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96" r:id="rId5"/>
    <p:sldId id="290" r:id="rId6"/>
    <p:sldId id="304" r:id="rId7"/>
    <p:sldId id="306" r:id="rId8"/>
    <p:sldId id="307" r:id="rId9"/>
    <p:sldId id="308" r:id="rId10"/>
    <p:sldId id="295" r:id="rId11"/>
    <p:sldId id="303" r:id="rId12"/>
    <p:sldId id="309" r:id="rId13"/>
    <p:sldId id="305" r:id="rId14"/>
    <p:sldId id="324" r:id="rId15"/>
    <p:sldId id="30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kIV1q0PoV1LdlfVNrts8A==" hashData="LNYOwuoIbfIdysDcVJMkBfzr272inF8/17EQRsljdSov33ucuY6XgliGWfRmg+AVt/QQUpRYakV1icFKtNAP0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42"/>
    <p:restoredTop sz="90443" autoAdjust="0"/>
  </p:normalViewPr>
  <p:slideViewPr>
    <p:cSldViewPr snapToGrid="0">
      <p:cViewPr varScale="1">
        <p:scale>
          <a:sx n="103" d="100"/>
          <a:sy n="103" d="100"/>
        </p:scale>
        <p:origin x="106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Walters" userId="0082c520-c2c8-4944-9e5a-2aa07d58029d" providerId="ADAL" clId="{DA0EA32E-2897-438D-A1D6-0EE6E78A18F7}"/>
    <pc:docChg chg="modSld">
      <pc:chgData name="Helena Walters" userId="0082c520-c2c8-4944-9e5a-2aa07d58029d" providerId="ADAL" clId="{DA0EA32E-2897-438D-A1D6-0EE6E78A18F7}" dt="2024-04-12T13:55:30.887" v="3" actId="20577"/>
      <pc:docMkLst>
        <pc:docMk/>
      </pc:docMkLst>
      <pc:sldChg chg="modSp mod">
        <pc:chgData name="Helena Walters" userId="0082c520-c2c8-4944-9e5a-2aa07d58029d" providerId="ADAL" clId="{DA0EA32E-2897-438D-A1D6-0EE6E78A18F7}" dt="2024-04-12T13:55:16.010" v="0" actId="20577"/>
        <pc:sldMkLst>
          <pc:docMk/>
          <pc:sldMk cId="2378674815" sldId="296"/>
        </pc:sldMkLst>
        <pc:spChg chg="mod">
          <ac:chgData name="Helena Walters" userId="0082c520-c2c8-4944-9e5a-2aa07d58029d" providerId="ADAL" clId="{DA0EA32E-2897-438D-A1D6-0EE6E78A18F7}" dt="2024-04-12T13:55:16.010" v="0" actId="20577"/>
          <ac:spMkLst>
            <pc:docMk/>
            <pc:sldMk cId="2378674815" sldId="296"/>
            <ac:spMk id="7" creationId="{852439F6-8E4D-F9A3-1C4E-F47DFF0AB298}"/>
          </ac:spMkLst>
        </pc:spChg>
      </pc:sldChg>
      <pc:sldChg chg="modSp mod">
        <pc:chgData name="Helena Walters" userId="0082c520-c2c8-4944-9e5a-2aa07d58029d" providerId="ADAL" clId="{DA0EA32E-2897-438D-A1D6-0EE6E78A18F7}" dt="2024-04-12T13:55:30.887" v="3" actId="20577"/>
        <pc:sldMkLst>
          <pc:docMk/>
          <pc:sldMk cId="137183386" sldId="324"/>
        </pc:sldMkLst>
        <pc:spChg chg="mod">
          <ac:chgData name="Helena Walters" userId="0082c520-c2c8-4944-9e5a-2aa07d58029d" providerId="ADAL" clId="{DA0EA32E-2897-438D-A1D6-0EE6E78A18F7}" dt="2024-04-12T13:55:30.887" v="3" actId="20577"/>
          <ac:spMkLst>
            <pc:docMk/>
            <pc:sldMk cId="137183386" sldId="324"/>
            <ac:spMk id="7" creationId="{2771AE96-0FCD-0F84-89D6-2DA50EB1CA64}"/>
          </ac:spMkLst>
        </pc:spChg>
        <pc:spChg chg="mod">
          <ac:chgData name="Helena Walters" userId="0082c520-c2c8-4944-9e5a-2aa07d58029d" providerId="ADAL" clId="{DA0EA32E-2897-438D-A1D6-0EE6E78A18F7}" dt="2024-04-12T13:55:24.272" v="1" actId="20577"/>
          <ac:spMkLst>
            <pc:docMk/>
            <pc:sldMk cId="137183386" sldId="324"/>
            <ac:spMk id="8" creationId="{2558901D-7B2B-C917-517A-417EFA4CA596}"/>
          </ac:spMkLst>
        </pc:spChg>
        <pc:spChg chg="mod">
          <ac:chgData name="Helena Walters" userId="0082c520-c2c8-4944-9e5a-2aa07d58029d" providerId="ADAL" clId="{DA0EA32E-2897-438D-A1D6-0EE6E78A18F7}" dt="2024-04-12T13:55:28.236" v="2" actId="20577"/>
          <ac:spMkLst>
            <pc:docMk/>
            <pc:sldMk cId="137183386" sldId="324"/>
            <ac:spMk id="11" creationId="{96CC0C30-47A5-225E-35BC-1E358DFC5B73}"/>
          </ac:spMkLst>
        </pc:spChg>
      </pc:sldChg>
    </pc:docChg>
  </pc:docChgLst>
  <pc:docChgLst>
    <pc:chgData name="Nicolo' Stevanato" userId="56ba42d4-5a33-47a4-bf8d-76054d5bbe9c" providerId="ADAL" clId="{4030247C-FDF1-474E-AB64-AA00D582A322}"/>
    <pc:docChg chg="delSld modSld">
      <pc:chgData name="Nicolo' Stevanato" userId="56ba42d4-5a33-47a4-bf8d-76054d5bbe9c" providerId="ADAL" clId="{4030247C-FDF1-474E-AB64-AA00D582A322}" dt="2024-01-11T13:47:22.136" v="78" actId="47"/>
      <pc:docMkLst>
        <pc:docMk/>
      </pc:docMkLst>
      <pc:sldChg chg="modSp mod">
        <pc:chgData name="Nicolo' Stevanato" userId="56ba42d4-5a33-47a4-bf8d-76054d5bbe9c" providerId="ADAL" clId="{4030247C-FDF1-474E-AB64-AA00D582A322}" dt="2024-01-11T13:36:20.899" v="8" actId="14100"/>
        <pc:sldMkLst>
          <pc:docMk/>
          <pc:sldMk cId="2559802330" sldId="256"/>
        </pc:sldMkLst>
        <pc:spChg chg="mod">
          <ac:chgData name="Nicolo' Stevanato" userId="56ba42d4-5a33-47a4-bf8d-76054d5bbe9c" providerId="ADAL" clId="{4030247C-FDF1-474E-AB64-AA00D582A322}" dt="2024-01-11T13:36:20.899" v="8" actId="14100"/>
          <ac:spMkLst>
            <pc:docMk/>
            <pc:sldMk cId="2559802330" sldId="256"/>
            <ac:spMk id="5" creationId="{7A64E691-7814-FE47-A332-0A7257AB0132}"/>
          </ac:spMkLst>
        </pc:spChg>
      </pc:sldChg>
      <pc:sldChg chg="modSp mod">
        <pc:chgData name="Nicolo' Stevanato" userId="56ba42d4-5a33-47a4-bf8d-76054d5bbe9c" providerId="ADAL" clId="{4030247C-FDF1-474E-AB64-AA00D582A322}" dt="2024-01-11T13:41:55.378" v="75" actId="20577"/>
        <pc:sldMkLst>
          <pc:docMk/>
          <pc:sldMk cId="4226312444" sldId="284"/>
        </pc:sldMkLst>
        <pc:spChg chg="mod">
          <ac:chgData name="Nicolo' Stevanato" userId="56ba42d4-5a33-47a4-bf8d-76054d5bbe9c" providerId="ADAL" clId="{4030247C-FDF1-474E-AB64-AA00D582A322}" dt="2024-01-11T13:41:55.378" v="75" actId="20577"/>
          <ac:spMkLst>
            <pc:docMk/>
            <pc:sldMk cId="4226312444" sldId="284"/>
            <ac:spMk id="2" creationId="{00000000-0000-0000-0000-000000000000}"/>
          </ac:spMkLst>
        </pc:spChg>
      </pc:sldChg>
      <pc:sldChg chg="modSp del mod">
        <pc:chgData name="Nicolo' Stevanato" userId="56ba42d4-5a33-47a4-bf8d-76054d5bbe9c" providerId="ADAL" clId="{4030247C-FDF1-474E-AB64-AA00D582A322}" dt="2024-01-11T13:47:22.136" v="78" actId="47"/>
        <pc:sldMkLst>
          <pc:docMk/>
          <pc:sldMk cId="864873028" sldId="304"/>
        </pc:sldMkLst>
        <pc:spChg chg="mod">
          <ac:chgData name="Nicolo' Stevanato" userId="56ba42d4-5a33-47a4-bf8d-76054d5bbe9c" providerId="ADAL" clId="{4030247C-FDF1-474E-AB64-AA00D582A322}" dt="2024-01-11T13:42:23.762" v="76" actId="207"/>
          <ac:spMkLst>
            <pc:docMk/>
            <pc:sldMk cId="864873028" sldId="304"/>
            <ac:spMk id="6" creationId="{99DEA05E-3DE2-714D-9D7C-D14D82DB9D79}"/>
          </ac:spMkLst>
        </pc:spChg>
      </pc:sldChg>
      <pc:sldChg chg="del">
        <pc:chgData name="Nicolo' Stevanato" userId="56ba42d4-5a33-47a4-bf8d-76054d5bbe9c" providerId="ADAL" clId="{4030247C-FDF1-474E-AB64-AA00D582A322}" dt="2024-01-11T13:47:20.331" v="77" actId="47"/>
        <pc:sldMkLst>
          <pc:docMk/>
          <pc:sldMk cId="1529240564" sldId="305"/>
        </pc:sldMkLst>
      </pc:sldChg>
    </pc:docChg>
  </pc:docChgLst>
  <pc:docChgLst>
    <pc:chgData name="Nicolo' Stevanato" userId="56ba42d4-5a33-47a4-bf8d-76054d5bbe9c" providerId="ADAL" clId="{AC8EC49E-A3C7-4692-9ABC-BD53B1663CFE}"/>
    <pc:docChg chg="undo redo custSel modSld">
      <pc:chgData name="Nicolo' Stevanato" userId="56ba42d4-5a33-47a4-bf8d-76054d5bbe9c" providerId="ADAL" clId="{AC8EC49E-A3C7-4692-9ABC-BD53B1663CFE}" dt="2024-02-05T15:05:29.868" v="14" actId="20577"/>
      <pc:docMkLst>
        <pc:docMk/>
      </pc:docMkLst>
      <pc:sldChg chg="modSp mod">
        <pc:chgData name="Nicolo' Stevanato" userId="56ba42d4-5a33-47a4-bf8d-76054d5bbe9c" providerId="ADAL" clId="{AC8EC49E-A3C7-4692-9ABC-BD53B1663CFE}" dt="2024-02-05T15:05:29.868" v="14" actId="20577"/>
        <pc:sldMkLst>
          <pc:docMk/>
          <pc:sldMk cId="4014037795" sldId="295"/>
        </pc:sldMkLst>
        <pc:spChg chg="mod">
          <ac:chgData name="Nicolo' Stevanato" userId="56ba42d4-5a33-47a4-bf8d-76054d5bbe9c" providerId="ADAL" clId="{AC8EC49E-A3C7-4692-9ABC-BD53B1663CFE}" dt="2024-02-05T15:05:29.868" v="14" actId="20577"/>
          <ac:spMkLst>
            <pc:docMk/>
            <pc:sldMk cId="4014037795" sldId="295"/>
            <ac:spMk id="2" creationId="{2F25FC2A-E304-31EA-CDD5-FB608198CDDC}"/>
          </ac:spMkLst>
        </pc:spChg>
      </pc:sldChg>
      <pc:sldChg chg="addSp delSp modSp mod">
        <pc:chgData name="Nicolo' Stevanato" userId="56ba42d4-5a33-47a4-bf8d-76054d5bbe9c" providerId="ADAL" clId="{AC8EC49E-A3C7-4692-9ABC-BD53B1663CFE}" dt="2024-02-05T15:04:39.663" v="12" actId="14826"/>
        <pc:sldMkLst>
          <pc:docMk/>
          <pc:sldMk cId="309169063" sldId="304"/>
        </pc:sldMkLst>
        <pc:picChg chg="add mod">
          <ac:chgData name="Nicolo' Stevanato" userId="56ba42d4-5a33-47a4-bf8d-76054d5bbe9c" providerId="ADAL" clId="{AC8EC49E-A3C7-4692-9ABC-BD53B1663CFE}" dt="2024-02-05T15:03:57.095" v="2" actId="1076"/>
          <ac:picMkLst>
            <pc:docMk/>
            <pc:sldMk cId="309169063" sldId="304"/>
            <ac:picMk id="4" creationId="{8911ED7D-AD99-059C-E10F-5AFB07F41740}"/>
          </ac:picMkLst>
        </pc:picChg>
        <pc:picChg chg="add del mod">
          <ac:chgData name="Nicolo' Stevanato" userId="56ba42d4-5a33-47a4-bf8d-76054d5bbe9c" providerId="ADAL" clId="{AC8EC49E-A3C7-4692-9ABC-BD53B1663CFE}" dt="2024-02-05T15:04:12.164" v="5" actId="21"/>
          <ac:picMkLst>
            <pc:docMk/>
            <pc:sldMk cId="309169063" sldId="304"/>
            <ac:picMk id="5" creationId="{7413357F-D3A8-80AA-5019-D78A495BA1B4}"/>
          </ac:picMkLst>
        </pc:picChg>
        <pc:picChg chg="mod">
          <ac:chgData name="Nicolo' Stevanato" userId="56ba42d4-5a33-47a4-bf8d-76054d5bbe9c" providerId="ADAL" clId="{AC8EC49E-A3C7-4692-9ABC-BD53B1663CFE}" dt="2024-02-05T15:04:39.663" v="12" actId="14826"/>
          <ac:picMkLst>
            <pc:docMk/>
            <pc:sldMk cId="309169063" sldId="304"/>
            <ac:picMk id="20" creationId="{9A6083DA-10F4-DCEA-8EA5-71F142BDBA46}"/>
          </ac:picMkLst>
        </pc:picChg>
      </pc:sldChg>
    </pc:docChg>
  </pc:docChgLst>
  <pc:docChgLst>
    <pc:chgData name="Alessandro Onori" userId="902ff87a-dec1-4e50-bcf4-5017f04e5058" providerId="ADAL" clId="{BCDD700F-F710-45AC-8A43-E7F53DB0058C}"/>
    <pc:docChg chg="undo custSel addSld delSld modSld sldOrd">
      <pc:chgData name="Alessandro Onori" userId="902ff87a-dec1-4e50-bcf4-5017f04e5058" providerId="ADAL" clId="{BCDD700F-F710-45AC-8A43-E7F53DB0058C}" dt="2024-02-05T11:22:14.273" v="3913" actId="14100"/>
      <pc:docMkLst>
        <pc:docMk/>
      </pc:docMkLst>
      <pc:sldChg chg="del">
        <pc:chgData name="Alessandro Onori" userId="902ff87a-dec1-4e50-bcf4-5017f04e5058" providerId="ADAL" clId="{BCDD700F-F710-45AC-8A43-E7F53DB0058C}" dt="2024-01-27T09:20:34.996" v="0" actId="2696"/>
        <pc:sldMkLst>
          <pc:docMk/>
          <pc:sldMk cId="2559802330" sldId="256"/>
        </pc:sldMkLst>
      </pc:sldChg>
      <pc:sldChg chg="del">
        <pc:chgData name="Alessandro Onori" userId="902ff87a-dec1-4e50-bcf4-5017f04e5058" providerId="ADAL" clId="{BCDD700F-F710-45AC-8A43-E7F53DB0058C}" dt="2024-01-27T09:20:34.996" v="0" actId="2696"/>
        <pc:sldMkLst>
          <pc:docMk/>
          <pc:sldMk cId="3688935345" sldId="278"/>
        </pc:sldMkLst>
      </pc:sldChg>
      <pc:sldChg chg="del">
        <pc:chgData name="Alessandro Onori" userId="902ff87a-dec1-4e50-bcf4-5017f04e5058" providerId="ADAL" clId="{BCDD700F-F710-45AC-8A43-E7F53DB0058C}" dt="2024-01-27T09:20:34.996" v="0" actId="2696"/>
        <pc:sldMkLst>
          <pc:docMk/>
          <pc:sldMk cId="631775775" sldId="279"/>
        </pc:sldMkLst>
      </pc:sldChg>
      <pc:sldChg chg="del">
        <pc:chgData name="Alessandro Onori" userId="902ff87a-dec1-4e50-bcf4-5017f04e5058" providerId="ADAL" clId="{BCDD700F-F710-45AC-8A43-E7F53DB0058C}" dt="2024-01-27T09:20:34.996" v="0" actId="2696"/>
        <pc:sldMkLst>
          <pc:docMk/>
          <pc:sldMk cId="1931825534" sldId="280"/>
        </pc:sldMkLst>
      </pc:sldChg>
      <pc:sldChg chg="del">
        <pc:chgData name="Alessandro Onori" userId="902ff87a-dec1-4e50-bcf4-5017f04e5058" providerId="ADAL" clId="{BCDD700F-F710-45AC-8A43-E7F53DB0058C}" dt="2024-01-27T09:20:34.996" v="0" actId="2696"/>
        <pc:sldMkLst>
          <pc:docMk/>
          <pc:sldMk cId="3767255781" sldId="281"/>
        </pc:sldMkLst>
      </pc:sldChg>
      <pc:sldChg chg="del">
        <pc:chgData name="Alessandro Onori" userId="902ff87a-dec1-4e50-bcf4-5017f04e5058" providerId="ADAL" clId="{BCDD700F-F710-45AC-8A43-E7F53DB0058C}" dt="2024-01-27T09:20:34.996" v="0" actId="2696"/>
        <pc:sldMkLst>
          <pc:docMk/>
          <pc:sldMk cId="1043295931" sldId="282"/>
        </pc:sldMkLst>
      </pc:sldChg>
      <pc:sldChg chg="del">
        <pc:chgData name="Alessandro Onori" userId="902ff87a-dec1-4e50-bcf4-5017f04e5058" providerId="ADAL" clId="{BCDD700F-F710-45AC-8A43-E7F53DB0058C}" dt="2024-01-27T09:20:34.996" v="0" actId="2696"/>
        <pc:sldMkLst>
          <pc:docMk/>
          <pc:sldMk cId="1693266146" sldId="283"/>
        </pc:sldMkLst>
      </pc:sldChg>
      <pc:sldChg chg="delSp add del mod">
        <pc:chgData name="Alessandro Onori" userId="902ff87a-dec1-4e50-bcf4-5017f04e5058" providerId="ADAL" clId="{BCDD700F-F710-45AC-8A43-E7F53DB0058C}" dt="2024-01-27T13:21:17.345" v="8" actId="2696"/>
        <pc:sldMkLst>
          <pc:docMk/>
          <pc:sldMk cId="4226312444" sldId="284"/>
        </pc:sldMkLst>
        <pc:graphicFrameChg chg="del">
          <ac:chgData name="Alessandro Onori" userId="902ff87a-dec1-4e50-bcf4-5017f04e5058" providerId="ADAL" clId="{BCDD700F-F710-45AC-8A43-E7F53DB0058C}" dt="2024-01-27T13:21:14.119" v="7" actId="478"/>
          <ac:graphicFrameMkLst>
            <pc:docMk/>
            <pc:sldMk cId="4226312444" sldId="284"/>
            <ac:graphicFrameMk id="5" creationId="{8DF4E95F-6B38-5EDF-DADD-EFB99C796773}"/>
          </ac:graphicFrameMkLst>
        </pc:graphicFrameChg>
      </pc:sldChg>
      <pc:sldChg chg="del">
        <pc:chgData name="Alessandro Onori" userId="902ff87a-dec1-4e50-bcf4-5017f04e5058" providerId="ADAL" clId="{BCDD700F-F710-45AC-8A43-E7F53DB0058C}" dt="2024-01-27T09:20:34.996" v="0" actId="2696"/>
        <pc:sldMkLst>
          <pc:docMk/>
          <pc:sldMk cId="2825179172" sldId="285"/>
        </pc:sldMkLst>
      </pc:sldChg>
      <pc:sldChg chg="del">
        <pc:chgData name="Alessandro Onori" userId="902ff87a-dec1-4e50-bcf4-5017f04e5058" providerId="ADAL" clId="{BCDD700F-F710-45AC-8A43-E7F53DB0058C}" dt="2024-01-27T09:20:34.996" v="0" actId="2696"/>
        <pc:sldMkLst>
          <pc:docMk/>
          <pc:sldMk cId="2653303234" sldId="286"/>
        </pc:sldMkLst>
      </pc:sldChg>
      <pc:sldChg chg="del">
        <pc:chgData name="Alessandro Onori" userId="902ff87a-dec1-4e50-bcf4-5017f04e5058" providerId="ADAL" clId="{BCDD700F-F710-45AC-8A43-E7F53DB0058C}" dt="2024-01-27T09:20:34.996" v="0" actId="2696"/>
        <pc:sldMkLst>
          <pc:docMk/>
          <pc:sldMk cId="2472353117" sldId="287"/>
        </pc:sldMkLst>
      </pc:sldChg>
      <pc:sldChg chg="modSp mod">
        <pc:chgData name="Alessandro Onori" userId="902ff87a-dec1-4e50-bcf4-5017f04e5058" providerId="ADAL" clId="{BCDD700F-F710-45AC-8A43-E7F53DB0058C}" dt="2024-01-30T13:31:00.100" v="3759" actId="20577"/>
        <pc:sldMkLst>
          <pc:docMk/>
          <pc:sldMk cId="1043891159" sldId="289"/>
        </pc:sldMkLst>
        <pc:spChg chg="mod">
          <ac:chgData name="Alessandro Onori" userId="902ff87a-dec1-4e50-bcf4-5017f04e5058" providerId="ADAL" clId="{BCDD700F-F710-45AC-8A43-E7F53DB0058C}" dt="2024-01-30T13:31:00.100" v="3759" actId="20577"/>
          <ac:spMkLst>
            <pc:docMk/>
            <pc:sldMk cId="1043891159" sldId="289"/>
            <ac:spMk id="6" creationId="{99DEA05E-3DE2-714D-9D7C-D14D82DB9D79}"/>
          </ac:spMkLst>
        </pc:spChg>
      </pc:sldChg>
      <pc:sldChg chg="addSp modSp mod">
        <pc:chgData name="Alessandro Onori" userId="902ff87a-dec1-4e50-bcf4-5017f04e5058" providerId="ADAL" clId="{BCDD700F-F710-45AC-8A43-E7F53DB0058C}" dt="2024-02-05T11:22:14.273" v="3913" actId="14100"/>
        <pc:sldMkLst>
          <pc:docMk/>
          <pc:sldMk cId="1238386955" sldId="290"/>
        </pc:sldMkLst>
        <pc:spChg chg="mod">
          <ac:chgData name="Alessandro Onori" userId="902ff87a-dec1-4e50-bcf4-5017f04e5058" providerId="ADAL" clId="{BCDD700F-F710-45AC-8A43-E7F53DB0058C}" dt="2024-02-01T11:19:11.798" v="3833" actId="20577"/>
          <ac:spMkLst>
            <pc:docMk/>
            <pc:sldMk cId="1238386955" sldId="290"/>
            <ac:spMk id="2" creationId="{00000000-0000-0000-0000-000000000000}"/>
          </ac:spMkLst>
        </pc:spChg>
        <pc:spChg chg="mod">
          <ac:chgData name="Alessandro Onori" userId="902ff87a-dec1-4e50-bcf4-5017f04e5058" providerId="ADAL" clId="{BCDD700F-F710-45AC-8A43-E7F53DB0058C}" dt="2024-02-04T17:26:36.123" v="3845" actId="20577"/>
          <ac:spMkLst>
            <pc:docMk/>
            <pc:sldMk cId="1238386955" sldId="290"/>
            <ac:spMk id="6" creationId="{4BDB5223-6EB5-1046-88BB-84ED760A29CE}"/>
          </ac:spMkLst>
        </pc:spChg>
        <pc:spChg chg="mod">
          <ac:chgData name="Alessandro Onori" userId="902ff87a-dec1-4e50-bcf4-5017f04e5058" providerId="ADAL" clId="{BCDD700F-F710-45AC-8A43-E7F53DB0058C}" dt="2024-02-05T11:22:14.273" v="3913" actId="14100"/>
          <ac:spMkLst>
            <pc:docMk/>
            <pc:sldMk cId="1238386955" sldId="290"/>
            <ac:spMk id="9" creationId="{D65E6D98-BE8C-6B4C-B23E-6167300445AE}"/>
          </ac:spMkLst>
        </pc:spChg>
        <pc:picChg chg="add mod">
          <ac:chgData name="Alessandro Onori" userId="902ff87a-dec1-4e50-bcf4-5017f04e5058" providerId="ADAL" clId="{BCDD700F-F710-45AC-8A43-E7F53DB0058C}" dt="2024-02-04T13:14:01.918" v="3836"/>
          <ac:picMkLst>
            <pc:docMk/>
            <pc:sldMk cId="1238386955" sldId="290"/>
            <ac:picMk id="4" creationId="{BA3D5CA2-D41A-0BCB-30F8-8C74CDFD0DAF}"/>
          </ac:picMkLst>
        </pc:picChg>
      </pc:sldChg>
      <pc:sldChg chg="del">
        <pc:chgData name="Alessandro Onori" userId="902ff87a-dec1-4e50-bcf4-5017f04e5058" providerId="ADAL" clId="{BCDD700F-F710-45AC-8A43-E7F53DB0058C}" dt="2024-01-27T09:20:46.018" v="1" actId="2696"/>
        <pc:sldMkLst>
          <pc:docMk/>
          <pc:sldMk cId="2121159629" sldId="291"/>
        </pc:sldMkLst>
      </pc:sldChg>
      <pc:sldChg chg="del">
        <pc:chgData name="Alessandro Onori" userId="902ff87a-dec1-4e50-bcf4-5017f04e5058" providerId="ADAL" clId="{BCDD700F-F710-45AC-8A43-E7F53DB0058C}" dt="2024-01-27T09:20:46.018" v="1" actId="2696"/>
        <pc:sldMkLst>
          <pc:docMk/>
          <pc:sldMk cId="2323977338" sldId="292"/>
        </pc:sldMkLst>
      </pc:sldChg>
      <pc:sldChg chg="del">
        <pc:chgData name="Alessandro Onori" userId="902ff87a-dec1-4e50-bcf4-5017f04e5058" providerId="ADAL" clId="{BCDD700F-F710-45AC-8A43-E7F53DB0058C}" dt="2024-01-27T09:20:46.018" v="1" actId="2696"/>
        <pc:sldMkLst>
          <pc:docMk/>
          <pc:sldMk cId="912129215" sldId="293"/>
        </pc:sldMkLst>
      </pc:sldChg>
      <pc:sldChg chg="del">
        <pc:chgData name="Alessandro Onori" userId="902ff87a-dec1-4e50-bcf4-5017f04e5058" providerId="ADAL" clId="{BCDD700F-F710-45AC-8A43-E7F53DB0058C}" dt="2024-01-27T09:20:46.018" v="1" actId="2696"/>
        <pc:sldMkLst>
          <pc:docMk/>
          <pc:sldMk cId="3608671328" sldId="294"/>
        </pc:sldMkLst>
      </pc:sldChg>
      <pc:sldChg chg="del">
        <pc:chgData name="Alessandro Onori" userId="902ff87a-dec1-4e50-bcf4-5017f04e5058" providerId="ADAL" clId="{BCDD700F-F710-45AC-8A43-E7F53DB0058C}" dt="2024-01-27T09:20:46.018" v="1" actId="2696"/>
        <pc:sldMkLst>
          <pc:docMk/>
          <pc:sldMk cId="1539531038" sldId="295"/>
        </pc:sldMkLst>
      </pc:sldChg>
      <pc:sldChg chg="addSp delSp modSp add mod ord">
        <pc:chgData name="Alessandro Onori" userId="902ff87a-dec1-4e50-bcf4-5017f04e5058" providerId="ADAL" clId="{BCDD700F-F710-45AC-8A43-E7F53DB0058C}" dt="2024-02-04T18:04:00.979" v="3898" actId="1076"/>
        <pc:sldMkLst>
          <pc:docMk/>
          <pc:sldMk cId="4014037795" sldId="295"/>
        </pc:sldMkLst>
        <pc:spChg chg="add mod">
          <ac:chgData name="Alessandro Onori" userId="902ff87a-dec1-4e50-bcf4-5017f04e5058" providerId="ADAL" clId="{BCDD700F-F710-45AC-8A43-E7F53DB0058C}" dt="2024-02-04T18:03:57.762" v="3897" actId="1035"/>
          <ac:spMkLst>
            <pc:docMk/>
            <pc:sldMk cId="4014037795" sldId="295"/>
            <ac:spMk id="2" creationId="{2F25FC2A-E304-31EA-CDD5-FB608198CDDC}"/>
          </ac:spMkLst>
        </pc:spChg>
        <pc:spChg chg="add del mod">
          <ac:chgData name="Alessandro Onori" userId="902ff87a-dec1-4e50-bcf4-5017f04e5058" providerId="ADAL" clId="{BCDD700F-F710-45AC-8A43-E7F53DB0058C}" dt="2024-02-04T18:03:52.908" v="3882" actId="478"/>
          <ac:spMkLst>
            <pc:docMk/>
            <pc:sldMk cId="4014037795" sldId="295"/>
            <ac:spMk id="4" creationId="{12488DDB-E71F-83E9-1C70-7BA8112487B3}"/>
          </ac:spMkLst>
        </pc:spChg>
        <pc:spChg chg="add mod">
          <ac:chgData name="Alessandro Onori" userId="902ff87a-dec1-4e50-bcf4-5017f04e5058" providerId="ADAL" clId="{BCDD700F-F710-45AC-8A43-E7F53DB0058C}" dt="2024-02-04T18:03:57.762" v="3897" actId="1035"/>
          <ac:spMkLst>
            <pc:docMk/>
            <pc:sldMk cId="4014037795" sldId="295"/>
            <ac:spMk id="5" creationId="{34E9D906-D5C7-93C4-A8BE-AAF70A05347C}"/>
          </ac:spMkLst>
        </pc:spChg>
        <pc:spChg chg="mod">
          <ac:chgData name="Alessandro Onori" userId="902ff87a-dec1-4e50-bcf4-5017f04e5058" providerId="ADAL" clId="{BCDD700F-F710-45AC-8A43-E7F53DB0058C}" dt="2024-02-04T17:27:14.659" v="3860" actId="20577"/>
          <ac:spMkLst>
            <pc:docMk/>
            <pc:sldMk cId="4014037795" sldId="295"/>
            <ac:spMk id="6" creationId="{4BDB5223-6EB5-1046-88BB-84ED760A29CE}"/>
          </ac:spMkLst>
        </pc:spChg>
        <pc:spChg chg="add mod">
          <ac:chgData name="Alessandro Onori" userId="902ff87a-dec1-4e50-bcf4-5017f04e5058" providerId="ADAL" clId="{BCDD700F-F710-45AC-8A43-E7F53DB0058C}" dt="2024-02-04T18:03:57.762" v="3897" actId="1035"/>
          <ac:spMkLst>
            <pc:docMk/>
            <pc:sldMk cId="4014037795" sldId="295"/>
            <ac:spMk id="7" creationId="{141CD836-6A83-C107-69C8-3499DAF940F8}"/>
          </ac:spMkLst>
        </pc:spChg>
        <pc:spChg chg="mod">
          <ac:chgData name="Alessandro Onori" userId="902ff87a-dec1-4e50-bcf4-5017f04e5058" providerId="ADAL" clId="{BCDD700F-F710-45AC-8A43-E7F53DB0058C}" dt="2024-02-04T18:04:00.979" v="3898" actId="1076"/>
          <ac:spMkLst>
            <pc:docMk/>
            <pc:sldMk cId="4014037795" sldId="295"/>
            <ac:spMk id="8" creationId="{E02ABFBB-7861-A363-72BC-C4EBC0C6AC81}"/>
          </ac:spMkLst>
        </pc:spChg>
        <pc:spChg chg="add mod">
          <ac:chgData name="Alessandro Onori" userId="902ff87a-dec1-4e50-bcf4-5017f04e5058" providerId="ADAL" clId="{BCDD700F-F710-45AC-8A43-E7F53DB0058C}" dt="2024-02-04T18:03:57.762" v="3897" actId="1035"/>
          <ac:spMkLst>
            <pc:docMk/>
            <pc:sldMk cId="4014037795" sldId="295"/>
            <ac:spMk id="9" creationId="{317547FD-9483-7A8E-31B2-61A7919D916F}"/>
          </ac:spMkLst>
        </pc:spChg>
        <pc:spChg chg="mod">
          <ac:chgData name="Alessandro Onori" userId="902ff87a-dec1-4e50-bcf4-5017f04e5058" providerId="ADAL" clId="{BCDD700F-F710-45AC-8A43-E7F53DB0058C}" dt="2024-01-29T12:11:06.761" v="2974"/>
          <ac:spMkLst>
            <pc:docMk/>
            <pc:sldMk cId="4014037795" sldId="295"/>
            <ac:spMk id="10" creationId="{3173DB21-9CF1-2E34-0CB2-A228C29EFDEB}"/>
          </ac:spMkLst>
        </pc:spChg>
        <pc:spChg chg="add mod">
          <ac:chgData name="Alessandro Onori" userId="902ff87a-dec1-4e50-bcf4-5017f04e5058" providerId="ADAL" clId="{BCDD700F-F710-45AC-8A43-E7F53DB0058C}" dt="2024-02-04T18:03:57.762" v="3897" actId="1035"/>
          <ac:spMkLst>
            <pc:docMk/>
            <pc:sldMk cId="4014037795" sldId="295"/>
            <ac:spMk id="11" creationId="{2D23F1D3-D0B1-70AE-E131-4D2EA10CC278}"/>
          </ac:spMkLst>
        </pc:spChg>
        <pc:spChg chg="add mod">
          <ac:chgData name="Alessandro Onori" userId="902ff87a-dec1-4e50-bcf4-5017f04e5058" providerId="ADAL" clId="{BCDD700F-F710-45AC-8A43-E7F53DB0058C}" dt="2024-02-04T18:03:57.762" v="3897" actId="1035"/>
          <ac:spMkLst>
            <pc:docMk/>
            <pc:sldMk cId="4014037795" sldId="295"/>
            <ac:spMk id="13" creationId="{0310ABEE-2E4E-BF2E-1261-ADAA0A0AA4C0}"/>
          </ac:spMkLst>
        </pc:spChg>
        <pc:spChg chg="add mod">
          <ac:chgData name="Alessandro Onori" userId="902ff87a-dec1-4e50-bcf4-5017f04e5058" providerId="ADAL" clId="{BCDD700F-F710-45AC-8A43-E7F53DB0058C}" dt="2024-02-04T18:03:57.762" v="3897" actId="1035"/>
          <ac:spMkLst>
            <pc:docMk/>
            <pc:sldMk cId="4014037795" sldId="295"/>
            <ac:spMk id="15" creationId="{1ECF26B7-CBC4-3568-00F8-BBCC83FCE783}"/>
          </ac:spMkLst>
        </pc:spChg>
        <pc:spChg chg="add mod">
          <ac:chgData name="Alessandro Onori" userId="902ff87a-dec1-4e50-bcf4-5017f04e5058" providerId="ADAL" clId="{BCDD700F-F710-45AC-8A43-E7F53DB0058C}" dt="2024-02-04T18:03:57.762" v="3897" actId="1035"/>
          <ac:spMkLst>
            <pc:docMk/>
            <pc:sldMk cId="4014037795" sldId="295"/>
            <ac:spMk id="16" creationId="{37C2DFF5-AC7D-0E15-08F8-A12ADDFD815A}"/>
          </ac:spMkLst>
        </pc:spChg>
        <pc:spChg chg="mod">
          <ac:chgData name="Alessandro Onori" userId="902ff87a-dec1-4e50-bcf4-5017f04e5058" providerId="ADAL" clId="{BCDD700F-F710-45AC-8A43-E7F53DB0058C}" dt="2024-02-04T18:03:57.762" v="3897" actId="1035"/>
          <ac:spMkLst>
            <pc:docMk/>
            <pc:sldMk cId="4014037795" sldId="295"/>
            <ac:spMk id="17" creationId="{F6C8712E-2560-00DB-6286-F06BA6AA475F}"/>
          </ac:spMkLst>
        </pc:spChg>
        <pc:spChg chg="mod">
          <ac:chgData name="Alessandro Onori" userId="902ff87a-dec1-4e50-bcf4-5017f04e5058" providerId="ADAL" clId="{BCDD700F-F710-45AC-8A43-E7F53DB0058C}" dt="2024-02-04T18:03:57.762" v="3897" actId="1035"/>
          <ac:spMkLst>
            <pc:docMk/>
            <pc:sldMk cId="4014037795" sldId="295"/>
            <ac:spMk id="18" creationId="{F016D0C8-D843-7F14-D27A-6C56062F170D}"/>
          </ac:spMkLst>
        </pc:spChg>
        <pc:spChg chg="mod">
          <ac:chgData name="Alessandro Onori" userId="902ff87a-dec1-4e50-bcf4-5017f04e5058" providerId="ADAL" clId="{BCDD700F-F710-45AC-8A43-E7F53DB0058C}" dt="2024-02-04T18:03:57.762" v="3897" actId="1035"/>
          <ac:spMkLst>
            <pc:docMk/>
            <pc:sldMk cId="4014037795" sldId="295"/>
            <ac:spMk id="19" creationId="{E281E087-59F7-DC7D-1E1C-CF325D850C94}"/>
          </ac:spMkLst>
        </pc:spChg>
        <pc:spChg chg="mod">
          <ac:chgData name="Alessandro Onori" userId="902ff87a-dec1-4e50-bcf4-5017f04e5058" providerId="ADAL" clId="{BCDD700F-F710-45AC-8A43-E7F53DB0058C}" dt="2024-02-04T18:03:57.762" v="3897" actId="1035"/>
          <ac:spMkLst>
            <pc:docMk/>
            <pc:sldMk cId="4014037795" sldId="295"/>
            <ac:spMk id="20" creationId="{A96CCC09-826F-8F67-AD20-DD2262B2BD35}"/>
          </ac:spMkLst>
        </pc:spChg>
        <pc:spChg chg="del">
          <ac:chgData name="Alessandro Onori" userId="902ff87a-dec1-4e50-bcf4-5017f04e5058" providerId="ADAL" clId="{BCDD700F-F710-45AC-8A43-E7F53DB0058C}" dt="2024-01-27T16:24:34.201" v="2332" actId="478"/>
          <ac:spMkLst>
            <pc:docMk/>
            <pc:sldMk cId="4014037795" sldId="295"/>
            <ac:spMk id="21" creationId="{069595EF-E69F-C52D-6F43-20D67EF9D9EE}"/>
          </ac:spMkLst>
        </pc:spChg>
        <pc:spChg chg="del">
          <ac:chgData name="Alessandro Onori" userId="902ff87a-dec1-4e50-bcf4-5017f04e5058" providerId="ADAL" clId="{BCDD700F-F710-45AC-8A43-E7F53DB0058C}" dt="2024-01-27T16:24:34.201" v="2332" actId="478"/>
          <ac:spMkLst>
            <pc:docMk/>
            <pc:sldMk cId="4014037795" sldId="295"/>
            <ac:spMk id="22" creationId="{A4761489-8208-06F4-FB7B-9FC07A51792C}"/>
          </ac:spMkLst>
        </pc:spChg>
        <pc:spChg chg="add mod">
          <ac:chgData name="Alessandro Onori" userId="902ff87a-dec1-4e50-bcf4-5017f04e5058" providerId="ADAL" clId="{BCDD700F-F710-45AC-8A43-E7F53DB0058C}" dt="2024-02-04T18:03:57.762" v="3897" actId="1035"/>
          <ac:spMkLst>
            <pc:docMk/>
            <pc:sldMk cId="4014037795" sldId="295"/>
            <ac:spMk id="22" creationId="{B36E6F65-9446-B8D8-2612-6A4FCE2879B3}"/>
          </ac:spMkLst>
        </pc:spChg>
        <pc:spChg chg="del">
          <ac:chgData name="Alessandro Onori" userId="902ff87a-dec1-4e50-bcf4-5017f04e5058" providerId="ADAL" clId="{BCDD700F-F710-45AC-8A43-E7F53DB0058C}" dt="2024-01-27T16:24:34.201" v="2332" actId="478"/>
          <ac:spMkLst>
            <pc:docMk/>
            <pc:sldMk cId="4014037795" sldId="295"/>
            <ac:spMk id="23" creationId="{C294F78F-E8A3-0556-F9C3-714C49C38E6B}"/>
          </ac:spMkLst>
        </pc:spChg>
        <pc:spChg chg="del">
          <ac:chgData name="Alessandro Onori" userId="902ff87a-dec1-4e50-bcf4-5017f04e5058" providerId="ADAL" clId="{BCDD700F-F710-45AC-8A43-E7F53DB0058C}" dt="2024-01-27T16:24:34.201" v="2332" actId="478"/>
          <ac:spMkLst>
            <pc:docMk/>
            <pc:sldMk cId="4014037795" sldId="295"/>
            <ac:spMk id="24" creationId="{032D709B-0BE5-194F-06FE-330D0227B24E}"/>
          </ac:spMkLst>
        </pc:spChg>
        <pc:spChg chg="add mod">
          <ac:chgData name="Alessandro Onori" userId="902ff87a-dec1-4e50-bcf4-5017f04e5058" providerId="ADAL" clId="{BCDD700F-F710-45AC-8A43-E7F53DB0058C}" dt="2024-02-04T18:03:57.762" v="3897" actId="1035"/>
          <ac:spMkLst>
            <pc:docMk/>
            <pc:sldMk cId="4014037795" sldId="295"/>
            <ac:spMk id="25" creationId="{5BD8CAF4-5B42-8932-DB74-E1FF608C0725}"/>
          </ac:spMkLst>
        </pc:spChg>
        <pc:spChg chg="del">
          <ac:chgData name="Alessandro Onori" userId="902ff87a-dec1-4e50-bcf4-5017f04e5058" providerId="ADAL" clId="{BCDD700F-F710-45AC-8A43-E7F53DB0058C}" dt="2024-01-29T11:39:25.056" v="2343" actId="478"/>
          <ac:spMkLst>
            <pc:docMk/>
            <pc:sldMk cId="4014037795" sldId="295"/>
            <ac:spMk id="26" creationId="{B3404B75-DE32-3A95-CC07-DE73FB64C39F}"/>
          </ac:spMkLst>
        </pc:spChg>
        <pc:spChg chg="del">
          <ac:chgData name="Alessandro Onori" userId="902ff87a-dec1-4e50-bcf4-5017f04e5058" providerId="ADAL" clId="{BCDD700F-F710-45AC-8A43-E7F53DB0058C}" dt="2024-01-29T11:39:25.056" v="2343" actId="478"/>
          <ac:spMkLst>
            <pc:docMk/>
            <pc:sldMk cId="4014037795" sldId="295"/>
            <ac:spMk id="27" creationId="{9F8D3D6F-D347-C952-13FF-FD53163730AF}"/>
          </ac:spMkLst>
        </pc:spChg>
        <pc:spChg chg="add del mod">
          <ac:chgData name="Alessandro Onori" userId="902ff87a-dec1-4e50-bcf4-5017f04e5058" providerId="ADAL" clId="{BCDD700F-F710-45AC-8A43-E7F53DB0058C}" dt="2024-02-04T17:27:18.783" v="3861" actId="478"/>
          <ac:spMkLst>
            <pc:docMk/>
            <pc:sldMk cId="4014037795" sldId="295"/>
            <ac:spMk id="32" creationId="{CC0BDCF1-0987-0974-7625-5338A77955C0}"/>
          </ac:spMkLst>
        </pc:spChg>
        <pc:spChg chg="add mod">
          <ac:chgData name="Alessandro Onori" userId="902ff87a-dec1-4e50-bcf4-5017f04e5058" providerId="ADAL" clId="{BCDD700F-F710-45AC-8A43-E7F53DB0058C}" dt="2024-02-04T18:03:57.762" v="3897" actId="1035"/>
          <ac:spMkLst>
            <pc:docMk/>
            <pc:sldMk cId="4014037795" sldId="295"/>
            <ac:spMk id="33" creationId="{1F9ED19F-7DC8-E9B5-BAE8-9D06354F55E8}"/>
          </ac:spMkLst>
        </pc:spChg>
        <pc:spChg chg="add mod">
          <ac:chgData name="Alessandro Onori" userId="902ff87a-dec1-4e50-bcf4-5017f04e5058" providerId="ADAL" clId="{BCDD700F-F710-45AC-8A43-E7F53DB0058C}" dt="2024-02-04T18:03:57.762" v="3897" actId="1035"/>
          <ac:spMkLst>
            <pc:docMk/>
            <pc:sldMk cId="4014037795" sldId="295"/>
            <ac:spMk id="37" creationId="{740373CE-C1A1-8A4F-C518-79780ABC65CF}"/>
          </ac:spMkLst>
        </pc:spChg>
        <pc:picChg chg="del">
          <ac:chgData name="Alessandro Onori" userId="902ff87a-dec1-4e50-bcf4-5017f04e5058" providerId="ADAL" clId="{BCDD700F-F710-45AC-8A43-E7F53DB0058C}" dt="2024-01-29T11:39:25.056" v="2343" actId="478"/>
          <ac:picMkLst>
            <pc:docMk/>
            <pc:sldMk cId="4014037795" sldId="295"/>
            <ac:picMk id="5122" creationId="{0198B520-608D-B8F5-5D3C-3F729965678D}"/>
          </ac:picMkLst>
        </pc:picChg>
        <pc:cxnChg chg="add mod">
          <ac:chgData name="Alessandro Onori" userId="902ff87a-dec1-4e50-bcf4-5017f04e5058" providerId="ADAL" clId="{BCDD700F-F710-45AC-8A43-E7F53DB0058C}" dt="2024-02-04T18:03:57.762" v="3897" actId="1035"/>
          <ac:cxnSpMkLst>
            <pc:docMk/>
            <pc:sldMk cId="4014037795" sldId="295"/>
            <ac:cxnSpMk id="14" creationId="{764A4AB6-CD0C-D035-3E31-E562E6ED5155}"/>
          </ac:cxnSpMkLst>
        </pc:cxnChg>
        <pc:cxnChg chg="add mod">
          <ac:chgData name="Alessandro Onori" userId="902ff87a-dec1-4e50-bcf4-5017f04e5058" providerId="ADAL" clId="{BCDD700F-F710-45AC-8A43-E7F53DB0058C}" dt="2024-02-04T18:03:57.762" v="3897" actId="1035"/>
          <ac:cxnSpMkLst>
            <pc:docMk/>
            <pc:sldMk cId="4014037795" sldId="295"/>
            <ac:cxnSpMk id="21" creationId="{39FA2F5A-3F6C-EE64-5719-36F81A373CED}"/>
          </ac:cxnSpMkLst>
        </pc:cxnChg>
        <pc:cxnChg chg="add mod">
          <ac:chgData name="Alessandro Onori" userId="902ff87a-dec1-4e50-bcf4-5017f04e5058" providerId="ADAL" clId="{BCDD700F-F710-45AC-8A43-E7F53DB0058C}" dt="2024-02-04T18:03:57.762" v="3897" actId="1035"/>
          <ac:cxnSpMkLst>
            <pc:docMk/>
            <pc:sldMk cId="4014037795" sldId="295"/>
            <ac:cxnSpMk id="23" creationId="{52E8BA55-A743-2F7E-1AB8-724B2BC2B123}"/>
          </ac:cxnSpMkLst>
        </pc:cxnChg>
        <pc:cxnChg chg="add mod">
          <ac:chgData name="Alessandro Onori" userId="902ff87a-dec1-4e50-bcf4-5017f04e5058" providerId="ADAL" clId="{BCDD700F-F710-45AC-8A43-E7F53DB0058C}" dt="2024-02-04T18:03:57.762" v="3897" actId="1035"/>
          <ac:cxnSpMkLst>
            <pc:docMk/>
            <pc:sldMk cId="4014037795" sldId="295"/>
            <ac:cxnSpMk id="24" creationId="{5D05578E-8A38-B48A-6B77-61E8BD1950B1}"/>
          </ac:cxnSpMkLst>
        </pc:cxnChg>
        <pc:cxnChg chg="add mod">
          <ac:chgData name="Alessandro Onori" userId="902ff87a-dec1-4e50-bcf4-5017f04e5058" providerId="ADAL" clId="{BCDD700F-F710-45AC-8A43-E7F53DB0058C}" dt="2024-02-04T18:03:57.762" v="3897" actId="1035"/>
          <ac:cxnSpMkLst>
            <pc:docMk/>
            <pc:sldMk cId="4014037795" sldId="295"/>
            <ac:cxnSpMk id="34" creationId="{9605802E-1685-D600-C627-0CCF14FF3F0C}"/>
          </ac:cxnSpMkLst>
        </pc:cxnChg>
      </pc:sldChg>
      <pc:sldChg chg="del">
        <pc:chgData name="Alessandro Onori" userId="902ff87a-dec1-4e50-bcf4-5017f04e5058" providerId="ADAL" clId="{BCDD700F-F710-45AC-8A43-E7F53DB0058C}" dt="2024-01-27T09:20:46.018" v="1" actId="2696"/>
        <pc:sldMkLst>
          <pc:docMk/>
          <pc:sldMk cId="3868738535" sldId="296"/>
        </pc:sldMkLst>
      </pc:sldChg>
      <pc:sldChg chg="del">
        <pc:chgData name="Alessandro Onori" userId="902ff87a-dec1-4e50-bcf4-5017f04e5058" providerId="ADAL" clId="{BCDD700F-F710-45AC-8A43-E7F53DB0058C}" dt="2024-01-27T09:20:46.018" v="1" actId="2696"/>
        <pc:sldMkLst>
          <pc:docMk/>
          <pc:sldMk cId="2891003949" sldId="297"/>
        </pc:sldMkLst>
      </pc:sldChg>
      <pc:sldChg chg="del">
        <pc:chgData name="Alessandro Onori" userId="902ff87a-dec1-4e50-bcf4-5017f04e5058" providerId="ADAL" clId="{BCDD700F-F710-45AC-8A43-E7F53DB0058C}" dt="2024-01-27T09:20:46.018" v="1" actId="2696"/>
        <pc:sldMkLst>
          <pc:docMk/>
          <pc:sldMk cId="2072174324" sldId="298"/>
        </pc:sldMkLst>
      </pc:sldChg>
      <pc:sldChg chg="del">
        <pc:chgData name="Alessandro Onori" userId="902ff87a-dec1-4e50-bcf4-5017f04e5058" providerId="ADAL" clId="{BCDD700F-F710-45AC-8A43-E7F53DB0058C}" dt="2024-01-27T09:20:46.018" v="1" actId="2696"/>
        <pc:sldMkLst>
          <pc:docMk/>
          <pc:sldMk cId="2461513962" sldId="299"/>
        </pc:sldMkLst>
      </pc:sldChg>
      <pc:sldChg chg="del">
        <pc:chgData name="Alessandro Onori" userId="902ff87a-dec1-4e50-bcf4-5017f04e5058" providerId="ADAL" clId="{BCDD700F-F710-45AC-8A43-E7F53DB0058C}" dt="2024-01-27T09:20:46.018" v="1" actId="2696"/>
        <pc:sldMkLst>
          <pc:docMk/>
          <pc:sldMk cId="1216293317" sldId="300"/>
        </pc:sldMkLst>
      </pc:sldChg>
      <pc:sldChg chg="del">
        <pc:chgData name="Alessandro Onori" userId="902ff87a-dec1-4e50-bcf4-5017f04e5058" providerId="ADAL" clId="{BCDD700F-F710-45AC-8A43-E7F53DB0058C}" dt="2024-01-27T09:20:34.996" v="0" actId="2696"/>
        <pc:sldMkLst>
          <pc:docMk/>
          <pc:sldMk cId="3754252639" sldId="301"/>
        </pc:sldMkLst>
      </pc:sldChg>
      <pc:sldChg chg="add del">
        <pc:chgData name="Alessandro Onori" userId="902ff87a-dec1-4e50-bcf4-5017f04e5058" providerId="ADAL" clId="{BCDD700F-F710-45AC-8A43-E7F53DB0058C}" dt="2024-01-30T13:38:31.551" v="3760" actId="2696"/>
        <pc:sldMkLst>
          <pc:docMk/>
          <pc:sldMk cId="3850545712" sldId="302"/>
        </pc:sldMkLst>
      </pc:sldChg>
      <pc:sldChg chg="del">
        <pc:chgData name="Alessandro Onori" userId="902ff87a-dec1-4e50-bcf4-5017f04e5058" providerId="ADAL" clId="{BCDD700F-F710-45AC-8A43-E7F53DB0058C}" dt="2024-01-27T09:20:34.996" v="0" actId="2696"/>
        <pc:sldMkLst>
          <pc:docMk/>
          <pc:sldMk cId="4221144425" sldId="302"/>
        </pc:sldMkLst>
      </pc:sldChg>
      <pc:sldChg chg="delSp modSp add mod">
        <pc:chgData name="Alessandro Onori" userId="902ff87a-dec1-4e50-bcf4-5017f04e5058" providerId="ADAL" clId="{BCDD700F-F710-45AC-8A43-E7F53DB0058C}" dt="2024-02-04T17:27:36.251" v="3864" actId="20577"/>
        <pc:sldMkLst>
          <pc:docMk/>
          <pc:sldMk cId="1483366446" sldId="303"/>
        </pc:sldMkLst>
        <pc:spChg chg="mod">
          <ac:chgData name="Alessandro Onori" userId="902ff87a-dec1-4e50-bcf4-5017f04e5058" providerId="ADAL" clId="{BCDD700F-F710-45AC-8A43-E7F53DB0058C}" dt="2024-02-04T17:27:36.251" v="3864" actId="20577"/>
          <ac:spMkLst>
            <pc:docMk/>
            <pc:sldMk cId="1483366446" sldId="303"/>
            <ac:spMk id="6" creationId="{4BDB5223-6EB5-1046-88BB-84ED760A29CE}"/>
          </ac:spMkLst>
        </pc:spChg>
        <pc:spChg chg="mod">
          <ac:chgData name="Alessandro Onori" userId="902ff87a-dec1-4e50-bcf4-5017f04e5058" providerId="ADAL" clId="{BCDD700F-F710-45AC-8A43-E7F53DB0058C}" dt="2024-01-30T13:39:20.273" v="3766" actId="1076"/>
          <ac:spMkLst>
            <pc:docMk/>
            <pc:sldMk cId="1483366446" sldId="303"/>
            <ac:spMk id="9" creationId="{631262DF-8C74-7859-15AC-DF3578266682}"/>
          </ac:spMkLst>
        </pc:spChg>
        <pc:spChg chg="mod">
          <ac:chgData name="Alessandro Onori" userId="902ff87a-dec1-4e50-bcf4-5017f04e5058" providerId="ADAL" clId="{BCDD700F-F710-45AC-8A43-E7F53DB0058C}" dt="2024-01-30T13:39:06.529" v="3763" actId="1076"/>
          <ac:spMkLst>
            <pc:docMk/>
            <pc:sldMk cId="1483366446" sldId="303"/>
            <ac:spMk id="34" creationId="{63EB22EA-0467-2BB9-A143-84C8947F625D}"/>
          </ac:spMkLst>
        </pc:spChg>
        <pc:spChg chg="del">
          <ac:chgData name="Alessandro Onori" userId="902ff87a-dec1-4e50-bcf4-5017f04e5058" providerId="ADAL" clId="{BCDD700F-F710-45AC-8A43-E7F53DB0058C}" dt="2024-01-30T13:39:02.777" v="3762" actId="478"/>
          <ac:spMkLst>
            <pc:docMk/>
            <pc:sldMk cId="1483366446" sldId="303"/>
            <ac:spMk id="36" creationId="{46927C6D-B7FD-5FF7-A9ED-BB816215E57C}"/>
          </ac:spMkLst>
        </pc:spChg>
        <pc:grpChg chg="mod">
          <ac:chgData name="Alessandro Onori" userId="902ff87a-dec1-4e50-bcf4-5017f04e5058" providerId="ADAL" clId="{BCDD700F-F710-45AC-8A43-E7F53DB0058C}" dt="2024-01-30T13:39:20.273" v="3766" actId="1076"/>
          <ac:grpSpMkLst>
            <pc:docMk/>
            <pc:sldMk cId="1483366446" sldId="303"/>
            <ac:grpSpMk id="22" creationId="{29FED26B-EDD6-D467-CCB5-5AD9AC1BFFFA}"/>
          </ac:grpSpMkLst>
        </pc:grpChg>
        <pc:picChg chg="del">
          <ac:chgData name="Alessandro Onori" userId="902ff87a-dec1-4e50-bcf4-5017f04e5058" providerId="ADAL" clId="{BCDD700F-F710-45AC-8A43-E7F53DB0058C}" dt="2024-01-30T13:39:02.777" v="3762" actId="478"/>
          <ac:picMkLst>
            <pc:docMk/>
            <pc:sldMk cId="1483366446" sldId="303"/>
            <ac:picMk id="35" creationId="{4DC95013-8481-5450-90CA-2A191CA578F1}"/>
          </ac:picMkLst>
        </pc:picChg>
        <pc:cxnChg chg="mod">
          <ac:chgData name="Alessandro Onori" userId="902ff87a-dec1-4e50-bcf4-5017f04e5058" providerId="ADAL" clId="{BCDD700F-F710-45AC-8A43-E7F53DB0058C}" dt="2024-01-30T13:39:20.273" v="3766" actId="1076"/>
          <ac:cxnSpMkLst>
            <pc:docMk/>
            <pc:sldMk cId="1483366446" sldId="303"/>
            <ac:cxnSpMk id="11" creationId="{820FB740-F373-E1CD-426B-71BCF06FD330}"/>
          </ac:cxnSpMkLst>
        </pc:cxnChg>
        <pc:cxnChg chg="mod">
          <ac:chgData name="Alessandro Onori" userId="902ff87a-dec1-4e50-bcf4-5017f04e5058" providerId="ADAL" clId="{BCDD700F-F710-45AC-8A43-E7F53DB0058C}" dt="2024-01-30T13:39:12.537" v="3765" actId="14100"/>
          <ac:cxnSpMkLst>
            <pc:docMk/>
            <pc:sldMk cId="1483366446" sldId="303"/>
            <ac:cxnSpMk id="26" creationId="{4690EE98-7598-C26A-E3FC-9C8A04369DDE}"/>
          </ac:cxnSpMkLst>
        </pc:cxnChg>
      </pc:sldChg>
      <pc:sldChg chg="del">
        <pc:chgData name="Alessandro Onori" userId="902ff87a-dec1-4e50-bcf4-5017f04e5058" providerId="ADAL" clId="{BCDD700F-F710-45AC-8A43-E7F53DB0058C}" dt="2024-01-27T09:20:34.996" v="0" actId="2696"/>
        <pc:sldMkLst>
          <pc:docMk/>
          <pc:sldMk cId="1542194124" sldId="303"/>
        </pc:sldMkLst>
      </pc:sldChg>
      <pc:sldChg chg="addSp delSp modSp add del mod delAnim modAnim">
        <pc:chgData name="Alessandro Onori" userId="902ff87a-dec1-4e50-bcf4-5017f04e5058" providerId="ADAL" clId="{BCDD700F-F710-45AC-8A43-E7F53DB0058C}" dt="2024-01-30T13:38:31.551" v="3760" actId="2696"/>
        <pc:sldMkLst>
          <pc:docMk/>
          <pc:sldMk cId="3461208062" sldId="303"/>
        </pc:sldMkLst>
        <pc:spChg chg="mod">
          <ac:chgData name="Alessandro Onori" userId="902ff87a-dec1-4e50-bcf4-5017f04e5058" providerId="ADAL" clId="{BCDD700F-F710-45AC-8A43-E7F53DB0058C}" dt="2024-01-29T13:22:49.420" v="3038" actId="20577"/>
          <ac:spMkLst>
            <pc:docMk/>
            <pc:sldMk cId="3461208062" sldId="303"/>
            <ac:spMk id="2" creationId="{0033B96F-F3C6-1A52-8E48-1ABE03B972B7}"/>
          </ac:spMkLst>
        </pc:spChg>
        <pc:spChg chg="add del mod">
          <ac:chgData name="Alessandro Onori" userId="902ff87a-dec1-4e50-bcf4-5017f04e5058" providerId="ADAL" clId="{BCDD700F-F710-45AC-8A43-E7F53DB0058C}" dt="2024-01-29T13:18:11.360" v="2979" actId="478"/>
          <ac:spMkLst>
            <pc:docMk/>
            <pc:sldMk cId="3461208062" sldId="303"/>
            <ac:spMk id="4" creationId="{AB6882AB-2EC0-99E3-AF20-5DB09321FA19}"/>
          </ac:spMkLst>
        </pc:spChg>
        <pc:spChg chg="add del mod">
          <ac:chgData name="Alessandro Onori" userId="902ff87a-dec1-4e50-bcf4-5017f04e5058" providerId="ADAL" clId="{BCDD700F-F710-45AC-8A43-E7F53DB0058C}" dt="2024-01-29T13:18:12.872" v="2980" actId="478"/>
          <ac:spMkLst>
            <pc:docMk/>
            <pc:sldMk cId="3461208062" sldId="303"/>
            <ac:spMk id="5" creationId="{49F60468-C39F-1BB6-F79A-C0FDCF7CF63B}"/>
          </ac:spMkLst>
        </pc:spChg>
        <pc:spChg chg="add del mod">
          <ac:chgData name="Alessandro Onori" userId="902ff87a-dec1-4e50-bcf4-5017f04e5058" providerId="ADAL" clId="{BCDD700F-F710-45AC-8A43-E7F53DB0058C}" dt="2024-01-29T13:17:58.172" v="2978" actId="478"/>
          <ac:spMkLst>
            <pc:docMk/>
            <pc:sldMk cId="3461208062" sldId="303"/>
            <ac:spMk id="11" creationId="{A7612B8C-8C75-CBD7-89C0-8AEAF5935C2E}"/>
          </ac:spMkLst>
        </pc:spChg>
        <pc:spChg chg="add mod">
          <ac:chgData name="Alessandro Onori" userId="902ff87a-dec1-4e50-bcf4-5017f04e5058" providerId="ADAL" clId="{BCDD700F-F710-45AC-8A43-E7F53DB0058C}" dt="2024-01-29T13:25:06.250" v="3088" actId="14100"/>
          <ac:spMkLst>
            <pc:docMk/>
            <pc:sldMk cId="3461208062" sldId="303"/>
            <ac:spMk id="13" creationId="{922A81D5-D992-98FB-462E-1D049B8B9D6B}"/>
          </ac:spMkLst>
        </pc:spChg>
        <pc:picChg chg="mod">
          <ac:chgData name="Alessandro Onori" userId="902ff87a-dec1-4e50-bcf4-5017f04e5058" providerId="ADAL" clId="{BCDD700F-F710-45AC-8A43-E7F53DB0058C}" dt="2024-01-29T13:22:48.293" v="3037" actId="1076"/>
          <ac:picMkLst>
            <pc:docMk/>
            <pc:sldMk cId="3461208062" sldId="303"/>
            <ac:picMk id="7" creationId="{274CA193-335D-371A-E12D-73A40D792AB5}"/>
          </ac:picMkLst>
        </pc:picChg>
        <pc:picChg chg="add mod">
          <ac:chgData name="Alessandro Onori" userId="902ff87a-dec1-4e50-bcf4-5017f04e5058" providerId="ADAL" clId="{BCDD700F-F710-45AC-8A43-E7F53DB0058C}" dt="2024-01-29T15:58:33.315" v="3164" actId="1076"/>
          <ac:picMkLst>
            <pc:docMk/>
            <pc:sldMk cId="3461208062" sldId="303"/>
            <ac:picMk id="14" creationId="{E21A9BF6-E58D-D13F-A8E7-8C4FAF7D9250}"/>
          </ac:picMkLst>
        </pc:picChg>
        <pc:picChg chg="add mod">
          <ac:chgData name="Alessandro Onori" userId="902ff87a-dec1-4e50-bcf4-5017f04e5058" providerId="ADAL" clId="{BCDD700F-F710-45AC-8A43-E7F53DB0058C}" dt="2024-01-29T15:58:34.443" v="3165" actId="1076"/>
          <ac:picMkLst>
            <pc:docMk/>
            <pc:sldMk cId="3461208062" sldId="303"/>
            <ac:picMk id="15" creationId="{9354306D-2AB9-FF32-65B3-6DBC82AC0742}"/>
          </ac:picMkLst>
        </pc:picChg>
      </pc:sldChg>
      <pc:sldChg chg="addSp delSp modSp add mod delAnim">
        <pc:chgData name="Alessandro Onori" userId="902ff87a-dec1-4e50-bcf4-5017f04e5058" providerId="ADAL" clId="{BCDD700F-F710-45AC-8A43-E7F53DB0058C}" dt="2024-02-04T17:26:39.658" v="3847" actId="20577"/>
        <pc:sldMkLst>
          <pc:docMk/>
          <pc:sldMk cId="309169063" sldId="304"/>
        </pc:sldMkLst>
        <pc:spChg chg="mod">
          <ac:chgData name="Alessandro Onori" userId="902ff87a-dec1-4e50-bcf4-5017f04e5058" providerId="ADAL" clId="{BCDD700F-F710-45AC-8A43-E7F53DB0058C}" dt="2024-02-01T12:22:16.652" v="3835" actId="113"/>
          <ac:spMkLst>
            <pc:docMk/>
            <pc:sldMk cId="309169063" sldId="304"/>
            <ac:spMk id="2" creationId="{0033B96F-F3C6-1A52-8E48-1ABE03B972B7}"/>
          </ac:spMkLst>
        </pc:spChg>
        <pc:spChg chg="del">
          <ac:chgData name="Alessandro Onori" userId="902ff87a-dec1-4e50-bcf4-5017f04e5058" providerId="ADAL" clId="{BCDD700F-F710-45AC-8A43-E7F53DB0058C}" dt="2024-01-27T13:19:46.620" v="5" actId="478"/>
          <ac:spMkLst>
            <pc:docMk/>
            <pc:sldMk cId="309169063" sldId="304"/>
            <ac:spMk id="5" creationId="{E4411860-F3DF-D66B-DB97-056DCBCF135C}"/>
          </ac:spMkLst>
        </pc:spChg>
        <pc:spChg chg="mod">
          <ac:chgData name="Alessandro Onori" userId="902ff87a-dec1-4e50-bcf4-5017f04e5058" providerId="ADAL" clId="{BCDD700F-F710-45AC-8A43-E7F53DB0058C}" dt="2024-02-04T17:26:39.658" v="3847" actId="20577"/>
          <ac:spMkLst>
            <pc:docMk/>
            <pc:sldMk cId="309169063" sldId="304"/>
            <ac:spMk id="6" creationId="{4BDB5223-6EB5-1046-88BB-84ED760A29CE}"/>
          </ac:spMkLst>
        </pc:spChg>
        <pc:spChg chg="del">
          <ac:chgData name="Alessandro Onori" userId="902ff87a-dec1-4e50-bcf4-5017f04e5058" providerId="ADAL" clId="{BCDD700F-F710-45AC-8A43-E7F53DB0058C}" dt="2024-01-27T13:21:24.367" v="10" actId="478"/>
          <ac:spMkLst>
            <pc:docMk/>
            <pc:sldMk cId="309169063" sldId="304"/>
            <ac:spMk id="7" creationId="{B6E32980-EE35-6B6D-BB12-74313562D33B}"/>
          </ac:spMkLst>
        </pc:spChg>
        <pc:spChg chg="mod">
          <ac:chgData name="Alessandro Onori" userId="902ff87a-dec1-4e50-bcf4-5017f04e5058" providerId="ADAL" clId="{BCDD700F-F710-45AC-8A43-E7F53DB0058C}" dt="2024-01-27T13:37:35.713" v="329" actId="1076"/>
          <ac:spMkLst>
            <pc:docMk/>
            <pc:sldMk cId="309169063" sldId="304"/>
            <ac:spMk id="8" creationId="{E02ABFBB-7861-A363-72BC-C4EBC0C6AC81}"/>
          </ac:spMkLst>
        </pc:spChg>
        <pc:spChg chg="del">
          <ac:chgData name="Alessandro Onori" userId="902ff87a-dec1-4e50-bcf4-5017f04e5058" providerId="ADAL" clId="{BCDD700F-F710-45AC-8A43-E7F53DB0058C}" dt="2024-01-27T13:21:24.367" v="10" actId="478"/>
          <ac:spMkLst>
            <pc:docMk/>
            <pc:sldMk cId="309169063" sldId="304"/>
            <ac:spMk id="9" creationId="{8661A13D-DE43-ECE9-0D5F-B0385DBBE100}"/>
          </ac:spMkLst>
        </pc:spChg>
        <pc:spChg chg="mod">
          <ac:chgData name="Alessandro Onori" userId="902ff87a-dec1-4e50-bcf4-5017f04e5058" providerId="ADAL" clId="{BCDD700F-F710-45AC-8A43-E7F53DB0058C}" dt="2024-01-29T13:30:46.870" v="3161" actId="20577"/>
          <ac:spMkLst>
            <pc:docMk/>
            <pc:sldMk cId="309169063" sldId="304"/>
            <ac:spMk id="10" creationId="{3173DB21-9CF1-2E34-0CB2-A228C29EFDEB}"/>
          </ac:spMkLst>
        </pc:spChg>
        <pc:spChg chg="del">
          <ac:chgData name="Alessandro Onori" userId="902ff87a-dec1-4e50-bcf4-5017f04e5058" providerId="ADAL" clId="{BCDD700F-F710-45AC-8A43-E7F53DB0058C}" dt="2024-01-27T13:21:24.367" v="10" actId="478"/>
          <ac:spMkLst>
            <pc:docMk/>
            <pc:sldMk cId="309169063" sldId="304"/>
            <ac:spMk id="11" creationId="{FDB72B23-9DF8-39A0-66CA-3222BB9AF8D2}"/>
          </ac:spMkLst>
        </pc:spChg>
        <pc:spChg chg="del">
          <ac:chgData name="Alessandro Onori" userId="902ff87a-dec1-4e50-bcf4-5017f04e5058" providerId="ADAL" clId="{BCDD700F-F710-45AC-8A43-E7F53DB0058C}" dt="2024-01-27T13:21:24.367" v="10" actId="478"/>
          <ac:spMkLst>
            <pc:docMk/>
            <pc:sldMk cId="309169063" sldId="304"/>
            <ac:spMk id="13" creationId="{61A575D1-3D1B-99FE-F090-05F5EE84D011}"/>
          </ac:spMkLst>
        </pc:spChg>
        <pc:spChg chg="del">
          <ac:chgData name="Alessandro Onori" userId="902ff87a-dec1-4e50-bcf4-5017f04e5058" providerId="ADAL" clId="{BCDD700F-F710-45AC-8A43-E7F53DB0058C}" dt="2024-01-27T13:21:24.367" v="10" actId="478"/>
          <ac:spMkLst>
            <pc:docMk/>
            <pc:sldMk cId="309169063" sldId="304"/>
            <ac:spMk id="14" creationId="{BC9B1AAE-212D-7C35-460C-2059D6ACD5F1}"/>
          </ac:spMkLst>
        </pc:spChg>
        <pc:spChg chg="del">
          <ac:chgData name="Alessandro Onori" userId="902ff87a-dec1-4e50-bcf4-5017f04e5058" providerId="ADAL" clId="{BCDD700F-F710-45AC-8A43-E7F53DB0058C}" dt="2024-01-27T13:21:24.367" v="10" actId="478"/>
          <ac:spMkLst>
            <pc:docMk/>
            <pc:sldMk cId="309169063" sldId="304"/>
            <ac:spMk id="15" creationId="{125289A2-D719-EE3C-B064-B39624C0B1E5}"/>
          </ac:spMkLst>
        </pc:spChg>
        <pc:spChg chg="del">
          <ac:chgData name="Alessandro Onori" userId="902ff87a-dec1-4e50-bcf4-5017f04e5058" providerId="ADAL" clId="{BCDD700F-F710-45AC-8A43-E7F53DB0058C}" dt="2024-01-27T13:21:24.367" v="10" actId="478"/>
          <ac:spMkLst>
            <pc:docMk/>
            <pc:sldMk cId="309169063" sldId="304"/>
            <ac:spMk id="16" creationId="{A04EAACA-6110-69A5-5BDF-726D795574F4}"/>
          </ac:spMkLst>
        </pc:spChg>
        <pc:spChg chg="add mod">
          <ac:chgData name="Alessandro Onori" userId="902ff87a-dec1-4e50-bcf4-5017f04e5058" providerId="ADAL" clId="{BCDD700F-F710-45AC-8A43-E7F53DB0058C}" dt="2024-01-27T13:55:21.425" v="533" actId="1076"/>
          <ac:spMkLst>
            <pc:docMk/>
            <pc:sldMk cId="309169063" sldId="304"/>
            <ac:spMk id="25" creationId="{AF8E1F49-AC6D-D2C0-9AEE-70870574A8E4}"/>
          </ac:spMkLst>
        </pc:spChg>
        <pc:grpChg chg="del">
          <ac:chgData name="Alessandro Onori" userId="902ff87a-dec1-4e50-bcf4-5017f04e5058" providerId="ADAL" clId="{BCDD700F-F710-45AC-8A43-E7F53DB0058C}" dt="2024-01-27T13:19:46.620" v="5" actId="478"/>
          <ac:grpSpMkLst>
            <pc:docMk/>
            <pc:sldMk cId="309169063" sldId="304"/>
            <ac:grpSpMk id="18" creationId="{7D390603-DAA6-9F65-43E4-2D7E646A287E}"/>
          </ac:grpSpMkLst>
        </pc:grpChg>
        <pc:picChg chg="add mod modCrop">
          <ac:chgData name="Alessandro Onori" userId="902ff87a-dec1-4e50-bcf4-5017f04e5058" providerId="ADAL" clId="{BCDD700F-F710-45AC-8A43-E7F53DB0058C}" dt="2024-01-27T13:54:56.041" v="529" actId="1076"/>
          <ac:picMkLst>
            <pc:docMk/>
            <pc:sldMk cId="309169063" sldId="304"/>
            <ac:picMk id="20" creationId="{9A6083DA-10F4-DCEA-8EA5-71F142BDBA46}"/>
          </ac:picMkLst>
        </pc:picChg>
        <pc:picChg chg="add del mod">
          <ac:chgData name="Alessandro Onori" userId="902ff87a-dec1-4e50-bcf4-5017f04e5058" providerId="ADAL" clId="{BCDD700F-F710-45AC-8A43-E7F53DB0058C}" dt="2024-01-27T13:23:01.482" v="31" actId="22"/>
          <ac:picMkLst>
            <pc:docMk/>
            <pc:sldMk cId="309169063" sldId="304"/>
            <ac:picMk id="22" creationId="{D7B76761-4944-1EB1-4ADF-CC8EA3BF9B83}"/>
          </ac:picMkLst>
        </pc:picChg>
        <pc:picChg chg="add mod">
          <ac:chgData name="Alessandro Onori" userId="902ff87a-dec1-4e50-bcf4-5017f04e5058" providerId="ADAL" clId="{BCDD700F-F710-45AC-8A43-E7F53DB0058C}" dt="2024-01-27T13:54:56.041" v="529" actId="1076"/>
          <ac:picMkLst>
            <pc:docMk/>
            <pc:sldMk cId="309169063" sldId="304"/>
            <ac:picMk id="24" creationId="{C66FF78C-0637-2F53-3A3B-C5DDE62D576E}"/>
          </ac:picMkLst>
        </pc:picChg>
        <pc:cxnChg chg="mod">
          <ac:chgData name="Alessandro Onori" userId="902ff87a-dec1-4e50-bcf4-5017f04e5058" providerId="ADAL" clId="{BCDD700F-F710-45AC-8A43-E7F53DB0058C}" dt="2024-01-27T13:46:47.370" v="511" actId="14100"/>
          <ac:cxnSpMkLst>
            <pc:docMk/>
            <pc:sldMk cId="309169063" sldId="304"/>
            <ac:cxnSpMk id="12" creationId="{F22ECDF0-0569-C304-7F9D-9828B8441806}"/>
          </ac:cxnSpMkLst>
        </pc:cxnChg>
      </pc:sldChg>
      <pc:sldChg chg="delSp modSp add mod">
        <pc:chgData name="Alessandro Onori" userId="902ff87a-dec1-4e50-bcf4-5017f04e5058" providerId="ADAL" clId="{BCDD700F-F710-45AC-8A43-E7F53DB0058C}" dt="2024-02-04T17:27:46.667" v="3870" actId="20577"/>
        <pc:sldMkLst>
          <pc:docMk/>
          <pc:sldMk cId="846523617" sldId="305"/>
        </pc:sldMkLst>
        <pc:spChg chg="mod">
          <ac:chgData name="Alessandro Onori" userId="902ff87a-dec1-4e50-bcf4-5017f04e5058" providerId="ADAL" clId="{BCDD700F-F710-45AC-8A43-E7F53DB0058C}" dt="2024-02-04T17:27:46.667" v="3870" actId="20577"/>
          <ac:spMkLst>
            <pc:docMk/>
            <pc:sldMk cId="846523617" sldId="305"/>
            <ac:spMk id="6" creationId="{4BDB5223-6EB5-1046-88BB-84ED760A29CE}"/>
          </ac:spMkLst>
        </pc:spChg>
        <pc:spChg chg="mod">
          <ac:chgData name="Alessandro Onori" userId="902ff87a-dec1-4e50-bcf4-5017f04e5058" providerId="ADAL" clId="{BCDD700F-F710-45AC-8A43-E7F53DB0058C}" dt="2024-01-30T13:39:48.456" v="3771" actId="1076"/>
          <ac:spMkLst>
            <pc:docMk/>
            <pc:sldMk cId="846523617" sldId="305"/>
            <ac:spMk id="13" creationId="{132A4CC0-3927-DACA-BB81-5652782F32B5}"/>
          </ac:spMkLst>
        </pc:spChg>
        <pc:spChg chg="mod">
          <ac:chgData name="Alessandro Onori" userId="902ff87a-dec1-4e50-bcf4-5017f04e5058" providerId="ADAL" clId="{BCDD700F-F710-45AC-8A43-E7F53DB0058C}" dt="2024-01-30T13:39:36.393" v="3768" actId="1076"/>
          <ac:spMkLst>
            <pc:docMk/>
            <pc:sldMk cId="846523617" sldId="305"/>
            <ac:spMk id="27" creationId="{554622CA-133E-16C8-C646-E102864B0E3D}"/>
          </ac:spMkLst>
        </pc:spChg>
        <pc:spChg chg="del">
          <ac:chgData name="Alessandro Onori" userId="902ff87a-dec1-4e50-bcf4-5017f04e5058" providerId="ADAL" clId="{BCDD700F-F710-45AC-8A43-E7F53DB0058C}" dt="2024-01-30T13:39:31.843" v="3767" actId="478"/>
          <ac:spMkLst>
            <pc:docMk/>
            <pc:sldMk cId="846523617" sldId="305"/>
            <ac:spMk id="29" creationId="{C339E005-37B7-DC79-0C0A-23777D4FD4BC}"/>
          </ac:spMkLst>
        </pc:spChg>
        <pc:grpChg chg="mod">
          <ac:chgData name="Alessandro Onori" userId="902ff87a-dec1-4e50-bcf4-5017f04e5058" providerId="ADAL" clId="{BCDD700F-F710-45AC-8A43-E7F53DB0058C}" dt="2024-01-30T13:39:48.456" v="3771" actId="1076"/>
          <ac:grpSpMkLst>
            <pc:docMk/>
            <pc:sldMk cId="846523617" sldId="305"/>
            <ac:grpSpMk id="26" creationId="{771E56CC-A501-E247-8B73-C4832DAD5F95}"/>
          </ac:grpSpMkLst>
        </pc:grpChg>
        <pc:picChg chg="del">
          <ac:chgData name="Alessandro Onori" userId="902ff87a-dec1-4e50-bcf4-5017f04e5058" providerId="ADAL" clId="{BCDD700F-F710-45AC-8A43-E7F53DB0058C}" dt="2024-01-30T13:39:31.843" v="3767" actId="478"/>
          <ac:picMkLst>
            <pc:docMk/>
            <pc:sldMk cId="846523617" sldId="305"/>
            <ac:picMk id="28" creationId="{673CB42C-E051-21C8-3B0A-DF77E7FE33A5}"/>
          </ac:picMkLst>
        </pc:picChg>
        <pc:cxnChg chg="mod">
          <ac:chgData name="Alessandro Onori" userId="902ff87a-dec1-4e50-bcf4-5017f04e5058" providerId="ADAL" clId="{BCDD700F-F710-45AC-8A43-E7F53DB0058C}" dt="2024-01-30T13:39:42.122" v="3770" actId="14100"/>
          <ac:cxnSpMkLst>
            <pc:docMk/>
            <pc:sldMk cId="846523617" sldId="305"/>
            <ac:cxnSpMk id="15" creationId="{A149E688-33C6-A4E4-62D6-D395238870F7}"/>
          </ac:cxnSpMkLst>
        </pc:cxnChg>
        <pc:cxnChg chg="mod">
          <ac:chgData name="Alessandro Onori" userId="902ff87a-dec1-4e50-bcf4-5017f04e5058" providerId="ADAL" clId="{BCDD700F-F710-45AC-8A43-E7F53DB0058C}" dt="2024-01-30T13:39:48.456" v="3771" actId="1076"/>
          <ac:cxnSpMkLst>
            <pc:docMk/>
            <pc:sldMk cId="846523617" sldId="305"/>
            <ac:cxnSpMk id="17" creationId="{ED091211-036C-E090-78F9-980A884833EB}"/>
          </ac:cxnSpMkLst>
        </pc:cxnChg>
      </pc:sldChg>
      <pc:sldChg chg="addSp delSp modSp add del mod delAnim">
        <pc:chgData name="Alessandro Onori" userId="902ff87a-dec1-4e50-bcf4-5017f04e5058" providerId="ADAL" clId="{BCDD700F-F710-45AC-8A43-E7F53DB0058C}" dt="2024-01-30T13:38:31.551" v="3760" actId="2696"/>
        <pc:sldMkLst>
          <pc:docMk/>
          <pc:sldMk cId="2721007645" sldId="305"/>
        </pc:sldMkLst>
        <pc:spChg chg="del">
          <ac:chgData name="Alessandro Onori" userId="902ff87a-dec1-4e50-bcf4-5017f04e5058" providerId="ADAL" clId="{BCDD700F-F710-45AC-8A43-E7F53DB0058C}" dt="2024-01-29T11:55:52.317" v="2871" actId="478"/>
          <ac:spMkLst>
            <pc:docMk/>
            <pc:sldMk cId="2721007645" sldId="305"/>
            <ac:spMk id="2" creationId="{0033B96F-F3C6-1A52-8E48-1ABE03B972B7}"/>
          </ac:spMkLst>
        </pc:spChg>
        <pc:spChg chg="add mod">
          <ac:chgData name="Alessandro Onori" userId="902ff87a-dec1-4e50-bcf4-5017f04e5058" providerId="ADAL" clId="{BCDD700F-F710-45AC-8A43-E7F53DB0058C}" dt="2024-01-29T11:56:08.839" v="2876"/>
          <ac:spMkLst>
            <pc:docMk/>
            <pc:sldMk cId="2721007645" sldId="305"/>
            <ac:spMk id="4" creationId="{EA30FCA5-1671-9D93-DD12-55141DE7AC11}"/>
          </ac:spMkLst>
        </pc:spChg>
        <pc:spChg chg="add del mod">
          <ac:chgData name="Alessandro Onori" userId="902ff87a-dec1-4e50-bcf4-5017f04e5058" providerId="ADAL" clId="{BCDD700F-F710-45AC-8A43-E7F53DB0058C}" dt="2024-01-29T17:33:36.930" v="3525" actId="478"/>
          <ac:spMkLst>
            <pc:docMk/>
            <pc:sldMk cId="2721007645" sldId="305"/>
            <ac:spMk id="5" creationId="{32B0B8F4-D731-20A0-1C7C-02F3054D40EE}"/>
          </ac:spMkLst>
        </pc:spChg>
        <pc:spChg chg="del">
          <ac:chgData name="Alessandro Onori" userId="902ff87a-dec1-4e50-bcf4-5017f04e5058" providerId="ADAL" clId="{BCDD700F-F710-45AC-8A43-E7F53DB0058C}" dt="2024-01-29T11:55:50.644" v="2870" actId="478"/>
          <ac:spMkLst>
            <pc:docMk/>
            <pc:sldMk cId="2721007645" sldId="305"/>
            <ac:spMk id="7" creationId="{B6E32980-EE35-6B6D-BB12-74313562D33B}"/>
          </ac:spMkLst>
        </pc:spChg>
        <pc:spChg chg="mod">
          <ac:chgData name="Alessandro Onori" userId="902ff87a-dec1-4e50-bcf4-5017f04e5058" providerId="ADAL" clId="{BCDD700F-F710-45AC-8A43-E7F53DB0058C}" dt="2024-01-29T17:30:34.734" v="3439" actId="1076"/>
          <ac:spMkLst>
            <pc:docMk/>
            <pc:sldMk cId="2721007645" sldId="305"/>
            <ac:spMk id="8" creationId="{E02ABFBB-7861-A363-72BC-C4EBC0C6AC81}"/>
          </ac:spMkLst>
        </pc:spChg>
        <pc:spChg chg="del">
          <ac:chgData name="Alessandro Onori" userId="902ff87a-dec1-4e50-bcf4-5017f04e5058" providerId="ADAL" clId="{BCDD700F-F710-45AC-8A43-E7F53DB0058C}" dt="2024-01-29T11:55:50.644" v="2870" actId="478"/>
          <ac:spMkLst>
            <pc:docMk/>
            <pc:sldMk cId="2721007645" sldId="305"/>
            <ac:spMk id="9" creationId="{8661A13D-DE43-ECE9-0D5F-B0385DBBE100}"/>
          </ac:spMkLst>
        </pc:spChg>
        <pc:spChg chg="mod">
          <ac:chgData name="Alessandro Onori" userId="902ff87a-dec1-4e50-bcf4-5017f04e5058" providerId="ADAL" clId="{BCDD700F-F710-45AC-8A43-E7F53DB0058C}" dt="2024-01-29T17:33:02.851" v="3519" actId="20577"/>
          <ac:spMkLst>
            <pc:docMk/>
            <pc:sldMk cId="2721007645" sldId="305"/>
            <ac:spMk id="11" creationId="{FDB72B23-9DF8-39A0-66CA-3222BB9AF8D2}"/>
          </ac:spMkLst>
        </pc:spChg>
        <pc:spChg chg="mod">
          <ac:chgData name="Alessandro Onori" userId="902ff87a-dec1-4e50-bcf4-5017f04e5058" providerId="ADAL" clId="{BCDD700F-F710-45AC-8A43-E7F53DB0058C}" dt="2024-01-29T17:32:35.294" v="3508" actId="1076"/>
          <ac:spMkLst>
            <pc:docMk/>
            <pc:sldMk cId="2721007645" sldId="305"/>
            <ac:spMk id="13" creationId="{61A575D1-3D1B-99FE-F090-05F5EE84D011}"/>
          </ac:spMkLst>
        </pc:spChg>
        <pc:spChg chg="mod">
          <ac:chgData name="Alessandro Onori" userId="902ff87a-dec1-4e50-bcf4-5017f04e5058" providerId="ADAL" clId="{BCDD700F-F710-45AC-8A43-E7F53DB0058C}" dt="2024-01-29T17:33:07.085" v="3521" actId="20577"/>
          <ac:spMkLst>
            <pc:docMk/>
            <pc:sldMk cId="2721007645" sldId="305"/>
            <ac:spMk id="14" creationId="{BC9B1AAE-212D-7C35-460C-2059D6ACD5F1}"/>
          </ac:spMkLst>
        </pc:spChg>
        <pc:spChg chg="mod">
          <ac:chgData name="Alessandro Onori" userId="902ff87a-dec1-4e50-bcf4-5017f04e5058" providerId="ADAL" clId="{BCDD700F-F710-45AC-8A43-E7F53DB0058C}" dt="2024-01-29T17:31:33.494" v="3466" actId="1076"/>
          <ac:spMkLst>
            <pc:docMk/>
            <pc:sldMk cId="2721007645" sldId="305"/>
            <ac:spMk id="15" creationId="{125289A2-D719-EE3C-B064-B39624C0B1E5}"/>
          </ac:spMkLst>
        </pc:spChg>
        <pc:spChg chg="del">
          <ac:chgData name="Alessandro Onori" userId="902ff87a-dec1-4e50-bcf4-5017f04e5058" providerId="ADAL" clId="{BCDD700F-F710-45AC-8A43-E7F53DB0058C}" dt="2024-01-29T11:55:55.705" v="2872" actId="478"/>
          <ac:spMkLst>
            <pc:docMk/>
            <pc:sldMk cId="2721007645" sldId="305"/>
            <ac:spMk id="16" creationId="{A04EAACA-6110-69A5-5BDF-726D795574F4}"/>
          </ac:spMkLst>
        </pc:spChg>
        <pc:spChg chg="add del mod">
          <ac:chgData name="Alessandro Onori" userId="902ff87a-dec1-4e50-bcf4-5017f04e5058" providerId="ADAL" clId="{BCDD700F-F710-45AC-8A43-E7F53DB0058C}" dt="2024-01-29T17:33:36.930" v="3525" actId="478"/>
          <ac:spMkLst>
            <pc:docMk/>
            <pc:sldMk cId="2721007645" sldId="305"/>
            <ac:spMk id="17" creationId="{3B7ACA2D-B928-FD87-F18A-35E2F871A1BD}"/>
          </ac:spMkLst>
        </pc:spChg>
        <pc:spChg chg="add del mod">
          <ac:chgData name="Alessandro Onori" userId="902ff87a-dec1-4e50-bcf4-5017f04e5058" providerId="ADAL" clId="{BCDD700F-F710-45AC-8A43-E7F53DB0058C}" dt="2024-01-29T17:33:36.930" v="3525" actId="478"/>
          <ac:spMkLst>
            <pc:docMk/>
            <pc:sldMk cId="2721007645" sldId="305"/>
            <ac:spMk id="18" creationId="{2DB6E867-0429-3CAC-4A7E-EE1609606369}"/>
          </ac:spMkLst>
        </pc:spChg>
        <pc:spChg chg="add del mod">
          <ac:chgData name="Alessandro Onori" userId="902ff87a-dec1-4e50-bcf4-5017f04e5058" providerId="ADAL" clId="{BCDD700F-F710-45AC-8A43-E7F53DB0058C}" dt="2024-01-29T17:33:36.930" v="3525" actId="478"/>
          <ac:spMkLst>
            <pc:docMk/>
            <pc:sldMk cId="2721007645" sldId="305"/>
            <ac:spMk id="19" creationId="{F9F8EAAC-17F9-7769-C47E-760061879FE5}"/>
          </ac:spMkLst>
        </pc:spChg>
        <pc:spChg chg="add del mod">
          <ac:chgData name="Alessandro Onori" userId="902ff87a-dec1-4e50-bcf4-5017f04e5058" providerId="ADAL" clId="{BCDD700F-F710-45AC-8A43-E7F53DB0058C}" dt="2024-01-29T17:33:36.930" v="3525" actId="478"/>
          <ac:spMkLst>
            <pc:docMk/>
            <pc:sldMk cId="2721007645" sldId="305"/>
            <ac:spMk id="21" creationId="{D99FFAEA-3B99-3F3F-BE68-583E2C7D6649}"/>
          </ac:spMkLst>
        </pc:spChg>
        <pc:spChg chg="add del mod">
          <ac:chgData name="Alessandro Onori" userId="902ff87a-dec1-4e50-bcf4-5017f04e5058" providerId="ADAL" clId="{BCDD700F-F710-45AC-8A43-E7F53DB0058C}" dt="2024-01-29T17:33:36.930" v="3525" actId="478"/>
          <ac:spMkLst>
            <pc:docMk/>
            <pc:sldMk cId="2721007645" sldId="305"/>
            <ac:spMk id="22" creationId="{661B0F0D-79BD-037A-3968-03A95D0DBDAC}"/>
          </ac:spMkLst>
        </pc:spChg>
        <pc:spChg chg="add del mod">
          <ac:chgData name="Alessandro Onori" userId="902ff87a-dec1-4e50-bcf4-5017f04e5058" providerId="ADAL" clId="{BCDD700F-F710-45AC-8A43-E7F53DB0058C}" dt="2024-01-29T17:33:36.930" v="3525" actId="478"/>
          <ac:spMkLst>
            <pc:docMk/>
            <pc:sldMk cId="2721007645" sldId="305"/>
            <ac:spMk id="24" creationId="{EB3EDEDC-635E-EA78-5A1B-FB517A0B723D}"/>
          </ac:spMkLst>
        </pc:spChg>
        <pc:spChg chg="add mod">
          <ac:chgData name="Alessandro Onori" userId="902ff87a-dec1-4e50-bcf4-5017f04e5058" providerId="ADAL" clId="{BCDD700F-F710-45AC-8A43-E7F53DB0058C}" dt="2024-01-29T17:31:55.725" v="3486" actId="1076"/>
          <ac:spMkLst>
            <pc:docMk/>
            <pc:sldMk cId="2721007645" sldId="305"/>
            <ac:spMk id="26" creationId="{7DF7FBB1-15D2-6885-C432-433727015738}"/>
          </ac:spMkLst>
        </pc:spChg>
        <pc:spChg chg="add mod">
          <ac:chgData name="Alessandro Onori" userId="902ff87a-dec1-4e50-bcf4-5017f04e5058" providerId="ADAL" clId="{BCDD700F-F710-45AC-8A43-E7F53DB0058C}" dt="2024-01-29T17:32:31.023" v="3507" actId="1076"/>
          <ac:spMkLst>
            <pc:docMk/>
            <pc:sldMk cId="2721007645" sldId="305"/>
            <ac:spMk id="27" creationId="{E6E49F59-237E-8176-CD12-2D6BEBC1AEBB}"/>
          </ac:spMkLst>
        </pc:spChg>
        <pc:spChg chg="add mod">
          <ac:chgData name="Alessandro Onori" userId="902ff87a-dec1-4e50-bcf4-5017f04e5058" providerId="ADAL" clId="{BCDD700F-F710-45AC-8A43-E7F53DB0058C}" dt="2024-01-29T17:33:17.647" v="3524" actId="1076"/>
          <ac:spMkLst>
            <pc:docMk/>
            <pc:sldMk cId="2721007645" sldId="305"/>
            <ac:spMk id="29" creationId="{574F4A7C-E358-0C0E-D1A8-404B1FECD7E7}"/>
          </ac:spMkLst>
        </pc:spChg>
        <pc:spChg chg="add mod">
          <ac:chgData name="Alessandro Onori" userId="902ff87a-dec1-4e50-bcf4-5017f04e5058" providerId="ADAL" clId="{BCDD700F-F710-45AC-8A43-E7F53DB0058C}" dt="2024-01-29T17:37:01.465" v="3635" actId="20577"/>
          <ac:spMkLst>
            <pc:docMk/>
            <pc:sldMk cId="2721007645" sldId="305"/>
            <ac:spMk id="30" creationId="{8A431290-305A-0449-869D-6C0F9DEFE94E}"/>
          </ac:spMkLst>
        </pc:spChg>
        <pc:spChg chg="add mod">
          <ac:chgData name="Alessandro Onori" userId="902ff87a-dec1-4e50-bcf4-5017f04e5058" providerId="ADAL" clId="{BCDD700F-F710-45AC-8A43-E7F53DB0058C}" dt="2024-01-29T17:33:50.377" v="3527" actId="1076"/>
          <ac:spMkLst>
            <pc:docMk/>
            <pc:sldMk cId="2721007645" sldId="305"/>
            <ac:spMk id="31" creationId="{47F1FFA3-E6ED-1ACD-BB22-D26036F53D34}"/>
          </ac:spMkLst>
        </pc:spChg>
        <pc:spChg chg="add mod">
          <ac:chgData name="Alessandro Onori" userId="902ff87a-dec1-4e50-bcf4-5017f04e5058" providerId="ADAL" clId="{BCDD700F-F710-45AC-8A43-E7F53DB0058C}" dt="2024-01-29T17:37:18.408" v="3659" actId="20577"/>
          <ac:spMkLst>
            <pc:docMk/>
            <pc:sldMk cId="2721007645" sldId="305"/>
            <ac:spMk id="32" creationId="{41AA6C06-E726-CB76-C677-C8CC985ABECE}"/>
          </ac:spMkLst>
        </pc:spChg>
        <pc:spChg chg="add mod">
          <ac:chgData name="Alessandro Onori" userId="902ff87a-dec1-4e50-bcf4-5017f04e5058" providerId="ADAL" clId="{BCDD700F-F710-45AC-8A43-E7F53DB0058C}" dt="2024-01-29T17:33:50.377" v="3527" actId="1076"/>
          <ac:spMkLst>
            <pc:docMk/>
            <pc:sldMk cId="2721007645" sldId="305"/>
            <ac:spMk id="33" creationId="{4BD296D8-F007-ABDC-10EB-EC82D3C53F3A}"/>
          </ac:spMkLst>
        </pc:spChg>
        <pc:spChg chg="add mod">
          <ac:chgData name="Alessandro Onori" userId="902ff87a-dec1-4e50-bcf4-5017f04e5058" providerId="ADAL" clId="{BCDD700F-F710-45AC-8A43-E7F53DB0058C}" dt="2024-01-29T17:33:55.683" v="3536" actId="20577"/>
          <ac:spMkLst>
            <pc:docMk/>
            <pc:sldMk cId="2721007645" sldId="305"/>
            <ac:spMk id="35" creationId="{957A32FE-8472-2F04-1FBF-B657F7B15CC5}"/>
          </ac:spMkLst>
        </pc:spChg>
        <pc:spChg chg="add mod">
          <ac:chgData name="Alessandro Onori" userId="902ff87a-dec1-4e50-bcf4-5017f04e5058" providerId="ADAL" clId="{BCDD700F-F710-45AC-8A43-E7F53DB0058C}" dt="2024-01-29T17:33:50.377" v="3527" actId="1076"/>
          <ac:spMkLst>
            <pc:docMk/>
            <pc:sldMk cId="2721007645" sldId="305"/>
            <ac:spMk id="36" creationId="{B55E1949-1783-755E-890D-ED5F364085A9}"/>
          </ac:spMkLst>
        </pc:spChg>
        <pc:spChg chg="add mod">
          <ac:chgData name="Alessandro Onori" userId="902ff87a-dec1-4e50-bcf4-5017f04e5058" providerId="ADAL" clId="{BCDD700F-F710-45AC-8A43-E7F53DB0058C}" dt="2024-01-29T17:33:50.377" v="3527" actId="1076"/>
          <ac:spMkLst>
            <pc:docMk/>
            <pc:sldMk cId="2721007645" sldId="305"/>
            <ac:spMk id="38" creationId="{830FD4E9-15AF-E280-D85F-0537A13188AD}"/>
          </ac:spMkLst>
        </pc:spChg>
        <pc:spChg chg="add mod">
          <ac:chgData name="Alessandro Onori" userId="902ff87a-dec1-4e50-bcf4-5017f04e5058" providerId="ADAL" clId="{BCDD700F-F710-45AC-8A43-E7F53DB0058C}" dt="2024-01-29T17:38:02.375" v="3682" actId="14100"/>
          <ac:spMkLst>
            <pc:docMk/>
            <pc:sldMk cId="2721007645" sldId="305"/>
            <ac:spMk id="41" creationId="{C7E84CF0-DC74-B71E-F19C-D20EEC5DA718}"/>
          </ac:spMkLst>
        </pc:spChg>
        <pc:spChg chg="add mod">
          <ac:chgData name="Alessandro Onori" userId="902ff87a-dec1-4e50-bcf4-5017f04e5058" providerId="ADAL" clId="{BCDD700F-F710-45AC-8A43-E7F53DB0058C}" dt="2024-01-29T17:39:17.624" v="3742" actId="1076"/>
          <ac:spMkLst>
            <pc:docMk/>
            <pc:sldMk cId="2721007645" sldId="305"/>
            <ac:spMk id="44" creationId="{02045AE4-9A4D-4494-CFD7-4B41F7C8C1B2}"/>
          </ac:spMkLst>
        </pc:spChg>
        <pc:cxnChg chg="add del mod">
          <ac:chgData name="Alessandro Onori" userId="902ff87a-dec1-4e50-bcf4-5017f04e5058" providerId="ADAL" clId="{BCDD700F-F710-45AC-8A43-E7F53DB0058C}" dt="2024-01-29T17:33:36.930" v="3525" actId="478"/>
          <ac:cxnSpMkLst>
            <pc:docMk/>
            <pc:sldMk cId="2721007645" sldId="305"/>
            <ac:cxnSpMk id="20" creationId="{9B303D06-0A2F-ECA7-055B-A784C6407E98}"/>
          </ac:cxnSpMkLst>
        </pc:cxnChg>
        <pc:cxnChg chg="add del mod">
          <ac:chgData name="Alessandro Onori" userId="902ff87a-dec1-4e50-bcf4-5017f04e5058" providerId="ADAL" clId="{BCDD700F-F710-45AC-8A43-E7F53DB0058C}" dt="2024-01-29T17:33:36.930" v="3525" actId="478"/>
          <ac:cxnSpMkLst>
            <pc:docMk/>
            <pc:sldMk cId="2721007645" sldId="305"/>
            <ac:cxnSpMk id="23" creationId="{296FE956-E16F-DD8E-E5CE-403EDFAFCD90}"/>
          </ac:cxnSpMkLst>
        </pc:cxnChg>
        <pc:cxnChg chg="add del mod">
          <ac:chgData name="Alessandro Onori" userId="902ff87a-dec1-4e50-bcf4-5017f04e5058" providerId="ADAL" clId="{BCDD700F-F710-45AC-8A43-E7F53DB0058C}" dt="2024-01-29T17:33:36.930" v="3525" actId="478"/>
          <ac:cxnSpMkLst>
            <pc:docMk/>
            <pc:sldMk cId="2721007645" sldId="305"/>
            <ac:cxnSpMk id="25" creationId="{D3F20EE1-FE6E-BCBB-7379-E108803FA76E}"/>
          </ac:cxnSpMkLst>
        </pc:cxnChg>
        <pc:cxnChg chg="add mod">
          <ac:chgData name="Alessandro Onori" userId="902ff87a-dec1-4e50-bcf4-5017f04e5058" providerId="ADAL" clId="{BCDD700F-F710-45AC-8A43-E7F53DB0058C}" dt="2024-01-29T17:33:17.647" v="3524" actId="1076"/>
          <ac:cxnSpMkLst>
            <pc:docMk/>
            <pc:sldMk cId="2721007645" sldId="305"/>
            <ac:cxnSpMk id="28" creationId="{2CDC5038-06B3-61A9-27F3-8CB8AB7FAD65}"/>
          </ac:cxnSpMkLst>
        </pc:cxnChg>
        <pc:cxnChg chg="add mod">
          <ac:chgData name="Alessandro Onori" userId="902ff87a-dec1-4e50-bcf4-5017f04e5058" providerId="ADAL" clId="{BCDD700F-F710-45AC-8A43-E7F53DB0058C}" dt="2024-01-29T17:33:50.377" v="3527" actId="1076"/>
          <ac:cxnSpMkLst>
            <pc:docMk/>
            <pc:sldMk cId="2721007645" sldId="305"/>
            <ac:cxnSpMk id="34" creationId="{6F1C4F01-C749-F752-5CD3-C60A47C6E756}"/>
          </ac:cxnSpMkLst>
        </pc:cxnChg>
        <pc:cxnChg chg="add mod">
          <ac:chgData name="Alessandro Onori" userId="902ff87a-dec1-4e50-bcf4-5017f04e5058" providerId="ADAL" clId="{BCDD700F-F710-45AC-8A43-E7F53DB0058C}" dt="2024-01-29T17:33:50.377" v="3527" actId="1076"/>
          <ac:cxnSpMkLst>
            <pc:docMk/>
            <pc:sldMk cId="2721007645" sldId="305"/>
            <ac:cxnSpMk id="37" creationId="{994F074B-D2BF-FEB5-7665-B034E1CEA14F}"/>
          </ac:cxnSpMkLst>
        </pc:cxnChg>
        <pc:cxnChg chg="add mod">
          <ac:chgData name="Alessandro Onori" userId="902ff87a-dec1-4e50-bcf4-5017f04e5058" providerId="ADAL" clId="{BCDD700F-F710-45AC-8A43-E7F53DB0058C}" dt="2024-01-29T17:33:50.377" v="3527" actId="1076"/>
          <ac:cxnSpMkLst>
            <pc:docMk/>
            <pc:sldMk cId="2721007645" sldId="305"/>
            <ac:cxnSpMk id="39" creationId="{46D84403-6863-F386-8066-6ED7EA727782}"/>
          </ac:cxnSpMkLst>
        </pc:cxnChg>
        <pc:cxnChg chg="add mod">
          <ac:chgData name="Alessandro Onori" userId="902ff87a-dec1-4e50-bcf4-5017f04e5058" providerId="ADAL" clId="{BCDD700F-F710-45AC-8A43-E7F53DB0058C}" dt="2024-01-29T17:38:07.397" v="3683" actId="14100"/>
          <ac:cxnSpMkLst>
            <pc:docMk/>
            <pc:sldMk cId="2721007645" sldId="305"/>
            <ac:cxnSpMk id="40" creationId="{35A8E09F-9E78-130D-B4D1-F92C5E1BB364}"/>
          </ac:cxnSpMkLst>
        </pc:cxnChg>
      </pc:sldChg>
      <pc:sldChg chg="addSp delSp modSp add mod">
        <pc:chgData name="Alessandro Onori" userId="902ff87a-dec1-4e50-bcf4-5017f04e5058" providerId="ADAL" clId="{BCDD700F-F710-45AC-8A43-E7F53DB0058C}" dt="2024-02-04T17:26:43.986" v="3849" actId="20577"/>
        <pc:sldMkLst>
          <pc:docMk/>
          <pc:sldMk cId="3527204608" sldId="306"/>
        </pc:sldMkLst>
        <pc:spChg chg="mod">
          <ac:chgData name="Alessandro Onori" userId="902ff87a-dec1-4e50-bcf4-5017f04e5058" providerId="ADAL" clId="{BCDD700F-F710-45AC-8A43-E7F53DB0058C}" dt="2024-01-27T15:10:09.605" v="1489" actId="20577"/>
          <ac:spMkLst>
            <pc:docMk/>
            <pc:sldMk cId="3527204608" sldId="306"/>
            <ac:spMk id="2" creationId="{0033B96F-F3C6-1A52-8E48-1ABE03B972B7}"/>
          </ac:spMkLst>
        </pc:spChg>
        <pc:spChg chg="mod">
          <ac:chgData name="Alessandro Onori" userId="902ff87a-dec1-4e50-bcf4-5017f04e5058" providerId="ADAL" clId="{BCDD700F-F710-45AC-8A43-E7F53DB0058C}" dt="2024-02-04T17:26:43.986" v="3849" actId="20577"/>
          <ac:spMkLst>
            <pc:docMk/>
            <pc:sldMk cId="3527204608" sldId="306"/>
            <ac:spMk id="6" creationId="{4BDB5223-6EB5-1046-88BB-84ED760A29CE}"/>
          </ac:spMkLst>
        </pc:spChg>
        <pc:spChg chg="add del mod">
          <ac:chgData name="Alessandro Onori" userId="902ff87a-dec1-4e50-bcf4-5017f04e5058" providerId="ADAL" clId="{BCDD700F-F710-45AC-8A43-E7F53DB0058C}" dt="2024-01-27T14:27:58.869" v="1165" actId="478"/>
          <ac:spMkLst>
            <pc:docMk/>
            <pc:sldMk cId="3527204608" sldId="306"/>
            <ac:spMk id="9" creationId="{0856A5EF-5EC5-A48E-A0CD-1AEBFB733008}"/>
          </ac:spMkLst>
        </pc:spChg>
        <pc:spChg chg="mod">
          <ac:chgData name="Alessandro Onori" userId="902ff87a-dec1-4e50-bcf4-5017f04e5058" providerId="ADAL" clId="{BCDD700F-F710-45AC-8A43-E7F53DB0058C}" dt="2024-01-27T13:55:59.839" v="543"/>
          <ac:spMkLst>
            <pc:docMk/>
            <pc:sldMk cId="3527204608" sldId="306"/>
            <ac:spMk id="10" creationId="{3173DB21-9CF1-2E34-0CB2-A228C29EFDEB}"/>
          </ac:spMkLst>
        </pc:spChg>
        <pc:spChg chg="add mod">
          <ac:chgData name="Alessandro Onori" userId="902ff87a-dec1-4e50-bcf4-5017f04e5058" providerId="ADAL" clId="{BCDD700F-F710-45AC-8A43-E7F53DB0058C}" dt="2024-01-27T15:09:24.266" v="1463" actId="1076"/>
          <ac:spMkLst>
            <pc:docMk/>
            <pc:sldMk cId="3527204608" sldId="306"/>
            <ac:spMk id="11" creationId="{1866EDC2-E3A7-9D98-857D-BFD3F3739733}"/>
          </ac:spMkLst>
        </pc:spChg>
        <pc:spChg chg="add mod">
          <ac:chgData name="Alessandro Onori" userId="902ff87a-dec1-4e50-bcf4-5017f04e5058" providerId="ADAL" clId="{BCDD700F-F710-45AC-8A43-E7F53DB0058C}" dt="2024-01-27T15:09:24.266" v="1463" actId="1076"/>
          <ac:spMkLst>
            <pc:docMk/>
            <pc:sldMk cId="3527204608" sldId="306"/>
            <ac:spMk id="13" creationId="{C50E615D-1121-8A0E-7D7B-B02D708C3D56}"/>
          </ac:spMkLst>
        </pc:spChg>
        <pc:spChg chg="add mod">
          <ac:chgData name="Alessandro Onori" userId="902ff87a-dec1-4e50-bcf4-5017f04e5058" providerId="ADAL" clId="{BCDD700F-F710-45AC-8A43-E7F53DB0058C}" dt="2024-01-27T15:09:24.266" v="1463" actId="1076"/>
          <ac:spMkLst>
            <pc:docMk/>
            <pc:sldMk cId="3527204608" sldId="306"/>
            <ac:spMk id="14" creationId="{1B344A81-15F9-9626-64EF-24EDD8CC97C7}"/>
          </ac:spMkLst>
        </pc:spChg>
        <pc:spChg chg="add mod">
          <ac:chgData name="Alessandro Onori" userId="902ff87a-dec1-4e50-bcf4-5017f04e5058" providerId="ADAL" clId="{BCDD700F-F710-45AC-8A43-E7F53DB0058C}" dt="2024-01-27T15:09:24.266" v="1463" actId="1076"/>
          <ac:spMkLst>
            <pc:docMk/>
            <pc:sldMk cId="3527204608" sldId="306"/>
            <ac:spMk id="15" creationId="{DA709200-0E0A-2E48-ECAD-2463505B759D}"/>
          </ac:spMkLst>
        </pc:spChg>
        <pc:spChg chg="add mod">
          <ac:chgData name="Alessandro Onori" userId="902ff87a-dec1-4e50-bcf4-5017f04e5058" providerId="ADAL" clId="{BCDD700F-F710-45AC-8A43-E7F53DB0058C}" dt="2024-01-27T15:09:24.266" v="1463" actId="1076"/>
          <ac:spMkLst>
            <pc:docMk/>
            <pc:sldMk cId="3527204608" sldId="306"/>
            <ac:spMk id="16" creationId="{02CAE0BA-D402-FAB1-6843-A03A1C5F2C55}"/>
          </ac:spMkLst>
        </pc:spChg>
        <pc:spChg chg="add mod">
          <ac:chgData name="Alessandro Onori" userId="902ff87a-dec1-4e50-bcf4-5017f04e5058" providerId="ADAL" clId="{BCDD700F-F710-45AC-8A43-E7F53DB0058C}" dt="2024-01-27T15:09:24.266" v="1463" actId="1076"/>
          <ac:spMkLst>
            <pc:docMk/>
            <pc:sldMk cId="3527204608" sldId="306"/>
            <ac:spMk id="17" creationId="{BE244950-8E59-E004-DF41-0417A2EE75CE}"/>
          </ac:spMkLst>
        </pc:spChg>
        <pc:spChg chg="add mod">
          <ac:chgData name="Alessandro Onori" userId="902ff87a-dec1-4e50-bcf4-5017f04e5058" providerId="ADAL" clId="{BCDD700F-F710-45AC-8A43-E7F53DB0058C}" dt="2024-01-27T15:09:24.266" v="1463" actId="1076"/>
          <ac:spMkLst>
            <pc:docMk/>
            <pc:sldMk cId="3527204608" sldId="306"/>
            <ac:spMk id="18" creationId="{023BB908-7011-CCAE-CA5E-5E35B7EC7FC8}"/>
          </ac:spMkLst>
        </pc:spChg>
        <pc:spChg chg="add mod">
          <ac:chgData name="Alessandro Onori" userId="902ff87a-dec1-4e50-bcf4-5017f04e5058" providerId="ADAL" clId="{BCDD700F-F710-45AC-8A43-E7F53DB0058C}" dt="2024-01-27T15:09:24.266" v="1463" actId="1076"/>
          <ac:spMkLst>
            <pc:docMk/>
            <pc:sldMk cId="3527204608" sldId="306"/>
            <ac:spMk id="19" creationId="{57817ED6-2444-6910-89B4-BC05B5D4AA36}"/>
          </ac:spMkLst>
        </pc:spChg>
        <pc:spChg chg="add mod">
          <ac:chgData name="Alessandro Onori" userId="902ff87a-dec1-4e50-bcf4-5017f04e5058" providerId="ADAL" clId="{BCDD700F-F710-45AC-8A43-E7F53DB0058C}" dt="2024-01-27T15:09:24.266" v="1463" actId="1076"/>
          <ac:spMkLst>
            <pc:docMk/>
            <pc:sldMk cId="3527204608" sldId="306"/>
            <ac:spMk id="21" creationId="{5D8853E0-3906-046B-6D7A-8472690F39FA}"/>
          </ac:spMkLst>
        </pc:spChg>
        <pc:spChg chg="add mod">
          <ac:chgData name="Alessandro Onori" userId="902ff87a-dec1-4e50-bcf4-5017f04e5058" providerId="ADAL" clId="{BCDD700F-F710-45AC-8A43-E7F53DB0058C}" dt="2024-01-27T15:09:24.266" v="1463" actId="1076"/>
          <ac:spMkLst>
            <pc:docMk/>
            <pc:sldMk cId="3527204608" sldId="306"/>
            <ac:spMk id="22" creationId="{B4D32EF1-ADB8-715B-DA53-FE5D28E075A0}"/>
          </ac:spMkLst>
        </pc:spChg>
        <pc:spChg chg="add mod">
          <ac:chgData name="Alessandro Onori" userId="902ff87a-dec1-4e50-bcf4-5017f04e5058" providerId="ADAL" clId="{BCDD700F-F710-45AC-8A43-E7F53DB0058C}" dt="2024-01-27T15:09:24.266" v="1463" actId="1076"/>
          <ac:spMkLst>
            <pc:docMk/>
            <pc:sldMk cId="3527204608" sldId="306"/>
            <ac:spMk id="23" creationId="{34B1CD24-E5E4-0EFA-0DC5-CD9AB62AA06E}"/>
          </ac:spMkLst>
        </pc:spChg>
        <pc:spChg chg="del">
          <ac:chgData name="Alessandro Onori" userId="902ff87a-dec1-4e50-bcf4-5017f04e5058" providerId="ADAL" clId="{BCDD700F-F710-45AC-8A43-E7F53DB0058C}" dt="2024-01-27T13:55:43.997" v="536" actId="478"/>
          <ac:spMkLst>
            <pc:docMk/>
            <pc:sldMk cId="3527204608" sldId="306"/>
            <ac:spMk id="25" creationId="{AF8E1F49-AC6D-D2C0-9AEE-70870574A8E4}"/>
          </ac:spMkLst>
        </pc:spChg>
        <pc:spChg chg="add mod">
          <ac:chgData name="Alessandro Onori" userId="902ff87a-dec1-4e50-bcf4-5017f04e5058" providerId="ADAL" clId="{BCDD700F-F710-45AC-8A43-E7F53DB0058C}" dt="2024-01-27T15:01:04.858" v="1343" actId="1076"/>
          <ac:spMkLst>
            <pc:docMk/>
            <pc:sldMk cId="3527204608" sldId="306"/>
            <ac:spMk id="26" creationId="{0BB483B4-F787-D7CA-A828-8E73AE751528}"/>
          </ac:spMkLst>
        </pc:spChg>
        <pc:spChg chg="add mod">
          <ac:chgData name="Alessandro Onori" userId="902ff87a-dec1-4e50-bcf4-5017f04e5058" providerId="ADAL" clId="{BCDD700F-F710-45AC-8A43-E7F53DB0058C}" dt="2024-01-27T15:01:04.858" v="1343" actId="1076"/>
          <ac:spMkLst>
            <pc:docMk/>
            <pc:sldMk cId="3527204608" sldId="306"/>
            <ac:spMk id="27" creationId="{062E3AAC-F522-63BB-016A-3B4259652CA8}"/>
          </ac:spMkLst>
        </pc:spChg>
        <pc:spChg chg="add mod">
          <ac:chgData name="Alessandro Onori" userId="902ff87a-dec1-4e50-bcf4-5017f04e5058" providerId="ADAL" clId="{BCDD700F-F710-45AC-8A43-E7F53DB0058C}" dt="2024-01-27T15:09:24.266" v="1463" actId="1076"/>
          <ac:spMkLst>
            <pc:docMk/>
            <pc:sldMk cId="3527204608" sldId="306"/>
            <ac:spMk id="28" creationId="{C1725A8E-E49B-71A1-910F-55F56CB7FCC4}"/>
          </ac:spMkLst>
        </pc:spChg>
        <pc:spChg chg="add mod">
          <ac:chgData name="Alessandro Onori" userId="902ff87a-dec1-4e50-bcf4-5017f04e5058" providerId="ADAL" clId="{BCDD700F-F710-45AC-8A43-E7F53DB0058C}" dt="2024-01-27T15:09:24.266" v="1463" actId="1076"/>
          <ac:spMkLst>
            <pc:docMk/>
            <pc:sldMk cId="3527204608" sldId="306"/>
            <ac:spMk id="29" creationId="{6D0CDF70-B3A2-DC95-CD20-39D702397BED}"/>
          </ac:spMkLst>
        </pc:spChg>
        <pc:spChg chg="add mod">
          <ac:chgData name="Alessandro Onori" userId="902ff87a-dec1-4e50-bcf4-5017f04e5058" providerId="ADAL" clId="{BCDD700F-F710-45AC-8A43-E7F53DB0058C}" dt="2024-01-27T15:09:24.266" v="1463" actId="1076"/>
          <ac:spMkLst>
            <pc:docMk/>
            <pc:sldMk cId="3527204608" sldId="306"/>
            <ac:spMk id="32" creationId="{ACDD1E3D-AC4F-BD53-0482-01563F295D48}"/>
          </ac:spMkLst>
        </pc:spChg>
        <pc:spChg chg="add mod">
          <ac:chgData name="Alessandro Onori" userId="902ff87a-dec1-4e50-bcf4-5017f04e5058" providerId="ADAL" clId="{BCDD700F-F710-45AC-8A43-E7F53DB0058C}" dt="2024-01-27T15:13:04.329" v="1523" actId="1076"/>
          <ac:spMkLst>
            <pc:docMk/>
            <pc:sldMk cId="3527204608" sldId="306"/>
            <ac:spMk id="33" creationId="{8253BE74-45C1-8DA8-2416-94AF725FD58D}"/>
          </ac:spMkLst>
        </pc:spChg>
        <pc:picChg chg="add del mod modCrop">
          <ac:chgData name="Alessandro Onori" userId="902ff87a-dec1-4e50-bcf4-5017f04e5058" providerId="ADAL" clId="{BCDD700F-F710-45AC-8A43-E7F53DB0058C}" dt="2024-01-27T15:03:59.905" v="1366" actId="478"/>
          <ac:picMkLst>
            <pc:docMk/>
            <pc:sldMk cId="3527204608" sldId="306"/>
            <ac:picMk id="4" creationId="{9709AE0E-6187-7DF4-00C1-C2ACB327B64A}"/>
          </ac:picMkLst>
        </pc:picChg>
        <pc:picChg chg="add mod">
          <ac:chgData name="Alessandro Onori" userId="902ff87a-dec1-4e50-bcf4-5017f04e5058" providerId="ADAL" clId="{BCDD700F-F710-45AC-8A43-E7F53DB0058C}" dt="2024-01-27T15:09:24.266" v="1463" actId="1076"/>
          <ac:picMkLst>
            <pc:docMk/>
            <pc:sldMk cId="3527204608" sldId="306"/>
            <ac:picMk id="7" creationId="{E34E8D34-6A46-BE31-2AED-C7017EAB30C9}"/>
          </ac:picMkLst>
        </pc:picChg>
        <pc:picChg chg="del">
          <ac:chgData name="Alessandro Onori" userId="902ff87a-dec1-4e50-bcf4-5017f04e5058" providerId="ADAL" clId="{BCDD700F-F710-45AC-8A43-E7F53DB0058C}" dt="2024-01-27T13:55:42.564" v="535" actId="478"/>
          <ac:picMkLst>
            <pc:docMk/>
            <pc:sldMk cId="3527204608" sldId="306"/>
            <ac:picMk id="20" creationId="{9A6083DA-10F4-DCEA-8EA5-71F142BDBA46}"/>
          </ac:picMkLst>
        </pc:picChg>
        <pc:picChg chg="del">
          <ac:chgData name="Alessandro Onori" userId="902ff87a-dec1-4e50-bcf4-5017f04e5058" providerId="ADAL" clId="{BCDD700F-F710-45AC-8A43-E7F53DB0058C}" dt="2024-01-27T13:55:42.564" v="535" actId="478"/>
          <ac:picMkLst>
            <pc:docMk/>
            <pc:sldMk cId="3527204608" sldId="306"/>
            <ac:picMk id="24" creationId="{C66FF78C-0637-2F53-3A3B-C5DDE62D576E}"/>
          </ac:picMkLst>
        </pc:picChg>
        <pc:picChg chg="add mod ord modCrop">
          <ac:chgData name="Alessandro Onori" userId="902ff87a-dec1-4e50-bcf4-5017f04e5058" providerId="ADAL" clId="{BCDD700F-F710-45AC-8A43-E7F53DB0058C}" dt="2024-01-27T15:09:24.266" v="1463" actId="1076"/>
          <ac:picMkLst>
            <pc:docMk/>
            <pc:sldMk cId="3527204608" sldId="306"/>
            <ac:picMk id="31" creationId="{D844CCD8-07CA-620C-3E15-8E803CA170C4}"/>
          </ac:picMkLst>
        </pc:picChg>
        <pc:picChg chg="add mod">
          <ac:chgData name="Alessandro Onori" userId="902ff87a-dec1-4e50-bcf4-5017f04e5058" providerId="ADAL" clId="{BCDD700F-F710-45AC-8A43-E7F53DB0058C}" dt="2024-01-30T11:59:22.561" v="3756" actId="1076"/>
          <ac:picMkLst>
            <pc:docMk/>
            <pc:sldMk cId="3527204608" sldId="306"/>
            <ac:picMk id="1026" creationId="{EB53BE47-6509-AC21-3DFC-2EE6C795F45C}"/>
          </ac:picMkLst>
        </pc:picChg>
        <pc:picChg chg="add del mod">
          <ac:chgData name="Alessandro Onori" userId="902ff87a-dec1-4e50-bcf4-5017f04e5058" providerId="ADAL" clId="{BCDD700F-F710-45AC-8A43-E7F53DB0058C}" dt="2024-01-27T14:25:28.450" v="1107" actId="478"/>
          <ac:picMkLst>
            <pc:docMk/>
            <pc:sldMk cId="3527204608" sldId="306"/>
            <ac:picMk id="1028" creationId="{D6345705-23C8-CD19-87ED-098B4D31546B}"/>
          </ac:picMkLst>
        </pc:picChg>
        <pc:picChg chg="add mod">
          <ac:chgData name="Alessandro Onori" userId="902ff87a-dec1-4e50-bcf4-5017f04e5058" providerId="ADAL" clId="{BCDD700F-F710-45AC-8A43-E7F53DB0058C}" dt="2024-01-27T15:09:24.266" v="1463" actId="1076"/>
          <ac:picMkLst>
            <pc:docMk/>
            <pc:sldMk cId="3527204608" sldId="306"/>
            <ac:picMk id="1030" creationId="{F0AD8F78-6B73-10CA-1B7C-8125C65C34BD}"/>
          </ac:picMkLst>
        </pc:picChg>
        <pc:cxnChg chg="add mod">
          <ac:chgData name="Alessandro Onori" userId="902ff87a-dec1-4e50-bcf4-5017f04e5058" providerId="ADAL" clId="{BCDD700F-F710-45AC-8A43-E7F53DB0058C}" dt="2024-01-27T15:09:24.266" v="1463" actId="1076"/>
          <ac:cxnSpMkLst>
            <pc:docMk/>
            <pc:sldMk cId="3527204608" sldId="306"/>
            <ac:cxnSpMk id="5" creationId="{F2011179-09B0-E707-990B-30B8A581A638}"/>
          </ac:cxnSpMkLst>
        </pc:cxnChg>
        <pc:cxnChg chg="add mod">
          <ac:chgData name="Alessandro Onori" userId="902ff87a-dec1-4e50-bcf4-5017f04e5058" providerId="ADAL" clId="{BCDD700F-F710-45AC-8A43-E7F53DB0058C}" dt="2024-01-27T15:13:27.722" v="1528" actId="208"/>
          <ac:cxnSpMkLst>
            <pc:docMk/>
            <pc:sldMk cId="3527204608" sldId="306"/>
            <ac:cxnSpMk id="35" creationId="{189E66CC-182B-2580-16A9-BD8B09903B60}"/>
          </ac:cxnSpMkLst>
        </pc:cxnChg>
      </pc:sldChg>
      <pc:sldChg chg="addSp delSp modSp add mod">
        <pc:chgData name="Alessandro Onori" userId="902ff87a-dec1-4e50-bcf4-5017f04e5058" providerId="ADAL" clId="{BCDD700F-F710-45AC-8A43-E7F53DB0058C}" dt="2024-02-04T18:03:47.784" v="3881" actId="1035"/>
        <pc:sldMkLst>
          <pc:docMk/>
          <pc:sldMk cId="3576247995" sldId="307"/>
        </pc:sldMkLst>
        <pc:spChg chg="del mod">
          <ac:chgData name="Alessandro Onori" userId="902ff87a-dec1-4e50-bcf4-5017f04e5058" providerId="ADAL" clId="{BCDD700F-F710-45AC-8A43-E7F53DB0058C}" dt="2024-02-04T18:03:44.300" v="3871" actId="478"/>
          <ac:spMkLst>
            <pc:docMk/>
            <pc:sldMk cId="3576247995" sldId="307"/>
            <ac:spMk id="2" creationId="{0033B96F-F3C6-1A52-8E48-1ABE03B972B7}"/>
          </ac:spMkLst>
        </pc:spChg>
        <pc:spChg chg="add mod">
          <ac:chgData name="Alessandro Onori" userId="902ff87a-dec1-4e50-bcf4-5017f04e5058" providerId="ADAL" clId="{BCDD700F-F710-45AC-8A43-E7F53DB0058C}" dt="2024-02-04T18:03:47.784" v="3881" actId="1035"/>
          <ac:spMkLst>
            <pc:docMk/>
            <pc:sldMk cId="3576247995" sldId="307"/>
            <ac:spMk id="4" creationId="{FF5C2603-F27D-456E-A931-1073D830BF1F}"/>
          </ac:spMkLst>
        </pc:spChg>
        <pc:spChg chg="mod">
          <ac:chgData name="Alessandro Onori" userId="902ff87a-dec1-4e50-bcf4-5017f04e5058" providerId="ADAL" clId="{BCDD700F-F710-45AC-8A43-E7F53DB0058C}" dt="2024-02-04T17:26:47.132" v="3850" actId="20577"/>
          <ac:spMkLst>
            <pc:docMk/>
            <pc:sldMk cId="3576247995" sldId="307"/>
            <ac:spMk id="6" creationId="{4BDB5223-6EB5-1046-88BB-84ED760A29CE}"/>
          </ac:spMkLst>
        </pc:spChg>
        <pc:spChg chg="mod">
          <ac:chgData name="Alessandro Onori" userId="902ff87a-dec1-4e50-bcf4-5017f04e5058" providerId="ADAL" clId="{BCDD700F-F710-45AC-8A43-E7F53DB0058C}" dt="2024-01-29T12:11:19.665" v="2975"/>
          <ac:spMkLst>
            <pc:docMk/>
            <pc:sldMk cId="3576247995" sldId="307"/>
            <ac:spMk id="10" creationId="{3173DB21-9CF1-2E34-0CB2-A228C29EFDEB}"/>
          </ac:spMkLst>
        </pc:spChg>
        <pc:spChg chg="del">
          <ac:chgData name="Alessandro Onori" userId="902ff87a-dec1-4e50-bcf4-5017f04e5058" providerId="ADAL" clId="{BCDD700F-F710-45AC-8A43-E7F53DB0058C}" dt="2024-01-27T15:13:56.409" v="1530" actId="478"/>
          <ac:spMkLst>
            <pc:docMk/>
            <pc:sldMk cId="3576247995" sldId="307"/>
            <ac:spMk id="11" creationId="{1866EDC2-E3A7-9D98-857D-BFD3F3739733}"/>
          </ac:spMkLst>
        </pc:spChg>
        <pc:spChg chg="del">
          <ac:chgData name="Alessandro Onori" userId="902ff87a-dec1-4e50-bcf4-5017f04e5058" providerId="ADAL" clId="{BCDD700F-F710-45AC-8A43-E7F53DB0058C}" dt="2024-01-27T15:13:56.409" v="1530" actId="478"/>
          <ac:spMkLst>
            <pc:docMk/>
            <pc:sldMk cId="3576247995" sldId="307"/>
            <ac:spMk id="13" creationId="{C50E615D-1121-8A0E-7D7B-B02D708C3D56}"/>
          </ac:spMkLst>
        </pc:spChg>
        <pc:spChg chg="del">
          <ac:chgData name="Alessandro Onori" userId="902ff87a-dec1-4e50-bcf4-5017f04e5058" providerId="ADAL" clId="{BCDD700F-F710-45AC-8A43-E7F53DB0058C}" dt="2024-01-27T15:13:56.409" v="1530" actId="478"/>
          <ac:spMkLst>
            <pc:docMk/>
            <pc:sldMk cId="3576247995" sldId="307"/>
            <ac:spMk id="14" creationId="{1B344A81-15F9-9626-64EF-24EDD8CC97C7}"/>
          </ac:spMkLst>
        </pc:spChg>
        <pc:spChg chg="del">
          <ac:chgData name="Alessandro Onori" userId="902ff87a-dec1-4e50-bcf4-5017f04e5058" providerId="ADAL" clId="{BCDD700F-F710-45AC-8A43-E7F53DB0058C}" dt="2024-01-27T15:13:56.409" v="1530" actId="478"/>
          <ac:spMkLst>
            <pc:docMk/>
            <pc:sldMk cId="3576247995" sldId="307"/>
            <ac:spMk id="15" creationId="{DA709200-0E0A-2E48-ECAD-2463505B759D}"/>
          </ac:spMkLst>
        </pc:spChg>
        <pc:spChg chg="del">
          <ac:chgData name="Alessandro Onori" userId="902ff87a-dec1-4e50-bcf4-5017f04e5058" providerId="ADAL" clId="{BCDD700F-F710-45AC-8A43-E7F53DB0058C}" dt="2024-01-27T15:13:56.409" v="1530" actId="478"/>
          <ac:spMkLst>
            <pc:docMk/>
            <pc:sldMk cId="3576247995" sldId="307"/>
            <ac:spMk id="16" creationId="{02CAE0BA-D402-FAB1-6843-A03A1C5F2C55}"/>
          </ac:spMkLst>
        </pc:spChg>
        <pc:spChg chg="del">
          <ac:chgData name="Alessandro Onori" userId="902ff87a-dec1-4e50-bcf4-5017f04e5058" providerId="ADAL" clId="{BCDD700F-F710-45AC-8A43-E7F53DB0058C}" dt="2024-01-27T15:13:56.409" v="1530" actId="478"/>
          <ac:spMkLst>
            <pc:docMk/>
            <pc:sldMk cId="3576247995" sldId="307"/>
            <ac:spMk id="17" creationId="{BE244950-8E59-E004-DF41-0417A2EE75CE}"/>
          </ac:spMkLst>
        </pc:spChg>
        <pc:spChg chg="del">
          <ac:chgData name="Alessandro Onori" userId="902ff87a-dec1-4e50-bcf4-5017f04e5058" providerId="ADAL" clId="{BCDD700F-F710-45AC-8A43-E7F53DB0058C}" dt="2024-01-27T15:13:56.409" v="1530" actId="478"/>
          <ac:spMkLst>
            <pc:docMk/>
            <pc:sldMk cId="3576247995" sldId="307"/>
            <ac:spMk id="18" creationId="{023BB908-7011-CCAE-CA5E-5E35B7EC7FC8}"/>
          </ac:spMkLst>
        </pc:spChg>
        <pc:spChg chg="del">
          <ac:chgData name="Alessandro Onori" userId="902ff87a-dec1-4e50-bcf4-5017f04e5058" providerId="ADAL" clId="{BCDD700F-F710-45AC-8A43-E7F53DB0058C}" dt="2024-01-27T15:13:56.409" v="1530" actId="478"/>
          <ac:spMkLst>
            <pc:docMk/>
            <pc:sldMk cId="3576247995" sldId="307"/>
            <ac:spMk id="19" creationId="{57817ED6-2444-6910-89B4-BC05B5D4AA36}"/>
          </ac:spMkLst>
        </pc:spChg>
        <pc:spChg chg="mod">
          <ac:chgData name="Alessandro Onori" userId="902ff87a-dec1-4e50-bcf4-5017f04e5058" providerId="ADAL" clId="{BCDD700F-F710-45AC-8A43-E7F53DB0058C}" dt="2024-01-27T15:32:31.831" v="1775" actId="20577"/>
          <ac:spMkLst>
            <pc:docMk/>
            <pc:sldMk cId="3576247995" sldId="307"/>
            <ac:spMk id="20" creationId="{8E8701EF-CE9A-8F68-0722-54373ED663C4}"/>
          </ac:spMkLst>
        </pc:spChg>
        <pc:spChg chg="del">
          <ac:chgData name="Alessandro Onori" userId="902ff87a-dec1-4e50-bcf4-5017f04e5058" providerId="ADAL" clId="{BCDD700F-F710-45AC-8A43-E7F53DB0058C}" dt="2024-01-27T15:13:56.409" v="1530" actId="478"/>
          <ac:spMkLst>
            <pc:docMk/>
            <pc:sldMk cId="3576247995" sldId="307"/>
            <ac:spMk id="21" creationId="{5D8853E0-3906-046B-6D7A-8472690F39FA}"/>
          </ac:spMkLst>
        </pc:spChg>
        <pc:spChg chg="del">
          <ac:chgData name="Alessandro Onori" userId="902ff87a-dec1-4e50-bcf4-5017f04e5058" providerId="ADAL" clId="{BCDD700F-F710-45AC-8A43-E7F53DB0058C}" dt="2024-01-27T15:13:56.409" v="1530" actId="478"/>
          <ac:spMkLst>
            <pc:docMk/>
            <pc:sldMk cId="3576247995" sldId="307"/>
            <ac:spMk id="22" creationId="{B4D32EF1-ADB8-715B-DA53-FE5D28E075A0}"/>
          </ac:spMkLst>
        </pc:spChg>
        <pc:spChg chg="del">
          <ac:chgData name="Alessandro Onori" userId="902ff87a-dec1-4e50-bcf4-5017f04e5058" providerId="ADAL" clId="{BCDD700F-F710-45AC-8A43-E7F53DB0058C}" dt="2024-01-27T15:13:56.409" v="1530" actId="478"/>
          <ac:spMkLst>
            <pc:docMk/>
            <pc:sldMk cId="3576247995" sldId="307"/>
            <ac:spMk id="23" creationId="{34B1CD24-E5E4-0EFA-0DC5-CD9AB62AA06E}"/>
          </ac:spMkLst>
        </pc:spChg>
        <pc:spChg chg="mod">
          <ac:chgData name="Alessandro Onori" userId="902ff87a-dec1-4e50-bcf4-5017f04e5058" providerId="ADAL" clId="{BCDD700F-F710-45AC-8A43-E7F53DB0058C}" dt="2024-01-27T15:21:53.741" v="1535"/>
          <ac:spMkLst>
            <pc:docMk/>
            <pc:sldMk cId="3576247995" sldId="307"/>
            <ac:spMk id="24" creationId="{996D5963-7513-356D-7B8A-FB8F25C6A485}"/>
          </ac:spMkLst>
        </pc:spChg>
        <pc:spChg chg="add mod">
          <ac:chgData name="Alessandro Onori" userId="902ff87a-dec1-4e50-bcf4-5017f04e5058" providerId="ADAL" clId="{BCDD700F-F710-45AC-8A43-E7F53DB0058C}" dt="2024-02-04T18:03:47.784" v="3881" actId="1035"/>
          <ac:spMkLst>
            <pc:docMk/>
            <pc:sldMk cId="3576247995" sldId="307"/>
            <ac:spMk id="25" creationId="{481AC37B-A04E-6A02-DCA9-64AC130BFBAC}"/>
          </ac:spMkLst>
        </pc:spChg>
        <pc:spChg chg="add mod">
          <ac:chgData name="Alessandro Onori" userId="902ff87a-dec1-4e50-bcf4-5017f04e5058" providerId="ADAL" clId="{BCDD700F-F710-45AC-8A43-E7F53DB0058C}" dt="2024-02-04T18:03:47.784" v="3881" actId="1035"/>
          <ac:spMkLst>
            <pc:docMk/>
            <pc:sldMk cId="3576247995" sldId="307"/>
            <ac:spMk id="27" creationId="{D356CFAD-F065-9DA1-8F06-1E07D6621033}"/>
          </ac:spMkLst>
        </pc:spChg>
        <pc:spChg chg="del">
          <ac:chgData name="Alessandro Onori" userId="902ff87a-dec1-4e50-bcf4-5017f04e5058" providerId="ADAL" clId="{BCDD700F-F710-45AC-8A43-E7F53DB0058C}" dt="2024-01-27T15:13:56.409" v="1530" actId="478"/>
          <ac:spMkLst>
            <pc:docMk/>
            <pc:sldMk cId="3576247995" sldId="307"/>
            <ac:spMk id="28" creationId="{C1725A8E-E49B-71A1-910F-55F56CB7FCC4}"/>
          </ac:spMkLst>
        </pc:spChg>
        <pc:spChg chg="del">
          <ac:chgData name="Alessandro Onori" userId="902ff87a-dec1-4e50-bcf4-5017f04e5058" providerId="ADAL" clId="{BCDD700F-F710-45AC-8A43-E7F53DB0058C}" dt="2024-01-27T15:13:56.409" v="1530" actId="478"/>
          <ac:spMkLst>
            <pc:docMk/>
            <pc:sldMk cId="3576247995" sldId="307"/>
            <ac:spMk id="29" creationId="{6D0CDF70-B3A2-DC95-CD20-39D702397BED}"/>
          </ac:spMkLst>
        </pc:spChg>
        <pc:spChg chg="del">
          <ac:chgData name="Alessandro Onori" userId="902ff87a-dec1-4e50-bcf4-5017f04e5058" providerId="ADAL" clId="{BCDD700F-F710-45AC-8A43-E7F53DB0058C}" dt="2024-01-27T15:13:56.409" v="1530" actId="478"/>
          <ac:spMkLst>
            <pc:docMk/>
            <pc:sldMk cId="3576247995" sldId="307"/>
            <ac:spMk id="32" creationId="{ACDD1E3D-AC4F-BD53-0482-01563F295D48}"/>
          </ac:spMkLst>
        </pc:spChg>
        <pc:spChg chg="del">
          <ac:chgData name="Alessandro Onori" userId="902ff87a-dec1-4e50-bcf4-5017f04e5058" providerId="ADAL" clId="{BCDD700F-F710-45AC-8A43-E7F53DB0058C}" dt="2024-01-27T15:13:56.409" v="1530" actId="478"/>
          <ac:spMkLst>
            <pc:docMk/>
            <pc:sldMk cId="3576247995" sldId="307"/>
            <ac:spMk id="33" creationId="{8253BE74-45C1-8DA8-2416-94AF725FD58D}"/>
          </ac:spMkLst>
        </pc:spChg>
        <pc:spChg chg="add mod">
          <ac:chgData name="Alessandro Onori" userId="902ff87a-dec1-4e50-bcf4-5017f04e5058" providerId="ADAL" clId="{BCDD700F-F710-45AC-8A43-E7F53DB0058C}" dt="2024-02-04T18:03:47.784" v="3881" actId="1035"/>
          <ac:spMkLst>
            <pc:docMk/>
            <pc:sldMk cId="3576247995" sldId="307"/>
            <ac:spMk id="34" creationId="{3D6338FE-CF8B-3FEB-CC70-EC0D971A4C90}"/>
          </ac:spMkLst>
        </pc:spChg>
        <pc:spChg chg="mod topLvl">
          <ac:chgData name="Alessandro Onori" userId="902ff87a-dec1-4e50-bcf4-5017f04e5058" providerId="ADAL" clId="{BCDD700F-F710-45AC-8A43-E7F53DB0058C}" dt="2024-02-04T18:03:47.784" v="3881" actId="1035"/>
          <ac:spMkLst>
            <pc:docMk/>
            <pc:sldMk cId="3576247995" sldId="307"/>
            <ac:spMk id="38" creationId="{94E2E9C3-BBCA-6CD1-917D-C52B6FF02814}"/>
          </ac:spMkLst>
        </pc:spChg>
        <pc:spChg chg="del mod topLvl">
          <ac:chgData name="Alessandro Onori" userId="902ff87a-dec1-4e50-bcf4-5017f04e5058" providerId="ADAL" clId="{BCDD700F-F710-45AC-8A43-E7F53DB0058C}" dt="2024-01-27T15:25:33.191" v="1605" actId="478"/>
          <ac:spMkLst>
            <pc:docMk/>
            <pc:sldMk cId="3576247995" sldId="307"/>
            <ac:spMk id="39" creationId="{F5A4EE99-5A93-D950-4761-CC537A7B445C}"/>
          </ac:spMkLst>
        </pc:spChg>
        <pc:spChg chg="add del mod">
          <ac:chgData name="Alessandro Onori" userId="902ff87a-dec1-4e50-bcf4-5017f04e5058" providerId="ADAL" clId="{BCDD700F-F710-45AC-8A43-E7F53DB0058C}" dt="2024-01-27T15:25:35.247" v="1606" actId="478"/>
          <ac:spMkLst>
            <pc:docMk/>
            <pc:sldMk cId="3576247995" sldId="307"/>
            <ac:spMk id="40" creationId="{F78DF3B9-B89B-4914-AAE1-708CF1891785}"/>
          </ac:spMkLst>
        </pc:spChg>
        <pc:spChg chg="add del mod">
          <ac:chgData name="Alessandro Onori" userId="902ff87a-dec1-4e50-bcf4-5017f04e5058" providerId="ADAL" clId="{BCDD700F-F710-45AC-8A43-E7F53DB0058C}" dt="2024-01-27T15:25:39.271" v="1609" actId="478"/>
          <ac:spMkLst>
            <pc:docMk/>
            <pc:sldMk cId="3576247995" sldId="307"/>
            <ac:spMk id="42" creationId="{65372852-27A1-2B31-CF76-B1497F333ABB}"/>
          </ac:spMkLst>
        </pc:spChg>
        <pc:spChg chg="add mod">
          <ac:chgData name="Alessandro Onori" userId="902ff87a-dec1-4e50-bcf4-5017f04e5058" providerId="ADAL" clId="{BCDD700F-F710-45AC-8A43-E7F53DB0058C}" dt="2024-02-04T18:03:47.784" v="3881" actId="1035"/>
          <ac:spMkLst>
            <pc:docMk/>
            <pc:sldMk cId="3576247995" sldId="307"/>
            <ac:spMk id="44" creationId="{1E01BE57-3AE8-745D-3459-25FAD2D5F3AC}"/>
          </ac:spMkLst>
        </pc:spChg>
        <pc:spChg chg="add mod">
          <ac:chgData name="Alessandro Onori" userId="902ff87a-dec1-4e50-bcf4-5017f04e5058" providerId="ADAL" clId="{BCDD700F-F710-45AC-8A43-E7F53DB0058C}" dt="2024-02-04T18:03:47.784" v="3881" actId="1035"/>
          <ac:spMkLst>
            <pc:docMk/>
            <pc:sldMk cId="3576247995" sldId="307"/>
            <ac:spMk id="45" creationId="{885C762C-980C-BD55-7BB6-5F14DA84FAA9}"/>
          </ac:spMkLst>
        </pc:spChg>
        <pc:spChg chg="add mod">
          <ac:chgData name="Alessandro Onori" userId="902ff87a-dec1-4e50-bcf4-5017f04e5058" providerId="ADAL" clId="{BCDD700F-F710-45AC-8A43-E7F53DB0058C}" dt="2024-02-04T18:03:47.784" v="3881" actId="1035"/>
          <ac:spMkLst>
            <pc:docMk/>
            <pc:sldMk cId="3576247995" sldId="307"/>
            <ac:spMk id="46" creationId="{EBCAA1F5-E5B4-0BFC-40A1-4F4D0BB32896}"/>
          </ac:spMkLst>
        </pc:spChg>
        <pc:spChg chg="add mod">
          <ac:chgData name="Alessandro Onori" userId="902ff87a-dec1-4e50-bcf4-5017f04e5058" providerId="ADAL" clId="{BCDD700F-F710-45AC-8A43-E7F53DB0058C}" dt="2024-02-04T18:03:47.784" v="3881" actId="1035"/>
          <ac:spMkLst>
            <pc:docMk/>
            <pc:sldMk cId="3576247995" sldId="307"/>
            <ac:spMk id="48" creationId="{3966216B-5E12-33EE-A4B5-94B8BB9479F7}"/>
          </ac:spMkLst>
        </pc:spChg>
        <pc:spChg chg="add mod">
          <ac:chgData name="Alessandro Onori" userId="902ff87a-dec1-4e50-bcf4-5017f04e5058" providerId="ADAL" clId="{BCDD700F-F710-45AC-8A43-E7F53DB0058C}" dt="2024-02-04T18:03:47.784" v="3881" actId="1035"/>
          <ac:spMkLst>
            <pc:docMk/>
            <pc:sldMk cId="3576247995" sldId="307"/>
            <ac:spMk id="51" creationId="{0BDBF32D-E018-2C46-E80A-90519CB99CEC}"/>
          </ac:spMkLst>
        </pc:spChg>
        <pc:spChg chg="add mod">
          <ac:chgData name="Alessandro Onori" userId="902ff87a-dec1-4e50-bcf4-5017f04e5058" providerId="ADAL" clId="{BCDD700F-F710-45AC-8A43-E7F53DB0058C}" dt="2024-02-04T18:03:47.784" v="3881" actId="1035"/>
          <ac:spMkLst>
            <pc:docMk/>
            <pc:sldMk cId="3576247995" sldId="307"/>
            <ac:spMk id="56" creationId="{66ABD331-4A7B-B1FB-C5C4-A804F910B7D3}"/>
          </ac:spMkLst>
        </pc:spChg>
        <pc:grpChg chg="add mod">
          <ac:chgData name="Alessandro Onori" userId="902ff87a-dec1-4e50-bcf4-5017f04e5058" providerId="ADAL" clId="{BCDD700F-F710-45AC-8A43-E7F53DB0058C}" dt="2024-02-04T18:03:47.784" v="3881" actId="1035"/>
          <ac:grpSpMkLst>
            <pc:docMk/>
            <pc:sldMk cId="3576247995" sldId="307"/>
            <ac:grpSpMk id="9" creationId="{CCFDE1F5-5C51-09E1-E769-034583EB25A1}"/>
          </ac:grpSpMkLst>
        </pc:grpChg>
        <pc:grpChg chg="add del mod">
          <ac:chgData name="Alessandro Onori" userId="902ff87a-dec1-4e50-bcf4-5017f04e5058" providerId="ADAL" clId="{BCDD700F-F710-45AC-8A43-E7F53DB0058C}" dt="2024-01-27T15:25:33.191" v="1605" actId="478"/>
          <ac:grpSpMkLst>
            <pc:docMk/>
            <pc:sldMk cId="3576247995" sldId="307"/>
            <ac:grpSpMk id="37" creationId="{4DCE7548-67D2-D896-51E4-63CD81D2DBFD}"/>
          </ac:grpSpMkLst>
        </pc:grpChg>
        <pc:picChg chg="del">
          <ac:chgData name="Alessandro Onori" userId="902ff87a-dec1-4e50-bcf4-5017f04e5058" providerId="ADAL" clId="{BCDD700F-F710-45AC-8A43-E7F53DB0058C}" dt="2024-01-27T15:13:56.409" v="1530" actId="478"/>
          <ac:picMkLst>
            <pc:docMk/>
            <pc:sldMk cId="3576247995" sldId="307"/>
            <ac:picMk id="7" creationId="{E34E8D34-6A46-BE31-2AED-C7017EAB30C9}"/>
          </ac:picMkLst>
        </pc:picChg>
        <pc:picChg chg="del">
          <ac:chgData name="Alessandro Onori" userId="902ff87a-dec1-4e50-bcf4-5017f04e5058" providerId="ADAL" clId="{BCDD700F-F710-45AC-8A43-E7F53DB0058C}" dt="2024-01-27T15:13:56.409" v="1530" actId="478"/>
          <ac:picMkLst>
            <pc:docMk/>
            <pc:sldMk cId="3576247995" sldId="307"/>
            <ac:picMk id="31" creationId="{D844CCD8-07CA-620C-3E15-8E803CA170C4}"/>
          </ac:picMkLst>
        </pc:picChg>
        <pc:picChg chg="del">
          <ac:chgData name="Alessandro Onori" userId="902ff87a-dec1-4e50-bcf4-5017f04e5058" providerId="ADAL" clId="{BCDD700F-F710-45AC-8A43-E7F53DB0058C}" dt="2024-01-27T15:13:56.409" v="1530" actId="478"/>
          <ac:picMkLst>
            <pc:docMk/>
            <pc:sldMk cId="3576247995" sldId="307"/>
            <ac:picMk id="1026" creationId="{EB53BE47-6509-AC21-3DFC-2EE6C795F45C}"/>
          </ac:picMkLst>
        </pc:picChg>
        <pc:picChg chg="del">
          <ac:chgData name="Alessandro Onori" userId="902ff87a-dec1-4e50-bcf4-5017f04e5058" providerId="ADAL" clId="{BCDD700F-F710-45AC-8A43-E7F53DB0058C}" dt="2024-01-27T15:13:56.409" v="1530" actId="478"/>
          <ac:picMkLst>
            <pc:docMk/>
            <pc:sldMk cId="3576247995" sldId="307"/>
            <ac:picMk id="1030" creationId="{F0AD8F78-6B73-10CA-1B7C-8125C65C34BD}"/>
          </ac:picMkLst>
        </pc:picChg>
        <pc:cxnChg chg="del">
          <ac:chgData name="Alessandro Onori" userId="902ff87a-dec1-4e50-bcf4-5017f04e5058" providerId="ADAL" clId="{BCDD700F-F710-45AC-8A43-E7F53DB0058C}" dt="2024-01-27T15:13:56.409" v="1530" actId="478"/>
          <ac:cxnSpMkLst>
            <pc:docMk/>
            <pc:sldMk cId="3576247995" sldId="307"/>
            <ac:cxnSpMk id="5" creationId="{F2011179-09B0-E707-990B-30B8A581A638}"/>
          </ac:cxnSpMkLst>
        </pc:cxnChg>
        <pc:cxnChg chg="add mod">
          <ac:chgData name="Alessandro Onori" userId="902ff87a-dec1-4e50-bcf4-5017f04e5058" providerId="ADAL" clId="{BCDD700F-F710-45AC-8A43-E7F53DB0058C}" dt="2024-02-04T18:03:47.784" v="3881" actId="1035"/>
          <ac:cxnSpMkLst>
            <pc:docMk/>
            <pc:sldMk cId="3576247995" sldId="307"/>
            <ac:cxnSpMk id="26" creationId="{85895485-1E66-1EB5-83DA-22D01CD22CB5}"/>
          </ac:cxnSpMkLst>
        </pc:cxnChg>
        <pc:cxnChg chg="add mod">
          <ac:chgData name="Alessandro Onori" userId="902ff87a-dec1-4e50-bcf4-5017f04e5058" providerId="ADAL" clId="{BCDD700F-F710-45AC-8A43-E7F53DB0058C}" dt="2024-02-04T18:03:47.784" v="3881" actId="1035"/>
          <ac:cxnSpMkLst>
            <pc:docMk/>
            <pc:sldMk cId="3576247995" sldId="307"/>
            <ac:cxnSpMk id="30" creationId="{704097B1-4560-CC8D-9137-D34DADC28ABE}"/>
          </ac:cxnSpMkLst>
        </pc:cxnChg>
        <pc:cxnChg chg="del">
          <ac:chgData name="Alessandro Onori" userId="902ff87a-dec1-4e50-bcf4-5017f04e5058" providerId="ADAL" clId="{BCDD700F-F710-45AC-8A43-E7F53DB0058C}" dt="2024-01-27T15:13:56.409" v="1530" actId="478"/>
          <ac:cxnSpMkLst>
            <pc:docMk/>
            <pc:sldMk cId="3576247995" sldId="307"/>
            <ac:cxnSpMk id="35" creationId="{189E66CC-182B-2580-16A9-BD8B09903B60}"/>
          </ac:cxnSpMkLst>
        </pc:cxnChg>
        <pc:cxnChg chg="add del mod">
          <ac:chgData name="Alessandro Onori" userId="902ff87a-dec1-4e50-bcf4-5017f04e5058" providerId="ADAL" clId="{BCDD700F-F710-45AC-8A43-E7F53DB0058C}" dt="2024-01-27T15:25:38.093" v="1608" actId="478"/>
          <ac:cxnSpMkLst>
            <pc:docMk/>
            <pc:sldMk cId="3576247995" sldId="307"/>
            <ac:cxnSpMk id="41" creationId="{97C97100-8D99-FB8D-A0CC-AB102592692E}"/>
          </ac:cxnSpMkLst>
        </pc:cxnChg>
        <pc:cxnChg chg="add del mod">
          <ac:chgData name="Alessandro Onori" userId="902ff87a-dec1-4e50-bcf4-5017f04e5058" providerId="ADAL" clId="{BCDD700F-F710-45AC-8A43-E7F53DB0058C}" dt="2024-01-27T15:25:36.437" v="1607" actId="478"/>
          <ac:cxnSpMkLst>
            <pc:docMk/>
            <pc:sldMk cId="3576247995" sldId="307"/>
            <ac:cxnSpMk id="43" creationId="{F1EA0E36-D863-B975-0D53-49A7EEA6C963}"/>
          </ac:cxnSpMkLst>
        </pc:cxnChg>
        <pc:cxnChg chg="add mod">
          <ac:chgData name="Alessandro Onori" userId="902ff87a-dec1-4e50-bcf4-5017f04e5058" providerId="ADAL" clId="{BCDD700F-F710-45AC-8A43-E7F53DB0058C}" dt="2024-02-04T18:03:47.784" v="3881" actId="1035"/>
          <ac:cxnSpMkLst>
            <pc:docMk/>
            <pc:sldMk cId="3576247995" sldId="307"/>
            <ac:cxnSpMk id="47" creationId="{01AA50CD-8F89-21A2-A446-112347FCF96F}"/>
          </ac:cxnSpMkLst>
        </pc:cxnChg>
        <pc:cxnChg chg="add mod">
          <ac:chgData name="Alessandro Onori" userId="902ff87a-dec1-4e50-bcf4-5017f04e5058" providerId="ADAL" clId="{BCDD700F-F710-45AC-8A43-E7F53DB0058C}" dt="2024-02-04T18:03:47.784" v="3881" actId="1035"/>
          <ac:cxnSpMkLst>
            <pc:docMk/>
            <pc:sldMk cId="3576247995" sldId="307"/>
            <ac:cxnSpMk id="52" creationId="{8AB15892-2166-9D3A-D11F-35CE86E6E087}"/>
          </ac:cxnSpMkLst>
        </pc:cxnChg>
        <pc:cxnChg chg="add mod">
          <ac:chgData name="Alessandro Onori" userId="902ff87a-dec1-4e50-bcf4-5017f04e5058" providerId="ADAL" clId="{BCDD700F-F710-45AC-8A43-E7F53DB0058C}" dt="2024-02-04T18:03:47.784" v="3881" actId="1035"/>
          <ac:cxnSpMkLst>
            <pc:docMk/>
            <pc:sldMk cId="3576247995" sldId="307"/>
            <ac:cxnSpMk id="57" creationId="{D77B60D4-1055-1F91-8514-98248BA704E6}"/>
          </ac:cxnSpMkLst>
        </pc:cxnChg>
      </pc:sldChg>
      <pc:sldChg chg="addSp delSp modSp add mod ord">
        <pc:chgData name="Alessandro Onori" userId="902ff87a-dec1-4e50-bcf4-5017f04e5058" providerId="ADAL" clId="{BCDD700F-F710-45AC-8A43-E7F53DB0058C}" dt="2024-02-04T17:27:09.149" v="3857" actId="113"/>
        <pc:sldMkLst>
          <pc:docMk/>
          <pc:sldMk cId="2143720475" sldId="308"/>
        </pc:sldMkLst>
        <pc:spChg chg="mod">
          <ac:chgData name="Alessandro Onori" userId="902ff87a-dec1-4e50-bcf4-5017f04e5058" providerId="ADAL" clId="{BCDD700F-F710-45AC-8A43-E7F53DB0058C}" dt="2024-02-04T17:27:09.149" v="3857" actId="113"/>
          <ac:spMkLst>
            <pc:docMk/>
            <pc:sldMk cId="2143720475" sldId="308"/>
            <ac:spMk id="2" creationId="{0033B96F-F3C6-1A52-8E48-1ABE03B972B7}"/>
          </ac:spMkLst>
        </pc:spChg>
        <pc:spChg chg="add mod">
          <ac:chgData name="Alessandro Onori" userId="902ff87a-dec1-4e50-bcf4-5017f04e5058" providerId="ADAL" clId="{BCDD700F-F710-45AC-8A43-E7F53DB0058C}" dt="2024-01-29T12:07:18.459" v="2928" actId="1076"/>
          <ac:spMkLst>
            <pc:docMk/>
            <pc:sldMk cId="2143720475" sldId="308"/>
            <ac:spMk id="4" creationId="{1CE70711-8A11-6BF4-F9EB-9E4470855790}"/>
          </ac:spMkLst>
        </pc:spChg>
        <pc:spChg chg="mod">
          <ac:chgData name="Alessandro Onori" userId="902ff87a-dec1-4e50-bcf4-5017f04e5058" providerId="ADAL" clId="{BCDD700F-F710-45AC-8A43-E7F53DB0058C}" dt="2024-02-04T17:26:50.508" v="3853" actId="20577"/>
          <ac:spMkLst>
            <pc:docMk/>
            <pc:sldMk cId="2143720475" sldId="308"/>
            <ac:spMk id="6" creationId="{4BDB5223-6EB5-1046-88BB-84ED760A29CE}"/>
          </ac:spMkLst>
        </pc:spChg>
        <pc:spChg chg="mod">
          <ac:chgData name="Alessandro Onori" userId="902ff87a-dec1-4e50-bcf4-5017f04e5058" providerId="ADAL" clId="{BCDD700F-F710-45AC-8A43-E7F53DB0058C}" dt="2024-01-27T16:18:25.768" v="2161" actId="1076"/>
          <ac:spMkLst>
            <pc:docMk/>
            <pc:sldMk cId="2143720475" sldId="308"/>
            <ac:spMk id="8" creationId="{E02ABFBB-7861-A363-72BC-C4EBC0C6AC81}"/>
          </ac:spMkLst>
        </pc:spChg>
        <pc:spChg chg="add mod">
          <ac:chgData name="Alessandro Onori" userId="902ff87a-dec1-4e50-bcf4-5017f04e5058" providerId="ADAL" clId="{BCDD700F-F710-45AC-8A43-E7F53DB0058C}" dt="2024-01-29T12:07:18.459" v="2928" actId="1076"/>
          <ac:spMkLst>
            <pc:docMk/>
            <pc:sldMk cId="2143720475" sldId="308"/>
            <ac:spMk id="9" creationId="{39B0213C-15B3-9AFE-0284-275FE4E37BE8}"/>
          </ac:spMkLst>
        </pc:spChg>
        <pc:spChg chg="mod">
          <ac:chgData name="Alessandro Onori" userId="902ff87a-dec1-4e50-bcf4-5017f04e5058" providerId="ADAL" clId="{BCDD700F-F710-45AC-8A43-E7F53DB0058C}" dt="2024-01-27T16:07:34.956" v="1978"/>
          <ac:spMkLst>
            <pc:docMk/>
            <pc:sldMk cId="2143720475" sldId="308"/>
            <ac:spMk id="10" creationId="{3173DB21-9CF1-2E34-0CB2-A228C29EFDEB}"/>
          </ac:spMkLst>
        </pc:spChg>
        <pc:spChg chg="del mod">
          <ac:chgData name="Alessandro Onori" userId="902ff87a-dec1-4e50-bcf4-5017f04e5058" providerId="ADAL" clId="{BCDD700F-F710-45AC-8A43-E7F53DB0058C}" dt="2024-01-27T16:10:04.259" v="2004" actId="478"/>
          <ac:spMkLst>
            <pc:docMk/>
            <pc:sldMk cId="2143720475" sldId="308"/>
            <ac:spMk id="11" creationId="{1866EDC2-E3A7-9D98-857D-BFD3F3739733}"/>
          </ac:spMkLst>
        </pc:spChg>
        <pc:spChg chg="del">
          <ac:chgData name="Alessandro Onori" userId="902ff87a-dec1-4e50-bcf4-5017f04e5058" providerId="ADAL" clId="{BCDD700F-F710-45AC-8A43-E7F53DB0058C}" dt="2024-01-27T16:07:50.913" v="1986" actId="478"/>
          <ac:spMkLst>
            <pc:docMk/>
            <pc:sldMk cId="2143720475" sldId="308"/>
            <ac:spMk id="13" creationId="{C50E615D-1121-8A0E-7D7B-B02D708C3D56}"/>
          </ac:spMkLst>
        </pc:spChg>
        <pc:spChg chg="del mod">
          <ac:chgData name="Alessandro Onori" userId="902ff87a-dec1-4e50-bcf4-5017f04e5058" providerId="ADAL" clId="{BCDD700F-F710-45AC-8A43-E7F53DB0058C}" dt="2024-01-27T16:10:04.259" v="2004" actId="478"/>
          <ac:spMkLst>
            <pc:docMk/>
            <pc:sldMk cId="2143720475" sldId="308"/>
            <ac:spMk id="14" creationId="{1B344A81-15F9-9626-64EF-24EDD8CC97C7}"/>
          </ac:spMkLst>
        </pc:spChg>
        <pc:spChg chg="mod">
          <ac:chgData name="Alessandro Onori" userId="902ff87a-dec1-4e50-bcf4-5017f04e5058" providerId="ADAL" clId="{BCDD700F-F710-45AC-8A43-E7F53DB0058C}" dt="2024-01-29T12:07:18.459" v="2928" actId="1076"/>
          <ac:spMkLst>
            <pc:docMk/>
            <pc:sldMk cId="2143720475" sldId="308"/>
            <ac:spMk id="15" creationId="{DA709200-0E0A-2E48-ECAD-2463505B759D}"/>
          </ac:spMkLst>
        </pc:spChg>
        <pc:spChg chg="del mod">
          <ac:chgData name="Alessandro Onori" userId="902ff87a-dec1-4e50-bcf4-5017f04e5058" providerId="ADAL" clId="{BCDD700F-F710-45AC-8A43-E7F53DB0058C}" dt="2024-01-27T16:10:04.259" v="2004" actId="478"/>
          <ac:spMkLst>
            <pc:docMk/>
            <pc:sldMk cId="2143720475" sldId="308"/>
            <ac:spMk id="16" creationId="{02CAE0BA-D402-FAB1-6843-A03A1C5F2C55}"/>
          </ac:spMkLst>
        </pc:spChg>
        <pc:spChg chg="del mod">
          <ac:chgData name="Alessandro Onori" userId="902ff87a-dec1-4e50-bcf4-5017f04e5058" providerId="ADAL" clId="{BCDD700F-F710-45AC-8A43-E7F53DB0058C}" dt="2024-01-27T16:10:04.259" v="2004" actId="478"/>
          <ac:spMkLst>
            <pc:docMk/>
            <pc:sldMk cId="2143720475" sldId="308"/>
            <ac:spMk id="17" creationId="{BE244950-8E59-E004-DF41-0417A2EE75CE}"/>
          </ac:spMkLst>
        </pc:spChg>
        <pc:spChg chg="del mod">
          <ac:chgData name="Alessandro Onori" userId="902ff87a-dec1-4e50-bcf4-5017f04e5058" providerId="ADAL" clId="{BCDD700F-F710-45AC-8A43-E7F53DB0058C}" dt="2024-01-27T16:10:04.259" v="2004" actId="478"/>
          <ac:spMkLst>
            <pc:docMk/>
            <pc:sldMk cId="2143720475" sldId="308"/>
            <ac:spMk id="18" creationId="{023BB908-7011-CCAE-CA5E-5E35B7EC7FC8}"/>
          </ac:spMkLst>
        </pc:spChg>
        <pc:spChg chg="mod">
          <ac:chgData name="Alessandro Onori" userId="902ff87a-dec1-4e50-bcf4-5017f04e5058" providerId="ADAL" clId="{BCDD700F-F710-45AC-8A43-E7F53DB0058C}" dt="2024-01-29T12:07:18.459" v="2928" actId="1076"/>
          <ac:spMkLst>
            <pc:docMk/>
            <pc:sldMk cId="2143720475" sldId="308"/>
            <ac:spMk id="19" creationId="{57817ED6-2444-6910-89B4-BC05B5D4AA36}"/>
          </ac:spMkLst>
        </pc:spChg>
        <pc:spChg chg="add mod">
          <ac:chgData name="Alessandro Onori" userId="902ff87a-dec1-4e50-bcf4-5017f04e5058" providerId="ADAL" clId="{BCDD700F-F710-45AC-8A43-E7F53DB0058C}" dt="2024-01-29T12:07:18.459" v="2928" actId="1076"/>
          <ac:spMkLst>
            <pc:docMk/>
            <pc:sldMk cId="2143720475" sldId="308"/>
            <ac:spMk id="20" creationId="{7BD0DFA1-77D9-0503-8584-9D1BD0461103}"/>
          </ac:spMkLst>
        </pc:spChg>
        <pc:spChg chg="mod">
          <ac:chgData name="Alessandro Onori" userId="902ff87a-dec1-4e50-bcf4-5017f04e5058" providerId="ADAL" clId="{BCDD700F-F710-45AC-8A43-E7F53DB0058C}" dt="2024-01-29T12:07:18.459" v="2928" actId="1076"/>
          <ac:spMkLst>
            <pc:docMk/>
            <pc:sldMk cId="2143720475" sldId="308"/>
            <ac:spMk id="21" creationId="{5D8853E0-3906-046B-6D7A-8472690F39FA}"/>
          </ac:spMkLst>
        </pc:spChg>
        <pc:spChg chg="del mod">
          <ac:chgData name="Alessandro Onori" userId="902ff87a-dec1-4e50-bcf4-5017f04e5058" providerId="ADAL" clId="{BCDD700F-F710-45AC-8A43-E7F53DB0058C}" dt="2024-01-27T16:10:04.259" v="2004" actId="478"/>
          <ac:spMkLst>
            <pc:docMk/>
            <pc:sldMk cId="2143720475" sldId="308"/>
            <ac:spMk id="22" creationId="{B4D32EF1-ADB8-715B-DA53-FE5D28E075A0}"/>
          </ac:spMkLst>
        </pc:spChg>
        <pc:spChg chg="del mod">
          <ac:chgData name="Alessandro Onori" userId="902ff87a-dec1-4e50-bcf4-5017f04e5058" providerId="ADAL" clId="{BCDD700F-F710-45AC-8A43-E7F53DB0058C}" dt="2024-01-27T16:10:04.259" v="2004" actId="478"/>
          <ac:spMkLst>
            <pc:docMk/>
            <pc:sldMk cId="2143720475" sldId="308"/>
            <ac:spMk id="23" creationId="{34B1CD24-E5E4-0EFA-0DC5-CD9AB62AA06E}"/>
          </ac:spMkLst>
        </pc:spChg>
        <pc:spChg chg="add mod">
          <ac:chgData name="Alessandro Onori" userId="902ff87a-dec1-4e50-bcf4-5017f04e5058" providerId="ADAL" clId="{BCDD700F-F710-45AC-8A43-E7F53DB0058C}" dt="2024-01-27T16:18:23.967" v="2159"/>
          <ac:spMkLst>
            <pc:docMk/>
            <pc:sldMk cId="2143720475" sldId="308"/>
            <ac:spMk id="24" creationId="{7646D4DD-0604-514E-AC9C-4AB363989024}"/>
          </ac:spMkLst>
        </pc:spChg>
        <pc:spChg chg="add mod">
          <ac:chgData name="Alessandro Onori" userId="902ff87a-dec1-4e50-bcf4-5017f04e5058" providerId="ADAL" clId="{BCDD700F-F710-45AC-8A43-E7F53DB0058C}" dt="2024-01-27T16:18:23.967" v="2159"/>
          <ac:spMkLst>
            <pc:docMk/>
            <pc:sldMk cId="2143720475" sldId="308"/>
            <ac:spMk id="25" creationId="{B326B633-6CDB-8077-EB7D-C53C230A4B94}"/>
          </ac:spMkLst>
        </pc:spChg>
        <pc:spChg chg="add mod">
          <ac:chgData name="Alessandro Onori" userId="902ff87a-dec1-4e50-bcf4-5017f04e5058" providerId="ADAL" clId="{BCDD700F-F710-45AC-8A43-E7F53DB0058C}" dt="2024-01-27T16:18:23.967" v="2159"/>
          <ac:spMkLst>
            <pc:docMk/>
            <pc:sldMk cId="2143720475" sldId="308"/>
            <ac:spMk id="26" creationId="{ED4840E0-769E-4111-4184-A2E2795C440C}"/>
          </ac:spMkLst>
        </pc:spChg>
        <pc:spChg chg="add mod">
          <ac:chgData name="Alessandro Onori" userId="902ff87a-dec1-4e50-bcf4-5017f04e5058" providerId="ADAL" clId="{BCDD700F-F710-45AC-8A43-E7F53DB0058C}" dt="2024-01-27T16:18:35.047" v="2164" actId="1076"/>
          <ac:spMkLst>
            <pc:docMk/>
            <pc:sldMk cId="2143720475" sldId="308"/>
            <ac:spMk id="27" creationId="{95316AE5-A0F5-40D9-F1B9-1B4216E041B4}"/>
          </ac:spMkLst>
        </pc:spChg>
        <pc:spChg chg="del mod">
          <ac:chgData name="Alessandro Onori" userId="902ff87a-dec1-4e50-bcf4-5017f04e5058" providerId="ADAL" clId="{BCDD700F-F710-45AC-8A43-E7F53DB0058C}" dt="2024-01-27T16:10:04.259" v="2004" actId="478"/>
          <ac:spMkLst>
            <pc:docMk/>
            <pc:sldMk cId="2143720475" sldId="308"/>
            <ac:spMk id="28" creationId="{C1725A8E-E49B-71A1-910F-55F56CB7FCC4}"/>
          </ac:spMkLst>
        </pc:spChg>
        <pc:spChg chg="del mod">
          <ac:chgData name="Alessandro Onori" userId="902ff87a-dec1-4e50-bcf4-5017f04e5058" providerId="ADAL" clId="{BCDD700F-F710-45AC-8A43-E7F53DB0058C}" dt="2024-01-27T16:10:04.259" v="2004" actId="478"/>
          <ac:spMkLst>
            <pc:docMk/>
            <pc:sldMk cId="2143720475" sldId="308"/>
            <ac:spMk id="29" creationId="{6D0CDF70-B3A2-DC95-CD20-39D702397BED}"/>
          </ac:spMkLst>
        </pc:spChg>
        <pc:spChg chg="add mod">
          <ac:chgData name="Alessandro Onori" userId="902ff87a-dec1-4e50-bcf4-5017f04e5058" providerId="ADAL" clId="{BCDD700F-F710-45AC-8A43-E7F53DB0058C}" dt="2024-01-27T16:18:35.047" v="2164" actId="1076"/>
          <ac:spMkLst>
            <pc:docMk/>
            <pc:sldMk cId="2143720475" sldId="308"/>
            <ac:spMk id="30" creationId="{647FE91B-4F37-68FE-4B1D-6836E11C3EB9}"/>
          </ac:spMkLst>
        </pc:spChg>
        <pc:spChg chg="del">
          <ac:chgData name="Alessandro Onori" userId="902ff87a-dec1-4e50-bcf4-5017f04e5058" providerId="ADAL" clId="{BCDD700F-F710-45AC-8A43-E7F53DB0058C}" dt="2024-01-27T16:07:46.552" v="1983" actId="478"/>
          <ac:spMkLst>
            <pc:docMk/>
            <pc:sldMk cId="2143720475" sldId="308"/>
            <ac:spMk id="32" creationId="{ACDD1E3D-AC4F-BD53-0482-01563F295D48}"/>
          </ac:spMkLst>
        </pc:spChg>
        <pc:spChg chg="del">
          <ac:chgData name="Alessandro Onori" userId="902ff87a-dec1-4e50-bcf4-5017f04e5058" providerId="ADAL" clId="{BCDD700F-F710-45AC-8A43-E7F53DB0058C}" dt="2024-01-27T16:07:46.552" v="1983" actId="478"/>
          <ac:spMkLst>
            <pc:docMk/>
            <pc:sldMk cId="2143720475" sldId="308"/>
            <ac:spMk id="33" creationId="{8253BE74-45C1-8DA8-2416-94AF725FD58D}"/>
          </ac:spMkLst>
        </pc:spChg>
        <pc:spChg chg="add mod">
          <ac:chgData name="Alessandro Onori" userId="902ff87a-dec1-4e50-bcf4-5017f04e5058" providerId="ADAL" clId="{BCDD700F-F710-45AC-8A43-E7F53DB0058C}" dt="2024-01-27T16:18:35.047" v="2164" actId="1076"/>
          <ac:spMkLst>
            <pc:docMk/>
            <pc:sldMk cId="2143720475" sldId="308"/>
            <ac:spMk id="34" creationId="{A6DFC763-8FCF-801A-058A-06624E033344}"/>
          </ac:spMkLst>
        </pc:spChg>
        <pc:spChg chg="add mod">
          <ac:chgData name="Alessandro Onori" userId="902ff87a-dec1-4e50-bcf4-5017f04e5058" providerId="ADAL" clId="{BCDD700F-F710-45AC-8A43-E7F53DB0058C}" dt="2024-01-29T12:07:18.459" v="2928" actId="1076"/>
          <ac:spMkLst>
            <pc:docMk/>
            <pc:sldMk cId="2143720475" sldId="308"/>
            <ac:spMk id="36" creationId="{F297C12C-4A6E-DA09-BD14-913C3FA81ADC}"/>
          </ac:spMkLst>
        </pc:spChg>
        <pc:spChg chg="add mod">
          <ac:chgData name="Alessandro Onori" userId="902ff87a-dec1-4e50-bcf4-5017f04e5058" providerId="ADAL" clId="{BCDD700F-F710-45AC-8A43-E7F53DB0058C}" dt="2024-01-29T12:07:18.459" v="2928" actId="1076"/>
          <ac:spMkLst>
            <pc:docMk/>
            <pc:sldMk cId="2143720475" sldId="308"/>
            <ac:spMk id="37" creationId="{6CE0BAB4-240A-FA73-B0CF-5EA794A15B1E}"/>
          </ac:spMkLst>
        </pc:spChg>
        <pc:spChg chg="add mod">
          <ac:chgData name="Alessandro Onori" userId="902ff87a-dec1-4e50-bcf4-5017f04e5058" providerId="ADAL" clId="{BCDD700F-F710-45AC-8A43-E7F53DB0058C}" dt="2024-01-29T12:07:18.459" v="2928" actId="1076"/>
          <ac:spMkLst>
            <pc:docMk/>
            <pc:sldMk cId="2143720475" sldId="308"/>
            <ac:spMk id="38" creationId="{75D0517F-474C-A57D-DD92-5035E3CF7A1F}"/>
          </ac:spMkLst>
        </pc:spChg>
        <pc:spChg chg="add mod">
          <ac:chgData name="Alessandro Onori" userId="902ff87a-dec1-4e50-bcf4-5017f04e5058" providerId="ADAL" clId="{BCDD700F-F710-45AC-8A43-E7F53DB0058C}" dt="2024-01-29T12:07:18.459" v="2928" actId="1076"/>
          <ac:spMkLst>
            <pc:docMk/>
            <pc:sldMk cId="2143720475" sldId="308"/>
            <ac:spMk id="39" creationId="{9DAE1FF4-6737-3F79-91DA-B37D38416035}"/>
          </ac:spMkLst>
        </pc:spChg>
        <pc:spChg chg="add mod">
          <ac:chgData name="Alessandro Onori" userId="902ff87a-dec1-4e50-bcf4-5017f04e5058" providerId="ADAL" clId="{BCDD700F-F710-45AC-8A43-E7F53DB0058C}" dt="2024-01-29T12:07:18.459" v="2928" actId="1076"/>
          <ac:spMkLst>
            <pc:docMk/>
            <pc:sldMk cId="2143720475" sldId="308"/>
            <ac:spMk id="40" creationId="{56F85C7A-EA2C-0FE5-3F89-E41DC2FF2480}"/>
          </ac:spMkLst>
        </pc:spChg>
        <pc:spChg chg="add mod">
          <ac:chgData name="Alessandro Onori" userId="902ff87a-dec1-4e50-bcf4-5017f04e5058" providerId="ADAL" clId="{BCDD700F-F710-45AC-8A43-E7F53DB0058C}" dt="2024-01-29T12:07:18.459" v="2928" actId="1076"/>
          <ac:spMkLst>
            <pc:docMk/>
            <pc:sldMk cId="2143720475" sldId="308"/>
            <ac:spMk id="41" creationId="{DECBB9C9-3573-AEE9-C290-D8CE1EBEA9C5}"/>
          </ac:spMkLst>
        </pc:spChg>
        <pc:picChg chg="del">
          <ac:chgData name="Alessandro Onori" userId="902ff87a-dec1-4e50-bcf4-5017f04e5058" providerId="ADAL" clId="{BCDD700F-F710-45AC-8A43-E7F53DB0058C}" dt="2024-01-27T16:07:49.153" v="1985" actId="478"/>
          <ac:picMkLst>
            <pc:docMk/>
            <pc:sldMk cId="2143720475" sldId="308"/>
            <ac:picMk id="7" creationId="{E34E8D34-6A46-BE31-2AED-C7017EAB30C9}"/>
          </ac:picMkLst>
        </pc:picChg>
        <pc:picChg chg="del">
          <ac:chgData name="Alessandro Onori" userId="902ff87a-dec1-4e50-bcf4-5017f04e5058" providerId="ADAL" clId="{BCDD700F-F710-45AC-8A43-E7F53DB0058C}" dt="2024-01-27T16:07:46.552" v="1983" actId="478"/>
          <ac:picMkLst>
            <pc:docMk/>
            <pc:sldMk cId="2143720475" sldId="308"/>
            <ac:picMk id="31" creationId="{D844CCD8-07CA-620C-3E15-8E803CA170C4}"/>
          </ac:picMkLst>
        </pc:picChg>
        <pc:picChg chg="del">
          <ac:chgData name="Alessandro Onori" userId="902ff87a-dec1-4e50-bcf4-5017f04e5058" providerId="ADAL" clId="{BCDD700F-F710-45AC-8A43-E7F53DB0058C}" dt="2024-01-27T16:07:46.552" v="1983" actId="478"/>
          <ac:picMkLst>
            <pc:docMk/>
            <pc:sldMk cId="2143720475" sldId="308"/>
            <ac:picMk id="1026" creationId="{EB53BE47-6509-AC21-3DFC-2EE6C795F45C}"/>
          </ac:picMkLst>
        </pc:picChg>
        <pc:picChg chg="del">
          <ac:chgData name="Alessandro Onori" userId="902ff87a-dec1-4e50-bcf4-5017f04e5058" providerId="ADAL" clId="{BCDD700F-F710-45AC-8A43-E7F53DB0058C}" dt="2024-01-27T16:07:46.552" v="1983" actId="478"/>
          <ac:picMkLst>
            <pc:docMk/>
            <pc:sldMk cId="2143720475" sldId="308"/>
            <ac:picMk id="1030" creationId="{F0AD8F78-6B73-10CA-1B7C-8125C65C34BD}"/>
          </ac:picMkLst>
        </pc:picChg>
        <pc:cxnChg chg="del">
          <ac:chgData name="Alessandro Onori" userId="902ff87a-dec1-4e50-bcf4-5017f04e5058" providerId="ADAL" clId="{BCDD700F-F710-45AC-8A43-E7F53DB0058C}" dt="2024-01-27T16:07:48.409" v="1984" actId="478"/>
          <ac:cxnSpMkLst>
            <pc:docMk/>
            <pc:sldMk cId="2143720475" sldId="308"/>
            <ac:cxnSpMk id="5" creationId="{F2011179-09B0-E707-990B-30B8A581A638}"/>
          </ac:cxnSpMkLst>
        </pc:cxnChg>
        <pc:cxnChg chg="del">
          <ac:chgData name="Alessandro Onori" userId="902ff87a-dec1-4e50-bcf4-5017f04e5058" providerId="ADAL" clId="{BCDD700F-F710-45AC-8A43-E7F53DB0058C}" dt="2024-01-27T16:07:46.552" v="1983" actId="478"/>
          <ac:cxnSpMkLst>
            <pc:docMk/>
            <pc:sldMk cId="2143720475" sldId="308"/>
            <ac:cxnSpMk id="35" creationId="{189E66CC-182B-2580-16A9-BD8B09903B60}"/>
          </ac:cxnSpMkLst>
        </pc:cxnChg>
      </pc:sldChg>
      <pc:sldChg chg="modSp add mod">
        <pc:chgData name="Alessandro Onori" userId="902ff87a-dec1-4e50-bcf4-5017f04e5058" providerId="ADAL" clId="{BCDD700F-F710-45AC-8A43-E7F53DB0058C}" dt="2024-02-04T17:27:40.352" v="3867" actId="20577"/>
        <pc:sldMkLst>
          <pc:docMk/>
          <pc:sldMk cId="156886982" sldId="309"/>
        </pc:sldMkLst>
        <pc:spChg chg="mod">
          <ac:chgData name="Alessandro Onori" userId="902ff87a-dec1-4e50-bcf4-5017f04e5058" providerId="ADAL" clId="{BCDD700F-F710-45AC-8A43-E7F53DB0058C}" dt="2024-02-04T17:27:40.352" v="3867" actId="20577"/>
          <ac:spMkLst>
            <pc:docMk/>
            <pc:sldMk cId="156886982" sldId="309"/>
            <ac:spMk id="6" creationId="{4BDB5223-6EB5-1046-88BB-84ED760A29CE}"/>
          </ac:spMkLst>
        </pc:spChg>
      </pc:sldChg>
      <pc:sldChg chg="addSp delSp modSp add del mod ord">
        <pc:chgData name="Alessandro Onori" userId="902ff87a-dec1-4e50-bcf4-5017f04e5058" providerId="ADAL" clId="{BCDD700F-F710-45AC-8A43-E7F53DB0058C}" dt="2024-01-30T13:38:31.551" v="3760" actId="2696"/>
        <pc:sldMkLst>
          <pc:docMk/>
          <pc:sldMk cId="3442660175" sldId="309"/>
        </pc:sldMkLst>
        <pc:spChg chg="mod">
          <ac:chgData name="Alessandro Onori" userId="902ff87a-dec1-4e50-bcf4-5017f04e5058" providerId="ADAL" clId="{BCDD700F-F710-45AC-8A43-E7F53DB0058C}" dt="2024-01-29T12:10:32.981" v="2972"/>
          <ac:spMkLst>
            <pc:docMk/>
            <pc:sldMk cId="3442660175" sldId="309"/>
            <ac:spMk id="2" creationId="{0033B96F-F3C6-1A52-8E48-1ABE03B972B7}"/>
          </ac:spMkLst>
        </pc:spChg>
        <pc:spChg chg="del">
          <ac:chgData name="Alessandro Onori" userId="902ff87a-dec1-4e50-bcf4-5017f04e5058" providerId="ADAL" clId="{BCDD700F-F710-45AC-8A43-E7F53DB0058C}" dt="2024-01-29T11:43:50.077" v="2401" actId="478"/>
          <ac:spMkLst>
            <pc:docMk/>
            <pc:sldMk cId="3442660175" sldId="309"/>
            <ac:spMk id="4" creationId="{1CE70711-8A11-6BF4-F9EB-9E4470855790}"/>
          </ac:spMkLst>
        </pc:spChg>
        <pc:spChg chg="add mod">
          <ac:chgData name="Alessandro Onori" userId="902ff87a-dec1-4e50-bcf4-5017f04e5058" providerId="ADAL" clId="{BCDD700F-F710-45AC-8A43-E7F53DB0058C}" dt="2024-01-29T12:10:45.675" v="2973" actId="1076"/>
          <ac:spMkLst>
            <pc:docMk/>
            <pc:sldMk cId="3442660175" sldId="309"/>
            <ac:spMk id="5" creationId="{E9160133-8926-D49A-7D0A-BFA51268C4B7}"/>
          </ac:spMkLst>
        </pc:spChg>
        <pc:spChg chg="mod">
          <ac:chgData name="Alessandro Onori" userId="902ff87a-dec1-4e50-bcf4-5017f04e5058" providerId="ADAL" clId="{BCDD700F-F710-45AC-8A43-E7F53DB0058C}" dt="2024-01-29T11:44:29.433" v="2413" actId="1076"/>
          <ac:spMkLst>
            <pc:docMk/>
            <pc:sldMk cId="3442660175" sldId="309"/>
            <ac:spMk id="6" creationId="{4BDB5223-6EB5-1046-88BB-84ED760A29CE}"/>
          </ac:spMkLst>
        </pc:spChg>
        <pc:spChg chg="add mod">
          <ac:chgData name="Alessandro Onori" userId="902ff87a-dec1-4e50-bcf4-5017f04e5058" providerId="ADAL" clId="{BCDD700F-F710-45AC-8A43-E7F53DB0058C}" dt="2024-01-29T12:10:45.675" v="2973" actId="1076"/>
          <ac:spMkLst>
            <pc:docMk/>
            <pc:sldMk cId="3442660175" sldId="309"/>
            <ac:spMk id="7" creationId="{1045AF36-1EBE-C583-8148-5451C6FD2715}"/>
          </ac:spMkLst>
        </pc:spChg>
        <pc:spChg chg="del">
          <ac:chgData name="Alessandro Onori" userId="902ff87a-dec1-4e50-bcf4-5017f04e5058" providerId="ADAL" clId="{BCDD700F-F710-45AC-8A43-E7F53DB0058C}" dt="2024-01-29T11:43:50.077" v="2401" actId="478"/>
          <ac:spMkLst>
            <pc:docMk/>
            <pc:sldMk cId="3442660175" sldId="309"/>
            <ac:spMk id="9" creationId="{39B0213C-15B3-9AFE-0284-275FE4E37BE8}"/>
          </ac:spMkLst>
        </pc:spChg>
        <pc:spChg chg="mod">
          <ac:chgData name="Alessandro Onori" userId="902ff87a-dec1-4e50-bcf4-5017f04e5058" providerId="ADAL" clId="{BCDD700F-F710-45AC-8A43-E7F53DB0058C}" dt="2024-01-27T16:26:20.148" v="2342" actId="20577"/>
          <ac:spMkLst>
            <pc:docMk/>
            <pc:sldMk cId="3442660175" sldId="309"/>
            <ac:spMk id="10" creationId="{3173DB21-9CF1-2E34-0CB2-A228C29EFDEB}"/>
          </ac:spMkLst>
        </pc:spChg>
        <pc:spChg chg="add mod">
          <ac:chgData name="Alessandro Onori" userId="902ff87a-dec1-4e50-bcf4-5017f04e5058" providerId="ADAL" clId="{BCDD700F-F710-45AC-8A43-E7F53DB0058C}" dt="2024-01-29T12:10:45.675" v="2973" actId="1076"/>
          <ac:spMkLst>
            <pc:docMk/>
            <pc:sldMk cId="3442660175" sldId="309"/>
            <ac:spMk id="11" creationId="{D473410B-ABDF-27E1-B1B1-825E660BDD68}"/>
          </ac:spMkLst>
        </pc:spChg>
        <pc:spChg chg="add mod">
          <ac:chgData name="Alessandro Onori" userId="902ff87a-dec1-4e50-bcf4-5017f04e5058" providerId="ADAL" clId="{BCDD700F-F710-45AC-8A43-E7F53DB0058C}" dt="2024-01-29T12:10:45.675" v="2973" actId="1076"/>
          <ac:spMkLst>
            <pc:docMk/>
            <pc:sldMk cId="3442660175" sldId="309"/>
            <ac:spMk id="13" creationId="{8EBFEC75-6836-53A4-0BF4-F4668A5E7378}"/>
          </ac:spMkLst>
        </pc:spChg>
        <pc:spChg chg="add mod">
          <ac:chgData name="Alessandro Onori" userId="902ff87a-dec1-4e50-bcf4-5017f04e5058" providerId="ADAL" clId="{BCDD700F-F710-45AC-8A43-E7F53DB0058C}" dt="2024-01-29T12:10:45.675" v="2973" actId="1076"/>
          <ac:spMkLst>
            <pc:docMk/>
            <pc:sldMk cId="3442660175" sldId="309"/>
            <ac:spMk id="14" creationId="{41E64C52-E5E8-6E64-D38F-382C07BDF0E4}"/>
          </ac:spMkLst>
        </pc:spChg>
        <pc:spChg chg="del">
          <ac:chgData name="Alessandro Onori" userId="902ff87a-dec1-4e50-bcf4-5017f04e5058" providerId="ADAL" clId="{BCDD700F-F710-45AC-8A43-E7F53DB0058C}" dt="2024-01-29T11:43:50.077" v="2401" actId="478"/>
          <ac:spMkLst>
            <pc:docMk/>
            <pc:sldMk cId="3442660175" sldId="309"/>
            <ac:spMk id="15" creationId="{DA709200-0E0A-2E48-ECAD-2463505B759D}"/>
          </ac:spMkLst>
        </pc:spChg>
        <pc:spChg chg="add mod">
          <ac:chgData name="Alessandro Onori" userId="902ff87a-dec1-4e50-bcf4-5017f04e5058" providerId="ADAL" clId="{BCDD700F-F710-45AC-8A43-E7F53DB0058C}" dt="2024-01-29T12:10:45.675" v="2973" actId="1076"/>
          <ac:spMkLst>
            <pc:docMk/>
            <pc:sldMk cId="3442660175" sldId="309"/>
            <ac:spMk id="16" creationId="{06C20D57-EE71-315C-AFE7-AC1347C18EC0}"/>
          </ac:spMkLst>
        </pc:spChg>
        <pc:spChg chg="add mod">
          <ac:chgData name="Alessandro Onori" userId="902ff87a-dec1-4e50-bcf4-5017f04e5058" providerId="ADAL" clId="{BCDD700F-F710-45AC-8A43-E7F53DB0058C}" dt="2024-01-29T12:10:45.675" v="2973" actId="1076"/>
          <ac:spMkLst>
            <pc:docMk/>
            <pc:sldMk cId="3442660175" sldId="309"/>
            <ac:spMk id="17" creationId="{A8C4CE43-EFB2-B627-F225-302D99BB3E2B}"/>
          </ac:spMkLst>
        </pc:spChg>
        <pc:spChg chg="add mod">
          <ac:chgData name="Alessandro Onori" userId="902ff87a-dec1-4e50-bcf4-5017f04e5058" providerId="ADAL" clId="{BCDD700F-F710-45AC-8A43-E7F53DB0058C}" dt="2024-01-29T12:10:45.675" v="2973" actId="1076"/>
          <ac:spMkLst>
            <pc:docMk/>
            <pc:sldMk cId="3442660175" sldId="309"/>
            <ac:spMk id="18" creationId="{E5D3C386-8BC9-3989-52B4-A1E24A779110}"/>
          </ac:spMkLst>
        </pc:spChg>
        <pc:spChg chg="del">
          <ac:chgData name="Alessandro Onori" userId="902ff87a-dec1-4e50-bcf4-5017f04e5058" providerId="ADAL" clId="{BCDD700F-F710-45AC-8A43-E7F53DB0058C}" dt="2024-01-29T11:43:50.077" v="2401" actId="478"/>
          <ac:spMkLst>
            <pc:docMk/>
            <pc:sldMk cId="3442660175" sldId="309"/>
            <ac:spMk id="19" creationId="{57817ED6-2444-6910-89B4-BC05B5D4AA36}"/>
          </ac:spMkLst>
        </pc:spChg>
        <pc:spChg chg="del">
          <ac:chgData name="Alessandro Onori" userId="902ff87a-dec1-4e50-bcf4-5017f04e5058" providerId="ADAL" clId="{BCDD700F-F710-45AC-8A43-E7F53DB0058C}" dt="2024-01-29T11:43:50.077" v="2401" actId="478"/>
          <ac:spMkLst>
            <pc:docMk/>
            <pc:sldMk cId="3442660175" sldId="309"/>
            <ac:spMk id="20" creationId="{7BD0DFA1-77D9-0503-8584-9D1BD0461103}"/>
          </ac:spMkLst>
        </pc:spChg>
        <pc:spChg chg="del">
          <ac:chgData name="Alessandro Onori" userId="902ff87a-dec1-4e50-bcf4-5017f04e5058" providerId="ADAL" clId="{BCDD700F-F710-45AC-8A43-E7F53DB0058C}" dt="2024-01-29T11:43:50.077" v="2401" actId="478"/>
          <ac:spMkLst>
            <pc:docMk/>
            <pc:sldMk cId="3442660175" sldId="309"/>
            <ac:spMk id="21" creationId="{5D8853E0-3906-046B-6D7A-8472690F39FA}"/>
          </ac:spMkLst>
        </pc:spChg>
        <pc:spChg chg="add mod">
          <ac:chgData name="Alessandro Onori" userId="902ff87a-dec1-4e50-bcf4-5017f04e5058" providerId="ADAL" clId="{BCDD700F-F710-45AC-8A43-E7F53DB0058C}" dt="2024-01-29T12:10:45.675" v="2973" actId="1076"/>
          <ac:spMkLst>
            <pc:docMk/>
            <pc:sldMk cId="3442660175" sldId="309"/>
            <ac:spMk id="22" creationId="{8200633A-D9C9-9006-2D70-1BE417543DCA}"/>
          </ac:spMkLst>
        </pc:spChg>
        <pc:spChg chg="add mod">
          <ac:chgData name="Alessandro Onori" userId="902ff87a-dec1-4e50-bcf4-5017f04e5058" providerId="ADAL" clId="{BCDD700F-F710-45AC-8A43-E7F53DB0058C}" dt="2024-01-29T12:10:45.675" v="2973" actId="1076"/>
          <ac:spMkLst>
            <pc:docMk/>
            <pc:sldMk cId="3442660175" sldId="309"/>
            <ac:spMk id="23" creationId="{C1846728-1E6D-7FE4-3906-C25AA04180D8}"/>
          </ac:spMkLst>
        </pc:spChg>
        <pc:spChg chg="add mod">
          <ac:chgData name="Alessandro Onori" userId="902ff87a-dec1-4e50-bcf4-5017f04e5058" providerId="ADAL" clId="{BCDD700F-F710-45AC-8A43-E7F53DB0058C}" dt="2024-01-29T12:10:45.675" v="2973" actId="1076"/>
          <ac:spMkLst>
            <pc:docMk/>
            <pc:sldMk cId="3442660175" sldId="309"/>
            <ac:spMk id="24" creationId="{876A4E0A-24B1-2275-DF88-637DE6C41F39}"/>
          </ac:spMkLst>
        </pc:spChg>
        <pc:spChg chg="add mod">
          <ac:chgData name="Alessandro Onori" userId="902ff87a-dec1-4e50-bcf4-5017f04e5058" providerId="ADAL" clId="{BCDD700F-F710-45AC-8A43-E7F53DB0058C}" dt="2024-01-29T12:10:45.675" v="2973" actId="1076"/>
          <ac:spMkLst>
            <pc:docMk/>
            <pc:sldMk cId="3442660175" sldId="309"/>
            <ac:spMk id="25" creationId="{59708A7B-6B5C-BCDB-AF8A-651ED52BC0F1}"/>
          </ac:spMkLst>
        </pc:spChg>
        <pc:spChg chg="add del mod">
          <ac:chgData name="Alessandro Onori" userId="902ff87a-dec1-4e50-bcf4-5017f04e5058" providerId="ADAL" clId="{BCDD700F-F710-45AC-8A43-E7F53DB0058C}" dt="2024-01-29T11:44:20.584" v="2410" actId="478"/>
          <ac:spMkLst>
            <pc:docMk/>
            <pc:sldMk cId="3442660175" sldId="309"/>
            <ac:spMk id="28" creationId="{4CC0139C-AD3C-734C-9E4F-37BBD54053CE}"/>
          </ac:spMkLst>
        </pc:spChg>
        <pc:spChg chg="add del mod">
          <ac:chgData name="Alessandro Onori" userId="902ff87a-dec1-4e50-bcf4-5017f04e5058" providerId="ADAL" clId="{BCDD700F-F710-45AC-8A43-E7F53DB0058C}" dt="2024-01-29T11:44:17.379" v="2408" actId="478"/>
          <ac:spMkLst>
            <pc:docMk/>
            <pc:sldMk cId="3442660175" sldId="309"/>
            <ac:spMk id="32" creationId="{FFFC11E9-4E3B-D977-0563-FC72EBEE5B6F}"/>
          </ac:spMkLst>
        </pc:spChg>
        <pc:spChg chg="add del mod">
          <ac:chgData name="Alessandro Onori" userId="902ff87a-dec1-4e50-bcf4-5017f04e5058" providerId="ADAL" clId="{BCDD700F-F710-45AC-8A43-E7F53DB0058C}" dt="2024-01-29T11:44:14.170" v="2407" actId="478"/>
          <ac:spMkLst>
            <pc:docMk/>
            <pc:sldMk cId="3442660175" sldId="309"/>
            <ac:spMk id="33" creationId="{4C3B8696-710E-B46E-05AE-C963FFA13926}"/>
          </ac:spMkLst>
        </pc:spChg>
        <pc:spChg chg="add mod">
          <ac:chgData name="Alessandro Onori" userId="902ff87a-dec1-4e50-bcf4-5017f04e5058" providerId="ADAL" clId="{BCDD700F-F710-45AC-8A43-E7F53DB0058C}" dt="2024-01-29T12:10:45.675" v="2973" actId="1076"/>
          <ac:spMkLst>
            <pc:docMk/>
            <pc:sldMk cId="3442660175" sldId="309"/>
            <ac:spMk id="35" creationId="{69B5BA4D-D710-1A58-70A3-B1D16C337A6F}"/>
          </ac:spMkLst>
        </pc:spChg>
        <pc:spChg chg="del">
          <ac:chgData name="Alessandro Onori" userId="902ff87a-dec1-4e50-bcf4-5017f04e5058" providerId="ADAL" clId="{BCDD700F-F710-45AC-8A43-E7F53DB0058C}" dt="2024-01-29T11:43:50.077" v="2401" actId="478"/>
          <ac:spMkLst>
            <pc:docMk/>
            <pc:sldMk cId="3442660175" sldId="309"/>
            <ac:spMk id="36" creationId="{F297C12C-4A6E-DA09-BD14-913C3FA81ADC}"/>
          </ac:spMkLst>
        </pc:spChg>
        <pc:spChg chg="del">
          <ac:chgData name="Alessandro Onori" userId="902ff87a-dec1-4e50-bcf4-5017f04e5058" providerId="ADAL" clId="{BCDD700F-F710-45AC-8A43-E7F53DB0058C}" dt="2024-01-29T11:43:50.077" v="2401" actId="478"/>
          <ac:spMkLst>
            <pc:docMk/>
            <pc:sldMk cId="3442660175" sldId="309"/>
            <ac:spMk id="37" creationId="{6CE0BAB4-240A-FA73-B0CF-5EA794A15B1E}"/>
          </ac:spMkLst>
        </pc:spChg>
        <pc:spChg chg="del">
          <ac:chgData name="Alessandro Onori" userId="902ff87a-dec1-4e50-bcf4-5017f04e5058" providerId="ADAL" clId="{BCDD700F-F710-45AC-8A43-E7F53DB0058C}" dt="2024-01-29T11:43:50.077" v="2401" actId="478"/>
          <ac:spMkLst>
            <pc:docMk/>
            <pc:sldMk cId="3442660175" sldId="309"/>
            <ac:spMk id="38" creationId="{75D0517F-474C-A57D-DD92-5035E3CF7A1F}"/>
          </ac:spMkLst>
        </pc:spChg>
        <pc:spChg chg="del">
          <ac:chgData name="Alessandro Onori" userId="902ff87a-dec1-4e50-bcf4-5017f04e5058" providerId="ADAL" clId="{BCDD700F-F710-45AC-8A43-E7F53DB0058C}" dt="2024-01-29T11:43:50.077" v="2401" actId="478"/>
          <ac:spMkLst>
            <pc:docMk/>
            <pc:sldMk cId="3442660175" sldId="309"/>
            <ac:spMk id="39" creationId="{9DAE1FF4-6737-3F79-91DA-B37D38416035}"/>
          </ac:spMkLst>
        </pc:spChg>
        <pc:spChg chg="del">
          <ac:chgData name="Alessandro Onori" userId="902ff87a-dec1-4e50-bcf4-5017f04e5058" providerId="ADAL" clId="{BCDD700F-F710-45AC-8A43-E7F53DB0058C}" dt="2024-01-29T11:43:50.077" v="2401" actId="478"/>
          <ac:spMkLst>
            <pc:docMk/>
            <pc:sldMk cId="3442660175" sldId="309"/>
            <ac:spMk id="40" creationId="{56F85C7A-EA2C-0FE5-3F89-E41DC2FF2480}"/>
          </ac:spMkLst>
        </pc:spChg>
        <pc:spChg chg="del">
          <ac:chgData name="Alessandro Onori" userId="902ff87a-dec1-4e50-bcf4-5017f04e5058" providerId="ADAL" clId="{BCDD700F-F710-45AC-8A43-E7F53DB0058C}" dt="2024-01-29T11:43:50.077" v="2401" actId="478"/>
          <ac:spMkLst>
            <pc:docMk/>
            <pc:sldMk cId="3442660175" sldId="309"/>
            <ac:spMk id="41" creationId="{DECBB9C9-3573-AEE9-C290-D8CE1EBEA9C5}"/>
          </ac:spMkLst>
        </pc:spChg>
        <pc:spChg chg="add mod">
          <ac:chgData name="Alessandro Onori" userId="902ff87a-dec1-4e50-bcf4-5017f04e5058" providerId="ADAL" clId="{BCDD700F-F710-45AC-8A43-E7F53DB0058C}" dt="2024-01-29T12:10:45.675" v="2973" actId="1076"/>
          <ac:spMkLst>
            <pc:docMk/>
            <pc:sldMk cId="3442660175" sldId="309"/>
            <ac:spMk id="42" creationId="{01C1C82E-7660-11F9-4BD7-18743B8AEF36}"/>
          </ac:spMkLst>
        </pc:spChg>
        <pc:spChg chg="add mod">
          <ac:chgData name="Alessandro Onori" userId="902ff87a-dec1-4e50-bcf4-5017f04e5058" providerId="ADAL" clId="{BCDD700F-F710-45AC-8A43-E7F53DB0058C}" dt="2024-01-29T12:10:45.675" v="2973" actId="1076"/>
          <ac:spMkLst>
            <pc:docMk/>
            <pc:sldMk cId="3442660175" sldId="309"/>
            <ac:spMk id="43" creationId="{92D0F56D-AF09-2E91-6AC0-A93D5D39BAC0}"/>
          </ac:spMkLst>
        </pc:spChg>
        <pc:spChg chg="add mod">
          <ac:chgData name="Alessandro Onori" userId="902ff87a-dec1-4e50-bcf4-5017f04e5058" providerId="ADAL" clId="{BCDD700F-F710-45AC-8A43-E7F53DB0058C}" dt="2024-01-29T12:10:45.675" v="2973" actId="1076"/>
          <ac:spMkLst>
            <pc:docMk/>
            <pc:sldMk cId="3442660175" sldId="309"/>
            <ac:spMk id="44" creationId="{9567BA96-7FEC-0D8E-5AD3-994B4AD89B72}"/>
          </ac:spMkLst>
        </pc:spChg>
        <pc:spChg chg="add mod">
          <ac:chgData name="Alessandro Onori" userId="902ff87a-dec1-4e50-bcf4-5017f04e5058" providerId="ADAL" clId="{BCDD700F-F710-45AC-8A43-E7F53DB0058C}" dt="2024-01-29T12:10:45.675" v="2973" actId="1076"/>
          <ac:spMkLst>
            <pc:docMk/>
            <pc:sldMk cId="3442660175" sldId="309"/>
            <ac:spMk id="45" creationId="{B946786A-1CB9-051E-9B3E-59A789230F48}"/>
          </ac:spMkLst>
        </pc:spChg>
        <pc:spChg chg="add mod">
          <ac:chgData name="Alessandro Onori" userId="902ff87a-dec1-4e50-bcf4-5017f04e5058" providerId="ADAL" clId="{BCDD700F-F710-45AC-8A43-E7F53DB0058C}" dt="2024-01-29T12:10:45.675" v="2973" actId="1076"/>
          <ac:spMkLst>
            <pc:docMk/>
            <pc:sldMk cId="3442660175" sldId="309"/>
            <ac:spMk id="46" creationId="{33D28CBE-9657-7CCE-2720-706C26E1D4F8}"/>
          </ac:spMkLst>
        </pc:spChg>
        <pc:spChg chg="add mod">
          <ac:chgData name="Alessandro Onori" userId="902ff87a-dec1-4e50-bcf4-5017f04e5058" providerId="ADAL" clId="{BCDD700F-F710-45AC-8A43-E7F53DB0058C}" dt="2024-01-29T12:10:45.675" v="2973" actId="1076"/>
          <ac:spMkLst>
            <pc:docMk/>
            <pc:sldMk cId="3442660175" sldId="309"/>
            <ac:spMk id="47" creationId="{BC5A625D-8BA3-E32A-DF09-DC056D94E72A}"/>
          </ac:spMkLst>
        </pc:spChg>
        <pc:spChg chg="add mod">
          <ac:chgData name="Alessandro Onori" userId="902ff87a-dec1-4e50-bcf4-5017f04e5058" providerId="ADAL" clId="{BCDD700F-F710-45AC-8A43-E7F53DB0058C}" dt="2024-01-29T12:10:45.675" v="2973" actId="1076"/>
          <ac:spMkLst>
            <pc:docMk/>
            <pc:sldMk cId="3442660175" sldId="309"/>
            <ac:spMk id="48" creationId="{E4DD9009-A2DA-E5AC-E0F2-1435579C8630}"/>
          </ac:spMkLst>
        </pc:spChg>
        <pc:spChg chg="add mod">
          <ac:chgData name="Alessandro Onori" userId="902ff87a-dec1-4e50-bcf4-5017f04e5058" providerId="ADAL" clId="{BCDD700F-F710-45AC-8A43-E7F53DB0058C}" dt="2024-01-29T12:10:45.675" v="2973" actId="1076"/>
          <ac:spMkLst>
            <pc:docMk/>
            <pc:sldMk cId="3442660175" sldId="309"/>
            <ac:spMk id="49" creationId="{C4891C37-1162-22A9-925C-AD5BE18E3F78}"/>
          </ac:spMkLst>
        </pc:spChg>
        <pc:spChg chg="add mod">
          <ac:chgData name="Alessandro Onori" userId="902ff87a-dec1-4e50-bcf4-5017f04e5058" providerId="ADAL" clId="{BCDD700F-F710-45AC-8A43-E7F53DB0058C}" dt="2024-01-29T12:10:45.675" v="2973" actId="1076"/>
          <ac:spMkLst>
            <pc:docMk/>
            <pc:sldMk cId="3442660175" sldId="309"/>
            <ac:spMk id="50" creationId="{F3A23D55-278B-12B0-A7EA-14CF3E5644AE}"/>
          </ac:spMkLst>
        </pc:spChg>
        <pc:spChg chg="add mod">
          <ac:chgData name="Alessandro Onori" userId="902ff87a-dec1-4e50-bcf4-5017f04e5058" providerId="ADAL" clId="{BCDD700F-F710-45AC-8A43-E7F53DB0058C}" dt="2024-01-29T12:10:45.675" v="2973" actId="1076"/>
          <ac:spMkLst>
            <pc:docMk/>
            <pc:sldMk cId="3442660175" sldId="309"/>
            <ac:spMk id="51" creationId="{EDC2C43D-68CF-7A13-2B28-D08A8C5F54E4}"/>
          </ac:spMkLst>
        </pc:spChg>
        <pc:spChg chg="add mod">
          <ac:chgData name="Alessandro Onori" userId="902ff87a-dec1-4e50-bcf4-5017f04e5058" providerId="ADAL" clId="{BCDD700F-F710-45AC-8A43-E7F53DB0058C}" dt="2024-01-29T12:10:45.675" v="2973" actId="1076"/>
          <ac:spMkLst>
            <pc:docMk/>
            <pc:sldMk cId="3442660175" sldId="309"/>
            <ac:spMk id="52" creationId="{4C6D70C6-B77F-0DA2-9359-0AB31325BD0A}"/>
          </ac:spMkLst>
        </pc:spChg>
        <pc:picChg chg="add mod">
          <ac:chgData name="Alessandro Onori" userId="902ff87a-dec1-4e50-bcf4-5017f04e5058" providerId="ADAL" clId="{BCDD700F-F710-45AC-8A43-E7F53DB0058C}" dt="2024-01-29T17:30:16.645" v="3437" actId="1076"/>
          <ac:picMkLst>
            <pc:docMk/>
            <pc:sldMk cId="3442660175" sldId="309"/>
            <ac:picMk id="27" creationId="{577703C0-D0E2-1EC6-D1E5-14054DBB97F1}"/>
          </ac:picMkLst>
        </pc:picChg>
        <pc:picChg chg="add del mod">
          <ac:chgData name="Alessandro Onori" userId="902ff87a-dec1-4e50-bcf4-5017f04e5058" providerId="ADAL" clId="{BCDD700F-F710-45AC-8A43-E7F53DB0058C}" dt="2024-01-29T11:44:21.382" v="2411" actId="478"/>
          <ac:picMkLst>
            <pc:docMk/>
            <pc:sldMk cId="3442660175" sldId="309"/>
            <ac:picMk id="29" creationId="{7897FAE2-286C-9A21-BF18-6EE667032297}"/>
          </ac:picMkLst>
        </pc:picChg>
        <pc:picChg chg="add del mod">
          <ac:chgData name="Alessandro Onori" userId="902ff87a-dec1-4e50-bcf4-5017f04e5058" providerId="ADAL" clId="{BCDD700F-F710-45AC-8A43-E7F53DB0058C}" dt="2024-01-29T11:44:12.575" v="2406" actId="478"/>
          <ac:picMkLst>
            <pc:docMk/>
            <pc:sldMk cId="3442660175" sldId="309"/>
            <ac:picMk id="30" creationId="{A1B46A95-B4FB-BBBB-3AE0-E5A8AAEF1A00}"/>
          </ac:picMkLst>
        </pc:picChg>
        <pc:picChg chg="add del mod">
          <ac:chgData name="Alessandro Onori" userId="902ff87a-dec1-4e50-bcf4-5017f04e5058" providerId="ADAL" clId="{BCDD700F-F710-45AC-8A43-E7F53DB0058C}" dt="2024-01-29T11:44:22.121" v="2412" actId="478"/>
          <ac:picMkLst>
            <pc:docMk/>
            <pc:sldMk cId="3442660175" sldId="309"/>
            <ac:picMk id="31" creationId="{81BEA722-5754-9820-BE22-8121D25D18E4}"/>
          </ac:picMkLst>
        </pc:picChg>
        <pc:cxnChg chg="add mod">
          <ac:chgData name="Alessandro Onori" userId="902ff87a-dec1-4e50-bcf4-5017f04e5058" providerId="ADAL" clId="{BCDD700F-F710-45AC-8A43-E7F53DB0058C}" dt="2024-01-29T12:10:45.675" v="2973" actId="1076"/>
          <ac:cxnSpMkLst>
            <pc:docMk/>
            <pc:sldMk cId="3442660175" sldId="309"/>
            <ac:cxnSpMk id="26" creationId="{C763D7F5-F0AE-F4A0-582F-0FBE1FCDEC79}"/>
          </ac:cxnSpMkLst>
        </pc:cxnChg>
        <pc:cxnChg chg="add del mod">
          <ac:chgData name="Alessandro Onori" userId="902ff87a-dec1-4e50-bcf4-5017f04e5058" providerId="ADAL" clId="{BCDD700F-F710-45AC-8A43-E7F53DB0058C}" dt="2024-01-29T11:44:18.299" v="2409" actId="478"/>
          <ac:cxnSpMkLst>
            <pc:docMk/>
            <pc:sldMk cId="3442660175" sldId="309"/>
            <ac:cxnSpMk id="34" creationId="{1D7CFEBC-242A-E4B8-6D76-32533212431A}"/>
          </ac:cxnSpMkLst>
        </pc:cxnChg>
      </pc:sldChg>
      <pc:sldChg chg="addSp delSp modSp add del mod delAnim">
        <pc:chgData name="Alessandro Onori" userId="902ff87a-dec1-4e50-bcf4-5017f04e5058" providerId="ADAL" clId="{BCDD700F-F710-45AC-8A43-E7F53DB0058C}" dt="2024-01-30T12:01:04.220" v="3757" actId="2696"/>
        <pc:sldMkLst>
          <pc:docMk/>
          <pc:sldMk cId="2522081240" sldId="310"/>
        </pc:sldMkLst>
        <pc:spChg chg="mod">
          <ac:chgData name="Alessandro Onori" userId="902ff87a-dec1-4e50-bcf4-5017f04e5058" providerId="ADAL" clId="{BCDD700F-F710-45AC-8A43-E7F53DB0058C}" dt="2024-01-29T13:30:00.754" v="3159" actId="113"/>
          <ac:spMkLst>
            <pc:docMk/>
            <pc:sldMk cId="2522081240" sldId="310"/>
            <ac:spMk id="4" creationId="{EA30FCA5-1671-9D93-DD12-55141DE7AC11}"/>
          </ac:spMkLst>
        </pc:spChg>
        <pc:spChg chg="del">
          <ac:chgData name="Alessandro Onori" userId="902ff87a-dec1-4e50-bcf4-5017f04e5058" providerId="ADAL" clId="{BCDD700F-F710-45AC-8A43-E7F53DB0058C}" dt="2024-01-29T12:03:52.576" v="2879" actId="478"/>
          <ac:spMkLst>
            <pc:docMk/>
            <pc:sldMk cId="2522081240" sldId="310"/>
            <ac:spMk id="5" creationId="{32B0B8F4-D731-20A0-1C7C-02F3054D40EE}"/>
          </ac:spMkLst>
        </pc:spChg>
        <pc:spChg chg="mod">
          <ac:chgData name="Alessandro Onori" userId="902ff87a-dec1-4e50-bcf4-5017f04e5058" providerId="ADAL" clId="{BCDD700F-F710-45AC-8A43-E7F53DB0058C}" dt="2024-01-29T12:03:58.785" v="2898" actId="20577"/>
          <ac:spMkLst>
            <pc:docMk/>
            <pc:sldMk cId="2522081240" sldId="310"/>
            <ac:spMk id="10" creationId="{3173DB21-9CF1-2E34-0CB2-A228C29EFDEB}"/>
          </ac:spMkLst>
        </pc:spChg>
        <pc:spChg chg="del">
          <ac:chgData name="Alessandro Onori" userId="902ff87a-dec1-4e50-bcf4-5017f04e5058" providerId="ADAL" clId="{BCDD700F-F710-45AC-8A43-E7F53DB0058C}" dt="2024-01-29T12:03:52.576" v="2879" actId="478"/>
          <ac:spMkLst>
            <pc:docMk/>
            <pc:sldMk cId="2522081240" sldId="310"/>
            <ac:spMk id="11" creationId="{FDB72B23-9DF8-39A0-66CA-3222BB9AF8D2}"/>
          </ac:spMkLst>
        </pc:spChg>
        <pc:spChg chg="del">
          <ac:chgData name="Alessandro Onori" userId="902ff87a-dec1-4e50-bcf4-5017f04e5058" providerId="ADAL" clId="{BCDD700F-F710-45AC-8A43-E7F53DB0058C}" dt="2024-01-29T12:03:52.576" v="2879" actId="478"/>
          <ac:spMkLst>
            <pc:docMk/>
            <pc:sldMk cId="2522081240" sldId="310"/>
            <ac:spMk id="13" creationId="{61A575D1-3D1B-99FE-F090-05F5EE84D011}"/>
          </ac:spMkLst>
        </pc:spChg>
        <pc:spChg chg="del">
          <ac:chgData name="Alessandro Onori" userId="902ff87a-dec1-4e50-bcf4-5017f04e5058" providerId="ADAL" clId="{BCDD700F-F710-45AC-8A43-E7F53DB0058C}" dt="2024-01-29T12:03:52.576" v="2879" actId="478"/>
          <ac:spMkLst>
            <pc:docMk/>
            <pc:sldMk cId="2522081240" sldId="310"/>
            <ac:spMk id="14" creationId="{BC9B1AAE-212D-7C35-460C-2059D6ACD5F1}"/>
          </ac:spMkLst>
        </pc:spChg>
        <pc:spChg chg="del">
          <ac:chgData name="Alessandro Onori" userId="902ff87a-dec1-4e50-bcf4-5017f04e5058" providerId="ADAL" clId="{BCDD700F-F710-45AC-8A43-E7F53DB0058C}" dt="2024-01-29T12:03:52.576" v="2879" actId="478"/>
          <ac:spMkLst>
            <pc:docMk/>
            <pc:sldMk cId="2522081240" sldId="310"/>
            <ac:spMk id="15" creationId="{125289A2-D719-EE3C-B064-B39624C0B1E5}"/>
          </ac:spMkLst>
        </pc:spChg>
        <pc:spChg chg="del">
          <ac:chgData name="Alessandro Onori" userId="902ff87a-dec1-4e50-bcf4-5017f04e5058" providerId="ADAL" clId="{BCDD700F-F710-45AC-8A43-E7F53DB0058C}" dt="2024-01-29T12:03:52.576" v="2879" actId="478"/>
          <ac:spMkLst>
            <pc:docMk/>
            <pc:sldMk cId="2522081240" sldId="310"/>
            <ac:spMk id="17" creationId="{3B7ACA2D-B928-FD87-F18A-35E2F871A1BD}"/>
          </ac:spMkLst>
        </pc:spChg>
        <pc:spChg chg="del">
          <ac:chgData name="Alessandro Onori" userId="902ff87a-dec1-4e50-bcf4-5017f04e5058" providerId="ADAL" clId="{BCDD700F-F710-45AC-8A43-E7F53DB0058C}" dt="2024-01-29T12:03:52.576" v="2879" actId="478"/>
          <ac:spMkLst>
            <pc:docMk/>
            <pc:sldMk cId="2522081240" sldId="310"/>
            <ac:spMk id="18" creationId="{2DB6E867-0429-3CAC-4A7E-EE1609606369}"/>
          </ac:spMkLst>
        </pc:spChg>
        <pc:spChg chg="del">
          <ac:chgData name="Alessandro Onori" userId="902ff87a-dec1-4e50-bcf4-5017f04e5058" providerId="ADAL" clId="{BCDD700F-F710-45AC-8A43-E7F53DB0058C}" dt="2024-01-29T12:03:52.576" v="2879" actId="478"/>
          <ac:spMkLst>
            <pc:docMk/>
            <pc:sldMk cId="2522081240" sldId="310"/>
            <ac:spMk id="19" creationId="{F9F8EAAC-17F9-7769-C47E-760061879FE5}"/>
          </ac:spMkLst>
        </pc:spChg>
        <pc:spChg chg="del">
          <ac:chgData name="Alessandro Onori" userId="902ff87a-dec1-4e50-bcf4-5017f04e5058" providerId="ADAL" clId="{BCDD700F-F710-45AC-8A43-E7F53DB0058C}" dt="2024-01-29T12:03:52.576" v="2879" actId="478"/>
          <ac:spMkLst>
            <pc:docMk/>
            <pc:sldMk cId="2522081240" sldId="310"/>
            <ac:spMk id="21" creationId="{D99FFAEA-3B99-3F3F-BE68-583E2C7D6649}"/>
          </ac:spMkLst>
        </pc:spChg>
        <pc:spChg chg="del">
          <ac:chgData name="Alessandro Onori" userId="902ff87a-dec1-4e50-bcf4-5017f04e5058" providerId="ADAL" clId="{BCDD700F-F710-45AC-8A43-E7F53DB0058C}" dt="2024-01-29T12:03:52.576" v="2879" actId="478"/>
          <ac:spMkLst>
            <pc:docMk/>
            <pc:sldMk cId="2522081240" sldId="310"/>
            <ac:spMk id="22" creationId="{661B0F0D-79BD-037A-3968-03A95D0DBDAC}"/>
          </ac:spMkLst>
        </pc:spChg>
        <pc:spChg chg="del">
          <ac:chgData name="Alessandro Onori" userId="902ff87a-dec1-4e50-bcf4-5017f04e5058" providerId="ADAL" clId="{BCDD700F-F710-45AC-8A43-E7F53DB0058C}" dt="2024-01-29T12:03:52.576" v="2879" actId="478"/>
          <ac:spMkLst>
            <pc:docMk/>
            <pc:sldMk cId="2522081240" sldId="310"/>
            <ac:spMk id="24" creationId="{EB3EDEDC-635E-EA78-5A1B-FB517A0B723D}"/>
          </ac:spMkLst>
        </pc:spChg>
        <pc:picChg chg="add mod">
          <ac:chgData name="Alessandro Onori" userId="902ff87a-dec1-4e50-bcf4-5017f04e5058" providerId="ADAL" clId="{BCDD700F-F710-45AC-8A43-E7F53DB0058C}" dt="2024-01-29T13:29:36.628" v="3154" actId="1076"/>
          <ac:picMkLst>
            <pc:docMk/>
            <pc:sldMk cId="2522081240" sldId="310"/>
            <ac:picMk id="7" creationId="{7AB76F30-F100-60CF-CFCF-9B2178E0EBE6}"/>
          </ac:picMkLst>
        </pc:picChg>
        <pc:picChg chg="add mod">
          <ac:chgData name="Alessandro Onori" userId="902ff87a-dec1-4e50-bcf4-5017f04e5058" providerId="ADAL" clId="{BCDD700F-F710-45AC-8A43-E7F53DB0058C}" dt="2024-01-29T13:29:36.628" v="3154" actId="1076"/>
          <ac:picMkLst>
            <pc:docMk/>
            <pc:sldMk cId="2522081240" sldId="310"/>
            <ac:picMk id="16" creationId="{FBFAE7D3-5D7B-2515-EC17-7EE35EF63175}"/>
          </ac:picMkLst>
        </pc:picChg>
        <pc:cxnChg chg="del mod">
          <ac:chgData name="Alessandro Onori" userId="902ff87a-dec1-4e50-bcf4-5017f04e5058" providerId="ADAL" clId="{BCDD700F-F710-45AC-8A43-E7F53DB0058C}" dt="2024-01-29T12:03:52.576" v="2879" actId="478"/>
          <ac:cxnSpMkLst>
            <pc:docMk/>
            <pc:sldMk cId="2522081240" sldId="310"/>
            <ac:cxnSpMk id="20" creationId="{9B303D06-0A2F-ECA7-055B-A784C6407E98}"/>
          </ac:cxnSpMkLst>
        </pc:cxnChg>
        <pc:cxnChg chg="del mod">
          <ac:chgData name="Alessandro Onori" userId="902ff87a-dec1-4e50-bcf4-5017f04e5058" providerId="ADAL" clId="{BCDD700F-F710-45AC-8A43-E7F53DB0058C}" dt="2024-01-29T12:03:52.576" v="2879" actId="478"/>
          <ac:cxnSpMkLst>
            <pc:docMk/>
            <pc:sldMk cId="2522081240" sldId="310"/>
            <ac:cxnSpMk id="23" creationId="{296FE956-E16F-DD8E-E5CE-403EDFAFCD90}"/>
          </ac:cxnSpMkLst>
        </pc:cxnChg>
        <pc:cxnChg chg="del mod">
          <ac:chgData name="Alessandro Onori" userId="902ff87a-dec1-4e50-bcf4-5017f04e5058" providerId="ADAL" clId="{BCDD700F-F710-45AC-8A43-E7F53DB0058C}" dt="2024-01-29T12:03:52.576" v="2879" actId="478"/>
          <ac:cxnSpMkLst>
            <pc:docMk/>
            <pc:sldMk cId="2522081240" sldId="310"/>
            <ac:cxnSpMk id="25" creationId="{D3F20EE1-FE6E-BCBB-7379-E108803FA76E}"/>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6E5E8-0DA1-5A46-8547-7997C183DD09}" type="datetimeFigureOut">
              <a:rPr lang="en-US" smtClean="0"/>
              <a:t>11/2/2024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28AF-C390-D94A-86D3-7BD7243CB0E2}" type="slidenum">
              <a:rPr lang="en-US" smtClean="0"/>
              <a:t>‹#›</a:t>
            </a:fld>
            <a:endParaRPr lang="en-US" dirty="0"/>
          </a:p>
        </p:txBody>
      </p:sp>
    </p:spTree>
    <p:extLst>
      <p:ext uri="{BB962C8B-B14F-4D97-AF65-F5344CB8AC3E}">
        <p14:creationId xmlns:p14="http://schemas.microsoft.com/office/powerpoint/2010/main" val="219504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dirty="0"/>
          </a:p>
        </p:txBody>
      </p:sp>
    </p:spTree>
    <p:extLst>
      <p:ext uri="{BB962C8B-B14F-4D97-AF65-F5344CB8AC3E}">
        <p14:creationId xmlns:p14="http://schemas.microsoft.com/office/powerpoint/2010/main" val="977466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dirty="0"/>
          </a:p>
        </p:txBody>
      </p:sp>
    </p:spTree>
    <p:extLst>
      <p:ext uri="{BB962C8B-B14F-4D97-AF65-F5344CB8AC3E}">
        <p14:creationId xmlns:p14="http://schemas.microsoft.com/office/powerpoint/2010/main" val="973158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dirty="0"/>
          </a:p>
        </p:txBody>
      </p:sp>
    </p:spTree>
    <p:extLst>
      <p:ext uri="{BB962C8B-B14F-4D97-AF65-F5344CB8AC3E}">
        <p14:creationId xmlns:p14="http://schemas.microsoft.com/office/powerpoint/2010/main" val="506693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dirty="0"/>
          </a:p>
        </p:txBody>
      </p:sp>
    </p:spTree>
    <p:extLst>
      <p:ext uri="{BB962C8B-B14F-4D97-AF65-F5344CB8AC3E}">
        <p14:creationId xmlns:p14="http://schemas.microsoft.com/office/powerpoint/2010/main" val="3797568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dirty="0"/>
          </a:p>
        </p:txBody>
      </p:sp>
    </p:spTree>
    <p:extLst>
      <p:ext uri="{BB962C8B-B14F-4D97-AF65-F5344CB8AC3E}">
        <p14:creationId xmlns:p14="http://schemas.microsoft.com/office/powerpoint/2010/main" val="1782472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dirty="0"/>
          </a:p>
        </p:txBody>
      </p:sp>
    </p:spTree>
    <p:extLst>
      <p:ext uri="{BB962C8B-B14F-4D97-AF65-F5344CB8AC3E}">
        <p14:creationId xmlns:p14="http://schemas.microsoft.com/office/powerpoint/2010/main" val="1496595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dirty="0"/>
          </a:p>
        </p:txBody>
      </p:sp>
    </p:spTree>
    <p:extLst>
      <p:ext uri="{BB962C8B-B14F-4D97-AF65-F5344CB8AC3E}">
        <p14:creationId xmlns:p14="http://schemas.microsoft.com/office/powerpoint/2010/main" val="3876018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dirty="0"/>
          </a:p>
        </p:txBody>
      </p:sp>
    </p:spTree>
    <p:extLst>
      <p:ext uri="{BB962C8B-B14F-4D97-AF65-F5344CB8AC3E}">
        <p14:creationId xmlns:p14="http://schemas.microsoft.com/office/powerpoint/2010/main" val="3709532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dirty="0"/>
          </a:p>
        </p:txBody>
      </p:sp>
    </p:spTree>
    <p:extLst>
      <p:ext uri="{BB962C8B-B14F-4D97-AF65-F5344CB8AC3E}">
        <p14:creationId xmlns:p14="http://schemas.microsoft.com/office/powerpoint/2010/main" val="2482874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dirty="0"/>
          </a:p>
        </p:txBody>
      </p:sp>
    </p:spTree>
    <p:extLst>
      <p:ext uri="{BB962C8B-B14F-4D97-AF65-F5344CB8AC3E}">
        <p14:creationId xmlns:p14="http://schemas.microsoft.com/office/powerpoint/2010/main" val="4034635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50AB-7923-654D-A291-A2D93829C4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A4D518-7A0D-E64D-BFF9-227E2FE8B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AEF637-4F65-4E4F-9090-B74EE225B96D}"/>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5" name="Footer Placeholder 4">
            <a:extLst>
              <a:ext uri="{FF2B5EF4-FFF2-40B4-BE49-F238E27FC236}">
                <a16:creationId xmlns:a16="http://schemas.microsoft.com/office/drawing/2014/main" id="{1DCAE473-0CE2-E347-B317-4BA55C07093E}"/>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C11CD2F5-C8D5-5F44-B3D7-C158CE199089}"/>
              </a:ext>
            </a:extLst>
          </p:cNvPr>
          <p:cNvSpPr txBox="1">
            <a:spLocks/>
          </p:cNvSpPr>
          <p:nvPr userDrawn="1"/>
        </p:nvSpPr>
        <p:spPr>
          <a:xfrm>
            <a:off x="11701849" y="6455804"/>
            <a:ext cx="4530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1B0A21EF-E976-2245-8909-4A9AEB1FB143}"/>
              </a:ext>
            </a:extLst>
          </p:cNvPr>
          <p:cNvSpPr txBox="1">
            <a:spLocks/>
          </p:cNvSpPr>
          <p:nvPr userDrawn="1"/>
        </p:nvSpPr>
        <p:spPr>
          <a:xfrm>
            <a:off x="11798644" y="6492875"/>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854D2D-F7E8-B04D-95AC-3B508D13757F}" type="slidenum">
              <a:rPr lang="en-US" smtClean="0"/>
              <a:pPr/>
              <a:t>‹#›</a:t>
            </a:fld>
            <a:endParaRPr lang="en-US" dirty="0"/>
          </a:p>
        </p:txBody>
      </p:sp>
    </p:spTree>
    <p:extLst>
      <p:ext uri="{BB962C8B-B14F-4D97-AF65-F5344CB8AC3E}">
        <p14:creationId xmlns:p14="http://schemas.microsoft.com/office/powerpoint/2010/main" val="297211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C5E7-7C5E-2B4F-8CB5-F538E399EAB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9B5934-225F-7940-AFAB-4AB67D1120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F6F5D-9BD4-2C4A-8403-A6A3E797F821}"/>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5" name="Footer Placeholder 4">
            <a:extLst>
              <a:ext uri="{FF2B5EF4-FFF2-40B4-BE49-F238E27FC236}">
                <a16:creationId xmlns:a16="http://schemas.microsoft.com/office/drawing/2014/main" id="{2738AADC-51D9-1442-86E5-F5F2E6E207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6B75BF-F6F8-0C4C-B43E-EEC4A3999000}"/>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86092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C89AA-FF07-CE4D-9A0C-1DB75C630B8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67FB89-E286-B44A-8AE9-CFB56E40F9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E9FD1A-C7CD-1240-95A3-98987EDD5953}"/>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5" name="Footer Placeholder 4">
            <a:extLst>
              <a:ext uri="{FF2B5EF4-FFF2-40B4-BE49-F238E27FC236}">
                <a16:creationId xmlns:a16="http://schemas.microsoft.com/office/drawing/2014/main" id="{21049528-CAA4-DF40-B521-CBC8FF8F3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52E02C-B988-424F-BEFF-21D61C9D41A3}"/>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1427761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3266358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195985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5D05-3E98-9A40-9416-1BC063B330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28154D0-E755-2446-AF57-FD1338D0B5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6CE68F-D20E-D546-B169-85FD91E9EEEF}"/>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5" name="Footer Placeholder 4">
            <a:extLst>
              <a:ext uri="{FF2B5EF4-FFF2-40B4-BE49-F238E27FC236}">
                <a16:creationId xmlns:a16="http://schemas.microsoft.com/office/drawing/2014/main" id="{889CCA52-6FF5-B343-A9E1-3B799D5AF2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FF7DBF-C514-A64F-8439-077A32F361B3}"/>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413580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119-EAFC-2144-A835-99E352B9F2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1E6330-C053-1A42-A2FF-5D1C41D43A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187D09-8E3E-464D-9459-080850DC0A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3A17DD6-5C7B-A443-BB34-79506B333823}"/>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6" name="Footer Placeholder 5">
            <a:extLst>
              <a:ext uri="{FF2B5EF4-FFF2-40B4-BE49-F238E27FC236}">
                <a16:creationId xmlns:a16="http://schemas.microsoft.com/office/drawing/2014/main" id="{B01933FA-057D-8A47-8065-929430002C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1C21A6E-13CD-E548-944C-3DD1C4816B90}"/>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28727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12F0-EA94-3240-950C-69ACA753E4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76235-531C-CE4E-8B93-B9785C89B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40FFAB-C7D3-0041-9381-FE04AC25A9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398FA5-F7C5-B74E-9B35-B4C601736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B6D7C5-2EC5-3F4C-A50F-2986DC9EA7B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49598F-96B0-F549-96C9-B9192602DCC1}"/>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8" name="Footer Placeholder 7">
            <a:extLst>
              <a:ext uri="{FF2B5EF4-FFF2-40B4-BE49-F238E27FC236}">
                <a16:creationId xmlns:a16="http://schemas.microsoft.com/office/drawing/2014/main" id="{180E12B8-48A6-7646-A966-A33CBAFE9FA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76FAE17-E01E-8044-80A3-41D88883CD8E}"/>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50334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FA3E-15E3-194B-B3AF-82F6DF9ED3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14AE16-EFF4-3342-9180-7D3D419FBF13}"/>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4" name="Footer Placeholder 3">
            <a:extLst>
              <a:ext uri="{FF2B5EF4-FFF2-40B4-BE49-F238E27FC236}">
                <a16:creationId xmlns:a16="http://schemas.microsoft.com/office/drawing/2014/main" id="{67B9AE86-2558-A749-B900-7770E826DF1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FD2CDFF-3D15-6745-9D15-6EA43C848DCF}"/>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400978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B2A383-BCCE-154F-A715-E8324039A35E}"/>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3" name="Footer Placeholder 2">
            <a:extLst>
              <a:ext uri="{FF2B5EF4-FFF2-40B4-BE49-F238E27FC236}">
                <a16:creationId xmlns:a16="http://schemas.microsoft.com/office/drawing/2014/main" id="{A8384AA7-423E-874F-83DB-AEC17AD87CB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A2D7EC0-C2FA-C94B-9513-0E70028F215C}"/>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61782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3E85-E399-4C4C-9F5E-5410914A6F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EEEAFF-9E29-F64B-9D79-4387839A7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83AAD2-CFED-874F-BD61-92F46F52B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DCBDCF-6111-CA45-86F3-62715EFE5223}"/>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6" name="Footer Placeholder 5">
            <a:extLst>
              <a:ext uri="{FF2B5EF4-FFF2-40B4-BE49-F238E27FC236}">
                <a16:creationId xmlns:a16="http://schemas.microsoft.com/office/drawing/2014/main" id="{B91A835C-7CDB-F644-BB12-42906DDCE0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26C525-16F1-0141-98A7-EA13629EB705}"/>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81946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B02C-472E-2C4B-80BD-432ADC2A05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930ADF-AED9-914A-846F-0B8C3B98E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76425A4-D843-E646-9845-652B04731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73FBD1-3AE0-6043-A1EF-4A86A62BDF6B}"/>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6" name="Footer Placeholder 5">
            <a:extLst>
              <a:ext uri="{FF2B5EF4-FFF2-40B4-BE49-F238E27FC236}">
                <a16:creationId xmlns:a16="http://schemas.microsoft.com/office/drawing/2014/main" id="{EB2F8096-444A-144A-BF0B-EEF3AAEBA3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497514-67FA-B14F-95DB-C6B8BF3FFF9A}"/>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91079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74C20-67B0-5143-AA45-E75E8CEBB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C8CAE7-6127-9E44-9639-7F3C30E21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AE333A-A2AB-0141-920B-9DE9FA594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BB1F3-09E8-2A4B-94FB-2B55395E3B4A}" type="datetimeFigureOut">
              <a:rPr lang="en-US" smtClean="0"/>
              <a:t>11/2/2024</a:t>
            </a:fld>
            <a:endParaRPr lang="en-US" dirty="0"/>
          </a:p>
        </p:txBody>
      </p:sp>
      <p:sp>
        <p:nvSpPr>
          <p:cNvPr id="5" name="Footer Placeholder 4">
            <a:extLst>
              <a:ext uri="{FF2B5EF4-FFF2-40B4-BE49-F238E27FC236}">
                <a16:creationId xmlns:a16="http://schemas.microsoft.com/office/drawing/2014/main" id="{04B85086-63E3-8542-9FBC-7940E59C9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45CFCC1-8BB2-7F45-A666-0218E21EA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2B3B0-2BE9-CC4D-B1FD-EFE2D6A22EBD}" type="slidenum">
              <a:rPr lang="en-US" smtClean="0"/>
              <a:t>‹#›</a:t>
            </a:fld>
            <a:endParaRPr lang="en-US" dirty="0"/>
          </a:p>
        </p:txBody>
      </p:sp>
    </p:spTree>
    <p:extLst>
      <p:ext uri="{BB962C8B-B14F-4D97-AF65-F5344CB8AC3E}">
        <p14:creationId xmlns:p14="http://schemas.microsoft.com/office/powerpoint/2010/main" val="411617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90.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0.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52439F6-8E4D-F9A3-1C4E-F47DFF0AB298}"/>
              </a:ext>
            </a:extLst>
          </p:cNvPr>
          <p:cNvSpPr txBox="1"/>
          <p:nvPr/>
        </p:nvSpPr>
        <p:spPr>
          <a:xfrm>
            <a:off x="8788856" y="3367815"/>
            <a:ext cx="2028079" cy="519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a:t>
            </a:r>
          </a:p>
          <a:p>
            <a:r>
              <a:rPr lang="en-ZA" sz="900" b="1" dirty="0" err="1">
                <a:solidFill>
                  <a:schemeClr val="bg1"/>
                </a:solidFill>
                <a:latin typeface="Open Sans"/>
                <a:ea typeface="+mn-lt"/>
                <a:cs typeface="+mn-lt"/>
              </a:rPr>
              <a:t>Politecnico</a:t>
            </a:r>
            <a:r>
              <a:rPr lang="en-ZA" sz="900" b="1" dirty="0">
                <a:solidFill>
                  <a:schemeClr val="bg1"/>
                </a:solidFill>
                <a:latin typeface="Open Sans"/>
                <a:ea typeface="+mn-lt"/>
                <a:cs typeface="+mn-lt"/>
              </a:rPr>
              <a:t> di Milano</a:t>
            </a:r>
            <a:endParaRPr lang="en-US" sz="900" b="1" dirty="0">
              <a:solidFill>
                <a:schemeClr val="bg1"/>
              </a:solidFill>
              <a:latin typeface="Open Sans"/>
              <a:ea typeface="+mn-lt"/>
              <a:cs typeface="+mn-lt"/>
            </a:endParaRPr>
          </a:p>
        </p:txBody>
      </p:sp>
      <p:sp>
        <p:nvSpPr>
          <p:cNvPr id="11" name="TextBox 10">
            <a:extLst>
              <a:ext uri="{FF2B5EF4-FFF2-40B4-BE49-F238E27FC236}">
                <a16:creationId xmlns:a16="http://schemas.microsoft.com/office/drawing/2014/main" id="{39736BE9-B488-51A7-5439-DDD50ED05D8B}"/>
              </a:ext>
            </a:extLst>
          </p:cNvPr>
          <p:cNvSpPr txBox="1"/>
          <p:nvPr/>
        </p:nvSpPr>
        <p:spPr>
          <a:xfrm>
            <a:off x="747853" y="3649636"/>
            <a:ext cx="4374112" cy="646331"/>
          </a:xfrm>
          <a:prstGeom prst="rect">
            <a:avLst/>
          </a:prstGeom>
          <a:noFill/>
        </p:spPr>
        <p:txBody>
          <a:bodyPr wrap="square" lIns="91440" tIns="45720" rIns="91440" bIns="45720" rtlCol="0" anchor="b">
            <a:spAutoFit/>
          </a:bodyPr>
          <a:lstStyle/>
          <a:p>
            <a:r>
              <a:rPr lang="en-ZA" b="1" dirty="0">
                <a:latin typeface="Open Sans ExtraBold"/>
                <a:ea typeface="Open Sans ExtraBold" panose="020B0606030504020204" pitchFamily="34" charset="0"/>
                <a:cs typeface="Open Sans ExtraBold" panose="020B0606030504020204" pitchFamily="34" charset="0"/>
              </a:rPr>
              <a:t>Off-Grid Energy Systems Modelling with MicroGridsPy</a:t>
            </a:r>
            <a:endParaRPr lang="en-US" b="1" dirty="0">
              <a:latin typeface="Open Sans ExtraBold"/>
              <a:ea typeface="Open Sans ExtraBold" panose="020B0606030504020204" pitchFamily="34" charset="0"/>
              <a:cs typeface="Open Sans ExtraBold" panose="020B0606030504020204" pitchFamily="34" charset="0"/>
            </a:endParaRPr>
          </a:p>
        </p:txBody>
      </p:sp>
      <p:sp>
        <p:nvSpPr>
          <p:cNvPr id="12" name="TextBox 11">
            <a:extLst>
              <a:ext uri="{FF2B5EF4-FFF2-40B4-BE49-F238E27FC236}">
                <a16:creationId xmlns:a16="http://schemas.microsoft.com/office/drawing/2014/main" id="{39C62DC5-93E7-B146-0153-4CCC5034E15B}"/>
              </a:ext>
            </a:extLst>
          </p:cNvPr>
          <p:cNvSpPr txBox="1"/>
          <p:nvPr/>
        </p:nvSpPr>
        <p:spPr>
          <a:xfrm>
            <a:off x="728631" y="4215886"/>
            <a:ext cx="7146742" cy="2123658"/>
          </a:xfrm>
          <a:prstGeom prst="rect">
            <a:avLst/>
          </a:prstGeom>
          <a:noFill/>
        </p:spPr>
        <p:txBody>
          <a:bodyPr wrap="square" lIns="91440" tIns="45720" rIns="91440" bIns="45720" rtlCol="0" anchor="b">
            <a:spAutoFit/>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LECTURE 7 </a:t>
            </a:r>
          </a:p>
          <a:p>
            <a:r>
              <a:rPr lang="en-ZA" sz="4400" b="1" dirty="0">
                <a:latin typeface="Open Sans ExtraBold"/>
                <a:ea typeface="Open Sans ExtraBold" panose="020B0606030504020204" pitchFamily="34" charset="0"/>
                <a:cs typeface="Open Sans ExtraBold" panose="020B0606030504020204" pitchFamily="34" charset="0"/>
              </a:rPr>
              <a:t>Technology Characterization A</a:t>
            </a:r>
            <a:endParaRPr lang="en-US" sz="4400" b="1" dirty="0">
              <a:latin typeface="Open Sans ExtraBold"/>
              <a:ea typeface="Open Sans ExtraBold" panose="020B0606030504020204" pitchFamily="34" charset="0"/>
              <a:cs typeface="Open Sans ExtraBold" panose="020B0606030504020204" pitchFamily="34" charset="0"/>
            </a:endParaRPr>
          </a:p>
        </p:txBody>
      </p:sp>
      <p:sp>
        <p:nvSpPr>
          <p:cNvPr id="13" name="TextBox 1">
            <a:extLst>
              <a:ext uri="{FF2B5EF4-FFF2-40B4-BE49-F238E27FC236}">
                <a16:creationId xmlns:a16="http://schemas.microsoft.com/office/drawing/2014/main" id="{D5A59C44-8C02-9996-B4F2-0F633D5B8DF4}"/>
              </a:ext>
            </a:extLst>
          </p:cNvPr>
          <p:cNvSpPr txBox="1"/>
          <p:nvPr/>
        </p:nvSpPr>
        <p:spPr>
          <a:xfrm>
            <a:off x="8991223" y="6157376"/>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a:ea typeface="+mn-lt"/>
                <a:cs typeface="+mn-lt"/>
              </a:rPr>
              <a:t>Version 1.0</a:t>
            </a:r>
            <a:endParaRPr lang="en-US" sz="1050" dirty="0">
              <a:solidFill>
                <a:schemeClr val="bg1"/>
              </a:solidFill>
              <a:latin typeface="Open Sans"/>
              <a:ea typeface="+mn-lt"/>
              <a:cs typeface="+mn-lt"/>
            </a:endParaRPr>
          </a:p>
        </p:txBody>
      </p:sp>
      <p:pic>
        <p:nvPicPr>
          <p:cNvPr id="14" name="Picture 13">
            <a:extLst>
              <a:ext uri="{FF2B5EF4-FFF2-40B4-BE49-F238E27FC236}">
                <a16:creationId xmlns:a16="http://schemas.microsoft.com/office/drawing/2014/main" id="{911214FA-B886-798C-478B-C80D72E8C51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674758" y="3159998"/>
            <a:ext cx="1335674" cy="1037930"/>
          </a:xfrm>
          <a:prstGeom prst="rect">
            <a:avLst/>
          </a:prstGeom>
        </p:spPr>
      </p:pic>
    </p:spTree>
    <p:extLst>
      <p:ext uri="{BB962C8B-B14F-4D97-AF65-F5344CB8AC3E}">
        <p14:creationId xmlns:p14="http://schemas.microsoft.com/office/powerpoint/2010/main" val="2378674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9</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Battery bank Parameters</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1774595-0F12-88C5-59D2-363AD91DD16E}"/>
              </a:ext>
            </a:extLst>
          </p:cNvPr>
          <p:cNvPicPr>
            <a:picLocks noChangeAspect="1"/>
          </p:cNvPicPr>
          <p:nvPr/>
        </p:nvPicPr>
        <p:blipFill>
          <a:blip r:embed="rId4"/>
          <a:stretch>
            <a:fillRect/>
          </a:stretch>
        </p:blipFill>
        <p:spPr>
          <a:xfrm>
            <a:off x="4923617" y="1027475"/>
            <a:ext cx="6525914" cy="5093822"/>
          </a:xfrm>
          <a:prstGeom prst="roundRect">
            <a:avLst>
              <a:gd name="adj" fmla="val 4514"/>
            </a:avLst>
          </a:prstGeom>
        </p:spPr>
      </p:pic>
      <p:sp>
        <p:nvSpPr>
          <p:cNvPr id="11" name="Rectangle 10">
            <a:extLst>
              <a:ext uri="{FF2B5EF4-FFF2-40B4-BE49-F238E27FC236}">
                <a16:creationId xmlns:a16="http://schemas.microsoft.com/office/drawing/2014/main" id="{67241B92-257D-B435-1710-699196B69CB2}"/>
              </a:ext>
            </a:extLst>
          </p:cNvPr>
          <p:cNvSpPr/>
          <p:nvPr/>
        </p:nvSpPr>
        <p:spPr>
          <a:xfrm>
            <a:off x="4883010" y="3824140"/>
            <a:ext cx="3198744" cy="393334"/>
          </a:xfrm>
          <a:prstGeom prst="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32A4CC0-3927-DACA-BB81-5652782F32B5}"/>
              </a:ext>
            </a:extLst>
          </p:cNvPr>
          <p:cNvSpPr txBox="1"/>
          <p:nvPr/>
        </p:nvSpPr>
        <p:spPr>
          <a:xfrm>
            <a:off x="326678" y="3816967"/>
            <a:ext cx="3499186" cy="923330"/>
          </a:xfrm>
          <a:prstGeom prst="rect">
            <a:avLst/>
          </a:prstGeom>
          <a:noFill/>
        </p:spPr>
        <p:txBody>
          <a:bodyPr wrap="square" rtlCol="0">
            <a:spAutoFit/>
          </a:bodyPr>
          <a:lstStyle/>
          <a:p>
            <a:pPr algn="ctr"/>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b="1" i="1" dirty="0">
                <a:latin typeface="Open Sans" panose="020B0606030504020204" pitchFamily="34" charset="0"/>
                <a:ea typeface="Open Sans" panose="020B0606030504020204" pitchFamily="34" charset="0"/>
                <a:cs typeface="Open Sans" panose="020B0606030504020204" pitchFamily="34" charset="0"/>
              </a:rPr>
              <a:t>Parameters</a:t>
            </a:r>
            <a:r>
              <a:rPr lang="en-GB" sz="1200" i="1" dirty="0">
                <a:latin typeface="Open Sans" panose="020B0606030504020204" pitchFamily="34" charset="0"/>
                <a:ea typeface="Open Sans" panose="020B0606030504020204" pitchFamily="34" charset="0"/>
                <a:cs typeface="Open Sans" panose="020B0606030504020204" pitchFamily="34" charset="0"/>
              </a:rPr>
              <a:t> which would be </a:t>
            </a:r>
            <a:r>
              <a:rPr lang="en-GB" sz="1200" b="1" i="1" dirty="0">
                <a:latin typeface="Open Sans" panose="020B0606030504020204" pitchFamily="34" charset="0"/>
                <a:ea typeface="Open Sans" panose="020B0606030504020204" pitchFamily="34" charset="0"/>
                <a:cs typeface="Open Sans" panose="020B0606030504020204" pitchFamily="34" charset="0"/>
              </a:rPr>
              <a:t>enabled or disabled </a:t>
            </a:r>
            <a:r>
              <a:rPr lang="en-GB" sz="1200" i="1" dirty="0">
                <a:latin typeface="Open Sans" panose="020B0606030504020204" pitchFamily="34" charset="0"/>
                <a:ea typeface="Open Sans" panose="020B0606030504020204" pitchFamily="34" charset="0"/>
                <a:cs typeface="Open Sans" panose="020B0606030504020204" pitchFamily="34" charset="0"/>
              </a:rPr>
              <a:t>according to </a:t>
            </a:r>
            <a:r>
              <a:rPr lang="en-GB" sz="1200" b="1"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specific advanced features activated </a:t>
            </a:r>
            <a:r>
              <a:rPr lang="en-GB" sz="1200" i="1" dirty="0">
                <a:latin typeface="Open Sans" panose="020B0606030504020204" pitchFamily="34" charset="0"/>
                <a:ea typeface="Open Sans" panose="020B0606030504020204" pitchFamily="34" charset="0"/>
                <a:cs typeface="Open Sans" panose="020B0606030504020204" pitchFamily="34" charset="0"/>
              </a:rPr>
              <a:t>(MILP and brownfield in the example)</a:t>
            </a:r>
          </a:p>
        </p:txBody>
      </p:sp>
      <p:sp>
        <p:nvSpPr>
          <p:cNvPr id="14" name="Rectangle 13">
            <a:extLst>
              <a:ext uri="{FF2B5EF4-FFF2-40B4-BE49-F238E27FC236}">
                <a16:creationId xmlns:a16="http://schemas.microsoft.com/office/drawing/2014/main" id="{4C65F876-06CE-BDE2-2892-CD34636F8700}"/>
              </a:ext>
            </a:extLst>
          </p:cNvPr>
          <p:cNvSpPr/>
          <p:nvPr/>
        </p:nvSpPr>
        <p:spPr>
          <a:xfrm>
            <a:off x="4887552" y="2049779"/>
            <a:ext cx="3198744" cy="1740067"/>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A149E688-33C6-A4E4-62D6-D395238870F7}"/>
              </a:ext>
            </a:extLst>
          </p:cNvPr>
          <p:cNvCxnSpPr>
            <a:cxnSpLocks/>
          </p:cNvCxnSpPr>
          <p:nvPr/>
        </p:nvCxnSpPr>
        <p:spPr>
          <a:xfrm>
            <a:off x="4240460" y="1934614"/>
            <a:ext cx="0" cy="1214222"/>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1E2E31-C877-E7A5-BA02-F891BD40C884}"/>
              </a:ext>
            </a:extLst>
          </p:cNvPr>
          <p:cNvCxnSpPr>
            <a:cxnSpLocks/>
          </p:cNvCxnSpPr>
          <p:nvPr/>
        </p:nvCxnSpPr>
        <p:spPr>
          <a:xfrm>
            <a:off x="4240460" y="2477947"/>
            <a:ext cx="640973" cy="523936"/>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D091211-036C-E090-78F9-980A884833EB}"/>
              </a:ext>
            </a:extLst>
          </p:cNvPr>
          <p:cNvCxnSpPr>
            <a:cxnSpLocks/>
          </p:cNvCxnSpPr>
          <p:nvPr/>
        </p:nvCxnSpPr>
        <p:spPr>
          <a:xfrm flipH="1">
            <a:off x="4299450" y="3962946"/>
            <a:ext cx="2" cy="178870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6661DF4-FBB3-48F8-3194-A377E065C878}"/>
              </a:ext>
            </a:extLst>
          </p:cNvPr>
          <p:cNvCxnSpPr>
            <a:cxnSpLocks/>
          </p:cNvCxnSpPr>
          <p:nvPr/>
        </p:nvCxnSpPr>
        <p:spPr>
          <a:xfrm flipV="1">
            <a:off x="4304665" y="4000186"/>
            <a:ext cx="573132" cy="1077554"/>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771E56CC-A501-E247-8B73-C4832DAD5F95}"/>
              </a:ext>
            </a:extLst>
          </p:cNvPr>
          <p:cNvGrpSpPr/>
          <p:nvPr/>
        </p:nvGrpSpPr>
        <p:grpSpPr>
          <a:xfrm>
            <a:off x="353239" y="4823212"/>
            <a:ext cx="3563160" cy="927470"/>
            <a:chOff x="380930" y="5152396"/>
            <a:chExt cx="3563160" cy="927470"/>
          </a:xfrm>
        </p:grpSpPr>
        <p:pic>
          <p:nvPicPr>
            <p:cNvPr id="22" name="Picture 21">
              <a:extLst>
                <a:ext uri="{FF2B5EF4-FFF2-40B4-BE49-F238E27FC236}">
                  <a16:creationId xmlns:a16="http://schemas.microsoft.com/office/drawing/2014/main" id="{DAEA638A-8DF2-94EE-95ED-2DF3374EEEE9}"/>
                </a:ext>
              </a:extLst>
            </p:cNvPr>
            <p:cNvPicPr>
              <a:picLocks noChangeAspect="1"/>
            </p:cNvPicPr>
            <p:nvPr/>
          </p:nvPicPr>
          <p:blipFill>
            <a:blip r:embed="rId5"/>
            <a:stretch>
              <a:fillRect/>
            </a:stretch>
          </p:blipFill>
          <p:spPr>
            <a:xfrm>
              <a:off x="386473" y="5810168"/>
              <a:ext cx="3557617" cy="269698"/>
            </a:xfrm>
            <a:prstGeom prst="rect">
              <a:avLst/>
            </a:prstGeom>
          </p:spPr>
        </p:pic>
        <p:pic>
          <p:nvPicPr>
            <p:cNvPr id="23" name="Picture 22">
              <a:extLst>
                <a:ext uri="{FF2B5EF4-FFF2-40B4-BE49-F238E27FC236}">
                  <a16:creationId xmlns:a16="http://schemas.microsoft.com/office/drawing/2014/main" id="{6D0410C3-D236-D43E-2398-F08B3DE0FFFD}"/>
                </a:ext>
              </a:extLst>
            </p:cNvPr>
            <p:cNvPicPr>
              <a:picLocks noChangeAspect="1"/>
            </p:cNvPicPr>
            <p:nvPr/>
          </p:nvPicPr>
          <p:blipFill>
            <a:blip r:embed="rId6"/>
            <a:stretch>
              <a:fillRect/>
            </a:stretch>
          </p:blipFill>
          <p:spPr>
            <a:xfrm>
              <a:off x="386473" y="5152396"/>
              <a:ext cx="1299584" cy="392949"/>
            </a:xfrm>
            <a:prstGeom prst="rect">
              <a:avLst/>
            </a:prstGeom>
          </p:spPr>
        </p:pic>
        <p:pic>
          <p:nvPicPr>
            <p:cNvPr id="25" name="Picture 24">
              <a:extLst>
                <a:ext uri="{FF2B5EF4-FFF2-40B4-BE49-F238E27FC236}">
                  <a16:creationId xmlns:a16="http://schemas.microsoft.com/office/drawing/2014/main" id="{A8F70E9F-779D-C437-38F7-2F25035C1732}"/>
                </a:ext>
              </a:extLst>
            </p:cNvPr>
            <p:cNvPicPr>
              <a:picLocks noChangeAspect="1"/>
            </p:cNvPicPr>
            <p:nvPr/>
          </p:nvPicPr>
          <p:blipFill>
            <a:blip r:embed="rId7"/>
            <a:stretch>
              <a:fillRect/>
            </a:stretch>
          </p:blipFill>
          <p:spPr>
            <a:xfrm>
              <a:off x="380930" y="5594315"/>
              <a:ext cx="3320214" cy="201422"/>
            </a:xfrm>
            <a:prstGeom prst="rect">
              <a:avLst/>
            </a:prstGeom>
          </p:spPr>
        </p:pic>
      </p:grpSp>
      <p:sp>
        <p:nvSpPr>
          <p:cNvPr id="27" name="TextBox 26">
            <a:extLst>
              <a:ext uri="{FF2B5EF4-FFF2-40B4-BE49-F238E27FC236}">
                <a16:creationId xmlns:a16="http://schemas.microsoft.com/office/drawing/2014/main" id="{554622CA-133E-16C8-C646-E102864B0E3D}"/>
              </a:ext>
            </a:extLst>
          </p:cNvPr>
          <p:cNvSpPr txBox="1"/>
          <p:nvPr/>
        </p:nvSpPr>
        <p:spPr>
          <a:xfrm>
            <a:off x="445300" y="1934614"/>
            <a:ext cx="3557616" cy="954107"/>
          </a:xfrm>
          <a:prstGeom prst="rect">
            <a:avLst/>
          </a:prstGeom>
          <a:noFill/>
        </p:spPr>
        <p:txBody>
          <a:bodyPr wrap="square" rtlCol="0">
            <a:spAutoFit/>
          </a:bodyPr>
          <a:lstStyle/>
          <a:p>
            <a:pPr algn="ctr"/>
            <a:r>
              <a:rPr lang="en-US" sz="14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Battery bank Characterization</a:t>
            </a:r>
          </a:p>
          <a:p>
            <a:pPr algn="ctr"/>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It allows setting investment costs, operational costs, charge and discharge efficiencies, battery lifecycle details, and CO2 emissions</a:t>
            </a:r>
          </a:p>
        </p:txBody>
      </p:sp>
    </p:spTree>
    <p:extLst>
      <p:ext uri="{BB962C8B-B14F-4D97-AF65-F5344CB8AC3E}">
        <p14:creationId xmlns:p14="http://schemas.microsoft.com/office/powerpoint/2010/main" val="846523617"/>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25B75C-C7A1-4434-ACE9-6D315F8A922E}"/>
              </a:ext>
            </a:extLst>
          </p:cNvPr>
          <p:cNvSpPr txBox="1"/>
          <p:nvPr/>
        </p:nvSpPr>
        <p:spPr>
          <a:xfrm>
            <a:off x="9919335" y="5886097"/>
            <a:ext cx="1866900" cy="584775"/>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r>
              <a:rPr lang="en-US" sz="800" dirty="0">
                <a:solidFill>
                  <a:schemeClr val="bg1"/>
                </a:solidFill>
                <a:latin typeface="Open Sans "/>
              </a:rPr>
              <a:t>CCG courses (this will take </a:t>
            </a:r>
            <a:br>
              <a:rPr lang="en-US" sz="800" dirty="0">
                <a:solidFill>
                  <a:schemeClr val="bg1"/>
                </a:solidFill>
                <a:latin typeface="Open Sans "/>
              </a:rPr>
            </a:br>
            <a:r>
              <a:rPr lang="en-US" sz="800" dirty="0">
                <a:solidFill>
                  <a:schemeClr val="bg1"/>
                </a:solidFill>
                <a:latin typeface="Open Sans "/>
              </a:rPr>
              <a:t>you to the website link http://www.ClimateCompatibleGrowth.com/teachingmaterials)</a:t>
            </a:r>
            <a:endParaRPr lang="en-GB" sz="800" dirty="0">
              <a:solidFill>
                <a:schemeClr val="bg1"/>
              </a:solidFill>
              <a:latin typeface="Open Sans "/>
              <a:ea typeface="+mn-lt"/>
              <a:cs typeface="+mn-lt"/>
            </a:endParaRPr>
          </a:p>
        </p:txBody>
      </p:sp>
      <p:sp>
        <p:nvSpPr>
          <p:cNvPr id="6" name="TextBox 5">
            <a:extLst>
              <a:ext uri="{FF2B5EF4-FFF2-40B4-BE49-F238E27FC236}">
                <a16:creationId xmlns:a16="http://schemas.microsoft.com/office/drawing/2014/main" id="{3A1D2415-5EEE-438B-8991-4FC1E92DD2E5}"/>
              </a:ext>
            </a:extLst>
          </p:cNvPr>
          <p:cNvSpPr txBox="1"/>
          <p:nvPr/>
        </p:nvSpPr>
        <p:spPr>
          <a:xfrm>
            <a:off x="9108490" y="4846074"/>
            <a:ext cx="237201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ZA" sz="800" dirty="0">
                <a:solidFill>
                  <a:schemeClr val="bg1"/>
                </a:solidFill>
                <a:latin typeface="Open Sans"/>
                <a:ea typeface="+mn-lt"/>
                <a:cs typeface="+mn-lt"/>
              </a:rPr>
              <a:t>Moksnes N., Sahlberg A., Khavari B. 2021.</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1: OnSSET/Global Electrification</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Platform. Release Version 1.0. [online</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presentation]. Climate Compatible Growth</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Programme, Energy Sector Management Assistance Program and World Bank Group</a:t>
            </a:r>
            <a:endParaRPr lang="en-US" sz="800" dirty="0">
              <a:solidFill>
                <a:schemeClr val="bg1"/>
              </a:solidFill>
              <a:latin typeface="Open Sans"/>
              <a:ea typeface="+mn-lt"/>
              <a:cs typeface="+mn-lt"/>
            </a:endParaRPr>
          </a:p>
        </p:txBody>
      </p:sp>
      <p:pic>
        <p:nvPicPr>
          <p:cNvPr id="3" name="Google Shape;86;p1">
            <a:extLst>
              <a:ext uri="{FF2B5EF4-FFF2-40B4-BE49-F238E27FC236}">
                <a16:creationId xmlns:a16="http://schemas.microsoft.com/office/drawing/2014/main" id="{91287C4C-67DF-1EBC-B6A9-78A63802C20C}"/>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7" name="Google Shape;88;p1">
            <a:extLst>
              <a:ext uri="{FF2B5EF4-FFF2-40B4-BE49-F238E27FC236}">
                <a16:creationId xmlns:a16="http://schemas.microsoft.com/office/drawing/2014/main" id="{2771AE96-0FCD-0F84-89D6-2DA50EB1CA64}"/>
              </a:ext>
            </a:extLst>
          </p:cNvPr>
          <p:cNvSpPr txBox="1"/>
          <p:nvPr/>
        </p:nvSpPr>
        <p:spPr>
          <a:xfrm>
            <a:off x="9027736" y="4884302"/>
            <a:ext cx="2850222"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800" dirty="0">
                <a:solidFill>
                  <a:schemeClr val="lt1"/>
                </a:solidFill>
                <a:latin typeface="Open Sans"/>
                <a:ea typeface="Open Sans"/>
                <a:cs typeface="Open Sans"/>
                <a:sym typeface="Open Sans"/>
              </a:rPr>
              <a:t>Stevanato, N., Onori, A. &amp; Mereu, R</a:t>
            </a:r>
            <a:r>
              <a:rPr lang="en-US" sz="800" dirty="0">
                <a:solidFill>
                  <a:schemeClr val="lt1"/>
                </a:solidFill>
                <a:latin typeface="Open Sans"/>
                <a:ea typeface="Open Sans"/>
                <a:cs typeface="Open Sans"/>
                <a:sym typeface="Open Sans"/>
              </a:rPr>
              <a:t>., 2024.</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Lecture 7: </a:t>
            </a:r>
            <a:r>
              <a:rPr lang="en-GB" sz="800" dirty="0">
                <a:solidFill>
                  <a:schemeClr val="lt1"/>
                </a:solidFill>
                <a:latin typeface="Open Sans"/>
                <a:ea typeface="Open Sans"/>
                <a:cs typeface="Open Sans"/>
                <a:sym typeface="Open Sans"/>
              </a:rPr>
              <a:t>Off-Grid Energy Systems Modelling with </a:t>
            </a:r>
            <a:r>
              <a:rPr lang="en-GB" sz="800" dirty="0" err="1">
                <a:solidFill>
                  <a:schemeClr val="lt1"/>
                </a:solidFill>
                <a:latin typeface="Open Sans"/>
                <a:ea typeface="Open Sans"/>
                <a:cs typeface="Open Sans"/>
                <a:sym typeface="Open Sans"/>
              </a:rPr>
              <a:t>MicroGridsPy</a:t>
            </a:r>
            <a:r>
              <a:rPr lang="en-US" sz="800" dirty="0">
                <a:solidFill>
                  <a:schemeClr val="lt1"/>
                </a:solidFill>
                <a:latin typeface="Open Sans"/>
                <a:ea typeface="Open Sans"/>
                <a:cs typeface="Open Sans"/>
                <a:sym typeface="Open Sans"/>
              </a:rPr>
              <a:t>. Release Version 1.0</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a:t>
            </a:r>
            <a:r>
              <a:rPr lang="en-US" sz="800" dirty="0" err="1">
                <a:solidFill>
                  <a:schemeClr val="lt1"/>
                </a:solidFill>
                <a:latin typeface="Open Sans"/>
                <a:ea typeface="Open Sans"/>
                <a:cs typeface="Open Sans"/>
                <a:sym typeface="Open Sans"/>
              </a:rPr>
              <a:t>Politecnico</a:t>
            </a:r>
            <a:r>
              <a:rPr lang="en-US" sz="800" dirty="0">
                <a:solidFill>
                  <a:schemeClr val="lt1"/>
                </a:solidFill>
                <a:latin typeface="Open Sans"/>
                <a:ea typeface="Open Sans"/>
                <a:cs typeface="Open Sans"/>
                <a:sym typeface="Open Sans"/>
              </a:rPr>
              <a:t> di Milano</a:t>
            </a:r>
          </a:p>
        </p:txBody>
      </p:sp>
      <p:sp>
        <p:nvSpPr>
          <p:cNvPr id="8" name="Google Shape;89;p1">
            <a:extLst>
              <a:ext uri="{FF2B5EF4-FFF2-40B4-BE49-F238E27FC236}">
                <a16:creationId xmlns:a16="http://schemas.microsoft.com/office/drawing/2014/main" id="{2558901D-7B2B-C917-517A-417EFA4CA596}"/>
              </a:ext>
            </a:extLst>
          </p:cNvPr>
          <p:cNvSpPr txBox="1"/>
          <p:nvPr/>
        </p:nvSpPr>
        <p:spPr>
          <a:xfrm>
            <a:off x="9266839" y="2702496"/>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dirty="0">
                <a:solidFill>
                  <a:schemeClr val="lt1"/>
                </a:solidFill>
                <a:latin typeface="Open Sans"/>
                <a:ea typeface="Open Sans"/>
                <a:cs typeface="Open Sans"/>
                <a:sym typeface="Open Sans"/>
              </a:rPr>
              <a:t>Supported by and in collaboration with </a:t>
            </a:r>
            <a:endParaRPr dirty="0"/>
          </a:p>
          <a:p>
            <a:pPr marL="0" marR="0" lvl="0" indent="0" algn="ctr" rtl="0">
              <a:spcBef>
                <a:spcPts val="0"/>
              </a:spcBef>
              <a:spcAft>
                <a:spcPts val="0"/>
              </a:spcAft>
              <a:buNone/>
            </a:pPr>
            <a:r>
              <a:rPr lang="en-US" sz="900" b="1" i="1" dirty="0" err="1">
                <a:solidFill>
                  <a:schemeClr val="lt1"/>
                </a:solidFill>
                <a:latin typeface="Open Sans"/>
                <a:ea typeface="Open Sans"/>
                <a:cs typeface="Open Sans"/>
                <a:sym typeface="Open Sans"/>
              </a:rPr>
              <a:t>Politecnico</a:t>
            </a:r>
            <a:r>
              <a:rPr lang="en-US" sz="900" b="1" i="1" dirty="0">
                <a:solidFill>
                  <a:schemeClr val="lt1"/>
                </a:solidFill>
                <a:latin typeface="Open Sans"/>
                <a:ea typeface="Open Sans"/>
                <a:cs typeface="Open Sans"/>
                <a:sym typeface="Open Sans"/>
              </a:rPr>
              <a:t> di Milano</a:t>
            </a:r>
            <a:endParaRPr sz="900" b="1" i="1" dirty="0">
              <a:solidFill>
                <a:schemeClr val="lt1"/>
              </a:solidFill>
              <a:latin typeface="Open Sans"/>
              <a:ea typeface="Open Sans"/>
              <a:cs typeface="Open Sans"/>
              <a:sym typeface="Open Sans"/>
            </a:endParaRPr>
          </a:p>
        </p:txBody>
      </p:sp>
      <p:pic>
        <p:nvPicPr>
          <p:cNvPr id="9" name="Google Shape;91;p1">
            <a:extLst>
              <a:ext uri="{FF2B5EF4-FFF2-40B4-BE49-F238E27FC236}">
                <a16:creationId xmlns:a16="http://schemas.microsoft.com/office/drawing/2014/main" id="{125F3C81-4D68-74B7-EED0-35C8092A39CA}"/>
              </a:ext>
            </a:extLst>
          </p:cNvPr>
          <p:cNvPicPr preferRelativeResize="0"/>
          <p:nvPr/>
        </p:nvPicPr>
        <p:blipFill rotWithShape="1">
          <a:blip r:embed="rId4">
            <a:alphaModFix/>
          </a:blip>
          <a:srcRect/>
          <a:stretch/>
        </p:blipFill>
        <p:spPr>
          <a:xfrm>
            <a:off x="9527971" y="2915634"/>
            <a:ext cx="1849753" cy="1437412"/>
          </a:xfrm>
          <a:prstGeom prst="rect">
            <a:avLst/>
          </a:prstGeom>
          <a:noFill/>
          <a:ln>
            <a:noFill/>
          </a:ln>
        </p:spPr>
      </p:pic>
      <p:sp>
        <p:nvSpPr>
          <p:cNvPr id="10" name="Google Shape;92;p1">
            <a:extLst>
              <a:ext uri="{FF2B5EF4-FFF2-40B4-BE49-F238E27FC236}">
                <a16:creationId xmlns:a16="http://schemas.microsoft.com/office/drawing/2014/main" id="{4632D963-5559-DF11-0310-DA953F6874E8}"/>
              </a:ext>
            </a:extLst>
          </p:cNvPr>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93;p1">
            <a:extLst>
              <a:ext uri="{FF2B5EF4-FFF2-40B4-BE49-F238E27FC236}">
                <a16:creationId xmlns:a16="http://schemas.microsoft.com/office/drawing/2014/main" id="{96CC0C30-47A5-225E-35BC-1E358DFC5B73}"/>
              </a:ext>
            </a:extLst>
          </p:cNvPr>
          <p:cNvSpPr txBox="1"/>
          <p:nvPr/>
        </p:nvSpPr>
        <p:spPr>
          <a:xfrm>
            <a:off x="9266839" y="4204033"/>
            <a:ext cx="246133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dirty="0">
                <a:solidFill>
                  <a:schemeClr val="lt1"/>
                </a:solidFill>
                <a:latin typeface="Open Sans"/>
                <a:ea typeface="Open Sans"/>
                <a:cs typeface="Open Sans"/>
                <a:sym typeface="Open Sans"/>
              </a:rPr>
              <a:t>Consolidated by </a:t>
            </a:r>
            <a:r>
              <a:rPr lang="it-IT" sz="800" dirty="0">
                <a:solidFill>
                  <a:schemeClr val="lt1"/>
                </a:solidFill>
                <a:latin typeface="Open Sans"/>
                <a:ea typeface="Open Sans"/>
                <a:cs typeface="Open Sans"/>
                <a:sym typeface="Open Sans"/>
              </a:rPr>
              <a:t>Nicolò Stevanato, Alessandro Onori and Riccardo Mereu </a:t>
            </a:r>
            <a:r>
              <a:rPr lang="en-US" sz="800" dirty="0">
                <a:solidFill>
                  <a:schemeClr val="lt1"/>
                </a:solidFill>
                <a:latin typeface="Open Sans"/>
                <a:ea typeface="Open Sans"/>
                <a:cs typeface="Open Sans"/>
                <a:sym typeface="Open Sans"/>
              </a:rPr>
              <a:t>from </a:t>
            </a:r>
            <a:r>
              <a:rPr lang="en-US" sz="800" dirty="0" err="1">
                <a:solidFill>
                  <a:schemeClr val="lt1"/>
                </a:solidFill>
                <a:latin typeface="Open Sans"/>
                <a:ea typeface="Open Sans"/>
                <a:cs typeface="Open Sans"/>
                <a:sym typeface="Open Sans"/>
              </a:rPr>
              <a:t>Politecnico</a:t>
            </a:r>
            <a:r>
              <a:rPr lang="en-US" sz="800" dirty="0">
                <a:solidFill>
                  <a:schemeClr val="lt1"/>
                </a:solidFill>
                <a:latin typeface="Open Sans"/>
                <a:ea typeface="Open Sans"/>
                <a:cs typeface="Open Sans"/>
                <a:sym typeface="Open Sans"/>
              </a:rPr>
              <a:t> di Milano</a:t>
            </a:r>
            <a:endParaRPr sz="800" dirty="0">
              <a:solidFill>
                <a:schemeClr val="lt1"/>
              </a:solidFill>
              <a:latin typeface="Open Sans"/>
              <a:ea typeface="Open Sans"/>
              <a:cs typeface="Open Sans"/>
              <a:sym typeface="Open Sans"/>
            </a:endParaRPr>
          </a:p>
        </p:txBody>
      </p:sp>
    </p:spTree>
    <p:extLst>
      <p:ext uri="{BB962C8B-B14F-4D97-AF65-F5344CB8AC3E}">
        <p14:creationId xmlns:p14="http://schemas.microsoft.com/office/powerpoint/2010/main" val="137183386"/>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480931" y="2817629"/>
            <a:ext cx="6528390" cy="461665"/>
          </a:xfrm>
          <a:prstGeom prst="rect">
            <a:avLst/>
          </a:prstGeom>
          <a:noFill/>
        </p:spPr>
        <p:txBody>
          <a:bodyPr wrap="square" rtlCol="0">
            <a:spAutoFit/>
          </a:bodyPr>
          <a:lstStyle/>
          <a:p>
            <a:r>
              <a:rPr lang="en-GB" sz="2400" b="1" dirty="0">
                <a:solidFill>
                  <a:schemeClr val="accent1"/>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4" y="4640"/>
            <a:ext cx="9084099"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Learning Outcomes of the Lesson</a:t>
            </a:r>
          </a:p>
        </p:txBody>
      </p:sp>
      <p:sp>
        <p:nvSpPr>
          <p:cNvPr id="2" name="Content Placeholder 1"/>
          <p:cNvSpPr>
            <a:spLocks noGrp="1"/>
          </p:cNvSpPr>
          <p:nvPr>
            <p:ph idx="1"/>
          </p:nvPr>
        </p:nvSpPr>
        <p:spPr>
          <a:xfrm>
            <a:off x="838200" y="1825625"/>
            <a:ext cx="8436429" cy="4048964"/>
          </a:xfrm>
        </p:spPr>
        <p:txBody>
          <a:bodyPr vert="horz" lIns="91440" tIns="45720" rIns="91440" bIns="45720" rtlCol="0" anchor="t">
            <a:normAutofit/>
          </a:bodyPr>
          <a:lstStyle/>
          <a:p>
            <a:r>
              <a:rPr lang="en-GB" sz="2000" dirty="0">
                <a:latin typeface="Open Sans"/>
              </a:rPr>
              <a:t>Renewable Technologies Characterization in MicroGridsPy</a:t>
            </a:r>
          </a:p>
          <a:p>
            <a:pPr marL="0" indent="0">
              <a:buNone/>
            </a:pPr>
            <a:r>
              <a:rPr lang="en-GB" sz="1400" i="1" dirty="0">
                <a:latin typeface="Open Sans"/>
              </a:rPr>
              <a:t>Gain an understanding of how to characterize renewable generation technologies in MicroGridsPy, including how to input electricity output time series and basic parameters like efficiency, costs, and emissions. Learn the basic mathematical formulations used for calculating the total investment and operational &amp; maintenance costs associated with these technologies</a:t>
            </a:r>
          </a:p>
          <a:p>
            <a:r>
              <a:rPr lang="en-GB" sz="2000" dirty="0">
                <a:latin typeface="Open Sans"/>
              </a:rPr>
              <a:t>Storage Systems Characterization in MicroGridsPy</a:t>
            </a:r>
          </a:p>
          <a:p>
            <a:pPr marL="0" indent="0">
              <a:buNone/>
            </a:pPr>
            <a:r>
              <a:rPr kumimoji="0" lang="en-GB" sz="1400" b="0" i="1" u="none" strike="noStrike" kern="1200" cap="none" spc="0" normalizeH="0" baseline="0" noProof="0" dirty="0">
                <a:ln>
                  <a:noFill/>
                </a:ln>
                <a:solidFill>
                  <a:prstClr val="black"/>
                </a:solidFill>
                <a:effectLst/>
                <a:uLnTx/>
                <a:uFillTx/>
                <a:latin typeface="Open Sans"/>
                <a:ea typeface="+mn-ea"/>
                <a:cs typeface="+mn-cs"/>
              </a:rPr>
              <a:t>Develop the ability to characterize storage syst</a:t>
            </a:r>
            <a:r>
              <a:rPr kumimoji="0" lang="en-GB" sz="1200" b="0" i="1" u="none" strike="noStrike" kern="1200" cap="none" spc="0" normalizeH="0" baseline="0" noProof="0" dirty="0">
                <a:ln>
                  <a:noFill/>
                </a:ln>
                <a:solidFill>
                  <a:prstClr val="black"/>
                </a:solidFill>
                <a:effectLst/>
                <a:uLnTx/>
                <a:uFillTx/>
                <a:latin typeface="Open Sans"/>
                <a:ea typeface="+mn-ea"/>
                <a:cs typeface="+mn-cs"/>
              </a:rPr>
              <a:t>em</a:t>
            </a:r>
            <a:r>
              <a:rPr kumimoji="0" lang="en-GB" sz="1400" b="0" i="1" u="none" strike="noStrike" kern="1200" cap="none" spc="0" normalizeH="0" baseline="0" noProof="0" dirty="0">
                <a:ln>
                  <a:noFill/>
                </a:ln>
                <a:solidFill>
                  <a:prstClr val="black"/>
                </a:solidFill>
                <a:effectLst/>
                <a:uLnTx/>
                <a:uFillTx/>
                <a:latin typeface="Open Sans"/>
                <a:ea typeface="+mn-ea"/>
                <a:cs typeface="+mn-cs"/>
              </a:rPr>
              <a:t>s within MicroGridsPy by specifying investment and operational costs, performance metrics, and operational parameters such as depth of discharge. Understand the basic mathematical formulation for simulating the financial and operational performance</a:t>
            </a:r>
          </a:p>
          <a:p>
            <a:r>
              <a:rPr lang="en-GB" sz="2000" dirty="0">
                <a:latin typeface="Open Sans"/>
              </a:rPr>
              <a:t>Navigating and Utilizing the MicroGridsPy Interface</a:t>
            </a:r>
          </a:p>
          <a:p>
            <a:pPr marL="0" indent="0">
              <a:buNone/>
            </a:pPr>
            <a:r>
              <a:rPr lang="en-GB" sz="1400" i="1" dirty="0">
                <a:solidFill>
                  <a:prstClr val="black"/>
                </a:solidFill>
                <a:latin typeface="Open Sans"/>
              </a:rPr>
              <a:t>Learn to navigate the MicroGridsPy interface effectively, including how to update parameters for renewable sources and storage systems</a:t>
            </a:r>
          </a:p>
          <a:p>
            <a:pPr marL="0" indent="0">
              <a:buNone/>
            </a:pPr>
            <a:endParaRPr lang="en-GB" sz="2000" dirty="0">
              <a:latin typeface="Open Sans"/>
            </a:endParaRPr>
          </a:p>
          <a:p>
            <a:endParaRPr lang="en-GB" sz="2000" dirty="0">
              <a:latin typeface="Open Sans"/>
            </a:endParaRPr>
          </a:p>
          <a:p>
            <a:endParaRPr lang="en-GB" sz="2000" dirty="0">
              <a:latin typeface="Open Sans"/>
            </a:endParaRPr>
          </a:p>
          <a:p>
            <a:pPr marL="0" indent="0">
              <a:buNone/>
            </a:pPr>
            <a:endParaRPr lang="en-GB" sz="1400" i="1" dirty="0">
              <a:latin typeface="Open Sans"/>
            </a:endParaRPr>
          </a:p>
          <a:p>
            <a:endParaRPr lang="en-GB" sz="2000" dirty="0">
              <a:latin typeface="Open Sans"/>
            </a:endParaRPr>
          </a:p>
          <a:p>
            <a:pPr marL="0" indent="0">
              <a:buNone/>
            </a:pPr>
            <a:endParaRPr lang="en-GB" sz="1400" i="1" dirty="0">
              <a:latin typeface="Open Sans"/>
            </a:endParaRPr>
          </a:p>
          <a:p>
            <a:pPr marL="0" indent="0">
              <a:buNone/>
            </a:pPr>
            <a:endParaRPr lang="en-GB" sz="1400" i="1" dirty="0">
              <a:latin typeface="Open Sans"/>
            </a:endParaRPr>
          </a:p>
          <a:p>
            <a:pPr marL="0" indent="0">
              <a:buNone/>
            </a:pPr>
            <a:endParaRPr lang="en-GB" sz="1400" i="1" dirty="0">
              <a:latin typeface="Open Sans"/>
            </a:endParaRPr>
          </a:p>
          <a:p>
            <a:pPr>
              <a:buFont typeface="Courier New" panose="02070309020205020404" pitchFamily="49" charset="0"/>
              <a:buChar char="o"/>
            </a:pPr>
            <a:endParaRPr lang="en-GB" sz="1400" i="1" dirty="0">
              <a:latin typeface="Open Sans"/>
            </a:endParaRPr>
          </a:p>
          <a:p>
            <a:pPr>
              <a:buFont typeface="Courier New" panose="02070309020205020404" pitchFamily="49" charset="0"/>
              <a:buChar char="o"/>
            </a:pPr>
            <a:endParaRPr lang="en-GB" sz="1400" i="1" dirty="0">
              <a:latin typeface="Open Sans"/>
            </a:endParaRPr>
          </a:p>
          <a:p>
            <a:endParaRPr lang="en-GB" sz="2000" dirty="0">
              <a:latin typeface="Open Sans"/>
            </a:endParaRPr>
          </a:p>
          <a:p>
            <a:endParaRPr lang="en-GB" sz="1400" i="1" dirty="0">
              <a:latin typeface="Open Sans"/>
            </a:endParaRPr>
          </a:p>
          <a:p>
            <a:pPr marL="0" indent="0">
              <a:buNone/>
            </a:pPr>
            <a:endParaRPr lang="en-GB" sz="1400" i="1" dirty="0">
              <a:latin typeface="Open Sans"/>
            </a:endParaRPr>
          </a:p>
          <a:p>
            <a:pPr marL="0" indent="0">
              <a:buNone/>
            </a:pPr>
            <a:endParaRPr lang="en-GB" sz="2000" dirty="0">
              <a:latin typeface="Open Sans"/>
            </a:endParaRPr>
          </a:p>
          <a:p>
            <a:endParaRPr lang="en-GB" sz="2000" dirty="0">
              <a:latin typeface="Open Sans"/>
            </a:endParaRPr>
          </a:p>
          <a:p>
            <a:pPr marL="0" indent="0">
              <a:buNone/>
            </a:pPr>
            <a:endParaRPr lang="en-GB" sz="2000" dirty="0">
              <a:latin typeface="Open Sans"/>
            </a:endParaRPr>
          </a:p>
          <a:p>
            <a:endParaRPr lang="en-GB" sz="2000" dirty="0">
              <a:latin typeface="Open Sans"/>
            </a:endParaRPr>
          </a:p>
          <a:p>
            <a:endParaRPr lang="en-GB" sz="2000" dirty="0">
              <a:latin typeface="Open Sans"/>
            </a:endParaRPr>
          </a:p>
        </p:txBody>
      </p:sp>
      <p:pic>
        <p:nvPicPr>
          <p:cNvPr id="4" name="Picture 4" descr="Checklist - Free education icons">
            <a:extLst>
              <a:ext uri="{FF2B5EF4-FFF2-40B4-BE49-F238E27FC236}">
                <a16:creationId xmlns:a16="http://schemas.microsoft.com/office/drawing/2014/main" id="{BA3D5CA2-D41A-0BCB-30F8-8C74CDFD0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6573" y="4829562"/>
            <a:ext cx="1045027" cy="1045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386955"/>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97327" y="277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2</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Technology Characterization in MicroGridsPy</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7561228"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033B96F-F3C6-1A52-8E48-1ABE03B972B7}"/>
              </a:ext>
            </a:extLst>
          </p:cNvPr>
          <p:cNvSpPr txBox="1"/>
          <p:nvPr/>
        </p:nvSpPr>
        <p:spPr>
          <a:xfrm>
            <a:off x="386473" y="1031921"/>
            <a:ext cx="11119810" cy="830997"/>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Technology characterization in MicroGridsPy encompasses the </a:t>
            </a:r>
            <a:r>
              <a:rPr lang="en-GB" sz="1600" b="1" dirty="0">
                <a:latin typeface="Open Sans" panose="020B0606030504020204" pitchFamily="34" charset="0"/>
                <a:ea typeface="Open Sans" panose="020B0606030504020204" pitchFamily="34" charset="0"/>
                <a:cs typeface="Open Sans" panose="020B0606030504020204" pitchFamily="34" charset="0"/>
              </a:rPr>
              <a:t>modelling of renewable sources, energy storage, and backup systems</a:t>
            </a:r>
            <a:r>
              <a:rPr lang="en-GB" sz="1600" dirty="0">
                <a:latin typeface="Open Sans" panose="020B0606030504020204" pitchFamily="34" charset="0"/>
                <a:ea typeface="Open Sans" panose="020B0606030504020204" pitchFamily="34" charset="0"/>
                <a:cs typeface="Open Sans" panose="020B0606030504020204" pitchFamily="34" charset="0"/>
              </a:rPr>
              <a:t>, each defined by specific parameters that ensure a </a:t>
            </a:r>
            <a:r>
              <a:rPr lang="en-GB" sz="1600" b="1" dirty="0">
                <a:latin typeface="Open Sans" panose="020B0606030504020204" pitchFamily="34" charset="0"/>
                <a:ea typeface="Open Sans" panose="020B0606030504020204" pitchFamily="34" charset="0"/>
                <a:cs typeface="Open Sans" panose="020B0606030504020204" pitchFamily="34" charset="0"/>
              </a:rPr>
              <a:t>precise representation of their operational and economic profiles</a:t>
            </a:r>
          </a:p>
        </p:txBody>
      </p:sp>
      <p:pic>
        <p:nvPicPr>
          <p:cNvPr id="20" name="Picture 19">
            <a:extLst>
              <a:ext uri="{FF2B5EF4-FFF2-40B4-BE49-F238E27FC236}">
                <a16:creationId xmlns:a16="http://schemas.microsoft.com/office/drawing/2014/main" id="{9A6083DA-10F4-DCEA-8EA5-71F142BDBA46}"/>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868" b="868"/>
          <a:stretch/>
        </p:blipFill>
        <p:spPr>
          <a:xfrm>
            <a:off x="554910" y="2153169"/>
            <a:ext cx="6244763" cy="3370153"/>
          </a:xfrm>
          <a:prstGeom prst="rect">
            <a:avLst/>
          </a:prstGeom>
          <a:ln>
            <a:solidFill>
              <a:schemeClr val="tx1"/>
            </a:solidFill>
          </a:ln>
        </p:spPr>
      </p:pic>
      <p:pic>
        <p:nvPicPr>
          <p:cNvPr id="24" name="Picture 23">
            <a:extLst>
              <a:ext uri="{FF2B5EF4-FFF2-40B4-BE49-F238E27FC236}">
                <a16:creationId xmlns:a16="http://schemas.microsoft.com/office/drawing/2014/main" id="{C66FF78C-0637-2F53-3A3B-C5DDE62D576E}"/>
              </a:ext>
            </a:extLst>
          </p:cNvPr>
          <p:cNvPicPr>
            <a:picLocks noChangeAspect="1"/>
          </p:cNvPicPr>
          <p:nvPr/>
        </p:nvPicPr>
        <p:blipFill>
          <a:blip r:embed="rId6"/>
          <a:stretch>
            <a:fillRect/>
          </a:stretch>
        </p:blipFill>
        <p:spPr>
          <a:xfrm>
            <a:off x="458956" y="4917735"/>
            <a:ext cx="1724040" cy="964660"/>
          </a:xfrm>
          <a:prstGeom prst="round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AF8E1F49-AC6D-D2C0-9AEE-70870574A8E4}"/>
              </a:ext>
            </a:extLst>
          </p:cNvPr>
          <p:cNvSpPr txBox="1"/>
          <p:nvPr/>
        </p:nvSpPr>
        <p:spPr>
          <a:xfrm>
            <a:off x="7088819" y="1862918"/>
            <a:ext cx="4336992" cy="4062651"/>
          </a:xfrm>
          <a:prstGeom prst="rect">
            <a:avLst/>
          </a:prstGeom>
          <a:noFill/>
        </p:spPr>
        <p:txBody>
          <a:bodyPr wrap="square" rtlCol="0">
            <a:spAutoFit/>
          </a:bodyPr>
          <a:lstStyle/>
          <a:p>
            <a:pPr algn="just"/>
            <a:r>
              <a:rPr lang="en-US" sz="1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Renewable Generation Technologies</a:t>
            </a:r>
          </a:p>
          <a:p>
            <a:pPr algn="just"/>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b="1" i="1" dirty="0">
                <a:latin typeface="Open Sans" panose="020B0606030504020204" pitchFamily="34" charset="0"/>
                <a:ea typeface="Open Sans" panose="020B0606030504020204" pitchFamily="34" charset="0"/>
                <a:cs typeface="Open Sans" panose="020B0606030504020204" pitchFamily="34" charset="0"/>
              </a:rPr>
              <a:t>Any renewable generation technologies </a:t>
            </a:r>
            <a:r>
              <a:rPr lang="en-GB" sz="1200" i="1" dirty="0">
                <a:latin typeface="Open Sans" panose="020B0606030504020204" pitchFamily="34" charset="0"/>
                <a:ea typeface="Open Sans" panose="020B0606030504020204" pitchFamily="34" charset="0"/>
                <a:cs typeface="Open Sans" panose="020B0606030504020204" pitchFamily="34" charset="0"/>
              </a:rPr>
              <a:t>can be accurately modelled in MicroGridsPy by inputting their electricity output time series and basic parameters like, efficiency, costs, and emissions. For solar and wind resources, the process is streamlined with integrated estimation features.</a:t>
            </a:r>
          </a:p>
          <a:p>
            <a:pPr algn="just"/>
            <a:endParaRPr lang="en-US" sz="1200" i="1" dirty="0">
              <a:latin typeface="Open Sans" panose="020B0606030504020204" pitchFamily="34" charset="0"/>
              <a:ea typeface="Open Sans" panose="020B0606030504020204" pitchFamily="34" charset="0"/>
              <a:cs typeface="Open Sans" panose="020B0606030504020204" pitchFamily="34" charset="0"/>
            </a:endParaRPr>
          </a:p>
          <a:p>
            <a:pPr algn="just"/>
            <a:r>
              <a:rPr lang="en-US" sz="1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Storage system</a:t>
            </a:r>
          </a:p>
          <a:p>
            <a:pPr algn="just"/>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MicroGridsPy models energy storage using a </a:t>
            </a:r>
            <a:r>
              <a:rPr lang="en-GB" sz="1200" b="1" i="1" dirty="0">
                <a:latin typeface="Open Sans" panose="020B0606030504020204" pitchFamily="34" charset="0"/>
                <a:ea typeface="Open Sans" panose="020B0606030504020204" pitchFamily="34" charset="0"/>
                <a:cs typeface="Open Sans" panose="020B0606030504020204" pitchFamily="34" charset="0"/>
              </a:rPr>
              <a:t>singular battery type</a:t>
            </a:r>
            <a:r>
              <a:rPr lang="en-GB" sz="1200" i="1" dirty="0">
                <a:latin typeface="Open Sans" panose="020B0606030504020204" pitchFamily="34" charset="0"/>
                <a:ea typeface="Open Sans" panose="020B0606030504020204" pitchFamily="34" charset="0"/>
                <a:cs typeface="Open Sans" panose="020B0606030504020204" pitchFamily="34" charset="0"/>
              </a:rPr>
              <a:t>, incorporating parameters for costs, efficiencies, discharge depth, cycle life, and charge times to simulate its operation and financial impact within the mini-grid system.</a:t>
            </a:r>
          </a:p>
          <a:p>
            <a:pPr algn="just"/>
            <a:endParaRPr lang="en-GB" sz="1200" i="1" dirty="0">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Backup system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R="0" lvl="0" algn="just" defTabSz="914400" rtl="0" eaLnBrk="1" fontAlgn="auto" latinLnBrk="0" hangingPunct="1">
              <a:lnSpc>
                <a:spcPct val="100000"/>
              </a:lnSpc>
              <a:spcBef>
                <a:spcPts val="0"/>
              </a:spcBef>
              <a:spcAft>
                <a:spcPts val="0"/>
              </a:spcAft>
              <a:buClrTx/>
              <a:buSzTx/>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MicroGridsPy enables the modelling of backup generators, allowing for </a:t>
            </a:r>
            <a:r>
              <a:rPr kumimoji="0" lang="en-GB" sz="1200" b="1"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multiple types </a:t>
            </a: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a:t>
            </a:r>
            <a:r>
              <a:rPr kumimoji="0" lang="en-GB" sz="1200" b="1"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fuel options</a:t>
            </a: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such as diesel or biogas. This flexibility facilitates the design of diversified backup systems tailored to specific energy needs and fuel availability scenarios</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9169063"/>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97327" y="277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3</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Renewable Generation Technologies</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7561228"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033B96F-F3C6-1A52-8E48-1ABE03B972B7}"/>
              </a:ext>
            </a:extLst>
          </p:cNvPr>
          <p:cNvSpPr txBox="1"/>
          <p:nvPr/>
        </p:nvSpPr>
        <p:spPr>
          <a:xfrm>
            <a:off x="386473" y="1031921"/>
            <a:ext cx="11119810" cy="584775"/>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In MicroGridsPy, the process of characterizing technology involves defining the types, energy conversion efficiency, costs, and sustainability of each renewable sources</a:t>
            </a:r>
          </a:p>
        </p:txBody>
      </p:sp>
      <p:cxnSp>
        <p:nvCxnSpPr>
          <p:cNvPr id="5" name="Connettore diritto 96">
            <a:extLst>
              <a:ext uri="{FF2B5EF4-FFF2-40B4-BE49-F238E27FC236}">
                <a16:creationId xmlns:a16="http://schemas.microsoft.com/office/drawing/2014/main" id="{F2011179-09B0-E707-990B-30B8A581A638}"/>
              </a:ext>
            </a:extLst>
          </p:cNvPr>
          <p:cNvCxnSpPr>
            <a:cxnSpLocks/>
          </p:cNvCxnSpPr>
          <p:nvPr/>
        </p:nvCxnSpPr>
        <p:spPr>
          <a:xfrm flipV="1">
            <a:off x="3484005" y="1958959"/>
            <a:ext cx="0" cy="3924814"/>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pic>
        <p:nvPicPr>
          <p:cNvPr id="7" name="Picture 4" descr="Cerca nella barra laterale">
            <a:extLst>
              <a:ext uri="{FF2B5EF4-FFF2-40B4-BE49-F238E27FC236}">
                <a16:creationId xmlns:a16="http://schemas.microsoft.com/office/drawing/2014/main" id="{E34E8D34-6A46-BE31-2AED-C7017EAB30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3641" y="3425925"/>
            <a:ext cx="391886" cy="3918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866EDC2-E3A7-9D98-857D-BFD3F3739733}"/>
              </a:ext>
            </a:extLst>
          </p:cNvPr>
          <p:cNvSpPr txBox="1"/>
          <p:nvPr/>
        </p:nvSpPr>
        <p:spPr>
          <a:xfrm>
            <a:off x="3939708" y="2001362"/>
            <a:ext cx="3538778" cy="1815882"/>
          </a:xfrm>
          <a:prstGeom prst="rect">
            <a:avLst/>
          </a:prstGeom>
          <a:noFill/>
        </p:spPr>
        <p:txBody>
          <a:bodyPr wrap="square" rtlCol="0">
            <a:spAutoFit/>
          </a:bodyPr>
          <a:lstStyle/>
          <a:p>
            <a:pPr algn="just"/>
            <a:r>
              <a:rPr lang="en-US" sz="1400" b="1" i="1"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RES_Sources</a:t>
            </a:r>
            <a:r>
              <a:rPr lang="en-US" sz="14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[unit]</a:t>
            </a:r>
          </a:p>
          <a:p>
            <a:pPr algn="just"/>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Number of Renewable Energy Sources (RES) types to be included within the possible generation sources</a:t>
            </a:r>
          </a:p>
          <a:p>
            <a:pPr algn="just"/>
            <a:endParaRPr lang="en-GB" sz="12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R="0" lvl="0" indent="0" algn="just" fontAlgn="auto">
              <a:lnSpc>
                <a:spcPct val="100000"/>
              </a:lnSpc>
              <a:spcBef>
                <a:spcPts val="0"/>
              </a:spcBef>
              <a:spcAft>
                <a:spcPts val="0"/>
              </a:spcAft>
              <a:buClrTx/>
              <a:buSzTx/>
              <a:buFontTx/>
              <a:buNone/>
              <a:tabLst/>
              <a:defRPr/>
            </a:pPr>
            <a:r>
              <a:rPr lang="en-US" sz="1400" b="1" i="1"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RES_Names</a:t>
            </a:r>
            <a:r>
              <a:rPr lang="en-US" sz="14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[text]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 name for each sources  within MicroGridsPy</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C50E615D-1121-8A0E-7D7B-B02D708C3D56}"/>
              </a:ext>
            </a:extLst>
          </p:cNvPr>
          <p:cNvSpPr txBox="1"/>
          <p:nvPr/>
        </p:nvSpPr>
        <p:spPr>
          <a:xfrm>
            <a:off x="922040" y="5746829"/>
            <a:ext cx="2510720" cy="307777"/>
          </a:xfrm>
          <a:prstGeom prst="rect">
            <a:avLst/>
          </a:prstGeom>
          <a:noFill/>
        </p:spPr>
        <p:txBody>
          <a:bodyPr wrap="square" rtlCol="0">
            <a:spAutoFit/>
          </a:bodyPr>
          <a:lstStyle/>
          <a:p>
            <a:r>
              <a:rPr lang="en-US" sz="1400" i="1" dirty="0">
                <a:latin typeface="Open Sans" panose="020B0606030504020204" pitchFamily="34" charset="0"/>
                <a:ea typeface="Open Sans" panose="020B0606030504020204" pitchFamily="34" charset="0"/>
                <a:cs typeface="Open Sans" panose="020B0606030504020204" pitchFamily="34" charset="0"/>
              </a:rPr>
              <a:t>Code/Inputs/</a:t>
            </a:r>
            <a:r>
              <a:rPr lang="en-US" sz="1400" i="1" dirty="0" err="1">
                <a:latin typeface="Open Sans" panose="020B0606030504020204" pitchFamily="34" charset="0"/>
                <a:ea typeface="Open Sans" panose="020B0606030504020204" pitchFamily="34" charset="0"/>
                <a:cs typeface="Open Sans" panose="020B0606030504020204" pitchFamily="34" charset="0"/>
              </a:rPr>
              <a:t>RES_Time_Series</a:t>
            </a:r>
            <a:endParaRPr lang="en-US" sz="1400"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1030" name="Picture 6" descr=" ">
            <a:extLst>
              <a:ext uri="{FF2B5EF4-FFF2-40B4-BE49-F238E27FC236}">
                <a16:creationId xmlns:a16="http://schemas.microsoft.com/office/drawing/2014/main" id="{F0AD8F78-6B73-10CA-1B7C-8125C65C34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665" y="5700236"/>
            <a:ext cx="478971" cy="47897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B344A81-15F9-9626-64EF-24EDD8CC97C7}"/>
              </a:ext>
            </a:extLst>
          </p:cNvPr>
          <p:cNvSpPr txBox="1"/>
          <p:nvPr/>
        </p:nvSpPr>
        <p:spPr>
          <a:xfrm>
            <a:off x="7732667" y="1909029"/>
            <a:ext cx="3538778" cy="200054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RES_Nominal_Capacity</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[W]</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Capacity per unit of electricity production provided in the RES time series data csv file</a:t>
            </a:r>
          </a:p>
          <a:p>
            <a:pPr algn="just"/>
            <a:endParaRPr lang="en-GB" sz="12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RES_</a:t>
            </a:r>
            <a:r>
              <a:rPr lang="en-US" sz="1400" b="1"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Inverter</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_Efficiency [fraction]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Efficiency of the inverter connected to each RES (1 in case of AC bus)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DA709200-0E0A-2E48-ECAD-2463505B759D}"/>
              </a:ext>
            </a:extLst>
          </p:cNvPr>
          <p:cNvSpPr txBox="1"/>
          <p:nvPr/>
        </p:nvSpPr>
        <p:spPr>
          <a:xfrm>
            <a:off x="3939708" y="4371859"/>
            <a:ext cx="3538778" cy="14465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RES_Specific_Investment_Cost</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[$/W]</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Specific investment cost for each type of RES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RES_Specific_OM_Cost</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[fraction]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O&amp;M cost for each type of RES as a fraction of the specific investment cost</a:t>
            </a:r>
            <a:endParaRPr lang="en-GB" sz="12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02CAE0BA-D402-FAB1-6843-A03A1C5F2C55}"/>
              </a:ext>
            </a:extLst>
          </p:cNvPr>
          <p:cNvSpPr txBox="1"/>
          <p:nvPr/>
        </p:nvSpPr>
        <p:spPr>
          <a:xfrm>
            <a:off x="7719559" y="4094860"/>
            <a:ext cx="3538778" cy="163121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RES_Lifetime</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sz="1400" b="1"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years</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Lifetime of each RES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RES_unit_CO</a:t>
            </a:r>
            <a:r>
              <a:rPr lang="en-US" sz="1400" b="1"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2_emissions</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[kgCO2/kW]</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Specific e</a:t>
            </a: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missions of capacity installed (indirect emissions)</a:t>
            </a: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BE244950-8E59-E004-DF41-0417A2EE75CE}"/>
              </a:ext>
            </a:extLst>
          </p:cNvPr>
          <p:cNvSpPr/>
          <p:nvPr/>
        </p:nvSpPr>
        <p:spPr>
          <a:xfrm>
            <a:off x="3903819" y="1909029"/>
            <a:ext cx="3574666" cy="1815882"/>
          </a:xfrm>
          <a:prstGeom prst="rect">
            <a:avLst/>
          </a:prstGeom>
          <a:noFill/>
          <a:ln w="9525">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23BB908-7011-CCAE-CA5E-5E35B7EC7FC8}"/>
              </a:ext>
            </a:extLst>
          </p:cNvPr>
          <p:cNvSpPr txBox="1"/>
          <p:nvPr/>
        </p:nvSpPr>
        <p:spPr>
          <a:xfrm>
            <a:off x="6906327" y="1633932"/>
            <a:ext cx="668112" cy="276999"/>
          </a:xfrm>
          <a:prstGeom prst="rect">
            <a:avLst/>
          </a:prstGeom>
          <a:noFill/>
        </p:spPr>
        <p:txBody>
          <a:bodyPr wrap="square" rtlCol="0">
            <a:spAutoFit/>
          </a:bodyPr>
          <a:lstStyle/>
          <a:p>
            <a:r>
              <a:rPr lang="en-US" sz="12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Types</a:t>
            </a:r>
          </a:p>
        </p:txBody>
      </p:sp>
      <p:sp>
        <p:nvSpPr>
          <p:cNvPr id="19" name="Rectangle 18">
            <a:extLst>
              <a:ext uri="{FF2B5EF4-FFF2-40B4-BE49-F238E27FC236}">
                <a16:creationId xmlns:a16="http://schemas.microsoft.com/office/drawing/2014/main" id="{57817ED6-2444-6910-89B4-BC05B5D4AA36}"/>
              </a:ext>
            </a:extLst>
          </p:cNvPr>
          <p:cNvSpPr/>
          <p:nvPr/>
        </p:nvSpPr>
        <p:spPr>
          <a:xfrm>
            <a:off x="3903819" y="4183223"/>
            <a:ext cx="3574666" cy="1815882"/>
          </a:xfrm>
          <a:prstGeom prst="rect">
            <a:avLst/>
          </a:prstGeom>
          <a:noFill/>
          <a:ln w="9525">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D844CCD8-07CA-620C-3E15-8E803CA170C4}"/>
              </a:ext>
            </a:extLst>
          </p:cNvPr>
          <p:cNvPicPr>
            <a:picLocks noChangeAspect="1"/>
          </p:cNvPicPr>
          <p:nvPr/>
        </p:nvPicPr>
        <p:blipFill rotWithShape="1">
          <a:blip r:embed="rId6"/>
          <a:srcRect b="30800"/>
          <a:stretch/>
        </p:blipFill>
        <p:spPr>
          <a:xfrm>
            <a:off x="787642" y="2180800"/>
            <a:ext cx="1882303" cy="3201018"/>
          </a:xfrm>
          <a:prstGeom prst="rect">
            <a:avLst/>
          </a:prstGeom>
        </p:spPr>
      </p:pic>
      <p:sp>
        <p:nvSpPr>
          <p:cNvPr id="21" name="TextBox 20">
            <a:extLst>
              <a:ext uri="{FF2B5EF4-FFF2-40B4-BE49-F238E27FC236}">
                <a16:creationId xmlns:a16="http://schemas.microsoft.com/office/drawing/2014/main" id="{5D8853E0-3906-046B-6D7A-8472690F39FA}"/>
              </a:ext>
            </a:extLst>
          </p:cNvPr>
          <p:cNvSpPr txBox="1"/>
          <p:nvPr/>
        </p:nvSpPr>
        <p:spPr>
          <a:xfrm>
            <a:off x="6906327" y="3908126"/>
            <a:ext cx="668112" cy="276999"/>
          </a:xfrm>
          <a:prstGeom prst="rect">
            <a:avLst/>
          </a:prstGeom>
          <a:noFill/>
        </p:spPr>
        <p:txBody>
          <a:bodyPr wrap="square" rtlCol="0">
            <a:spAutoFit/>
          </a:bodyPr>
          <a:lstStyle/>
          <a:p>
            <a:r>
              <a:rPr lang="en-US" sz="1200" i="1" dirty="0">
                <a:solidFill>
                  <a:srgbClr val="FFC000"/>
                </a:solidFill>
                <a:latin typeface="Open Sans" panose="020B0606030504020204" pitchFamily="34" charset="0"/>
                <a:ea typeface="Open Sans" panose="020B0606030504020204" pitchFamily="34" charset="0"/>
                <a:cs typeface="Open Sans" panose="020B0606030504020204" pitchFamily="34" charset="0"/>
              </a:rPr>
              <a:t>Costs</a:t>
            </a:r>
          </a:p>
        </p:txBody>
      </p:sp>
      <p:sp>
        <p:nvSpPr>
          <p:cNvPr id="22" name="Rectangle 21">
            <a:extLst>
              <a:ext uri="{FF2B5EF4-FFF2-40B4-BE49-F238E27FC236}">
                <a16:creationId xmlns:a16="http://schemas.microsoft.com/office/drawing/2014/main" id="{B4D32EF1-ADB8-715B-DA53-FE5D28E075A0}"/>
              </a:ext>
            </a:extLst>
          </p:cNvPr>
          <p:cNvSpPr/>
          <p:nvPr/>
        </p:nvSpPr>
        <p:spPr>
          <a:xfrm>
            <a:off x="7660930" y="1958959"/>
            <a:ext cx="3574666" cy="1815882"/>
          </a:xfrm>
          <a:prstGeom prst="rect">
            <a:avLst/>
          </a:prstGeom>
          <a:noFill/>
          <a:ln w="9525">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4B1CD24-E5E4-0EFA-0DC5-CD9AB62AA06E}"/>
              </a:ext>
            </a:extLst>
          </p:cNvPr>
          <p:cNvSpPr txBox="1"/>
          <p:nvPr/>
        </p:nvSpPr>
        <p:spPr>
          <a:xfrm>
            <a:off x="9862456" y="1683862"/>
            <a:ext cx="1469093" cy="276999"/>
          </a:xfrm>
          <a:prstGeom prst="rect">
            <a:avLst/>
          </a:prstGeom>
          <a:noFill/>
        </p:spPr>
        <p:txBody>
          <a:bodyPr wrap="square" rtlCol="0">
            <a:spAutoFit/>
          </a:bodyPr>
          <a:lstStyle/>
          <a:p>
            <a:r>
              <a:rPr lang="en-US" sz="1200" i="1" dirty="0">
                <a:solidFill>
                  <a:srgbClr val="002060"/>
                </a:solidFill>
                <a:latin typeface="Open Sans" panose="020B0606030504020204" pitchFamily="34" charset="0"/>
                <a:ea typeface="Open Sans" panose="020B0606030504020204" pitchFamily="34" charset="0"/>
                <a:cs typeface="Open Sans" panose="020B0606030504020204" pitchFamily="34" charset="0"/>
              </a:rPr>
              <a:t>Energy conversion</a:t>
            </a:r>
          </a:p>
        </p:txBody>
      </p:sp>
      <p:sp>
        <p:nvSpPr>
          <p:cNvPr id="28" name="Rectangle 27">
            <a:extLst>
              <a:ext uri="{FF2B5EF4-FFF2-40B4-BE49-F238E27FC236}">
                <a16:creationId xmlns:a16="http://schemas.microsoft.com/office/drawing/2014/main" id="{C1725A8E-E49B-71A1-910F-55F56CB7FCC4}"/>
              </a:ext>
            </a:extLst>
          </p:cNvPr>
          <p:cNvSpPr/>
          <p:nvPr/>
        </p:nvSpPr>
        <p:spPr>
          <a:xfrm>
            <a:off x="7653638" y="4190299"/>
            <a:ext cx="3574666" cy="1815882"/>
          </a:xfrm>
          <a:prstGeom prst="rect">
            <a:avLst/>
          </a:prstGeom>
          <a:noFill/>
          <a:ln w="9525">
            <a:solidFill>
              <a:schemeClr val="accent6">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6D0CDF70-B3A2-DC95-CD20-39D702397BED}"/>
              </a:ext>
            </a:extLst>
          </p:cNvPr>
          <p:cNvSpPr txBox="1"/>
          <p:nvPr/>
        </p:nvSpPr>
        <p:spPr>
          <a:xfrm>
            <a:off x="10165872" y="3916965"/>
            <a:ext cx="1105574" cy="276999"/>
          </a:xfrm>
          <a:prstGeom prst="rect">
            <a:avLst/>
          </a:prstGeom>
          <a:noFill/>
          <a:ln>
            <a:noFill/>
          </a:ln>
        </p:spPr>
        <p:txBody>
          <a:bodyPr wrap="square" rtlCol="0">
            <a:spAutoFit/>
          </a:bodyPr>
          <a:lstStyle/>
          <a:p>
            <a:r>
              <a:rPr lang="en-US" sz="1200" i="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Sustainability</a:t>
            </a:r>
          </a:p>
        </p:txBody>
      </p:sp>
      <p:pic>
        <p:nvPicPr>
          <p:cNvPr id="1026" name="Picture 2" descr="Cerca nella barra laterale">
            <a:extLst>
              <a:ext uri="{FF2B5EF4-FFF2-40B4-BE49-F238E27FC236}">
                <a16:creationId xmlns:a16="http://schemas.microsoft.com/office/drawing/2014/main" id="{EB53BE47-6509-AC21-3DFC-2EE6C795F4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595" y="4934979"/>
            <a:ext cx="660700" cy="66070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ACDD1E3D-AC4F-BD53-0482-01563F295D48}"/>
              </a:ext>
            </a:extLst>
          </p:cNvPr>
          <p:cNvSpPr/>
          <p:nvPr/>
        </p:nvSpPr>
        <p:spPr>
          <a:xfrm>
            <a:off x="1436915" y="2144379"/>
            <a:ext cx="1268920" cy="284167"/>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8253BE74-45C1-8DA8-2416-94AF725FD58D}"/>
              </a:ext>
            </a:extLst>
          </p:cNvPr>
          <p:cNvSpPr txBox="1"/>
          <p:nvPr/>
        </p:nvSpPr>
        <p:spPr>
          <a:xfrm>
            <a:off x="445981" y="1701795"/>
            <a:ext cx="2124470" cy="400110"/>
          </a:xfrm>
          <a:prstGeom prst="rect">
            <a:avLst/>
          </a:prstGeom>
          <a:noFill/>
        </p:spPr>
        <p:txBody>
          <a:bodyPr wrap="square" rtlCol="0">
            <a:spAutoFit/>
          </a:bodyPr>
          <a:lstStyle/>
          <a:p>
            <a:r>
              <a:rPr lang="en-GB" sz="1000" i="1" dirty="0">
                <a:latin typeface="Open Sans" panose="020B0606030504020204" pitchFamily="34" charset="0"/>
                <a:ea typeface="Open Sans" panose="020B0606030504020204" pitchFamily="34" charset="0"/>
                <a:cs typeface="Open Sans" panose="020B0606030504020204" pitchFamily="34" charset="0"/>
              </a:rPr>
              <a:t>Each column maps to a renewable source's output</a:t>
            </a:r>
            <a:endParaRPr lang="en-US" sz="1000" i="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35" name="Connector: Elbow 34">
            <a:extLst>
              <a:ext uri="{FF2B5EF4-FFF2-40B4-BE49-F238E27FC236}">
                <a16:creationId xmlns:a16="http://schemas.microsoft.com/office/drawing/2014/main" id="{189E66CC-182B-2580-16A9-BD8B09903B60}"/>
              </a:ext>
            </a:extLst>
          </p:cNvPr>
          <p:cNvCxnSpPr>
            <a:cxnSpLocks/>
          </p:cNvCxnSpPr>
          <p:nvPr/>
        </p:nvCxnSpPr>
        <p:spPr>
          <a:xfrm>
            <a:off x="1605283" y="1958959"/>
            <a:ext cx="449806" cy="168174"/>
          </a:xfrm>
          <a:prstGeom prst="bentConnector3">
            <a:avLst>
              <a:gd name="adj1" fmla="val 99693"/>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204608"/>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97327" y="277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4</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Mathematical Formulation</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7561228"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FF5C2603-F27D-456E-A931-1073D830BF1F}"/>
              </a:ext>
            </a:extLst>
          </p:cNvPr>
          <p:cNvSpPr/>
          <p:nvPr/>
        </p:nvSpPr>
        <p:spPr>
          <a:xfrm>
            <a:off x="419534" y="1500753"/>
            <a:ext cx="2887143" cy="313163"/>
          </a:xfrm>
          <a:prstGeom prst="rect">
            <a:avLst/>
          </a:prstGeom>
        </p:spPr>
        <p:txBody>
          <a:bodyPr wrap="square">
            <a:spAutoFit/>
          </a:bodyPr>
          <a:lstStyle/>
          <a:p>
            <a:pPr algn="l">
              <a:spcBef>
                <a:spcPct val="20000"/>
              </a:spcBef>
            </a:pPr>
            <a:r>
              <a:rPr lang="it-IT" sz="1435" b="1" dirty="0" err="1">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Renewables</a:t>
            </a:r>
            <a:r>
              <a:rPr lang="it-IT" sz="1435"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t>
            </a:r>
          </a:p>
        </p:txBody>
      </p:sp>
      <p:grpSp>
        <p:nvGrpSpPr>
          <p:cNvPr id="9" name="Group 8">
            <a:extLst>
              <a:ext uri="{FF2B5EF4-FFF2-40B4-BE49-F238E27FC236}">
                <a16:creationId xmlns:a16="http://schemas.microsoft.com/office/drawing/2014/main" id="{CCFDE1F5-5C51-09E1-E769-034583EB25A1}"/>
              </a:ext>
            </a:extLst>
          </p:cNvPr>
          <p:cNvGrpSpPr/>
          <p:nvPr/>
        </p:nvGrpSpPr>
        <p:grpSpPr>
          <a:xfrm>
            <a:off x="3306677" y="2434713"/>
            <a:ext cx="4658895" cy="424200"/>
            <a:chOff x="3019070" y="5290245"/>
            <a:chExt cx="4658895" cy="424200"/>
          </a:xfrm>
        </p:grpSpPr>
        <mc:AlternateContent xmlns:mc="http://schemas.openxmlformats.org/markup-compatibility/2006" xmlns:a14="http://schemas.microsoft.com/office/drawing/2010/main">
          <mc:Choice Requires="a14">
            <p:sp>
              <p:nvSpPr>
                <p:cNvPr id="20" name="Rectangle 7">
                  <a:extLst>
                    <a:ext uri="{FF2B5EF4-FFF2-40B4-BE49-F238E27FC236}">
                      <a16:creationId xmlns:a16="http://schemas.microsoft.com/office/drawing/2014/main" id="{8E8701EF-CE9A-8F68-0722-54373ED663C4}"/>
                    </a:ext>
                  </a:extLst>
                </p:cNvPr>
                <p:cNvSpPr/>
                <p:nvPr/>
              </p:nvSpPr>
              <p:spPr>
                <a:xfrm>
                  <a:off x="3066206" y="5319900"/>
                  <a:ext cx="4611759" cy="353815"/>
                </a:xfrm>
                <a:prstGeom prst="rect">
                  <a:avLst/>
                </a:prstGeom>
              </p:spPr>
              <p:txBody>
                <a:bodyPr wrap="square">
                  <a:spAutoFit/>
                </a:bodyPr>
                <a:lstStyle/>
                <a:p>
                  <a:pPr algn="l"/>
                  <a14:m>
                    <m:oMathPara xmlns:m="http://schemas.openxmlformats.org/officeDocument/2006/math">
                      <m:oMathParaPr>
                        <m:jc m:val="left"/>
                      </m:oMathParaPr>
                      <m:oMath xmlns:m="http://schemas.openxmlformats.org/officeDocument/2006/math">
                        <m:sSub>
                          <m:sSubPr>
                            <m:ctrlPr>
                              <a:rPr lang="it-IT" sz="1435" i="1" smtClean="0">
                                <a:latin typeface="Cambria Math" panose="02040503050406030204" pitchFamily="18" charset="0"/>
                              </a:rPr>
                            </m:ctrlPr>
                          </m:sSubPr>
                          <m:e>
                            <m:r>
                              <a:rPr lang="it-IT" sz="1435" i="1">
                                <a:latin typeface="Cambria Math" panose="02040503050406030204" pitchFamily="18" charset="0"/>
                              </a:rPr>
                              <m:t>𝐸</m:t>
                            </m:r>
                          </m:e>
                          <m:sub>
                            <m:sSub>
                              <m:sSubPr>
                                <m:ctrlPr>
                                  <a:rPr lang="it-IT" sz="1435" i="1">
                                    <a:latin typeface="Cambria Math" panose="02040503050406030204" pitchFamily="18" charset="0"/>
                                  </a:rPr>
                                </m:ctrlPr>
                              </m:sSubPr>
                              <m:e>
                                <m:r>
                                  <a:rPr lang="it-IT" sz="1435" i="1">
                                    <a:latin typeface="Cambria Math" panose="02040503050406030204" pitchFamily="18" charset="0"/>
                                  </a:rPr>
                                  <m:t>𝑅𝐸𝑆</m:t>
                                </m:r>
                              </m:e>
                              <m:sub>
                                <m:r>
                                  <a:rPr lang="it-IT" sz="1435" i="1">
                                    <a:latin typeface="Cambria Math" panose="02040503050406030204" pitchFamily="18" charset="0"/>
                                  </a:rPr>
                                  <m:t>𝑟</m:t>
                                </m:r>
                              </m:sub>
                            </m:sSub>
                          </m:sub>
                        </m:sSub>
                        <m:d>
                          <m:dPr>
                            <m:ctrlPr>
                              <a:rPr lang="it-IT" sz="1435" i="1">
                                <a:latin typeface="Cambria Math" panose="02040503050406030204" pitchFamily="18" charset="0"/>
                              </a:rPr>
                            </m:ctrlPr>
                          </m:dPr>
                          <m:e>
                            <m:r>
                              <a:rPr lang="it-IT" sz="1435" i="1">
                                <a:latin typeface="Cambria Math" panose="02040503050406030204" pitchFamily="18" charset="0"/>
                              </a:rPr>
                              <m:t>𝑡</m:t>
                            </m:r>
                          </m:e>
                        </m:d>
                        <m:r>
                          <a:rPr lang="it-IT" sz="1435" i="1">
                            <a:latin typeface="Cambria Math" panose="02040503050406030204" pitchFamily="18" charset="0"/>
                          </a:rPr>
                          <m:t> </m:t>
                        </m:r>
                        <m:d>
                          <m:dPr>
                            <m:begChr m:val="["/>
                            <m:endChr m:val="]"/>
                            <m:ctrlPr>
                              <a:rPr lang="it-IT" sz="1435" i="1">
                                <a:latin typeface="Cambria Math" panose="02040503050406030204" pitchFamily="18" charset="0"/>
                              </a:rPr>
                            </m:ctrlPr>
                          </m:dPr>
                          <m:e>
                            <m:r>
                              <m:rPr>
                                <m:sty m:val="p"/>
                              </m:rPr>
                              <a:rPr lang="it-IT" sz="1435">
                                <a:latin typeface="Cambria Math" panose="02040503050406030204" pitchFamily="18" charset="0"/>
                              </a:rPr>
                              <m:t>Wh</m:t>
                            </m:r>
                          </m:e>
                        </m:d>
                        <m:r>
                          <a:rPr lang="it-IT" sz="1435">
                            <a:latin typeface="Cambria Math" panose="02040503050406030204" pitchFamily="18" charset="0"/>
                          </a:rPr>
                          <m:t>=</m:t>
                        </m:r>
                        <m:sSub>
                          <m:sSubPr>
                            <m:ctrlPr>
                              <a:rPr lang="it-IT" sz="1435" i="1">
                                <a:latin typeface="Cambria Math" panose="02040503050406030204" pitchFamily="18" charset="0"/>
                              </a:rPr>
                            </m:ctrlPr>
                          </m:sSubPr>
                          <m:e>
                            <m:r>
                              <a:rPr lang="it-IT" sz="1435" i="1">
                                <a:latin typeface="Cambria Math" panose="02040503050406030204" pitchFamily="18" charset="0"/>
                              </a:rPr>
                              <m:t>𝜂</m:t>
                            </m:r>
                          </m:e>
                          <m:sub>
                            <m:r>
                              <a:rPr lang="it-IT" sz="1435" i="1">
                                <a:latin typeface="Cambria Math" panose="02040503050406030204" pitchFamily="18" charset="0"/>
                              </a:rPr>
                              <m:t>𝐼𝑁𝑉𝑟</m:t>
                            </m:r>
                          </m:sub>
                        </m:sSub>
                        <m:d>
                          <m:dPr>
                            <m:begChr m:val="["/>
                            <m:endChr m:val="]"/>
                            <m:ctrlPr>
                              <a:rPr lang="it-IT" sz="1435" i="1" smtClean="0">
                                <a:latin typeface="Cambria Math" panose="02040503050406030204" pitchFamily="18" charset="0"/>
                              </a:rPr>
                            </m:ctrlPr>
                          </m:dPr>
                          <m:e>
                            <m:r>
                              <a:rPr lang="it-IT" sz="1435">
                                <a:latin typeface="Cambria Math" panose="02040503050406030204" pitchFamily="18" charset="0"/>
                              </a:rPr>
                              <m:t>−</m:t>
                            </m:r>
                          </m:e>
                        </m:d>
                        <m:r>
                          <a:rPr lang="it-IT" sz="1435" i="1">
                            <a:latin typeface="Cambria Math" panose="02040503050406030204" pitchFamily="18" charset="0"/>
                            <a:ea typeface="Cambria Math" panose="02040503050406030204" pitchFamily="18" charset="0"/>
                          </a:rPr>
                          <m:t>∙</m:t>
                        </m:r>
                        <m:sSubSup>
                          <m:sSubSupPr>
                            <m:ctrlPr>
                              <a:rPr lang="it-IT" sz="1435" i="1">
                                <a:latin typeface="Cambria Math" panose="02040503050406030204" pitchFamily="18" charset="0"/>
                              </a:rPr>
                            </m:ctrlPr>
                          </m:sSubSupPr>
                          <m:e>
                            <m:r>
                              <a:rPr lang="it-IT" sz="1435" i="1">
                                <a:latin typeface="Cambria Math" panose="02040503050406030204" pitchFamily="18" charset="0"/>
                              </a:rPr>
                              <m:t>𝐸</m:t>
                            </m:r>
                          </m:e>
                          <m:sub>
                            <m:sSub>
                              <m:sSubPr>
                                <m:ctrlPr>
                                  <a:rPr lang="it-IT" sz="1435" i="1">
                                    <a:latin typeface="Cambria Math" panose="02040503050406030204" pitchFamily="18" charset="0"/>
                                  </a:rPr>
                                </m:ctrlPr>
                              </m:sSubPr>
                              <m:e>
                                <m:r>
                                  <a:rPr lang="it-IT" sz="1435" i="1">
                                    <a:latin typeface="Cambria Math" panose="02040503050406030204" pitchFamily="18" charset="0"/>
                                  </a:rPr>
                                  <m:t>𝑅𝐸𝑆</m:t>
                                </m:r>
                              </m:e>
                              <m:sub>
                                <m:r>
                                  <a:rPr lang="it-IT" sz="1435" i="1">
                                    <a:latin typeface="Cambria Math" panose="02040503050406030204" pitchFamily="18" charset="0"/>
                                  </a:rPr>
                                  <m:t>𝑟</m:t>
                                </m:r>
                              </m:sub>
                            </m:sSub>
                            <m:r>
                              <a:rPr lang="it-IT" sz="1435" i="1">
                                <a:latin typeface="Cambria Math" panose="02040503050406030204" pitchFamily="18" charset="0"/>
                              </a:rPr>
                              <m:t> </m:t>
                            </m:r>
                          </m:sub>
                          <m:sup>
                            <m:r>
                              <a:rPr lang="it-IT" sz="1435" i="1">
                                <a:latin typeface="Cambria Math" panose="02040503050406030204" pitchFamily="18" charset="0"/>
                              </a:rPr>
                              <m:t>𝑢𝑛𝑖𝑡</m:t>
                            </m:r>
                          </m:sup>
                        </m:sSubSup>
                        <m:d>
                          <m:dPr>
                            <m:ctrlPr>
                              <a:rPr lang="it-IT" sz="1435" i="1">
                                <a:latin typeface="Cambria Math" panose="02040503050406030204" pitchFamily="18" charset="0"/>
                              </a:rPr>
                            </m:ctrlPr>
                          </m:dPr>
                          <m:e>
                            <m:r>
                              <a:rPr lang="it-IT" sz="1435" i="1">
                                <a:latin typeface="Cambria Math" panose="02040503050406030204" pitchFamily="18" charset="0"/>
                              </a:rPr>
                              <m:t>𝑡</m:t>
                            </m:r>
                          </m:e>
                        </m:d>
                        <m:r>
                          <a:rPr lang="it-IT" sz="1435" i="1">
                            <a:latin typeface="Cambria Math" panose="02040503050406030204" pitchFamily="18" charset="0"/>
                          </a:rPr>
                          <m:t> </m:t>
                        </m:r>
                        <m:r>
                          <a:rPr lang="it-IT" sz="1435">
                            <a:latin typeface="Cambria Math" panose="02040503050406030204" pitchFamily="18" charset="0"/>
                          </a:rPr>
                          <m:t>[</m:t>
                        </m:r>
                        <m:r>
                          <m:rPr>
                            <m:sty m:val="p"/>
                          </m:rPr>
                          <a:rPr lang="it-IT" sz="1435">
                            <a:latin typeface="Cambria Math" panose="02040503050406030204" pitchFamily="18" charset="0"/>
                          </a:rPr>
                          <m:t>Wh</m:t>
                        </m:r>
                        <m:r>
                          <a:rPr lang="it-IT" sz="1435">
                            <a:latin typeface="Cambria Math" panose="02040503050406030204" pitchFamily="18" charset="0"/>
                          </a:rPr>
                          <m:t>]</m:t>
                        </m:r>
                        <m:r>
                          <a:rPr lang="it-IT" sz="1435" i="1">
                            <a:latin typeface="Cambria Math" panose="02040503050406030204" pitchFamily="18" charset="0"/>
                            <a:ea typeface="Cambria Math" panose="02040503050406030204" pitchFamily="18" charset="0"/>
                          </a:rPr>
                          <m:t>∙</m:t>
                        </m:r>
                        <m:sSub>
                          <m:sSubPr>
                            <m:ctrlPr>
                              <a:rPr lang="it-IT" sz="1435" i="1">
                                <a:latin typeface="Cambria Math" panose="02040503050406030204" pitchFamily="18" charset="0"/>
                              </a:rPr>
                            </m:ctrlPr>
                          </m:sSubPr>
                          <m:e>
                            <m:r>
                              <a:rPr lang="it-IT" sz="1435" i="1">
                                <a:latin typeface="Cambria Math" panose="02040503050406030204" pitchFamily="18" charset="0"/>
                              </a:rPr>
                              <m:t>𝑁</m:t>
                            </m:r>
                          </m:e>
                          <m:sub>
                            <m:r>
                              <a:rPr lang="it-IT" sz="1435" i="1">
                                <a:latin typeface="Cambria Math" panose="02040503050406030204" pitchFamily="18" charset="0"/>
                              </a:rPr>
                              <m:t>𝑅𝐸</m:t>
                            </m:r>
                            <m:sSub>
                              <m:sSubPr>
                                <m:ctrlPr>
                                  <a:rPr lang="it-IT" sz="1435" i="1">
                                    <a:latin typeface="Cambria Math" panose="02040503050406030204" pitchFamily="18" charset="0"/>
                                  </a:rPr>
                                </m:ctrlPr>
                              </m:sSubPr>
                              <m:e>
                                <m:r>
                                  <a:rPr lang="it-IT" sz="1435" i="1">
                                    <a:latin typeface="Cambria Math" panose="02040503050406030204" pitchFamily="18" charset="0"/>
                                  </a:rPr>
                                  <m:t>𝑆</m:t>
                                </m:r>
                              </m:e>
                              <m:sub>
                                <m:r>
                                  <a:rPr lang="it-IT" sz="1435" i="1">
                                    <a:latin typeface="Cambria Math" panose="02040503050406030204" pitchFamily="18" charset="0"/>
                                  </a:rPr>
                                  <m:t>𝑟</m:t>
                                </m:r>
                              </m:sub>
                            </m:sSub>
                          </m:sub>
                        </m:sSub>
                        <m:r>
                          <a:rPr lang="it-IT" sz="1435" b="0" i="0" smtClean="0">
                            <a:latin typeface="Cambria Math" panose="02040503050406030204" pitchFamily="18" charset="0"/>
                          </a:rPr>
                          <m:t>(</m:t>
                        </m:r>
                        <m:r>
                          <m:rPr>
                            <m:sty m:val="p"/>
                          </m:rPr>
                          <a:rPr lang="it-IT" sz="1435" b="0" i="0" smtClean="0">
                            <a:latin typeface="Cambria Math" panose="02040503050406030204" pitchFamily="18" charset="0"/>
                          </a:rPr>
                          <m:t>ut</m:t>
                        </m:r>
                        <m:r>
                          <a:rPr lang="it-IT" sz="1435" b="0" i="0" smtClean="0">
                            <a:latin typeface="Cambria Math" panose="02040503050406030204" pitchFamily="18" charset="0"/>
                          </a:rPr>
                          <m:t>)[−]</m:t>
                        </m:r>
                      </m:oMath>
                    </m:oMathPara>
                  </a14:m>
                  <a:endParaRPr lang="it-IT" sz="1435" dirty="0"/>
                </a:p>
              </p:txBody>
            </p:sp>
          </mc:Choice>
          <mc:Fallback xmlns="">
            <p:sp>
              <p:nvSpPr>
                <p:cNvPr id="20" name="Rectangle 7">
                  <a:extLst>
                    <a:ext uri="{FF2B5EF4-FFF2-40B4-BE49-F238E27FC236}">
                      <a16:creationId xmlns:a16="http://schemas.microsoft.com/office/drawing/2014/main" id="{8E8701EF-CE9A-8F68-0722-54373ED663C4}"/>
                    </a:ext>
                  </a:extLst>
                </p:cNvPr>
                <p:cNvSpPr>
                  <a:spLocks noRot="1" noChangeAspect="1" noMove="1" noResize="1" noEditPoints="1" noAdjustHandles="1" noChangeArrowheads="1" noChangeShapeType="1" noTextEdit="1"/>
                </p:cNvSpPr>
                <p:nvPr/>
              </p:nvSpPr>
              <p:spPr>
                <a:xfrm>
                  <a:off x="3066206" y="5319900"/>
                  <a:ext cx="4611759" cy="353815"/>
                </a:xfrm>
                <a:prstGeom prst="rect">
                  <a:avLst/>
                </a:prstGeom>
                <a:blipFill>
                  <a:blip r:embed="rId4"/>
                  <a:stretch>
                    <a:fillRect b="-3448"/>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996D5963-7513-356D-7B8A-FB8F25C6A485}"/>
                </a:ext>
              </a:extLst>
            </p:cNvPr>
            <p:cNvSpPr/>
            <p:nvPr/>
          </p:nvSpPr>
          <p:spPr>
            <a:xfrm>
              <a:off x="3019070" y="5290245"/>
              <a:ext cx="4611759" cy="424200"/>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CasellaDiTesto 12">
            <a:extLst>
              <a:ext uri="{FF2B5EF4-FFF2-40B4-BE49-F238E27FC236}">
                <a16:creationId xmlns:a16="http://schemas.microsoft.com/office/drawing/2014/main" id="{481AC37B-A04E-6A02-DCA9-64AC130BFBAC}"/>
              </a:ext>
            </a:extLst>
          </p:cNvPr>
          <p:cNvSpPr txBox="1"/>
          <p:nvPr/>
        </p:nvSpPr>
        <p:spPr>
          <a:xfrm>
            <a:off x="1733259" y="2044655"/>
            <a:ext cx="3812921" cy="264047"/>
          </a:xfrm>
          <a:prstGeom prst="rect">
            <a:avLst/>
          </a:prstGeom>
          <a:noFill/>
        </p:spPr>
        <p:txBody>
          <a:bodyPr wrap="square" rtlCol="0">
            <a:spAutoFit/>
          </a:bodyPr>
          <a:lstStyle/>
          <a:p>
            <a:pPr algn="ctr"/>
            <a:r>
              <a:rPr lang="it-IT" sz="1116" i="1" dirty="0" err="1">
                <a:latin typeface="Open Sans" panose="020B0606030504020204" pitchFamily="34" charset="0"/>
                <a:ea typeface="Open Sans" panose="020B0606030504020204" pitchFamily="34" charset="0"/>
                <a:cs typeface="Open Sans" panose="020B0606030504020204" pitchFamily="34" charset="0"/>
              </a:rPr>
              <a:t>Electricity</a:t>
            </a:r>
            <a:r>
              <a:rPr lang="it-IT" sz="1116" i="1" dirty="0">
                <a:latin typeface="Open Sans" panose="020B0606030504020204" pitchFamily="34" charset="0"/>
                <a:ea typeface="Open Sans" panose="020B0606030504020204" pitchFamily="34" charset="0"/>
                <a:cs typeface="Open Sans" panose="020B0606030504020204" pitchFamily="34" charset="0"/>
              </a:rPr>
              <a:t> </a:t>
            </a:r>
            <a:r>
              <a:rPr lang="it-IT" sz="1116" i="1" dirty="0" err="1">
                <a:latin typeface="Open Sans" panose="020B0606030504020204" pitchFamily="34" charset="0"/>
                <a:ea typeface="Open Sans" panose="020B0606030504020204" pitchFamily="34" charset="0"/>
                <a:cs typeface="Open Sans" panose="020B0606030504020204" pitchFamily="34" charset="0"/>
              </a:rPr>
              <a:t>produced</a:t>
            </a:r>
            <a:r>
              <a:rPr lang="it-IT" sz="1116" i="1" dirty="0">
                <a:latin typeface="Open Sans" panose="020B0606030504020204" pitchFamily="34" charset="0"/>
                <a:ea typeface="Open Sans" panose="020B0606030504020204" pitchFamily="34" charset="0"/>
                <a:cs typeface="Open Sans" panose="020B0606030504020204" pitchFamily="34" charset="0"/>
              </a:rPr>
              <a:t> by a single </a:t>
            </a:r>
            <a:r>
              <a:rPr lang="it-IT" sz="1116" i="1" dirty="0" err="1">
                <a:latin typeface="Open Sans" panose="020B0606030504020204" pitchFamily="34" charset="0"/>
                <a:ea typeface="Open Sans" panose="020B0606030504020204" pitchFamily="34" charset="0"/>
                <a:cs typeface="Open Sans" panose="020B0606030504020204" pitchFamily="34" charset="0"/>
              </a:rPr>
              <a:t>unit</a:t>
            </a:r>
            <a:r>
              <a:rPr lang="it-IT" sz="1116" i="1" dirty="0">
                <a:latin typeface="Open Sans" panose="020B0606030504020204" pitchFamily="34" charset="0"/>
                <a:ea typeface="Open Sans" panose="020B0606030504020204" pitchFamily="34" charset="0"/>
                <a:cs typeface="Open Sans" panose="020B0606030504020204" pitchFamily="34" charset="0"/>
              </a:rPr>
              <a:t> of </a:t>
            </a:r>
            <a:r>
              <a:rPr lang="it-IT" sz="1116" i="1" dirty="0" err="1">
                <a:latin typeface="Open Sans" panose="020B0606030504020204" pitchFamily="34" charset="0"/>
                <a:ea typeface="Open Sans" panose="020B0606030504020204" pitchFamily="34" charset="0"/>
                <a:cs typeface="Open Sans" panose="020B0606030504020204" pitchFamily="34" charset="0"/>
              </a:rPr>
              <a:t>renewable</a:t>
            </a:r>
            <a:r>
              <a:rPr lang="it-IT" sz="1116" i="1" dirty="0">
                <a:latin typeface="Open Sans" panose="020B0606030504020204" pitchFamily="34" charset="0"/>
                <a:ea typeface="Open Sans" panose="020B0606030504020204" pitchFamily="34" charset="0"/>
                <a:cs typeface="Open Sans" panose="020B0606030504020204" pitchFamily="34" charset="0"/>
              </a:rPr>
              <a:t> </a:t>
            </a:r>
            <a:r>
              <a:rPr lang="it-IT" sz="1116" i="1" dirty="0" err="1">
                <a:latin typeface="Open Sans" panose="020B0606030504020204" pitchFamily="34" charset="0"/>
                <a:ea typeface="Open Sans" panose="020B0606030504020204" pitchFamily="34" charset="0"/>
                <a:cs typeface="Open Sans" panose="020B0606030504020204" pitchFamily="34" charset="0"/>
              </a:rPr>
              <a:t>capacity</a:t>
            </a:r>
            <a:endParaRPr lang="it-IT" sz="1116" i="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6" name="Connector: Elbow 25">
            <a:extLst>
              <a:ext uri="{FF2B5EF4-FFF2-40B4-BE49-F238E27FC236}">
                <a16:creationId xmlns:a16="http://schemas.microsoft.com/office/drawing/2014/main" id="{85895485-1E66-1EB5-83DA-22D01CD22CB5}"/>
              </a:ext>
            </a:extLst>
          </p:cNvPr>
          <p:cNvCxnSpPr>
            <a:cxnSpLocks/>
            <a:stCxn id="27" idx="1"/>
          </p:cNvCxnSpPr>
          <p:nvPr/>
        </p:nvCxnSpPr>
        <p:spPr>
          <a:xfrm rot="10800000" flipV="1">
            <a:off x="7239289" y="2218767"/>
            <a:ext cx="594899" cy="275856"/>
          </a:xfrm>
          <a:prstGeom prst="bentConnector3">
            <a:avLst>
              <a:gd name="adj1" fmla="val 99406"/>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CasellaDiTesto 12">
            <a:extLst>
              <a:ext uri="{FF2B5EF4-FFF2-40B4-BE49-F238E27FC236}">
                <a16:creationId xmlns:a16="http://schemas.microsoft.com/office/drawing/2014/main" id="{D356CFAD-F065-9DA1-8F06-1E07D6621033}"/>
              </a:ext>
            </a:extLst>
          </p:cNvPr>
          <p:cNvSpPr txBox="1"/>
          <p:nvPr/>
        </p:nvSpPr>
        <p:spPr>
          <a:xfrm>
            <a:off x="7834187" y="2086743"/>
            <a:ext cx="3061303" cy="264047"/>
          </a:xfrm>
          <a:prstGeom prst="rect">
            <a:avLst/>
          </a:prstGeom>
          <a:noFill/>
        </p:spPr>
        <p:txBody>
          <a:bodyPr wrap="square" rtlCol="0">
            <a:spAutoFit/>
          </a:bodyPr>
          <a:lstStyle/>
          <a:p>
            <a:pPr algn="ctr"/>
            <a:r>
              <a:rPr lang="it-IT" sz="1116" i="1" dirty="0" err="1">
                <a:latin typeface="Open Sans" panose="020B0606030504020204" pitchFamily="34" charset="0"/>
                <a:ea typeface="Open Sans" panose="020B0606030504020204" pitchFamily="34" charset="0"/>
                <a:cs typeface="Open Sans" panose="020B0606030504020204" pitchFamily="34" charset="0"/>
              </a:rPr>
              <a:t>Number</a:t>
            </a:r>
            <a:r>
              <a:rPr lang="it-IT" sz="1116" i="1" dirty="0">
                <a:latin typeface="Open Sans" panose="020B0606030504020204" pitchFamily="34" charset="0"/>
                <a:ea typeface="Open Sans" panose="020B0606030504020204" pitchFamily="34" charset="0"/>
                <a:cs typeface="Open Sans" panose="020B0606030504020204" pitchFamily="34" charset="0"/>
              </a:rPr>
              <a:t> of </a:t>
            </a:r>
            <a:r>
              <a:rPr lang="it-IT" sz="1116" i="1" dirty="0" err="1">
                <a:latin typeface="Open Sans" panose="020B0606030504020204" pitchFamily="34" charset="0"/>
                <a:ea typeface="Open Sans" panose="020B0606030504020204" pitchFamily="34" charset="0"/>
                <a:cs typeface="Open Sans" panose="020B0606030504020204" pitchFamily="34" charset="0"/>
              </a:rPr>
              <a:t>renewable</a:t>
            </a:r>
            <a:r>
              <a:rPr lang="it-IT" sz="1116" i="1" dirty="0">
                <a:latin typeface="Open Sans" panose="020B0606030504020204" pitchFamily="34" charset="0"/>
                <a:ea typeface="Open Sans" panose="020B0606030504020204" pitchFamily="34" charset="0"/>
                <a:cs typeface="Open Sans" panose="020B0606030504020204" pitchFamily="34" charset="0"/>
              </a:rPr>
              <a:t> </a:t>
            </a:r>
            <a:r>
              <a:rPr lang="it-IT" sz="1116" i="1" dirty="0" err="1">
                <a:latin typeface="Open Sans" panose="020B0606030504020204" pitchFamily="34" charset="0"/>
                <a:ea typeface="Open Sans" panose="020B0606030504020204" pitchFamily="34" charset="0"/>
                <a:cs typeface="Open Sans" panose="020B0606030504020204" pitchFamily="34" charset="0"/>
              </a:rPr>
              <a:t>capacity</a:t>
            </a:r>
            <a:r>
              <a:rPr lang="it-IT" sz="1116" i="1" dirty="0">
                <a:latin typeface="Open Sans" panose="020B0606030504020204" pitchFamily="34" charset="0"/>
                <a:ea typeface="Open Sans" panose="020B0606030504020204" pitchFamily="34" charset="0"/>
                <a:cs typeface="Open Sans" panose="020B0606030504020204" pitchFamily="34" charset="0"/>
              </a:rPr>
              <a:t> </a:t>
            </a:r>
            <a:r>
              <a:rPr lang="it-IT" sz="1116" i="1" dirty="0" err="1">
                <a:latin typeface="Open Sans" panose="020B0606030504020204" pitchFamily="34" charset="0"/>
                <a:ea typeface="Open Sans" panose="020B0606030504020204" pitchFamily="34" charset="0"/>
                <a:cs typeface="Open Sans" panose="020B0606030504020204" pitchFamily="34" charset="0"/>
              </a:rPr>
              <a:t>units</a:t>
            </a:r>
            <a:r>
              <a:rPr lang="it-IT" sz="1116" i="1" dirty="0">
                <a:latin typeface="Open Sans" panose="020B0606030504020204" pitchFamily="34" charset="0"/>
                <a:ea typeface="Open Sans" panose="020B0606030504020204" pitchFamily="34" charset="0"/>
                <a:cs typeface="Open Sans" panose="020B0606030504020204" pitchFamily="34" charset="0"/>
              </a:rPr>
              <a:t> </a:t>
            </a:r>
            <a:r>
              <a:rPr lang="it-IT" sz="1116" i="1" dirty="0" err="1">
                <a:latin typeface="Open Sans" panose="020B0606030504020204" pitchFamily="34" charset="0"/>
                <a:ea typeface="Open Sans" panose="020B0606030504020204" pitchFamily="34" charset="0"/>
                <a:cs typeface="Open Sans" panose="020B0606030504020204" pitchFamily="34" charset="0"/>
              </a:rPr>
              <a:t>installed</a:t>
            </a:r>
            <a:endParaRPr lang="it-IT" sz="1116" i="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30" name="Connector: Elbow 29">
            <a:extLst>
              <a:ext uri="{FF2B5EF4-FFF2-40B4-BE49-F238E27FC236}">
                <a16:creationId xmlns:a16="http://schemas.microsoft.com/office/drawing/2014/main" id="{704097B1-4560-CC8D-9137-D34DADC28ABE}"/>
              </a:ext>
            </a:extLst>
          </p:cNvPr>
          <p:cNvCxnSpPr>
            <a:cxnSpLocks/>
            <a:endCxn id="25" idx="3"/>
          </p:cNvCxnSpPr>
          <p:nvPr/>
        </p:nvCxnSpPr>
        <p:spPr>
          <a:xfrm rot="10800000">
            <a:off x="5546180" y="2176680"/>
            <a:ext cx="482574" cy="317951"/>
          </a:xfrm>
          <a:prstGeom prst="bentConnector3">
            <a:avLst>
              <a:gd name="adj1" fmla="val 1576"/>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3D6338FE-CF8B-3FEB-CC70-EC0D971A4C90}"/>
              </a:ext>
            </a:extLst>
          </p:cNvPr>
          <p:cNvSpPr/>
          <p:nvPr/>
        </p:nvSpPr>
        <p:spPr>
          <a:xfrm>
            <a:off x="549702" y="2494623"/>
            <a:ext cx="2887143" cy="313163"/>
          </a:xfrm>
          <a:prstGeom prst="rect">
            <a:avLst/>
          </a:prstGeom>
        </p:spPr>
        <p:txBody>
          <a:bodyPr wrap="square">
            <a:spAutoFit/>
          </a:bodyPr>
          <a:lstStyle/>
          <a:p>
            <a:pPr algn="l">
              <a:spcBef>
                <a:spcPct val="20000"/>
              </a:spcBef>
            </a:pPr>
            <a:r>
              <a:rPr lang="it-IT" sz="1400" dirty="0">
                <a:latin typeface="Open Sans" panose="020B0606030504020204" pitchFamily="34" charset="0"/>
                <a:ea typeface="Open Sans" panose="020B0606030504020204" pitchFamily="34" charset="0"/>
                <a:cs typeface="Open Sans" panose="020B0606030504020204" pitchFamily="34" charset="0"/>
              </a:rPr>
              <a:t>Energy </a:t>
            </a:r>
            <a:r>
              <a:rPr lang="it-IT" sz="1400" dirty="0" err="1">
                <a:latin typeface="Open Sans" panose="020B0606030504020204" pitchFamily="34" charset="0"/>
                <a:ea typeface="Open Sans" panose="020B0606030504020204" pitchFamily="34" charset="0"/>
                <a:cs typeface="Open Sans" panose="020B0606030504020204" pitchFamily="34" charset="0"/>
              </a:rPr>
              <a:t>produced</a:t>
            </a:r>
            <a:r>
              <a:rPr lang="it-IT" sz="1400" dirty="0">
                <a:latin typeface="Open Sans" panose="020B0606030504020204" pitchFamily="34" charset="0"/>
                <a:ea typeface="Open Sans" panose="020B0606030504020204" pitchFamily="34" charset="0"/>
                <a:cs typeface="Open Sans" panose="020B0606030504020204" pitchFamily="34" charset="0"/>
              </a:rPr>
              <a:t>:</a:t>
            </a:r>
          </a:p>
        </p:txBody>
      </p:sp>
      <mc:AlternateContent xmlns:mc="http://schemas.openxmlformats.org/markup-compatibility/2006" xmlns:a14="http://schemas.microsoft.com/office/drawing/2010/main">
        <mc:Choice Requires="a14">
          <p:sp>
            <p:nvSpPr>
              <p:cNvPr id="38" name="Rectangle 7">
                <a:extLst>
                  <a:ext uri="{FF2B5EF4-FFF2-40B4-BE49-F238E27FC236}">
                    <a16:creationId xmlns:a16="http://schemas.microsoft.com/office/drawing/2014/main" id="{94E2E9C3-BBCA-6CD1-917D-C52B6FF02814}"/>
                  </a:ext>
                </a:extLst>
              </p:cNvPr>
              <p:cNvSpPr/>
              <p:nvPr/>
            </p:nvSpPr>
            <p:spPr>
              <a:xfrm>
                <a:off x="3306677" y="3390950"/>
                <a:ext cx="7023866" cy="72096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it-IT" sz="1435" i="1" smtClean="0">
                              <a:latin typeface="Cambria Math" panose="02040503050406030204" pitchFamily="18" charset="0"/>
                            </a:rPr>
                          </m:ctrlPr>
                        </m:sSubPr>
                        <m:e>
                          <m:r>
                            <a:rPr lang="it-IT" sz="1435" b="0" i="1" smtClean="0">
                              <a:latin typeface="Cambria Math" panose="02040503050406030204" pitchFamily="18" charset="0"/>
                            </a:rPr>
                            <m:t>𝐼𝑛𝑣</m:t>
                          </m:r>
                        </m:e>
                        <m:sub>
                          <m:sSub>
                            <m:sSubPr>
                              <m:ctrlPr>
                                <a:rPr lang="it-IT" sz="1435" i="1">
                                  <a:latin typeface="Cambria Math" panose="02040503050406030204" pitchFamily="18" charset="0"/>
                                </a:rPr>
                              </m:ctrlPr>
                            </m:sSubPr>
                            <m:e>
                              <m:r>
                                <a:rPr lang="it-IT" sz="1435" i="1">
                                  <a:latin typeface="Cambria Math" panose="02040503050406030204" pitchFamily="18" charset="0"/>
                                </a:rPr>
                                <m:t>𝑅𝐸𝑆</m:t>
                              </m:r>
                            </m:e>
                            <m:sub>
                              <m:r>
                                <a:rPr lang="it-IT" sz="1435" i="1">
                                  <a:latin typeface="Cambria Math" panose="02040503050406030204" pitchFamily="18" charset="0"/>
                                </a:rPr>
                                <m:t>𝑟</m:t>
                              </m:r>
                            </m:sub>
                          </m:sSub>
                        </m:sub>
                      </m:sSub>
                      <m:d>
                        <m:dPr>
                          <m:begChr m:val="["/>
                          <m:endChr m:val="]"/>
                          <m:ctrlPr>
                            <a:rPr lang="it-IT" sz="1435" i="1">
                              <a:latin typeface="Cambria Math" panose="02040503050406030204" pitchFamily="18" charset="0"/>
                            </a:rPr>
                          </m:ctrlPr>
                        </m:dPr>
                        <m:e>
                          <m:r>
                            <a:rPr lang="it-IT" sz="1435" b="0" i="0" smtClean="0">
                              <a:latin typeface="Cambria Math" panose="02040503050406030204" pitchFamily="18" charset="0"/>
                            </a:rPr>
                            <m:t>$</m:t>
                          </m:r>
                        </m:e>
                      </m:d>
                      <m:r>
                        <a:rPr lang="it-IT" sz="1435">
                          <a:latin typeface="Cambria Math" panose="02040503050406030204" pitchFamily="18" charset="0"/>
                        </a:rPr>
                        <m:t>=</m:t>
                      </m:r>
                      <m:nary>
                        <m:naryPr>
                          <m:chr m:val="∑"/>
                          <m:ctrlPr>
                            <a:rPr lang="it-IT" sz="1435" i="1" smtClean="0">
                              <a:latin typeface="Cambria Math" panose="02040503050406030204" pitchFamily="18" charset="0"/>
                            </a:rPr>
                          </m:ctrlPr>
                        </m:naryPr>
                        <m:sub>
                          <m:r>
                            <m:rPr>
                              <m:brk m:alnAt="23"/>
                            </m:rPr>
                            <a:rPr lang="it-IT" sz="1435" b="0" i="1" smtClean="0">
                              <a:latin typeface="Cambria Math" panose="02040503050406030204" pitchFamily="18" charset="0"/>
                            </a:rPr>
                            <m:t>𝑢</m:t>
                          </m:r>
                          <m:r>
                            <a:rPr lang="it-IT" sz="1435" b="0" i="1" smtClean="0">
                              <a:latin typeface="Cambria Math" panose="02040503050406030204" pitchFamily="18" charset="0"/>
                            </a:rPr>
                            <m:t>𝑡</m:t>
                          </m:r>
                        </m:sub>
                        <m:sup>
                          <m:r>
                            <a:rPr lang="it-IT" sz="1435" b="0" i="1" smtClean="0">
                              <a:latin typeface="Cambria Math" panose="02040503050406030204" pitchFamily="18" charset="0"/>
                            </a:rPr>
                            <m:t>𝑖𝑛𝑣</m:t>
                          </m:r>
                          <m:r>
                            <a:rPr lang="it-IT" sz="1435" b="0" i="1" smtClean="0">
                              <a:latin typeface="Cambria Math" panose="02040503050406030204" pitchFamily="18" charset="0"/>
                            </a:rPr>
                            <m:t> </m:t>
                          </m:r>
                          <m:r>
                            <a:rPr lang="it-IT" sz="1435" b="0" i="1" smtClean="0">
                              <a:latin typeface="Cambria Math" panose="02040503050406030204" pitchFamily="18" charset="0"/>
                            </a:rPr>
                            <m:t>𝑠𝑡𝑒𝑝𝑠</m:t>
                          </m:r>
                        </m:sup>
                        <m:e>
                          <m:sSub>
                            <m:sSubPr>
                              <m:ctrlPr>
                                <a:rPr lang="it-IT" sz="1435" i="1">
                                  <a:solidFill>
                                    <a:prstClr val="black"/>
                                  </a:solidFill>
                                  <a:latin typeface="Cambria Math" panose="02040503050406030204" pitchFamily="18" charset="0"/>
                                </a:rPr>
                              </m:ctrlPr>
                            </m:sSubPr>
                            <m:e>
                              <m:r>
                                <a:rPr lang="it-IT" sz="1435" i="1">
                                  <a:solidFill>
                                    <a:prstClr val="black"/>
                                  </a:solidFill>
                                  <a:latin typeface="Cambria Math" panose="02040503050406030204" pitchFamily="18" charset="0"/>
                                </a:rPr>
                                <m:t>𝑁</m:t>
                              </m:r>
                            </m:e>
                            <m:sub>
                              <m:r>
                                <a:rPr lang="it-IT" sz="1435" i="1">
                                  <a:solidFill>
                                    <a:prstClr val="black"/>
                                  </a:solidFill>
                                  <a:latin typeface="Cambria Math" panose="02040503050406030204" pitchFamily="18" charset="0"/>
                                </a:rPr>
                                <m:t>𝑅𝐸</m:t>
                              </m:r>
                              <m:sSub>
                                <m:sSubPr>
                                  <m:ctrlPr>
                                    <a:rPr lang="it-IT" sz="1435" i="1">
                                      <a:solidFill>
                                        <a:prstClr val="black"/>
                                      </a:solidFill>
                                      <a:latin typeface="Cambria Math" panose="02040503050406030204" pitchFamily="18" charset="0"/>
                                    </a:rPr>
                                  </m:ctrlPr>
                                </m:sSubPr>
                                <m:e>
                                  <m:r>
                                    <a:rPr lang="it-IT" sz="1435" i="1">
                                      <a:solidFill>
                                        <a:prstClr val="black"/>
                                      </a:solidFill>
                                      <a:latin typeface="Cambria Math" panose="02040503050406030204" pitchFamily="18" charset="0"/>
                                    </a:rPr>
                                    <m:t>𝑆</m:t>
                                  </m:r>
                                </m:e>
                                <m:sub>
                                  <m:r>
                                    <a:rPr lang="it-IT" sz="1435" i="1">
                                      <a:solidFill>
                                        <a:prstClr val="black"/>
                                      </a:solidFill>
                                      <a:latin typeface="Cambria Math" panose="02040503050406030204" pitchFamily="18" charset="0"/>
                                    </a:rPr>
                                    <m:t>𝑟</m:t>
                                  </m:r>
                                </m:sub>
                              </m:sSub>
                            </m:sub>
                          </m:sSub>
                          <m:r>
                            <a:rPr lang="it-IT" sz="1435" b="0" i="0" smtClean="0">
                              <a:solidFill>
                                <a:prstClr val="black"/>
                              </a:solidFill>
                              <a:latin typeface="Cambria Math" panose="02040503050406030204" pitchFamily="18" charset="0"/>
                            </a:rPr>
                            <m:t>(</m:t>
                          </m:r>
                          <m:r>
                            <m:rPr>
                              <m:sty m:val="p"/>
                            </m:rPr>
                            <a:rPr lang="it-IT" sz="1435" b="0" i="0" smtClean="0">
                              <a:solidFill>
                                <a:prstClr val="black"/>
                              </a:solidFill>
                              <a:latin typeface="Cambria Math" panose="02040503050406030204" pitchFamily="18" charset="0"/>
                            </a:rPr>
                            <m:t>ut</m:t>
                          </m:r>
                          <m:r>
                            <a:rPr lang="it-IT" sz="1435" b="0" i="0" smtClean="0">
                              <a:solidFill>
                                <a:prstClr val="black"/>
                              </a:solidFill>
                              <a:latin typeface="Cambria Math" panose="02040503050406030204" pitchFamily="18" charset="0"/>
                            </a:rPr>
                            <m:t>)[−]</m:t>
                          </m:r>
                        </m:e>
                      </m:nary>
                      <m:r>
                        <a:rPr lang="it-IT" sz="1435" i="1" smtClean="0">
                          <a:latin typeface="Cambria Math" panose="02040503050406030204" pitchFamily="18" charset="0"/>
                          <a:ea typeface="Cambria Math" panose="02040503050406030204" pitchFamily="18" charset="0"/>
                        </a:rPr>
                        <m:t>∙</m:t>
                      </m:r>
                      <m:sSub>
                        <m:sSubPr>
                          <m:ctrlPr>
                            <a:rPr lang="it-IT" sz="1435" b="0" i="1" smtClean="0">
                              <a:latin typeface="Cambria Math" panose="02040503050406030204" pitchFamily="18" charset="0"/>
                              <a:ea typeface="Cambria Math" panose="02040503050406030204" pitchFamily="18" charset="0"/>
                            </a:rPr>
                          </m:ctrlPr>
                        </m:sSubPr>
                        <m:e>
                          <m:r>
                            <a:rPr lang="it-IT" sz="1435" b="0" i="1" smtClean="0">
                              <a:latin typeface="Cambria Math" panose="02040503050406030204" pitchFamily="18" charset="0"/>
                              <a:ea typeface="Cambria Math" panose="02040503050406030204" pitchFamily="18" charset="0"/>
                            </a:rPr>
                            <m:t>𝐶</m:t>
                          </m:r>
                        </m:e>
                        <m:sub>
                          <m:r>
                            <a:rPr lang="it-IT" sz="1435" b="0" i="1" smtClean="0">
                              <a:latin typeface="Cambria Math" panose="02040503050406030204" pitchFamily="18" charset="0"/>
                              <a:ea typeface="Cambria Math" panose="02040503050406030204" pitchFamily="18" charset="0"/>
                            </a:rPr>
                            <m:t>𝑛𝑜𝑚</m:t>
                          </m:r>
                          <m:r>
                            <a:rPr lang="it-IT" sz="1435" b="0" i="1" smtClean="0">
                              <a:latin typeface="Cambria Math" panose="02040503050406030204" pitchFamily="18" charset="0"/>
                              <a:ea typeface="Cambria Math" panose="02040503050406030204" pitchFamily="18" charset="0"/>
                            </a:rPr>
                            <m:t>,</m:t>
                          </m:r>
                          <m:r>
                            <a:rPr lang="it-IT" sz="1435" b="0" i="1" smtClean="0">
                              <a:latin typeface="Cambria Math" panose="02040503050406030204" pitchFamily="18" charset="0"/>
                              <a:ea typeface="Cambria Math" panose="02040503050406030204" pitchFamily="18" charset="0"/>
                            </a:rPr>
                            <m:t>𝑟</m:t>
                          </m:r>
                        </m:sub>
                      </m:sSub>
                      <m:r>
                        <a:rPr lang="it-IT" sz="1435" b="0" i="1" smtClean="0">
                          <a:latin typeface="Cambria Math" panose="02040503050406030204" pitchFamily="18" charset="0"/>
                          <a:ea typeface="Cambria Math" panose="02040503050406030204" pitchFamily="18" charset="0"/>
                        </a:rPr>
                        <m:t>[</m:t>
                      </m:r>
                      <m:r>
                        <a:rPr lang="it-IT" sz="1435" b="0" i="1" smtClean="0">
                          <a:latin typeface="Cambria Math" panose="02040503050406030204" pitchFamily="18" charset="0"/>
                          <a:ea typeface="Cambria Math" panose="02040503050406030204" pitchFamily="18" charset="0"/>
                        </a:rPr>
                        <m:t>𝑊</m:t>
                      </m:r>
                      <m:r>
                        <a:rPr lang="it-IT" sz="1435" b="0" i="1" smtClean="0">
                          <a:latin typeface="Cambria Math" panose="02040503050406030204" pitchFamily="18" charset="0"/>
                          <a:ea typeface="Cambria Math" panose="02040503050406030204" pitchFamily="18" charset="0"/>
                        </a:rPr>
                        <m:t>]∙</m:t>
                      </m:r>
                      <m:sSub>
                        <m:sSubPr>
                          <m:ctrlPr>
                            <a:rPr lang="it-IT" sz="1435" b="0" i="1" smtClean="0">
                              <a:latin typeface="Cambria Math" panose="02040503050406030204" pitchFamily="18" charset="0"/>
                              <a:ea typeface="Cambria Math" panose="02040503050406030204" pitchFamily="18" charset="0"/>
                            </a:rPr>
                          </m:ctrlPr>
                        </m:sSubPr>
                        <m:e>
                          <m:r>
                            <a:rPr lang="it-IT" sz="1435" b="0" i="1" smtClean="0">
                              <a:latin typeface="Cambria Math" panose="02040503050406030204" pitchFamily="18" charset="0"/>
                              <a:ea typeface="Cambria Math" panose="02040503050406030204" pitchFamily="18" charset="0"/>
                            </a:rPr>
                            <m:t>𝑐</m:t>
                          </m:r>
                        </m:e>
                        <m:sub>
                          <m:r>
                            <a:rPr lang="it-IT" sz="1435" b="0" i="1" smtClean="0">
                              <a:latin typeface="Cambria Math" panose="02040503050406030204" pitchFamily="18" charset="0"/>
                              <a:ea typeface="Cambria Math" panose="02040503050406030204" pitchFamily="18" charset="0"/>
                            </a:rPr>
                            <m:t>𝑖𝑛𝑣</m:t>
                          </m:r>
                          <m:r>
                            <a:rPr lang="it-IT" sz="1435" b="0" i="1" smtClean="0">
                              <a:latin typeface="Cambria Math" panose="02040503050406030204" pitchFamily="18" charset="0"/>
                              <a:ea typeface="Cambria Math" panose="02040503050406030204" pitchFamily="18" charset="0"/>
                            </a:rPr>
                            <m:t>,</m:t>
                          </m:r>
                          <m:r>
                            <a:rPr lang="it-IT" sz="1435" b="0" i="1" smtClean="0">
                              <a:latin typeface="Cambria Math" panose="02040503050406030204" pitchFamily="18" charset="0"/>
                              <a:ea typeface="Cambria Math" panose="02040503050406030204" pitchFamily="18" charset="0"/>
                            </a:rPr>
                            <m:t>𝑟</m:t>
                          </m:r>
                        </m:sub>
                      </m:sSub>
                      <m:r>
                        <a:rPr lang="it-IT" sz="1435" b="0" i="1" smtClean="0">
                          <a:latin typeface="Cambria Math" panose="02040503050406030204" pitchFamily="18" charset="0"/>
                          <a:ea typeface="Cambria Math" panose="02040503050406030204" pitchFamily="18" charset="0"/>
                        </a:rPr>
                        <m:t>[</m:t>
                      </m:r>
                      <m:f>
                        <m:fPr>
                          <m:type m:val="lin"/>
                          <m:ctrlPr>
                            <a:rPr lang="it-IT" sz="1435" b="0" i="1" smtClean="0">
                              <a:latin typeface="Cambria Math" panose="02040503050406030204" pitchFamily="18" charset="0"/>
                              <a:ea typeface="Cambria Math" panose="02040503050406030204" pitchFamily="18" charset="0"/>
                            </a:rPr>
                          </m:ctrlPr>
                        </m:fPr>
                        <m:num>
                          <m:r>
                            <a:rPr lang="it-IT" sz="1435" b="0" i="1" smtClean="0">
                              <a:latin typeface="Cambria Math" panose="02040503050406030204" pitchFamily="18" charset="0"/>
                              <a:ea typeface="Cambria Math" panose="02040503050406030204" pitchFamily="18" charset="0"/>
                            </a:rPr>
                            <m:t>$</m:t>
                          </m:r>
                        </m:num>
                        <m:den>
                          <m:r>
                            <a:rPr lang="it-IT" sz="1435" b="0" i="1" smtClean="0">
                              <a:latin typeface="Cambria Math" panose="02040503050406030204" pitchFamily="18" charset="0"/>
                              <a:ea typeface="Cambria Math" panose="02040503050406030204" pitchFamily="18" charset="0"/>
                            </a:rPr>
                            <m:t>𝑊</m:t>
                          </m:r>
                          <m:r>
                            <a:rPr lang="it-IT" sz="1435" b="0" i="1" smtClean="0">
                              <a:latin typeface="Cambria Math" panose="02040503050406030204" pitchFamily="18" charset="0"/>
                              <a:ea typeface="Cambria Math" panose="02040503050406030204" pitchFamily="18" charset="0"/>
                            </a:rPr>
                            <m:t>]     ∀</m:t>
                          </m:r>
                          <m:r>
                            <a:rPr lang="it-IT" sz="1435" b="0" i="1" smtClean="0">
                              <a:latin typeface="Cambria Math" panose="02040503050406030204" pitchFamily="18" charset="0"/>
                              <a:ea typeface="Cambria Math" panose="02040503050406030204" pitchFamily="18" charset="0"/>
                            </a:rPr>
                            <m:t>𝑟</m:t>
                          </m:r>
                          <m:r>
                            <a:rPr lang="it-IT" sz="1435" b="0" i="1" smtClean="0">
                              <a:latin typeface="Cambria Math" panose="02040503050406030204" pitchFamily="18" charset="0"/>
                              <a:ea typeface="Cambria Math" panose="02040503050406030204" pitchFamily="18" charset="0"/>
                            </a:rPr>
                            <m:t>:</m:t>
                          </m:r>
                          <m:r>
                            <a:rPr lang="it-IT" sz="1435" b="0" i="1" smtClean="0">
                              <a:latin typeface="Cambria Math" panose="02040503050406030204" pitchFamily="18" charset="0"/>
                              <a:ea typeface="Cambria Math" panose="02040503050406030204" pitchFamily="18" charset="0"/>
                            </a:rPr>
                            <m:t>𝑟𝑒𝑛𝑒𝑤𝑎𝑏𝑙𝑒</m:t>
                          </m:r>
                          <m:r>
                            <a:rPr lang="it-IT" sz="1435" b="0" i="1" smtClean="0">
                              <a:latin typeface="Cambria Math" panose="02040503050406030204" pitchFamily="18" charset="0"/>
                              <a:ea typeface="Cambria Math" panose="02040503050406030204" pitchFamily="18" charset="0"/>
                            </a:rPr>
                            <m:t> </m:t>
                          </m:r>
                          <m:r>
                            <a:rPr lang="it-IT" sz="1435" b="0" i="1" smtClean="0">
                              <a:latin typeface="Cambria Math" panose="02040503050406030204" pitchFamily="18" charset="0"/>
                              <a:ea typeface="Cambria Math" panose="02040503050406030204" pitchFamily="18" charset="0"/>
                            </a:rPr>
                            <m:t>𝑠𝑜𝑢𝑟𝑐𝑒𝑠</m:t>
                          </m:r>
                        </m:den>
                      </m:f>
                    </m:oMath>
                  </m:oMathPara>
                </a14:m>
                <a:endParaRPr lang="it-IT" sz="1435" dirty="0"/>
              </a:p>
            </p:txBody>
          </p:sp>
        </mc:Choice>
        <mc:Fallback xmlns="">
          <p:sp>
            <p:nvSpPr>
              <p:cNvPr id="38" name="Rectangle 7">
                <a:extLst>
                  <a:ext uri="{FF2B5EF4-FFF2-40B4-BE49-F238E27FC236}">
                    <a16:creationId xmlns:a16="http://schemas.microsoft.com/office/drawing/2014/main" id="{94E2E9C3-BBCA-6CD1-917D-C52B6FF02814}"/>
                  </a:ext>
                </a:extLst>
              </p:cNvPr>
              <p:cNvSpPr>
                <a:spLocks noRot="1" noChangeAspect="1" noMove="1" noResize="1" noEditPoints="1" noAdjustHandles="1" noChangeArrowheads="1" noChangeShapeType="1" noTextEdit="1"/>
              </p:cNvSpPr>
              <p:nvPr/>
            </p:nvSpPr>
            <p:spPr>
              <a:xfrm>
                <a:off x="3306677" y="3390950"/>
                <a:ext cx="7023866" cy="720967"/>
              </a:xfrm>
              <a:prstGeom prst="rect">
                <a:avLst/>
              </a:prstGeom>
              <a:blipFill>
                <a:blip r:embed="rId5"/>
                <a:stretch>
                  <a:fillRect/>
                </a:stretch>
              </a:blipFill>
            </p:spPr>
            <p:txBody>
              <a:bodyPr/>
              <a:lstStyle/>
              <a:p>
                <a:r>
                  <a:rPr lang="en-US">
                    <a:noFill/>
                  </a:rPr>
                  <a:t> </a:t>
                </a:r>
              </a:p>
            </p:txBody>
          </p:sp>
        </mc:Fallback>
      </mc:AlternateContent>
      <p:sp>
        <p:nvSpPr>
          <p:cNvPr id="44" name="Rectangle 43">
            <a:extLst>
              <a:ext uri="{FF2B5EF4-FFF2-40B4-BE49-F238E27FC236}">
                <a16:creationId xmlns:a16="http://schemas.microsoft.com/office/drawing/2014/main" id="{1E01BE57-3AE8-745D-3459-25FAD2D5F3AC}"/>
              </a:ext>
            </a:extLst>
          </p:cNvPr>
          <p:cNvSpPr/>
          <p:nvPr/>
        </p:nvSpPr>
        <p:spPr>
          <a:xfrm>
            <a:off x="549701" y="3636581"/>
            <a:ext cx="2887143" cy="313163"/>
          </a:xfrm>
          <a:prstGeom prst="rect">
            <a:avLst/>
          </a:prstGeom>
        </p:spPr>
        <p:txBody>
          <a:bodyPr wrap="square">
            <a:spAutoFit/>
          </a:bodyPr>
          <a:lstStyle/>
          <a:p>
            <a:pPr algn="l">
              <a:spcBef>
                <a:spcPct val="20000"/>
              </a:spcBef>
            </a:pPr>
            <a:r>
              <a:rPr lang="it-IT" sz="1400" dirty="0">
                <a:latin typeface="Open Sans" panose="020B0606030504020204" pitchFamily="34" charset="0"/>
                <a:ea typeface="Open Sans" panose="020B0606030504020204" pitchFamily="34" charset="0"/>
                <a:cs typeface="Open Sans" panose="020B0606030504020204" pitchFamily="34" charset="0"/>
              </a:rPr>
              <a:t>Total Investment costs:</a:t>
            </a:r>
          </a:p>
        </p:txBody>
      </p:sp>
      <mc:AlternateContent xmlns:mc="http://schemas.openxmlformats.org/markup-compatibility/2006" xmlns:a14="http://schemas.microsoft.com/office/drawing/2010/main">
        <mc:Choice Requires="a14">
          <p:sp>
            <p:nvSpPr>
              <p:cNvPr id="45" name="Rectangle 7">
                <a:extLst>
                  <a:ext uri="{FF2B5EF4-FFF2-40B4-BE49-F238E27FC236}">
                    <a16:creationId xmlns:a16="http://schemas.microsoft.com/office/drawing/2014/main" id="{885C762C-980C-BD55-7BB6-5F14DA84FAA9}"/>
                  </a:ext>
                </a:extLst>
              </p:cNvPr>
              <p:cNvSpPr/>
              <p:nvPr/>
            </p:nvSpPr>
            <p:spPr>
              <a:xfrm>
                <a:off x="3306676" y="4605648"/>
                <a:ext cx="7883837" cy="72096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it-IT" sz="1435" i="1" smtClean="0">
                              <a:latin typeface="Cambria Math" panose="02040503050406030204" pitchFamily="18" charset="0"/>
                            </a:rPr>
                          </m:ctrlPr>
                        </m:sSubPr>
                        <m:e>
                          <m:r>
                            <a:rPr lang="it-IT" sz="1435" b="0" i="1" smtClean="0">
                              <a:latin typeface="Cambria Math" panose="02040503050406030204" pitchFamily="18" charset="0"/>
                            </a:rPr>
                            <m:t>𝑂</m:t>
                          </m:r>
                          <m:r>
                            <a:rPr lang="it-IT" sz="1435" b="0" i="1" smtClean="0">
                              <a:latin typeface="Cambria Math" panose="02040503050406030204" pitchFamily="18" charset="0"/>
                            </a:rPr>
                            <m:t>&amp;</m:t>
                          </m:r>
                          <m:r>
                            <a:rPr lang="it-IT" sz="1435" b="0" i="1" smtClean="0">
                              <a:latin typeface="Cambria Math" panose="02040503050406030204" pitchFamily="18" charset="0"/>
                            </a:rPr>
                            <m:t>𝑀</m:t>
                          </m:r>
                        </m:e>
                        <m:sub>
                          <m:sSub>
                            <m:sSubPr>
                              <m:ctrlPr>
                                <a:rPr lang="it-IT" sz="1435" i="1">
                                  <a:latin typeface="Cambria Math" panose="02040503050406030204" pitchFamily="18" charset="0"/>
                                </a:rPr>
                              </m:ctrlPr>
                            </m:sSubPr>
                            <m:e>
                              <m:r>
                                <a:rPr lang="it-IT" sz="1435" i="1">
                                  <a:latin typeface="Cambria Math" panose="02040503050406030204" pitchFamily="18" charset="0"/>
                                </a:rPr>
                                <m:t>𝑅𝐸𝑆</m:t>
                              </m:r>
                            </m:e>
                            <m:sub>
                              <m:r>
                                <a:rPr lang="it-IT" sz="1435" i="1">
                                  <a:latin typeface="Cambria Math" panose="02040503050406030204" pitchFamily="18" charset="0"/>
                                </a:rPr>
                                <m:t>𝑟</m:t>
                              </m:r>
                            </m:sub>
                          </m:sSub>
                        </m:sub>
                      </m:sSub>
                      <m:d>
                        <m:dPr>
                          <m:begChr m:val="["/>
                          <m:endChr m:val="]"/>
                          <m:ctrlPr>
                            <a:rPr lang="it-IT" sz="1435" i="1">
                              <a:latin typeface="Cambria Math" panose="02040503050406030204" pitchFamily="18" charset="0"/>
                            </a:rPr>
                          </m:ctrlPr>
                        </m:dPr>
                        <m:e>
                          <m:r>
                            <a:rPr lang="it-IT" sz="1435" b="0" i="0" smtClean="0">
                              <a:latin typeface="Cambria Math" panose="02040503050406030204" pitchFamily="18" charset="0"/>
                            </a:rPr>
                            <m:t>$</m:t>
                          </m:r>
                        </m:e>
                      </m:d>
                      <m:r>
                        <a:rPr lang="it-IT" sz="1435">
                          <a:latin typeface="Cambria Math" panose="02040503050406030204" pitchFamily="18" charset="0"/>
                        </a:rPr>
                        <m:t>=</m:t>
                      </m:r>
                      <m:nary>
                        <m:naryPr>
                          <m:chr m:val="∑"/>
                          <m:ctrlPr>
                            <a:rPr lang="it-IT" sz="1435" i="1" smtClean="0">
                              <a:latin typeface="Cambria Math" panose="02040503050406030204" pitchFamily="18" charset="0"/>
                            </a:rPr>
                          </m:ctrlPr>
                        </m:naryPr>
                        <m:sub>
                          <m:r>
                            <m:rPr>
                              <m:brk m:alnAt="23"/>
                            </m:rPr>
                            <a:rPr lang="it-IT" sz="1435" b="0" i="1" smtClean="0">
                              <a:latin typeface="Cambria Math" panose="02040503050406030204" pitchFamily="18" charset="0"/>
                            </a:rPr>
                            <m:t>𝑢</m:t>
                          </m:r>
                          <m:r>
                            <a:rPr lang="it-IT" sz="1435" b="0" i="1" smtClean="0">
                              <a:latin typeface="Cambria Math" panose="02040503050406030204" pitchFamily="18" charset="0"/>
                            </a:rPr>
                            <m:t>𝑡</m:t>
                          </m:r>
                        </m:sub>
                        <m:sup>
                          <m:r>
                            <a:rPr lang="it-IT" sz="1435" b="0" i="1" smtClean="0">
                              <a:latin typeface="Cambria Math" panose="02040503050406030204" pitchFamily="18" charset="0"/>
                            </a:rPr>
                            <m:t>𝑖𝑛𝑣</m:t>
                          </m:r>
                          <m:r>
                            <a:rPr lang="it-IT" sz="1435" b="0" i="1" smtClean="0">
                              <a:latin typeface="Cambria Math" panose="02040503050406030204" pitchFamily="18" charset="0"/>
                            </a:rPr>
                            <m:t> </m:t>
                          </m:r>
                          <m:r>
                            <a:rPr lang="it-IT" sz="1435" b="0" i="1" smtClean="0">
                              <a:latin typeface="Cambria Math" panose="02040503050406030204" pitchFamily="18" charset="0"/>
                            </a:rPr>
                            <m:t>𝑠𝑡𝑒𝑝𝑠</m:t>
                          </m:r>
                        </m:sup>
                        <m:e>
                          <m:sSub>
                            <m:sSubPr>
                              <m:ctrlPr>
                                <a:rPr lang="it-IT" sz="1435" i="1">
                                  <a:solidFill>
                                    <a:prstClr val="black"/>
                                  </a:solidFill>
                                  <a:latin typeface="Cambria Math" panose="02040503050406030204" pitchFamily="18" charset="0"/>
                                </a:rPr>
                              </m:ctrlPr>
                            </m:sSubPr>
                            <m:e>
                              <m:r>
                                <a:rPr lang="it-IT" sz="1435" i="1">
                                  <a:solidFill>
                                    <a:prstClr val="black"/>
                                  </a:solidFill>
                                  <a:latin typeface="Cambria Math" panose="02040503050406030204" pitchFamily="18" charset="0"/>
                                </a:rPr>
                                <m:t>𝑁</m:t>
                              </m:r>
                            </m:e>
                            <m:sub>
                              <m:r>
                                <a:rPr lang="it-IT" sz="1435" i="1">
                                  <a:solidFill>
                                    <a:prstClr val="black"/>
                                  </a:solidFill>
                                  <a:latin typeface="Cambria Math" panose="02040503050406030204" pitchFamily="18" charset="0"/>
                                </a:rPr>
                                <m:t>𝑅𝐸</m:t>
                              </m:r>
                              <m:sSub>
                                <m:sSubPr>
                                  <m:ctrlPr>
                                    <a:rPr lang="it-IT" sz="1435" i="1">
                                      <a:solidFill>
                                        <a:prstClr val="black"/>
                                      </a:solidFill>
                                      <a:latin typeface="Cambria Math" panose="02040503050406030204" pitchFamily="18" charset="0"/>
                                    </a:rPr>
                                  </m:ctrlPr>
                                </m:sSubPr>
                                <m:e>
                                  <m:r>
                                    <a:rPr lang="it-IT" sz="1435" i="1">
                                      <a:solidFill>
                                        <a:prstClr val="black"/>
                                      </a:solidFill>
                                      <a:latin typeface="Cambria Math" panose="02040503050406030204" pitchFamily="18" charset="0"/>
                                    </a:rPr>
                                    <m:t>𝑆</m:t>
                                  </m:r>
                                </m:e>
                                <m:sub>
                                  <m:r>
                                    <a:rPr lang="it-IT" sz="1435" i="1">
                                      <a:solidFill>
                                        <a:prstClr val="black"/>
                                      </a:solidFill>
                                      <a:latin typeface="Cambria Math" panose="02040503050406030204" pitchFamily="18" charset="0"/>
                                    </a:rPr>
                                    <m:t>𝑟</m:t>
                                  </m:r>
                                </m:sub>
                              </m:sSub>
                            </m:sub>
                          </m:sSub>
                          <m:r>
                            <a:rPr lang="it-IT" sz="1435" b="0" i="0" smtClean="0">
                              <a:solidFill>
                                <a:prstClr val="black"/>
                              </a:solidFill>
                              <a:latin typeface="Cambria Math" panose="02040503050406030204" pitchFamily="18" charset="0"/>
                            </a:rPr>
                            <m:t>(</m:t>
                          </m:r>
                          <m:r>
                            <m:rPr>
                              <m:sty m:val="p"/>
                            </m:rPr>
                            <a:rPr lang="it-IT" sz="1435" b="0" i="0" smtClean="0">
                              <a:solidFill>
                                <a:prstClr val="black"/>
                              </a:solidFill>
                              <a:latin typeface="Cambria Math" panose="02040503050406030204" pitchFamily="18" charset="0"/>
                            </a:rPr>
                            <m:t>ut</m:t>
                          </m:r>
                          <m:r>
                            <a:rPr lang="it-IT" sz="1435" b="0" i="0" smtClean="0">
                              <a:solidFill>
                                <a:prstClr val="black"/>
                              </a:solidFill>
                              <a:latin typeface="Cambria Math" panose="02040503050406030204" pitchFamily="18" charset="0"/>
                            </a:rPr>
                            <m:t>)[−]</m:t>
                          </m:r>
                        </m:e>
                      </m:nary>
                      <m:r>
                        <a:rPr lang="it-IT" sz="1435" i="1" smtClean="0">
                          <a:latin typeface="Cambria Math" panose="02040503050406030204" pitchFamily="18" charset="0"/>
                          <a:ea typeface="Cambria Math" panose="02040503050406030204" pitchFamily="18" charset="0"/>
                        </a:rPr>
                        <m:t>∙</m:t>
                      </m:r>
                      <m:sSub>
                        <m:sSubPr>
                          <m:ctrlPr>
                            <a:rPr lang="it-IT" sz="1435" b="0" i="1" smtClean="0">
                              <a:latin typeface="Cambria Math" panose="02040503050406030204" pitchFamily="18" charset="0"/>
                              <a:ea typeface="Cambria Math" panose="02040503050406030204" pitchFamily="18" charset="0"/>
                            </a:rPr>
                          </m:ctrlPr>
                        </m:sSubPr>
                        <m:e>
                          <m:r>
                            <a:rPr lang="it-IT" sz="1435" b="0" i="1" smtClean="0">
                              <a:latin typeface="Cambria Math" panose="02040503050406030204" pitchFamily="18" charset="0"/>
                              <a:ea typeface="Cambria Math" panose="02040503050406030204" pitchFamily="18" charset="0"/>
                            </a:rPr>
                            <m:t>𝐶</m:t>
                          </m:r>
                        </m:e>
                        <m:sub>
                          <m:r>
                            <a:rPr lang="it-IT" sz="1435" b="0" i="1" smtClean="0">
                              <a:latin typeface="Cambria Math" panose="02040503050406030204" pitchFamily="18" charset="0"/>
                              <a:ea typeface="Cambria Math" panose="02040503050406030204" pitchFamily="18" charset="0"/>
                            </a:rPr>
                            <m:t>𝑛𝑜𝑚</m:t>
                          </m:r>
                          <m:r>
                            <a:rPr lang="it-IT" sz="1435" b="0" i="1" smtClean="0">
                              <a:latin typeface="Cambria Math" panose="02040503050406030204" pitchFamily="18" charset="0"/>
                              <a:ea typeface="Cambria Math" panose="02040503050406030204" pitchFamily="18" charset="0"/>
                            </a:rPr>
                            <m:t>,</m:t>
                          </m:r>
                          <m:r>
                            <a:rPr lang="it-IT" sz="1435" b="0" i="1" smtClean="0">
                              <a:latin typeface="Cambria Math" panose="02040503050406030204" pitchFamily="18" charset="0"/>
                              <a:ea typeface="Cambria Math" panose="02040503050406030204" pitchFamily="18" charset="0"/>
                            </a:rPr>
                            <m:t>𝑟</m:t>
                          </m:r>
                        </m:sub>
                      </m:sSub>
                      <m:r>
                        <a:rPr lang="it-IT" sz="1435" b="0" i="1" smtClean="0">
                          <a:latin typeface="Cambria Math" panose="02040503050406030204" pitchFamily="18" charset="0"/>
                          <a:ea typeface="Cambria Math" panose="02040503050406030204" pitchFamily="18" charset="0"/>
                        </a:rPr>
                        <m:t>[</m:t>
                      </m:r>
                      <m:r>
                        <a:rPr lang="it-IT" sz="1435" b="0" i="1" smtClean="0">
                          <a:latin typeface="Cambria Math" panose="02040503050406030204" pitchFamily="18" charset="0"/>
                          <a:ea typeface="Cambria Math" panose="02040503050406030204" pitchFamily="18" charset="0"/>
                        </a:rPr>
                        <m:t>𝑊</m:t>
                      </m:r>
                      <m:r>
                        <a:rPr lang="it-IT" sz="1435" b="0" i="1" smtClean="0">
                          <a:latin typeface="Cambria Math" panose="02040503050406030204" pitchFamily="18" charset="0"/>
                          <a:ea typeface="Cambria Math" panose="02040503050406030204" pitchFamily="18" charset="0"/>
                        </a:rPr>
                        <m:t>]∙</m:t>
                      </m:r>
                      <m:sSub>
                        <m:sSubPr>
                          <m:ctrlPr>
                            <a:rPr lang="it-IT" sz="1435" b="0" i="1" smtClean="0">
                              <a:latin typeface="Cambria Math" panose="02040503050406030204" pitchFamily="18" charset="0"/>
                              <a:ea typeface="Cambria Math" panose="02040503050406030204" pitchFamily="18" charset="0"/>
                            </a:rPr>
                          </m:ctrlPr>
                        </m:sSubPr>
                        <m:e>
                          <m:r>
                            <a:rPr lang="it-IT" sz="1435" b="0" i="1" smtClean="0">
                              <a:latin typeface="Cambria Math" panose="02040503050406030204" pitchFamily="18" charset="0"/>
                              <a:ea typeface="Cambria Math" panose="02040503050406030204" pitchFamily="18" charset="0"/>
                            </a:rPr>
                            <m:t>𝑐</m:t>
                          </m:r>
                        </m:e>
                        <m:sub>
                          <m:r>
                            <a:rPr lang="it-IT" sz="1435" b="0" i="1" smtClean="0">
                              <a:latin typeface="Cambria Math" panose="02040503050406030204" pitchFamily="18" charset="0"/>
                              <a:ea typeface="Cambria Math" panose="02040503050406030204" pitchFamily="18" charset="0"/>
                            </a:rPr>
                            <m:t>𝑖𝑛𝑣</m:t>
                          </m:r>
                        </m:sub>
                      </m:sSub>
                      <m:r>
                        <a:rPr lang="it-IT" sz="1435" b="0" i="1" smtClean="0">
                          <a:latin typeface="Cambria Math" panose="02040503050406030204" pitchFamily="18" charset="0"/>
                          <a:ea typeface="Cambria Math" panose="02040503050406030204" pitchFamily="18" charset="0"/>
                        </a:rPr>
                        <m:t>[</m:t>
                      </m:r>
                      <m:f>
                        <m:fPr>
                          <m:type m:val="lin"/>
                          <m:ctrlPr>
                            <a:rPr lang="it-IT" sz="1435" b="0" i="1" smtClean="0">
                              <a:latin typeface="Cambria Math" panose="02040503050406030204" pitchFamily="18" charset="0"/>
                              <a:ea typeface="Cambria Math" panose="02040503050406030204" pitchFamily="18" charset="0"/>
                            </a:rPr>
                          </m:ctrlPr>
                        </m:fPr>
                        <m:num>
                          <m:r>
                            <a:rPr lang="it-IT" sz="1435" b="0" i="1" smtClean="0">
                              <a:latin typeface="Cambria Math" panose="02040503050406030204" pitchFamily="18" charset="0"/>
                              <a:ea typeface="Cambria Math" panose="02040503050406030204" pitchFamily="18" charset="0"/>
                            </a:rPr>
                            <m:t>$</m:t>
                          </m:r>
                        </m:num>
                        <m:den>
                          <m:r>
                            <a:rPr lang="it-IT" sz="1435" b="0" i="1" smtClean="0">
                              <a:latin typeface="Cambria Math" panose="02040503050406030204" pitchFamily="18" charset="0"/>
                              <a:ea typeface="Cambria Math" panose="02040503050406030204" pitchFamily="18" charset="0"/>
                            </a:rPr>
                            <m:t>𝑊</m:t>
                          </m:r>
                          <m:r>
                            <a:rPr lang="it-IT" sz="1435" b="0" i="1" smtClean="0">
                              <a:latin typeface="Cambria Math" panose="02040503050406030204" pitchFamily="18" charset="0"/>
                              <a:ea typeface="Cambria Math" panose="02040503050406030204" pitchFamily="18" charset="0"/>
                            </a:rPr>
                            <m:t>]</m:t>
                          </m:r>
                        </m:den>
                      </m:f>
                      <m:r>
                        <a:rPr lang="it-IT" sz="1435" b="0" i="1" smtClean="0">
                          <a:latin typeface="Cambria Math" panose="02040503050406030204" pitchFamily="18" charset="0"/>
                          <a:ea typeface="Cambria Math" panose="02040503050406030204" pitchFamily="18" charset="0"/>
                        </a:rPr>
                        <m:t>∙</m:t>
                      </m:r>
                      <m:sSub>
                        <m:sSubPr>
                          <m:ctrlPr>
                            <a:rPr lang="it-IT" sz="1435" b="0" i="1" smtClean="0">
                              <a:latin typeface="Cambria Math" panose="02040503050406030204" pitchFamily="18" charset="0"/>
                              <a:ea typeface="Cambria Math" panose="02040503050406030204" pitchFamily="18" charset="0"/>
                            </a:rPr>
                          </m:ctrlPr>
                        </m:sSubPr>
                        <m:e>
                          <m:r>
                            <a:rPr lang="it-IT" sz="1435" b="0" i="1" smtClean="0">
                              <a:latin typeface="Cambria Math" panose="02040503050406030204" pitchFamily="18" charset="0"/>
                              <a:ea typeface="Cambria Math" panose="02040503050406030204" pitchFamily="18" charset="0"/>
                            </a:rPr>
                            <m:t>𝑐</m:t>
                          </m:r>
                        </m:e>
                        <m:sub>
                          <m:r>
                            <a:rPr lang="it-IT" sz="1435" b="0" i="1" smtClean="0">
                              <a:latin typeface="Cambria Math" panose="02040503050406030204" pitchFamily="18" charset="0"/>
                              <a:ea typeface="Cambria Math" panose="02040503050406030204" pitchFamily="18" charset="0"/>
                            </a:rPr>
                            <m:t>𝑂</m:t>
                          </m:r>
                          <m:r>
                            <a:rPr lang="it-IT" sz="1435" b="0" i="1" smtClean="0">
                              <a:latin typeface="Cambria Math" panose="02040503050406030204" pitchFamily="18" charset="0"/>
                              <a:ea typeface="Cambria Math" panose="02040503050406030204" pitchFamily="18" charset="0"/>
                            </a:rPr>
                            <m:t>&amp;</m:t>
                          </m:r>
                          <m:r>
                            <a:rPr lang="it-IT" sz="1435" b="0" i="1" smtClean="0">
                              <a:latin typeface="Cambria Math" panose="02040503050406030204" pitchFamily="18" charset="0"/>
                              <a:ea typeface="Cambria Math" panose="02040503050406030204" pitchFamily="18" charset="0"/>
                            </a:rPr>
                            <m:t>𝑀</m:t>
                          </m:r>
                          <m:r>
                            <a:rPr lang="it-IT" sz="1435" b="0" i="1" smtClean="0">
                              <a:latin typeface="Cambria Math" panose="02040503050406030204" pitchFamily="18" charset="0"/>
                              <a:ea typeface="Cambria Math" panose="02040503050406030204" pitchFamily="18" charset="0"/>
                            </a:rPr>
                            <m:t>,</m:t>
                          </m:r>
                          <m:r>
                            <a:rPr lang="it-IT" sz="1435" b="0" i="1" smtClean="0">
                              <a:latin typeface="Cambria Math" panose="02040503050406030204" pitchFamily="18" charset="0"/>
                              <a:ea typeface="Cambria Math" panose="02040503050406030204" pitchFamily="18" charset="0"/>
                            </a:rPr>
                            <m:t>𝑟</m:t>
                          </m:r>
                        </m:sub>
                      </m:sSub>
                      <m:d>
                        <m:dPr>
                          <m:begChr m:val="["/>
                          <m:endChr m:val="]"/>
                          <m:ctrlPr>
                            <a:rPr lang="it-IT" sz="1435" b="0" i="1" smtClean="0">
                              <a:latin typeface="Cambria Math" panose="02040503050406030204" pitchFamily="18" charset="0"/>
                              <a:ea typeface="Cambria Math" panose="02040503050406030204" pitchFamily="18" charset="0"/>
                            </a:rPr>
                          </m:ctrlPr>
                        </m:dPr>
                        <m:e>
                          <m:r>
                            <a:rPr lang="it-IT" sz="1435" b="0" i="1" smtClean="0">
                              <a:latin typeface="Cambria Math" panose="02040503050406030204" pitchFamily="18" charset="0"/>
                              <a:ea typeface="Cambria Math" panose="02040503050406030204" pitchFamily="18" charset="0"/>
                            </a:rPr>
                            <m:t>−</m:t>
                          </m:r>
                        </m:e>
                      </m:d>
                      <m:r>
                        <a:rPr lang="it-IT" sz="1435" b="0" i="1" smtClean="0">
                          <a:latin typeface="Cambria Math" panose="02040503050406030204" pitchFamily="18" charset="0"/>
                          <a:ea typeface="Cambria Math" panose="02040503050406030204" pitchFamily="18" charset="0"/>
                        </a:rPr>
                        <m:t>   </m:t>
                      </m:r>
                      <m:r>
                        <a:rPr lang="it-IT" sz="1435" i="1">
                          <a:latin typeface="Cambria Math" panose="02040503050406030204" pitchFamily="18" charset="0"/>
                          <a:ea typeface="Cambria Math" panose="02040503050406030204" pitchFamily="18" charset="0"/>
                        </a:rPr>
                        <m:t>∀</m:t>
                      </m:r>
                      <m:r>
                        <a:rPr lang="it-IT" sz="1435" i="1">
                          <a:latin typeface="Cambria Math" panose="02040503050406030204" pitchFamily="18" charset="0"/>
                          <a:ea typeface="Cambria Math" panose="02040503050406030204" pitchFamily="18" charset="0"/>
                        </a:rPr>
                        <m:t>𝑟</m:t>
                      </m:r>
                      <m:r>
                        <a:rPr lang="it-IT" sz="1435" i="1">
                          <a:latin typeface="Cambria Math" panose="02040503050406030204" pitchFamily="18" charset="0"/>
                          <a:ea typeface="Cambria Math" panose="02040503050406030204" pitchFamily="18" charset="0"/>
                        </a:rPr>
                        <m:t>:</m:t>
                      </m:r>
                      <m:r>
                        <a:rPr lang="it-IT" sz="1435" i="1">
                          <a:latin typeface="Cambria Math" panose="02040503050406030204" pitchFamily="18" charset="0"/>
                          <a:ea typeface="Cambria Math" panose="02040503050406030204" pitchFamily="18" charset="0"/>
                        </a:rPr>
                        <m:t>𝑟𝑒𝑛𝑒𝑤𝑎𝑏𝑙𝑒</m:t>
                      </m:r>
                      <m:r>
                        <a:rPr lang="it-IT" sz="1435" i="1">
                          <a:latin typeface="Cambria Math" panose="02040503050406030204" pitchFamily="18" charset="0"/>
                          <a:ea typeface="Cambria Math" panose="02040503050406030204" pitchFamily="18" charset="0"/>
                        </a:rPr>
                        <m:t> </m:t>
                      </m:r>
                      <m:r>
                        <a:rPr lang="it-IT" sz="1435" i="1">
                          <a:latin typeface="Cambria Math" panose="02040503050406030204" pitchFamily="18" charset="0"/>
                          <a:ea typeface="Cambria Math" panose="02040503050406030204" pitchFamily="18" charset="0"/>
                        </a:rPr>
                        <m:t>𝑠𝑜𝑢𝑟𝑐𝑒𝑠</m:t>
                      </m:r>
                    </m:oMath>
                  </m:oMathPara>
                </a14:m>
                <a:endParaRPr lang="it-IT" sz="1435" dirty="0"/>
              </a:p>
            </p:txBody>
          </p:sp>
        </mc:Choice>
        <mc:Fallback xmlns="">
          <p:sp>
            <p:nvSpPr>
              <p:cNvPr id="45" name="Rectangle 7">
                <a:extLst>
                  <a:ext uri="{FF2B5EF4-FFF2-40B4-BE49-F238E27FC236}">
                    <a16:creationId xmlns:a16="http://schemas.microsoft.com/office/drawing/2014/main" id="{885C762C-980C-BD55-7BB6-5F14DA84FAA9}"/>
                  </a:ext>
                </a:extLst>
              </p:cNvPr>
              <p:cNvSpPr>
                <a:spLocks noRot="1" noChangeAspect="1" noMove="1" noResize="1" noEditPoints="1" noAdjustHandles="1" noChangeArrowheads="1" noChangeShapeType="1" noTextEdit="1"/>
              </p:cNvSpPr>
              <p:nvPr/>
            </p:nvSpPr>
            <p:spPr>
              <a:xfrm>
                <a:off x="3306676" y="4605648"/>
                <a:ext cx="7883837" cy="720967"/>
              </a:xfrm>
              <a:prstGeom prst="rect">
                <a:avLst/>
              </a:prstGeom>
              <a:blipFill>
                <a:blip r:embed="rId6"/>
                <a:stretch>
                  <a:fillRect/>
                </a:stretch>
              </a:blipFill>
            </p:spPr>
            <p:txBody>
              <a:bodyPr/>
              <a:lstStyle/>
              <a:p>
                <a:r>
                  <a:rPr lang="en-US">
                    <a:noFill/>
                  </a:rPr>
                  <a:t> </a:t>
                </a:r>
              </a:p>
            </p:txBody>
          </p:sp>
        </mc:Fallback>
      </mc:AlternateContent>
      <p:sp>
        <p:nvSpPr>
          <p:cNvPr id="46" name="Rectangle 45">
            <a:extLst>
              <a:ext uri="{FF2B5EF4-FFF2-40B4-BE49-F238E27FC236}">
                <a16:creationId xmlns:a16="http://schemas.microsoft.com/office/drawing/2014/main" id="{EBCAA1F5-E5B4-0BFC-40A1-4F4D0BB32896}"/>
              </a:ext>
            </a:extLst>
          </p:cNvPr>
          <p:cNvSpPr/>
          <p:nvPr/>
        </p:nvSpPr>
        <p:spPr>
          <a:xfrm>
            <a:off x="549702" y="4809549"/>
            <a:ext cx="2887143" cy="313163"/>
          </a:xfrm>
          <a:prstGeom prst="rect">
            <a:avLst/>
          </a:prstGeom>
        </p:spPr>
        <p:txBody>
          <a:bodyPr wrap="square">
            <a:spAutoFit/>
          </a:bodyPr>
          <a:lstStyle/>
          <a:p>
            <a:pPr algn="l">
              <a:spcBef>
                <a:spcPct val="20000"/>
              </a:spcBef>
            </a:pPr>
            <a:r>
              <a:rPr lang="it-IT" sz="1400" dirty="0">
                <a:latin typeface="Open Sans" panose="020B0606030504020204" pitchFamily="34" charset="0"/>
                <a:ea typeface="Open Sans" panose="020B0606030504020204" pitchFamily="34" charset="0"/>
                <a:cs typeface="Open Sans" panose="020B0606030504020204" pitchFamily="34" charset="0"/>
              </a:rPr>
              <a:t>Total </a:t>
            </a:r>
            <a:r>
              <a:rPr lang="it-IT" sz="1400" dirty="0" err="1">
                <a:latin typeface="Open Sans" panose="020B0606030504020204" pitchFamily="34" charset="0"/>
                <a:ea typeface="Open Sans" panose="020B0606030504020204" pitchFamily="34" charset="0"/>
                <a:cs typeface="Open Sans" panose="020B0606030504020204" pitchFamily="34" charset="0"/>
              </a:rPr>
              <a:t>Fixed</a:t>
            </a:r>
            <a:r>
              <a:rPr lang="it-IT" sz="1400" dirty="0">
                <a:latin typeface="Open Sans" panose="020B0606030504020204" pitchFamily="34" charset="0"/>
                <a:ea typeface="Open Sans" panose="020B0606030504020204" pitchFamily="34" charset="0"/>
                <a:cs typeface="Open Sans" panose="020B0606030504020204" pitchFamily="34" charset="0"/>
              </a:rPr>
              <a:t> O&amp;M costs:</a:t>
            </a:r>
          </a:p>
        </p:txBody>
      </p:sp>
      <p:cxnSp>
        <p:nvCxnSpPr>
          <p:cNvPr id="47" name="Connector: Elbow 46">
            <a:extLst>
              <a:ext uri="{FF2B5EF4-FFF2-40B4-BE49-F238E27FC236}">
                <a16:creationId xmlns:a16="http://schemas.microsoft.com/office/drawing/2014/main" id="{01AA50CD-8F89-21A2-A446-112347FCF96F}"/>
              </a:ext>
            </a:extLst>
          </p:cNvPr>
          <p:cNvCxnSpPr>
            <a:cxnSpLocks/>
            <a:stCxn id="48" idx="1"/>
          </p:cNvCxnSpPr>
          <p:nvPr/>
        </p:nvCxnSpPr>
        <p:spPr>
          <a:xfrm rot="10800000" flipV="1">
            <a:off x="6487457" y="3320548"/>
            <a:ext cx="594891" cy="275856"/>
          </a:xfrm>
          <a:prstGeom prst="bentConnector3">
            <a:avLst>
              <a:gd name="adj1" fmla="val 99528"/>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CasellaDiTesto 12">
            <a:extLst>
              <a:ext uri="{FF2B5EF4-FFF2-40B4-BE49-F238E27FC236}">
                <a16:creationId xmlns:a16="http://schemas.microsoft.com/office/drawing/2014/main" id="{3966216B-5E12-33EE-A4B5-94B8BB9479F7}"/>
              </a:ext>
            </a:extLst>
          </p:cNvPr>
          <p:cNvSpPr txBox="1"/>
          <p:nvPr/>
        </p:nvSpPr>
        <p:spPr>
          <a:xfrm>
            <a:off x="7082347" y="3188524"/>
            <a:ext cx="3900613" cy="264047"/>
          </a:xfrm>
          <a:prstGeom prst="rect">
            <a:avLst/>
          </a:prstGeom>
          <a:noFill/>
        </p:spPr>
        <p:txBody>
          <a:bodyPr wrap="square" rtlCol="0">
            <a:spAutoFit/>
          </a:bodyPr>
          <a:lstStyle/>
          <a:p>
            <a:pPr algn="ctr"/>
            <a:r>
              <a:rPr lang="it-IT" sz="1116" i="1" dirty="0" err="1">
                <a:latin typeface="Open Sans" panose="020B0606030504020204" pitchFamily="34" charset="0"/>
                <a:ea typeface="Open Sans" panose="020B0606030504020204" pitchFamily="34" charset="0"/>
                <a:cs typeface="Open Sans" panose="020B0606030504020204" pitchFamily="34" charset="0"/>
              </a:rPr>
              <a:t>Nominal</a:t>
            </a:r>
            <a:r>
              <a:rPr lang="it-IT" sz="1116" i="1" dirty="0">
                <a:latin typeface="Open Sans" panose="020B0606030504020204" pitchFamily="34" charset="0"/>
                <a:ea typeface="Open Sans" panose="020B0606030504020204" pitchFamily="34" charset="0"/>
                <a:cs typeface="Open Sans" panose="020B0606030504020204" pitchFamily="34" charset="0"/>
              </a:rPr>
              <a:t> </a:t>
            </a:r>
            <a:r>
              <a:rPr lang="it-IT" sz="1116" i="1" dirty="0" err="1">
                <a:latin typeface="Open Sans" panose="020B0606030504020204" pitchFamily="34" charset="0"/>
                <a:ea typeface="Open Sans" panose="020B0606030504020204" pitchFamily="34" charset="0"/>
                <a:cs typeface="Open Sans" panose="020B0606030504020204" pitchFamily="34" charset="0"/>
              </a:rPr>
              <a:t>capacity</a:t>
            </a:r>
            <a:r>
              <a:rPr lang="it-IT" sz="1116" i="1" dirty="0">
                <a:latin typeface="Open Sans" panose="020B0606030504020204" pitchFamily="34" charset="0"/>
                <a:ea typeface="Open Sans" panose="020B0606030504020204" pitchFamily="34" charset="0"/>
                <a:cs typeface="Open Sans" panose="020B0606030504020204" pitchFamily="34" charset="0"/>
              </a:rPr>
              <a:t> </a:t>
            </a:r>
            <a:r>
              <a:rPr lang="it-IT" sz="1116" i="1" dirty="0" err="1">
                <a:latin typeface="Open Sans" panose="020B0606030504020204" pitchFamily="34" charset="0"/>
                <a:ea typeface="Open Sans" panose="020B0606030504020204" pitchFamily="34" charset="0"/>
                <a:cs typeface="Open Sans" panose="020B0606030504020204" pitchFamily="34" charset="0"/>
              </a:rPr>
              <a:t>associated</a:t>
            </a:r>
            <a:r>
              <a:rPr lang="it-IT" sz="1116" i="1" dirty="0">
                <a:latin typeface="Open Sans" panose="020B0606030504020204" pitchFamily="34" charset="0"/>
                <a:ea typeface="Open Sans" panose="020B0606030504020204" pitchFamily="34" charset="0"/>
                <a:cs typeface="Open Sans" panose="020B0606030504020204" pitchFamily="34" charset="0"/>
              </a:rPr>
              <a:t> to a single </a:t>
            </a:r>
            <a:r>
              <a:rPr lang="it-IT" sz="1116" i="1" dirty="0" err="1">
                <a:latin typeface="Open Sans" panose="020B0606030504020204" pitchFamily="34" charset="0"/>
                <a:ea typeface="Open Sans" panose="020B0606030504020204" pitchFamily="34" charset="0"/>
                <a:cs typeface="Open Sans" panose="020B0606030504020204" pitchFamily="34" charset="0"/>
              </a:rPr>
              <a:t>unit</a:t>
            </a:r>
            <a:r>
              <a:rPr lang="it-IT" sz="1116" i="1" dirty="0">
                <a:latin typeface="Open Sans" panose="020B0606030504020204" pitchFamily="34" charset="0"/>
                <a:ea typeface="Open Sans" panose="020B0606030504020204" pitchFamily="34" charset="0"/>
                <a:cs typeface="Open Sans" panose="020B0606030504020204" pitchFamily="34" charset="0"/>
              </a:rPr>
              <a:t> of </a:t>
            </a:r>
            <a:r>
              <a:rPr lang="it-IT" sz="1116" i="1" dirty="0" err="1">
                <a:latin typeface="Open Sans" panose="020B0606030504020204" pitchFamily="34" charset="0"/>
                <a:ea typeface="Open Sans" panose="020B0606030504020204" pitchFamily="34" charset="0"/>
                <a:cs typeface="Open Sans" panose="020B0606030504020204" pitchFamily="34" charset="0"/>
              </a:rPr>
              <a:t>renewable</a:t>
            </a:r>
            <a:endParaRPr lang="it-IT" sz="1116" i="1" dirty="0">
              <a:latin typeface="Open Sans" panose="020B0606030504020204" pitchFamily="34" charset="0"/>
              <a:ea typeface="Open Sans" panose="020B0606030504020204" pitchFamily="34" charset="0"/>
              <a:cs typeface="Open Sans" panose="020B0606030504020204" pitchFamily="34" charset="0"/>
            </a:endParaRPr>
          </a:p>
        </p:txBody>
      </p:sp>
      <p:sp>
        <p:nvSpPr>
          <p:cNvPr id="51" name="CasellaDiTesto 12">
            <a:extLst>
              <a:ext uri="{FF2B5EF4-FFF2-40B4-BE49-F238E27FC236}">
                <a16:creationId xmlns:a16="http://schemas.microsoft.com/office/drawing/2014/main" id="{0BDBF32D-E018-2C46-E80A-90519CB99CEC}"/>
              </a:ext>
            </a:extLst>
          </p:cNvPr>
          <p:cNvSpPr txBox="1"/>
          <p:nvPr/>
        </p:nvSpPr>
        <p:spPr>
          <a:xfrm>
            <a:off x="5100733" y="4043012"/>
            <a:ext cx="1990533" cy="264047"/>
          </a:xfrm>
          <a:prstGeom prst="rect">
            <a:avLst/>
          </a:prstGeom>
          <a:noFill/>
        </p:spPr>
        <p:txBody>
          <a:bodyPr wrap="square" rtlCol="0">
            <a:spAutoFit/>
          </a:bodyPr>
          <a:lstStyle/>
          <a:p>
            <a:pPr algn="ctr"/>
            <a:r>
              <a:rPr lang="it-IT" sz="1116" i="1" dirty="0" err="1">
                <a:latin typeface="Open Sans" panose="020B0606030504020204" pitchFamily="34" charset="0"/>
                <a:ea typeface="Open Sans" panose="020B0606030504020204" pitchFamily="34" charset="0"/>
                <a:cs typeface="Open Sans" panose="020B0606030504020204" pitchFamily="34" charset="0"/>
              </a:rPr>
              <a:t>Specific</a:t>
            </a:r>
            <a:r>
              <a:rPr lang="it-IT" sz="1116" i="1" dirty="0">
                <a:latin typeface="Open Sans" panose="020B0606030504020204" pitchFamily="34" charset="0"/>
                <a:ea typeface="Open Sans" panose="020B0606030504020204" pitchFamily="34" charset="0"/>
                <a:cs typeface="Open Sans" panose="020B0606030504020204" pitchFamily="34" charset="0"/>
              </a:rPr>
              <a:t> investment costs</a:t>
            </a:r>
          </a:p>
        </p:txBody>
      </p:sp>
      <p:cxnSp>
        <p:nvCxnSpPr>
          <p:cNvPr id="52" name="Connector: Elbow 51">
            <a:extLst>
              <a:ext uri="{FF2B5EF4-FFF2-40B4-BE49-F238E27FC236}">
                <a16:creationId xmlns:a16="http://schemas.microsoft.com/office/drawing/2014/main" id="{8AB15892-2166-9D3A-D11F-35CE86E6E087}"/>
              </a:ext>
            </a:extLst>
          </p:cNvPr>
          <p:cNvCxnSpPr>
            <a:cxnSpLocks/>
            <a:endCxn id="51" idx="3"/>
          </p:cNvCxnSpPr>
          <p:nvPr/>
        </p:nvCxnSpPr>
        <p:spPr>
          <a:xfrm rot="10800000" flipV="1">
            <a:off x="7091266" y="3981264"/>
            <a:ext cx="579534" cy="193771"/>
          </a:xfrm>
          <a:prstGeom prst="bentConnector3">
            <a:avLst>
              <a:gd name="adj1" fmla="val 91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CasellaDiTesto 12">
            <a:extLst>
              <a:ext uri="{FF2B5EF4-FFF2-40B4-BE49-F238E27FC236}">
                <a16:creationId xmlns:a16="http://schemas.microsoft.com/office/drawing/2014/main" id="{66ABD331-4A7B-B1FB-C5C4-A804F910B7D3}"/>
              </a:ext>
            </a:extLst>
          </p:cNvPr>
          <p:cNvSpPr txBox="1"/>
          <p:nvPr/>
        </p:nvSpPr>
        <p:spPr>
          <a:xfrm>
            <a:off x="8626400" y="5235018"/>
            <a:ext cx="2378442" cy="435760"/>
          </a:xfrm>
          <a:prstGeom prst="rect">
            <a:avLst/>
          </a:prstGeom>
          <a:noFill/>
        </p:spPr>
        <p:txBody>
          <a:bodyPr wrap="square" rtlCol="0">
            <a:spAutoFit/>
          </a:bodyPr>
          <a:lstStyle/>
          <a:p>
            <a:pPr algn="just"/>
            <a:r>
              <a:rPr lang="it-IT" sz="1116" i="1" dirty="0" err="1">
                <a:latin typeface="Open Sans" panose="020B0606030504020204" pitchFamily="34" charset="0"/>
                <a:ea typeface="Open Sans" panose="020B0606030504020204" pitchFamily="34" charset="0"/>
                <a:cs typeface="Open Sans" panose="020B0606030504020204" pitchFamily="34" charset="0"/>
              </a:rPr>
              <a:t>Specific</a:t>
            </a:r>
            <a:r>
              <a:rPr lang="it-IT" sz="1116" i="1" dirty="0">
                <a:latin typeface="Open Sans" panose="020B0606030504020204" pitchFamily="34" charset="0"/>
                <a:ea typeface="Open Sans" panose="020B0606030504020204" pitchFamily="34" charset="0"/>
                <a:cs typeface="Open Sans" panose="020B0606030504020204" pitchFamily="34" charset="0"/>
              </a:rPr>
              <a:t> O&amp;M costs as a </a:t>
            </a:r>
            <a:r>
              <a:rPr lang="it-IT" sz="1116" i="1" dirty="0" err="1">
                <a:latin typeface="Open Sans" panose="020B0606030504020204" pitchFamily="34" charset="0"/>
                <a:ea typeface="Open Sans" panose="020B0606030504020204" pitchFamily="34" charset="0"/>
                <a:cs typeface="Open Sans" panose="020B0606030504020204" pitchFamily="34" charset="0"/>
              </a:rPr>
              <a:t>fraction</a:t>
            </a:r>
            <a:r>
              <a:rPr lang="it-IT" sz="1116" i="1" dirty="0">
                <a:latin typeface="Open Sans" panose="020B0606030504020204" pitchFamily="34" charset="0"/>
                <a:ea typeface="Open Sans" panose="020B0606030504020204" pitchFamily="34" charset="0"/>
                <a:cs typeface="Open Sans" panose="020B0606030504020204" pitchFamily="34" charset="0"/>
              </a:rPr>
              <a:t> of the investment cost</a:t>
            </a:r>
          </a:p>
        </p:txBody>
      </p:sp>
      <p:cxnSp>
        <p:nvCxnSpPr>
          <p:cNvPr id="57" name="Connector: Elbow 56">
            <a:extLst>
              <a:ext uri="{FF2B5EF4-FFF2-40B4-BE49-F238E27FC236}">
                <a16:creationId xmlns:a16="http://schemas.microsoft.com/office/drawing/2014/main" id="{D77B60D4-1055-1F91-8514-98248BA704E6}"/>
              </a:ext>
            </a:extLst>
          </p:cNvPr>
          <p:cNvCxnSpPr>
            <a:cxnSpLocks/>
            <a:stCxn id="56" idx="1"/>
          </p:cNvCxnSpPr>
          <p:nvPr/>
        </p:nvCxnSpPr>
        <p:spPr>
          <a:xfrm rot="10800000">
            <a:off x="8361680" y="5235018"/>
            <a:ext cx="264720" cy="217880"/>
          </a:xfrm>
          <a:prstGeom prst="bentConnector3">
            <a:avLst>
              <a:gd name="adj1" fmla="val 103732"/>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6247995"/>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97327" y="277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5</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Storage system</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7561228"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033B96F-F3C6-1A52-8E48-1ABE03B972B7}"/>
              </a:ext>
            </a:extLst>
          </p:cNvPr>
          <p:cNvSpPr txBox="1"/>
          <p:nvPr/>
        </p:nvSpPr>
        <p:spPr>
          <a:xfrm>
            <a:off x="386473" y="1031921"/>
            <a:ext cx="11119810" cy="584775"/>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In MicroGridsPy, characterizing the storage system involves specifying the </a:t>
            </a:r>
            <a:r>
              <a:rPr lang="en-GB" sz="1600" b="1" dirty="0">
                <a:latin typeface="Open Sans" panose="020B0606030504020204" pitchFamily="34" charset="0"/>
                <a:ea typeface="Open Sans" panose="020B0606030504020204" pitchFamily="34" charset="0"/>
                <a:cs typeface="Open Sans" panose="020B0606030504020204" pitchFamily="34" charset="0"/>
              </a:rPr>
              <a:t>investment and operational costs</a:t>
            </a:r>
            <a:r>
              <a:rPr lang="en-GB" sz="1600" dirty="0">
                <a:latin typeface="Open Sans" panose="020B0606030504020204" pitchFamily="34" charset="0"/>
                <a:ea typeface="Open Sans" panose="020B0606030504020204" pitchFamily="34" charset="0"/>
                <a:cs typeface="Open Sans" panose="020B0606030504020204" pitchFamily="34" charset="0"/>
              </a:rPr>
              <a:t>, </a:t>
            </a:r>
            <a:r>
              <a:rPr lang="en-GB" sz="1600" b="1" dirty="0">
                <a:latin typeface="Open Sans" panose="020B0606030504020204" pitchFamily="34" charset="0"/>
                <a:ea typeface="Open Sans" panose="020B0606030504020204" pitchFamily="34" charset="0"/>
                <a:cs typeface="Open Sans" panose="020B0606030504020204" pitchFamily="34" charset="0"/>
              </a:rPr>
              <a:t>performance metrics</a:t>
            </a:r>
            <a:r>
              <a:rPr lang="en-GB" sz="1600" dirty="0">
                <a:latin typeface="Open Sans" panose="020B0606030504020204" pitchFamily="34" charset="0"/>
                <a:ea typeface="Open Sans" panose="020B0606030504020204" pitchFamily="34" charset="0"/>
                <a:cs typeface="Open Sans" panose="020B0606030504020204" pitchFamily="34" charset="0"/>
              </a:rPr>
              <a:t>, </a:t>
            </a:r>
            <a:r>
              <a:rPr lang="en-GB" sz="1600" b="1" dirty="0">
                <a:latin typeface="Open Sans" panose="020B0606030504020204" pitchFamily="34" charset="0"/>
                <a:ea typeface="Open Sans" panose="020B0606030504020204" pitchFamily="34" charset="0"/>
                <a:cs typeface="Open Sans" panose="020B0606030504020204" pitchFamily="34" charset="0"/>
              </a:rPr>
              <a:t>operational parameters </a:t>
            </a:r>
            <a:r>
              <a:rPr lang="en-GB" sz="1600" dirty="0">
                <a:latin typeface="Open Sans" panose="020B0606030504020204" pitchFamily="34" charset="0"/>
                <a:ea typeface="Open Sans" panose="020B0606030504020204" pitchFamily="34" charset="0"/>
                <a:cs typeface="Open Sans" panose="020B0606030504020204" pitchFamily="34" charset="0"/>
              </a:rPr>
              <a:t>such as depth of discharge as well as </a:t>
            </a:r>
            <a:r>
              <a:rPr lang="en-GB" sz="1600" b="1" dirty="0">
                <a:latin typeface="Open Sans" panose="020B0606030504020204" pitchFamily="34" charset="0"/>
                <a:ea typeface="Open Sans" panose="020B0606030504020204" pitchFamily="34" charset="0"/>
                <a:cs typeface="Open Sans" panose="020B0606030504020204" pitchFamily="34" charset="0"/>
              </a:rPr>
              <a:t>sustainability</a:t>
            </a:r>
            <a:r>
              <a:rPr lang="en-GB" sz="1600" dirty="0">
                <a:latin typeface="Open Sans" panose="020B0606030504020204" pitchFamily="34" charset="0"/>
                <a:ea typeface="Open Sans" panose="020B0606030504020204" pitchFamily="34" charset="0"/>
                <a:cs typeface="Open Sans" panose="020B0606030504020204" pitchFamily="34" charset="0"/>
              </a:rPr>
              <a:t> aspects.</a:t>
            </a:r>
          </a:p>
        </p:txBody>
      </p:sp>
      <p:sp>
        <p:nvSpPr>
          <p:cNvPr id="15" name="TextBox 14">
            <a:extLst>
              <a:ext uri="{FF2B5EF4-FFF2-40B4-BE49-F238E27FC236}">
                <a16:creationId xmlns:a16="http://schemas.microsoft.com/office/drawing/2014/main" id="{DA709200-0E0A-2E48-ECAD-2463505B759D}"/>
              </a:ext>
            </a:extLst>
          </p:cNvPr>
          <p:cNvSpPr txBox="1"/>
          <p:nvPr/>
        </p:nvSpPr>
        <p:spPr>
          <a:xfrm>
            <a:off x="1227395" y="2128899"/>
            <a:ext cx="4604565"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Battery</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_</a:t>
            </a:r>
            <a:r>
              <a:rPr kumimoji="0" lang="en-US" sz="1400" b="1" i="1"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Specific_Investment_Cost</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[$/Wh]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Specific investment cost of the battery bank</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1" i="1"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Battery_Specific_Electronic_Investment_Cost</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[$/Wh]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Specific investment cost of non-replaceable parts (electronics) of the battery bank</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Battery</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_</a:t>
            </a:r>
            <a:r>
              <a:rPr kumimoji="0" lang="en-US" sz="1400" b="1" i="1"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Specific_OM_Cost</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[fraction]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O&amp;M cost of the battery bank as a fraction of the specific investment cost</a:t>
            </a:r>
            <a:endParaRPr lang="en-GB" sz="12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57817ED6-2444-6910-89B4-BC05B5D4AA36}"/>
              </a:ext>
            </a:extLst>
          </p:cNvPr>
          <p:cNvSpPr/>
          <p:nvPr/>
        </p:nvSpPr>
        <p:spPr>
          <a:xfrm>
            <a:off x="1191506" y="1974091"/>
            <a:ext cx="4640454" cy="2463131"/>
          </a:xfrm>
          <a:prstGeom prst="rect">
            <a:avLst/>
          </a:prstGeom>
          <a:noFill/>
          <a:ln w="9525">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8853E0-3906-046B-6D7A-8472690F39FA}"/>
              </a:ext>
            </a:extLst>
          </p:cNvPr>
          <p:cNvSpPr txBox="1"/>
          <p:nvPr/>
        </p:nvSpPr>
        <p:spPr>
          <a:xfrm>
            <a:off x="5331935" y="1680699"/>
            <a:ext cx="668112" cy="276999"/>
          </a:xfrm>
          <a:prstGeom prst="rect">
            <a:avLst/>
          </a:prstGeom>
          <a:noFill/>
        </p:spPr>
        <p:txBody>
          <a:bodyPr wrap="square" rtlCol="0">
            <a:spAutoFit/>
          </a:bodyPr>
          <a:lstStyle/>
          <a:p>
            <a:r>
              <a:rPr lang="en-US" sz="1200" i="1" dirty="0">
                <a:solidFill>
                  <a:srgbClr val="FFC000"/>
                </a:solidFill>
                <a:latin typeface="Open Sans" panose="020B0606030504020204" pitchFamily="34" charset="0"/>
                <a:ea typeface="Open Sans" panose="020B0606030504020204" pitchFamily="34" charset="0"/>
                <a:cs typeface="Open Sans" panose="020B0606030504020204" pitchFamily="34" charset="0"/>
              </a:rPr>
              <a:t>Costs</a:t>
            </a:r>
          </a:p>
        </p:txBody>
      </p:sp>
      <p:sp>
        <p:nvSpPr>
          <p:cNvPr id="4" name="TextBox 3">
            <a:extLst>
              <a:ext uri="{FF2B5EF4-FFF2-40B4-BE49-F238E27FC236}">
                <a16:creationId xmlns:a16="http://schemas.microsoft.com/office/drawing/2014/main" id="{1CE70711-8A11-6BF4-F9EB-9E4470855790}"/>
              </a:ext>
            </a:extLst>
          </p:cNvPr>
          <p:cNvSpPr txBox="1"/>
          <p:nvPr/>
        </p:nvSpPr>
        <p:spPr>
          <a:xfrm>
            <a:off x="6167738" y="1940150"/>
            <a:ext cx="3766970" cy="3170099"/>
          </a:xfrm>
          <a:prstGeom prst="rect">
            <a:avLst/>
          </a:prstGeom>
          <a:noFill/>
        </p:spPr>
        <p:txBody>
          <a:bodyPr wrap="square" rtlCol="0">
            <a:spAutoFit/>
          </a:bodyPr>
          <a:lstStyle/>
          <a:p>
            <a:pPr algn="just"/>
            <a:endParaRPr lang="en-GB" sz="12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Battery_Depth_of_Discharge [fraction]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Depth of discharge of the battery bank (maximum amount of discharge)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Maximum_Battery_Discharge_Time</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[hours]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Maximum time to discharge the battery bank</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Maximum_Battery</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_</a:t>
            </a:r>
            <a:r>
              <a:rPr lang="en-US" sz="1400" b="1"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C</a:t>
            </a:r>
            <a:r>
              <a:rPr kumimoji="0" lang="en-US" sz="1400" b="1" i="1"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harge_Time</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[hours]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Maximum time to charge the battery bank</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Battery_Cycles</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[unit]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Maximum number of cycles before degradation of the battery</a:t>
            </a: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39B0213C-15B3-9AFE-0284-275FE4E37BE8}"/>
              </a:ext>
            </a:extLst>
          </p:cNvPr>
          <p:cNvSpPr/>
          <p:nvPr/>
        </p:nvSpPr>
        <p:spPr>
          <a:xfrm>
            <a:off x="6096000" y="1990080"/>
            <a:ext cx="3962519" cy="3170098"/>
          </a:xfrm>
          <a:prstGeom prst="rect">
            <a:avLst/>
          </a:prstGeom>
          <a:noFill/>
          <a:ln w="9525">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BD0DFA1-77D9-0503-8584-9D1BD0461103}"/>
              </a:ext>
            </a:extLst>
          </p:cNvPr>
          <p:cNvSpPr txBox="1"/>
          <p:nvPr/>
        </p:nvSpPr>
        <p:spPr>
          <a:xfrm>
            <a:off x="9154779" y="1696775"/>
            <a:ext cx="947620" cy="275097"/>
          </a:xfrm>
          <a:prstGeom prst="rect">
            <a:avLst/>
          </a:prstGeom>
          <a:noFill/>
        </p:spPr>
        <p:txBody>
          <a:bodyPr wrap="square" rtlCol="0">
            <a:spAutoFit/>
          </a:bodyPr>
          <a:lstStyle/>
          <a:p>
            <a:r>
              <a:rPr lang="en-US" sz="1200" i="1" dirty="0">
                <a:solidFill>
                  <a:srgbClr val="002060"/>
                </a:solidFill>
                <a:latin typeface="Open Sans" panose="020B0606030504020204" pitchFamily="34" charset="0"/>
                <a:ea typeface="Open Sans" panose="020B0606030504020204" pitchFamily="34" charset="0"/>
                <a:cs typeface="Open Sans" panose="020B0606030504020204" pitchFamily="34" charset="0"/>
              </a:rPr>
              <a:t>Operation</a:t>
            </a:r>
          </a:p>
        </p:txBody>
      </p:sp>
      <p:sp>
        <p:nvSpPr>
          <p:cNvPr id="36" name="TextBox 35">
            <a:extLst>
              <a:ext uri="{FF2B5EF4-FFF2-40B4-BE49-F238E27FC236}">
                <a16:creationId xmlns:a16="http://schemas.microsoft.com/office/drawing/2014/main" id="{F297C12C-4A6E-DA09-BD14-913C3FA81ADC}"/>
              </a:ext>
            </a:extLst>
          </p:cNvPr>
          <p:cNvSpPr txBox="1"/>
          <p:nvPr/>
        </p:nvSpPr>
        <p:spPr>
          <a:xfrm>
            <a:off x="1227395" y="4651356"/>
            <a:ext cx="4431845" cy="14465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Battery_Discharge_Battery_Efficiency</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[fraction]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Discharge efficiency of the battery bank</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Battery_</a:t>
            </a:r>
            <a:r>
              <a:rPr lang="en-US" sz="1400" b="1"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C</a:t>
            </a:r>
            <a:r>
              <a:rPr kumimoji="0" lang="en-US" sz="1400" b="1" i="1"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harge_Battery_Efficiency</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[fraction]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C</a:t>
            </a:r>
            <a:r>
              <a:rPr kumimoji="0" lang="en-GB" sz="1200" b="0" i="1"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harge</a:t>
            </a: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efficiency of the battery bank</a:t>
            </a: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Rectangle 36">
            <a:extLst>
              <a:ext uri="{FF2B5EF4-FFF2-40B4-BE49-F238E27FC236}">
                <a16:creationId xmlns:a16="http://schemas.microsoft.com/office/drawing/2014/main" id="{6CE0BAB4-240A-FA73-B0CF-5EA794A15B1E}"/>
              </a:ext>
            </a:extLst>
          </p:cNvPr>
          <p:cNvSpPr/>
          <p:nvPr/>
        </p:nvSpPr>
        <p:spPr>
          <a:xfrm>
            <a:off x="1191506" y="4772301"/>
            <a:ext cx="4640454" cy="1394234"/>
          </a:xfrm>
          <a:prstGeom prst="rect">
            <a:avLst/>
          </a:prstGeom>
          <a:noFill/>
          <a:ln w="9525">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5D0517F-474C-A57D-DD92-5035E3CF7A1F}"/>
              </a:ext>
            </a:extLst>
          </p:cNvPr>
          <p:cNvSpPr txBox="1"/>
          <p:nvPr/>
        </p:nvSpPr>
        <p:spPr>
          <a:xfrm>
            <a:off x="4826120" y="4495301"/>
            <a:ext cx="1137860" cy="276999"/>
          </a:xfrm>
          <a:prstGeom prst="rect">
            <a:avLst/>
          </a:prstGeom>
          <a:noFill/>
        </p:spPr>
        <p:txBody>
          <a:bodyPr wrap="square" rtlCol="0">
            <a:spAutoFit/>
          </a:bodyPr>
          <a:lstStyle/>
          <a:p>
            <a:r>
              <a:rPr lang="en-US" sz="12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Performance</a:t>
            </a:r>
          </a:p>
        </p:txBody>
      </p:sp>
      <p:sp>
        <p:nvSpPr>
          <p:cNvPr id="39" name="TextBox 38">
            <a:extLst>
              <a:ext uri="{FF2B5EF4-FFF2-40B4-BE49-F238E27FC236}">
                <a16:creationId xmlns:a16="http://schemas.microsoft.com/office/drawing/2014/main" id="{9DAE1FF4-6737-3F79-91DA-B37D38416035}"/>
              </a:ext>
            </a:extLst>
          </p:cNvPr>
          <p:cNvSpPr txBox="1"/>
          <p:nvPr/>
        </p:nvSpPr>
        <p:spPr>
          <a:xfrm>
            <a:off x="6241185" y="5253408"/>
            <a:ext cx="3634614"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BESS_unit_CO2_emission [kgCO2/kWh]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Emissions for each kWh of capacity installed (indirect emissions)</a:t>
            </a:r>
          </a:p>
        </p:txBody>
      </p:sp>
      <p:sp>
        <p:nvSpPr>
          <p:cNvPr id="40" name="Rectangle 39">
            <a:extLst>
              <a:ext uri="{FF2B5EF4-FFF2-40B4-BE49-F238E27FC236}">
                <a16:creationId xmlns:a16="http://schemas.microsoft.com/office/drawing/2014/main" id="{56F85C7A-EA2C-0FE5-3F89-E41DC2FF2480}"/>
              </a:ext>
            </a:extLst>
          </p:cNvPr>
          <p:cNvSpPr/>
          <p:nvPr/>
        </p:nvSpPr>
        <p:spPr>
          <a:xfrm>
            <a:off x="6096000" y="5424139"/>
            <a:ext cx="3962519" cy="754350"/>
          </a:xfrm>
          <a:prstGeom prst="rect">
            <a:avLst/>
          </a:prstGeom>
          <a:noFill/>
          <a:ln w="9525">
            <a:solidFill>
              <a:schemeClr val="accent6">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DECBB9C9-3573-AEE9-C290-D8CE1EBEA9C5}"/>
              </a:ext>
            </a:extLst>
          </p:cNvPr>
          <p:cNvSpPr txBox="1"/>
          <p:nvPr/>
        </p:nvSpPr>
        <p:spPr>
          <a:xfrm>
            <a:off x="9083547" y="5187426"/>
            <a:ext cx="1137860" cy="276999"/>
          </a:xfrm>
          <a:prstGeom prst="rect">
            <a:avLst/>
          </a:prstGeom>
          <a:noFill/>
        </p:spPr>
        <p:txBody>
          <a:bodyPr wrap="square" rtlCol="0">
            <a:spAutoFit/>
          </a:bodyPr>
          <a:lstStyle/>
          <a:p>
            <a:r>
              <a:rPr lang="en-US" sz="1200" i="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Sustainability</a:t>
            </a:r>
          </a:p>
        </p:txBody>
      </p:sp>
    </p:spTree>
    <p:extLst>
      <p:ext uri="{BB962C8B-B14F-4D97-AF65-F5344CB8AC3E}">
        <p14:creationId xmlns:p14="http://schemas.microsoft.com/office/powerpoint/2010/main" val="2143720475"/>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97327" y="97737"/>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6</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Mathematical Formulation</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Rectangle 4">
            <a:extLst>
              <a:ext uri="{FF2B5EF4-FFF2-40B4-BE49-F238E27FC236}">
                <a16:creationId xmlns:a16="http://schemas.microsoft.com/office/drawing/2014/main" id="{F6C8712E-2560-00DB-6286-F06BA6AA475F}"/>
              </a:ext>
            </a:extLst>
          </p:cNvPr>
          <p:cNvSpPr/>
          <p:nvPr/>
        </p:nvSpPr>
        <p:spPr>
          <a:xfrm>
            <a:off x="386473" y="1373745"/>
            <a:ext cx="6839247" cy="313163"/>
          </a:xfrm>
          <a:prstGeom prst="rect">
            <a:avLst/>
          </a:prstGeom>
        </p:spPr>
        <p:txBody>
          <a:bodyPr wrap="square">
            <a:spAutoFit/>
          </a:bodyPr>
          <a:lstStyle/>
          <a:p>
            <a:pPr algn="l">
              <a:spcBef>
                <a:spcPct val="20000"/>
              </a:spcBef>
            </a:pPr>
            <a:r>
              <a:rPr lang="it-IT" sz="1435"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Batteries</a:t>
            </a:r>
            <a:r>
              <a:rPr lang="it-IT" sz="1435" b="1"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p>
        </p:txBody>
      </p:sp>
      <mc:AlternateContent xmlns:mc="http://schemas.openxmlformats.org/markup-compatibility/2006" xmlns:a14="http://schemas.microsoft.com/office/drawing/2010/main">
        <mc:Choice Requires="a14">
          <p:sp>
            <p:nvSpPr>
              <p:cNvPr id="18" name="Rectangle 8">
                <a:extLst>
                  <a:ext uri="{FF2B5EF4-FFF2-40B4-BE49-F238E27FC236}">
                    <a16:creationId xmlns:a16="http://schemas.microsoft.com/office/drawing/2014/main" id="{F016D0C8-D843-7F14-D27A-6C56062F170D}"/>
                  </a:ext>
                </a:extLst>
              </p:cNvPr>
              <p:cNvSpPr/>
              <p:nvPr/>
            </p:nvSpPr>
            <p:spPr>
              <a:xfrm>
                <a:off x="2561912" y="1933893"/>
                <a:ext cx="7707479" cy="32290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it-IT" sz="1435" i="1">
                              <a:latin typeface="Cambria Math" panose="02040503050406030204" pitchFamily="18" charset="0"/>
                            </a:rPr>
                          </m:ctrlPr>
                        </m:sSubPr>
                        <m:e>
                          <m:r>
                            <a:rPr lang="it-IT" sz="1435" i="1">
                              <a:latin typeface="Cambria Math" panose="02040503050406030204" pitchFamily="18" charset="0"/>
                            </a:rPr>
                            <m:t>𝑆𝑂𝐶</m:t>
                          </m:r>
                        </m:e>
                        <m:sub>
                          <m:r>
                            <a:rPr lang="it-IT" sz="1435" i="1">
                              <a:latin typeface="Cambria Math" panose="02040503050406030204" pitchFamily="18" charset="0"/>
                            </a:rPr>
                            <m:t>𝑏𝑎𝑡</m:t>
                          </m:r>
                        </m:sub>
                      </m:sSub>
                      <m:d>
                        <m:dPr>
                          <m:ctrlPr>
                            <a:rPr lang="it-IT" sz="1435" i="1">
                              <a:latin typeface="Cambria Math" panose="02040503050406030204" pitchFamily="18" charset="0"/>
                            </a:rPr>
                          </m:ctrlPr>
                        </m:dPr>
                        <m:e>
                          <m:r>
                            <a:rPr lang="it-IT" sz="1435" i="1">
                              <a:latin typeface="Cambria Math" panose="02040503050406030204" pitchFamily="18" charset="0"/>
                            </a:rPr>
                            <m:t>𝑡</m:t>
                          </m:r>
                        </m:e>
                      </m:d>
                      <m:r>
                        <a:rPr lang="it-IT" sz="1435" i="1">
                          <a:latin typeface="Cambria Math" panose="02040503050406030204" pitchFamily="18" charset="0"/>
                        </a:rPr>
                        <m:t> [</m:t>
                      </m:r>
                      <m:r>
                        <a:rPr lang="it-IT" sz="1435" i="1">
                          <a:latin typeface="Cambria Math" panose="02040503050406030204" pitchFamily="18" charset="0"/>
                        </a:rPr>
                        <m:t>𝑊h</m:t>
                      </m:r>
                      <m:r>
                        <a:rPr lang="it-IT" sz="1435" i="1">
                          <a:latin typeface="Cambria Math" panose="02040503050406030204" pitchFamily="18" charset="0"/>
                        </a:rPr>
                        <m:t>]</m:t>
                      </m:r>
                      <m:r>
                        <a:rPr lang="it-IT" sz="1435">
                          <a:latin typeface="Cambria Math" panose="02040503050406030204" pitchFamily="18" charset="0"/>
                        </a:rPr>
                        <m:t>=</m:t>
                      </m:r>
                      <m:sSub>
                        <m:sSubPr>
                          <m:ctrlPr>
                            <a:rPr lang="it-IT" sz="1435" i="1">
                              <a:latin typeface="Cambria Math" panose="02040503050406030204" pitchFamily="18" charset="0"/>
                            </a:rPr>
                          </m:ctrlPr>
                        </m:sSubPr>
                        <m:e>
                          <m:r>
                            <a:rPr lang="it-IT" sz="1435" i="1">
                              <a:latin typeface="Cambria Math" panose="02040503050406030204" pitchFamily="18" charset="0"/>
                            </a:rPr>
                            <m:t>𝑆𝑂𝐶</m:t>
                          </m:r>
                        </m:e>
                        <m:sub>
                          <m:r>
                            <a:rPr lang="it-IT" sz="1435" i="1">
                              <a:latin typeface="Cambria Math" panose="02040503050406030204" pitchFamily="18" charset="0"/>
                            </a:rPr>
                            <m:t>𝑏𝑎𝑡</m:t>
                          </m:r>
                        </m:sub>
                      </m:sSub>
                      <m:d>
                        <m:dPr>
                          <m:ctrlPr>
                            <a:rPr lang="it-IT" sz="1435" i="1">
                              <a:latin typeface="Cambria Math" panose="02040503050406030204" pitchFamily="18" charset="0"/>
                            </a:rPr>
                          </m:ctrlPr>
                        </m:dPr>
                        <m:e>
                          <m:r>
                            <a:rPr lang="it-IT" sz="1435" i="1">
                              <a:latin typeface="Cambria Math" panose="02040503050406030204" pitchFamily="18" charset="0"/>
                            </a:rPr>
                            <m:t>𝑡</m:t>
                          </m:r>
                          <m:r>
                            <a:rPr lang="it-IT" sz="1435">
                              <a:latin typeface="Cambria Math" panose="02040503050406030204" pitchFamily="18" charset="0"/>
                            </a:rPr>
                            <m:t>−1</m:t>
                          </m:r>
                        </m:e>
                      </m:d>
                      <m:r>
                        <a:rPr lang="it-IT" sz="1435" i="1">
                          <a:latin typeface="Cambria Math" panose="02040503050406030204" pitchFamily="18" charset="0"/>
                        </a:rPr>
                        <m:t>[</m:t>
                      </m:r>
                      <m:r>
                        <a:rPr lang="it-IT" sz="1435" i="1">
                          <a:latin typeface="Cambria Math" panose="02040503050406030204" pitchFamily="18" charset="0"/>
                        </a:rPr>
                        <m:t>𝑊h</m:t>
                      </m:r>
                      <m:r>
                        <a:rPr lang="it-IT" sz="1435" i="1">
                          <a:latin typeface="Cambria Math" panose="02040503050406030204" pitchFamily="18" charset="0"/>
                        </a:rPr>
                        <m:t>]</m:t>
                      </m:r>
                      <m:r>
                        <a:rPr lang="it-IT" sz="1435">
                          <a:latin typeface="Cambria Math" panose="02040503050406030204" pitchFamily="18" charset="0"/>
                        </a:rPr>
                        <m:t>+</m:t>
                      </m:r>
                      <m:sSub>
                        <m:sSubPr>
                          <m:ctrlPr>
                            <a:rPr lang="it-IT" sz="1435" i="1">
                              <a:latin typeface="Cambria Math" panose="02040503050406030204" pitchFamily="18" charset="0"/>
                            </a:rPr>
                          </m:ctrlPr>
                        </m:sSubPr>
                        <m:e>
                          <m:r>
                            <a:rPr lang="it-IT" sz="1435" i="1">
                              <a:latin typeface="Cambria Math" panose="02040503050406030204" pitchFamily="18" charset="0"/>
                            </a:rPr>
                            <m:t>𝐸</m:t>
                          </m:r>
                        </m:e>
                        <m:sub>
                          <m:r>
                            <a:rPr lang="it-IT" sz="1435" i="1">
                              <a:latin typeface="Cambria Math" panose="02040503050406030204" pitchFamily="18" charset="0"/>
                            </a:rPr>
                            <m:t>𝑏𝑎𝑡</m:t>
                          </m:r>
                          <m:r>
                            <a:rPr lang="it-IT" sz="1435">
                              <a:latin typeface="Cambria Math" panose="02040503050406030204" pitchFamily="18" charset="0"/>
                            </a:rPr>
                            <m:t>,</m:t>
                          </m:r>
                          <m:r>
                            <a:rPr lang="it-IT" sz="1435" i="1">
                              <a:latin typeface="Cambria Math" panose="02040503050406030204" pitchFamily="18" charset="0"/>
                            </a:rPr>
                            <m:t>𝑐h</m:t>
                          </m:r>
                        </m:sub>
                      </m:sSub>
                      <m:d>
                        <m:dPr>
                          <m:ctrlPr>
                            <a:rPr lang="it-IT" sz="1435" i="1">
                              <a:latin typeface="Cambria Math" panose="02040503050406030204" pitchFamily="18" charset="0"/>
                            </a:rPr>
                          </m:ctrlPr>
                        </m:dPr>
                        <m:e>
                          <m:r>
                            <a:rPr lang="it-IT" sz="1435" i="1">
                              <a:latin typeface="Cambria Math" panose="02040503050406030204" pitchFamily="18" charset="0"/>
                            </a:rPr>
                            <m:t>𝑡</m:t>
                          </m:r>
                        </m:e>
                      </m:d>
                      <m:r>
                        <a:rPr lang="it-IT" sz="1435" i="1">
                          <a:latin typeface="Cambria Math" panose="02040503050406030204" pitchFamily="18" charset="0"/>
                        </a:rPr>
                        <m:t>[</m:t>
                      </m:r>
                      <m:r>
                        <a:rPr lang="it-IT" sz="1435" i="1">
                          <a:latin typeface="Cambria Math" panose="02040503050406030204" pitchFamily="18" charset="0"/>
                        </a:rPr>
                        <m:t>𝑊h</m:t>
                      </m:r>
                      <m:r>
                        <a:rPr lang="it-IT" sz="1435" i="1">
                          <a:latin typeface="Cambria Math" panose="02040503050406030204" pitchFamily="18" charset="0"/>
                        </a:rPr>
                        <m:t>]∙</m:t>
                      </m:r>
                      <m:sSub>
                        <m:sSubPr>
                          <m:ctrlPr>
                            <a:rPr lang="it-IT" sz="1435" i="1">
                              <a:latin typeface="Cambria Math" panose="02040503050406030204" pitchFamily="18" charset="0"/>
                            </a:rPr>
                          </m:ctrlPr>
                        </m:sSubPr>
                        <m:e>
                          <m:r>
                            <a:rPr lang="it-IT" sz="1435" i="1">
                              <a:latin typeface="Cambria Math" panose="02040503050406030204" pitchFamily="18" charset="0"/>
                            </a:rPr>
                            <m:t>𝜂</m:t>
                          </m:r>
                        </m:e>
                        <m:sub>
                          <m:r>
                            <a:rPr lang="it-IT" sz="1435" i="1">
                              <a:latin typeface="Cambria Math" panose="02040503050406030204" pitchFamily="18" charset="0"/>
                            </a:rPr>
                            <m:t>𝑐h</m:t>
                          </m:r>
                        </m:sub>
                      </m:sSub>
                      <m:r>
                        <a:rPr lang="it-IT" sz="1435" i="1">
                          <a:latin typeface="Cambria Math" panose="02040503050406030204" pitchFamily="18" charset="0"/>
                        </a:rPr>
                        <m:t>[−]</m:t>
                      </m:r>
                      <m:r>
                        <a:rPr lang="it-IT" sz="1435">
                          <a:latin typeface="Cambria Math" panose="02040503050406030204" pitchFamily="18" charset="0"/>
                        </a:rPr>
                        <m:t>−</m:t>
                      </m:r>
                      <m:sSub>
                        <m:sSubPr>
                          <m:ctrlPr>
                            <a:rPr lang="it-IT" sz="1435" i="1">
                              <a:latin typeface="Cambria Math" panose="02040503050406030204" pitchFamily="18" charset="0"/>
                            </a:rPr>
                          </m:ctrlPr>
                        </m:sSubPr>
                        <m:e>
                          <m:r>
                            <a:rPr lang="it-IT" sz="1435" i="1">
                              <a:latin typeface="Cambria Math" panose="02040503050406030204" pitchFamily="18" charset="0"/>
                            </a:rPr>
                            <m:t>𝐸</m:t>
                          </m:r>
                        </m:e>
                        <m:sub>
                          <m:r>
                            <a:rPr lang="it-IT" sz="1435" i="1">
                              <a:latin typeface="Cambria Math" panose="02040503050406030204" pitchFamily="18" charset="0"/>
                            </a:rPr>
                            <m:t>𝑏𝑎𝑡</m:t>
                          </m:r>
                          <m:r>
                            <a:rPr lang="it-IT" sz="1435">
                              <a:latin typeface="Cambria Math" panose="02040503050406030204" pitchFamily="18" charset="0"/>
                            </a:rPr>
                            <m:t>,</m:t>
                          </m:r>
                          <m:r>
                            <a:rPr lang="it-IT" sz="1435" i="1">
                              <a:latin typeface="Cambria Math" panose="02040503050406030204" pitchFamily="18" charset="0"/>
                            </a:rPr>
                            <m:t>𝑑𝑖𝑠</m:t>
                          </m:r>
                        </m:sub>
                      </m:sSub>
                      <m:f>
                        <m:fPr>
                          <m:type m:val="lin"/>
                          <m:ctrlPr>
                            <a:rPr lang="it-IT" sz="1435" i="1">
                              <a:latin typeface="Cambria Math" panose="02040503050406030204" pitchFamily="18" charset="0"/>
                            </a:rPr>
                          </m:ctrlPr>
                        </m:fPr>
                        <m:num>
                          <m:d>
                            <m:dPr>
                              <m:ctrlPr>
                                <a:rPr lang="it-IT" sz="1435" i="1">
                                  <a:latin typeface="Cambria Math" panose="02040503050406030204" pitchFamily="18" charset="0"/>
                                </a:rPr>
                              </m:ctrlPr>
                            </m:dPr>
                            <m:e>
                              <m:r>
                                <a:rPr lang="it-IT" sz="1435" i="1">
                                  <a:latin typeface="Cambria Math" panose="02040503050406030204" pitchFamily="18" charset="0"/>
                                </a:rPr>
                                <m:t>𝑡</m:t>
                              </m:r>
                            </m:e>
                          </m:d>
                          <m:r>
                            <a:rPr lang="it-IT" sz="1435" i="1">
                              <a:latin typeface="Cambria Math" panose="02040503050406030204" pitchFamily="18" charset="0"/>
                            </a:rPr>
                            <m:t>[</m:t>
                          </m:r>
                          <m:r>
                            <a:rPr lang="it-IT" sz="1435" i="1">
                              <a:latin typeface="Cambria Math" panose="02040503050406030204" pitchFamily="18" charset="0"/>
                            </a:rPr>
                            <m:t>𝑊h</m:t>
                          </m:r>
                          <m:r>
                            <a:rPr lang="it-IT" sz="1435" i="1">
                              <a:latin typeface="Cambria Math" panose="02040503050406030204" pitchFamily="18" charset="0"/>
                            </a:rPr>
                            <m:t>]</m:t>
                          </m:r>
                        </m:num>
                        <m:den>
                          <m:sSub>
                            <m:sSubPr>
                              <m:ctrlPr>
                                <a:rPr lang="it-IT" sz="1435" i="1">
                                  <a:latin typeface="Cambria Math" panose="02040503050406030204" pitchFamily="18" charset="0"/>
                                </a:rPr>
                              </m:ctrlPr>
                            </m:sSubPr>
                            <m:e>
                              <m:r>
                                <a:rPr lang="it-IT" sz="1435" i="1">
                                  <a:latin typeface="Cambria Math" panose="02040503050406030204" pitchFamily="18" charset="0"/>
                                </a:rPr>
                                <m:t>𝜂</m:t>
                              </m:r>
                            </m:e>
                            <m:sub>
                              <m:r>
                                <a:rPr lang="it-IT" sz="1435" i="1">
                                  <a:latin typeface="Cambria Math" panose="02040503050406030204" pitchFamily="18" charset="0"/>
                                </a:rPr>
                                <m:t>𝑑𝑖𝑠</m:t>
                              </m:r>
                            </m:sub>
                          </m:sSub>
                          <m:r>
                            <a:rPr lang="it-IT" sz="1435" i="1">
                              <a:latin typeface="Cambria Math" panose="02040503050406030204" pitchFamily="18" charset="0"/>
                            </a:rPr>
                            <m:t>[−]</m:t>
                          </m:r>
                        </m:den>
                      </m:f>
                    </m:oMath>
                  </m:oMathPara>
                </a14:m>
                <a:endParaRPr lang="it-IT" sz="1435" dirty="0"/>
              </a:p>
            </p:txBody>
          </p:sp>
        </mc:Choice>
        <mc:Fallback xmlns="">
          <p:sp>
            <p:nvSpPr>
              <p:cNvPr id="18" name="Rectangle 8">
                <a:extLst>
                  <a:ext uri="{FF2B5EF4-FFF2-40B4-BE49-F238E27FC236}">
                    <a16:creationId xmlns:a16="http://schemas.microsoft.com/office/drawing/2014/main" id="{F016D0C8-D843-7F14-D27A-6C56062F170D}"/>
                  </a:ext>
                </a:extLst>
              </p:cNvPr>
              <p:cNvSpPr>
                <a:spLocks noRot="1" noChangeAspect="1" noMove="1" noResize="1" noEditPoints="1" noAdjustHandles="1" noChangeArrowheads="1" noChangeShapeType="1" noTextEdit="1"/>
              </p:cNvSpPr>
              <p:nvPr/>
            </p:nvSpPr>
            <p:spPr>
              <a:xfrm>
                <a:off x="2561912" y="1933893"/>
                <a:ext cx="7707479" cy="322909"/>
              </a:xfrm>
              <a:prstGeom prst="rect">
                <a:avLst/>
              </a:prstGeom>
              <a:blipFill>
                <a:blip r:embed="rId4"/>
                <a:stretch>
                  <a:fillRect t="-98113" b="-1471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9">
                <a:extLst>
                  <a:ext uri="{FF2B5EF4-FFF2-40B4-BE49-F238E27FC236}">
                    <a16:creationId xmlns:a16="http://schemas.microsoft.com/office/drawing/2014/main" id="{E281E087-59F7-DC7D-1E1C-CF325D850C94}"/>
                  </a:ext>
                </a:extLst>
              </p:cNvPr>
              <p:cNvSpPr/>
              <p:nvPr/>
            </p:nvSpPr>
            <p:spPr>
              <a:xfrm>
                <a:off x="3062654" y="2469419"/>
                <a:ext cx="3286348" cy="3229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1435" i="1" smtClean="0">
                              <a:latin typeface="Cambria Math" panose="02040503050406030204" pitchFamily="18" charset="0"/>
                            </a:rPr>
                          </m:ctrlPr>
                        </m:sSubPr>
                        <m:e>
                          <m:r>
                            <a:rPr lang="it-IT" sz="1435" i="1">
                              <a:latin typeface="Cambria Math" panose="02040503050406030204" pitchFamily="18" charset="0"/>
                            </a:rPr>
                            <m:t>𝑆𝑂𝐶</m:t>
                          </m:r>
                        </m:e>
                        <m:sub>
                          <m:r>
                            <a:rPr lang="it-IT" sz="1435" i="1">
                              <a:latin typeface="Cambria Math" panose="02040503050406030204" pitchFamily="18" charset="0"/>
                            </a:rPr>
                            <m:t>𝑏𝑎𝑡</m:t>
                          </m:r>
                        </m:sub>
                      </m:sSub>
                      <m:d>
                        <m:dPr>
                          <m:ctrlPr>
                            <a:rPr lang="it-IT" sz="1435" i="1">
                              <a:latin typeface="Cambria Math" panose="02040503050406030204" pitchFamily="18" charset="0"/>
                            </a:rPr>
                          </m:ctrlPr>
                        </m:dPr>
                        <m:e>
                          <m:r>
                            <a:rPr lang="it-IT" sz="1435" i="1">
                              <a:latin typeface="Cambria Math" panose="02040503050406030204" pitchFamily="18" charset="0"/>
                            </a:rPr>
                            <m:t>𝑡</m:t>
                          </m:r>
                        </m:e>
                      </m:d>
                      <m:r>
                        <a:rPr lang="it-IT" sz="1435">
                          <a:latin typeface="Cambria Math" panose="02040503050406030204" pitchFamily="18" charset="0"/>
                        </a:rPr>
                        <m:t> </m:t>
                      </m:r>
                      <m:d>
                        <m:dPr>
                          <m:begChr m:val="["/>
                          <m:endChr m:val="]"/>
                          <m:ctrlPr>
                            <a:rPr lang="it-IT" sz="1435" i="1">
                              <a:latin typeface="Cambria Math" panose="02040503050406030204" pitchFamily="18" charset="0"/>
                            </a:rPr>
                          </m:ctrlPr>
                        </m:dPr>
                        <m:e>
                          <m:r>
                            <m:rPr>
                              <m:sty m:val="p"/>
                            </m:rPr>
                            <a:rPr lang="it-IT" sz="1435">
                              <a:latin typeface="Cambria Math" panose="02040503050406030204" pitchFamily="18" charset="0"/>
                            </a:rPr>
                            <m:t>Wh</m:t>
                          </m:r>
                        </m:e>
                      </m:d>
                      <m:r>
                        <a:rPr lang="it-IT" sz="1435">
                          <a:latin typeface="Cambria Math" panose="02040503050406030204" pitchFamily="18" charset="0"/>
                        </a:rPr>
                        <m:t>≤</m:t>
                      </m:r>
                      <m:sSub>
                        <m:sSubPr>
                          <m:ctrlPr>
                            <a:rPr lang="it-IT" sz="1435" i="1">
                              <a:latin typeface="Cambria Math" panose="02040503050406030204" pitchFamily="18" charset="0"/>
                            </a:rPr>
                          </m:ctrlPr>
                        </m:sSubPr>
                        <m:e>
                          <m:r>
                            <a:rPr lang="it-IT" sz="1435" b="0" i="1" smtClean="0">
                              <a:latin typeface="Cambria Math" panose="02040503050406030204" pitchFamily="18" charset="0"/>
                            </a:rPr>
                            <m:t>𝐶</m:t>
                          </m:r>
                        </m:e>
                        <m:sub>
                          <m:r>
                            <a:rPr lang="it-IT" sz="1435" b="0" i="1" smtClean="0">
                              <a:latin typeface="Cambria Math" panose="02040503050406030204" pitchFamily="18" charset="0"/>
                            </a:rPr>
                            <m:t>𝑛𝑜𝑚</m:t>
                          </m:r>
                          <m:r>
                            <a:rPr lang="it-IT" sz="1435" b="0" i="1" smtClean="0">
                              <a:latin typeface="Cambria Math" panose="02040503050406030204" pitchFamily="18" charset="0"/>
                            </a:rPr>
                            <m:t>,</m:t>
                          </m:r>
                          <m:r>
                            <a:rPr lang="it-IT" sz="1435" i="1">
                              <a:latin typeface="Cambria Math" panose="02040503050406030204" pitchFamily="18" charset="0"/>
                            </a:rPr>
                            <m:t>𝑏𝑎𝑡</m:t>
                          </m:r>
                        </m:sub>
                      </m:sSub>
                      <m:r>
                        <a:rPr lang="it-IT" sz="1435" i="1">
                          <a:latin typeface="Cambria Math" panose="02040503050406030204" pitchFamily="18" charset="0"/>
                        </a:rPr>
                        <m:t> </m:t>
                      </m:r>
                      <m:d>
                        <m:dPr>
                          <m:begChr m:val="["/>
                          <m:endChr m:val="]"/>
                          <m:ctrlPr>
                            <a:rPr lang="it-IT" sz="1435" i="1">
                              <a:latin typeface="Cambria Math" panose="02040503050406030204" pitchFamily="18" charset="0"/>
                            </a:rPr>
                          </m:ctrlPr>
                        </m:dPr>
                        <m:e>
                          <m:r>
                            <a:rPr lang="it-IT" sz="1435" i="1">
                              <a:latin typeface="Cambria Math" panose="02040503050406030204" pitchFamily="18" charset="0"/>
                            </a:rPr>
                            <m:t>𝑊</m:t>
                          </m:r>
                        </m:e>
                      </m:d>
                      <m:r>
                        <a:rPr lang="it-IT" sz="1435" i="1">
                          <a:latin typeface="Cambria Math" panose="02040503050406030204" pitchFamily="18" charset="0"/>
                          <a:ea typeface="Cambria Math" panose="02040503050406030204" pitchFamily="18" charset="0"/>
                        </a:rPr>
                        <m:t>∙</m:t>
                      </m:r>
                      <m:r>
                        <a:rPr lang="it-IT" sz="1435">
                          <a:latin typeface="Cambria Math" panose="02040503050406030204" pitchFamily="18" charset="0"/>
                        </a:rPr>
                        <m:t>∆</m:t>
                      </m:r>
                      <m:r>
                        <a:rPr lang="it-IT" sz="1435" i="1">
                          <a:latin typeface="Cambria Math" panose="02040503050406030204" pitchFamily="18" charset="0"/>
                        </a:rPr>
                        <m:t>𝑡</m:t>
                      </m:r>
                      <m:r>
                        <a:rPr lang="it-IT" sz="1435" i="1">
                          <a:latin typeface="Cambria Math" panose="02040503050406030204" pitchFamily="18" charset="0"/>
                        </a:rPr>
                        <m:t> [</m:t>
                      </m:r>
                      <m:r>
                        <a:rPr lang="it-IT" sz="1435" i="1">
                          <a:latin typeface="Cambria Math" panose="02040503050406030204" pitchFamily="18" charset="0"/>
                        </a:rPr>
                        <m:t>h</m:t>
                      </m:r>
                      <m:r>
                        <a:rPr lang="it-IT" sz="1435" i="1">
                          <a:latin typeface="Cambria Math" panose="02040503050406030204" pitchFamily="18" charset="0"/>
                        </a:rPr>
                        <m:t>]</m:t>
                      </m:r>
                    </m:oMath>
                  </m:oMathPara>
                </a14:m>
                <a:endParaRPr lang="it-IT" sz="1435" dirty="0"/>
              </a:p>
            </p:txBody>
          </p:sp>
        </mc:Choice>
        <mc:Fallback xmlns="">
          <p:sp>
            <p:nvSpPr>
              <p:cNvPr id="19" name="Rectangle 9">
                <a:extLst>
                  <a:ext uri="{FF2B5EF4-FFF2-40B4-BE49-F238E27FC236}">
                    <a16:creationId xmlns:a16="http://schemas.microsoft.com/office/drawing/2014/main" id="{E281E087-59F7-DC7D-1E1C-CF325D850C94}"/>
                  </a:ext>
                </a:extLst>
              </p:cNvPr>
              <p:cNvSpPr>
                <a:spLocks noRot="1" noChangeAspect="1" noMove="1" noResize="1" noEditPoints="1" noAdjustHandles="1" noChangeArrowheads="1" noChangeShapeType="1" noTextEdit="1"/>
              </p:cNvSpPr>
              <p:nvPr/>
            </p:nvSpPr>
            <p:spPr>
              <a:xfrm>
                <a:off x="3062654" y="2469419"/>
                <a:ext cx="3286348" cy="322909"/>
              </a:xfrm>
              <a:prstGeom prst="rect">
                <a:avLst/>
              </a:prstGeom>
              <a:blipFill>
                <a:blip r:embed="rId5"/>
                <a:stretch>
                  <a:fillRect b="-7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0">
                <a:extLst>
                  <a:ext uri="{FF2B5EF4-FFF2-40B4-BE49-F238E27FC236}">
                    <a16:creationId xmlns:a16="http://schemas.microsoft.com/office/drawing/2014/main" id="{A96CCC09-826F-8F67-AD20-DD2262B2BD35}"/>
                  </a:ext>
                </a:extLst>
              </p:cNvPr>
              <p:cNvSpPr/>
              <p:nvPr/>
            </p:nvSpPr>
            <p:spPr>
              <a:xfrm>
                <a:off x="3064800" y="2940109"/>
                <a:ext cx="4655185" cy="3229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1435" i="1" smtClean="0">
                              <a:latin typeface="Cambria Math" panose="02040503050406030204" pitchFamily="18" charset="0"/>
                            </a:rPr>
                          </m:ctrlPr>
                        </m:sSubPr>
                        <m:e>
                          <m:r>
                            <a:rPr lang="it-IT" sz="1435" i="1">
                              <a:latin typeface="Cambria Math" panose="02040503050406030204" pitchFamily="18" charset="0"/>
                            </a:rPr>
                            <m:t>𝑆𝑂𝐶</m:t>
                          </m:r>
                        </m:e>
                        <m:sub>
                          <m:r>
                            <a:rPr lang="it-IT" sz="1435" i="1">
                              <a:latin typeface="Cambria Math" panose="02040503050406030204" pitchFamily="18" charset="0"/>
                            </a:rPr>
                            <m:t>𝑏𝑎𝑡</m:t>
                          </m:r>
                        </m:sub>
                      </m:sSub>
                      <m:d>
                        <m:dPr>
                          <m:ctrlPr>
                            <a:rPr lang="it-IT" sz="1435" i="1">
                              <a:latin typeface="Cambria Math" panose="02040503050406030204" pitchFamily="18" charset="0"/>
                            </a:rPr>
                          </m:ctrlPr>
                        </m:dPr>
                        <m:e>
                          <m:r>
                            <a:rPr lang="it-IT" sz="1435" i="1">
                              <a:latin typeface="Cambria Math" panose="02040503050406030204" pitchFamily="18" charset="0"/>
                            </a:rPr>
                            <m:t>𝑡</m:t>
                          </m:r>
                        </m:e>
                      </m:d>
                      <m:d>
                        <m:dPr>
                          <m:begChr m:val="["/>
                          <m:endChr m:val="]"/>
                          <m:ctrlPr>
                            <a:rPr lang="it-IT" sz="1435" i="1">
                              <a:latin typeface="Cambria Math" panose="02040503050406030204" pitchFamily="18" charset="0"/>
                            </a:rPr>
                          </m:ctrlPr>
                        </m:dPr>
                        <m:e>
                          <m:r>
                            <m:rPr>
                              <m:sty m:val="p"/>
                            </m:rPr>
                            <a:rPr lang="it-IT" sz="1435">
                              <a:latin typeface="Cambria Math" panose="02040503050406030204" pitchFamily="18" charset="0"/>
                            </a:rPr>
                            <m:t>Wh</m:t>
                          </m:r>
                        </m:e>
                      </m:d>
                      <m:r>
                        <a:rPr lang="it-IT" sz="1435">
                          <a:latin typeface="Cambria Math" panose="02040503050406030204" pitchFamily="18" charset="0"/>
                          <a:ea typeface="Cambria Math" panose="02040503050406030204" pitchFamily="18" charset="0"/>
                        </a:rPr>
                        <m:t>≥</m:t>
                      </m:r>
                      <m:sSub>
                        <m:sSubPr>
                          <m:ctrlPr>
                            <a:rPr lang="it-IT" sz="1435" i="1">
                              <a:latin typeface="Cambria Math" panose="02040503050406030204" pitchFamily="18" charset="0"/>
                            </a:rPr>
                          </m:ctrlPr>
                        </m:sSubPr>
                        <m:e>
                          <m:r>
                            <a:rPr lang="it-IT" sz="1435" i="1">
                              <a:latin typeface="Cambria Math" panose="02040503050406030204" pitchFamily="18" charset="0"/>
                            </a:rPr>
                            <m:t>𝐶</m:t>
                          </m:r>
                        </m:e>
                        <m:sub>
                          <m:r>
                            <a:rPr lang="it-IT" sz="1435" i="1">
                              <a:latin typeface="Cambria Math" panose="02040503050406030204" pitchFamily="18" charset="0"/>
                            </a:rPr>
                            <m:t>𝑛𝑜𝑚</m:t>
                          </m:r>
                          <m:r>
                            <a:rPr lang="it-IT" sz="1435" i="1">
                              <a:latin typeface="Cambria Math" panose="02040503050406030204" pitchFamily="18" charset="0"/>
                            </a:rPr>
                            <m:t>,</m:t>
                          </m:r>
                          <m:r>
                            <a:rPr lang="it-IT" sz="1435" i="1">
                              <a:latin typeface="Cambria Math" panose="02040503050406030204" pitchFamily="18" charset="0"/>
                            </a:rPr>
                            <m:t>𝑏𝑎𝑡</m:t>
                          </m:r>
                        </m:sub>
                      </m:sSub>
                      <m:d>
                        <m:dPr>
                          <m:begChr m:val="["/>
                          <m:endChr m:val="]"/>
                          <m:ctrlPr>
                            <a:rPr lang="it-IT" sz="1435" i="1">
                              <a:latin typeface="Cambria Math" panose="02040503050406030204" pitchFamily="18" charset="0"/>
                            </a:rPr>
                          </m:ctrlPr>
                        </m:dPr>
                        <m:e>
                          <m:r>
                            <m:rPr>
                              <m:sty m:val="p"/>
                            </m:rPr>
                            <a:rPr lang="it-IT" sz="1435">
                              <a:latin typeface="Cambria Math" panose="02040503050406030204" pitchFamily="18" charset="0"/>
                            </a:rPr>
                            <m:t>W</m:t>
                          </m:r>
                        </m:e>
                      </m:d>
                      <m:r>
                        <a:rPr lang="it-IT" sz="1435" i="1">
                          <a:latin typeface="Cambria Math" panose="02040503050406030204" pitchFamily="18" charset="0"/>
                          <a:ea typeface="Cambria Math" panose="02040503050406030204" pitchFamily="18" charset="0"/>
                        </a:rPr>
                        <m:t>∙</m:t>
                      </m:r>
                      <m:r>
                        <a:rPr lang="it-IT" sz="1435">
                          <a:latin typeface="Cambria Math" panose="02040503050406030204" pitchFamily="18" charset="0"/>
                        </a:rPr>
                        <m:t>∆</m:t>
                      </m:r>
                      <m:r>
                        <a:rPr lang="it-IT" sz="1435" i="1">
                          <a:latin typeface="Cambria Math" panose="02040503050406030204" pitchFamily="18" charset="0"/>
                        </a:rPr>
                        <m:t>𝑡</m:t>
                      </m:r>
                      <m:r>
                        <a:rPr lang="it-IT" sz="1435" i="1">
                          <a:latin typeface="Cambria Math" panose="02040503050406030204" pitchFamily="18" charset="0"/>
                        </a:rPr>
                        <m:t> </m:t>
                      </m:r>
                      <m:d>
                        <m:dPr>
                          <m:begChr m:val="["/>
                          <m:endChr m:val="]"/>
                          <m:ctrlPr>
                            <a:rPr lang="it-IT" sz="1435" i="1">
                              <a:latin typeface="Cambria Math" panose="02040503050406030204" pitchFamily="18" charset="0"/>
                            </a:rPr>
                          </m:ctrlPr>
                        </m:dPr>
                        <m:e>
                          <m:r>
                            <m:rPr>
                              <m:sty m:val="p"/>
                            </m:rPr>
                            <a:rPr lang="it-IT" sz="1435">
                              <a:latin typeface="Cambria Math" panose="02040503050406030204" pitchFamily="18" charset="0"/>
                            </a:rPr>
                            <m:t>h</m:t>
                          </m:r>
                        </m:e>
                      </m:d>
                      <m:r>
                        <a:rPr lang="it-IT" sz="1435" i="1" smtClean="0">
                          <a:latin typeface="Cambria Math" panose="02040503050406030204" pitchFamily="18" charset="0"/>
                          <a:ea typeface="Cambria Math" panose="02040503050406030204" pitchFamily="18" charset="0"/>
                        </a:rPr>
                        <m:t>∙</m:t>
                      </m:r>
                      <m:r>
                        <a:rPr lang="it-IT" sz="1435" b="0" i="1" smtClean="0">
                          <a:latin typeface="Cambria Math" panose="02040503050406030204" pitchFamily="18" charset="0"/>
                          <a:ea typeface="Cambria Math" panose="02040503050406030204" pitchFamily="18" charset="0"/>
                        </a:rPr>
                        <m:t>(1−</m:t>
                      </m:r>
                      <m:sSub>
                        <m:sSubPr>
                          <m:ctrlPr>
                            <a:rPr lang="it-IT" sz="1435" b="0" i="1" smtClean="0">
                              <a:latin typeface="Cambria Math" panose="02040503050406030204" pitchFamily="18" charset="0"/>
                              <a:ea typeface="Cambria Math" panose="02040503050406030204" pitchFamily="18" charset="0"/>
                            </a:rPr>
                          </m:ctrlPr>
                        </m:sSubPr>
                        <m:e>
                          <m:r>
                            <a:rPr lang="it-IT" sz="1435" b="0" i="1" smtClean="0">
                              <a:latin typeface="Cambria Math" panose="02040503050406030204" pitchFamily="18" charset="0"/>
                              <a:ea typeface="Cambria Math" panose="02040503050406030204" pitchFamily="18" charset="0"/>
                            </a:rPr>
                            <m:t>𝐷𝑒𝑝𝑡h</m:t>
                          </m:r>
                        </m:e>
                        <m:sub>
                          <m:r>
                            <a:rPr lang="it-IT" sz="1435" b="0" i="1" smtClean="0">
                              <a:latin typeface="Cambria Math" panose="02040503050406030204" pitchFamily="18" charset="0"/>
                              <a:ea typeface="Cambria Math" panose="02040503050406030204" pitchFamily="18" charset="0"/>
                            </a:rPr>
                            <m:t>𝑑𝑖𝑠𝑐h</m:t>
                          </m:r>
                        </m:sub>
                      </m:sSub>
                      <m:r>
                        <a:rPr lang="it-IT" sz="1435" b="0" i="1" smtClean="0">
                          <a:latin typeface="Cambria Math" panose="02040503050406030204" pitchFamily="18" charset="0"/>
                          <a:ea typeface="Cambria Math" panose="02040503050406030204" pitchFamily="18" charset="0"/>
                        </a:rPr>
                        <m:t>)</m:t>
                      </m:r>
                    </m:oMath>
                  </m:oMathPara>
                </a14:m>
                <a:endParaRPr lang="it-IT" sz="1435" dirty="0"/>
              </a:p>
            </p:txBody>
          </p:sp>
        </mc:Choice>
        <mc:Fallback xmlns="">
          <p:sp>
            <p:nvSpPr>
              <p:cNvPr id="20" name="Rectangle 10">
                <a:extLst>
                  <a:ext uri="{FF2B5EF4-FFF2-40B4-BE49-F238E27FC236}">
                    <a16:creationId xmlns:a16="http://schemas.microsoft.com/office/drawing/2014/main" id="{A96CCC09-826F-8F67-AD20-DD2262B2BD35}"/>
                  </a:ext>
                </a:extLst>
              </p:cNvPr>
              <p:cNvSpPr>
                <a:spLocks noRot="1" noChangeAspect="1" noMove="1" noResize="1" noEditPoints="1" noAdjustHandles="1" noChangeArrowheads="1" noChangeShapeType="1" noTextEdit="1"/>
              </p:cNvSpPr>
              <p:nvPr/>
            </p:nvSpPr>
            <p:spPr>
              <a:xfrm>
                <a:off x="3064800" y="2940109"/>
                <a:ext cx="4655185" cy="322909"/>
              </a:xfrm>
              <a:prstGeom prst="rect">
                <a:avLst/>
              </a:prstGeom>
              <a:blipFill>
                <a:blip r:embed="rId6"/>
                <a:stretch>
                  <a:fillRect b="-7547"/>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2F25FC2A-E304-31EA-CDD5-FB608198CDDC}"/>
              </a:ext>
            </a:extLst>
          </p:cNvPr>
          <p:cNvSpPr/>
          <p:nvPr/>
        </p:nvSpPr>
        <p:spPr>
          <a:xfrm>
            <a:off x="692589" y="1938765"/>
            <a:ext cx="1670984" cy="313163"/>
          </a:xfrm>
          <a:prstGeom prst="rect">
            <a:avLst/>
          </a:prstGeom>
        </p:spPr>
        <p:txBody>
          <a:bodyPr wrap="square">
            <a:spAutoFit/>
          </a:bodyPr>
          <a:lstStyle/>
          <a:p>
            <a:pPr algn="l">
              <a:spcBef>
                <a:spcPct val="20000"/>
              </a:spcBef>
            </a:pPr>
            <a:r>
              <a:rPr lang="it-IT" sz="1400" dirty="0">
                <a:latin typeface="Open Sans" panose="020B0606030504020204" pitchFamily="34" charset="0"/>
                <a:ea typeface="Open Sans" panose="020B0606030504020204" pitchFamily="34" charset="0"/>
                <a:cs typeface="Open Sans" panose="020B0606030504020204" pitchFamily="34" charset="0"/>
              </a:rPr>
              <a:t>State of </a:t>
            </a:r>
            <a:r>
              <a:rPr lang="it-IT" sz="1400" dirty="0" err="1">
                <a:latin typeface="Open Sans" panose="020B0606030504020204" pitchFamily="34" charset="0"/>
                <a:ea typeface="Open Sans" panose="020B0606030504020204" pitchFamily="34" charset="0"/>
                <a:cs typeface="Open Sans" panose="020B0606030504020204" pitchFamily="34" charset="0"/>
              </a:rPr>
              <a:t>Charge</a:t>
            </a:r>
            <a:r>
              <a:rPr lang="it-IT" sz="1400" dirty="0">
                <a:latin typeface="Open Sans" panose="020B0606030504020204" pitchFamily="34" charset="0"/>
                <a:ea typeface="Open Sans" panose="020B0606030504020204" pitchFamily="34" charset="0"/>
                <a:cs typeface="Open Sans" panose="020B0606030504020204" pitchFamily="34" charset="0"/>
              </a:rPr>
              <a:t>:</a:t>
            </a:r>
          </a:p>
        </p:txBody>
      </p:sp>
      <p:sp>
        <p:nvSpPr>
          <p:cNvPr id="5" name="Rectangle 4">
            <a:extLst>
              <a:ext uri="{FF2B5EF4-FFF2-40B4-BE49-F238E27FC236}">
                <a16:creationId xmlns:a16="http://schemas.microsoft.com/office/drawing/2014/main" id="{34E9D906-D5C7-93C4-A8BE-AAF70A05347C}"/>
              </a:ext>
            </a:extLst>
          </p:cNvPr>
          <p:cNvSpPr/>
          <p:nvPr/>
        </p:nvSpPr>
        <p:spPr>
          <a:xfrm>
            <a:off x="692589" y="2703698"/>
            <a:ext cx="2137697" cy="307777"/>
          </a:xfrm>
          <a:prstGeom prst="rect">
            <a:avLst/>
          </a:prstGeom>
        </p:spPr>
        <p:txBody>
          <a:bodyPr wrap="square">
            <a:spAutoFit/>
          </a:bodyPr>
          <a:lstStyle/>
          <a:p>
            <a:pPr algn="l">
              <a:spcBef>
                <a:spcPct val="20000"/>
              </a:spcBef>
            </a:pPr>
            <a:r>
              <a:rPr lang="it-IT" sz="1400" dirty="0" err="1">
                <a:latin typeface="Open Sans" panose="020B0606030504020204" pitchFamily="34" charset="0"/>
                <a:ea typeface="Open Sans" panose="020B0606030504020204" pitchFamily="34" charset="0"/>
                <a:cs typeface="Open Sans" panose="020B0606030504020204" pitchFamily="34" charset="0"/>
              </a:rPr>
              <a:t>Main</a:t>
            </a:r>
            <a:r>
              <a:rPr lang="it-IT" sz="1400" dirty="0">
                <a:latin typeface="Open Sans" panose="020B0606030504020204" pitchFamily="34" charset="0"/>
                <a:ea typeface="Open Sans" panose="020B0606030504020204" pitchFamily="34" charset="0"/>
                <a:cs typeface="Open Sans" panose="020B0606030504020204" pitchFamily="34" charset="0"/>
              </a:rPr>
              <a:t> </a:t>
            </a:r>
            <a:r>
              <a:rPr lang="it-IT" sz="1400" dirty="0" err="1">
                <a:latin typeface="Open Sans" panose="020B0606030504020204" pitchFamily="34" charset="0"/>
                <a:ea typeface="Open Sans" panose="020B0606030504020204" pitchFamily="34" charset="0"/>
                <a:cs typeface="Open Sans" panose="020B0606030504020204" pitchFamily="34" charset="0"/>
              </a:rPr>
              <a:t>Constraints</a:t>
            </a:r>
            <a:r>
              <a:rPr lang="it-IT" sz="1400" dirty="0">
                <a:latin typeface="Open Sans" panose="020B0606030504020204" pitchFamily="34" charset="0"/>
                <a:ea typeface="Open Sans" panose="020B0606030504020204" pitchFamily="34" charset="0"/>
                <a:cs typeface="Open Sans" panose="020B0606030504020204" pitchFamily="34" charset="0"/>
              </a:rPr>
              <a:t>:</a:t>
            </a:r>
          </a:p>
        </p:txBody>
      </p:sp>
      <mc:AlternateContent xmlns:mc="http://schemas.openxmlformats.org/markup-compatibility/2006" xmlns:a14="http://schemas.microsoft.com/office/drawing/2010/main">
        <mc:Choice Requires="a14">
          <p:sp>
            <p:nvSpPr>
              <p:cNvPr id="7" name="Rectangle 7">
                <a:extLst>
                  <a:ext uri="{FF2B5EF4-FFF2-40B4-BE49-F238E27FC236}">
                    <a16:creationId xmlns:a16="http://schemas.microsoft.com/office/drawing/2014/main" id="{141CD836-6A83-C107-69C8-3499DAF940F8}"/>
                  </a:ext>
                </a:extLst>
              </p:cNvPr>
              <p:cNvSpPr/>
              <p:nvPr/>
            </p:nvSpPr>
            <p:spPr>
              <a:xfrm>
                <a:off x="3240500" y="3712041"/>
                <a:ext cx="5159014" cy="73654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it-IT" sz="1435" i="1" smtClean="0">
                              <a:latin typeface="Cambria Math" panose="02040503050406030204" pitchFamily="18" charset="0"/>
                            </a:rPr>
                          </m:ctrlPr>
                        </m:sSubPr>
                        <m:e>
                          <m:r>
                            <a:rPr lang="it-IT" sz="1435" b="0" i="1" smtClean="0">
                              <a:latin typeface="Cambria Math" panose="02040503050406030204" pitchFamily="18" charset="0"/>
                            </a:rPr>
                            <m:t>𝐼𝑛𝑣</m:t>
                          </m:r>
                        </m:e>
                        <m:sub>
                          <m:sSub>
                            <m:sSubPr>
                              <m:ctrlPr>
                                <a:rPr lang="it-IT" sz="1435" i="1">
                                  <a:latin typeface="Cambria Math" panose="02040503050406030204" pitchFamily="18" charset="0"/>
                                </a:rPr>
                              </m:ctrlPr>
                            </m:sSubPr>
                            <m:e>
                              <m:r>
                                <a:rPr lang="it-IT" sz="1435" i="1">
                                  <a:latin typeface="Cambria Math" panose="02040503050406030204" pitchFamily="18" charset="0"/>
                                </a:rPr>
                                <m:t>𝑅𝐸𝑆</m:t>
                              </m:r>
                            </m:e>
                            <m:sub>
                              <m:r>
                                <a:rPr lang="it-IT" sz="1435" i="1">
                                  <a:latin typeface="Cambria Math" panose="02040503050406030204" pitchFamily="18" charset="0"/>
                                </a:rPr>
                                <m:t>𝑟</m:t>
                              </m:r>
                            </m:sub>
                          </m:sSub>
                        </m:sub>
                      </m:sSub>
                      <m:d>
                        <m:dPr>
                          <m:begChr m:val="["/>
                          <m:endChr m:val="]"/>
                          <m:ctrlPr>
                            <a:rPr lang="it-IT" sz="1435" i="1">
                              <a:latin typeface="Cambria Math" panose="02040503050406030204" pitchFamily="18" charset="0"/>
                            </a:rPr>
                          </m:ctrlPr>
                        </m:dPr>
                        <m:e>
                          <m:r>
                            <a:rPr lang="it-IT" sz="1435" b="0" i="0" smtClean="0">
                              <a:latin typeface="Cambria Math" panose="02040503050406030204" pitchFamily="18" charset="0"/>
                            </a:rPr>
                            <m:t>$</m:t>
                          </m:r>
                        </m:e>
                      </m:d>
                      <m:r>
                        <a:rPr lang="it-IT" sz="1435">
                          <a:latin typeface="Cambria Math" panose="02040503050406030204" pitchFamily="18" charset="0"/>
                        </a:rPr>
                        <m:t>=</m:t>
                      </m:r>
                      <m:nary>
                        <m:naryPr>
                          <m:chr m:val="∑"/>
                          <m:ctrlPr>
                            <a:rPr lang="it-IT" sz="1435" i="1" smtClean="0">
                              <a:latin typeface="Cambria Math" panose="02040503050406030204" pitchFamily="18" charset="0"/>
                            </a:rPr>
                          </m:ctrlPr>
                        </m:naryPr>
                        <m:sub>
                          <m:r>
                            <m:rPr>
                              <m:brk m:alnAt="23"/>
                            </m:rPr>
                            <a:rPr lang="it-IT" sz="1435" b="0" i="1" smtClean="0">
                              <a:latin typeface="Cambria Math" panose="02040503050406030204" pitchFamily="18" charset="0"/>
                            </a:rPr>
                            <m:t>𝑢</m:t>
                          </m:r>
                          <m:r>
                            <a:rPr lang="it-IT" sz="1435" b="0" i="1" smtClean="0">
                              <a:latin typeface="Cambria Math" panose="02040503050406030204" pitchFamily="18" charset="0"/>
                            </a:rPr>
                            <m:t>𝑡</m:t>
                          </m:r>
                        </m:sub>
                        <m:sup>
                          <m:r>
                            <a:rPr lang="it-IT" sz="1435" b="0" i="1" smtClean="0">
                              <a:latin typeface="Cambria Math" panose="02040503050406030204" pitchFamily="18" charset="0"/>
                            </a:rPr>
                            <m:t>𝑖𝑛𝑣</m:t>
                          </m:r>
                          <m:r>
                            <a:rPr lang="it-IT" sz="1435" b="0" i="1" smtClean="0">
                              <a:latin typeface="Cambria Math" panose="02040503050406030204" pitchFamily="18" charset="0"/>
                            </a:rPr>
                            <m:t> </m:t>
                          </m:r>
                          <m:r>
                            <a:rPr lang="it-IT" sz="1435" b="0" i="1" smtClean="0">
                              <a:latin typeface="Cambria Math" panose="02040503050406030204" pitchFamily="18" charset="0"/>
                            </a:rPr>
                            <m:t>𝑠𝑡𝑒𝑝𝑠</m:t>
                          </m:r>
                        </m:sup>
                        <m:e>
                          <m:sSub>
                            <m:sSubPr>
                              <m:ctrlPr>
                                <a:rPr lang="it-IT" sz="1435" i="1">
                                  <a:latin typeface="Cambria Math" panose="02040503050406030204" pitchFamily="18" charset="0"/>
                                  <a:ea typeface="Cambria Math" panose="02040503050406030204" pitchFamily="18" charset="0"/>
                                </a:rPr>
                              </m:ctrlPr>
                            </m:sSubPr>
                            <m:e>
                              <m:r>
                                <a:rPr lang="it-IT" sz="1435" i="1">
                                  <a:latin typeface="Cambria Math" panose="02040503050406030204" pitchFamily="18" charset="0"/>
                                  <a:ea typeface="Cambria Math" panose="02040503050406030204" pitchFamily="18" charset="0"/>
                                </a:rPr>
                                <m:t>𝐶</m:t>
                              </m:r>
                            </m:e>
                            <m:sub>
                              <m:r>
                                <a:rPr lang="it-IT" sz="1435" i="1">
                                  <a:latin typeface="Cambria Math" panose="02040503050406030204" pitchFamily="18" charset="0"/>
                                  <a:ea typeface="Cambria Math" panose="02040503050406030204" pitchFamily="18" charset="0"/>
                                </a:rPr>
                                <m:t>𝑛𝑜𝑚</m:t>
                              </m:r>
                              <m:r>
                                <a:rPr lang="it-IT" sz="1435" i="1">
                                  <a:latin typeface="Cambria Math" panose="02040503050406030204" pitchFamily="18" charset="0"/>
                                  <a:ea typeface="Cambria Math" panose="02040503050406030204" pitchFamily="18" charset="0"/>
                                </a:rPr>
                                <m:t>,</m:t>
                              </m:r>
                              <m:r>
                                <a:rPr lang="it-IT" sz="1435" b="0" i="1" smtClean="0">
                                  <a:latin typeface="Cambria Math" panose="02040503050406030204" pitchFamily="18" charset="0"/>
                                  <a:ea typeface="Cambria Math" panose="02040503050406030204" pitchFamily="18" charset="0"/>
                                </a:rPr>
                                <m:t>𝑏𝑎𝑡</m:t>
                              </m:r>
                            </m:sub>
                          </m:sSub>
                          <m:r>
                            <a:rPr lang="it-IT" sz="1435" i="1">
                              <a:latin typeface="Cambria Math" panose="02040503050406030204" pitchFamily="18" charset="0"/>
                              <a:ea typeface="Cambria Math" panose="02040503050406030204" pitchFamily="18" charset="0"/>
                            </a:rPr>
                            <m:t>[</m:t>
                          </m:r>
                          <m:r>
                            <a:rPr lang="it-IT" sz="1435" i="1">
                              <a:latin typeface="Cambria Math" panose="02040503050406030204" pitchFamily="18" charset="0"/>
                              <a:ea typeface="Cambria Math" panose="02040503050406030204" pitchFamily="18" charset="0"/>
                            </a:rPr>
                            <m:t>𝑊h</m:t>
                          </m:r>
                          <m:r>
                            <a:rPr lang="it-IT" sz="1435" i="1">
                              <a:latin typeface="Cambria Math" panose="02040503050406030204" pitchFamily="18" charset="0"/>
                              <a:ea typeface="Cambria Math" panose="02040503050406030204" pitchFamily="18" charset="0"/>
                            </a:rPr>
                            <m:t>]∙</m:t>
                          </m:r>
                          <m:sSub>
                            <m:sSubPr>
                              <m:ctrlPr>
                                <a:rPr lang="it-IT" sz="1435" i="1">
                                  <a:latin typeface="Cambria Math" panose="02040503050406030204" pitchFamily="18" charset="0"/>
                                  <a:ea typeface="Cambria Math" panose="02040503050406030204" pitchFamily="18" charset="0"/>
                                </a:rPr>
                              </m:ctrlPr>
                            </m:sSubPr>
                            <m:e>
                              <m:r>
                                <a:rPr lang="it-IT" sz="1435" i="1">
                                  <a:latin typeface="Cambria Math" panose="02040503050406030204" pitchFamily="18" charset="0"/>
                                  <a:ea typeface="Cambria Math" panose="02040503050406030204" pitchFamily="18" charset="0"/>
                                </a:rPr>
                                <m:t>𝑐</m:t>
                              </m:r>
                            </m:e>
                            <m:sub>
                              <m:r>
                                <a:rPr lang="it-IT" sz="1435" i="1">
                                  <a:latin typeface="Cambria Math" panose="02040503050406030204" pitchFamily="18" charset="0"/>
                                  <a:ea typeface="Cambria Math" panose="02040503050406030204" pitchFamily="18" charset="0"/>
                                </a:rPr>
                                <m:t>𝑖𝑛𝑣</m:t>
                              </m:r>
                              <m:r>
                                <a:rPr lang="it-IT" sz="1435" i="1">
                                  <a:latin typeface="Cambria Math" panose="02040503050406030204" pitchFamily="18" charset="0"/>
                                  <a:ea typeface="Cambria Math" panose="02040503050406030204" pitchFamily="18" charset="0"/>
                                </a:rPr>
                                <m:t>,</m:t>
                              </m:r>
                              <m:r>
                                <a:rPr lang="it-IT" sz="1435" b="0" i="1" smtClean="0">
                                  <a:latin typeface="Cambria Math" panose="02040503050406030204" pitchFamily="18" charset="0"/>
                                  <a:ea typeface="Cambria Math" panose="02040503050406030204" pitchFamily="18" charset="0"/>
                                </a:rPr>
                                <m:t>𝑏𝑎𝑡</m:t>
                              </m:r>
                            </m:sub>
                          </m:sSub>
                          <m:r>
                            <a:rPr lang="it-IT" sz="1435" i="1">
                              <a:latin typeface="Cambria Math" panose="02040503050406030204" pitchFamily="18" charset="0"/>
                              <a:ea typeface="Cambria Math" panose="02040503050406030204" pitchFamily="18" charset="0"/>
                            </a:rPr>
                            <m:t>[</m:t>
                          </m:r>
                          <m:f>
                            <m:fPr>
                              <m:type m:val="lin"/>
                              <m:ctrlPr>
                                <a:rPr lang="it-IT" sz="1435" i="1">
                                  <a:latin typeface="Cambria Math" panose="02040503050406030204" pitchFamily="18" charset="0"/>
                                  <a:ea typeface="Cambria Math" panose="02040503050406030204" pitchFamily="18" charset="0"/>
                                </a:rPr>
                              </m:ctrlPr>
                            </m:fPr>
                            <m:num>
                              <m:r>
                                <a:rPr lang="it-IT" sz="1435" i="1">
                                  <a:latin typeface="Cambria Math" panose="02040503050406030204" pitchFamily="18" charset="0"/>
                                  <a:ea typeface="Cambria Math" panose="02040503050406030204" pitchFamily="18" charset="0"/>
                                </a:rPr>
                                <m:t>$</m:t>
                              </m:r>
                            </m:num>
                            <m:den>
                              <m:r>
                                <a:rPr lang="it-IT" sz="1435" i="1">
                                  <a:latin typeface="Cambria Math" panose="02040503050406030204" pitchFamily="18" charset="0"/>
                                  <a:ea typeface="Cambria Math" panose="02040503050406030204" pitchFamily="18" charset="0"/>
                                </a:rPr>
                                <m:t>𝑊</m:t>
                              </m:r>
                              <m:r>
                                <a:rPr lang="it-IT" sz="1435" b="0" i="1" smtClean="0">
                                  <a:latin typeface="Cambria Math" panose="02040503050406030204" pitchFamily="18" charset="0"/>
                                  <a:ea typeface="Cambria Math" panose="02040503050406030204" pitchFamily="18" charset="0"/>
                                </a:rPr>
                                <m:t>h</m:t>
                              </m:r>
                              <m:r>
                                <a:rPr lang="it-IT" sz="1435" i="1">
                                  <a:latin typeface="Cambria Math" panose="02040503050406030204" pitchFamily="18" charset="0"/>
                                  <a:ea typeface="Cambria Math" panose="02040503050406030204" pitchFamily="18" charset="0"/>
                                </a:rPr>
                                <m:t>]</m:t>
                              </m:r>
                            </m:den>
                          </m:f>
                        </m:e>
                      </m:nary>
                    </m:oMath>
                  </m:oMathPara>
                </a14:m>
                <a:endParaRPr lang="it-IT" sz="1435" dirty="0"/>
              </a:p>
            </p:txBody>
          </p:sp>
        </mc:Choice>
        <mc:Fallback xmlns="">
          <p:sp>
            <p:nvSpPr>
              <p:cNvPr id="7" name="Rectangle 7">
                <a:extLst>
                  <a:ext uri="{FF2B5EF4-FFF2-40B4-BE49-F238E27FC236}">
                    <a16:creationId xmlns:a16="http://schemas.microsoft.com/office/drawing/2014/main" id="{141CD836-6A83-C107-69C8-3499DAF940F8}"/>
                  </a:ext>
                </a:extLst>
              </p:cNvPr>
              <p:cNvSpPr>
                <a:spLocks noRot="1" noChangeAspect="1" noMove="1" noResize="1" noEditPoints="1" noAdjustHandles="1" noChangeArrowheads="1" noChangeShapeType="1" noTextEdit="1"/>
              </p:cNvSpPr>
              <p:nvPr/>
            </p:nvSpPr>
            <p:spPr>
              <a:xfrm>
                <a:off x="3240500" y="3712041"/>
                <a:ext cx="5159014" cy="736548"/>
              </a:xfrm>
              <a:prstGeom prst="rect">
                <a:avLst/>
              </a:prstGeom>
              <a:blipFill>
                <a:blip r:embed="rId7"/>
                <a:stretch>
                  <a:fillRect/>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317547FD-9483-7A8E-31B2-61A7919D916F}"/>
              </a:ext>
            </a:extLst>
          </p:cNvPr>
          <p:cNvSpPr/>
          <p:nvPr/>
        </p:nvSpPr>
        <p:spPr>
          <a:xfrm>
            <a:off x="483524" y="3957672"/>
            <a:ext cx="2887143" cy="313163"/>
          </a:xfrm>
          <a:prstGeom prst="rect">
            <a:avLst/>
          </a:prstGeom>
        </p:spPr>
        <p:txBody>
          <a:bodyPr wrap="square">
            <a:spAutoFit/>
          </a:bodyPr>
          <a:lstStyle/>
          <a:p>
            <a:pPr algn="l">
              <a:spcBef>
                <a:spcPct val="20000"/>
              </a:spcBef>
            </a:pPr>
            <a:r>
              <a:rPr lang="it-IT" sz="1400" dirty="0">
                <a:latin typeface="Open Sans" panose="020B0606030504020204" pitchFamily="34" charset="0"/>
                <a:ea typeface="Open Sans" panose="020B0606030504020204" pitchFamily="34" charset="0"/>
                <a:cs typeface="Open Sans" panose="020B0606030504020204" pitchFamily="34" charset="0"/>
              </a:rPr>
              <a:t>Total Investment costs:</a:t>
            </a:r>
          </a:p>
        </p:txBody>
      </p:sp>
      <mc:AlternateContent xmlns:mc="http://schemas.openxmlformats.org/markup-compatibility/2006" xmlns:a14="http://schemas.microsoft.com/office/drawing/2010/main">
        <mc:Choice Requires="a14">
          <p:sp>
            <p:nvSpPr>
              <p:cNvPr id="11" name="Rectangle 7">
                <a:extLst>
                  <a:ext uri="{FF2B5EF4-FFF2-40B4-BE49-F238E27FC236}">
                    <a16:creationId xmlns:a16="http://schemas.microsoft.com/office/drawing/2014/main" id="{2D23F1D3-D0B1-70AE-E131-4D2EA10CC278}"/>
                  </a:ext>
                </a:extLst>
              </p:cNvPr>
              <p:cNvSpPr/>
              <p:nvPr/>
            </p:nvSpPr>
            <p:spPr>
              <a:xfrm>
                <a:off x="3240500" y="4926739"/>
                <a:ext cx="5978310" cy="72096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it-IT" sz="1435" i="1" smtClean="0">
                              <a:latin typeface="Cambria Math" panose="02040503050406030204" pitchFamily="18" charset="0"/>
                            </a:rPr>
                          </m:ctrlPr>
                        </m:sSubPr>
                        <m:e>
                          <m:r>
                            <a:rPr lang="it-IT" sz="1435" b="0" i="1" smtClean="0">
                              <a:latin typeface="Cambria Math" panose="02040503050406030204" pitchFamily="18" charset="0"/>
                            </a:rPr>
                            <m:t>𝑂</m:t>
                          </m:r>
                          <m:r>
                            <a:rPr lang="it-IT" sz="1435" b="0" i="1" smtClean="0">
                              <a:latin typeface="Cambria Math" panose="02040503050406030204" pitchFamily="18" charset="0"/>
                            </a:rPr>
                            <m:t>&amp;</m:t>
                          </m:r>
                          <m:r>
                            <a:rPr lang="it-IT" sz="1435" b="0" i="1" smtClean="0">
                              <a:latin typeface="Cambria Math" panose="02040503050406030204" pitchFamily="18" charset="0"/>
                            </a:rPr>
                            <m:t>𝑀</m:t>
                          </m:r>
                        </m:e>
                        <m:sub>
                          <m:sSub>
                            <m:sSubPr>
                              <m:ctrlPr>
                                <a:rPr lang="it-IT" sz="1435" i="1">
                                  <a:latin typeface="Cambria Math" panose="02040503050406030204" pitchFamily="18" charset="0"/>
                                </a:rPr>
                              </m:ctrlPr>
                            </m:sSubPr>
                            <m:e>
                              <m:r>
                                <a:rPr lang="it-IT" sz="1435" i="1">
                                  <a:latin typeface="Cambria Math" panose="02040503050406030204" pitchFamily="18" charset="0"/>
                                </a:rPr>
                                <m:t>𝑅𝐸𝑆</m:t>
                              </m:r>
                            </m:e>
                            <m:sub>
                              <m:r>
                                <a:rPr lang="it-IT" sz="1435" i="1">
                                  <a:latin typeface="Cambria Math" panose="02040503050406030204" pitchFamily="18" charset="0"/>
                                </a:rPr>
                                <m:t>𝑟</m:t>
                              </m:r>
                            </m:sub>
                          </m:sSub>
                        </m:sub>
                      </m:sSub>
                      <m:d>
                        <m:dPr>
                          <m:begChr m:val="["/>
                          <m:endChr m:val="]"/>
                          <m:ctrlPr>
                            <a:rPr lang="it-IT" sz="1435" i="1">
                              <a:latin typeface="Cambria Math" panose="02040503050406030204" pitchFamily="18" charset="0"/>
                            </a:rPr>
                          </m:ctrlPr>
                        </m:dPr>
                        <m:e>
                          <m:r>
                            <a:rPr lang="it-IT" sz="1435" b="0" i="0" smtClean="0">
                              <a:latin typeface="Cambria Math" panose="02040503050406030204" pitchFamily="18" charset="0"/>
                            </a:rPr>
                            <m:t>$</m:t>
                          </m:r>
                        </m:e>
                      </m:d>
                      <m:r>
                        <a:rPr lang="it-IT" sz="1435">
                          <a:latin typeface="Cambria Math" panose="02040503050406030204" pitchFamily="18" charset="0"/>
                        </a:rPr>
                        <m:t>=</m:t>
                      </m:r>
                      <m:nary>
                        <m:naryPr>
                          <m:chr m:val="∑"/>
                          <m:ctrlPr>
                            <a:rPr lang="it-IT" sz="1435" i="1" smtClean="0">
                              <a:latin typeface="Cambria Math" panose="02040503050406030204" pitchFamily="18" charset="0"/>
                            </a:rPr>
                          </m:ctrlPr>
                        </m:naryPr>
                        <m:sub>
                          <m:r>
                            <m:rPr>
                              <m:brk m:alnAt="23"/>
                            </m:rPr>
                            <a:rPr lang="it-IT" sz="1435" b="0" i="1" smtClean="0">
                              <a:latin typeface="Cambria Math" panose="02040503050406030204" pitchFamily="18" charset="0"/>
                            </a:rPr>
                            <m:t>𝑢</m:t>
                          </m:r>
                          <m:r>
                            <a:rPr lang="it-IT" sz="1435" b="0" i="1" smtClean="0">
                              <a:latin typeface="Cambria Math" panose="02040503050406030204" pitchFamily="18" charset="0"/>
                            </a:rPr>
                            <m:t>𝑡</m:t>
                          </m:r>
                        </m:sub>
                        <m:sup>
                          <m:r>
                            <a:rPr lang="it-IT" sz="1435" b="0" i="1" smtClean="0">
                              <a:latin typeface="Cambria Math" panose="02040503050406030204" pitchFamily="18" charset="0"/>
                            </a:rPr>
                            <m:t>𝑖𝑛𝑣</m:t>
                          </m:r>
                          <m:r>
                            <a:rPr lang="it-IT" sz="1435" b="0" i="1" smtClean="0">
                              <a:latin typeface="Cambria Math" panose="02040503050406030204" pitchFamily="18" charset="0"/>
                            </a:rPr>
                            <m:t> </m:t>
                          </m:r>
                          <m:r>
                            <a:rPr lang="it-IT" sz="1435" b="0" i="1" smtClean="0">
                              <a:latin typeface="Cambria Math" panose="02040503050406030204" pitchFamily="18" charset="0"/>
                            </a:rPr>
                            <m:t>𝑠𝑡𝑒𝑝𝑠</m:t>
                          </m:r>
                        </m:sup>
                        <m:e>
                          <m:sSub>
                            <m:sSubPr>
                              <m:ctrlPr>
                                <a:rPr lang="it-IT" sz="1435" i="1">
                                  <a:latin typeface="Cambria Math" panose="02040503050406030204" pitchFamily="18" charset="0"/>
                                  <a:ea typeface="Cambria Math" panose="02040503050406030204" pitchFamily="18" charset="0"/>
                                </a:rPr>
                              </m:ctrlPr>
                            </m:sSubPr>
                            <m:e>
                              <m:r>
                                <a:rPr lang="it-IT" sz="1435" i="1">
                                  <a:latin typeface="Cambria Math" panose="02040503050406030204" pitchFamily="18" charset="0"/>
                                  <a:ea typeface="Cambria Math" panose="02040503050406030204" pitchFamily="18" charset="0"/>
                                </a:rPr>
                                <m:t>𝐶</m:t>
                              </m:r>
                            </m:e>
                            <m:sub>
                              <m:r>
                                <a:rPr lang="it-IT" sz="1435" i="1">
                                  <a:latin typeface="Cambria Math" panose="02040503050406030204" pitchFamily="18" charset="0"/>
                                  <a:ea typeface="Cambria Math" panose="02040503050406030204" pitchFamily="18" charset="0"/>
                                </a:rPr>
                                <m:t>𝑛𝑜𝑚</m:t>
                              </m:r>
                              <m:r>
                                <a:rPr lang="it-IT" sz="1435" i="1">
                                  <a:latin typeface="Cambria Math" panose="02040503050406030204" pitchFamily="18" charset="0"/>
                                  <a:ea typeface="Cambria Math" panose="02040503050406030204" pitchFamily="18" charset="0"/>
                                </a:rPr>
                                <m:t>,</m:t>
                              </m:r>
                              <m:r>
                                <a:rPr lang="it-IT" sz="1435" b="0" i="1" smtClean="0">
                                  <a:latin typeface="Cambria Math" panose="02040503050406030204" pitchFamily="18" charset="0"/>
                                  <a:ea typeface="Cambria Math" panose="02040503050406030204" pitchFamily="18" charset="0"/>
                                </a:rPr>
                                <m:t>𝑏𝑎𝑡</m:t>
                              </m:r>
                            </m:sub>
                          </m:sSub>
                          <m:r>
                            <a:rPr lang="it-IT" sz="1435" i="1">
                              <a:latin typeface="Cambria Math" panose="02040503050406030204" pitchFamily="18" charset="0"/>
                              <a:ea typeface="Cambria Math" panose="02040503050406030204" pitchFamily="18" charset="0"/>
                            </a:rPr>
                            <m:t>[</m:t>
                          </m:r>
                          <m:r>
                            <a:rPr lang="it-IT" sz="1435" i="1">
                              <a:latin typeface="Cambria Math" panose="02040503050406030204" pitchFamily="18" charset="0"/>
                              <a:ea typeface="Cambria Math" panose="02040503050406030204" pitchFamily="18" charset="0"/>
                            </a:rPr>
                            <m:t>𝑊h</m:t>
                          </m:r>
                          <m:r>
                            <a:rPr lang="it-IT" sz="1435" i="1">
                              <a:latin typeface="Cambria Math" panose="02040503050406030204" pitchFamily="18" charset="0"/>
                              <a:ea typeface="Cambria Math" panose="02040503050406030204" pitchFamily="18" charset="0"/>
                            </a:rPr>
                            <m:t>]∙</m:t>
                          </m:r>
                          <m:sSub>
                            <m:sSubPr>
                              <m:ctrlPr>
                                <a:rPr lang="it-IT" sz="1435" i="1">
                                  <a:latin typeface="Cambria Math" panose="02040503050406030204" pitchFamily="18" charset="0"/>
                                  <a:ea typeface="Cambria Math" panose="02040503050406030204" pitchFamily="18" charset="0"/>
                                </a:rPr>
                              </m:ctrlPr>
                            </m:sSubPr>
                            <m:e>
                              <m:r>
                                <a:rPr lang="it-IT" sz="1435" i="1">
                                  <a:latin typeface="Cambria Math" panose="02040503050406030204" pitchFamily="18" charset="0"/>
                                  <a:ea typeface="Cambria Math" panose="02040503050406030204" pitchFamily="18" charset="0"/>
                                </a:rPr>
                                <m:t>𝑐</m:t>
                              </m:r>
                            </m:e>
                            <m:sub>
                              <m:r>
                                <a:rPr lang="it-IT" sz="1435" i="1">
                                  <a:latin typeface="Cambria Math" panose="02040503050406030204" pitchFamily="18" charset="0"/>
                                  <a:ea typeface="Cambria Math" panose="02040503050406030204" pitchFamily="18" charset="0"/>
                                </a:rPr>
                                <m:t>𝑖𝑛𝑣</m:t>
                              </m:r>
                              <m:r>
                                <a:rPr lang="it-IT" sz="1435" b="0" i="1" smtClean="0">
                                  <a:latin typeface="Cambria Math" panose="02040503050406030204" pitchFamily="18" charset="0"/>
                                  <a:ea typeface="Cambria Math" panose="02040503050406030204" pitchFamily="18" charset="0"/>
                                </a:rPr>
                                <m:t>,</m:t>
                              </m:r>
                              <m:r>
                                <a:rPr lang="it-IT" sz="1435" b="0" i="1" smtClean="0">
                                  <a:latin typeface="Cambria Math" panose="02040503050406030204" pitchFamily="18" charset="0"/>
                                  <a:ea typeface="Cambria Math" panose="02040503050406030204" pitchFamily="18" charset="0"/>
                                </a:rPr>
                                <m:t>𝑏𝑎𝑡</m:t>
                              </m:r>
                            </m:sub>
                          </m:sSub>
                          <m:r>
                            <a:rPr lang="it-IT" sz="1435" i="1">
                              <a:latin typeface="Cambria Math" panose="02040503050406030204" pitchFamily="18" charset="0"/>
                              <a:ea typeface="Cambria Math" panose="02040503050406030204" pitchFamily="18" charset="0"/>
                            </a:rPr>
                            <m:t>[</m:t>
                          </m:r>
                          <m:f>
                            <m:fPr>
                              <m:type m:val="lin"/>
                              <m:ctrlPr>
                                <a:rPr lang="it-IT" sz="1435" i="1">
                                  <a:latin typeface="Cambria Math" panose="02040503050406030204" pitchFamily="18" charset="0"/>
                                  <a:ea typeface="Cambria Math" panose="02040503050406030204" pitchFamily="18" charset="0"/>
                                </a:rPr>
                              </m:ctrlPr>
                            </m:fPr>
                            <m:num>
                              <m:r>
                                <a:rPr lang="it-IT" sz="1435" i="1">
                                  <a:latin typeface="Cambria Math" panose="02040503050406030204" pitchFamily="18" charset="0"/>
                                  <a:ea typeface="Cambria Math" panose="02040503050406030204" pitchFamily="18" charset="0"/>
                                </a:rPr>
                                <m:t>$</m:t>
                              </m:r>
                            </m:num>
                            <m:den>
                              <m:r>
                                <a:rPr lang="it-IT" sz="1435" i="1">
                                  <a:latin typeface="Cambria Math" panose="02040503050406030204" pitchFamily="18" charset="0"/>
                                  <a:ea typeface="Cambria Math" panose="02040503050406030204" pitchFamily="18" charset="0"/>
                                </a:rPr>
                                <m:t>𝑊</m:t>
                              </m:r>
                              <m:r>
                                <a:rPr lang="it-IT" sz="1435" b="0" i="1" smtClean="0">
                                  <a:latin typeface="Cambria Math" panose="02040503050406030204" pitchFamily="18" charset="0"/>
                                  <a:ea typeface="Cambria Math" panose="02040503050406030204" pitchFamily="18" charset="0"/>
                                </a:rPr>
                                <m:t>h</m:t>
                              </m:r>
                              <m:r>
                                <a:rPr lang="it-IT" sz="1435" i="1">
                                  <a:latin typeface="Cambria Math" panose="02040503050406030204" pitchFamily="18" charset="0"/>
                                  <a:ea typeface="Cambria Math" panose="02040503050406030204" pitchFamily="18" charset="0"/>
                                </a:rPr>
                                <m:t>]</m:t>
                              </m:r>
                            </m:den>
                          </m:f>
                          <m:r>
                            <a:rPr lang="it-IT" sz="1435" i="1">
                              <a:latin typeface="Cambria Math" panose="02040503050406030204" pitchFamily="18" charset="0"/>
                              <a:ea typeface="Cambria Math" panose="02040503050406030204" pitchFamily="18" charset="0"/>
                            </a:rPr>
                            <m:t>∙</m:t>
                          </m:r>
                          <m:sSub>
                            <m:sSubPr>
                              <m:ctrlPr>
                                <a:rPr lang="it-IT" sz="1435" i="1">
                                  <a:latin typeface="Cambria Math" panose="02040503050406030204" pitchFamily="18" charset="0"/>
                                  <a:ea typeface="Cambria Math" panose="02040503050406030204" pitchFamily="18" charset="0"/>
                                </a:rPr>
                              </m:ctrlPr>
                            </m:sSubPr>
                            <m:e>
                              <m:r>
                                <a:rPr lang="it-IT" sz="1435" i="1">
                                  <a:latin typeface="Cambria Math" panose="02040503050406030204" pitchFamily="18" charset="0"/>
                                  <a:ea typeface="Cambria Math" panose="02040503050406030204" pitchFamily="18" charset="0"/>
                                </a:rPr>
                                <m:t>𝑐</m:t>
                              </m:r>
                            </m:e>
                            <m:sub>
                              <m:r>
                                <a:rPr lang="it-IT" sz="1435" i="1">
                                  <a:latin typeface="Cambria Math" panose="02040503050406030204" pitchFamily="18" charset="0"/>
                                  <a:ea typeface="Cambria Math" panose="02040503050406030204" pitchFamily="18" charset="0"/>
                                </a:rPr>
                                <m:t>𝑂</m:t>
                              </m:r>
                              <m:r>
                                <a:rPr lang="it-IT" sz="1435" i="1">
                                  <a:latin typeface="Cambria Math" panose="02040503050406030204" pitchFamily="18" charset="0"/>
                                  <a:ea typeface="Cambria Math" panose="02040503050406030204" pitchFamily="18" charset="0"/>
                                </a:rPr>
                                <m:t>&amp;</m:t>
                              </m:r>
                              <m:r>
                                <a:rPr lang="it-IT" sz="1435" i="1">
                                  <a:latin typeface="Cambria Math" panose="02040503050406030204" pitchFamily="18" charset="0"/>
                                  <a:ea typeface="Cambria Math" panose="02040503050406030204" pitchFamily="18" charset="0"/>
                                </a:rPr>
                                <m:t>𝑀</m:t>
                              </m:r>
                              <m:r>
                                <a:rPr lang="it-IT" sz="1435" i="1">
                                  <a:latin typeface="Cambria Math" panose="02040503050406030204" pitchFamily="18" charset="0"/>
                                  <a:ea typeface="Cambria Math" panose="02040503050406030204" pitchFamily="18" charset="0"/>
                                </a:rPr>
                                <m:t>,</m:t>
                              </m:r>
                              <m:r>
                                <a:rPr lang="it-IT" sz="1435" i="1">
                                  <a:latin typeface="Cambria Math" panose="02040503050406030204" pitchFamily="18" charset="0"/>
                                  <a:ea typeface="Cambria Math" panose="02040503050406030204" pitchFamily="18" charset="0"/>
                                </a:rPr>
                                <m:t>𝑟</m:t>
                              </m:r>
                            </m:sub>
                          </m:sSub>
                          <m:r>
                            <a:rPr lang="it-IT" sz="1435" i="1">
                              <a:latin typeface="Cambria Math" panose="02040503050406030204" pitchFamily="18" charset="0"/>
                              <a:ea typeface="Cambria Math" panose="02040503050406030204" pitchFamily="18" charset="0"/>
                            </a:rPr>
                            <m:t>[−]</m:t>
                          </m:r>
                        </m:e>
                      </m:nary>
                    </m:oMath>
                  </m:oMathPara>
                </a14:m>
                <a:endParaRPr lang="it-IT" sz="1435" dirty="0"/>
              </a:p>
            </p:txBody>
          </p:sp>
        </mc:Choice>
        <mc:Fallback xmlns="">
          <p:sp>
            <p:nvSpPr>
              <p:cNvPr id="11" name="Rectangle 7">
                <a:extLst>
                  <a:ext uri="{FF2B5EF4-FFF2-40B4-BE49-F238E27FC236}">
                    <a16:creationId xmlns:a16="http://schemas.microsoft.com/office/drawing/2014/main" id="{2D23F1D3-D0B1-70AE-E131-4D2EA10CC278}"/>
                  </a:ext>
                </a:extLst>
              </p:cNvPr>
              <p:cNvSpPr>
                <a:spLocks noRot="1" noChangeAspect="1" noMove="1" noResize="1" noEditPoints="1" noAdjustHandles="1" noChangeArrowheads="1" noChangeShapeType="1" noTextEdit="1"/>
              </p:cNvSpPr>
              <p:nvPr/>
            </p:nvSpPr>
            <p:spPr>
              <a:xfrm>
                <a:off x="3240500" y="4926739"/>
                <a:ext cx="5978310" cy="720967"/>
              </a:xfrm>
              <a:prstGeom prst="rect">
                <a:avLst/>
              </a:prstGeom>
              <a:blipFill>
                <a:blip r:embed="rId8"/>
                <a:stretch>
                  <a:fillRect/>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0310ABEE-2E4E-BF2E-1261-ADAA0A0AA4C0}"/>
              </a:ext>
            </a:extLst>
          </p:cNvPr>
          <p:cNvSpPr/>
          <p:nvPr/>
        </p:nvSpPr>
        <p:spPr>
          <a:xfrm>
            <a:off x="483525" y="5130640"/>
            <a:ext cx="2887143" cy="313163"/>
          </a:xfrm>
          <a:prstGeom prst="rect">
            <a:avLst/>
          </a:prstGeom>
        </p:spPr>
        <p:txBody>
          <a:bodyPr wrap="square">
            <a:spAutoFit/>
          </a:bodyPr>
          <a:lstStyle/>
          <a:p>
            <a:pPr algn="l">
              <a:spcBef>
                <a:spcPct val="20000"/>
              </a:spcBef>
            </a:pPr>
            <a:r>
              <a:rPr lang="it-IT" sz="1400" dirty="0">
                <a:latin typeface="Open Sans" panose="020B0606030504020204" pitchFamily="34" charset="0"/>
                <a:ea typeface="Open Sans" panose="020B0606030504020204" pitchFamily="34" charset="0"/>
                <a:cs typeface="Open Sans" panose="020B0606030504020204" pitchFamily="34" charset="0"/>
              </a:rPr>
              <a:t>Total </a:t>
            </a:r>
            <a:r>
              <a:rPr lang="it-IT" sz="1400" dirty="0" err="1">
                <a:latin typeface="Open Sans" panose="020B0606030504020204" pitchFamily="34" charset="0"/>
                <a:ea typeface="Open Sans" panose="020B0606030504020204" pitchFamily="34" charset="0"/>
                <a:cs typeface="Open Sans" panose="020B0606030504020204" pitchFamily="34" charset="0"/>
              </a:rPr>
              <a:t>Fixed</a:t>
            </a:r>
            <a:r>
              <a:rPr lang="it-IT" sz="1400" dirty="0">
                <a:latin typeface="Open Sans" panose="020B0606030504020204" pitchFamily="34" charset="0"/>
                <a:ea typeface="Open Sans" panose="020B0606030504020204" pitchFamily="34" charset="0"/>
                <a:cs typeface="Open Sans" panose="020B0606030504020204" pitchFamily="34" charset="0"/>
              </a:rPr>
              <a:t> O&amp;M costs:</a:t>
            </a:r>
          </a:p>
        </p:txBody>
      </p:sp>
      <p:cxnSp>
        <p:nvCxnSpPr>
          <p:cNvPr id="14" name="Connector: Elbow 13">
            <a:extLst>
              <a:ext uri="{FF2B5EF4-FFF2-40B4-BE49-F238E27FC236}">
                <a16:creationId xmlns:a16="http://schemas.microsoft.com/office/drawing/2014/main" id="{764A4AB6-CD0C-D035-3E31-E562E6ED5155}"/>
              </a:ext>
            </a:extLst>
          </p:cNvPr>
          <p:cNvCxnSpPr>
            <a:cxnSpLocks/>
            <a:stCxn id="15" idx="1"/>
          </p:cNvCxnSpPr>
          <p:nvPr/>
        </p:nvCxnSpPr>
        <p:spPr>
          <a:xfrm rot="10800000" flipV="1">
            <a:off x="5354490" y="3664503"/>
            <a:ext cx="594881" cy="275856"/>
          </a:xfrm>
          <a:prstGeom prst="bentConnector3">
            <a:avLst>
              <a:gd name="adj1" fmla="val 99407"/>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asellaDiTesto 12">
            <a:extLst>
              <a:ext uri="{FF2B5EF4-FFF2-40B4-BE49-F238E27FC236}">
                <a16:creationId xmlns:a16="http://schemas.microsoft.com/office/drawing/2014/main" id="{1ECF26B7-CBC4-3568-00F8-BBCC83FCE783}"/>
              </a:ext>
            </a:extLst>
          </p:cNvPr>
          <p:cNvSpPr txBox="1"/>
          <p:nvPr/>
        </p:nvSpPr>
        <p:spPr>
          <a:xfrm>
            <a:off x="5949370" y="3532479"/>
            <a:ext cx="2610853" cy="264047"/>
          </a:xfrm>
          <a:prstGeom prst="rect">
            <a:avLst/>
          </a:prstGeom>
          <a:noFill/>
        </p:spPr>
        <p:txBody>
          <a:bodyPr wrap="square" rtlCol="0">
            <a:spAutoFit/>
          </a:bodyPr>
          <a:lstStyle/>
          <a:p>
            <a:pPr algn="ctr"/>
            <a:r>
              <a:rPr lang="it-IT" sz="1116" i="1" dirty="0" err="1">
                <a:latin typeface="Open Sans" panose="020B0606030504020204" pitchFamily="34" charset="0"/>
                <a:ea typeface="Open Sans" panose="020B0606030504020204" pitchFamily="34" charset="0"/>
                <a:cs typeface="Open Sans" panose="020B0606030504020204" pitchFamily="34" charset="0"/>
              </a:rPr>
              <a:t>Nominal</a:t>
            </a:r>
            <a:r>
              <a:rPr lang="it-IT" sz="1116" i="1" dirty="0">
                <a:latin typeface="Open Sans" panose="020B0606030504020204" pitchFamily="34" charset="0"/>
                <a:ea typeface="Open Sans" panose="020B0606030504020204" pitchFamily="34" charset="0"/>
                <a:cs typeface="Open Sans" panose="020B0606030504020204" pitchFamily="34" charset="0"/>
              </a:rPr>
              <a:t> </a:t>
            </a:r>
            <a:r>
              <a:rPr lang="it-IT" sz="1116" i="1" dirty="0" err="1">
                <a:latin typeface="Open Sans" panose="020B0606030504020204" pitchFamily="34" charset="0"/>
                <a:ea typeface="Open Sans" panose="020B0606030504020204" pitchFamily="34" charset="0"/>
                <a:cs typeface="Open Sans" panose="020B0606030504020204" pitchFamily="34" charset="0"/>
              </a:rPr>
              <a:t>capacity</a:t>
            </a:r>
            <a:r>
              <a:rPr lang="it-IT" sz="1116" i="1" dirty="0">
                <a:latin typeface="Open Sans" panose="020B0606030504020204" pitchFamily="34" charset="0"/>
                <a:ea typeface="Open Sans" panose="020B0606030504020204" pitchFamily="34" charset="0"/>
                <a:cs typeface="Open Sans" panose="020B0606030504020204" pitchFamily="34" charset="0"/>
              </a:rPr>
              <a:t> of the </a:t>
            </a:r>
            <a:r>
              <a:rPr lang="it-IT" sz="1116" i="1" dirty="0" err="1">
                <a:latin typeface="Open Sans" panose="020B0606030504020204" pitchFamily="34" charset="0"/>
                <a:ea typeface="Open Sans" panose="020B0606030504020204" pitchFamily="34" charset="0"/>
                <a:cs typeface="Open Sans" panose="020B0606030504020204" pitchFamily="34" charset="0"/>
              </a:rPr>
              <a:t>battery</a:t>
            </a:r>
            <a:r>
              <a:rPr lang="it-IT" sz="1116" i="1" dirty="0">
                <a:latin typeface="Open Sans" panose="020B0606030504020204" pitchFamily="34" charset="0"/>
                <a:ea typeface="Open Sans" panose="020B0606030504020204" pitchFamily="34" charset="0"/>
                <a:cs typeface="Open Sans" panose="020B0606030504020204" pitchFamily="34" charset="0"/>
              </a:rPr>
              <a:t> bank</a:t>
            </a:r>
          </a:p>
        </p:txBody>
      </p:sp>
      <p:sp>
        <p:nvSpPr>
          <p:cNvPr id="16" name="CasellaDiTesto 12">
            <a:extLst>
              <a:ext uri="{FF2B5EF4-FFF2-40B4-BE49-F238E27FC236}">
                <a16:creationId xmlns:a16="http://schemas.microsoft.com/office/drawing/2014/main" id="{37C2DFF5-AC7D-0E15-08F8-A12ADDFD815A}"/>
              </a:ext>
            </a:extLst>
          </p:cNvPr>
          <p:cNvSpPr txBox="1"/>
          <p:nvPr/>
        </p:nvSpPr>
        <p:spPr>
          <a:xfrm>
            <a:off x="4547850" y="4450552"/>
            <a:ext cx="1990533" cy="264047"/>
          </a:xfrm>
          <a:prstGeom prst="rect">
            <a:avLst/>
          </a:prstGeom>
          <a:noFill/>
        </p:spPr>
        <p:txBody>
          <a:bodyPr wrap="square" rtlCol="0">
            <a:spAutoFit/>
          </a:bodyPr>
          <a:lstStyle/>
          <a:p>
            <a:pPr algn="ctr"/>
            <a:r>
              <a:rPr lang="it-IT" sz="1116" i="1" dirty="0" err="1">
                <a:latin typeface="Open Sans" panose="020B0606030504020204" pitchFamily="34" charset="0"/>
                <a:ea typeface="Open Sans" panose="020B0606030504020204" pitchFamily="34" charset="0"/>
                <a:cs typeface="Open Sans" panose="020B0606030504020204" pitchFamily="34" charset="0"/>
              </a:rPr>
              <a:t>Specific</a:t>
            </a:r>
            <a:r>
              <a:rPr lang="it-IT" sz="1116" i="1" dirty="0">
                <a:latin typeface="Open Sans" panose="020B0606030504020204" pitchFamily="34" charset="0"/>
                <a:ea typeface="Open Sans" panose="020B0606030504020204" pitchFamily="34" charset="0"/>
                <a:cs typeface="Open Sans" panose="020B0606030504020204" pitchFamily="34" charset="0"/>
              </a:rPr>
              <a:t> investment costs</a:t>
            </a:r>
          </a:p>
        </p:txBody>
      </p:sp>
      <p:cxnSp>
        <p:nvCxnSpPr>
          <p:cNvPr id="21" name="Connector: Elbow 20">
            <a:extLst>
              <a:ext uri="{FF2B5EF4-FFF2-40B4-BE49-F238E27FC236}">
                <a16:creationId xmlns:a16="http://schemas.microsoft.com/office/drawing/2014/main" id="{39FA2F5A-3F6C-EE64-5719-36F81A373CED}"/>
              </a:ext>
            </a:extLst>
          </p:cNvPr>
          <p:cNvCxnSpPr>
            <a:cxnSpLocks/>
            <a:endCxn id="16" idx="3"/>
          </p:cNvCxnSpPr>
          <p:nvPr/>
        </p:nvCxnSpPr>
        <p:spPr>
          <a:xfrm rot="10800000" flipV="1">
            <a:off x="6538383" y="4388804"/>
            <a:ext cx="579534" cy="193771"/>
          </a:xfrm>
          <a:prstGeom prst="bentConnector3">
            <a:avLst>
              <a:gd name="adj1" fmla="val 91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sellaDiTesto 12">
            <a:extLst>
              <a:ext uri="{FF2B5EF4-FFF2-40B4-BE49-F238E27FC236}">
                <a16:creationId xmlns:a16="http://schemas.microsoft.com/office/drawing/2014/main" id="{B36E6F65-9446-B8D8-2612-6A4FCE2879B3}"/>
              </a:ext>
            </a:extLst>
          </p:cNvPr>
          <p:cNvSpPr txBox="1"/>
          <p:nvPr/>
        </p:nvSpPr>
        <p:spPr>
          <a:xfrm>
            <a:off x="7834514" y="5540258"/>
            <a:ext cx="2378442" cy="435760"/>
          </a:xfrm>
          <a:prstGeom prst="rect">
            <a:avLst/>
          </a:prstGeom>
          <a:noFill/>
        </p:spPr>
        <p:txBody>
          <a:bodyPr wrap="square" rtlCol="0">
            <a:spAutoFit/>
          </a:bodyPr>
          <a:lstStyle/>
          <a:p>
            <a:pPr algn="just"/>
            <a:r>
              <a:rPr lang="it-IT" sz="1116" i="1" dirty="0" err="1">
                <a:latin typeface="Open Sans" panose="020B0606030504020204" pitchFamily="34" charset="0"/>
                <a:ea typeface="Open Sans" panose="020B0606030504020204" pitchFamily="34" charset="0"/>
                <a:cs typeface="Open Sans" panose="020B0606030504020204" pitchFamily="34" charset="0"/>
              </a:rPr>
              <a:t>Specific</a:t>
            </a:r>
            <a:r>
              <a:rPr lang="it-IT" sz="1116" i="1" dirty="0">
                <a:latin typeface="Open Sans" panose="020B0606030504020204" pitchFamily="34" charset="0"/>
                <a:ea typeface="Open Sans" panose="020B0606030504020204" pitchFamily="34" charset="0"/>
                <a:cs typeface="Open Sans" panose="020B0606030504020204" pitchFamily="34" charset="0"/>
              </a:rPr>
              <a:t> O&amp;M costs as a </a:t>
            </a:r>
            <a:r>
              <a:rPr lang="it-IT" sz="1116" i="1" dirty="0" err="1">
                <a:latin typeface="Open Sans" panose="020B0606030504020204" pitchFamily="34" charset="0"/>
                <a:ea typeface="Open Sans" panose="020B0606030504020204" pitchFamily="34" charset="0"/>
                <a:cs typeface="Open Sans" panose="020B0606030504020204" pitchFamily="34" charset="0"/>
              </a:rPr>
              <a:t>fraction</a:t>
            </a:r>
            <a:r>
              <a:rPr lang="it-IT" sz="1116" i="1" dirty="0">
                <a:latin typeface="Open Sans" panose="020B0606030504020204" pitchFamily="34" charset="0"/>
                <a:ea typeface="Open Sans" panose="020B0606030504020204" pitchFamily="34" charset="0"/>
                <a:cs typeface="Open Sans" panose="020B0606030504020204" pitchFamily="34" charset="0"/>
              </a:rPr>
              <a:t> of the investment cost</a:t>
            </a:r>
          </a:p>
        </p:txBody>
      </p:sp>
      <p:cxnSp>
        <p:nvCxnSpPr>
          <p:cNvPr id="23" name="Connector: Elbow 22">
            <a:extLst>
              <a:ext uri="{FF2B5EF4-FFF2-40B4-BE49-F238E27FC236}">
                <a16:creationId xmlns:a16="http://schemas.microsoft.com/office/drawing/2014/main" id="{52E8BA55-A743-2F7E-1AB8-724B2BC2B123}"/>
              </a:ext>
            </a:extLst>
          </p:cNvPr>
          <p:cNvCxnSpPr>
            <a:cxnSpLocks/>
            <a:stCxn id="22" idx="1"/>
          </p:cNvCxnSpPr>
          <p:nvPr/>
        </p:nvCxnSpPr>
        <p:spPr>
          <a:xfrm rot="10800000">
            <a:off x="7569794" y="5540258"/>
            <a:ext cx="264720" cy="217880"/>
          </a:xfrm>
          <a:prstGeom prst="bentConnector3">
            <a:avLst>
              <a:gd name="adj1" fmla="val 10373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5D05578E-8A38-B48A-6B77-61E8BD1950B1}"/>
              </a:ext>
            </a:extLst>
          </p:cNvPr>
          <p:cNvCxnSpPr>
            <a:cxnSpLocks/>
            <a:stCxn id="25" idx="1"/>
          </p:cNvCxnSpPr>
          <p:nvPr/>
        </p:nvCxnSpPr>
        <p:spPr>
          <a:xfrm rot="10800000" flipV="1">
            <a:off x="6172289" y="1663941"/>
            <a:ext cx="594890" cy="275843"/>
          </a:xfrm>
          <a:prstGeom prst="bentConnector3">
            <a:avLst>
              <a:gd name="adj1" fmla="val 101236"/>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CasellaDiTesto 12">
            <a:extLst>
              <a:ext uri="{FF2B5EF4-FFF2-40B4-BE49-F238E27FC236}">
                <a16:creationId xmlns:a16="http://schemas.microsoft.com/office/drawing/2014/main" id="{5BD8CAF4-5B42-8932-DB74-E1FF608C0725}"/>
              </a:ext>
            </a:extLst>
          </p:cNvPr>
          <p:cNvSpPr txBox="1"/>
          <p:nvPr/>
        </p:nvSpPr>
        <p:spPr>
          <a:xfrm>
            <a:off x="6767179" y="1531918"/>
            <a:ext cx="3502212" cy="264047"/>
          </a:xfrm>
          <a:prstGeom prst="rect">
            <a:avLst/>
          </a:prstGeom>
          <a:noFill/>
        </p:spPr>
        <p:txBody>
          <a:bodyPr wrap="square" rtlCol="0">
            <a:spAutoFit/>
          </a:bodyPr>
          <a:lstStyle/>
          <a:p>
            <a:pPr algn="ctr"/>
            <a:r>
              <a:rPr lang="it-IT" sz="1116" i="1" dirty="0">
                <a:latin typeface="Open Sans" panose="020B0606030504020204" pitchFamily="34" charset="0"/>
                <a:ea typeface="Open Sans" panose="020B0606030504020204" pitchFamily="34" charset="0"/>
                <a:cs typeface="Open Sans" panose="020B0606030504020204" pitchFamily="34" charset="0"/>
              </a:rPr>
              <a:t>Energy flow </a:t>
            </a:r>
            <a:r>
              <a:rPr lang="it-IT" sz="1116" i="1" dirty="0" err="1">
                <a:latin typeface="Open Sans" panose="020B0606030504020204" pitchFamily="34" charset="0"/>
                <a:ea typeface="Open Sans" panose="020B0606030504020204" pitchFamily="34" charset="0"/>
                <a:cs typeface="Open Sans" panose="020B0606030504020204" pitchFamily="34" charset="0"/>
              </a:rPr>
              <a:t>leaving</a:t>
            </a:r>
            <a:r>
              <a:rPr lang="it-IT" sz="1116" i="1" dirty="0">
                <a:latin typeface="Open Sans" panose="020B0606030504020204" pitchFamily="34" charset="0"/>
                <a:ea typeface="Open Sans" panose="020B0606030504020204" pitchFamily="34" charset="0"/>
                <a:cs typeface="Open Sans" panose="020B0606030504020204" pitchFamily="34" charset="0"/>
              </a:rPr>
              <a:t> the </a:t>
            </a:r>
            <a:r>
              <a:rPr lang="it-IT" sz="1116" i="1" dirty="0" err="1">
                <a:latin typeface="Open Sans" panose="020B0606030504020204" pitchFamily="34" charset="0"/>
                <a:ea typeface="Open Sans" panose="020B0606030504020204" pitchFamily="34" charset="0"/>
                <a:cs typeface="Open Sans" panose="020B0606030504020204" pitchFamily="34" charset="0"/>
              </a:rPr>
              <a:t>battery</a:t>
            </a:r>
            <a:r>
              <a:rPr lang="it-IT" sz="1116" i="1" dirty="0">
                <a:latin typeface="Open Sans" panose="020B0606030504020204" pitchFamily="34" charset="0"/>
                <a:ea typeface="Open Sans" panose="020B0606030504020204" pitchFamily="34" charset="0"/>
                <a:cs typeface="Open Sans" panose="020B0606030504020204" pitchFamily="34" charset="0"/>
              </a:rPr>
              <a:t> to supply the demand</a:t>
            </a:r>
          </a:p>
        </p:txBody>
      </p:sp>
      <p:sp>
        <p:nvSpPr>
          <p:cNvPr id="33" name="CasellaDiTesto 12">
            <a:extLst>
              <a:ext uri="{FF2B5EF4-FFF2-40B4-BE49-F238E27FC236}">
                <a16:creationId xmlns:a16="http://schemas.microsoft.com/office/drawing/2014/main" id="{1F9ED19F-7DC8-E9B5-BAE8-9D06354F55E8}"/>
              </a:ext>
            </a:extLst>
          </p:cNvPr>
          <p:cNvSpPr txBox="1"/>
          <p:nvPr/>
        </p:nvSpPr>
        <p:spPr>
          <a:xfrm>
            <a:off x="8399514" y="2292357"/>
            <a:ext cx="2279372" cy="435760"/>
          </a:xfrm>
          <a:prstGeom prst="rect">
            <a:avLst/>
          </a:prstGeom>
          <a:noFill/>
        </p:spPr>
        <p:txBody>
          <a:bodyPr wrap="square" rtlCol="0">
            <a:spAutoFit/>
          </a:bodyPr>
          <a:lstStyle/>
          <a:p>
            <a:pPr algn="just"/>
            <a:r>
              <a:rPr lang="en-GB" sz="1116" i="1" dirty="0">
                <a:latin typeface="Open Sans" panose="020B0606030504020204" pitchFamily="34" charset="0"/>
                <a:ea typeface="Open Sans" panose="020B0606030504020204" pitchFamily="34" charset="0"/>
                <a:cs typeface="Open Sans" panose="020B0606030504020204" pitchFamily="34" charset="0"/>
              </a:rPr>
              <a:t>Energy flow charging the battery</a:t>
            </a:r>
          </a:p>
          <a:p>
            <a:pPr algn="just"/>
            <a:endParaRPr lang="it-IT" sz="1116" i="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34" name="Connector: Elbow 33">
            <a:extLst>
              <a:ext uri="{FF2B5EF4-FFF2-40B4-BE49-F238E27FC236}">
                <a16:creationId xmlns:a16="http://schemas.microsoft.com/office/drawing/2014/main" id="{9605802E-1685-D600-C627-0CCF14FF3F0C}"/>
              </a:ext>
            </a:extLst>
          </p:cNvPr>
          <p:cNvCxnSpPr>
            <a:cxnSpLocks/>
            <a:stCxn id="33" idx="1"/>
          </p:cNvCxnSpPr>
          <p:nvPr/>
        </p:nvCxnSpPr>
        <p:spPr>
          <a:xfrm rot="10800000">
            <a:off x="8134794" y="2292361"/>
            <a:ext cx="264720" cy="217876"/>
          </a:xfrm>
          <a:prstGeom prst="bentConnector3">
            <a:avLst>
              <a:gd name="adj1" fmla="val 99346"/>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Left Brace 36">
            <a:extLst>
              <a:ext uri="{FF2B5EF4-FFF2-40B4-BE49-F238E27FC236}">
                <a16:creationId xmlns:a16="http://schemas.microsoft.com/office/drawing/2014/main" id="{740373CE-C1A1-8A4F-C518-79780ABC65CF}"/>
              </a:ext>
            </a:extLst>
          </p:cNvPr>
          <p:cNvSpPr/>
          <p:nvPr/>
        </p:nvSpPr>
        <p:spPr>
          <a:xfrm>
            <a:off x="2994548" y="2469419"/>
            <a:ext cx="68106" cy="83162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14037795"/>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7</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Renewables Parameters</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3A05B4C-13C0-0493-CF9C-C8E5F958FF01}"/>
              </a:ext>
            </a:extLst>
          </p:cNvPr>
          <p:cNvPicPr>
            <a:picLocks noChangeAspect="1"/>
          </p:cNvPicPr>
          <p:nvPr/>
        </p:nvPicPr>
        <p:blipFill>
          <a:blip r:embed="rId4"/>
          <a:stretch>
            <a:fillRect/>
          </a:stretch>
        </p:blipFill>
        <p:spPr>
          <a:xfrm>
            <a:off x="4918335" y="1113272"/>
            <a:ext cx="6552965" cy="5092856"/>
          </a:xfrm>
          <a:prstGeom prst="roundRect">
            <a:avLst>
              <a:gd name="adj" fmla="val 3031"/>
            </a:avLst>
          </a:prstGeom>
        </p:spPr>
      </p:pic>
      <p:sp>
        <p:nvSpPr>
          <p:cNvPr id="7" name="Rectangle 6">
            <a:extLst>
              <a:ext uri="{FF2B5EF4-FFF2-40B4-BE49-F238E27FC236}">
                <a16:creationId xmlns:a16="http://schemas.microsoft.com/office/drawing/2014/main" id="{2D82889F-FB05-DEE3-0E1D-9541A7012956}"/>
              </a:ext>
            </a:extLst>
          </p:cNvPr>
          <p:cNvSpPr/>
          <p:nvPr/>
        </p:nvSpPr>
        <p:spPr>
          <a:xfrm>
            <a:off x="4918333" y="3574386"/>
            <a:ext cx="4539226" cy="322217"/>
          </a:xfrm>
          <a:prstGeom prst="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31262DF-8C74-7859-15AC-DF3578266682}"/>
              </a:ext>
            </a:extLst>
          </p:cNvPr>
          <p:cNvSpPr txBox="1"/>
          <p:nvPr/>
        </p:nvSpPr>
        <p:spPr>
          <a:xfrm>
            <a:off x="250583" y="4044674"/>
            <a:ext cx="4016267" cy="738664"/>
          </a:xfrm>
          <a:prstGeom prst="rect">
            <a:avLst/>
          </a:prstGeom>
          <a:noFill/>
        </p:spPr>
        <p:txBody>
          <a:bodyPr wrap="square" rtlCol="0">
            <a:spAutoFit/>
          </a:bodyPr>
          <a:lstStyle/>
          <a:p>
            <a:pPr algn="ctr"/>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b="1" i="1" dirty="0">
                <a:latin typeface="Open Sans" panose="020B0606030504020204" pitchFamily="34" charset="0"/>
                <a:ea typeface="Open Sans" panose="020B0606030504020204" pitchFamily="34" charset="0"/>
                <a:cs typeface="Open Sans" panose="020B0606030504020204" pitchFamily="34" charset="0"/>
              </a:rPr>
              <a:t>Parameters</a:t>
            </a:r>
            <a:r>
              <a:rPr lang="en-GB" sz="1200" i="1" dirty="0">
                <a:latin typeface="Open Sans" panose="020B0606030504020204" pitchFamily="34" charset="0"/>
                <a:ea typeface="Open Sans" panose="020B0606030504020204" pitchFamily="34" charset="0"/>
                <a:cs typeface="Open Sans" panose="020B0606030504020204" pitchFamily="34" charset="0"/>
              </a:rPr>
              <a:t> that would be </a:t>
            </a:r>
            <a:r>
              <a:rPr lang="en-GB" sz="1200" b="1" i="1" dirty="0">
                <a:latin typeface="Open Sans" panose="020B0606030504020204" pitchFamily="34" charset="0"/>
                <a:ea typeface="Open Sans" panose="020B0606030504020204" pitchFamily="34" charset="0"/>
                <a:cs typeface="Open Sans" panose="020B0606030504020204" pitchFamily="34" charset="0"/>
              </a:rPr>
              <a:t>enabled or disabled </a:t>
            </a:r>
            <a:r>
              <a:rPr lang="en-GB" sz="1200" i="1" dirty="0">
                <a:latin typeface="Open Sans" panose="020B0606030504020204" pitchFamily="34" charset="0"/>
                <a:ea typeface="Open Sans" panose="020B0606030504020204" pitchFamily="34" charset="0"/>
                <a:cs typeface="Open Sans" panose="020B0606030504020204" pitchFamily="34" charset="0"/>
              </a:rPr>
              <a:t>according to </a:t>
            </a:r>
            <a:r>
              <a:rPr lang="en-GB" sz="1200" b="1"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specific advanced features activated </a:t>
            </a:r>
            <a:r>
              <a:rPr lang="en-GB" sz="1200" i="1" dirty="0">
                <a:latin typeface="Open Sans" panose="020B0606030504020204" pitchFamily="34" charset="0"/>
                <a:ea typeface="Open Sans" panose="020B0606030504020204" pitchFamily="34" charset="0"/>
                <a:cs typeface="Open Sans" panose="020B0606030504020204" pitchFamily="34" charset="0"/>
              </a:rPr>
              <a:t>(brownfield in the example)</a:t>
            </a:r>
          </a:p>
        </p:txBody>
      </p:sp>
      <p:cxnSp>
        <p:nvCxnSpPr>
          <p:cNvPr id="11" name="Straight Connector 10">
            <a:extLst>
              <a:ext uri="{FF2B5EF4-FFF2-40B4-BE49-F238E27FC236}">
                <a16:creationId xmlns:a16="http://schemas.microsoft.com/office/drawing/2014/main" id="{820FB740-F373-E1CD-426B-71BCF06FD330}"/>
              </a:ext>
            </a:extLst>
          </p:cNvPr>
          <p:cNvCxnSpPr>
            <a:cxnSpLocks/>
          </p:cNvCxnSpPr>
          <p:nvPr/>
        </p:nvCxnSpPr>
        <p:spPr>
          <a:xfrm>
            <a:off x="4334693" y="4117915"/>
            <a:ext cx="0" cy="1611811"/>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13CD298-96D4-180A-AEB3-14C286C085B4}"/>
              </a:ext>
            </a:extLst>
          </p:cNvPr>
          <p:cNvCxnSpPr>
            <a:cxnSpLocks/>
            <a:endCxn id="7" idx="1"/>
          </p:cNvCxnSpPr>
          <p:nvPr/>
        </p:nvCxnSpPr>
        <p:spPr>
          <a:xfrm flipV="1">
            <a:off x="4345201" y="3735495"/>
            <a:ext cx="573132" cy="1077554"/>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29FED26B-EDD6-D467-CCB5-5AD9AC1BFFFA}"/>
              </a:ext>
            </a:extLst>
          </p:cNvPr>
          <p:cNvGrpSpPr/>
          <p:nvPr/>
        </p:nvGrpSpPr>
        <p:grpSpPr>
          <a:xfrm>
            <a:off x="333776" y="4840551"/>
            <a:ext cx="3777763" cy="685974"/>
            <a:chOff x="296397" y="5114986"/>
            <a:chExt cx="3777763" cy="685974"/>
          </a:xfrm>
        </p:grpSpPr>
        <p:pic>
          <p:nvPicPr>
            <p:cNvPr id="19" name="Picture 18">
              <a:extLst>
                <a:ext uri="{FF2B5EF4-FFF2-40B4-BE49-F238E27FC236}">
                  <a16:creationId xmlns:a16="http://schemas.microsoft.com/office/drawing/2014/main" id="{F3705621-13F8-C34A-ECEC-D0E8FC7B3F90}"/>
                </a:ext>
              </a:extLst>
            </p:cNvPr>
            <p:cNvPicPr>
              <a:picLocks noChangeAspect="1"/>
            </p:cNvPicPr>
            <p:nvPr/>
          </p:nvPicPr>
          <p:blipFill>
            <a:blip r:embed="rId5"/>
            <a:stretch>
              <a:fillRect/>
            </a:stretch>
          </p:blipFill>
          <p:spPr>
            <a:xfrm>
              <a:off x="296397" y="5529828"/>
              <a:ext cx="3777763" cy="271132"/>
            </a:xfrm>
            <a:prstGeom prst="rect">
              <a:avLst/>
            </a:prstGeom>
          </p:spPr>
        </p:pic>
        <p:pic>
          <p:nvPicPr>
            <p:cNvPr id="21" name="Picture 20">
              <a:extLst>
                <a:ext uri="{FF2B5EF4-FFF2-40B4-BE49-F238E27FC236}">
                  <a16:creationId xmlns:a16="http://schemas.microsoft.com/office/drawing/2014/main" id="{26F09771-460B-25BE-AE3F-075924C6A96D}"/>
                </a:ext>
              </a:extLst>
            </p:cNvPr>
            <p:cNvPicPr>
              <a:picLocks noChangeAspect="1"/>
            </p:cNvPicPr>
            <p:nvPr/>
          </p:nvPicPr>
          <p:blipFill>
            <a:blip r:embed="rId6"/>
            <a:stretch>
              <a:fillRect/>
            </a:stretch>
          </p:blipFill>
          <p:spPr>
            <a:xfrm>
              <a:off x="296397" y="5114986"/>
              <a:ext cx="1380003" cy="395039"/>
            </a:xfrm>
            <a:prstGeom prst="rect">
              <a:avLst/>
            </a:prstGeom>
          </p:spPr>
        </p:pic>
      </p:grpSp>
      <p:sp>
        <p:nvSpPr>
          <p:cNvPr id="25" name="Rectangle 24">
            <a:extLst>
              <a:ext uri="{FF2B5EF4-FFF2-40B4-BE49-F238E27FC236}">
                <a16:creationId xmlns:a16="http://schemas.microsoft.com/office/drawing/2014/main" id="{38A33091-0B88-BB45-EE09-3B19BD13B7BC}"/>
              </a:ext>
            </a:extLst>
          </p:cNvPr>
          <p:cNvSpPr/>
          <p:nvPr/>
        </p:nvSpPr>
        <p:spPr>
          <a:xfrm>
            <a:off x="4918334" y="2468164"/>
            <a:ext cx="4539225" cy="1077693"/>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4690EE98-7598-C26A-E3FC-9C8A04369DDE}"/>
              </a:ext>
            </a:extLst>
          </p:cNvPr>
          <p:cNvCxnSpPr>
            <a:cxnSpLocks/>
          </p:cNvCxnSpPr>
          <p:nvPr/>
        </p:nvCxnSpPr>
        <p:spPr>
          <a:xfrm>
            <a:off x="4266850" y="1794424"/>
            <a:ext cx="0" cy="129707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5EF2277-305E-5D05-9949-CBB12C1062E3}"/>
              </a:ext>
            </a:extLst>
          </p:cNvPr>
          <p:cNvCxnSpPr>
            <a:cxnSpLocks/>
          </p:cNvCxnSpPr>
          <p:nvPr/>
        </p:nvCxnSpPr>
        <p:spPr>
          <a:xfrm>
            <a:off x="4277360" y="2370945"/>
            <a:ext cx="640973" cy="523936"/>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3EB22EA-0467-2BB9-A143-84C8947F625D}"/>
              </a:ext>
            </a:extLst>
          </p:cNvPr>
          <p:cNvSpPr txBox="1"/>
          <p:nvPr/>
        </p:nvSpPr>
        <p:spPr>
          <a:xfrm>
            <a:off x="431128" y="1893891"/>
            <a:ext cx="3767879" cy="954107"/>
          </a:xfrm>
          <a:prstGeom prst="rect">
            <a:avLst/>
          </a:prstGeom>
          <a:noFill/>
        </p:spPr>
        <p:txBody>
          <a:bodyPr wrap="square" rtlCol="0">
            <a:spAutoFit/>
          </a:bodyPr>
          <a:lstStyle/>
          <a:p>
            <a:pPr algn="ctr"/>
            <a:r>
              <a:rPr lang="en-US" sz="14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Renewables Characterization</a:t>
            </a:r>
          </a:p>
          <a:p>
            <a:pPr algn="ctr"/>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It allows setting types, capacities, efficiencies, costs, lifespans, emissions, and expected operational output for renewable energy technologies</a:t>
            </a:r>
          </a:p>
        </p:txBody>
      </p:sp>
    </p:spTree>
    <p:extLst>
      <p:ext uri="{BB962C8B-B14F-4D97-AF65-F5344CB8AC3E}">
        <p14:creationId xmlns:p14="http://schemas.microsoft.com/office/powerpoint/2010/main" val="1483366446"/>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8</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Renewables Parameters</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314023-8CC4-AACC-7428-649E98CC4E53}"/>
              </a:ext>
            </a:extLst>
          </p:cNvPr>
          <p:cNvPicPr>
            <a:picLocks noChangeAspect="1"/>
          </p:cNvPicPr>
          <p:nvPr/>
        </p:nvPicPr>
        <p:blipFill rotWithShape="1">
          <a:blip r:embed="rId4"/>
          <a:srcRect t="14036"/>
          <a:stretch/>
        </p:blipFill>
        <p:spPr>
          <a:xfrm>
            <a:off x="441475" y="1113272"/>
            <a:ext cx="5257917" cy="2186544"/>
          </a:xfrm>
          <a:prstGeom prst="rect">
            <a:avLst/>
          </a:prstGeom>
        </p:spPr>
      </p:pic>
      <p:pic>
        <p:nvPicPr>
          <p:cNvPr id="14" name="Picture 13">
            <a:extLst>
              <a:ext uri="{FF2B5EF4-FFF2-40B4-BE49-F238E27FC236}">
                <a16:creationId xmlns:a16="http://schemas.microsoft.com/office/drawing/2014/main" id="{CD535EAE-166D-CD10-465F-23767D9A5F2E}"/>
              </a:ext>
            </a:extLst>
          </p:cNvPr>
          <p:cNvPicPr>
            <a:picLocks noChangeAspect="1"/>
          </p:cNvPicPr>
          <p:nvPr/>
        </p:nvPicPr>
        <p:blipFill rotWithShape="1">
          <a:blip r:embed="rId5"/>
          <a:srcRect t="10872"/>
          <a:stretch/>
        </p:blipFill>
        <p:spPr>
          <a:xfrm>
            <a:off x="441475" y="3925685"/>
            <a:ext cx="5257917" cy="2186545"/>
          </a:xfrm>
          <a:prstGeom prst="rect">
            <a:avLst/>
          </a:prstGeom>
        </p:spPr>
      </p:pic>
      <p:sp>
        <p:nvSpPr>
          <p:cNvPr id="15" name="Rectangle 14">
            <a:extLst>
              <a:ext uri="{FF2B5EF4-FFF2-40B4-BE49-F238E27FC236}">
                <a16:creationId xmlns:a16="http://schemas.microsoft.com/office/drawing/2014/main" id="{C7C5828E-1543-DD08-C308-ECD97846D461}"/>
              </a:ext>
            </a:extLst>
          </p:cNvPr>
          <p:cNvSpPr/>
          <p:nvPr/>
        </p:nvSpPr>
        <p:spPr>
          <a:xfrm>
            <a:off x="2662177" y="1356339"/>
            <a:ext cx="3105058" cy="347240"/>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 ">
            <a:extLst>
              <a:ext uri="{FF2B5EF4-FFF2-40B4-BE49-F238E27FC236}">
                <a16:creationId xmlns:a16="http://schemas.microsoft.com/office/drawing/2014/main" id="{69840CAF-21F9-CD7C-741B-2F20545E22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658953">
            <a:off x="4864848" y="1414743"/>
            <a:ext cx="501106" cy="50110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10AB4B4C-6EF9-C2FB-1F2D-86AD286CAD41}"/>
              </a:ext>
            </a:extLst>
          </p:cNvPr>
          <p:cNvSpPr/>
          <p:nvPr/>
        </p:nvSpPr>
        <p:spPr>
          <a:xfrm>
            <a:off x="4214706" y="4566213"/>
            <a:ext cx="1283269" cy="1546017"/>
          </a:xfrm>
          <a:prstGeom prst="rect">
            <a:avLst/>
          </a:prstGeom>
          <a:noFill/>
          <a:ln w="1905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uppo 99">
            <a:extLst>
              <a:ext uri="{FF2B5EF4-FFF2-40B4-BE49-F238E27FC236}">
                <a16:creationId xmlns:a16="http://schemas.microsoft.com/office/drawing/2014/main" id="{6A8D10E8-60CD-2A9E-42C5-55FD90B023F9}"/>
              </a:ext>
            </a:extLst>
          </p:cNvPr>
          <p:cNvGrpSpPr/>
          <p:nvPr/>
        </p:nvGrpSpPr>
        <p:grpSpPr>
          <a:xfrm rot="5400000">
            <a:off x="2923840" y="1652638"/>
            <a:ext cx="293185" cy="3989531"/>
            <a:chOff x="7896699" y="141940"/>
            <a:chExt cx="67361" cy="5796498"/>
          </a:xfrm>
        </p:grpSpPr>
        <p:cxnSp>
          <p:nvCxnSpPr>
            <p:cNvPr id="19" name="Connettore diritto 96">
              <a:extLst>
                <a:ext uri="{FF2B5EF4-FFF2-40B4-BE49-F238E27FC236}">
                  <a16:creationId xmlns:a16="http://schemas.microsoft.com/office/drawing/2014/main" id="{9A2A7209-9439-3E2C-12DE-80B00544A98F}"/>
                </a:ext>
              </a:extLst>
            </p:cNvPr>
            <p:cNvCxnSpPr>
              <a:cxnSpLocks/>
            </p:cNvCxnSpPr>
            <p:nvPr/>
          </p:nvCxnSpPr>
          <p:spPr>
            <a:xfrm>
              <a:off x="7930379" y="141940"/>
              <a:ext cx="0" cy="579649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Freccia a gallone 98">
              <a:extLst>
                <a:ext uri="{FF2B5EF4-FFF2-40B4-BE49-F238E27FC236}">
                  <a16:creationId xmlns:a16="http://schemas.microsoft.com/office/drawing/2014/main" id="{1FC4B473-32D9-DBA0-4A44-A4DD457ABF7F}"/>
                </a:ext>
              </a:extLst>
            </p:cNvPr>
            <p:cNvSpPr/>
            <p:nvPr/>
          </p:nvSpPr>
          <p:spPr>
            <a:xfrm>
              <a:off x="7896699" y="2406225"/>
              <a:ext cx="67361" cy="915654"/>
            </a:xfrm>
            <a:prstGeom prst="chevron">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TextBox 20">
            <a:extLst>
              <a:ext uri="{FF2B5EF4-FFF2-40B4-BE49-F238E27FC236}">
                <a16:creationId xmlns:a16="http://schemas.microsoft.com/office/drawing/2014/main" id="{E8EC6338-BB2A-4C6E-7EA1-511554D74847}"/>
              </a:ext>
            </a:extLst>
          </p:cNvPr>
          <p:cNvSpPr txBox="1"/>
          <p:nvPr/>
        </p:nvSpPr>
        <p:spPr>
          <a:xfrm>
            <a:off x="5939461" y="2144032"/>
            <a:ext cx="5531839" cy="2569934"/>
          </a:xfrm>
          <a:prstGeom prst="rect">
            <a:avLst/>
          </a:prstGeom>
          <a:noFill/>
        </p:spPr>
        <p:txBody>
          <a:bodyPr wrap="square" rtlCol="0">
            <a:spAutoFit/>
          </a:bodyPr>
          <a:lstStyle/>
          <a:p>
            <a:pPr algn="ctr"/>
            <a:endParaRPr lang="en-US" sz="7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400" dirty="0">
                <a:latin typeface="Open Sans" panose="020B0606030504020204" pitchFamily="34" charset="0"/>
                <a:ea typeface="Open Sans" panose="020B0606030504020204" pitchFamily="34" charset="0"/>
                <a:cs typeface="Open Sans" panose="020B0606030504020204" pitchFamily="34" charset="0"/>
              </a:rPr>
              <a:t>The interface includes an "</a:t>
            </a:r>
            <a:r>
              <a:rPr lang="en-GB" sz="1400" b="1" dirty="0">
                <a:latin typeface="Open Sans" panose="020B0606030504020204" pitchFamily="34" charset="0"/>
                <a:ea typeface="Open Sans" panose="020B0606030504020204" pitchFamily="34" charset="0"/>
                <a:cs typeface="Open Sans" panose="020B0606030504020204" pitchFamily="34" charset="0"/>
              </a:rPr>
              <a:t>Update Parameters Configuration</a:t>
            </a:r>
            <a:r>
              <a:rPr lang="en-GB" sz="1400" dirty="0">
                <a:latin typeface="Open Sans" panose="020B0606030504020204" pitchFamily="34" charset="0"/>
                <a:ea typeface="Open Sans" panose="020B0606030504020204" pitchFamily="34" charset="0"/>
                <a:cs typeface="Open Sans" panose="020B0606030504020204" pitchFamily="34" charset="0"/>
              </a:rPr>
              <a:t>" button for applying new settings to renewable energy sources. In particular:</a:t>
            </a:r>
          </a:p>
          <a:p>
            <a:pPr algn="just"/>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28600" indent="-228600" algn="just">
              <a:buFont typeface="+mj-lt"/>
              <a:buAutoNum type="arabicPeriod"/>
            </a:pPr>
            <a:r>
              <a:rPr lang="en-GB" sz="1400" dirty="0">
                <a:latin typeface="Open Sans" panose="020B0606030504020204" pitchFamily="34" charset="0"/>
                <a:ea typeface="Open Sans" panose="020B0606030504020204" pitchFamily="34" charset="0"/>
                <a:cs typeface="Open Sans" panose="020B0606030504020204" pitchFamily="34" charset="0"/>
              </a:rPr>
              <a:t>Set the number of renewable sources in </a:t>
            </a:r>
            <a:r>
              <a:rPr lang="en-GB" sz="1400" b="1" dirty="0" err="1">
                <a:latin typeface="Open Sans" panose="020B0606030504020204" pitchFamily="34" charset="0"/>
                <a:ea typeface="Open Sans" panose="020B0606030504020204" pitchFamily="34" charset="0"/>
                <a:cs typeface="Open Sans" panose="020B0606030504020204" pitchFamily="34" charset="0"/>
              </a:rPr>
              <a:t>RES_Sources</a:t>
            </a:r>
            <a:endParaRPr lang="en-GB" sz="1400" b="1" dirty="0">
              <a:latin typeface="Open Sans" panose="020B0606030504020204" pitchFamily="34" charset="0"/>
              <a:ea typeface="Open Sans" panose="020B0606030504020204" pitchFamily="34" charset="0"/>
              <a:cs typeface="Open Sans" panose="020B0606030504020204" pitchFamily="34" charset="0"/>
            </a:endParaRPr>
          </a:p>
          <a:p>
            <a:pPr marL="228600" indent="-228600" algn="just">
              <a:buFont typeface="+mj-lt"/>
              <a:buAutoNum type="arabicPeriod"/>
            </a:pPr>
            <a:endParaRPr lang="en-GB" sz="1400" b="1" dirty="0">
              <a:latin typeface="Open Sans" panose="020B0606030504020204" pitchFamily="34" charset="0"/>
              <a:ea typeface="Open Sans" panose="020B0606030504020204" pitchFamily="34" charset="0"/>
              <a:cs typeface="Open Sans" panose="020B0606030504020204" pitchFamily="34" charset="0"/>
            </a:endParaRPr>
          </a:p>
          <a:p>
            <a:pPr marL="228600" indent="-228600" algn="just">
              <a:buFont typeface="+mj-lt"/>
              <a:buAutoNum type="arabicPeriod"/>
            </a:pPr>
            <a:r>
              <a:rPr lang="en-GB" sz="1400" b="1" dirty="0">
                <a:latin typeface="Open Sans" panose="020B0606030504020204" pitchFamily="34" charset="0"/>
                <a:ea typeface="Open Sans" panose="020B0606030504020204" pitchFamily="34" charset="0"/>
                <a:cs typeface="Open Sans" panose="020B0606030504020204" pitchFamily="34" charset="0"/>
              </a:rPr>
              <a:t>Press the button </a:t>
            </a:r>
            <a:r>
              <a:rPr lang="en-GB" sz="1400" dirty="0">
                <a:latin typeface="Open Sans" panose="020B0606030504020204" pitchFamily="34" charset="0"/>
                <a:ea typeface="Open Sans" panose="020B0606030504020204" pitchFamily="34" charset="0"/>
                <a:cs typeface="Open Sans" panose="020B0606030504020204" pitchFamily="34" charset="0"/>
              </a:rPr>
              <a:t>to update the entries for each parameter</a:t>
            </a:r>
          </a:p>
          <a:p>
            <a:pPr marL="228600" indent="-228600" algn="just">
              <a:buFont typeface="+mj-lt"/>
              <a:buAutoNum type="arabicPeriod"/>
            </a:pPr>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28600" indent="-228600" algn="just">
              <a:buFont typeface="+mj-lt"/>
              <a:buAutoNum type="arabicPeriod"/>
            </a:pPr>
            <a:r>
              <a:rPr lang="en-GB" sz="1400" dirty="0">
                <a:latin typeface="Open Sans" panose="020B0606030504020204" pitchFamily="34" charset="0"/>
                <a:ea typeface="Open Sans" panose="020B0606030504020204" pitchFamily="34" charset="0"/>
                <a:cs typeface="Open Sans" panose="020B0606030504020204" pitchFamily="34" charset="0"/>
              </a:rPr>
              <a:t>Visualize the </a:t>
            </a:r>
            <a:r>
              <a:rPr lang="en-GB" sz="1400" b="1" dirty="0">
                <a:latin typeface="Open Sans" panose="020B0606030504020204" pitchFamily="34" charset="0"/>
                <a:ea typeface="Open Sans" panose="020B0606030504020204" pitchFamily="34" charset="0"/>
                <a:cs typeface="Open Sans" panose="020B0606030504020204" pitchFamily="34" charset="0"/>
              </a:rPr>
              <a:t>new set of default values </a:t>
            </a:r>
            <a:r>
              <a:rPr lang="en-GB" sz="1400" dirty="0">
                <a:latin typeface="Open Sans" panose="020B0606030504020204" pitchFamily="34" charset="0"/>
                <a:ea typeface="Open Sans" panose="020B0606030504020204" pitchFamily="34" charset="0"/>
                <a:cs typeface="Open Sans" panose="020B0606030504020204" pitchFamily="34" charset="0"/>
              </a:rPr>
              <a:t>for each parameter</a:t>
            </a:r>
          </a:p>
          <a:p>
            <a:pPr marL="228600" indent="-228600" algn="just">
              <a:buFont typeface="+mj-lt"/>
              <a:buAutoNum type="arabicPeriod"/>
            </a:pPr>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28600" indent="-228600" algn="just">
              <a:buFont typeface="+mj-lt"/>
              <a:buAutoNum type="arabicPeriod"/>
            </a:pPr>
            <a:r>
              <a:rPr lang="en-GB" sz="1400" b="1" dirty="0">
                <a:latin typeface="Open Sans" panose="020B0606030504020204" pitchFamily="34" charset="0"/>
                <a:ea typeface="Open Sans" panose="020B0606030504020204" pitchFamily="34" charset="0"/>
                <a:cs typeface="Open Sans" panose="020B0606030504020204" pitchFamily="34" charset="0"/>
              </a:rPr>
              <a:t>Edit</a:t>
            </a:r>
            <a:r>
              <a:rPr lang="en-GB" sz="1400" dirty="0">
                <a:latin typeface="Open Sans" panose="020B0606030504020204" pitchFamily="34" charset="0"/>
                <a:ea typeface="Open Sans" panose="020B0606030504020204" pitchFamily="34" charset="0"/>
                <a:cs typeface="Open Sans" panose="020B0606030504020204" pitchFamily="34" charset="0"/>
              </a:rPr>
              <a:t> the values as preferred</a:t>
            </a:r>
          </a:p>
        </p:txBody>
      </p:sp>
    </p:spTree>
    <p:extLst>
      <p:ext uri="{BB962C8B-B14F-4D97-AF65-F5344CB8AC3E}">
        <p14:creationId xmlns:p14="http://schemas.microsoft.com/office/powerpoint/2010/main" val="156886982"/>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41E96938535DD4B921FCDFB54345D30" ma:contentTypeVersion="18" ma:contentTypeDescription="Creare un nuovo documento." ma:contentTypeScope="" ma:versionID="a5d5c10fb5d76e91b5d3863d63e8b979">
  <xsd:schema xmlns:xsd="http://www.w3.org/2001/XMLSchema" xmlns:xs="http://www.w3.org/2001/XMLSchema" xmlns:p="http://schemas.microsoft.com/office/2006/metadata/properties" xmlns:ns2="5d44ae6a-e145-4c9d-94e7-ddf9cc58067e" xmlns:ns3="e67e9a88-35e1-4b39-8da9-a609eb308282" targetNamespace="http://schemas.microsoft.com/office/2006/metadata/properties" ma:root="true" ma:fieldsID="f7cec042378b2404c094b5ca61f00f7c" ns2:_="" ns3:_="">
    <xsd:import namespace="5d44ae6a-e145-4c9d-94e7-ddf9cc58067e"/>
    <xsd:import namespace="e67e9a88-35e1-4b39-8da9-a609eb3082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44ae6a-e145-4c9d-94e7-ddf9cc580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62691f12-1220-44b1-ba48-e77f64da299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7e9a88-35e1-4b39-8da9-a609eb308282"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element name="TaxCatchAll" ma:index="23" nillable="true" ma:displayName="Taxonomy Catch All Column" ma:hidden="true" ma:list="{cfe7f1f2-b186-4eae-b9db-3e53485d6587}" ma:internalName="TaxCatchAll" ma:showField="CatchAllData" ma:web="e67e9a88-35e1-4b39-8da9-a609eb3082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d44ae6a-e145-4c9d-94e7-ddf9cc58067e">
      <Terms xmlns="http://schemas.microsoft.com/office/infopath/2007/PartnerControls"/>
    </lcf76f155ced4ddcb4097134ff3c332f>
    <TaxCatchAll xmlns="e67e9a88-35e1-4b39-8da9-a609eb308282" xsi:nil="true"/>
  </documentManagement>
</p:properties>
</file>

<file path=customXml/itemProps1.xml><?xml version="1.0" encoding="utf-8"?>
<ds:datastoreItem xmlns:ds="http://schemas.openxmlformats.org/officeDocument/2006/customXml" ds:itemID="{A6703F00-51CE-402F-97D6-952A2A17B4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44ae6a-e145-4c9d-94e7-ddf9cc58067e"/>
    <ds:schemaRef ds:uri="e67e9a88-35e1-4b39-8da9-a609eb3082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3.xml><?xml version="1.0" encoding="utf-8"?>
<ds:datastoreItem xmlns:ds="http://schemas.openxmlformats.org/officeDocument/2006/customXml" ds:itemID="{47F587A4-2E70-45EC-BE7D-17F9D27F3F2F}">
  <ds:schemaRefs>
    <ds:schemaRef ds:uri="http://schemas.microsoft.com/office/infopath/2007/PartnerControls"/>
    <ds:schemaRef ds:uri="5d44ae6a-e145-4c9d-94e7-ddf9cc58067e"/>
    <ds:schemaRef ds:uri="http://schemas.openxmlformats.org/package/2006/metadata/core-properties"/>
    <ds:schemaRef ds:uri="http://purl.org/dc/elements/1.1/"/>
    <ds:schemaRef ds:uri="e67e9a88-35e1-4b39-8da9-a609eb308282"/>
    <ds:schemaRef ds:uri="http://purl.org/dc/terms/"/>
    <ds:schemaRef ds:uri="http://schemas.microsoft.com/office/2006/documentManagement/types"/>
    <ds:schemaRef ds:uri="http://www.w3.org/XML/1998/namespace"/>
    <ds:schemaRef ds:uri="http://purl.org/dc/dcmityp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9</TotalTime>
  <Words>1302</Words>
  <Application>Microsoft Office PowerPoint</Application>
  <PresentationFormat>Widescreen</PresentationFormat>
  <Paragraphs>203</Paragraphs>
  <Slides>12</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Cambria Math</vt:lpstr>
      <vt:lpstr>Courier New</vt:lpstr>
      <vt:lpstr>Open Sans</vt:lpstr>
      <vt:lpstr>Open Sans </vt:lpstr>
      <vt:lpstr>Open Sans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Ashutosh.Bhagurkar</cp:lastModifiedBy>
  <cp:revision>236</cp:revision>
  <dcterms:created xsi:type="dcterms:W3CDTF">2021-02-10T16:48:02Z</dcterms:created>
  <dcterms:modified xsi:type="dcterms:W3CDTF">2024-11-02T19:39:40Z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