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</p:sldMasterIdLst>
  <p:notesMasterIdLst>
    <p:notesMasterId r:id="rId8"/>
  </p:notesMasterIdLst>
  <p:sldIdLst>
    <p:sldId id="292" r:id="rId2"/>
    <p:sldId id="293" r:id="rId3"/>
    <p:sldId id="294" r:id="rId4"/>
    <p:sldId id="295" r:id="rId5"/>
    <p:sldId id="296" r:id="rId6"/>
    <p:sldId id="29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7" autoAdjust="0"/>
    <p:restoredTop sz="94663"/>
  </p:normalViewPr>
  <p:slideViewPr>
    <p:cSldViewPr snapToGrid="0" snapToObjects="1">
      <p:cViewPr varScale="1">
        <p:scale>
          <a:sx n="70" d="100"/>
          <a:sy n="70" d="100"/>
        </p:scale>
        <p:origin x="4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41F90-B056-814F-90B0-44A36A4AD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D72F-3E17-E34C-8F9E-17EDCCBB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5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7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3947" y="5963832"/>
            <a:ext cx="12375419" cy="979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8"/>
          <p:cNvSpPr/>
          <p:nvPr/>
        </p:nvSpPr>
        <p:spPr>
          <a:xfrm>
            <a:off x="-274590" y="-24276"/>
            <a:ext cx="5814212" cy="6967242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7465" h="6967242">
                <a:moveTo>
                  <a:pt x="40460" y="0"/>
                </a:moveTo>
                <a:lnTo>
                  <a:pt x="3997465" y="8092"/>
                </a:lnTo>
                <a:lnTo>
                  <a:pt x="2702740" y="6951058"/>
                </a:lnTo>
                <a:lnTo>
                  <a:pt x="64736" y="6967242"/>
                </a:lnTo>
                <a:lnTo>
                  <a:pt x="0" y="6967242"/>
                </a:lnTo>
                <a:lnTo>
                  <a:pt x="40460" y="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41" y="1871561"/>
            <a:ext cx="3128927" cy="346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899" y="1825625"/>
            <a:ext cx="3811901" cy="42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0" y="6070038"/>
            <a:ext cx="12241161" cy="816077"/>
          </a:xfrm>
          <a:custGeom>
            <a:avLst/>
            <a:gdLst>
              <a:gd name="connsiteX0" fmla="*/ 12231329 w 12241161"/>
              <a:gd name="connsiteY0" fmla="*/ 0 h 816077"/>
              <a:gd name="connsiteX1" fmla="*/ 0 w 12241161"/>
              <a:gd name="connsiteY1" fmla="*/ 314632 h 816077"/>
              <a:gd name="connsiteX2" fmla="*/ 0 w 12241161"/>
              <a:gd name="connsiteY2" fmla="*/ 816077 h 816077"/>
              <a:gd name="connsiteX3" fmla="*/ 12241161 w 12241161"/>
              <a:gd name="connsiteY3" fmla="*/ 796413 h 816077"/>
              <a:gd name="connsiteX4" fmla="*/ 12231329 w 12241161"/>
              <a:gd name="connsiteY4" fmla="*/ 0 h 8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161" h="816077">
                <a:moveTo>
                  <a:pt x="12231329" y="0"/>
                </a:moveTo>
                <a:lnTo>
                  <a:pt x="0" y="314632"/>
                </a:lnTo>
                <a:lnTo>
                  <a:pt x="0" y="816077"/>
                </a:lnTo>
                <a:lnTo>
                  <a:pt x="12241161" y="796413"/>
                </a:lnTo>
                <a:lnTo>
                  <a:pt x="1223132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7582" y="6356352"/>
            <a:ext cx="244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4D9B3C0-B41B-1B40-A2AE-BA98CC36DAEE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653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064" y="369173"/>
            <a:ext cx="1275735" cy="790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Roboto" charset="0"/>
          <a:cs typeface="Roboto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j-lt"/>
          <a:ea typeface="Roboto" charset="0"/>
          <a:cs typeface="Robot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Roboto" charset="0"/>
          <a:cs typeface="Robot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j-lt"/>
          <a:ea typeface="Roboto" charset="0"/>
          <a:cs typeface="Robot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j-lt"/>
          <a:ea typeface="Roboto" charset="0"/>
          <a:cs typeface="Robot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j-lt"/>
          <a:ea typeface="Roboto" charset="0"/>
          <a:cs typeface="Robot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6874"/>
            <a:ext cx="12241160" cy="9180870"/>
          </a:xfrm>
          <a:prstGeom prst="rect">
            <a:avLst/>
          </a:prstGeom>
        </p:spPr>
      </p:pic>
      <p:sp>
        <p:nvSpPr>
          <p:cNvPr id="12" name="Text Placeholder 5"/>
          <p:cNvSpPr txBox="1">
            <a:spLocks/>
          </p:cNvSpPr>
          <p:nvPr/>
        </p:nvSpPr>
        <p:spPr>
          <a:xfrm>
            <a:off x="838200" y="5399551"/>
            <a:ext cx="10734368" cy="128747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24891" y="-26504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16" y="237307"/>
            <a:ext cx="1264886" cy="78333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-1" y="5084338"/>
            <a:ext cx="12241161" cy="2907243"/>
          </a:xfrm>
          <a:custGeom>
            <a:avLst/>
            <a:gdLst>
              <a:gd name="connsiteX0" fmla="*/ 0 w 9242854"/>
              <a:gd name="connsiteY0" fmla="*/ 3253946 h 3262184"/>
              <a:gd name="connsiteX1" fmla="*/ 0 w 9242854"/>
              <a:gd name="connsiteY1" fmla="*/ 782595 h 3262184"/>
              <a:gd name="connsiteX2" fmla="*/ 9242854 w 9242854"/>
              <a:gd name="connsiteY2" fmla="*/ 0 h 3262184"/>
              <a:gd name="connsiteX3" fmla="*/ 9209902 w 9242854"/>
              <a:gd name="connsiteY3" fmla="*/ 3262184 h 3262184"/>
              <a:gd name="connsiteX4" fmla="*/ 0 w 9242854"/>
              <a:gd name="connsiteY4" fmla="*/ 3253946 h 3262184"/>
              <a:gd name="connsiteX0" fmla="*/ 0 w 9209902"/>
              <a:gd name="connsiteY0" fmla="*/ 3253946 h 3262184"/>
              <a:gd name="connsiteX1" fmla="*/ 0 w 9209902"/>
              <a:gd name="connsiteY1" fmla="*/ 782595 h 3262184"/>
              <a:gd name="connsiteX2" fmla="*/ 9165216 w 9209902"/>
              <a:gd name="connsiteY2" fmla="*/ 0 h 3262184"/>
              <a:gd name="connsiteX3" fmla="*/ 9209902 w 9209902"/>
              <a:gd name="connsiteY3" fmla="*/ 3262184 h 3262184"/>
              <a:gd name="connsiteX4" fmla="*/ 0 w 9209902"/>
              <a:gd name="connsiteY4" fmla="*/ 3253946 h 3262184"/>
              <a:gd name="connsiteX0" fmla="*/ 0 w 9165216"/>
              <a:gd name="connsiteY0" fmla="*/ 3253946 h 3253946"/>
              <a:gd name="connsiteX1" fmla="*/ 0 w 9165216"/>
              <a:gd name="connsiteY1" fmla="*/ 782595 h 3253946"/>
              <a:gd name="connsiteX2" fmla="*/ 9165216 w 9165216"/>
              <a:gd name="connsiteY2" fmla="*/ 0 h 3253946"/>
              <a:gd name="connsiteX3" fmla="*/ 9097759 w 9165216"/>
              <a:gd name="connsiteY3" fmla="*/ 3135975 h 3253946"/>
              <a:gd name="connsiteX4" fmla="*/ 0 w 9165216"/>
              <a:gd name="connsiteY4" fmla="*/ 3253946 h 3253946"/>
              <a:gd name="connsiteX0" fmla="*/ 0 w 9165216"/>
              <a:gd name="connsiteY0" fmla="*/ 3253946 h 3271893"/>
              <a:gd name="connsiteX1" fmla="*/ 0 w 9165216"/>
              <a:gd name="connsiteY1" fmla="*/ 782595 h 3271893"/>
              <a:gd name="connsiteX2" fmla="*/ 9165216 w 9165216"/>
              <a:gd name="connsiteY2" fmla="*/ 0 h 3271893"/>
              <a:gd name="connsiteX3" fmla="*/ 9149518 w 9165216"/>
              <a:gd name="connsiteY3" fmla="*/ 3271893 h 3271893"/>
              <a:gd name="connsiteX4" fmla="*/ 0 w 9165216"/>
              <a:gd name="connsiteY4" fmla="*/ 3253946 h 32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216" h="3271893">
                <a:moveTo>
                  <a:pt x="0" y="3253946"/>
                </a:moveTo>
                <a:lnTo>
                  <a:pt x="0" y="782595"/>
                </a:lnTo>
                <a:lnTo>
                  <a:pt x="9165216" y="0"/>
                </a:lnTo>
                <a:cubicBezTo>
                  <a:pt x="9159983" y="1090631"/>
                  <a:pt x="9154751" y="2181262"/>
                  <a:pt x="9149518" y="3271893"/>
                </a:cubicBezTo>
                <a:lnTo>
                  <a:pt x="0" y="325394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51831" y="5929012"/>
            <a:ext cx="11337496" cy="595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r"/>
            <a:r>
              <a:rPr lang="en-US" sz="6600" b="1" dirty="0" smtClean="0">
                <a:solidFill>
                  <a:srgbClr val="FFFFFF"/>
                </a:solidFill>
              </a:rPr>
              <a:t>What is your role?</a:t>
            </a:r>
            <a:endParaRPr lang="en-US" sz="6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40" y="-19664"/>
            <a:ext cx="10488191" cy="699212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0385" y="340442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WHAT IS YOUR ROLE?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279339"/>
            <a:ext cx="46391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Be a representative of MRF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Organise regular socials – team spirit!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Communicate with MRF on the teams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Keep the team informed (via Facebook)</a:t>
            </a: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Recruitment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Support MRF and CACH to recruit a team for the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Support MRF and CACH with the follow up process to get as many sign up’s a possible</a:t>
            </a:r>
          </a:p>
          <a:p>
            <a:endParaRPr lang="en-GB" dirty="0">
              <a:solidFill>
                <a:srgbClr val="191919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94" y="-49161"/>
            <a:ext cx="9362165" cy="702162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190122"/>
            <a:ext cx="45142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Fundraising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Ensure the team is equipped with fundraising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Hold face-to-face meetings with the </a:t>
            </a:r>
            <a:r>
              <a:rPr lang="en-GB" dirty="0" smtClean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team once a term</a:t>
            </a:r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Hold workshops </a:t>
            </a:r>
            <a:r>
              <a:rPr lang="en-GB" dirty="0" smtClean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once a term – </a:t>
            </a: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(all prepped for you!)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Organise fundraising opportunities for the </a:t>
            </a:r>
            <a:r>
              <a:rPr lang="en-GB" dirty="0" smtClean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team 1-2 per term</a:t>
            </a:r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Help with the return of fundraising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You don’t have to be amazing at fundraising already, we have all the tools and </a:t>
            </a:r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resources </a:t>
            </a:r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for you</a:t>
            </a:r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Check your CL Pack for all of the above</a:t>
            </a:r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191919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50385" y="340442"/>
            <a:ext cx="601431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bg1"/>
                </a:solidFill>
                <a:latin typeface="+mj-lt"/>
                <a:ea typeface="Roboto" charset="0"/>
                <a:cs typeface="Roboto" charset="0"/>
              </a:defRPr>
            </a:lvl1pPr>
          </a:lstStyle>
          <a:p>
            <a:r>
              <a:rPr lang="en-US" sz="4000" b="1" smtClean="0">
                <a:solidFill>
                  <a:schemeClr val="accent1"/>
                </a:solidFill>
                <a:latin typeface="+mn-lt"/>
              </a:rPr>
              <a:t>WHAT IS YOUR ROLE?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25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18" y="-68826"/>
            <a:ext cx="10502939" cy="700195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1883" y="282565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DISCOUNTS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291" y="2165330"/>
            <a:ext cx="46391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You put in a lot of hard work to support your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We want to reward you for your efforts!</a:t>
            </a:r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How?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It’s an effort based system, per leader to ensure it is </a:t>
            </a:r>
            <a:r>
              <a:rPr lang="en-GB" dirty="0" smtClean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91919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Check your CL Pack for your specific discounts and guide</a:t>
            </a:r>
            <a:endParaRPr lang="en-GB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Discount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Just sign up to the challenge before the info meeting!</a:t>
            </a:r>
          </a:p>
          <a:p>
            <a:endParaRPr lang="en-GB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75" y="-39329"/>
            <a:ext cx="9895390" cy="701464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340442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DISCOUNTS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233813"/>
            <a:ext cx="46391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Discount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Actively recruit your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Help with follow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Ensure all recruits have their fundraising resources</a:t>
            </a: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Discount 3/4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Hold 121 fundraising sessions with your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Host a provided fundraising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Had all your monthly catch up calls with your account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Held at least 1 sober social</a:t>
            </a:r>
          </a:p>
        </p:txBody>
      </p:sp>
    </p:spTree>
    <p:extLst>
      <p:ext uri="{BB962C8B-B14F-4D97-AF65-F5344CB8AC3E}">
        <p14:creationId xmlns:p14="http://schemas.microsoft.com/office/powerpoint/2010/main" val="33874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2" y="19664"/>
            <a:ext cx="10902563" cy="7268375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271616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DISCOUNTS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267624"/>
            <a:ext cx="4772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Final Discount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Hold 121 fundraising sessions with your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Host a provided fundraising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Had all your monthly catch up calls with your account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Held at least 1 sober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1919"/>
                </a:solidFill>
              </a:rPr>
              <a:t>Organised 2 group fundraisers through the year at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191919"/>
              </a:solidFill>
            </a:endParaRPr>
          </a:p>
          <a:p>
            <a:r>
              <a:rPr lang="en-GB" b="1" dirty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Extra </a:t>
            </a:r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Benefit – help us get buckets back after your trip!</a:t>
            </a:r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191919"/>
                </a:solidFill>
              </a:rPr>
              <a:t>Signed, personalised Letter of Recommendation</a:t>
            </a:r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F">
  <a:themeElements>
    <a:clrScheme name="MRF FINAL">
      <a:dk1>
        <a:srgbClr val="191919"/>
      </a:dk1>
      <a:lt1>
        <a:srgbClr val="FFFFFF"/>
      </a:lt1>
      <a:dk2>
        <a:srgbClr val="191919"/>
      </a:dk2>
      <a:lt2>
        <a:srgbClr val="E7E6E6"/>
      </a:lt2>
      <a:accent1>
        <a:srgbClr val="582C83"/>
      </a:accent1>
      <a:accent2>
        <a:srgbClr val="D22630"/>
      </a:accent2>
      <a:accent3>
        <a:srgbClr val="0AA3AD"/>
      </a:accent3>
      <a:accent4>
        <a:srgbClr val="F2A900"/>
      </a:accent4>
      <a:accent5>
        <a:srgbClr val="3A5DC3"/>
      </a:accent5>
      <a:accent6>
        <a:srgbClr val="A5A5A5"/>
      </a:accent6>
      <a:hlink>
        <a:srgbClr val="582C83"/>
      </a:hlink>
      <a:folHlink>
        <a:srgbClr val="3A5D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496A6E41-BA07-DC4F-A2F8-5F8FDC84D580}" vid="{EBAE8E76-1FE9-7242-8659-0612872799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MRF</Template>
  <TotalTime>4003</TotalTime>
  <Words>324</Words>
  <Application>Microsoft Office PowerPoint</Application>
  <PresentationFormat>Widescreen</PresentationFormat>
  <Paragraphs>66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Roboto</vt:lpstr>
      <vt:lpstr>Roboto Light</vt:lpstr>
      <vt:lpstr>MRF</vt:lpstr>
      <vt:lpstr>PowerPoint Presentation</vt:lpstr>
      <vt:lpstr>WHAT IS YOUR ROLE?</vt:lpstr>
      <vt:lpstr>PowerPoint Presentation</vt:lpstr>
      <vt:lpstr>DISCOUNTS</vt:lpstr>
      <vt:lpstr>DISCOUNTS</vt:lpstr>
      <vt:lpstr>DISCOUNTS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PowerPoint</dc:title>
  <dc:creator>Microsoft Office User</dc:creator>
  <cp:lastModifiedBy>Konna Beeson</cp:lastModifiedBy>
  <cp:revision>101</cp:revision>
  <dcterms:created xsi:type="dcterms:W3CDTF">2017-11-04T15:47:17Z</dcterms:created>
  <dcterms:modified xsi:type="dcterms:W3CDTF">2018-09-17T16:03:50Z</dcterms:modified>
  <cp:contentStatus/>
</cp:coreProperties>
</file>