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99" r:id="rId5"/>
    <p:sldId id="280" r:id="rId6"/>
    <p:sldId id="281" r:id="rId7"/>
    <p:sldId id="284" r:id="rId8"/>
    <p:sldId id="285" r:id="rId9"/>
    <p:sldId id="288" r:id="rId10"/>
    <p:sldId id="287" r:id="rId11"/>
    <p:sldId id="286" r:id="rId12"/>
    <p:sldId id="289" r:id="rId13"/>
    <p:sldId id="293" r:id="rId14"/>
    <p:sldId id="296" r:id="rId15"/>
    <p:sldId id="297" r:id="rId16"/>
    <p:sldId id="298" r:id="rId17"/>
    <p:sldId id="295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934769-2D7E-A46F-536E-64D6403486A4}" name="Riccardo Mereu" initials="RM" userId="Riccardo Mere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615"/>
    <a:srgbClr val="FBC30A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2"/>
    <p:restoredTop sz="90443" autoAdjust="0"/>
  </p:normalViewPr>
  <p:slideViewPr>
    <p:cSldViewPr snapToGrid="0">
      <p:cViewPr varScale="1">
        <p:scale>
          <a:sx n="103" d="100"/>
          <a:sy n="103" d="100"/>
        </p:scale>
        <p:origin x="10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Onori" userId="902ff87a-dec1-4e50-bcf4-5017f04e5058" providerId="ADAL" clId="{8438B738-C3EA-4398-947E-0930A86A102A}"/>
    <pc:docChg chg="undo custSel addSld delSld modSld">
      <pc:chgData name="Alessandro Onori" userId="902ff87a-dec1-4e50-bcf4-5017f04e5058" providerId="ADAL" clId="{8438B738-C3EA-4398-947E-0930A86A102A}" dt="2024-01-12T15:49:58.439" v="1677" actId="20577"/>
      <pc:docMkLst>
        <pc:docMk/>
      </pc:docMkLst>
      <pc:sldChg chg="del">
        <pc:chgData name="Alessandro Onori" userId="902ff87a-dec1-4e50-bcf4-5017f04e5058" providerId="ADAL" clId="{8438B738-C3EA-4398-947E-0930A86A102A}" dt="2024-01-11T15:26:48.376" v="1" actId="2696"/>
        <pc:sldMkLst>
          <pc:docMk/>
          <pc:sldMk cId="631775775" sldId="279"/>
        </pc:sldMkLst>
      </pc:sldChg>
      <pc:sldChg chg="addSp delSp modSp add mod modNotesTx">
        <pc:chgData name="Alessandro Onori" userId="902ff87a-dec1-4e50-bcf4-5017f04e5058" providerId="ADAL" clId="{8438B738-C3EA-4398-947E-0930A86A102A}" dt="2024-01-12T15:13:13.664" v="633" actId="171"/>
        <pc:sldMkLst>
          <pc:docMk/>
          <pc:sldMk cId="4291756280" sldId="279"/>
        </pc:sldMkLst>
        <pc:spChg chg="del">
          <ac:chgData name="Alessandro Onori" userId="902ff87a-dec1-4e50-bcf4-5017f04e5058" providerId="ADAL" clId="{8438B738-C3EA-4398-947E-0930A86A102A}" dt="2024-01-12T13:52:08.074" v="3" actId="478"/>
          <ac:spMkLst>
            <pc:docMk/>
            <pc:sldMk cId="4291756280" sldId="279"/>
            <ac:spMk id="2" creationId="{00000000-0000-0000-0000-000000000000}"/>
          </ac:spMkLst>
        </pc:spChg>
        <pc:spChg chg="add del mod">
          <ac:chgData name="Alessandro Onori" userId="902ff87a-dec1-4e50-bcf4-5017f04e5058" providerId="ADAL" clId="{8438B738-C3EA-4398-947E-0930A86A102A}" dt="2024-01-12T13:52:14.136" v="6" actId="478"/>
          <ac:spMkLst>
            <pc:docMk/>
            <pc:sldMk cId="4291756280" sldId="279"/>
            <ac:spMk id="5" creationId="{1A50048C-3634-870C-B4F6-4C3F52321476}"/>
          </ac:spMkLst>
        </pc:spChg>
        <pc:spChg chg="add mod">
          <ac:chgData name="Alessandro Onori" userId="902ff87a-dec1-4e50-bcf4-5017f04e5058" providerId="ADAL" clId="{8438B738-C3EA-4398-947E-0930A86A102A}" dt="2024-01-12T14:15:21.775" v="185" actId="1076"/>
          <ac:spMkLst>
            <pc:docMk/>
            <pc:sldMk cId="4291756280" sldId="279"/>
            <ac:spMk id="7" creationId="{8FC540BE-A534-8711-AEE8-3D341B213FA0}"/>
          </ac:spMkLst>
        </pc:spChg>
        <pc:spChg chg="del">
          <ac:chgData name="Alessandro Onori" userId="902ff87a-dec1-4e50-bcf4-5017f04e5058" providerId="ADAL" clId="{8438B738-C3EA-4398-947E-0930A86A102A}" dt="2024-01-12T13:52:17.219" v="7" actId="478"/>
          <ac:spMkLst>
            <pc:docMk/>
            <pc:sldMk cId="4291756280" sldId="279"/>
            <ac:spMk id="9" creationId="{D65E6D98-BE8C-6B4C-B23E-6167300445AE}"/>
          </ac:spMkLst>
        </pc:spChg>
        <pc:spChg chg="add mod">
          <ac:chgData name="Alessandro Onori" userId="902ff87a-dec1-4e50-bcf4-5017f04e5058" providerId="ADAL" clId="{8438B738-C3EA-4398-947E-0930A86A102A}" dt="2024-01-12T13:54:50.987" v="63" actId="403"/>
          <ac:spMkLst>
            <pc:docMk/>
            <pc:sldMk cId="4291756280" sldId="279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8438B738-C3EA-4398-947E-0930A86A102A}" dt="2024-01-12T14:36:56.674" v="248" actId="207"/>
          <ac:spMkLst>
            <pc:docMk/>
            <pc:sldMk cId="4291756280" sldId="279"/>
            <ac:spMk id="14" creationId="{BCF5098A-5B0B-B7CE-4648-6DA50CF9C015}"/>
          </ac:spMkLst>
        </pc:spChg>
        <pc:spChg chg="add del mod">
          <ac:chgData name="Alessandro Onori" userId="902ff87a-dec1-4e50-bcf4-5017f04e5058" providerId="ADAL" clId="{8438B738-C3EA-4398-947E-0930A86A102A}" dt="2024-01-12T14:25:40.738" v="246" actId="14100"/>
          <ac:spMkLst>
            <pc:docMk/>
            <pc:sldMk cId="4291756280" sldId="279"/>
            <ac:spMk id="15" creationId="{5BAB728C-0839-8F7F-E789-903AC0DEEA4F}"/>
          </ac:spMkLst>
        </pc:spChg>
        <pc:spChg chg="add del mod ord">
          <ac:chgData name="Alessandro Onori" userId="902ff87a-dec1-4e50-bcf4-5017f04e5058" providerId="ADAL" clId="{8438B738-C3EA-4398-947E-0930A86A102A}" dt="2024-01-12T14:25:36.101" v="244" actId="11529"/>
          <ac:spMkLst>
            <pc:docMk/>
            <pc:sldMk cId="4291756280" sldId="279"/>
            <ac:spMk id="16" creationId="{04702810-C4F9-4BA4-1CF2-367E02181035}"/>
          </ac:spMkLst>
        </pc:spChg>
        <pc:spChg chg="add mod ord">
          <ac:chgData name="Alessandro Onori" userId="902ff87a-dec1-4e50-bcf4-5017f04e5058" providerId="ADAL" clId="{8438B738-C3EA-4398-947E-0930A86A102A}" dt="2024-01-12T15:13:13.664" v="633" actId="171"/>
          <ac:spMkLst>
            <pc:docMk/>
            <pc:sldMk cId="4291756280" sldId="279"/>
            <ac:spMk id="17" creationId="{E18FE1F3-52E7-2456-4CD8-25B2B444C94D}"/>
          </ac:spMkLst>
        </pc:spChg>
        <pc:picChg chg="add del">
          <ac:chgData name="Alessandro Onori" userId="902ff87a-dec1-4e50-bcf4-5017f04e5058" providerId="ADAL" clId="{8438B738-C3EA-4398-947E-0930A86A102A}" dt="2024-01-12T13:52:11.575" v="5" actId="478"/>
          <ac:picMkLst>
            <pc:docMk/>
            <pc:sldMk cId="4291756280" sldId="279"/>
            <ac:picMk id="3" creationId="{2FDE5C26-D4A7-4A08-BEF4-A1958E075695}"/>
          </ac:picMkLst>
        </pc:picChg>
        <pc:picChg chg="add del mod">
          <ac:chgData name="Alessandro Onori" userId="902ff87a-dec1-4e50-bcf4-5017f04e5058" providerId="ADAL" clId="{8438B738-C3EA-4398-947E-0930A86A102A}" dt="2024-01-12T14:13:45.966" v="165" actId="478"/>
          <ac:picMkLst>
            <pc:docMk/>
            <pc:sldMk cId="4291756280" sldId="279"/>
            <ac:picMk id="8" creationId="{211F2CC4-196B-A518-5569-11012F99C2A0}"/>
          </ac:picMkLst>
        </pc:picChg>
        <pc:picChg chg="add mod">
          <ac:chgData name="Alessandro Onori" userId="902ff87a-dec1-4e50-bcf4-5017f04e5058" providerId="ADAL" clId="{8438B738-C3EA-4398-947E-0930A86A102A}" dt="2024-01-12T14:12:41.351" v="164" actId="1076"/>
          <ac:picMkLst>
            <pc:docMk/>
            <pc:sldMk cId="4291756280" sldId="279"/>
            <ac:picMk id="13" creationId="{91CDE7EF-8C63-FB38-0AA7-697EA9113B13}"/>
          </ac:picMkLst>
        </pc:picChg>
        <pc:picChg chg="add del mod">
          <ac:chgData name="Alessandro Onori" userId="902ff87a-dec1-4e50-bcf4-5017f04e5058" providerId="ADAL" clId="{8438B738-C3EA-4398-947E-0930A86A102A}" dt="2024-01-12T14:14:07.249" v="174" actId="478"/>
          <ac:picMkLst>
            <pc:docMk/>
            <pc:sldMk cId="4291756280" sldId="279"/>
            <ac:picMk id="1026" creationId="{A2A717F4-4D21-217B-E499-4E1CA1A6FFE4}"/>
          </ac:picMkLst>
        </pc:picChg>
        <pc:picChg chg="add mod">
          <ac:chgData name="Alessandro Onori" userId="902ff87a-dec1-4e50-bcf4-5017f04e5058" providerId="ADAL" clId="{8438B738-C3EA-4398-947E-0930A86A102A}" dt="2024-01-12T14:25:31.528" v="230" actId="1076"/>
          <ac:picMkLst>
            <pc:docMk/>
            <pc:sldMk cId="4291756280" sldId="279"/>
            <ac:picMk id="1028" creationId="{42EEDDC0-4A88-7404-4789-33EBAB60ACF9}"/>
          </ac:picMkLst>
        </pc:picChg>
        <pc:cxnChg chg="add mod">
          <ac:chgData name="Alessandro Onori" userId="902ff87a-dec1-4e50-bcf4-5017f04e5058" providerId="ADAL" clId="{8438B738-C3EA-4398-947E-0930A86A102A}" dt="2024-01-12T13:55:35.582" v="68" actId="1582"/>
          <ac:cxnSpMkLst>
            <pc:docMk/>
            <pc:sldMk cId="4291756280" sldId="279"/>
            <ac:cxnSpMk id="12" creationId="{F22ECDF0-0569-C304-7F9D-9828B8441806}"/>
          </ac:cxnSpMkLst>
        </pc:cxnChg>
      </pc:sldChg>
      <pc:sldChg chg="del">
        <pc:chgData name="Alessandro Onori" userId="902ff87a-dec1-4e50-bcf4-5017f04e5058" providerId="ADAL" clId="{8438B738-C3EA-4398-947E-0930A86A102A}" dt="2024-01-11T15:26:48.376" v="1" actId="2696"/>
        <pc:sldMkLst>
          <pc:docMk/>
          <pc:sldMk cId="1931825534" sldId="280"/>
        </pc:sldMkLst>
      </pc:sldChg>
      <pc:sldChg chg="addSp delSp modSp add mod modAnim modNotesTx">
        <pc:chgData name="Alessandro Onori" userId="902ff87a-dec1-4e50-bcf4-5017f04e5058" providerId="ADAL" clId="{8438B738-C3EA-4398-947E-0930A86A102A}" dt="2024-01-12T15:49:20.264" v="1665" actId="20577"/>
        <pc:sldMkLst>
          <pc:docMk/>
          <pc:sldMk cId="3375892451" sldId="280"/>
        </pc:sldMkLst>
        <pc:spChg chg="del">
          <ac:chgData name="Alessandro Onori" userId="902ff87a-dec1-4e50-bcf4-5017f04e5058" providerId="ADAL" clId="{8438B738-C3EA-4398-947E-0930A86A102A}" dt="2024-01-12T14:55:31.946" v="507" actId="478"/>
          <ac:spMkLst>
            <pc:docMk/>
            <pc:sldMk cId="3375892451" sldId="280"/>
            <ac:spMk id="7" creationId="{8FC540BE-A534-8711-AEE8-3D341B213FA0}"/>
          </ac:spMkLst>
        </pc:spChg>
        <pc:spChg chg="add mod ord">
          <ac:chgData name="Alessandro Onori" userId="902ff87a-dec1-4e50-bcf4-5017f04e5058" providerId="ADAL" clId="{8438B738-C3EA-4398-947E-0930A86A102A}" dt="2024-01-12T15:27:41.436" v="890" actId="14100"/>
          <ac:spMkLst>
            <pc:docMk/>
            <pc:sldMk cId="3375892451" sldId="280"/>
            <ac:spMk id="8" creationId="{E02ABFBB-7861-A363-72BC-C4EBC0C6AC81}"/>
          </ac:spMkLst>
        </pc:spChg>
        <pc:spChg chg="add del mod">
          <ac:chgData name="Alessandro Onori" userId="902ff87a-dec1-4e50-bcf4-5017f04e5058" providerId="ADAL" clId="{8438B738-C3EA-4398-947E-0930A86A102A}" dt="2024-01-12T15:11:08.315" v="592" actId="478"/>
          <ac:spMkLst>
            <pc:docMk/>
            <pc:sldMk cId="3375892451" sldId="280"/>
            <ac:spMk id="9" creationId="{917A5F11-58D1-A811-B79E-644061FBB5FD}"/>
          </ac:spMkLst>
        </pc:spChg>
        <pc:spChg chg="mod">
          <ac:chgData name="Alessandro Onori" userId="902ff87a-dec1-4e50-bcf4-5017f04e5058" providerId="ADAL" clId="{8438B738-C3EA-4398-947E-0930A86A102A}" dt="2024-01-12T15:01:49.598" v="513"/>
          <ac:spMkLst>
            <pc:docMk/>
            <pc:sldMk cId="3375892451" sldId="280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8438B738-C3EA-4398-947E-0930A86A102A}" dt="2024-01-12T15:31:53.621" v="936" actId="1076"/>
          <ac:spMkLst>
            <pc:docMk/>
            <pc:sldMk cId="3375892451" sldId="280"/>
            <ac:spMk id="11" creationId="{E3862286-B3AA-6E59-B5AC-12FD1265B650}"/>
          </ac:spMkLst>
        </pc:spChg>
        <pc:spChg chg="del">
          <ac:chgData name="Alessandro Onori" userId="902ff87a-dec1-4e50-bcf4-5017f04e5058" providerId="ADAL" clId="{8438B738-C3EA-4398-947E-0930A86A102A}" dt="2024-01-12T14:55:36.959" v="511" actId="478"/>
          <ac:spMkLst>
            <pc:docMk/>
            <pc:sldMk cId="3375892451" sldId="280"/>
            <ac:spMk id="14" creationId="{BCF5098A-5B0B-B7CE-4648-6DA50CF9C015}"/>
          </ac:spMkLst>
        </pc:spChg>
        <pc:spChg chg="del">
          <ac:chgData name="Alessandro Onori" userId="902ff87a-dec1-4e50-bcf4-5017f04e5058" providerId="ADAL" clId="{8438B738-C3EA-4398-947E-0930A86A102A}" dt="2024-01-12T14:55:34.325" v="509" actId="478"/>
          <ac:spMkLst>
            <pc:docMk/>
            <pc:sldMk cId="3375892451" sldId="280"/>
            <ac:spMk id="15" creationId="{5BAB728C-0839-8F7F-E789-903AC0DEEA4F}"/>
          </ac:spMkLst>
        </pc:spChg>
        <pc:spChg chg="add mod">
          <ac:chgData name="Alessandro Onori" userId="902ff87a-dec1-4e50-bcf4-5017f04e5058" providerId="ADAL" clId="{8438B738-C3EA-4398-947E-0930A86A102A}" dt="2024-01-12T15:32:01.670" v="937" actId="1076"/>
          <ac:spMkLst>
            <pc:docMk/>
            <pc:sldMk cId="3375892451" sldId="280"/>
            <ac:spMk id="16" creationId="{01882EE8-5392-42B9-37B5-083785C21BFC}"/>
          </ac:spMkLst>
        </pc:spChg>
        <pc:spChg chg="add mod">
          <ac:chgData name="Alessandro Onori" userId="902ff87a-dec1-4e50-bcf4-5017f04e5058" providerId="ADAL" clId="{8438B738-C3EA-4398-947E-0930A86A102A}" dt="2024-01-12T15:48:38.527" v="1652" actId="114"/>
          <ac:spMkLst>
            <pc:docMk/>
            <pc:sldMk cId="3375892451" sldId="280"/>
            <ac:spMk id="30" creationId="{92C7FD77-22A2-EDA8-5554-DD12A5D1CBC6}"/>
          </ac:spMkLst>
        </pc:spChg>
        <pc:graphicFrameChg chg="add mod">
          <ac:chgData name="Alessandro Onori" userId="902ff87a-dec1-4e50-bcf4-5017f04e5058" providerId="ADAL" clId="{8438B738-C3EA-4398-947E-0930A86A102A}" dt="2024-01-12T15:31:22.337" v="934"/>
          <ac:graphicFrameMkLst>
            <pc:docMk/>
            <pc:sldMk cId="3375892451" sldId="280"/>
            <ac:graphicFrameMk id="4" creationId="{56621A38-4B49-AE15-DBB9-8C667D7FD9F8}"/>
          </ac:graphicFrameMkLst>
        </pc:graphicFrameChg>
        <pc:graphicFrameChg chg="add mod">
          <ac:chgData name="Alessandro Onori" userId="902ff87a-dec1-4e50-bcf4-5017f04e5058" providerId="ADAL" clId="{8438B738-C3EA-4398-947E-0930A86A102A}" dt="2024-01-12T15:31:25.891" v="935"/>
          <ac:graphicFrameMkLst>
            <pc:docMk/>
            <pc:sldMk cId="3375892451" sldId="280"/>
            <ac:graphicFrameMk id="5" creationId="{3395DB41-BCA5-5A02-B280-391BAEA71493}"/>
          </ac:graphicFrameMkLst>
        </pc:graphicFrameChg>
        <pc:picChg chg="del">
          <ac:chgData name="Alessandro Onori" userId="902ff87a-dec1-4e50-bcf4-5017f04e5058" providerId="ADAL" clId="{8438B738-C3EA-4398-947E-0930A86A102A}" dt="2024-01-12T14:55:35.680" v="510" actId="478"/>
          <ac:picMkLst>
            <pc:docMk/>
            <pc:sldMk cId="3375892451" sldId="280"/>
            <ac:picMk id="13" creationId="{91CDE7EF-8C63-FB38-0AA7-697EA9113B13}"/>
          </ac:picMkLst>
        </pc:picChg>
        <pc:picChg chg="add del mod">
          <ac:chgData name="Alessandro Onori" userId="902ff87a-dec1-4e50-bcf4-5017f04e5058" providerId="ADAL" clId="{8438B738-C3EA-4398-947E-0930A86A102A}" dt="2024-01-12T15:23:40.502" v="848" actId="478"/>
          <ac:picMkLst>
            <pc:docMk/>
            <pc:sldMk cId="3375892451" sldId="280"/>
            <ac:picMk id="31" creationId="{C0445948-B4F5-3C9A-AEEE-AFA14324F24F}"/>
          </ac:picMkLst>
        </pc:picChg>
        <pc:picChg chg="del">
          <ac:chgData name="Alessandro Onori" userId="902ff87a-dec1-4e50-bcf4-5017f04e5058" providerId="ADAL" clId="{8438B738-C3EA-4398-947E-0930A86A102A}" dt="2024-01-12T14:55:32.737" v="508" actId="478"/>
          <ac:picMkLst>
            <pc:docMk/>
            <pc:sldMk cId="3375892451" sldId="280"/>
            <ac:picMk id="1028" creationId="{42EEDDC0-4A88-7404-4789-33EBAB60ACF9}"/>
          </ac:picMkLst>
        </pc:picChg>
        <pc:picChg chg="add del mod">
          <ac:chgData name="Alessandro Onori" userId="902ff87a-dec1-4e50-bcf4-5017f04e5058" providerId="ADAL" clId="{8438B738-C3EA-4398-947E-0930A86A102A}" dt="2024-01-12T15:24:50.849" v="871" actId="478"/>
          <ac:picMkLst>
            <pc:docMk/>
            <pc:sldMk cId="3375892451" sldId="280"/>
            <ac:picMk id="2050" creationId="{251BBCCF-A076-2460-9DD4-5C1BACA6D274}"/>
          </ac:picMkLst>
        </pc:picChg>
        <pc:picChg chg="add mod">
          <ac:chgData name="Alessandro Onori" userId="902ff87a-dec1-4e50-bcf4-5017f04e5058" providerId="ADAL" clId="{8438B738-C3EA-4398-947E-0930A86A102A}" dt="2024-01-12T15:38:22.231" v="942"/>
          <ac:picMkLst>
            <pc:docMk/>
            <pc:sldMk cId="3375892451" sldId="280"/>
            <ac:picMk id="2052" creationId="{7A773717-2540-2D3F-D26A-2BC1D155D3D3}"/>
          </ac:picMkLst>
        </pc:picChg>
        <pc:picChg chg="add mod">
          <ac:chgData name="Alessandro Onori" userId="902ff87a-dec1-4e50-bcf4-5017f04e5058" providerId="ADAL" clId="{8438B738-C3EA-4398-947E-0930A86A102A}" dt="2024-01-12T15:38:32.053" v="945" actId="1076"/>
          <ac:picMkLst>
            <pc:docMk/>
            <pc:sldMk cId="3375892451" sldId="280"/>
            <ac:picMk id="2054" creationId="{FABEDD7C-ECC5-B022-F832-DB9944C8F4AF}"/>
          </ac:picMkLst>
        </pc:picChg>
        <pc:cxnChg chg="mod">
          <ac:chgData name="Alessandro Onori" userId="902ff87a-dec1-4e50-bcf4-5017f04e5058" providerId="ADAL" clId="{8438B738-C3EA-4398-947E-0930A86A102A}" dt="2024-01-12T15:01:53.286" v="514" actId="14100"/>
          <ac:cxnSpMkLst>
            <pc:docMk/>
            <pc:sldMk cId="3375892451" sldId="280"/>
            <ac:cxnSpMk id="12" creationId="{F22ECDF0-0569-C304-7F9D-9828B8441806}"/>
          </ac:cxnSpMkLst>
        </pc:cxnChg>
        <pc:cxnChg chg="add del mod">
          <ac:chgData name="Alessandro Onori" userId="902ff87a-dec1-4e50-bcf4-5017f04e5058" providerId="ADAL" clId="{8438B738-C3EA-4398-947E-0930A86A102A}" dt="2024-01-12T15:26:31.682" v="882" actId="478"/>
          <ac:cxnSpMkLst>
            <pc:docMk/>
            <pc:sldMk cId="3375892451" sldId="280"/>
            <ac:cxnSpMk id="18" creationId="{077009E4-6B56-44A8-BF73-714E845AB633}"/>
          </ac:cxnSpMkLst>
        </pc:cxnChg>
        <pc:cxnChg chg="add del mod">
          <ac:chgData name="Alessandro Onori" userId="902ff87a-dec1-4e50-bcf4-5017f04e5058" providerId="ADAL" clId="{8438B738-C3EA-4398-947E-0930A86A102A}" dt="2024-01-12T15:26:33.024" v="883" actId="478"/>
          <ac:cxnSpMkLst>
            <pc:docMk/>
            <pc:sldMk cId="3375892451" sldId="280"/>
            <ac:cxnSpMk id="21" creationId="{23B7C02F-B576-6AED-518A-6029CB787856}"/>
          </ac:cxnSpMkLst>
        </pc:cxnChg>
        <pc:cxnChg chg="add del mod">
          <ac:chgData name="Alessandro Onori" userId="902ff87a-dec1-4e50-bcf4-5017f04e5058" providerId="ADAL" clId="{8438B738-C3EA-4398-947E-0930A86A102A}" dt="2024-01-12T15:32:15.016" v="938" actId="478"/>
          <ac:cxnSpMkLst>
            <pc:docMk/>
            <pc:sldMk cId="3375892451" sldId="280"/>
            <ac:cxnSpMk id="22" creationId="{12346576-E9E0-1283-9B2D-CFC2E09780BE}"/>
          </ac:cxnSpMkLst>
        </pc:cxnChg>
      </pc:sldChg>
      <pc:sldChg chg="addSp delSp modSp add mod modNotesTx">
        <pc:chgData name="Alessandro Onori" userId="902ff87a-dec1-4e50-bcf4-5017f04e5058" providerId="ADAL" clId="{8438B738-C3EA-4398-947E-0930A86A102A}" dt="2024-01-12T15:49:58.439" v="1677" actId="20577"/>
        <pc:sldMkLst>
          <pc:docMk/>
          <pc:sldMk cId="2553125007" sldId="281"/>
        </pc:sldMkLst>
        <pc:spChg chg="add del">
          <ac:chgData name="Alessandro Onori" userId="902ff87a-dec1-4e50-bcf4-5017f04e5058" providerId="ADAL" clId="{8438B738-C3EA-4398-947E-0930A86A102A}" dt="2024-01-12T15:49:29.879" v="1668" actId="478"/>
          <ac:spMkLst>
            <pc:docMk/>
            <pc:sldMk cId="2553125007" sldId="281"/>
            <ac:spMk id="8" creationId="{E02ABFBB-7861-A363-72BC-C4EBC0C6AC81}"/>
          </ac:spMkLst>
        </pc:spChg>
        <pc:spChg chg="mod">
          <ac:chgData name="Alessandro Onori" userId="902ff87a-dec1-4e50-bcf4-5017f04e5058" providerId="ADAL" clId="{8438B738-C3EA-4398-947E-0930A86A102A}" dt="2024-01-12T15:49:51.351" v="1676"/>
          <ac:spMkLst>
            <pc:docMk/>
            <pc:sldMk cId="2553125007" sldId="281"/>
            <ac:spMk id="10" creationId="{3173DB21-9CF1-2E34-0CB2-A228C29EFDEB}"/>
          </ac:spMkLst>
        </pc:spChg>
        <pc:spChg chg="del">
          <ac:chgData name="Alessandro Onori" userId="902ff87a-dec1-4e50-bcf4-5017f04e5058" providerId="ADAL" clId="{8438B738-C3EA-4398-947E-0930A86A102A}" dt="2024-01-12T15:49:33.203" v="1670" actId="478"/>
          <ac:spMkLst>
            <pc:docMk/>
            <pc:sldMk cId="2553125007" sldId="281"/>
            <ac:spMk id="11" creationId="{E3862286-B3AA-6E59-B5AC-12FD1265B650}"/>
          </ac:spMkLst>
        </pc:spChg>
        <pc:spChg chg="del">
          <ac:chgData name="Alessandro Onori" userId="902ff87a-dec1-4e50-bcf4-5017f04e5058" providerId="ADAL" clId="{8438B738-C3EA-4398-947E-0930A86A102A}" dt="2024-01-12T15:49:35.781" v="1672" actId="478"/>
          <ac:spMkLst>
            <pc:docMk/>
            <pc:sldMk cId="2553125007" sldId="281"/>
            <ac:spMk id="16" creationId="{01882EE8-5392-42B9-37B5-083785C21BFC}"/>
          </ac:spMkLst>
        </pc:spChg>
        <pc:spChg chg="del">
          <ac:chgData name="Alessandro Onori" userId="902ff87a-dec1-4e50-bcf4-5017f04e5058" providerId="ADAL" clId="{8438B738-C3EA-4398-947E-0930A86A102A}" dt="2024-01-12T15:49:39.619" v="1675" actId="478"/>
          <ac:spMkLst>
            <pc:docMk/>
            <pc:sldMk cId="2553125007" sldId="281"/>
            <ac:spMk id="30" creationId="{92C7FD77-22A2-EDA8-5554-DD12A5D1CBC6}"/>
          </ac:spMkLst>
        </pc:spChg>
        <pc:graphicFrameChg chg="del">
          <ac:chgData name="Alessandro Onori" userId="902ff87a-dec1-4e50-bcf4-5017f04e5058" providerId="ADAL" clId="{8438B738-C3EA-4398-947E-0930A86A102A}" dt="2024-01-12T15:49:31.759" v="1669" actId="478"/>
          <ac:graphicFrameMkLst>
            <pc:docMk/>
            <pc:sldMk cId="2553125007" sldId="281"/>
            <ac:graphicFrameMk id="4" creationId="{56621A38-4B49-AE15-DBB9-8C667D7FD9F8}"/>
          </ac:graphicFrameMkLst>
        </pc:graphicFrameChg>
        <pc:graphicFrameChg chg="del">
          <ac:chgData name="Alessandro Onori" userId="902ff87a-dec1-4e50-bcf4-5017f04e5058" providerId="ADAL" clId="{8438B738-C3EA-4398-947E-0930A86A102A}" dt="2024-01-12T15:49:34.486" v="1671" actId="478"/>
          <ac:graphicFrameMkLst>
            <pc:docMk/>
            <pc:sldMk cId="2553125007" sldId="281"/>
            <ac:graphicFrameMk id="5" creationId="{3395DB41-BCA5-5A02-B280-391BAEA71493}"/>
          </ac:graphicFrameMkLst>
        </pc:graphicFrameChg>
        <pc:picChg chg="del">
          <ac:chgData name="Alessandro Onori" userId="902ff87a-dec1-4e50-bcf4-5017f04e5058" providerId="ADAL" clId="{8438B738-C3EA-4398-947E-0930A86A102A}" dt="2024-01-12T15:49:36.254" v="1673" actId="478"/>
          <ac:picMkLst>
            <pc:docMk/>
            <pc:sldMk cId="2553125007" sldId="281"/>
            <ac:picMk id="2052" creationId="{7A773717-2540-2D3F-D26A-2BC1D155D3D3}"/>
          </ac:picMkLst>
        </pc:picChg>
        <pc:picChg chg="del">
          <ac:chgData name="Alessandro Onori" userId="902ff87a-dec1-4e50-bcf4-5017f04e5058" providerId="ADAL" clId="{8438B738-C3EA-4398-947E-0930A86A102A}" dt="2024-01-12T15:49:36.803" v="1674" actId="478"/>
          <ac:picMkLst>
            <pc:docMk/>
            <pc:sldMk cId="2553125007" sldId="281"/>
            <ac:picMk id="2054" creationId="{FABEDD7C-ECC5-B022-F832-DB9944C8F4AF}"/>
          </ac:picMkLst>
        </pc:picChg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3767255781" sldId="281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043295931" sldId="282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693266146" sldId="283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4226312444" sldId="284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825179172" sldId="285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653303234" sldId="286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472353117" sldId="287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043891159" sldId="289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238386955" sldId="290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121159629" sldId="291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323977338" sldId="292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912129215" sldId="293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3608671328" sldId="294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539531038" sldId="295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3868738535" sldId="296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891003949" sldId="297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072174324" sldId="298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2461513962" sldId="299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216293317" sldId="300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3754252639" sldId="301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4221144425" sldId="302"/>
        </pc:sldMkLst>
      </pc:sldChg>
      <pc:sldChg chg="del">
        <pc:chgData name="Alessandro Onori" userId="902ff87a-dec1-4e50-bcf4-5017f04e5058" providerId="ADAL" clId="{8438B738-C3EA-4398-947E-0930A86A102A}" dt="2024-01-11T15:26:41.029" v="0" actId="2696"/>
        <pc:sldMkLst>
          <pc:docMk/>
          <pc:sldMk cId="1542194124" sldId="303"/>
        </pc:sldMkLst>
      </pc:sldChg>
    </pc:docChg>
  </pc:docChgLst>
  <pc:docChgLst>
    <pc:chgData name="Nicolo' Stevanato" userId="56ba42d4-5a33-47a4-bf8d-76054d5bbe9c" providerId="ADAL" clId="{4030247C-FDF1-474E-AB64-AA00D582A322}"/>
    <pc:docChg chg="delSld modSld">
      <pc:chgData name="Nicolo' Stevanato" userId="56ba42d4-5a33-47a4-bf8d-76054d5bbe9c" providerId="ADAL" clId="{4030247C-FDF1-474E-AB64-AA00D582A322}" dt="2024-01-11T13:47:22.136" v="78" actId="47"/>
      <pc:docMkLst>
        <pc:docMk/>
      </pc:docMkLst>
      <pc:sldChg chg="modSp mod">
        <pc:chgData name="Nicolo' Stevanato" userId="56ba42d4-5a33-47a4-bf8d-76054d5bbe9c" providerId="ADAL" clId="{4030247C-FDF1-474E-AB64-AA00D582A322}" dt="2024-01-11T13:36:20.899" v="8" actId="14100"/>
        <pc:sldMkLst>
          <pc:docMk/>
          <pc:sldMk cId="2559802330" sldId="256"/>
        </pc:sldMkLst>
        <pc:spChg chg="mod">
          <ac:chgData name="Nicolo' Stevanato" userId="56ba42d4-5a33-47a4-bf8d-76054d5bbe9c" providerId="ADAL" clId="{4030247C-FDF1-474E-AB64-AA00D582A322}" dt="2024-01-11T13:36:20.899" v="8" actId="14100"/>
          <ac:spMkLst>
            <pc:docMk/>
            <pc:sldMk cId="2559802330" sldId="256"/>
            <ac:spMk id="5" creationId="{7A64E691-7814-FE47-A332-0A7257AB0132}"/>
          </ac:spMkLst>
        </pc:spChg>
      </pc:sldChg>
      <pc:sldChg chg="modSp mod">
        <pc:chgData name="Nicolo' Stevanato" userId="56ba42d4-5a33-47a4-bf8d-76054d5bbe9c" providerId="ADAL" clId="{4030247C-FDF1-474E-AB64-AA00D582A322}" dt="2024-01-11T13:41:55.378" v="75" actId="20577"/>
        <pc:sldMkLst>
          <pc:docMk/>
          <pc:sldMk cId="4226312444" sldId="284"/>
        </pc:sldMkLst>
        <pc:spChg chg="mod">
          <ac:chgData name="Nicolo' Stevanato" userId="56ba42d4-5a33-47a4-bf8d-76054d5bbe9c" providerId="ADAL" clId="{4030247C-FDF1-474E-AB64-AA00D582A322}" dt="2024-01-11T13:41:55.378" v="75" actId="20577"/>
          <ac:spMkLst>
            <pc:docMk/>
            <pc:sldMk cId="4226312444" sldId="284"/>
            <ac:spMk id="2" creationId="{00000000-0000-0000-0000-000000000000}"/>
          </ac:spMkLst>
        </pc:spChg>
      </pc:sldChg>
      <pc:sldChg chg="modSp del mod">
        <pc:chgData name="Nicolo' Stevanato" userId="56ba42d4-5a33-47a4-bf8d-76054d5bbe9c" providerId="ADAL" clId="{4030247C-FDF1-474E-AB64-AA00D582A322}" dt="2024-01-11T13:47:22.136" v="78" actId="47"/>
        <pc:sldMkLst>
          <pc:docMk/>
          <pc:sldMk cId="864873028" sldId="304"/>
        </pc:sldMkLst>
        <pc:spChg chg="mod">
          <ac:chgData name="Nicolo' Stevanato" userId="56ba42d4-5a33-47a4-bf8d-76054d5bbe9c" providerId="ADAL" clId="{4030247C-FDF1-474E-AB64-AA00D582A322}" dt="2024-01-11T13:42:23.762" v="76" actId="207"/>
          <ac:spMkLst>
            <pc:docMk/>
            <pc:sldMk cId="864873028" sldId="304"/>
            <ac:spMk id="6" creationId="{99DEA05E-3DE2-714D-9D7C-D14D82DB9D79}"/>
          </ac:spMkLst>
        </pc:spChg>
      </pc:sldChg>
      <pc:sldChg chg="del">
        <pc:chgData name="Nicolo' Stevanato" userId="56ba42d4-5a33-47a4-bf8d-76054d5bbe9c" providerId="ADAL" clId="{4030247C-FDF1-474E-AB64-AA00D582A322}" dt="2024-01-11T13:47:20.331" v="77" actId="47"/>
        <pc:sldMkLst>
          <pc:docMk/>
          <pc:sldMk cId="1529240564" sldId="305"/>
        </pc:sldMkLst>
      </pc:sldChg>
    </pc:docChg>
  </pc:docChgLst>
  <pc:docChgLst>
    <pc:chgData name="Helena Walters" userId="0082c520-c2c8-4944-9e5a-2aa07d58029d" providerId="ADAL" clId="{043FDDB6-CD03-474B-A1B4-F3D02559CE9F}"/>
    <pc:docChg chg="modSld">
      <pc:chgData name="Helena Walters" userId="0082c520-c2c8-4944-9e5a-2aa07d58029d" providerId="ADAL" clId="{043FDDB6-CD03-474B-A1B4-F3D02559CE9F}" dt="2024-04-12T13:38:05.932" v="3" actId="20577"/>
      <pc:docMkLst>
        <pc:docMk/>
      </pc:docMkLst>
      <pc:sldChg chg="modSp mod">
        <pc:chgData name="Helena Walters" userId="0082c520-c2c8-4944-9e5a-2aa07d58029d" providerId="ADAL" clId="{043FDDB6-CD03-474B-A1B4-F3D02559CE9F}" dt="2024-04-12T13:37:46.338" v="0" actId="20577"/>
        <pc:sldMkLst>
          <pc:docMk/>
          <pc:sldMk cId="2378674815" sldId="299"/>
        </pc:sldMkLst>
        <pc:spChg chg="mod">
          <ac:chgData name="Helena Walters" userId="0082c520-c2c8-4944-9e5a-2aa07d58029d" providerId="ADAL" clId="{043FDDB6-CD03-474B-A1B4-F3D02559CE9F}" dt="2024-04-12T13:37:46.338" v="0" actId="20577"/>
          <ac:spMkLst>
            <pc:docMk/>
            <pc:sldMk cId="2378674815" sldId="299"/>
            <ac:spMk id="7" creationId="{852439F6-8E4D-F9A3-1C4E-F47DFF0AB298}"/>
          </ac:spMkLst>
        </pc:spChg>
      </pc:sldChg>
      <pc:sldChg chg="modSp mod">
        <pc:chgData name="Helena Walters" userId="0082c520-c2c8-4944-9e5a-2aa07d58029d" providerId="ADAL" clId="{043FDDB6-CD03-474B-A1B4-F3D02559CE9F}" dt="2024-04-12T13:38:05.932" v="3" actId="20577"/>
        <pc:sldMkLst>
          <pc:docMk/>
          <pc:sldMk cId="137183386" sldId="324"/>
        </pc:sldMkLst>
        <pc:spChg chg="mod">
          <ac:chgData name="Helena Walters" userId="0082c520-c2c8-4944-9e5a-2aa07d58029d" providerId="ADAL" clId="{043FDDB6-CD03-474B-A1B4-F3D02559CE9F}" dt="2024-04-12T13:38:05.932" v="3" actId="20577"/>
          <ac:spMkLst>
            <pc:docMk/>
            <pc:sldMk cId="137183386" sldId="324"/>
            <ac:spMk id="7" creationId="{2771AE96-0FCD-0F84-89D6-2DA50EB1CA64}"/>
          </ac:spMkLst>
        </pc:spChg>
        <pc:spChg chg="mod">
          <ac:chgData name="Helena Walters" userId="0082c520-c2c8-4944-9e5a-2aa07d58029d" providerId="ADAL" clId="{043FDDB6-CD03-474B-A1B4-F3D02559CE9F}" dt="2024-04-12T13:38:00.952" v="1" actId="20577"/>
          <ac:spMkLst>
            <pc:docMk/>
            <pc:sldMk cId="137183386" sldId="324"/>
            <ac:spMk id="8" creationId="{2558901D-7B2B-C917-517A-417EFA4CA596}"/>
          </ac:spMkLst>
        </pc:spChg>
        <pc:spChg chg="mod">
          <ac:chgData name="Helena Walters" userId="0082c520-c2c8-4944-9e5a-2aa07d58029d" providerId="ADAL" clId="{043FDDB6-CD03-474B-A1B4-F3D02559CE9F}" dt="2024-04-12T13:38:03.674" v="2" actId="20577"/>
          <ac:spMkLst>
            <pc:docMk/>
            <pc:sldMk cId="137183386" sldId="324"/>
            <ac:spMk id="11" creationId="{96CC0C30-47A5-225E-35BC-1E358DFC5B73}"/>
          </ac:spMkLst>
        </pc:spChg>
      </pc:sldChg>
    </pc:docChg>
  </pc:docChgLst>
  <pc:docChgLst>
    <pc:chgData name="Riccardo Mereu" userId="06d3d720-c692-4b0d-aaa8-c5ca3d930538" providerId="ADAL" clId="{71C4A378-2DB0-455F-8BB3-9621A08664E9}"/>
    <pc:docChg chg="">
      <pc:chgData name="Riccardo Mereu" userId="06d3d720-c692-4b0d-aaa8-c5ca3d930538" providerId="ADAL" clId="{71C4A378-2DB0-455F-8BB3-9621A08664E9}" dt="2024-02-05T10:40:31.427" v="0"/>
      <pc:docMkLst>
        <pc:docMk/>
      </pc:docMkLst>
      <pc:sldChg chg="addCm">
        <pc:chgData name="Riccardo Mereu" userId="06d3d720-c692-4b0d-aaa8-c5ca3d930538" providerId="ADAL" clId="{71C4A378-2DB0-455F-8BB3-9621A08664E9}" dt="2024-02-05T10:40:31.427" v="0"/>
        <pc:sldMkLst>
          <pc:docMk/>
          <pc:sldMk cId="169617173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iccardo Mereu" userId="06d3d720-c692-4b0d-aaa8-c5ca3d930538" providerId="ADAL" clId="{71C4A378-2DB0-455F-8BB3-9621A08664E9}" dt="2024-02-05T10:40:31.427" v="0"/>
              <pc2:cmMkLst xmlns:pc2="http://schemas.microsoft.com/office/powerpoint/2019/9/main/command">
                <pc:docMk/>
                <pc:sldMk cId="169617173" sldId="295"/>
                <pc2:cmMk id="{B30C788F-24A5-45C4-8F68-8D01AF244144}"/>
              </pc2:cmMkLst>
            </pc226:cmChg>
          </p:ext>
        </pc:extLst>
      </pc:sldChg>
    </pc:docChg>
  </pc:docChgLst>
  <pc:docChgLst>
    <pc:chgData name="Nicolo' Stevanato" userId="56ba42d4-5a33-47a4-bf8d-76054d5bbe9c" providerId="ADAL" clId="{C723CFE3-E3E8-4284-B13E-E8FBBF25109C}"/>
    <pc:docChg chg="undo redo custSel delSld modSld">
      <pc:chgData name="Nicolo' Stevanato" userId="56ba42d4-5a33-47a4-bf8d-76054d5bbe9c" providerId="ADAL" clId="{C723CFE3-E3E8-4284-B13E-E8FBBF25109C}" dt="2024-02-05T15:38:03.058" v="310" actId="20577"/>
      <pc:docMkLst>
        <pc:docMk/>
      </pc:docMkLst>
      <pc:sldChg chg="modSp mod">
        <pc:chgData name="Nicolo' Stevanato" userId="56ba42d4-5a33-47a4-bf8d-76054d5bbe9c" providerId="ADAL" clId="{C723CFE3-E3E8-4284-B13E-E8FBBF25109C}" dt="2024-02-05T11:29:57.449" v="15" actId="20577"/>
        <pc:sldMkLst>
          <pc:docMk/>
          <pc:sldMk cId="1931825534" sldId="280"/>
        </pc:sldMkLst>
        <pc:spChg chg="mod">
          <ac:chgData name="Nicolo' Stevanato" userId="56ba42d4-5a33-47a4-bf8d-76054d5bbe9c" providerId="ADAL" clId="{C723CFE3-E3E8-4284-B13E-E8FBBF25109C}" dt="2024-02-05T11:29:57.449" v="15" actId="20577"/>
          <ac:spMkLst>
            <pc:docMk/>
            <pc:sldMk cId="1931825534" sldId="280"/>
            <ac:spMk id="2" creationId="{00000000-0000-0000-0000-000000000000}"/>
          </ac:spMkLst>
        </pc:spChg>
      </pc:sldChg>
      <pc:sldChg chg="modSp mod">
        <pc:chgData name="Nicolo' Stevanato" userId="56ba42d4-5a33-47a4-bf8d-76054d5bbe9c" providerId="ADAL" clId="{C723CFE3-E3E8-4284-B13E-E8FBBF25109C}" dt="2024-02-05T13:35:27.267" v="304" actId="20577"/>
        <pc:sldMkLst>
          <pc:docMk/>
          <pc:sldMk cId="2553125007" sldId="281"/>
        </pc:sldMkLst>
        <pc:spChg chg="mod">
          <ac:chgData name="Nicolo' Stevanato" userId="56ba42d4-5a33-47a4-bf8d-76054d5bbe9c" providerId="ADAL" clId="{C723CFE3-E3E8-4284-B13E-E8FBBF25109C}" dt="2024-02-05T13:35:27.267" v="304" actId="20577"/>
          <ac:spMkLst>
            <pc:docMk/>
            <pc:sldMk cId="2553125007" sldId="281"/>
            <ac:spMk id="1126" creationId="{E24490B4-0941-7527-26F2-30FE0CF09A73}"/>
          </ac:spMkLst>
        </pc:spChg>
      </pc:sldChg>
      <pc:sldChg chg="modSp mod">
        <pc:chgData name="Nicolo' Stevanato" userId="56ba42d4-5a33-47a4-bf8d-76054d5bbe9c" providerId="ADAL" clId="{C723CFE3-E3E8-4284-B13E-E8FBBF25109C}" dt="2024-02-05T12:59:56.645" v="241" actId="1035"/>
        <pc:sldMkLst>
          <pc:docMk/>
          <pc:sldMk cId="31386876" sldId="284"/>
        </pc:sldMkLst>
        <pc:spChg chg="mod">
          <ac:chgData name="Nicolo' Stevanato" userId="56ba42d4-5a33-47a4-bf8d-76054d5bbe9c" providerId="ADAL" clId="{C723CFE3-E3E8-4284-B13E-E8FBBF25109C}" dt="2024-02-05T12:56:25.785" v="88" actId="108"/>
          <ac:spMkLst>
            <pc:docMk/>
            <pc:sldMk cId="31386876" sldId="284"/>
            <ac:spMk id="61" creationId="{5C650F12-B781-0ACA-3FBE-059DA2E883D3}"/>
          </ac:spMkLst>
        </pc:spChg>
        <pc:spChg chg="mod">
          <ac:chgData name="Nicolo' Stevanato" userId="56ba42d4-5a33-47a4-bf8d-76054d5bbe9c" providerId="ADAL" clId="{C723CFE3-E3E8-4284-B13E-E8FBBF25109C}" dt="2024-02-05T12:59:44.709" v="222" actId="20577"/>
          <ac:spMkLst>
            <pc:docMk/>
            <pc:sldMk cId="31386876" sldId="284"/>
            <ac:spMk id="62" creationId="{FB937C17-5F0E-1340-F1D2-594C5A6008C2}"/>
          </ac:spMkLst>
        </pc:spChg>
        <pc:spChg chg="mod">
          <ac:chgData name="Nicolo' Stevanato" userId="56ba42d4-5a33-47a4-bf8d-76054d5bbe9c" providerId="ADAL" clId="{C723CFE3-E3E8-4284-B13E-E8FBBF25109C}" dt="2024-02-05T12:59:56.645" v="241" actId="1035"/>
          <ac:spMkLst>
            <pc:docMk/>
            <pc:sldMk cId="31386876" sldId="284"/>
            <ac:spMk id="65" creationId="{AA55ED62-E450-EE5B-CCD8-BD33EA8FE279}"/>
          </ac:spMkLst>
        </pc:spChg>
        <pc:spChg chg="mod">
          <ac:chgData name="Nicolo' Stevanato" userId="56ba42d4-5a33-47a4-bf8d-76054d5bbe9c" providerId="ADAL" clId="{C723CFE3-E3E8-4284-B13E-E8FBBF25109C}" dt="2024-02-05T12:59:56.645" v="241" actId="1035"/>
          <ac:spMkLst>
            <pc:docMk/>
            <pc:sldMk cId="31386876" sldId="284"/>
            <ac:spMk id="66" creationId="{F9FDC14C-083A-B62A-D6B7-AE37F415CE4D}"/>
          </ac:spMkLst>
        </pc:spChg>
        <pc:spChg chg="mod">
          <ac:chgData name="Nicolo' Stevanato" userId="56ba42d4-5a33-47a4-bf8d-76054d5bbe9c" providerId="ADAL" clId="{C723CFE3-E3E8-4284-B13E-E8FBBF25109C}" dt="2024-02-05T12:58:27.471" v="95" actId="20577"/>
          <ac:spMkLst>
            <pc:docMk/>
            <pc:sldMk cId="31386876" sldId="284"/>
            <ac:spMk id="67" creationId="{088FBDB3-3716-4F1E-3421-A51176E63867}"/>
          </ac:spMkLst>
        </pc:spChg>
        <pc:picChg chg="mod">
          <ac:chgData name="Nicolo' Stevanato" userId="56ba42d4-5a33-47a4-bf8d-76054d5bbe9c" providerId="ADAL" clId="{C723CFE3-E3E8-4284-B13E-E8FBBF25109C}" dt="2024-02-05T12:59:56.645" v="241" actId="1035"/>
          <ac:picMkLst>
            <pc:docMk/>
            <pc:sldMk cId="31386876" sldId="284"/>
            <ac:picMk id="2050" creationId="{F42B3694-D227-34A7-0A25-1308C4F757DA}"/>
          </ac:picMkLst>
        </pc:picChg>
      </pc:sldChg>
      <pc:sldChg chg="modSp mod">
        <pc:chgData name="Nicolo' Stevanato" userId="56ba42d4-5a33-47a4-bf8d-76054d5bbe9c" providerId="ADAL" clId="{C723CFE3-E3E8-4284-B13E-E8FBBF25109C}" dt="2024-02-05T12:48:12.751" v="79" actId="20577"/>
        <pc:sldMkLst>
          <pc:docMk/>
          <pc:sldMk cId="1814636556" sldId="285"/>
        </pc:sldMkLst>
        <pc:spChg chg="mod">
          <ac:chgData name="Nicolo' Stevanato" userId="56ba42d4-5a33-47a4-bf8d-76054d5bbe9c" providerId="ADAL" clId="{C723CFE3-E3E8-4284-B13E-E8FBBF25109C}" dt="2024-02-05T12:48:12.751" v="79" actId="20577"/>
          <ac:spMkLst>
            <pc:docMk/>
            <pc:sldMk cId="1814636556" sldId="285"/>
            <ac:spMk id="2060" creationId="{73067A48-FA6E-6790-861B-D521A22D0261}"/>
          </ac:spMkLst>
        </pc:spChg>
      </pc:sldChg>
      <pc:sldChg chg="modSp mod">
        <pc:chgData name="Nicolo' Stevanato" userId="56ba42d4-5a33-47a4-bf8d-76054d5bbe9c" providerId="ADAL" clId="{C723CFE3-E3E8-4284-B13E-E8FBBF25109C}" dt="2024-02-05T13:00:30.829" v="242" actId="6549"/>
        <pc:sldMkLst>
          <pc:docMk/>
          <pc:sldMk cId="2073708374" sldId="288"/>
        </pc:sldMkLst>
        <pc:spChg chg="mod">
          <ac:chgData name="Nicolo' Stevanato" userId="56ba42d4-5a33-47a4-bf8d-76054d5bbe9c" providerId="ADAL" clId="{C723CFE3-E3E8-4284-B13E-E8FBBF25109C}" dt="2024-02-05T13:00:30.829" v="242" actId="6549"/>
          <ac:spMkLst>
            <pc:docMk/>
            <pc:sldMk cId="2073708374" sldId="288"/>
            <ac:spMk id="2" creationId="{EED21AEC-A44E-220F-5D51-0D2877C7FD05}"/>
          </ac:spMkLst>
        </pc:spChg>
      </pc:sldChg>
      <pc:sldChg chg="modSp mod">
        <pc:chgData name="Nicolo' Stevanato" userId="56ba42d4-5a33-47a4-bf8d-76054d5bbe9c" providerId="ADAL" clId="{C723CFE3-E3E8-4284-B13E-E8FBBF25109C}" dt="2024-02-05T13:01:42.225" v="247" actId="20577"/>
        <pc:sldMkLst>
          <pc:docMk/>
          <pc:sldMk cId="3358654254" sldId="289"/>
        </pc:sldMkLst>
        <pc:spChg chg="mod">
          <ac:chgData name="Nicolo' Stevanato" userId="56ba42d4-5a33-47a4-bf8d-76054d5bbe9c" providerId="ADAL" clId="{C723CFE3-E3E8-4284-B13E-E8FBBF25109C}" dt="2024-02-05T13:01:42.225" v="247" actId="20577"/>
          <ac:spMkLst>
            <pc:docMk/>
            <pc:sldMk cId="3358654254" sldId="289"/>
            <ac:spMk id="2" creationId="{EED21AEC-A44E-220F-5D51-0D2877C7FD05}"/>
          </ac:spMkLst>
        </pc:spChg>
      </pc:sldChg>
      <pc:sldChg chg="del">
        <pc:chgData name="Nicolo' Stevanato" userId="56ba42d4-5a33-47a4-bf8d-76054d5bbe9c" providerId="ADAL" clId="{C723CFE3-E3E8-4284-B13E-E8FBBF25109C}" dt="2024-02-05T13:04:41.813" v="248" actId="47"/>
        <pc:sldMkLst>
          <pc:docMk/>
          <pc:sldMk cId="2476309135" sldId="290"/>
        </pc:sldMkLst>
      </pc:sldChg>
      <pc:sldChg chg="del">
        <pc:chgData name="Nicolo' Stevanato" userId="56ba42d4-5a33-47a4-bf8d-76054d5bbe9c" providerId="ADAL" clId="{C723CFE3-E3E8-4284-B13E-E8FBBF25109C}" dt="2024-02-05T13:06:25.009" v="249" actId="47"/>
        <pc:sldMkLst>
          <pc:docMk/>
          <pc:sldMk cId="2196266948" sldId="291"/>
        </pc:sldMkLst>
      </pc:sldChg>
      <pc:sldChg chg="del">
        <pc:chgData name="Nicolo' Stevanato" userId="56ba42d4-5a33-47a4-bf8d-76054d5bbe9c" providerId="ADAL" clId="{C723CFE3-E3E8-4284-B13E-E8FBBF25109C}" dt="2024-02-05T11:31:23.393" v="26" actId="47"/>
        <pc:sldMkLst>
          <pc:docMk/>
          <pc:sldMk cId="2367329613" sldId="294"/>
        </pc:sldMkLst>
      </pc:sldChg>
      <pc:sldChg chg="modSp mod delCm">
        <pc:chgData name="Nicolo' Stevanato" userId="56ba42d4-5a33-47a4-bf8d-76054d5bbe9c" providerId="ADAL" clId="{C723CFE3-E3E8-4284-B13E-E8FBBF25109C}" dt="2024-02-05T13:10:30.665" v="302" actId="20577"/>
        <pc:sldMkLst>
          <pc:docMk/>
          <pc:sldMk cId="169617173" sldId="295"/>
        </pc:sldMkLst>
        <pc:spChg chg="mod">
          <ac:chgData name="Nicolo' Stevanato" userId="56ba42d4-5a33-47a4-bf8d-76054d5bbe9c" providerId="ADAL" clId="{C723CFE3-E3E8-4284-B13E-E8FBBF25109C}" dt="2024-02-05T13:10:30.665" v="302" actId="20577"/>
          <ac:spMkLst>
            <pc:docMk/>
            <pc:sldMk cId="169617173" sldId="295"/>
            <ac:spMk id="2" creationId="{32D313DF-9BAD-E1DD-636A-A53F4119D0D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icolo' Stevanato" userId="56ba42d4-5a33-47a4-bf8d-76054d5bbe9c" providerId="ADAL" clId="{C723CFE3-E3E8-4284-B13E-E8FBBF25109C}" dt="2024-02-05T13:09:00.366" v="297"/>
              <pc2:cmMkLst xmlns:pc2="http://schemas.microsoft.com/office/powerpoint/2019/9/main/command">
                <pc:docMk/>
                <pc:sldMk cId="169617173" sldId="295"/>
                <pc2:cmMk id="{B30C788F-24A5-45C4-8F68-8D01AF244144}"/>
              </pc2:cmMkLst>
            </pc226:cmChg>
          </p:ext>
        </pc:extLst>
      </pc:sldChg>
      <pc:sldChg chg="modSp mod">
        <pc:chgData name="Nicolo' Stevanato" userId="56ba42d4-5a33-47a4-bf8d-76054d5bbe9c" providerId="ADAL" clId="{C723CFE3-E3E8-4284-B13E-E8FBBF25109C}" dt="2024-02-05T15:38:03.058" v="310" actId="20577"/>
        <pc:sldMkLst>
          <pc:docMk/>
          <pc:sldMk cId="1155805120" sldId="298"/>
        </pc:sldMkLst>
        <pc:spChg chg="mod">
          <ac:chgData name="Nicolo' Stevanato" userId="56ba42d4-5a33-47a4-bf8d-76054d5bbe9c" providerId="ADAL" clId="{C723CFE3-E3E8-4284-B13E-E8FBBF25109C}" dt="2024-02-05T15:38:03.058" v="310" actId="20577"/>
          <ac:spMkLst>
            <pc:docMk/>
            <pc:sldMk cId="1155805120" sldId="298"/>
            <ac:spMk id="7" creationId="{EA08627A-4FBA-519F-C456-BC5914DFABF7}"/>
          </ac:spMkLst>
        </pc:spChg>
      </pc:sldChg>
    </pc:docChg>
  </pc:docChgLst>
  <pc:docChgLst>
    <pc:chgData name="Alessandro Onori" userId="902ff87a-dec1-4e50-bcf4-5017f04e5058" providerId="ADAL" clId="{017D11FF-2EA4-40E6-ACC1-7F8359CE0FEC}"/>
    <pc:docChg chg="undo custSel addSld delSld modSld sldOrd">
      <pc:chgData name="Alessandro Onori" userId="902ff87a-dec1-4e50-bcf4-5017f04e5058" providerId="ADAL" clId="{017D11FF-2EA4-40E6-ACC1-7F8359CE0FEC}" dt="2024-02-05T11:12:29.814" v="5320" actId="14100"/>
      <pc:docMkLst>
        <pc:docMk/>
      </pc:docMkLst>
      <pc:sldChg chg="del">
        <pc:chgData name="Alessandro Onori" userId="902ff87a-dec1-4e50-bcf4-5017f04e5058" providerId="ADAL" clId="{017D11FF-2EA4-40E6-ACC1-7F8359CE0FEC}" dt="2024-01-15T15:23:33.821" v="4" actId="2696"/>
        <pc:sldMkLst>
          <pc:docMk/>
          <pc:sldMk cId="2559802330" sldId="256"/>
        </pc:sldMkLst>
      </pc:sldChg>
      <pc:sldChg chg="del">
        <pc:chgData name="Alessandro Onori" userId="902ff87a-dec1-4e50-bcf4-5017f04e5058" providerId="ADAL" clId="{017D11FF-2EA4-40E6-ACC1-7F8359CE0FEC}" dt="2024-01-15T15:23:39.528" v="5" actId="2696"/>
        <pc:sldMkLst>
          <pc:docMk/>
          <pc:sldMk cId="3688935345" sldId="278"/>
        </pc:sldMkLst>
      </pc:sldChg>
      <pc:sldChg chg="add">
        <pc:chgData name="Alessandro Onori" userId="902ff87a-dec1-4e50-bcf4-5017f04e5058" providerId="ADAL" clId="{017D11FF-2EA4-40E6-ACC1-7F8359CE0FEC}" dt="2024-01-15T15:23:31.127" v="3"/>
        <pc:sldMkLst>
          <pc:docMk/>
          <pc:sldMk cId="631775775" sldId="279"/>
        </pc:sldMkLst>
      </pc:sldChg>
      <pc:sldChg chg="del">
        <pc:chgData name="Alessandro Onori" userId="902ff87a-dec1-4e50-bcf4-5017f04e5058" providerId="ADAL" clId="{017D11FF-2EA4-40E6-ACC1-7F8359CE0FEC}" dt="2024-01-15T15:23:03.107" v="0" actId="2696"/>
        <pc:sldMkLst>
          <pc:docMk/>
          <pc:sldMk cId="4291756280" sldId="279"/>
        </pc:sldMkLst>
      </pc:sldChg>
      <pc:sldChg chg="addSp modSp add mod">
        <pc:chgData name="Alessandro Onori" userId="902ff87a-dec1-4e50-bcf4-5017f04e5058" providerId="ADAL" clId="{017D11FF-2EA4-40E6-ACC1-7F8359CE0FEC}" dt="2024-02-05T11:12:29.814" v="5320" actId="14100"/>
        <pc:sldMkLst>
          <pc:docMk/>
          <pc:sldMk cId="1931825534" sldId="280"/>
        </pc:sldMkLst>
        <pc:spChg chg="mod">
          <ac:chgData name="Alessandro Onori" userId="902ff87a-dec1-4e50-bcf4-5017f04e5058" providerId="ADAL" clId="{017D11FF-2EA4-40E6-ACC1-7F8359CE0FEC}" dt="2024-02-04T15:33:15.582" v="5290" actId="14100"/>
          <ac:spMkLst>
            <pc:docMk/>
            <pc:sldMk cId="1931825534" sldId="280"/>
            <ac:spMk id="2" creationId="{00000000-0000-0000-0000-000000000000}"/>
          </ac:spMkLst>
        </pc:spChg>
        <pc:spChg chg="mod">
          <ac:chgData name="Alessandro Onori" userId="902ff87a-dec1-4e50-bcf4-5017f04e5058" providerId="ADAL" clId="{017D11FF-2EA4-40E6-ACC1-7F8359CE0FEC}" dt="2024-02-05T11:12:29.814" v="5320" actId="14100"/>
          <ac:spMkLst>
            <pc:docMk/>
            <pc:sldMk cId="1931825534" sldId="280"/>
            <ac:spMk id="9" creationId="{D65E6D98-BE8C-6B4C-B23E-6167300445AE}"/>
          </ac:spMkLst>
        </pc:spChg>
        <pc:picChg chg="add mod">
          <ac:chgData name="Alessandro Onori" userId="902ff87a-dec1-4e50-bcf4-5017f04e5058" providerId="ADAL" clId="{017D11FF-2EA4-40E6-ACC1-7F8359CE0FEC}" dt="2024-02-04T15:33:25.220" v="5291"/>
          <ac:picMkLst>
            <pc:docMk/>
            <pc:sldMk cId="1931825534" sldId="280"/>
            <ac:picMk id="4" creationId="{A892C09F-320F-1A22-C285-16DA5F6AE309}"/>
          </ac:picMkLst>
        </pc:picChg>
      </pc:sldChg>
      <pc:sldChg chg="del">
        <pc:chgData name="Alessandro Onori" userId="902ff87a-dec1-4e50-bcf4-5017f04e5058" providerId="ADAL" clId="{017D11FF-2EA4-40E6-ACC1-7F8359CE0FEC}" dt="2024-01-15T15:23:04.909" v="1" actId="2696"/>
        <pc:sldMkLst>
          <pc:docMk/>
          <pc:sldMk cId="3375892451" sldId="280"/>
        </pc:sldMkLst>
      </pc:sldChg>
      <pc:sldChg chg="addSp delSp modSp add del mod ord modShow modNotesTx">
        <pc:chgData name="Alessandro Onori" userId="902ff87a-dec1-4e50-bcf4-5017f04e5058" providerId="ADAL" clId="{017D11FF-2EA4-40E6-ACC1-7F8359CE0FEC}" dt="2024-01-30T09:04:22.008" v="4132" actId="20577"/>
        <pc:sldMkLst>
          <pc:docMk/>
          <pc:sldMk cId="2553125007" sldId="281"/>
        </pc:sldMkLst>
        <pc:spChg chg="add mod">
          <ac:chgData name="Alessandro Onori" userId="902ff87a-dec1-4e50-bcf4-5017f04e5058" providerId="ADAL" clId="{017D11FF-2EA4-40E6-ACC1-7F8359CE0FEC}" dt="2024-01-18T12:31:39.186" v="1366" actId="1076"/>
          <ac:spMkLst>
            <pc:docMk/>
            <pc:sldMk cId="2553125007" sldId="281"/>
            <ac:spMk id="2" creationId="{0BA8AA79-E615-41CE-4B9A-822470954612}"/>
          </ac:spMkLst>
        </pc:spChg>
        <pc:spChg chg="add del mod ord">
          <ac:chgData name="Alessandro Onori" userId="902ff87a-dec1-4e50-bcf4-5017f04e5058" providerId="ADAL" clId="{017D11FF-2EA4-40E6-ACC1-7F8359CE0FEC}" dt="2024-01-15T16:54:56.748" v="562" actId="1076"/>
          <ac:spMkLst>
            <pc:docMk/>
            <pc:sldMk cId="2553125007" sldId="281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15T15:39:21.468" v="7"/>
          <ac:spMkLst>
            <pc:docMk/>
            <pc:sldMk cId="2553125007" sldId="281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5" creationId="{B0C63E89-8C69-6925-EBE3-A0B256FDE0E9}"/>
          </ac:spMkLst>
        </pc:spChg>
        <pc:spChg chg="add mod">
          <ac:chgData name="Alessandro Onori" userId="902ff87a-dec1-4e50-bcf4-5017f04e5058" providerId="ADAL" clId="{017D11FF-2EA4-40E6-ACC1-7F8359CE0FEC}" dt="2024-01-18T09:10:15.700" v="1101" actId="14100"/>
          <ac:spMkLst>
            <pc:docMk/>
            <pc:sldMk cId="2553125007" sldId="281"/>
            <ac:spMk id="16" creationId="{ACD3FAC2-89A0-E621-CD01-32AD27AB857A}"/>
          </ac:spMkLst>
        </pc:spChg>
        <pc:spChg chg="add mod">
          <ac:chgData name="Alessandro Onori" userId="902ff87a-dec1-4e50-bcf4-5017f04e5058" providerId="ADAL" clId="{017D11FF-2EA4-40E6-ACC1-7F8359CE0FEC}" dt="2024-01-15T16:48:43.284" v="540" actId="20577"/>
          <ac:spMkLst>
            <pc:docMk/>
            <pc:sldMk cId="2553125007" sldId="281"/>
            <ac:spMk id="18" creationId="{249E7A10-CC92-936D-1919-310499B5B87C}"/>
          </ac:spMkLst>
        </pc:spChg>
        <pc:spChg chg="add del mod">
          <ac:chgData name="Alessandro Onori" userId="902ff87a-dec1-4e50-bcf4-5017f04e5058" providerId="ADAL" clId="{017D11FF-2EA4-40E6-ACC1-7F8359CE0FEC}" dt="2024-01-15T16:38:30.696" v="455" actId="478"/>
          <ac:spMkLst>
            <pc:docMk/>
            <pc:sldMk cId="2553125007" sldId="281"/>
            <ac:spMk id="19" creationId="{FFD21E5E-A19E-67E0-A1CD-4A89959F5320}"/>
          </ac:spMkLst>
        </pc:spChg>
        <pc:spChg chg="add del mod">
          <ac:chgData name="Alessandro Onori" userId="902ff87a-dec1-4e50-bcf4-5017f04e5058" providerId="ADAL" clId="{017D11FF-2EA4-40E6-ACC1-7F8359CE0FEC}" dt="2024-01-15T16:38:26.554" v="453" actId="478"/>
          <ac:spMkLst>
            <pc:docMk/>
            <pc:sldMk cId="2553125007" sldId="281"/>
            <ac:spMk id="20" creationId="{21515EB1-A864-F361-30FD-E06D25398845}"/>
          </ac:spMkLst>
        </pc:spChg>
        <pc:spChg chg="add del mod">
          <ac:chgData name="Alessandro Onori" userId="902ff87a-dec1-4e50-bcf4-5017f04e5058" providerId="ADAL" clId="{017D11FF-2EA4-40E6-ACC1-7F8359CE0FEC}" dt="2024-01-15T16:38:46.255" v="461" actId="478"/>
          <ac:spMkLst>
            <pc:docMk/>
            <pc:sldMk cId="2553125007" sldId="281"/>
            <ac:spMk id="21" creationId="{1E3E28D4-D6D6-7DCF-D817-10A7A3E7DB09}"/>
          </ac:spMkLst>
        </pc:spChg>
        <pc:spChg chg="add del mod">
          <ac:chgData name="Alessandro Onori" userId="902ff87a-dec1-4e50-bcf4-5017f04e5058" providerId="ADAL" clId="{017D11FF-2EA4-40E6-ACC1-7F8359CE0FEC}" dt="2024-01-15T16:38:48.333" v="462" actId="478"/>
          <ac:spMkLst>
            <pc:docMk/>
            <pc:sldMk cId="2553125007" sldId="281"/>
            <ac:spMk id="22" creationId="{A4DD7EB1-BF84-919C-9126-73258CDF103A}"/>
          </ac:spMkLst>
        </pc:spChg>
        <pc:spChg chg="add del mod">
          <ac:chgData name="Alessandro Onori" userId="902ff87a-dec1-4e50-bcf4-5017f04e5058" providerId="ADAL" clId="{017D11FF-2EA4-40E6-ACC1-7F8359CE0FEC}" dt="2024-01-15T16:38:23.636" v="452" actId="478"/>
          <ac:spMkLst>
            <pc:docMk/>
            <pc:sldMk cId="2553125007" sldId="281"/>
            <ac:spMk id="23" creationId="{59FFA0AB-83E8-8EFC-69A5-630692F8F7BB}"/>
          </ac:spMkLst>
        </pc:spChg>
        <pc:spChg chg="add del mod">
          <ac:chgData name="Alessandro Onori" userId="902ff87a-dec1-4e50-bcf4-5017f04e5058" providerId="ADAL" clId="{017D11FF-2EA4-40E6-ACC1-7F8359CE0FEC}" dt="2024-01-15T16:38:28.508" v="454" actId="478"/>
          <ac:spMkLst>
            <pc:docMk/>
            <pc:sldMk cId="2553125007" sldId="281"/>
            <ac:spMk id="24" creationId="{AE62760B-0D4A-9670-7D67-78F8AECF5432}"/>
          </ac:spMkLst>
        </pc:spChg>
        <pc:spChg chg="add del mod">
          <ac:chgData name="Alessandro Onori" userId="902ff87a-dec1-4e50-bcf4-5017f04e5058" providerId="ADAL" clId="{017D11FF-2EA4-40E6-ACC1-7F8359CE0FEC}" dt="2024-01-15T16:38:42.580" v="458" actId="478"/>
          <ac:spMkLst>
            <pc:docMk/>
            <pc:sldMk cId="2553125007" sldId="281"/>
            <ac:spMk id="25" creationId="{546A4B6A-9700-A43B-9524-CB9C814D9D9C}"/>
          </ac:spMkLst>
        </pc:spChg>
        <pc:spChg chg="add del mod">
          <ac:chgData name="Alessandro Onori" userId="902ff87a-dec1-4e50-bcf4-5017f04e5058" providerId="ADAL" clId="{017D11FF-2EA4-40E6-ACC1-7F8359CE0FEC}" dt="2024-01-15T16:38:44.643" v="460" actId="478"/>
          <ac:spMkLst>
            <pc:docMk/>
            <pc:sldMk cId="2553125007" sldId="281"/>
            <ac:spMk id="26" creationId="{361C52BB-4D54-B737-2A14-4FC16D75DE02}"/>
          </ac:spMkLst>
        </pc:spChg>
        <pc:spChg chg="add del mod">
          <ac:chgData name="Alessandro Onori" userId="902ff87a-dec1-4e50-bcf4-5017f04e5058" providerId="ADAL" clId="{017D11FF-2EA4-40E6-ACC1-7F8359CE0FEC}" dt="2024-01-15T16:38:22.362" v="451" actId="478"/>
          <ac:spMkLst>
            <pc:docMk/>
            <pc:sldMk cId="2553125007" sldId="281"/>
            <ac:spMk id="27" creationId="{762433FF-0495-F484-4B13-DCE592F8543F}"/>
          </ac:spMkLst>
        </pc:spChg>
        <pc:spChg chg="add del mod">
          <ac:chgData name="Alessandro Onori" userId="902ff87a-dec1-4e50-bcf4-5017f04e5058" providerId="ADAL" clId="{017D11FF-2EA4-40E6-ACC1-7F8359CE0FEC}" dt="2024-01-15T16:38:55.372" v="463" actId="478"/>
          <ac:spMkLst>
            <pc:docMk/>
            <pc:sldMk cId="2553125007" sldId="281"/>
            <ac:spMk id="28" creationId="{F1C12FEB-38EB-104B-6ECE-EF8451E4D26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29" creationId="{0D144AE0-B8BF-91AB-B072-F320D8DCF18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1" creationId="{7B730B6B-0754-B523-74D7-5175AE581CB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2" creationId="{B8157905-4C9E-D924-0FCC-3387D646EB7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6" creationId="{24A095B8-5B97-9CD7-E8F3-FE8D120A669E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7" creationId="{3B6B6A4B-0158-4FCC-B857-5E9F4C4281E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8" creationId="{CED6A10D-7287-679B-39F9-EAA83A1FAAB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39" creationId="{D6706C32-A84F-1114-FEBB-9CF91E951F47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0" creationId="{A45D4B5A-3EA6-D713-F7A2-8947A48A908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1" creationId="{104CDE83-8295-42F3-F74C-34D621CA271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2" creationId="{F9E1FEF4-B7D9-B51A-2F02-477E9A96D8FE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4" creationId="{E5DEAD8C-0932-550D-A34B-9155B64EDCD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5" creationId="{45F7352C-EDC2-A0B0-B1DA-47F13FB57A94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47" creationId="{5A3AC85A-CBAB-A474-7A29-02738BEE5347}"/>
          </ac:spMkLst>
        </pc:spChg>
        <pc:spChg chg="add del mod">
          <ac:chgData name="Alessandro Onori" userId="902ff87a-dec1-4e50-bcf4-5017f04e5058" providerId="ADAL" clId="{017D11FF-2EA4-40E6-ACC1-7F8359CE0FEC}" dt="2024-01-15T16:26:08.243" v="233" actId="478"/>
          <ac:spMkLst>
            <pc:docMk/>
            <pc:sldMk cId="2553125007" sldId="281"/>
            <ac:spMk id="48" creationId="{65CB0CD5-56BA-B006-788F-A7CC2AB1F91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49" creationId="{210A8489-251E-8C45-3503-7542BC81980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0" creationId="{D1732A23-1543-3362-B89C-8B7FC59FA72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1" creationId="{858299AF-E0DA-2450-B21C-D7CB1C158C6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2" creationId="{4060B9A3-2DF0-9247-AA99-B5B10194025F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3" creationId="{AE8B6BEB-C669-D818-9BEF-55F3A3BB2457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4" creationId="{BBF9C00A-DCE7-58C2-C317-D88533E7E6D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5" creationId="{223E23A3-35B4-EB96-1D7D-06E2C2BAAEA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6" creationId="{EFD7DE54-0F97-7FB0-5160-6F53F53B364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7" creationId="{B497571F-E203-5466-C9CF-15703BAA6696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8" creationId="{718606E2-C5CC-8B53-493C-75369FA70F3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59" creationId="{55420BBC-3D16-289C-67CD-6DB99A01F35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60" creationId="{8F7189B5-620F-1512-A67D-207A24E6625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61" creationId="{CDA7D61C-836F-4CD1-A5A3-64103AE687E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62" creationId="{7FEF3DB6-8EED-47B7-89AA-D6021DA28B4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24" creationId="{00C8AB79-0629-234B-83AA-104C317F231F}"/>
          </ac:spMkLst>
        </pc:spChg>
        <pc:spChg chg="add mod">
          <ac:chgData name="Alessandro Onori" userId="902ff87a-dec1-4e50-bcf4-5017f04e5058" providerId="ADAL" clId="{017D11FF-2EA4-40E6-ACC1-7F8359CE0FEC}" dt="2024-01-18T09:09:34.168" v="1092" actId="403"/>
          <ac:spMkLst>
            <pc:docMk/>
            <pc:sldMk cId="2553125007" sldId="281"/>
            <ac:spMk id="1026" creationId="{F1CB7F85-DA36-B8C4-0C37-509E6F9221DC}"/>
          </ac:spMkLst>
        </pc:spChg>
        <pc:spChg chg="add mod">
          <ac:chgData name="Alessandro Onori" userId="902ff87a-dec1-4e50-bcf4-5017f04e5058" providerId="ADAL" clId="{017D11FF-2EA4-40E6-ACC1-7F8359CE0FEC}" dt="2024-01-15T16:30:50.463" v="292" actId="14100"/>
          <ac:spMkLst>
            <pc:docMk/>
            <pc:sldMk cId="2553125007" sldId="281"/>
            <ac:spMk id="1028" creationId="{00346CEB-BAE2-69D8-3A83-90C487176B98}"/>
          </ac:spMkLst>
        </pc:spChg>
        <pc:spChg chg="add del mod">
          <ac:chgData name="Alessandro Onori" userId="902ff87a-dec1-4e50-bcf4-5017f04e5058" providerId="ADAL" clId="{017D11FF-2EA4-40E6-ACC1-7F8359CE0FEC}" dt="2024-01-15T16:22:01.393" v="178" actId="478"/>
          <ac:spMkLst>
            <pc:docMk/>
            <pc:sldMk cId="2553125007" sldId="281"/>
            <ac:spMk id="1029" creationId="{E68574B4-869E-BE93-1363-DEDA8C897EDD}"/>
          </ac:spMkLst>
        </pc:spChg>
        <pc:spChg chg="add del mod">
          <ac:chgData name="Alessandro Onori" userId="902ff87a-dec1-4e50-bcf4-5017f04e5058" providerId="ADAL" clId="{017D11FF-2EA4-40E6-ACC1-7F8359CE0FEC}" dt="2024-01-15T16:22:05.051" v="180" actId="478"/>
          <ac:spMkLst>
            <pc:docMk/>
            <pc:sldMk cId="2553125007" sldId="281"/>
            <ac:spMk id="1030" creationId="{DB043AFF-0E1E-3C42-B383-0B5B73DFF913}"/>
          </ac:spMkLst>
        </pc:spChg>
        <pc:spChg chg="add del mod">
          <ac:chgData name="Alessandro Onori" userId="902ff87a-dec1-4e50-bcf4-5017f04e5058" providerId="ADAL" clId="{017D11FF-2EA4-40E6-ACC1-7F8359CE0FEC}" dt="2024-01-15T16:22:02.801" v="179" actId="478"/>
          <ac:spMkLst>
            <pc:docMk/>
            <pc:sldMk cId="2553125007" sldId="281"/>
            <ac:spMk id="1032" creationId="{39FC3BC1-2468-B52A-C65B-B4EEE8AD2E0A}"/>
          </ac:spMkLst>
        </pc:spChg>
        <pc:spChg chg="add del mod">
          <ac:chgData name="Alessandro Onori" userId="902ff87a-dec1-4e50-bcf4-5017f04e5058" providerId="ADAL" clId="{017D11FF-2EA4-40E6-ACC1-7F8359CE0FEC}" dt="2024-01-15T16:22:17.377" v="184" actId="478"/>
          <ac:spMkLst>
            <pc:docMk/>
            <pc:sldMk cId="2553125007" sldId="281"/>
            <ac:spMk id="1034" creationId="{07BB5F4C-6520-2D84-AC49-8DFFC0572F2C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35" creationId="{13FA671B-AA77-9C80-BD9C-D4FF9A1928E9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36" creationId="{8D8E4ECB-00E5-2A31-7DDB-4A7D8C0FC68A}"/>
          </ac:spMkLst>
        </pc:spChg>
        <pc:spChg chg="add del mod">
          <ac:chgData name="Alessandro Onori" userId="902ff87a-dec1-4e50-bcf4-5017f04e5058" providerId="ADAL" clId="{017D11FF-2EA4-40E6-ACC1-7F8359CE0FEC}" dt="2024-01-15T16:22:09.640" v="181" actId="478"/>
          <ac:spMkLst>
            <pc:docMk/>
            <pc:sldMk cId="2553125007" sldId="281"/>
            <ac:spMk id="1038" creationId="{49BADD47-344E-B0C9-1C8A-FC9C907A5F58}"/>
          </ac:spMkLst>
        </pc:spChg>
        <pc:spChg chg="add del mod">
          <ac:chgData name="Alessandro Onori" userId="902ff87a-dec1-4e50-bcf4-5017f04e5058" providerId="ADAL" clId="{017D11FF-2EA4-40E6-ACC1-7F8359CE0FEC}" dt="2024-01-15T16:22:12.438" v="182" actId="478"/>
          <ac:spMkLst>
            <pc:docMk/>
            <pc:sldMk cId="2553125007" sldId="281"/>
            <ac:spMk id="1039" creationId="{1DCABEBE-F317-A903-0015-9CA719484F32}"/>
          </ac:spMkLst>
        </pc:spChg>
        <pc:spChg chg="add del mod">
          <ac:chgData name="Alessandro Onori" userId="902ff87a-dec1-4e50-bcf4-5017f04e5058" providerId="ADAL" clId="{017D11FF-2EA4-40E6-ACC1-7F8359CE0FEC}" dt="2024-01-15T16:22:14.970" v="183" actId="478"/>
          <ac:spMkLst>
            <pc:docMk/>
            <pc:sldMk cId="2553125007" sldId="281"/>
            <ac:spMk id="1040" creationId="{400F4CE1-DA2E-CA9B-C13B-A6B9FF865C25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1" creationId="{26CBE7DC-39F3-B084-6F57-938142E87BA9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2" creationId="{442D74FF-1EE7-45DC-C28A-E1CB038D130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44" creationId="{CD669144-6689-99C5-DBAD-55310507BA3B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5" creationId="{25D66684-F7BA-5537-80A4-05D2987CEB2D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6" creationId="{95D97F9D-0E45-1D07-1118-AFBE80143BB3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47" creationId="{83202E80-0FAB-CC35-19A7-35B3B9B21421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48" creationId="{034972A2-D7AE-03F3-ACC1-4DEE7A67E996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49" creationId="{1E50FA59-5759-D586-EA86-58D0472A13E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0" creationId="{B96824CE-DF93-9A6E-8918-F6CCF7D8FED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1" creationId="{21DB3CB6-24E1-9E31-1367-D03169BAA01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2" creationId="{51FDA43D-21E8-37B3-F760-71D1B6102671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3" creationId="{B3739C76-9916-60EB-60A9-E61DC089B1F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5" creationId="{2E34E9D5-051B-4FE0-BE0E-7363F8E4087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6" creationId="{31BB89FA-01A8-BC33-F03A-967053F01CF7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57" creationId="{2338E817-4AAE-2C4F-322B-8DE4C8788C4B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58" creationId="{B7924DAB-DD9C-688B-355F-1D54A6D54AC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2" creationId="{EA898AF0-6830-DDEE-E651-E64FE158988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3" creationId="{1FD3BDFF-78A6-FB9F-7570-CDC8B05140A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5" creationId="{A6EBA94C-DFC5-A9B8-4DE2-F5E2904794A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6" creationId="{414FEDEA-83F2-9D0B-02A8-C42B352A602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7" creationId="{CDF6397C-3E26-EAA7-50D8-A8D10923DB5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8" creationId="{823A11C7-83DE-7E39-FA11-DAE2633D1AD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69" creationId="{7FE164F5-C2B9-89FB-5109-FDA7240CBE21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70" creationId="{754F8129-557B-0E68-CF07-5F0911D7D7C2}"/>
          </ac:spMkLst>
        </pc:spChg>
        <pc:spChg chg="del">
          <ac:chgData name="Alessandro Onori" userId="902ff87a-dec1-4e50-bcf4-5017f04e5058" providerId="ADAL" clId="{017D11FF-2EA4-40E6-ACC1-7F8359CE0FEC}" dt="2024-01-15T16:13:50.317" v="8" actId="478"/>
          <ac:spMkLst>
            <pc:docMk/>
            <pc:sldMk cId="2553125007" sldId="281"/>
            <ac:spMk id="1072" creationId="{87AA3913-0E66-161A-4A29-21E8270D2CD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3" creationId="{434D3727-EF28-600F-3E8F-1DC2BEF893F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5" creationId="{85ED69B0-FF65-9EAA-0B02-BD93496814D6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6" creationId="{D76AD6FC-B01A-658D-FF7A-63FED2AE6D6F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7" creationId="{AE45A950-6074-8073-6F9F-BC43357ACB0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8" creationId="{57BFBC8B-4408-EEC9-2F79-99A3FF82E73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79" creationId="{C227B6D8-CAC4-9D25-E483-5805B758C60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0" creationId="{989553BE-4D44-9479-868B-BA6AE6AE744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1" creationId="{E05B6CE8-BACA-E242-045C-985BA8BF5646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2" creationId="{62CDEE7C-7A29-2929-B48C-FC58486149B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3" creationId="{4C5CEFB3-1D26-472F-4AD7-2E6531AF46C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4" creationId="{FF01458B-01EE-04AA-2F45-0B1EE97ED6A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5" creationId="{35BBAE16-506A-09E4-9A7F-B1772270F66E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6" creationId="{D66B2E7E-8DF1-766A-C5AA-E25B132527E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7" creationId="{A55C7FD9-D584-3072-A26B-1851BF2A213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88" creationId="{FABDC29C-44AF-484A-490D-CAFC513B62FB}"/>
          </ac:spMkLst>
        </pc:spChg>
        <pc:spChg chg="add del mod">
          <ac:chgData name="Alessandro Onori" userId="902ff87a-dec1-4e50-bcf4-5017f04e5058" providerId="ADAL" clId="{017D11FF-2EA4-40E6-ACC1-7F8359CE0FEC}" dt="2024-01-15T16:25:50.653" v="227" actId="478"/>
          <ac:spMkLst>
            <pc:docMk/>
            <pc:sldMk cId="2553125007" sldId="281"/>
            <ac:spMk id="1090" creationId="{038750D6-ACB9-18F5-4B60-55D63834E90D}"/>
          </ac:spMkLst>
        </pc:spChg>
        <pc:spChg chg="add mod">
          <ac:chgData name="Alessandro Onori" userId="902ff87a-dec1-4e50-bcf4-5017f04e5058" providerId="ADAL" clId="{017D11FF-2EA4-40E6-ACC1-7F8359CE0FEC}" dt="2024-01-18T09:10:38.308" v="1109" actId="1076"/>
          <ac:spMkLst>
            <pc:docMk/>
            <pc:sldMk cId="2553125007" sldId="281"/>
            <ac:spMk id="1092" creationId="{BFCCA3F5-ECD3-DCDD-3F92-ACDCD9414B83}"/>
          </ac:spMkLst>
        </pc:spChg>
        <pc:spChg chg="add del mod">
          <ac:chgData name="Alessandro Onori" userId="902ff87a-dec1-4e50-bcf4-5017f04e5058" providerId="ADAL" clId="{017D11FF-2EA4-40E6-ACC1-7F8359CE0FEC}" dt="2024-01-15T16:26:34.057" v="243" actId="478"/>
          <ac:spMkLst>
            <pc:docMk/>
            <pc:sldMk cId="2553125007" sldId="281"/>
            <ac:spMk id="1093" creationId="{333B0F86-BEB8-9A9D-0DCA-101D085EFE1F}"/>
          </ac:spMkLst>
        </pc:spChg>
        <pc:spChg chg="add del mod">
          <ac:chgData name="Alessandro Onori" userId="902ff87a-dec1-4e50-bcf4-5017f04e5058" providerId="ADAL" clId="{017D11FF-2EA4-40E6-ACC1-7F8359CE0FEC}" dt="2024-01-15T16:26:30.369" v="242" actId="478"/>
          <ac:spMkLst>
            <pc:docMk/>
            <pc:sldMk cId="2553125007" sldId="281"/>
            <ac:spMk id="1094" creationId="{2DAF08FD-3F1F-C8C6-5C4A-C45AE3315A83}"/>
          </ac:spMkLst>
        </pc:spChg>
        <pc:spChg chg="add del mod">
          <ac:chgData name="Alessandro Onori" userId="902ff87a-dec1-4e50-bcf4-5017f04e5058" providerId="ADAL" clId="{017D11FF-2EA4-40E6-ACC1-7F8359CE0FEC}" dt="2024-01-15T16:26:28.102" v="241" actId="478"/>
          <ac:spMkLst>
            <pc:docMk/>
            <pc:sldMk cId="2553125007" sldId="281"/>
            <ac:spMk id="1095" creationId="{B153C2A9-3899-66E6-F4CD-A041BDD649E2}"/>
          </ac:spMkLst>
        </pc:spChg>
        <pc:spChg chg="add del mod">
          <ac:chgData name="Alessandro Onori" userId="902ff87a-dec1-4e50-bcf4-5017f04e5058" providerId="ADAL" clId="{017D11FF-2EA4-40E6-ACC1-7F8359CE0FEC}" dt="2024-01-15T16:26:44.812" v="245" actId="478"/>
          <ac:spMkLst>
            <pc:docMk/>
            <pc:sldMk cId="2553125007" sldId="281"/>
            <ac:spMk id="1096" creationId="{1B86E338-4020-CD71-5188-B34CA4D8C289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97" creationId="{D3FFBCF8-0205-60D0-DA49-43661DBDFDC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98" creationId="{8CF14C8F-E817-43D9-36D2-93F60D545B3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099" creationId="{2D39AD8F-1A41-ABE0-E041-EC17F38B6FF4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0" creationId="{AF9C7C62-2383-F023-B655-4D83ACF92EF3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1" creationId="{2DC37795-4A76-629A-0419-C1941EC5E1B1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2" creationId="{13EED888-2A03-5275-876B-11E5D29DF00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3" creationId="{9F76E5B4-4DB3-6656-BBBB-6A8A8BBA78E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4" creationId="{651E6882-34A0-CE87-F8DA-4853AD88E005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5" creationId="{94C3CB5F-898D-86E6-6F7C-865B32EE902F}"/>
          </ac:spMkLst>
        </pc:spChg>
        <pc:spChg chg="add mod">
          <ac:chgData name="Alessandro Onori" userId="902ff87a-dec1-4e50-bcf4-5017f04e5058" providerId="ADAL" clId="{017D11FF-2EA4-40E6-ACC1-7F8359CE0FEC}" dt="2024-01-15T16:32:48.916" v="343" actId="1076"/>
          <ac:spMkLst>
            <pc:docMk/>
            <pc:sldMk cId="2553125007" sldId="281"/>
            <ac:spMk id="1106" creationId="{73C84491-9E0F-B163-565E-FAF8DAADF35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08" creationId="{21159908-D689-CA95-2B18-D0AC1C3F0F80}"/>
          </ac:spMkLst>
        </pc:spChg>
        <pc:spChg chg="add del mod">
          <ac:chgData name="Alessandro Onori" userId="902ff87a-dec1-4e50-bcf4-5017f04e5058" providerId="ADAL" clId="{017D11FF-2EA4-40E6-ACC1-7F8359CE0FEC}" dt="2024-01-15T16:20:46.892" v="147" actId="478"/>
          <ac:spMkLst>
            <pc:docMk/>
            <pc:sldMk cId="2553125007" sldId="281"/>
            <ac:spMk id="1109" creationId="{EBFD2E56-1BE6-D9FD-EFD6-DFFFAD7AB62B}"/>
          </ac:spMkLst>
        </pc:spChg>
        <pc:spChg chg="add del mod">
          <ac:chgData name="Alessandro Onori" userId="902ff87a-dec1-4e50-bcf4-5017f04e5058" providerId="ADAL" clId="{017D11FF-2EA4-40E6-ACC1-7F8359CE0FEC}" dt="2024-01-15T16:20:49.002" v="148" actId="478"/>
          <ac:spMkLst>
            <pc:docMk/>
            <pc:sldMk cId="2553125007" sldId="281"/>
            <ac:spMk id="1111" creationId="{95FFFF8F-0629-EE24-C68B-3BE3F8888B9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2" creationId="{7D27FC3E-EC9A-8A33-15B3-2A48D40A7401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3" creationId="{0A0EA705-5116-B1A6-22F2-83B1A3EA4B1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4" creationId="{784F0817-A864-223B-2C28-AB18AA9DEC3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5" creationId="{5D2D8065-CB42-6CA1-9FD6-D442D76FDC9B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6" creationId="{CACB7734-7632-1BCB-2E19-2EFFFD8794A2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7" creationId="{D2281E18-1784-75CC-0174-5C614F407C7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8" creationId="{8E7C6E40-05A2-41C3-29F9-EB8F34B56798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19" creationId="{E21EB9FD-4A0E-1720-B7B7-1CBF3436AAAA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0" creationId="{BE8996FA-49C2-9540-2EC8-CC8FAD8E903C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1" creationId="{B4D4EB8B-E69D-1553-5403-817E824AF7ED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2" creationId="{20B938FC-1250-F335-4665-588AFF9F90D3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3" creationId="{1630CE6E-B720-E013-1116-673DF2973050}"/>
          </ac:spMkLst>
        </pc:spChg>
        <pc:spChg chg="add mod">
          <ac:chgData name="Alessandro Onori" userId="902ff87a-dec1-4e50-bcf4-5017f04e5058" providerId="ADAL" clId="{017D11FF-2EA4-40E6-ACC1-7F8359CE0FEC}" dt="2024-01-15T16:16:06.869" v="17"/>
          <ac:spMkLst>
            <pc:docMk/>
            <pc:sldMk cId="2553125007" sldId="281"/>
            <ac:spMk id="1124" creationId="{A79942E2-3CB1-A64C-950B-80BB628ECDC8}"/>
          </ac:spMkLst>
        </pc:spChg>
        <pc:spChg chg="add del mod">
          <ac:chgData name="Alessandro Onori" userId="902ff87a-dec1-4e50-bcf4-5017f04e5058" providerId="ADAL" clId="{017D11FF-2EA4-40E6-ACC1-7F8359CE0FEC}" dt="2024-01-15T16:16:58.403" v="21"/>
          <ac:spMkLst>
            <pc:docMk/>
            <pc:sldMk cId="2553125007" sldId="281"/>
            <ac:spMk id="1125" creationId="{0A09991E-B7EC-BBD5-4BE3-647283C22071}"/>
          </ac:spMkLst>
        </pc:spChg>
        <pc:spChg chg="add mod">
          <ac:chgData name="Alessandro Onori" userId="902ff87a-dec1-4e50-bcf4-5017f04e5058" providerId="ADAL" clId="{017D11FF-2EA4-40E6-ACC1-7F8359CE0FEC}" dt="2024-01-30T09:04:22.008" v="4132" actId="20577"/>
          <ac:spMkLst>
            <pc:docMk/>
            <pc:sldMk cId="2553125007" sldId="281"/>
            <ac:spMk id="1126" creationId="{E24490B4-0941-7527-26F2-30FE0CF09A73}"/>
          </ac:spMkLst>
        </pc:spChg>
        <pc:spChg chg="add mod">
          <ac:chgData name="Alessandro Onori" userId="902ff87a-dec1-4e50-bcf4-5017f04e5058" providerId="ADAL" clId="{017D11FF-2EA4-40E6-ACC1-7F8359CE0FEC}" dt="2024-01-18T12:31:39.186" v="1366" actId="1076"/>
          <ac:spMkLst>
            <pc:docMk/>
            <pc:sldMk cId="2553125007" sldId="281"/>
            <ac:spMk id="1127" creationId="{DDB0B01A-7514-7AF7-71DF-BF8AA9157FC1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0" creationId="{99CEF54E-DE36-3231-EE19-335E21DAEBD4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1" creationId="{071A60AC-35BD-967C-9DAA-DB5D625A387D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2" creationId="{FA16728F-E233-E6A4-C4F0-E1EE454185EF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3" creationId="{7BAC6676-F090-4E81-0D44-09A4F380944D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4" creationId="{D5E9D37F-0CB6-1BA2-0C5C-BD5BDDB60C6D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5" creationId="{732F80EC-119C-EC45-17F2-C4839E84EDE5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6" creationId="{6BF044AE-81DB-765C-980C-B8C889542566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7" creationId="{A6F7260C-2C79-06E2-4D44-407F77C1B177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8" creationId="{BC33F209-8BE1-041E-322A-B333D1D8E85F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39" creationId="{01DA0D75-927C-A862-7B3C-9C9A8BBF700B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40" creationId="{FAABB727-FE44-174C-2C4B-B40978A2B4A9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41" creationId="{CFC7B417-908A-0569-91EF-72EDBCA1F71C}"/>
          </ac:spMkLst>
        </pc:spChg>
        <pc:spChg chg="mod">
          <ac:chgData name="Alessandro Onori" userId="902ff87a-dec1-4e50-bcf4-5017f04e5058" providerId="ADAL" clId="{017D11FF-2EA4-40E6-ACC1-7F8359CE0FEC}" dt="2024-01-15T16:26:02.623" v="232" actId="571"/>
          <ac:spMkLst>
            <pc:docMk/>
            <pc:sldMk cId="2553125007" sldId="281"/>
            <ac:spMk id="1142" creationId="{147A18FB-69D6-C8EB-4EFA-69DFEFF6F93A}"/>
          </ac:spMkLst>
        </pc:spChg>
        <pc:spChg chg="add mod">
          <ac:chgData name="Alessandro Onori" userId="902ff87a-dec1-4e50-bcf4-5017f04e5058" providerId="ADAL" clId="{017D11FF-2EA4-40E6-ACC1-7F8359CE0FEC}" dt="2024-01-18T09:11:10.869" v="1116" actId="403"/>
          <ac:spMkLst>
            <pc:docMk/>
            <pc:sldMk cId="2553125007" sldId="281"/>
            <ac:spMk id="1143" creationId="{29F430F9-BA82-F84A-5F4F-0A857C764969}"/>
          </ac:spMkLst>
        </pc:spChg>
        <pc:spChg chg="add mod">
          <ac:chgData name="Alessandro Onori" userId="902ff87a-dec1-4e50-bcf4-5017f04e5058" providerId="ADAL" clId="{017D11FF-2EA4-40E6-ACC1-7F8359CE0FEC}" dt="2024-01-18T12:31:39.186" v="1366" actId="1076"/>
          <ac:spMkLst>
            <pc:docMk/>
            <pc:sldMk cId="2553125007" sldId="281"/>
            <ac:spMk id="1145" creationId="{6FBEB3A8-22A0-BA7C-05B3-994122DE06AB}"/>
          </ac:spMkLst>
        </pc:spChg>
        <pc:spChg chg="add mod">
          <ac:chgData name="Alessandro Onori" userId="902ff87a-dec1-4e50-bcf4-5017f04e5058" providerId="ADAL" clId="{017D11FF-2EA4-40E6-ACC1-7F8359CE0FEC}" dt="2024-01-18T12:32:49.681" v="1380" actId="113"/>
          <ac:spMkLst>
            <pc:docMk/>
            <pc:sldMk cId="2553125007" sldId="281"/>
            <ac:spMk id="1146" creationId="{E2E397C1-EB63-0954-6458-C42E445E2BE3}"/>
          </ac:spMkLst>
        </pc:spChg>
        <pc:spChg chg="add mod">
          <ac:chgData name="Alessandro Onori" userId="902ff87a-dec1-4e50-bcf4-5017f04e5058" providerId="ADAL" clId="{017D11FF-2EA4-40E6-ACC1-7F8359CE0FEC}" dt="2024-01-15T16:58:47.404" v="673" actId="164"/>
          <ac:spMkLst>
            <pc:docMk/>
            <pc:sldMk cId="2553125007" sldId="281"/>
            <ac:spMk id="1148" creationId="{D040B242-F907-64B9-44D0-E40B1B98569D}"/>
          </ac:spMkLst>
        </pc:spChg>
        <pc:spChg chg="add del mod">
          <ac:chgData name="Alessandro Onori" userId="902ff87a-dec1-4e50-bcf4-5017f04e5058" providerId="ADAL" clId="{017D11FF-2EA4-40E6-ACC1-7F8359CE0FEC}" dt="2024-01-15T16:54:41.848" v="558" actId="478"/>
          <ac:spMkLst>
            <pc:docMk/>
            <pc:sldMk cId="2553125007" sldId="281"/>
            <ac:spMk id="1149" creationId="{85C695C2-147C-8D8D-4074-74B7996B0790}"/>
          </ac:spMkLst>
        </pc:spChg>
        <pc:spChg chg="add del mod">
          <ac:chgData name="Alessandro Onori" userId="902ff87a-dec1-4e50-bcf4-5017f04e5058" providerId="ADAL" clId="{017D11FF-2EA4-40E6-ACC1-7F8359CE0FEC}" dt="2024-01-15T16:55:07.594" v="565" actId="478"/>
          <ac:spMkLst>
            <pc:docMk/>
            <pc:sldMk cId="2553125007" sldId="281"/>
            <ac:spMk id="1150" creationId="{B1DD5777-D03D-35AF-D14F-B012CB627B64}"/>
          </ac:spMkLst>
        </pc:spChg>
        <pc:spChg chg="add mod">
          <ac:chgData name="Alessandro Onori" userId="902ff87a-dec1-4e50-bcf4-5017f04e5058" providerId="ADAL" clId="{017D11FF-2EA4-40E6-ACC1-7F8359CE0FEC}" dt="2024-01-15T16:58:47.404" v="673" actId="164"/>
          <ac:spMkLst>
            <pc:docMk/>
            <pc:sldMk cId="2553125007" sldId="281"/>
            <ac:spMk id="1160" creationId="{84929DB6-F6D7-B189-A8F3-608045E4121D}"/>
          </ac:spMkLst>
        </pc:spChg>
        <pc:spChg chg="add mod">
          <ac:chgData name="Alessandro Onori" userId="902ff87a-dec1-4e50-bcf4-5017f04e5058" providerId="ADAL" clId="{017D11FF-2EA4-40E6-ACC1-7F8359CE0FEC}" dt="2024-01-15T16:58:47.404" v="673" actId="164"/>
          <ac:spMkLst>
            <pc:docMk/>
            <pc:sldMk cId="2553125007" sldId="281"/>
            <ac:spMk id="1161" creationId="{B106CA02-3A02-DB07-A479-C0690A6B20C5}"/>
          </ac:spMkLst>
        </pc:spChg>
        <pc:grpChg chg="add del mod">
          <ac:chgData name="Alessandro Onori" userId="902ff87a-dec1-4e50-bcf4-5017f04e5058" providerId="ADAL" clId="{017D11FF-2EA4-40E6-ACC1-7F8359CE0FEC}" dt="2024-01-15T16:20:50.002" v="149" actId="478"/>
          <ac:grpSpMkLst>
            <pc:docMk/>
            <pc:sldMk cId="2553125007" sldId="281"/>
            <ac:grpSpMk id="4" creationId="{56EB287F-4C52-53C9-2FE1-4E53C544ECE6}"/>
          </ac:grpSpMkLst>
        </pc:grpChg>
        <pc:grpChg chg="add mod">
          <ac:chgData name="Alessandro Onori" userId="902ff87a-dec1-4e50-bcf4-5017f04e5058" providerId="ADAL" clId="{017D11FF-2EA4-40E6-ACC1-7F8359CE0FEC}" dt="2024-01-15T16:34:28.541" v="381" actId="164"/>
          <ac:grpSpMkLst>
            <pc:docMk/>
            <pc:sldMk cId="2553125007" sldId="281"/>
            <ac:grpSpMk id="5" creationId="{F77AFB13-1787-4375-6D04-1B89E562F497}"/>
          </ac:grpSpMkLst>
        </pc:grpChg>
        <pc:grpChg chg="add del mod">
          <ac:chgData name="Alessandro Onori" userId="902ff87a-dec1-4e50-bcf4-5017f04e5058" providerId="ADAL" clId="{017D11FF-2EA4-40E6-ACC1-7F8359CE0FEC}" dt="2024-01-15T16:34:10.394" v="377" actId="478"/>
          <ac:grpSpMkLst>
            <pc:docMk/>
            <pc:sldMk cId="2553125007" sldId="281"/>
            <ac:grpSpMk id="7" creationId="{F1D7D0BA-C582-3CF4-D389-31AE039F182E}"/>
          </ac:grpSpMkLst>
        </pc:grpChg>
        <pc:grpChg chg="add mod">
          <ac:chgData name="Alessandro Onori" userId="902ff87a-dec1-4e50-bcf4-5017f04e5058" providerId="ADAL" clId="{017D11FF-2EA4-40E6-ACC1-7F8359CE0FEC}" dt="2024-01-18T12:31:39.186" v="1366" actId="1076"/>
          <ac:grpSpMkLst>
            <pc:docMk/>
            <pc:sldMk cId="2553125007" sldId="281"/>
            <ac:grpSpMk id="9" creationId="{3E68D46C-BDAB-6E8F-6242-11AECE59C7AD}"/>
          </ac:grpSpMkLst>
        </pc:grpChg>
        <pc:grpChg chg="add del mod">
          <ac:chgData name="Alessandro Onori" userId="902ff87a-dec1-4e50-bcf4-5017f04e5058" providerId="ADAL" clId="{017D11FF-2EA4-40E6-ACC1-7F8359CE0FEC}" dt="2024-01-15T16:26:24.491" v="240" actId="478"/>
          <ac:grpSpMkLst>
            <pc:docMk/>
            <pc:sldMk cId="2553125007" sldId="281"/>
            <ac:grpSpMk id="11" creationId="{16B00CBE-035C-D2E5-BEAF-7CB9E398E2E9}"/>
          </ac:grpSpMkLst>
        </pc:grpChg>
        <pc:grpChg chg="add del mod">
          <ac:chgData name="Alessandro Onori" userId="902ff87a-dec1-4e50-bcf4-5017f04e5058" providerId="ADAL" clId="{017D11FF-2EA4-40E6-ACC1-7F8359CE0FEC}" dt="2024-01-18T12:31:39.186" v="1366" actId="1076"/>
          <ac:grpSpMkLst>
            <pc:docMk/>
            <pc:sldMk cId="2553125007" sldId="281"/>
            <ac:grpSpMk id="13" creationId="{6738153C-DD8B-1323-E0B1-6015C64F2FDA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4" creationId="{3241F917-FA42-E3BF-DDB3-C499CA5B0542}"/>
          </ac:grpSpMkLst>
        </pc:grpChg>
        <pc:grpChg chg="add del mod">
          <ac:chgData name="Alessandro Onori" userId="902ff87a-dec1-4e50-bcf4-5017f04e5058" providerId="ADAL" clId="{017D11FF-2EA4-40E6-ACC1-7F8359CE0FEC}" dt="2024-01-15T16:38:48.333" v="462" actId="478"/>
          <ac:grpSpMkLst>
            <pc:docMk/>
            <pc:sldMk cId="2553125007" sldId="281"/>
            <ac:grpSpMk id="17" creationId="{C7F2F1DA-34AF-33B8-C10E-7C99692428F0}"/>
          </ac:grpSpMkLst>
        </pc:grpChg>
        <pc:grpChg chg="del">
          <ac:chgData name="Alessandro Onori" userId="902ff87a-dec1-4e50-bcf4-5017f04e5058" providerId="ADAL" clId="{017D11FF-2EA4-40E6-ACC1-7F8359CE0FEC}" dt="2024-01-15T16:13:50.317" v="8" actId="478"/>
          <ac:grpSpMkLst>
            <pc:docMk/>
            <pc:sldMk cId="2553125007" sldId="281"/>
            <ac:grpSpMk id="33" creationId="{C8F87456-6547-648C-47AD-FC6DF638B03F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43" creationId="{9B101C74-3B00-FD0F-A22F-25C09DD44396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46" creationId="{76DD053B-AF68-5C0C-6230-0AD870F2FF21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63" creationId="{ECE823B1-2116-5FF1-7B9D-2432244753E7}"/>
          </ac:grpSpMkLst>
        </pc:grpChg>
        <pc:grpChg chg="add del mod">
          <ac:chgData name="Alessandro Onori" userId="902ff87a-dec1-4e50-bcf4-5017f04e5058" providerId="ADAL" clId="{017D11FF-2EA4-40E6-ACC1-7F8359CE0FEC}" dt="2024-01-15T16:22:14.970" v="183" actId="478"/>
          <ac:grpSpMkLst>
            <pc:docMk/>
            <pc:sldMk cId="2553125007" sldId="281"/>
            <ac:grpSpMk id="1027" creationId="{ECC9C299-85E2-3A9B-6864-EAEFA41D4126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061" creationId="{EABAD5A3-9E78-285B-0B8D-455008A213B5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064" creationId="{068BB1EA-05EC-3351-A446-C5AFB6E0583D}"/>
          </ac:grpSpMkLst>
        </pc:grpChg>
        <pc:grpChg chg="del">
          <ac:chgData name="Alessandro Onori" userId="902ff87a-dec1-4e50-bcf4-5017f04e5058" providerId="ADAL" clId="{017D11FF-2EA4-40E6-ACC1-7F8359CE0FEC}" dt="2024-01-15T16:13:50.317" v="8" actId="478"/>
          <ac:grpSpMkLst>
            <pc:docMk/>
            <pc:sldMk cId="2553125007" sldId="281"/>
            <ac:grpSpMk id="1071" creationId="{C1ACD5E2-EB9C-81B2-6104-1CDFD708F4EF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089" creationId="{71F5BABC-4071-79F3-5B24-6038661E1300}"/>
          </ac:grpSpMkLst>
        </pc:grpChg>
        <pc:grpChg chg="add del mod">
          <ac:chgData name="Alessandro Onori" userId="902ff87a-dec1-4e50-bcf4-5017f04e5058" providerId="ADAL" clId="{017D11FF-2EA4-40E6-ACC1-7F8359CE0FEC}" dt="2024-01-15T16:26:34.057" v="243" actId="478"/>
          <ac:grpSpMkLst>
            <pc:docMk/>
            <pc:sldMk cId="2553125007" sldId="281"/>
            <ac:grpSpMk id="1091" creationId="{E3EEDB32-73D1-F76A-4078-E4A52CEA91F0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107" creationId="{B7C2EB5D-3663-E528-4509-BD6C60FD0159}"/>
          </ac:grpSpMkLst>
        </pc:grpChg>
        <pc:grpChg chg="add mod">
          <ac:chgData name="Alessandro Onori" userId="902ff87a-dec1-4e50-bcf4-5017f04e5058" providerId="ADAL" clId="{017D11FF-2EA4-40E6-ACC1-7F8359CE0FEC}" dt="2024-01-15T16:16:06.869" v="17"/>
          <ac:grpSpMkLst>
            <pc:docMk/>
            <pc:sldMk cId="2553125007" sldId="281"/>
            <ac:grpSpMk id="1110" creationId="{6EFAB8EA-3CC9-9739-677A-EA4026575F10}"/>
          </ac:grpSpMkLst>
        </pc:grpChg>
        <pc:grpChg chg="add mod">
          <ac:chgData name="Alessandro Onori" userId="902ff87a-dec1-4e50-bcf4-5017f04e5058" providerId="ADAL" clId="{017D11FF-2EA4-40E6-ACC1-7F8359CE0FEC}" dt="2024-01-15T16:26:02.623" v="232" actId="571"/>
          <ac:grpSpMkLst>
            <pc:docMk/>
            <pc:sldMk cId="2553125007" sldId="281"/>
            <ac:grpSpMk id="1128" creationId="{E2FDE854-F004-B975-CE58-9045CD3FBB82}"/>
          </ac:grpSpMkLst>
        </pc:grpChg>
        <pc:grpChg chg="mod">
          <ac:chgData name="Alessandro Onori" userId="902ff87a-dec1-4e50-bcf4-5017f04e5058" providerId="ADAL" clId="{017D11FF-2EA4-40E6-ACC1-7F8359CE0FEC}" dt="2024-01-15T16:26:02.623" v="232" actId="571"/>
          <ac:grpSpMkLst>
            <pc:docMk/>
            <pc:sldMk cId="2553125007" sldId="281"/>
            <ac:grpSpMk id="1129" creationId="{36F5E0EA-2CE5-4B31-69B0-736FAC771CED}"/>
          </ac:grpSpMkLst>
        </pc:grpChg>
        <pc:grpChg chg="add mod">
          <ac:chgData name="Alessandro Onori" userId="902ff87a-dec1-4e50-bcf4-5017f04e5058" providerId="ADAL" clId="{017D11FF-2EA4-40E6-ACC1-7F8359CE0FEC}" dt="2024-01-18T12:31:39.186" v="1366" actId="1076"/>
          <ac:grpSpMkLst>
            <pc:docMk/>
            <pc:sldMk cId="2553125007" sldId="281"/>
            <ac:grpSpMk id="1144" creationId="{161C3DAF-C39E-A49E-B1C5-32B9D1B7964E}"/>
          </ac:grpSpMkLst>
        </pc:grpChg>
        <pc:grpChg chg="add del mod">
          <ac:chgData name="Alessandro Onori" userId="902ff87a-dec1-4e50-bcf4-5017f04e5058" providerId="ADAL" clId="{017D11FF-2EA4-40E6-ACC1-7F8359CE0FEC}" dt="2024-01-18T09:08:17.267" v="1082" actId="478"/>
          <ac:grpSpMkLst>
            <pc:docMk/>
            <pc:sldMk cId="2553125007" sldId="281"/>
            <ac:grpSpMk id="1162" creationId="{06EAC634-88B0-A96E-2900-A516C7E50637}"/>
          </ac:grpSpMkLst>
        </pc:grpChg>
        <pc:graphicFrameChg chg="del">
          <ac:chgData name="Alessandro Onori" userId="902ff87a-dec1-4e50-bcf4-5017f04e5058" providerId="ADAL" clId="{017D11FF-2EA4-40E6-ACC1-7F8359CE0FEC}" dt="2024-01-15T16:13:50.317" v="8" actId="478"/>
          <ac:graphicFrameMkLst>
            <pc:docMk/>
            <pc:sldMk cId="2553125007" sldId="281"/>
            <ac:graphicFrameMk id="1025" creationId="{655FFC24-8494-742E-58E4-684289122909}"/>
          </ac:graphicFrameMkLst>
        </pc:graphicFrameChg>
        <pc:graphicFrameChg chg="add mod modGraphic">
          <ac:chgData name="Alessandro Onori" userId="902ff87a-dec1-4e50-bcf4-5017f04e5058" providerId="ADAL" clId="{017D11FF-2EA4-40E6-ACC1-7F8359CE0FEC}" dt="2024-01-15T16:58:47.404" v="673" actId="164"/>
          <ac:graphicFrameMkLst>
            <pc:docMk/>
            <pc:sldMk cId="2553125007" sldId="281"/>
            <ac:graphicFrameMk id="1159" creationId="{5D5E1FFD-05E0-F20D-E8D9-6A6742C701EE}"/>
          </ac:graphicFrameMkLst>
        </pc:graphicFrameChg>
        <pc:picChg chg="add del">
          <ac:chgData name="Alessandro Onori" userId="902ff87a-dec1-4e50-bcf4-5017f04e5058" providerId="ADAL" clId="{017D11FF-2EA4-40E6-ACC1-7F8359CE0FEC}" dt="2024-01-15T16:22:40.139" v="187" actId="478"/>
          <ac:picMkLst>
            <pc:docMk/>
            <pc:sldMk cId="2553125007" sldId="281"/>
            <ac:picMk id="3" creationId="{2FDE5C26-D4A7-4A08-BEF4-A1958E075695}"/>
          </ac:picMkLst>
        </pc:picChg>
        <pc:picChg chg="add del mod">
          <ac:chgData name="Alessandro Onori" userId="902ff87a-dec1-4e50-bcf4-5017f04e5058" providerId="ADAL" clId="{017D11FF-2EA4-40E6-ACC1-7F8359CE0FEC}" dt="2024-01-18T12:31:38.842" v="1365" actId="22"/>
          <ac:picMkLst>
            <pc:docMk/>
            <pc:sldMk cId="2553125007" sldId="281"/>
            <ac:picMk id="7" creationId="{06BB17DD-4110-6844-EAD7-D97F776CA777}"/>
          </ac:picMkLst>
        </pc:picChg>
        <pc:picChg chg="del">
          <ac:chgData name="Alessandro Onori" userId="902ff87a-dec1-4e50-bcf4-5017f04e5058" providerId="ADAL" clId="{017D11FF-2EA4-40E6-ACC1-7F8359CE0FEC}" dt="2024-01-15T16:13:50.317" v="8" actId="478"/>
          <ac:picMkLst>
            <pc:docMk/>
            <pc:sldMk cId="2553125007" sldId="281"/>
            <ac:picMk id="30" creationId="{21B6057B-3A2D-47A4-B4C2-B3B3B9201CD8}"/>
          </ac:picMkLst>
        </pc:picChg>
        <pc:picChg chg="del">
          <ac:chgData name="Alessandro Onori" userId="902ff87a-dec1-4e50-bcf4-5017f04e5058" providerId="ADAL" clId="{017D11FF-2EA4-40E6-ACC1-7F8359CE0FEC}" dt="2024-01-15T16:13:50.317" v="8" actId="478"/>
          <ac:picMkLst>
            <pc:docMk/>
            <pc:sldMk cId="2553125007" sldId="281"/>
            <ac:picMk id="1074" creationId="{8E0C0B6B-5A26-72A3-5BBE-3E0239A26E83}"/>
          </ac:picMkLst>
        </pc:picChg>
        <pc:picChg chg="add">
          <ac:chgData name="Alessandro Onori" userId="902ff87a-dec1-4e50-bcf4-5017f04e5058" providerId="ADAL" clId="{017D11FF-2EA4-40E6-ACC1-7F8359CE0FEC}" dt="2024-01-15T16:39:27.556" v="467"/>
          <ac:picMkLst>
            <pc:docMk/>
            <pc:sldMk cId="2553125007" sldId="281"/>
            <ac:picMk id="1147" creationId="{2B6AE46C-ADE4-FA72-9BD4-A42280D82A7D}"/>
          </ac:picMkLst>
        </pc:pic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31" creationId="{1B2454B5-CEE3-595D-FA4D-A5CCDB48C51F}"/>
          </ac:cxnSpMkLst>
        </pc:cxn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33" creationId="{4FD16B2C-C11B-F573-5C87-D50633AF12C0}"/>
          </ac:cxnSpMkLst>
        </pc:cxn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37" creationId="{F1831FB2-D598-B2D1-B71A-A24F150C4AAE}"/>
          </ac:cxnSpMkLst>
        </pc:cxn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43" creationId="{9DC7F007-9AF1-8C0F-A9FD-888D5DEE0D3E}"/>
          </ac:cxnSpMkLst>
        </pc:cxnChg>
        <pc:cxnChg chg="del">
          <ac:chgData name="Alessandro Onori" userId="902ff87a-dec1-4e50-bcf4-5017f04e5058" providerId="ADAL" clId="{017D11FF-2EA4-40E6-ACC1-7F8359CE0FEC}" dt="2024-01-15T16:13:50.317" v="8" actId="478"/>
          <ac:cxnSpMkLst>
            <pc:docMk/>
            <pc:sldMk cId="2553125007" sldId="281"/>
            <ac:cxnSpMk id="1054" creationId="{AC784D9E-7552-94C3-5FE3-1F46449CD350}"/>
          </ac:cxnSpMkLst>
        </pc:cxnChg>
        <pc:cxnChg chg="add del mod">
          <ac:chgData name="Alessandro Onori" userId="902ff87a-dec1-4e50-bcf4-5017f04e5058" providerId="ADAL" clId="{017D11FF-2EA4-40E6-ACC1-7F8359CE0FEC}" dt="2024-01-15T16:55:50.618" v="574" actId="478"/>
          <ac:cxnSpMkLst>
            <pc:docMk/>
            <pc:sldMk cId="2553125007" sldId="281"/>
            <ac:cxnSpMk id="1152" creationId="{BD4A7B24-1D84-2F35-7FB0-A5C8E9E60C60}"/>
          </ac:cxnSpMkLst>
        </pc:cxnChg>
        <pc:cxnChg chg="add del mod">
          <ac:chgData name="Alessandro Onori" userId="902ff87a-dec1-4e50-bcf4-5017f04e5058" providerId="ADAL" clId="{017D11FF-2EA4-40E6-ACC1-7F8359CE0FEC}" dt="2024-01-15T16:55:51.556" v="575" actId="478"/>
          <ac:cxnSpMkLst>
            <pc:docMk/>
            <pc:sldMk cId="2553125007" sldId="281"/>
            <ac:cxnSpMk id="1153" creationId="{AC409015-32CE-1783-B0D6-7381B5A501A3}"/>
          </ac:cxnSpMkLst>
        </pc:cxnChg>
        <pc:cxnChg chg="add del mod">
          <ac:chgData name="Alessandro Onori" userId="902ff87a-dec1-4e50-bcf4-5017f04e5058" providerId="ADAL" clId="{017D11FF-2EA4-40E6-ACC1-7F8359CE0FEC}" dt="2024-01-18T09:08:18.581" v="1083" actId="478"/>
          <ac:cxnSpMkLst>
            <pc:docMk/>
            <pc:sldMk cId="2553125007" sldId="281"/>
            <ac:cxnSpMk id="1157" creationId="{BF24C4CB-946B-FC56-2715-6CEADDEA9DF4}"/>
          </ac:cxnSpMkLst>
        </pc:cxnChg>
      </pc:sldChg>
      <pc:sldChg chg="addSp delSp modSp add del mod">
        <pc:chgData name="Alessandro Onori" userId="902ff87a-dec1-4e50-bcf4-5017f04e5058" providerId="ADAL" clId="{017D11FF-2EA4-40E6-ACC1-7F8359CE0FEC}" dt="2024-01-18T09:21:42.104" v="1168" actId="2696"/>
        <pc:sldMkLst>
          <pc:docMk/>
          <pc:sldMk cId="2623555103" sldId="282"/>
        </pc:sldMkLst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2" creationId="{0BA8AA79-E615-41CE-4B9A-822470954612}"/>
          </ac:spMkLst>
        </pc:spChg>
        <pc:spChg chg="add mod">
          <ac:chgData name="Alessandro Onori" userId="902ff87a-dec1-4e50-bcf4-5017f04e5058" providerId="ADAL" clId="{017D11FF-2EA4-40E6-ACC1-7F8359CE0FEC}" dt="2024-01-16T13:17:53.356" v="1077" actId="14100"/>
          <ac:spMkLst>
            <pc:docMk/>
            <pc:sldMk cId="2623555103" sldId="282"/>
            <ac:spMk id="2" creationId="{729BBDF0-0043-5786-73B3-F03C9FC06F67}"/>
          </ac:spMkLst>
        </pc:spChg>
        <pc:spChg chg="add mod">
          <ac:chgData name="Alessandro Onori" userId="902ff87a-dec1-4e50-bcf4-5017f04e5058" providerId="ADAL" clId="{017D11FF-2EA4-40E6-ACC1-7F8359CE0FEC}" dt="2024-01-16T13:05:31.351" v="752" actId="20577"/>
          <ac:spMkLst>
            <pc:docMk/>
            <pc:sldMk cId="2623555103" sldId="282"/>
            <ac:spMk id="4" creationId="{5432D0AB-3CA5-DEEA-6C05-9DADB71D556F}"/>
          </ac:spMkLst>
        </pc:spChg>
        <pc:spChg chg="mod">
          <ac:chgData name="Alessandro Onori" userId="902ff87a-dec1-4e50-bcf4-5017f04e5058" providerId="ADAL" clId="{017D11FF-2EA4-40E6-ACC1-7F8359CE0FEC}" dt="2024-01-18T09:19:25.531" v="1154" actId="313"/>
          <ac:spMkLst>
            <pc:docMk/>
            <pc:sldMk cId="2623555103" sldId="282"/>
            <ac:spMk id="10" creationId="{3173DB21-9CF1-2E34-0CB2-A228C29EFDEB}"/>
          </ac:spMkLst>
        </pc:spChg>
        <pc:spChg chg="mod">
          <ac:chgData name="Alessandro Onori" userId="902ff87a-dec1-4e50-bcf4-5017f04e5058" providerId="ADAL" clId="{017D11FF-2EA4-40E6-ACC1-7F8359CE0FEC}" dt="2024-01-18T09:20:06.077" v="1162" actId="208"/>
          <ac:spMkLst>
            <pc:docMk/>
            <pc:sldMk cId="2623555103" sldId="282"/>
            <ac:spMk id="11" creationId="{97784609-7173-55EB-F252-15F1B0CD7591}"/>
          </ac:spMkLst>
        </pc:spChg>
        <pc:spChg chg="del">
          <ac:chgData name="Alessandro Onori" userId="902ff87a-dec1-4e50-bcf4-5017f04e5058" providerId="ADAL" clId="{017D11FF-2EA4-40E6-ACC1-7F8359CE0FEC}" dt="2024-01-15T16:54:09.829" v="550" actId="478"/>
          <ac:spMkLst>
            <pc:docMk/>
            <pc:sldMk cId="2623555103" sldId="282"/>
            <ac:spMk id="1126" creationId="{E24490B4-0941-7527-26F2-30FE0CF09A73}"/>
          </ac:spMkLst>
        </pc:spChg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1127" creationId="{DDB0B01A-7514-7AF7-71DF-BF8AA9157FC1}"/>
          </ac:spMkLst>
        </pc:spChg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1145" creationId="{6FBEB3A8-22A0-BA7C-05B3-994122DE06AB}"/>
          </ac:spMkLst>
        </pc:spChg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1146" creationId="{E2E397C1-EB63-0954-6458-C42E445E2BE3}"/>
          </ac:spMkLst>
        </pc:spChg>
        <pc:spChg chg="del">
          <ac:chgData name="Alessandro Onori" userId="902ff87a-dec1-4e50-bcf4-5017f04e5058" providerId="ADAL" clId="{017D11FF-2EA4-40E6-ACC1-7F8359CE0FEC}" dt="2024-01-15T16:54:07" v="549" actId="478"/>
          <ac:spMkLst>
            <pc:docMk/>
            <pc:sldMk cId="2623555103" sldId="282"/>
            <ac:spMk id="1148" creationId="{D040B242-F907-64B9-44D0-E40B1B98569D}"/>
          </ac:spMkLst>
        </pc:spChg>
        <pc:grpChg chg="add mod">
          <ac:chgData name="Alessandro Onori" userId="902ff87a-dec1-4e50-bcf4-5017f04e5058" providerId="ADAL" clId="{017D11FF-2EA4-40E6-ACC1-7F8359CE0FEC}" dt="2024-01-18T09:19:56.732" v="1159" actId="1076"/>
          <ac:grpSpMkLst>
            <pc:docMk/>
            <pc:sldMk cId="2623555103" sldId="282"/>
            <ac:grpSpMk id="7" creationId="{6A669BE7-EE13-3EC9-73E0-1BDF39B6193E}"/>
          </ac:grpSpMkLst>
        </pc:grpChg>
        <pc:grpChg chg="del">
          <ac:chgData name="Alessandro Onori" userId="902ff87a-dec1-4e50-bcf4-5017f04e5058" providerId="ADAL" clId="{017D11FF-2EA4-40E6-ACC1-7F8359CE0FEC}" dt="2024-01-15T16:54:07" v="549" actId="478"/>
          <ac:grpSpMkLst>
            <pc:docMk/>
            <pc:sldMk cId="2623555103" sldId="282"/>
            <ac:grpSpMk id="9" creationId="{3E68D46C-BDAB-6E8F-6242-11AECE59C7AD}"/>
          </ac:grpSpMkLst>
        </pc:grpChg>
        <pc:grpChg chg="del">
          <ac:chgData name="Alessandro Onori" userId="902ff87a-dec1-4e50-bcf4-5017f04e5058" providerId="ADAL" clId="{017D11FF-2EA4-40E6-ACC1-7F8359CE0FEC}" dt="2024-01-15T16:54:07" v="549" actId="478"/>
          <ac:grpSpMkLst>
            <pc:docMk/>
            <pc:sldMk cId="2623555103" sldId="282"/>
            <ac:grpSpMk id="13" creationId="{6738153C-DD8B-1323-E0B1-6015C64F2FDA}"/>
          </ac:grpSpMkLst>
        </pc:grpChg>
        <pc:grpChg chg="del">
          <ac:chgData name="Alessandro Onori" userId="902ff87a-dec1-4e50-bcf4-5017f04e5058" providerId="ADAL" clId="{017D11FF-2EA4-40E6-ACC1-7F8359CE0FEC}" dt="2024-01-15T16:54:07" v="549" actId="478"/>
          <ac:grpSpMkLst>
            <pc:docMk/>
            <pc:sldMk cId="2623555103" sldId="282"/>
            <ac:grpSpMk id="1144" creationId="{161C3DAF-C39E-A49E-B1C5-32B9D1B7964E}"/>
          </ac:grpSpMkLst>
        </pc:grpChg>
        <pc:picChg chg="add mod">
          <ac:chgData name="Alessandro Onori" userId="902ff87a-dec1-4e50-bcf4-5017f04e5058" providerId="ADAL" clId="{017D11FF-2EA4-40E6-ACC1-7F8359CE0FEC}" dt="2024-01-18T09:21:05.219" v="1166" actId="1076"/>
          <ac:picMkLst>
            <pc:docMk/>
            <pc:sldMk cId="2623555103" sldId="282"/>
            <ac:picMk id="1026" creationId="{E6D9511C-E8EF-25EF-DD0C-ADA561BC7C43}"/>
          </ac:picMkLst>
        </pc:picChg>
        <pc:cxnChg chg="add del mod">
          <ac:chgData name="Alessandro Onori" userId="902ff87a-dec1-4e50-bcf4-5017f04e5058" providerId="ADAL" clId="{017D11FF-2EA4-40E6-ACC1-7F8359CE0FEC}" dt="2024-01-18T09:19:46.646" v="1155" actId="478"/>
          <ac:cxnSpMkLst>
            <pc:docMk/>
            <pc:sldMk cId="2623555103" sldId="282"/>
            <ac:cxnSpMk id="5" creationId="{95F1A204-FDF5-BD64-EF84-A8B53E0B8D64}"/>
          </ac:cxnSpMkLst>
        </pc:cxnChg>
        <pc:cxnChg chg="mod">
          <ac:chgData name="Alessandro Onori" userId="902ff87a-dec1-4e50-bcf4-5017f04e5058" providerId="ADAL" clId="{017D11FF-2EA4-40E6-ACC1-7F8359CE0FEC}" dt="2024-01-18T09:19:47.079" v="1156"/>
          <ac:cxnSpMkLst>
            <pc:docMk/>
            <pc:sldMk cId="2623555103" sldId="282"/>
            <ac:cxnSpMk id="9" creationId="{E6DE3437-4392-6E1B-3823-652E8550639D}"/>
          </ac:cxnSpMkLst>
        </pc:cxnChg>
      </pc:sldChg>
      <pc:sldChg chg="addSp delSp modSp add del mod ord modShow">
        <pc:chgData name="Alessandro Onori" userId="902ff87a-dec1-4e50-bcf4-5017f04e5058" providerId="ADAL" clId="{017D11FF-2EA4-40E6-ACC1-7F8359CE0FEC}" dt="2024-01-18T14:54:42.613" v="3015" actId="2696"/>
        <pc:sldMkLst>
          <pc:docMk/>
          <pc:sldMk cId="433642340" sldId="283"/>
        </pc:sldMkLst>
        <pc:spChg chg="mod">
          <ac:chgData name="Alessandro Onori" userId="902ff87a-dec1-4e50-bcf4-5017f04e5058" providerId="ADAL" clId="{017D11FF-2EA4-40E6-ACC1-7F8359CE0FEC}" dt="2024-01-18T09:28:33.113" v="1185" actId="1076"/>
          <ac:spMkLst>
            <pc:docMk/>
            <pc:sldMk cId="433642340" sldId="283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18T09:27:39.123" v="1173" actId="1076"/>
          <ac:spMkLst>
            <pc:docMk/>
            <pc:sldMk cId="433642340" sldId="283"/>
            <ac:spMk id="10" creationId="{3173DB21-9CF1-2E34-0CB2-A228C29EFDEB}"/>
          </ac:spMkLst>
        </pc:spChg>
        <pc:spChg chg="del">
          <ac:chgData name="Alessandro Onori" userId="902ff87a-dec1-4e50-bcf4-5017f04e5058" providerId="ADAL" clId="{017D11FF-2EA4-40E6-ACC1-7F8359CE0FEC}" dt="2024-01-18T09:27:33.083" v="1172" actId="478"/>
          <ac:spMkLst>
            <pc:docMk/>
            <pc:sldMk cId="433642340" sldId="283"/>
            <ac:spMk id="79" creationId="{3F5551D7-DED2-386D-93DF-F6F2BCB0F826}"/>
          </ac:spMkLst>
        </pc:spChg>
        <pc:spChg chg="mod">
          <ac:chgData name="Alessandro Onori" userId="902ff87a-dec1-4e50-bcf4-5017f04e5058" providerId="ADAL" clId="{017D11FF-2EA4-40E6-ACC1-7F8359CE0FEC}" dt="2024-01-18T09:27:49.406" v="1174" actId="164"/>
          <ac:spMkLst>
            <pc:docMk/>
            <pc:sldMk cId="433642340" sldId="283"/>
            <ac:spMk id="83" creationId="{F2D10B77-C002-7A93-DDA6-4982A262694D}"/>
          </ac:spMkLst>
        </pc:spChg>
        <pc:spChg chg="mod">
          <ac:chgData name="Alessandro Onori" userId="902ff87a-dec1-4e50-bcf4-5017f04e5058" providerId="ADAL" clId="{017D11FF-2EA4-40E6-ACC1-7F8359CE0FEC}" dt="2024-01-18T09:28:01.951" v="1178" actId="164"/>
          <ac:spMkLst>
            <pc:docMk/>
            <pc:sldMk cId="433642340" sldId="283"/>
            <ac:spMk id="84" creationId="{479EBBC1-C7D2-7892-E5DE-E72C230FDB5A}"/>
          </ac:spMkLst>
        </pc:spChg>
        <pc:spChg chg="mod">
          <ac:chgData name="Alessandro Onori" userId="902ff87a-dec1-4e50-bcf4-5017f04e5058" providerId="ADAL" clId="{017D11FF-2EA4-40E6-ACC1-7F8359CE0FEC}" dt="2024-01-18T09:28:11.334" v="1180" actId="164"/>
          <ac:spMkLst>
            <pc:docMk/>
            <pc:sldMk cId="433642340" sldId="283"/>
            <ac:spMk id="85" creationId="{80AA8F76-A067-6E69-3F3A-CAE3DC994B15}"/>
          </ac:spMkLst>
        </pc:spChg>
        <pc:spChg chg="mod">
          <ac:chgData name="Alessandro Onori" userId="902ff87a-dec1-4e50-bcf4-5017f04e5058" providerId="ADAL" clId="{017D11FF-2EA4-40E6-ACC1-7F8359CE0FEC}" dt="2024-01-18T09:27:49.406" v="1174" actId="164"/>
          <ac:spMkLst>
            <pc:docMk/>
            <pc:sldMk cId="433642340" sldId="283"/>
            <ac:spMk id="86" creationId="{78BBD91E-AA26-AEA3-EB72-81B20EA83B1A}"/>
          </ac:spMkLst>
        </pc:spChg>
        <pc:spChg chg="mod">
          <ac:chgData name="Alessandro Onori" userId="902ff87a-dec1-4e50-bcf4-5017f04e5058" providerId="ADAL" clId="{017D11FF-2EA4-40E6-ACC1-7F8359CE0FEC}" dt="2024-01-18T09:28:01.951" v="1178" actId="164"/>
          <ac:spMkLst>
            <pc:docMk/>
            <pc:sldMk cId="433642340" sldId="283"/>
            <ac:spMk id="89" creationId="{411C5026-93CD-D4FB-1E22-74C265444B3C}"/>
          </ac:spMkLst>
        </pc:spChg>
        <pc:spChg chg="mod">
          <ac:chgData name="Alessandro Onori" userId="902ff87a-dec1-4e50-bcf4-5017f04e5058" providerId="ADAL" clId="{017D11FF-2EA4-40E6-ACC1-7F8359CE0FEC}" dt="2024-01-18T09:28:11.334" v="1180" actId="164"/>
          <ac:spMkLst>
            <pc:docMk/>
            <pc:sldMk cId="433642340" sldId="283"/>
            <ac:spMk id="90" creationId="{B303CEB0-DCB6-F30F-B578-7E5ED582A8AE}"/>
          </ac:spMkLst>
        </pc:spChg>
        <pc:spChg chg="mod">
          <ac:chgData name="Alessandro Onori" userId="902ff87a-dec1-4e50-bcf4-5017f04e5058" providerId="ADAL" clId="{017D11FF-2EA4-40E6-ACC1-7F8359CE0FEC}" dt="2024-01-18T09:28:29.875" v="1183" actId="1076"/>
          <ac:spMkLst>
            <pc:docMk/>
            <pc:sldMk cId="433642340" sldId="283"/>
            <ac:spMk id="91" creationId="{754134EB-38E5-CC7E-1715-A3C5E6DEBFC8}"/>
          </ac:spMkLst>
        </pc:spChg>
        <pc:grpChg chg="add mod">
          <ac:chgData name="Alessandro Onori" userId="902ff87a-dec1-4e50-bcf4-5017f04e5058" providerId="ADAL" clId="{017D11FF-2EA4-40E6-ACC1-7F8359CE0FEC}" dt="2024-01-18T09:27:53.243" v="1175" actId="1076"/>
          <ac:grpSpMkLst>
            <pc:docMk/>
            <pc:sldMk cId="433642340" sldId="283"/>
            <ac:grpSpMk id="7" creationId="{699453BC-B154-C73F-28B2-5C5CE4EE7E68}"/>
          </ac:grpSpMkLst>
        </pc:grpChg>
        <pc:grpChg chg="add mod">
          <ac:chgData name="Alessandro Onori" userId="902ff87a-dec1-4e50-bcf4-5017f04e5058" providerId="ADAL" clId="{017D11FF-2EA4-40E6-ACC1-7F8359CE0FEC}" dt="2024-01-18T09:28:06.595" v="1179" actId="1076"/>
          <ac:grpSpMkLst>
            <pc:docMk/>
            <pc:sldMk cId="433642340" sldId="283"/>
            <ac:grpSpMk id="9" creationId="{2E8B2C7E-87E2-2D1F-B024-E067A66A1A65}"/>
          </ac:grpSpMkLst>
        </pc:grpChg>
        <pc:grpChg chg="add mod">
          <ac:chgData name="Alessandro Onori" userId="902ff87a-dec1-4e50-bcf4-5017f04e5058" providerId="ADAL" clId="{017D11FF-2EA4-40E6-ACC1-7F8359CE0FEC}" dt="2024-01-18T09:28:29.875" v="1183" actId="1076"/>
          <ac:grpSpMkLst>
            <pc:docMk/>
            <pc:sldMk cId="433642340" sldId="283"/>
            <ac:grpSpMk id="11" creationId="{73CEAE13-B4AD-8C37-7CB0-BB132DA1A74E}"/>
          </ac:grpSpMkLst>
        </pc:grpChg>
        <pc:picChg chg="mod">
          <ac:chgData name="Alessandro Onori" userId="902ff87a-dec1-4e50-bcf4-5017f04e5058" providerId="ADAL" clId="{017D11FF-2EA4-40E6-ACC1-7F8359CE0FEC}" dt="2024-01-18T09:28:36.427" v="1186" actId="1076"/>
          <ac:picMkLst>
            <pc:docMk/>
            <pc:sldMk cId="433642340" sldId="283"/>
            <ac:picMk id="2056" creationId="{CCE6AF92-4A8C-31DB-2BE8-A753AE3C1456}"/>
          </ac:picMkLst>
        </pc:picChg>
      </pc:sldChg>
      <pc:sldChg chg="addSp delSp modSp add mod modNotesTx">
        <pc:chgData name="Alessandro Onori" userId="902ff87a-dec1-4e50-bcf4-5017f04e5058" providerId="ADAL" clId="{017D11FF-2EA4-40E6-ACC1-7F8359CE0FEC}" dt="2024-01-30T09:05:55.388" v="4157" actId="12788"/>
        <pc:sldMkLst>
          <pc:docMk/>
          <pc:sldMk cId="31386876" sldId="284"/>
        </pc:sldMkLst>
        <pc:spChg chg="mod">
          <ac:chgData name="Alessandro Onori" userId="902ff87a-dec1-4e50-bcf4-5017f04e5058" providerId="ADAL" clId="{017D11FF-2EA4-40E6-ACC1-7F8359CE0FEC}" dt="2024-01-18T11:04:56.101" v="1350" actId="20577"/>
          <ac:spMkLst>
            <pc:docMk/>
            <pc:sldMk cId="31386876" sldId="284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18T12:34:05.299" v="1386" actId="20577"/>
          <ac:spMkLst>
            <pc:docMk/>
            <pc:sldMk cId="31386876" sldId="284"/>
            <ac:spMk id="61" creationId="{5C650F12-B781-0ACA-3FBE-059DA2E883D3}"/>
          </ac:spMkLst>
        </pc:spChg>
        <pc:spChg chg="add mod">
          <ac:chgData name="Alessandro Onori" userId="902ff87a-dec1-4e50-bcf4-5017f04e5058" providerId="ADAL" clId="{017D11FF-2EA4-40E6-ACC1-7F8359CE0FEC}" dt="2024-01-18T12:32:09.145" v="1379" actId="20577"/>
          <ac:spMkLst>
            <pc:docMk/>
            <pc:sldMk cId="31386876" sldId="284"/>
            <ac:spMk id="62" creationId="{FB937C17-5F0E-1340-F1D2-594C5A6008C2}"/>
          </ac:spMkLst>
        </pc:spChg>
        <pc:spChg chg="add mod">
          <ac:chgData name="Alessandro Onori" userId="902ff87a-dec1-4e50-bcf4-5017f04e5058" providerId="ADAL" clId="{017D11FF-2EA4-40E6-ACC1-7F8359CE0FEC}" dt="2024-01-18T12:38:06.422" v="1436" actId="14100"/>
          <ac:spMkLst>
            <pc:docMk/>
            <pc:sldMk cId="31386876" sldId="284"/>
            <ac:spMk id="65" creationId="{AA55ED62-E450-EE5B-CCD8-BD33EA8FE279}"/>
          </ac:spMkLst>
        </pc:spChg>
        <pc:spChg chg="add mod">
          <ac:chgData name="Alessandro Onori" userId="902ff87a-dec1-4e50-bcf4-5017f04e5058" providerId="ADAL" clId="{017D11FF-2EA4-40E6-ACC1-7F8359CE0FEC}" dt="2024-01-18T12:38:12.510" v="1437" actId="113"/>
          <ac:spMkLst>
            <pc:docMk/>
            <pc:sldMk cId="31386876" sldId="284"/>
            <ac:spMk id="66" creationId="{F9FDC14C-083A-B62A-D6B7-AE37F415CE4D}"/>
          </ac:spMkLst>
        </pc:spChg>
        <pc:spChg chg="add mod">
          <ac:chgData name="Alessandro Onori" userId="902ff87a-dec1-4e50-bcf4-5017f04e5058" providerId="ADAL" clId="{017D11FF-2EA4-40E6-ACC1-7F8359CE0FEC}" dt="2024-01-30T09:05:55.388" v="4157" actId="12788"/>
          <ac:spMkLst>
            <pc:docMk/>
            <pc:sldMk cId="31386876" sldId="284"/>
            <ac:spMk id="67" creationId="{088FBDB3-3716-4F1E-3421-A51176E63867}"/>
          </ac:spMkLst>
        </pc:spChg>
        <pc:spChg chg="del">
          <ac:chgData name="Alessandro Onori" userId="902ff87a-dec1-4e50-bcf4-5017f04e5058" providerId="ADAL" clId="{017D11FF-2EA4-40E6-ACC1-7F8359CE0FEC}" dt="2024-01-18T09:41:43.220" v="1193" actId="478"/>
          <ac:spMkLst>
            <pc:docMk/>
            <pc:sldMk cId="31386876" sldId="284"/>
            <ac:spMk id="91" creationId="{754134EB-38E5-CC7E-1715-A3C5E6DEBFC8}"/>
          </ac:spMkLst>
        </pc:s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2" creationId="{8D658463-B895-3C92-BB0D-0E27E9F383F6}"/>
          </ac:grpSpMkLst>
        </pc:gr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7" creationId="{699453BC-B154-C73F-28B2-5C5CE4EE7E68}"/>
          </ac:grpSpMkLst>
        </pc:gr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9" creationId="{2E8B2C7E-87E2-2D1F-B024-E067A66A1A65}"/>
          </ac:grpSpMkLst>
        </pc:gr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11" creationId="{73CEAE13-B4AD-8C37-7CB0-BB132DA1A74E}"/>
          </ac:grpSpMkLst>
        </pc:grpChg>
        <pc:grpChg chg="del">
          <ac:chgData name="Alessandro Onori" userId="902ff87a-dec1-4e50-bcf4-5017f04e5058" providerId="ADAL" clId="{017D11FF-2EA4-40E6-ACC1-7F8359CE0FEC}" dt="2024-01-18T09:41:43.220" v="1193" actId="478"/>
          <ac:grpSpMkLst>
            <pc:docMk/>
            <pc:sldMk cId="31386876" sldId="284"/>
            <ac:grpSpMk id="74" creationId="{9C76DFE6-A31D-AA62-BF91-1FF527A886E9}"/>
          </ac:grpSpMkLst>
        </pc:grpChg>
        <pc:picChg chg="add mod">
          <ac:chgData name="Alessandro Onori" userId="902ff87a-dec1-4e50-bcf4-5017f04e5058" providerId="ADAL" clId="{017D11FF-2EA4-40E6-ACC1-7F8359CE0FEC}" dt="2024-01-30T09:05:55.388" v="4157" actId="12788"/>
          <ac:picMkLst>
            <pc:docMk/>
            <pc:sldMk cId="31386876" sldId="284"/>
            <ac:picMk id="60" creationId="{88EA4725-C840-F878-B806-E60EBFB1F1C4}"/>
          </ac:picMkLst>
        </pc:picChg>
        <pc:picChg chg="add del mod">
          <ac:chgData name="Alessandro Onori" userId="902ff87a-dec1-4e50-bcf4-5017f04e5058" providerId="ADAL" clId="{017D11FF-2EA4-40E6-ACC1-7F8359CE0FEC}" dt="2024-01-18T12:35:58.246" v="1416" actId="478"/>
          <ac:picMkLst>
            <pc:docMk/>
            <pc:sldMk cId="31386876" sldId="284"/>
            <ac:picMk id="64" creationId="{0B5497B6-7710-BBE3-4419-637D7135DE1F}"/>
          </ac:picMkLst>
        </pc:picChg>
        <pc:picChg chg="add mod">
          <ac:chgData name="Alessandro Onori" userId="902ff87a-dec1-4e50-bcf4-5017f04e5058" providerId="ADAL" clId="{017D11FF-2EA4-40E6-ACC1-7F8359CE0FEC}" dt="2024-01-18T12:43:32.676" v="1462" actId="1076"/>
          <ac:picMkLst>
            <pc:docMk/>
            <pc:sldMk cId="31386876" sldId="284"/>
            <ac:picMk id="2050" creationId="{F42B3694-D227-34A7-0A25-1308C4F757DA}"/>
          </ac:picMkLst>
        </pc:picChg>
        <pc:picChg chg="add del mod">
          <ac:chgData name="Alessandro Onori" userId="902ff87a-dec1-4e50-bcf4-5017f04e5058" providerId="ADAL" clId="{017D11FF-2EA4-40E6-ACC1-7F8359CE0FEC}" dt="2024-01-18T12:43:30.506" v="1461" actId="478"/>
          <ac:picMkLst>
            <pc:docMk/>
            <pc:sldMk cId="31386876" sldId="284"/>
            <ac:picMk id="2052" creationId="{C50128F8-E568-38E8-7F3A-183625E0968B}"/>
          </ac:picMkLst>
        </pc:picChg>
        <pc:picChg chg="del">
          <ac:chgData name="Alessandro Onori" userId="902ff87a-dec1-4e50-bcf4-5017f04e5058" providerId="ADAL" clId="{017D11FF-2EA4-40E6-ACC1-7F8359CE0FEC}" dt="2024-01-18T09:41:43.220" v="1193" actId="478"/>
          <ac:picMkLst>
            <pc:docMk/>
            <pc:sldMk cId="31386876" sldId="284"/>
            <ac:picMk id="2056" creationId="{CCE6AF92-4A8C-31DB-2BE8-A753AE3C1456}"/>
          </ac:picMkLst>
        </pc:picChg>
        <pc:cxnChg chg="add mod">
          <ac:chgData name="Alessandro Onori" userId="902ff87a-dec1-4e50-bcf4-5017f04e5058" providerId="ADAL" clId="{017D11FF-2EA4-40E6-ACC1-7F8359CE0FEC}" dt="2024-01-18T12:44:20.292" v="1463" actId="1076"/>
          <ac:cxnSpMkLst>
            <pc:docMk/>
            <pc:sldMk cId="31386876" sldId="284"/>
            <ac:cxnSpMk id="63" creationId="{D57B510F-B00F-EAAB-16E9-94FF9EB69E85}"/>
          </ac:cxnSpMkLst>
        </pc:cxnChg>
        <pc:cxnChg chg="del">
          <ac:chgData name="Alessandro Onori" userId="902ff87a-dec1-4e50-bcf4-5017f04e5058" providerId="ADAL" clId="{017D11FF-2EA4-40E6-ACC1-7F8359CE0FEC}" dt="2024-01-18T09:41:43.220" v="1193" actId="478"/>
          <ac:cxnSpMkLst>
            <pc:docMk/>
            <pc:sldMk cId="31386876" sldId="284"/>
            <ac:cxnSpMk id="80" creationId="{0976982D-D925-7BEF-0D59-CE1BA1EF56BA}"/>
          </ac:cxnSpMkLst>
        </pc:cxnChg>
      </pc:sldChg>
      <pc:sldChg chg="new del">
        <pc:chgData name="Alessandro Onori" userId="902ff87a-dec1-4e50-bcf4-5017f04e5058" providerId="ADAL" clId="{017D11FF-2EA4-40E6-ACC1-7F8359CE0FEC}" dt="2024-01-18T09:41:36.927" v="1191" actId="2696"/>
        <pc:sldMkLst>
          <pc:docMk/>
          <pc:sldMk cId="1144454688" sldId="284"/>
        </pc:sldMkLst>
      </pc:sldChg>
      <pc:sldChg chg="addSp delSp modSp add mod modNotesTx">
        <pc:chgData name="Alessandro Onori" userId="902ff87a-dec1-4e50-bcf4-5017f04e5058" providerId="ADAL" clId="{017D11FF-2EA4-40E6-ACC1-7F8359CE0FEC}" dt="2024-01-30T09:11:20.699" v="4316" actId="108"/>
        <pc:sldMkLst>
          <pc:docMk/>
          <pc:sldMk cId="1814636556" sldId="285"/>
        </pc:sldMkLst>
        <pc:spChg chg="add mod">
          <ac:chgData name="Alessandro Onori" userId="902ff87a-dec1-4e50-bcf4-5017f04e5058" providerId="ADAL" clId="{017D11FF-2EA4-40E6-ACC1-7F8359CE0FEC}" dt="2024-01-18T12:53:17.518" v="1521" actId="113"/>
          <ac:spMkLst>
            <pc:docMk/>
            <pc:sldMk cId="1814636556" sldId="285"/>
            <ac:spMk id="2" creationId="{EED21AEC-A44E-220F-5D51-0D2877C7FD05}"/>
          </ac:spMkLst>
        </pc:spChg>
        <pc:spChg chg="add del mod">
          <ac:chgData name="Alessandro Onori" userId="902ff87a-dec1-4e50-bcf4-5017f04e5058" providerId="ADAL" clId="{017D11FF-2EA4-40E6-ACC1-7F8359CE0FEC}" dt="2024-01-18T12:54:05.966" v="1531" actId="478"/>
          <ac:spMkLst>
            <pc:docMk/>
            <pc:sldMk cId="1814636556" sldId="285"/>
            <ac:spMk id="4" creationId="{71585F1A-E622-299F-1568-0E9C5D8D9BB9}"/>
          </ac:spMkLst>
        </pc:spChg>
        <pc:spChg chg="add mod">
          <ac:chgData name="Alessandro Onori" userId="902ff87a-dec1-4e50-bcf4-5017f04e5058" providerId="ADAL" clId="{017D11FF-2EA4-40E6-ACC1-7F8359CE0FEC}" dt="2024-01-30T09:09:54.412" v="4305" actId="12788"/>
          <ac:spMkLst>
            <pc:docMk/>
            <pc:sldMk cId="1814636556" sldId="285"/>
            <ac:spMk id="4" creationId="{96B7FB5E-1826-6BF7-C970-6BAE2D85C668}"/>
          </ac:spMkLst>
        </pc:spChg>
        <pc:spChg chg="mod">
          <ac:chgData name="Alessandro Onori" userId="902ff87a-dec1-4e50-bcf4-5017f04e5058" providerId="ADAL" clId="{017D11FF-2EA4-40E6-ACC1-7F8359CE0FEC}" dt="2024-01-18T14:44:54.248" v="2929" actId="1076"/>
          <ac:spMkLst>
            <pc:docMk/>
            <pc:sldMk cId="1814636556" sldId="285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18T13:15:06.265" v="1875" actId="20577"/>
          <ac:spMkLst>
            <pc:docMk/>
            <pc:sldMk cId="1814636556" sldId="285"/>
            <ac:spMk id="10" creationId="{3173DB21-9CF1-2E34-0CB2-A228C29EFDEB}"/>
          </ac:spMkLst>
        </pc:spChg>
        <pc:spChg chg="add del mod">
          <ac:chgData name="Alessandro Onori" userId="902ff87a-dec1-4e50-bcf4-5017f04e5058" providerId="ADAL" clId="{017D11FF-2EA4-40E6-ACC1-7F8359CE0FEC}" dt="2024-01-18T12:54:11.072" v="1535" actId="478"/>
          <ac:spMkLst>
            <pc:docMk/>
            <pc:sldMk cId="1814636556" sldId="285"/>
            <ac:spMk id="11" creationId="{6886A195-4143-2B00-50DD-5886C51A2FA3}"/>
          </ac:spMkLst>
        </pc:spChg>
        <pc:spChg chg="add del mod">
          <ac:chgData name="Alessandro Onori" userId="902ff87a-dec1-4e50-bcf4-5017f04e5058" providerId="ADAL" clId="{017D11FF-2EA4-40E6-ACC1-7F8359CE0FEC}" dt="2024-01-18T12:54:12.545" v="1537" actId="478"/>
          <ac:spMkLst>
            <pc:docMk/>
            <pc:sldMk cId="1814636556" sldId="285"/>
            <ac:spMk id="13" creationId="{7DFB4EA1-DBE1-0777-526A-BAF3B3384A7C}"/>
          </ac:spMkLst>
        </pc:spChg>
        <pc:spChg chg="add del mod">
          <ac:chgData name="Alessandro Onori" userId="902ff87a-dec1-4e50-bcf4-5017f04e5058" providerId="ADAL" clId="{017D11FF-2EA4-40E6-ACC1-7F8359CE0FEC}" dt="2024-01-18T12:54:08.323" v="1533" actId="478"/>
          <ac:spMkLst>
            <pc:docMk/>
            <pc:sldMk cId="1814636556" sldId="285"/>
            <ac:spMk id="15" creationId="{59BD587E-A57F-FC75-513A-4779A3BEF7EA}"/>
          </ac:spMkLst>
        </pc:spChg>
        <pc:spChg chg="add mod">
          <ac:chgData name="Alessandro Onori" userId="902ff87a-dec1-4e50-bcf4-5017f04e5058" providerId="ADAL" clId="{017D11FF-2EA4-40E6-ACC1-7F8359CE0FEC}" dt="2024-01-30T09:10:53.988" v="4309" actId="20577"/>
          <ac:spMkLst>
            <pc:docMk/>
            <pc:sldMk cId="1814636556" sldId="285"/>
            <ac:spMk id="17" creationId="{B77EF712-D547-AD38-0237-DF64C4C7910A}"/>
          </ac:spMkLst>
        </pc:spChg>
        <pc:spChg chg="add mod">
          <ac:chgData name="Alessandro Onori" userId="902ff87a-dec1-4e50-bcf4-5017f04e5058" providerId="ADAL" clId="{017D11FF-2EA4-40E6-ACC1-7F8359CE0FEC}" dt="2024-01-18T13:12:32.687" v="1855" actId="164"/>
          <ac:spMkLst>
            <pc:docMk/>
            <pc:sldMk cId="1814636556" sldId="285"/>
            <ac:spMk id="19" creationId="{DE91F00E-8933-8687-604B-1C48FC7EC828}"/>
          </ac:spMkLst>
        </pc:spChg>
        <pc:spChg chg="mod">
          <ac:chgData name="Alessandro Onori" userId="902ff87a-dec1-4e50-bcf4-5017f04e5058" providerId="ADAL" clId="{017D11FF-2EA4-40E6-ACC1-7F8359CE0FEC}" dt="2024-01-18T13:28:40.894" v="2007" actId="1076"/>
          <ac:spMkLst>
            <pc:docMk/>
            <pc:sldMk cId="1814636556" sldId="285"/>
            <ac:spMk id="26" creationId="{CD4B08F4-253F-9E9F-F9AB-B047A2EE89DA}"/>
          </ac:spMkLst>
        </pc:spChg>
        <pc:spChg chg="mod">
          <ac:chgData name="Alessandro Onori" userId="902ff87a-dec1-4e50-bcf4-5017f04e5058" providerId="ADAL" clId="{017D11FF-2EA4-40E6-ACC1-7F8359CE0FEC}" dt="2024-01-18T13:28:46.029" v="2009" actId="1076"/>
          <ac:spMkLst>
            <pc:docMk/>
            <pc:sldMk cId="1814636556" sldId="285"/>
            <ac:spMk id="27" creationId="{37FD1F35-0C26-661D-3D6B-6A65D5E5EF40}"/>
          </ac:spMkLst>
        </pc:spChg>
        <pc:spChg chg="mod">
          <ac:chgData name="Alessandro Onori" userId="902ff87a-dec1-4e50-bcf4-5017f04e5058" providerId="ADAL" clId="{017D11FF-2EA4-40E6-ACC1-7F8359CE0FEC}" dt="2024-01-18T13:28:50.846" v="2011" actId="1076"/>
          <ac:spMkLst>
            <pc:docMk/>
            <pc:sldMk cId="1814636556" sldId="285"/>
            <ac:spMk id="28" creationId="{9B314A63-56EB-133E-2B48-5414FDA3399D}"/>
          </ac:spMkLst>
        </pc:spChg>
        <pc:spChg chg="mod">
          <ac:chgData name="Alessandro Onori" userId="902ff87a-dec1-4e50-bcf4-5017f04e5058" providerId="ADAL" clId="{017D11FF-2EA4-40E6-ACC1-7F8359CE0FEC}" dt="2024-01-18T13:28:06.169" v="1995" actId="404"/>
          <ac:spMkLst>
            <pc:docMk/>
            <pc:sldMk cId="1814636556" sldId="285"/>
            <ac:spMk id="30" creationId="{C2D5FDC3-DD5C-8F61-95E5-EE2B7276A73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31" creationId="{C887FE79-3E30-692B-1233-7DEEFFB4BB4B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33" creationId="{ACCBAF8D-44D8-225A-8DD8-C7842A987824}"/>
          </ac:spMkLst>
        </pc:spChg>
        <pc:spChg chg="mod">
          <ac:chgData name="Alessandro Onori" userId="902ff87a-dec1-4e50-bcf4-5017f04e5058" providerId="ADAL" clId="{017D11FF-2EA4-40E6-ACC1-7F8359CE0FEC}" dt="2024-01-18T13:10:01.270" v="1817" actId="1076"/>
          <ac:spMkLst>
            <pc:docMk/>
            <pc:sldMk cId="1814636556" sldId="285"/>
            <ac:spMk id="34" creationId="{5A7B5B0A-C418-7343-DF04-8825E1754024}"/>
          </ac:spMkLst>
        </pc:spChg>
        <pc:spChg chg="mod">
          <ac:chgData name="Alessandro Onori" userId="902ff87a-dec1-4e50-bcf4-5017f04e5058" providerId="ADAL" clId="{017D11FF-2EA4-40E6-ACC1-7F8359CE0FEC}" dt="2024-01-18T13:28:19.048" v="2003" actId="404"/>
          <ac:spMkLst>
            <pc:docMk/>
            <pc:sldMk cId="1814636556" sldId="285"/>
            <ac:spMk id="36" creationId="{B4D6C5D0-2EFF-F398-BE91-FB1B137B4E8A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37" creationId="{61C47DE3-626A-EAAF-0766-AD5073A58ECA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39" creationId="{63C2E6CE-3FF3-71AD-275F-DB856F1A4C75}"/>
          </ac:spMkLst>
        </pc:spChg>
        <pc:spChg chg="mod">
          <ac:chgData name="Alessandro Onori" userId="902ff87a-dec1-4e50-bcf4-5017f04e5058" providerId="ADAL" clId="{017D11FF-2EA4-40E6-ACC1-7F8359CE0FEC}" dt="2024-01-18T13:05:39.853" v="1750" actId="207"/>
          <ac:spMkLst>
            <pc:docMk/>
            <pc:sldMk cId="1814636556" sldId="285"/>
            <ac:spMk id="40" creationId="{74B7A867-5A44-D8CB-9692-3E785D8F0570}"/>
          </ac:spMkLst>
        </pc:spChg>
        <pc:spChg chg="mod">
          <ac:chgData name="Alessandro Onori" userId="902ff87a-dec1-4e50-bcf4-5017f04e5058" providerId="ADAL" clId="{017D11FF-2EA4-40E6-ACC1-7F8359CE0FEC}" dt="2024-01-18T13:28:15.303" v="2001" actId="404"/>
          <ac:spMkLst>
            <pc:docMk/>
            <pc:sldMk cId="1814636556" sldId="285"/>
            <ac:spMk id="42" creationId="{10416DF1-AC3C-D1C8-E06D-E261BF89201E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43" creationId="{1EF7ABD8-AF62-55C6-8C67-04684F1CBF5E}"/>
          </ac:spMkLst>
        </pc:spChg>
        <pc:spChg chg="mod ord">
          <ac:chgData name="Alessandro Onori" userId="902ff87a-dec1-4e50-bcf4-5017f04e5058" providerId="ADAL" clId="{017D11FF-2EA4-40E6-ACC1-7F8359CE0FEC}" dt="2024-01-18T13:03:21.903" v="1679" actId="171"/>
          <ac:spMkLst>
            <pc:docMk/>
            <pc:sldMk cId="1814636556" sldId="285"/>
            <ac:spMk id="45" creationId="{9CE767F0-FBBA-CD3C-D445-6CDF4C3578BC}"/>
          </ac:spMkLst>
        </pc:spChg>
        <pc:spChg chg="mod">
          <ac:chgData name="Alessandro Onori" userId="902ff87a-dec1-4e50-bcf4-5017f04e5058" providerId="ADAL" clId="{017D11FF-2EA4-40E6-ACC1-7F8359CE0FEC}" dt="2024-01-18T13:10:19.509" v="1823" actId="1076"/>
          <ac:spMkLst>
            <pc:docMk/>
            <pc:sldMk cId="1814636556" sldId="285"/>
            <ac:spMk id="46" creationId="{BA259C43-5265-110F-B9A6-FFC914A609D4}"/>
          </ac:spMkLst>
        </pc:spChg>
        <pc:spChg chg="mod">
          <ac:chgData name="Alessandro Onori" userId="902ff87a-dec1-4e50-bcf4-5017f04e5058" providerId="ADAL" clId="{017D11FF-2EA4-40E6-ACC1-7F8359CE0FEC}" dt="2024-01-18T13:28:10.465" v="1997" actId="404"/>
          <ac:spMkLst>
            <pc:docMk/>
            <pc:sldMk cId="1814636556" sldId="285"/>
            <ac:spMk id="48" creationId="{5CDE7218-A664-7F2B-D6E3-55A7643FC833}"/>
          </ac:spMkLst>
        </pc:spChg>
        <pc:spChg chg="mod">
          <ac:chgData name="Alessandro Onori" userId="902ff87a-dec1-4e50-bcf4-5017f04e5058" providerId="ADAL" clId="{017D11FF-2EA4-40E6-ACC1-7F8359CE0FEC}" dt="2024-01-18T13:28:34.374" v="2005" actId="1076"/>
          <ac:spMkLst>
            <pc:docMk/>
            <pc:sldMk cId="1814636556" sldId="285"/>
            <ac:spMk id="49" creationId="{B02E65B5-50DB-3DED-1238-E7222583B8FD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1" creationId="{5754F4FE-63D3-6249-7975-F486D6911C1B}"/>
          </ac:spMkLst>
        </pc:spChg>
        <pc:spChg chg="mod">
          <ac:chgData name="Alessandro Onori" userId="902ff87a-dec1-4e50-bcf4-5017f04e5058" providerId="ADAL" clId="{017D11FF-2EA4-40E6-ACC1-7F8359CE0FEC}" dt="2024-01-18T13:09:46.404" v="1814" actId="1076"/>
          <ac:spMkLst>
            <pc:docMk/>
            <pc:sldMk cId="1814636556" sldId="285"/>
            <ac:spMk id="52" creationId="{4DCB9EF7-AF41-3EA8-DBD5-B5892596D394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3" creationId="{F611082F-F8E4-B77F-2F85-03ECEDA3944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4" creationId="{CCBBCBB0-E135-1EFF-EDC4-B74E23FDFB5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5" creationId="{391E7772-AEF2-31DF-5076-88FB05BECEA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6" creationId="{A1DBC26F-648B-EA27-3FDA-48160E56E9E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7" creationId="{06E11377-BBDA-1007-3E36-9D6AC2F0100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8" creationId="{1ED48147-F2A8-DF34-44B0-A350F87EAC3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59" creationId="{75C8CE82-87EF-6E29-E97F-9EA72B6D420B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1" creationId="{5C650F12-B781-0ACA-3FBE-059DA2E883D3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2" creationId="{FB937C17-5F0E-1340-F1D2-594C5A6008C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64" creationId="{7E1F32D3-001D-D6FE-5D07-F5DD2AB09F64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5" creationId="{AA55ED62-E450-EE5B-CCD8-BD33EA8FE279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6" creationId="{F9FDC14C-083A-B62A-D6B7-AE37F415CE4D}"/>
          </ac:spMkLst>
        </pc:spChg>
        <pc:spChg chg="del">
          <ac:chgData name="Alessandro Onori" userId="902ff87a-dec1-4e50-bcf4-5017f04e5058" providerId="ADAL" clId="{017D11FF-2EA4-40E6-ACC1-7F8359CE0FEC}" dt="2024-01-18T12:44:40.546" v="1470" actId="478"/>
          <ac:spMkLst>
            <pc:docMk/>
            <pc:sldMk cId="1814636556" sldId="285"/>
            <ac:spMk id="67" creationId="{088FBDB3-3716-4F1E-3421-A51176E6386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68" creationId="{B20483DE-0E2F-1D60-1343-19A0726E3C1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69" creationId="{0EEF66CC-EE52-2705-55F0-8130831DF59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0" creationId="{EF360823-95B6-A0ED-0C6F-7CB2D04AF40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1" creationId="{ABE03175-BCD2-66BA-D551-38900449B83A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2" creationId="{22D7E492-F9C4-E1F3-288C-B4EE781A7E7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3" creationId="{28B98A93-6A55-B6ED-57BF-398392B549E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4" creationId="{53C63743-A2CD-CA7F-AC51-45B6B3FBFE5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5" creationId="{8E804BAA-A330-D5B6-4B54-0453CE5D364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6" creationId="{F6198DF5-A183-EB52-AD5A-9D51B51E50E4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7" creationId="{E1D9C0B9-0784-DCDF-8ED5-4F3C686494FB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8" creationId="{D5178459-B140-66D0-8D06-E8B20774B60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79" creationId="{B522F3DF-B306-A915-D032-BA76626C996E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0" creationId="{91B89F7D-5D2A-3021-FB54-6AAB63F1A1D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1" creationId="{9E375670-A5F3-2D27-2484-AB6AA1EE8EF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2" creationId="{3125833C-0C8F-C94D-D711-6640DB9000F5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3" creationId="{CFA943D5-3D3B-A20D-D3A3-E83DF3F2904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4" creationId="{F82FCFC2-732D-55BC-9993-363D23A08C89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5" creationId="{3081738D-91F3-3242-2987-716BEE7CA2A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6" creationId="{9C7185F8-09A5-79D3-9F4E-DB8D26DDC33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7" creationId="{F32BCC77-F28A-A483-E8A6-4DAAE6F167A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8" creationId="{C34D14DE-079C-8FCD-FB6E-FD26BE4BF44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89" creationId="{F33F1C41-279D-597F-9D80-6B878CE97502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0" creationId="{9CA75DEA-BC1E-1236-4BC9-F3D77F6722F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1" creationId="{8F34FB79-ED5E-2F6C-26CD-94145322AAE3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2" creationId="{6C10F896-2787-9BE5-4A2A-CA008E0167B3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3" creationId="{CF7C1317-4087-E969-3D48-DFFC6C4D112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4" creationId="{474ABB07-A289-5971-92EB-318F2E8FCFB9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5" creationId="{134507F0-BBB9-F5DC-8BD8-B560250E4B8A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6" creationId="{177F4F22-9400-DB00-B929-6FC9D379BC88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7" creationId="{898AA198-45BA-BE76-D719-306C93F6A170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8" creationId="{65273A86-6C4C-B519-BC68-6990342C5A0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99" creationId="{4A4C5379-A536-4A8D-8D27-CF6AE1F18C5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0" creationId="{3692C6EB-CCE0-1C7C-2151-FF31663E505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1" creationId="{6A7357BC-6E54-5674-D6CA-D8145670A69B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2" creationId="{F2ED183C-2639-5257-F45A-A12E675A1459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3" creationId="{6FAE3221-636D-7A96-F6C8-61C47DFC15AF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4" creationId="{D16EC3F9-C8C5-2CDA-7108-9FC05CB9EAF1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5" creationId="{7AA07D2A-92E6-3374-0BA6-420C99A1E08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6" creationId="{049D65A7-8FE9-8ACA-0B30-FDF2FC4DD567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7" creationId="{15B4BBAB-5DAF-F635-7B2C-A7032C9AE476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8" creationId="{1436970C-A41A-9A22-6435-40FCDB0F5CC9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09" creationId="{F8FA6D5E-CFA2-CEE1-D92B-CA7BFB999F3C}"/>
          </ac:spMkLst>
        </pc:spChg>
        <pc:spChg chg="mod">
          <ac:chgData name="Alessandro Onori" userId="902ff87a-dec1-4e50-bcf4-5017f04e5058" providerId="ADAL" clId="{017D11FF-2EA4-40E6-ACC1-7F8359CE0FEC}" dt="2024-01-18T12:58:36.305" v="1593"/>
          <ac:spMkLst>
            <pc:docMk/>
            <pc:sldMk cId="1814636556" sldId="285"/>
            <ac:spMk id="110" creationId="{E5306259-9A4C-A210-2B6F-DD90D8FE0AA3}"/>
          </ac:spMkLst>
        </pc:spChg>
        <pc:spChg chg="add mod">
          <ac:chgData name="Alessandro Onori" userId="902ff87a-dec1-4e50-bcf4-5017f04e5058" providerId="ADAL" clId="{017D11FF-2EA4-40E6-ACC1-7F8359CE0FEC}" dt="2024-01-30T09:11:20.699" v="4316" actId="108"/>
          <ac:spMkLst>
            <pc:docMk/>
            <pc:sldMk cId="1814636556" sldId="285"/>
            <ac:spMk id="2055" creationId="{4532F492-290E-A9F7-159B-BD626CBE30A2}"/>
          </ac:spMkLst>
        </pc:spChg>
        <pc:spChg chg="add mod">
          <ac:chgData name="Alessandro Onori" userId="902ff87a-dec1-4e50-bcf4-5017f04e5058" providerId="ADAL" clId="{017D11FF-2EA4-40E6-ACC1-7F8359CE0FEC}" dt="2024-01-18T13:22:24.060" v="1962" actId="1076"/>
          <ac:spMkLst>
            <pc:docMk/>
            <pc:sldMk cId="1814636556" sldId="285"/>
            <ac:spMk id="2056" creationId="{6BD86CC1-9336-26EA-B202-CC9BF745C876}"/>
          </ac:spMkLst>
        </pc:spChg>
        <pc:spChg chg="add mod">
          <ac:chgData name="Alessandro Onori" userId="902ff87a-dec1-4e50-bcf4-5017f04e5058" providerId="ADAL" clId="{017D11FF-2EA4-40E6-ACC1-7F8359CE0FEC}" dt="2024-01-30T09:07:17.886" v="4232" actId="12788"/>
          <ac:spMkLst>
            <pc:docMk/>
            <pc:sldMk cId="1814636556" sldId="285"/>
            <ac:spMk id="2060" creationId="{73067A48-FA6E-6790-861B-D521A22D0261}"/>
          </ac:spMkLst>
        </pc:spChg>
        <pc:spChg chg="mod">
          <ac:chgData name="Alessandro Onori" userId="902ff87a-dec1-4e50-bcf4-5017f04e5058" providerId="ADAL" clId="{017D11FF-2EA4-40E6-ACC1-7F8359CE0FEC}" dt="2024-01-18T13:34:50.562" v="2142" actId="404"/>
          <ac:spMkLst>
            <pc:docMk/>
            <pc:sldMk cId="1814636556" sldId="285"/>
            <ac:spMk id="2068" creationId="{550741E8-6926-8821-D801-3CCC470C7C21}"/>
          </ac:spMkLst>
        </pc:spChg>
        <pc:spChg chg="mod">
          <ac:chgData name="Alessandro Onori" userId="902ff87a-dec1-4e50-bcf4-5017f04e5058" providerId="ADAL" clId="{017D11FF-2EA4-40E6-ACC1-7F8359CE0FEC}" dt="2024-01-18T13:35:06.028" v="2147" actId="1076"/>
          <ac:spMkLst>
            <pc:docMk/>
            <pc:sldMk cId="1814636556" sldId="285"/>
            <ac:spMk id="2069" creationId="{4746B58F-E44F-DFD2-A2A6-1F58C4E38357}"/>
          </ac:spMkLst>
        </pc:spChg>
        <pc:spChg chg="add del mod">
          <ac:chgData name="Alessandro Onori" userId="902ff87a-dec1-4e50-bcf4-5017f04e5058" providerId="ADAL" clId="{017D11FF-2EA4-40E6-ACC1-7F8359CE0FEC}" dt="2024-01-18T14:38:31.537" v="2804" actId="478"/>
          <ac:spMkLst>
            <pc:docMk/>
            <pc:sldMk cId="1814636556" sldId="285"/>
            <ac:spMk id="2073" creationId="{2788206E-156B-A3BA-A0F4-FBC97CF8A61A}"/>
          </ac:spMkLst>
        </pc:spChg>
        <pc:spChg chg="add del mod">
          <ac:chgData name="Alessandro Onori" userId="902ff87a-dec1-4e50-bcf4-5017f04e5058" providerId="ADAL" clId="{017D11FF-2EA4-40E6-ACC1-7F8359CE0FEC}" dt="2024-01-18T14:40:55.578" v="2839" actId="478"/>
          <ac:spMkLst>
            <pc:docMk/>
            <pc:sldMk cId="1814636556" sldId="285"/>
            <ac:spMk id="2078" creationId="{B52E4628-22CB-36C8-D7F0-9E3AA50FB266}"/>
          </ac:spMkLst>
        </pc:spChg>
        <pc:spChg chg="add mod">
          <ac:chgData name="Alessandro Onori" userId="902ff87a-dec1-4e50-bcf4-5017f04e5058" providerId="ADAL" clId="{017D11FF-2EA4-40E6-ACC1-7F8359CE0FEC}" dt="2024-01-18T14:42:51.723" v="2868" actId="1076"/>
          <ac:spMkLst>
            <pc:docMk/>
            <pc:sldMk cId="1814636556" sldId="285"/>
            <ac:spMk id="2079" creationId="{F59850E0-671A-24E3-F350-D03B16144BA2}"/>
          </ac:spMkLst>
        </pc:spChg>
        <pc:spChg chg="add mod">
          <ac:chgData name="Alessandro Onori" userId="902ff87a-dec1-4e50-bcf4-5017f04e5058" providerId="ADAL" clId="{017D11FF-2EA4-40E6-ACC1-7F8359CE0FEC}" dt="2024-01-30T09:08:50.386" v="4242" actId="1076"/>
          <ac:spMkLst>
            <pc:docMk/>
            <pc:sldMk cId="1814636556" sldId="285"/>
            <ac:spMk id="2080" creationId="{4880CB6F-473C-E9A3-5B94-EE25AF625117}"/>
          </ac:spMkLst>
        </pc:spChg>
        <pc:spChg chg="add del mod">
          <ac:chgData name="Alessandro Onori" userId="902ff87a-dec1-4e50-bcf4-5017f04e5058" providerId="ADAL" clId="{017D11FF-2EA4-40E6-ACC1-7F8359CE0FEC}" dt="2024-01-18T14:44:28.059" v="2917" actId="478"/>
          <ac:spMkLst>
            <pc:docMk/>
            <pc:sldMk cId="1814636556" sldId="285"/>
            <ac:spMk id="2081" creationId="{33715B9F-8159-41D4-4E76-6C45D9245296}"/>
          </ac:spMkLst>
        </pc:spChg>
        <pc:spChg chg="add mod">
          <ac:chgData name="Alessandro Onori" userId="902ff87a-dec1-4e50-bcf4-5017f04e5058" providerId="ADAL" clId="{017D11FF-2EA4-40E6-ACC1-7F8359CE0FEC}" dt="2024-01-30T09:08:50.386" v="4242" actId="1076"/>
          <ac:spMkLst>
            <pc:docMk/>
            <pc:sldMk cId="1814636556" sldId="285"/>
            <ac:spMk id="2082" creationId="{16BAFD7C-5968-6BF8-2790-42884F554238}"/>
          </ac:spMkLst>
        </pc:spChg>
        <pc:spChg chg="add mod">
          <ac:chgData name="Alessandro Onori" userId="902ff87a-dec1-4e50-bcf4-5017f04e5058" providerId="ADAL" clId="{017D11FF-2EA4-40E6-ACC1-7F8359CE0FEC}" dt="2024-01-30T09:08:50.386" v="4242" actId="1076"/>
          <ac:spMkLst>
            <pc:docMk/>
            <pc:sldMk cId="1814636556" sldId="285"/>
            <ac:spMk id="2083" creationId="{78B0D906-FBC1-C479-B415-0BBEA408EFC1}"/>
          </ac:spMkLst>
        </pc:spChg>
        <pc:spChg chg="add mod">
          <ac:chgData name="Alessandro Onori" userId="902ff87a-dec1-4e50-bcf4-5017f04e5058" providerId="ADAL" clId="{017D11FF-2EA4-40E6-ACC1-7F8359CE0FEC}" dt="2024-01-30T09:08:50.386" v="4242" actId="1076"/>
          <ac:spMkLst>
            <pc:docMk/>
            <pc:sldMk cId="1814636556" sldId="285"/>
            <ac:spMk id="2084" creationId="{59184968-E167-FA95-C726-7DF74498E644}"/>
          </ac:spMkLst>
        </pc:spChg>
        <pc:grpChg chg="add mod">
          <ac:chgData name="Alessandro Onori" userId="902ff87a-dec1-4e50-bcf4-5017f04e5058" providerId="ADAL" clId="{017D11FF-2EA4-40E6-ACC1-7F8359CE0FEC}" dt="2024-01-30T09:07:17.886" v="4232" actId="12788"/>
          <ac:grpSpMkLst>
            <pc:docMk/>
            <pc:sldMk cId="1814636556" sldId="285"/>
            <ac:grpSpMk id="20" creationId="{7A1C76D0-C6DC-12CD-CEA1-0279D905D495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1" creationId="{FAF549FC-649A-FC66-51F7-64D7B7649B3E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2" creationId="{04D39285-0466-4013-5D00-D8729065F941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3" creationId="{B7CC7BCC-C0A4-33C3-B233-ABD2BFB0E690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4" creationId="{F112B24D-6DB2-3089-7267-E8E5CD1225B3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5" creationId="{8AF29CA4-D4A2-B218-15B0-E3718F335F4E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29" creationId="{1D30A1BA-AEB6-30BA-3992-F645924FDF67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35" creationId="{30DE318B-E879-3F80-BE47-4394FFAA0D8D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41" creationId="{7AED5B1D-B8F7-5956-59DA-8292052CD348}"/>
          </ac:grpSpMkLst>
        </pc:grpChg>
        <pc:grpChg chg="mod">
          <ac:chgData name="Alessandro Onori" userId="902ff87a-dec1-4e50-bcf4-5017f04e5058" providerId="ADAL" clId="{017D11FF-2EA4-40E6-ACC1-7F8359CE0FEC}" dt="2024-01-18T12:58:36.305" v="1593"/>
          <ac:grpSpMkLst>
            <pc:docMk/>
            <pc:sldMk cId="1814636556" sldId="285"/>
            <ac:grpSpMk id="47" creationId="{91FAEBDA-BB7F-5CF6-D653-B54DB44A5BA4}"/>
          </ac:grpSpMkLst>
        </pc:grpChg>
        <pc:grpChg chg="add mod">
          <ac:chgData name="Alessandro Onori" userId="902ff87a-dec1-4e50-bcf4-5017f04e5058" providerId="ADAL" clId="{017D11FF-2EA4-40E6-ACC1-7F8359CE0FEC}" dt="2024-01-18T13:29:22.557" v="2015" actId="1076"/>
          <ac:grpSpMkLst>
            <pc:docMk/>
            <pc:sldMk cId="1814636556" sldId="285"/>
            <ac:grpSpMk id="2057" creationId="{EDE0314A-2C7A-A8F1-551F-668E6B57829E}"/>
          </ac:grpSpMkLst>
        </pc:grpChg>
        <pc:grpChg chg="add mod">
          <ac:chgData name="Alessandro Onori" userId="902ff87a-dec1-4e50-bcf4-5017f04e5058" providerId="ADAL" clId="{017D11FF-2EA4-40E6-ACC1-7F8359CE0FEC}" dt="2024-01-18T13:29:22.557" v="2015" actId="1076"/>
          <ac:grpSpMkLst>
            <pc:docMk/>
            <pc:sldMk cId="1814636556" sldId="285"/>
            <ac:grpSpMk id="2058" creationId="{2E95E42B-F3F5-C2E9-31BB-0FBF4D1B0C0B}"/>
          </ac:grpSpMkLst>
        </pc:grpChg>
        <pc:grpChg chg="add mod">
          <ac:chgData name="Alessandro Onori" userId="902ff87a-dec1-4e50-bcf4-5017f04e5058" providerId="ADAL" clId="{017D11FF-2EA4-40E6-ACC1-7F8359CE0FEC}" dt="2024-01-18T13:35:48.021" v="2149" actId="164"/>
          <ac:grpSpMkLst>
            <pc:docMk/>
            <pc:sldMk cId="1814636556" sldId="285"/>
            <ac:grpSpMk id="2067" creationId="{9D363CA4-5F47-B16F-AC9F-5383B3F734C0}"/>
          </ac:grpSpMkLst>
        </pc:grpChg>
        <pc:grpChg chg="add del mod">
          <ac:chgData name="Alessandro Onori" userId="902ff87a-dec1-4e50-bcf4-5017f04e5058" providerId="ADAL" clId="{017D11FF-2EA4-40E6-ACC1-7F8359CE0FEC}" dt="2024-01-18T13:35:49.297" v="2150" actId="21"/>
          <ac:grpSpMkLst>
            <pc:docMk/>
            <pc:sldMk cId="1814636556" sldId="285"/>
            <ac:grpSpMk id="2070" creationId="{D5703CB4-98ED-1F9B-CB4A-21B6B31FDE5E}"/>
          </ac:grpSpMkLst>
        </pc:grpChg>
        <pc:graphicFrameChg chg="add del mod">
          <ac:chgData name="Alessandro Onori" userId="902ff87a-dec1-4e50-bcf4-5017f04e5058" providerId="ADAL" clId="{017D11FF-2EA4-40E6-ACC1-7F8359CE0FEC}" dt="2024-01-18T12:54:04.303" v="1530" actId="478"/>
          <ac:graphicFrameMkLst>
            <pc:docMk/>
            <pc:sldMk cId="1814636556" sldId="285"/>
            <ac:graphicFrameMk id="5" creationId="{F22219CD-1298-9D52-1FAD-33CA017475BE}"/>
          </ac:graphicFrameMkLst>
        </pc:graphicFrameChg>
        <pc:picChg chg="del">
          <ac:chgData name="Alessandro Onori" userId="902ff87a-dec1-4e50-bcf4-5017f04e5058" providerId="ADAL" clId="{017D11FF-2EA4-40E6-ACC1-7F8359CE0FEC}" dt="2024-01-18T12:44:40.546" v="1470" actId="478"/>
          <ac:picMkLst>
            <pc:docMk/>
            <pc:sldMk cId="1814636556" sldId="285"/>
            <ac:picMk id="60" creationId="{88EA4725-C840-F878-B806-E60EBFB1F1C4}"/>
          </ac:picMkLst>
        </pc:picChg>
        <pc:picChg chg="del">
          <ac:chgData name="Alessandro Onori" userId="902ff87a-dec1-4e50-bcf4-5017f04e5058" providerId="ADAL" clId="{017D11FF-2EA4-40E6-ACC1-7F8359CE0FEC}" dt="2024-01-18T12:44:40.546" v="1470" actId="478"/>
          <ac:picMkLst>
            <pc:docMk/>
            <pc:sldMk cId="1814636556" sldId="285"/>
            <ac:picMk id="2050" creationId="{F42B3694-D227-34A7-0A25-1308C4F757DA}"/>
          </ac:picMkLst>
        </pc:picChg>
        <pc:picChg chg="add mod modCrop">
          <ac:chgData name="Alessandro Onori" userId="902ff87a-dec1-4e50-bcf4-5017f04e5058" providerId="ADAL" clId="{017D11FF-2EA4-40E6-ACC1-7F8359CE0FEC}" dt="2024-01-18T13:35:48.021" v="2149" actId="164"/>
          <ac:picMkLst>
            <pc:docMk/>
            <pc:sldMk cId="1814636556" sldId="285"/>
            <ac:picMk id="2062" creationId="{8A2694EC-D3C7-B585-7328-96AFE83B1C0F}"/>
          </ac:picMkLst>
        </pc:picChg>
        <pc:picChg chg="add del mod">
          <ac:chgData name="Alessandro Onori" userId="902ff87a-dec1-4e50-bcf4-5017f04e5058" providerId="ADAL" clId="{017D11FF-2EA4-40E6-ACC1-7F8359CE0FEC}" dt="2024-01-18T14:38:29.521" v="2803" actId="478"/>
          <ac:picMkLst>
            <pc:docMk/>
            <pc:sldMk cId="1814636556" sldId="285"/>
            <ac:picMk id="2072" creationId="{5801A4EC-4A1B-BABF-228C-C20FA9D1536E}"/>
          </ac:picMkLst>
        </pc:picChg>
        <pc:picChg chg="add mod modCrop">
          <ac:chgData name="Alessandro Onori" userId="902ff87a-dec1-4e50-bcf4-5017f04e5058" providerId="ADAL" clId="{017D11FF-2EA4-40E6-ACC1-7F8359CE0FEC}" dt="2024-01-30T09:09:54.412" v="4305" actId="12788"/>
          <ac:picMkLst>
            <pc:docMk/>
            <pc:sldMk cId="1814636556" sldId="285"/>
            <ac:picMk id="2075" creationId="{BD584161-457C-62F4-D65E-C238AE2934F9}"/>
          </ac:picMkLst>
        </pc:picChg>
        <pc:picChg chg="add mod modCrop">
          <ac:chgData name="Alessandro Onori" userId="902ff87a-dec1-4e50-bcf4-5017f04e5058" providerId="ADAL" clId="{017D11FF-2EA4-40E6-ACC1-7F8359CE0FEC}" dt="2024-01-30T09:09:54.412" v="4305" actId="12788"/>
          <ac:picMkLst>
            <pc:docMk/>
            <pc:sldMk cId="1814636556" sldId="285"/>
            <ac:picMk id="2077" creationId="{F2615AA0-220A-F755-CA08-9C2397B75E4F}"/>
          </ac:picMkLst>
        </pc:picChg>
        <pc:cxnChg chg="add del mod">
          <ac:chgData name="Alessandro Onori" userId="902ff87a-dec1-4e50-bcf4-5017f04e5058" providerId="ADAL" clId="{017D11FF-2EA4-40E6-ACC1-7F8359CE0FEC}" dt="2024-01-18T12:54:09.083" v="1534" actId="478"/>
          <ac:cxnSpMkLst>
            <pc:docMk/>
            <pc:sldMk cId="1814636556" sldId="285"/>
            <ac:cxnSpMk id="7" creationId="{A638C39B-BDB1-1451-9806-CD79B908BBF9}"/>
          </ac:cxnSpMkLst>
        </pc:cxnChg>
        <pc:cxnChg chg="add del mod">
          <ac:chgData name="Alessandro Onori" userId="902ff87a-dec1-4e50-bcf4-5017f04e5058" providerId="ADAL" clId="{017D11FF-2EA4-40E6-ACC1-7F8359CE0FEC}" dt="2024-01-18T12:54:13.841" v="1538" actId="478"/>
          <ac:cxnSpMkLst>
            <pc:docMk/>
            <pc:sldMk cId="1814636556" sldId="285"/>
            <ac:cxnSpMk id="9" creationId="{33B2CB3D-1A70-43BA-F38D-3DC6443A8B53}"/>
          </ac:cxnSpMkLst>
        </pc:cxnChg>
        <pc:cxnChg chg="add del mod">
          <ac:chgData name="Alessandro Onori" userId="902ff87a-dec1-4e50-bcf4-5017f04e5058" providerId="ADAL" clId="{017D11FF-2EA4-40E6-ACC1-7F8359CE0FEC}" dt="2024-01-18T12:54:06.571" v="1532" actId="478"/>
          <ac:cxnSpMkLst>
            <pc:docMk/>
            <pc:sldMk cId="1814636556" sldId="285"/>
            <ac:cxnSpMk id="14" creationId="{5C7FC7D8-EC11-EB1A-98DA-3408C5DFF818}"/>
          </ac:cxnSpMkLst>
        </pc:cxnChg>
        <pc:cxnChg chg="add del mod">
          <ac:chgData name="Alessandro Onori" userId="902ff87a-dec1-4e50-bcf4-5017f04e5058" providerId="ADAL" clId="{017D11FF-2EA4-40E6-ACC1-7F8359CE0FEC}" dt="2024-01-18T12:54:14.801" v="1539" actId="478"/>
          <ac:cxnSpMkLst>
            <pc:docMk/>
            <pc:sldMk cId="1814636556" sldId="285"/>
            <ac:cxnSpMk id="16" creationId="{08FE8F06-6010-C651-4C85-D3DF646A057A}"/>
          </ac:cxnSpMkLst>
        </pc:cxnChg>
        <pc:cxnChg chg="add del mod">
          <ac:chgData name="Alessandro Onori" userId="902ff87a-dec1-4e50-bcf4-5017f04e5058" providerId="ADAL" clId="{017D11FF-2EA4-40E6-ACC1-7F8359CE0FEC}" dt="2024-01-18T12:54:15.898" v="1540" actId="478"/>
          <ac:cxnSpMkLst>
            <pc:docMk/>
            <pc:sldMk cId="1814636556" sldId="285"/>
            <ac:cxnSpMk id="18" creationId="{1E955F50-3C20-1474-845A-66BB6E102A8A}"/>
          </ac:cxnSpMkLst>
        </pc:cxnChg>
        <pc:cxnChg chg="mod">
          <ac:chgData name="Alessandro Onori" userId="902ff87a-dec1-4e50-bcf4-5017f04e5058" providerId="ADAL" clId="{017D11FF-2EA4-40E6-ACC1-7F8359CE0FEC}" dt="2024-01-18T13:25:37.414" v="1975" actId="1076"/>
          <ac:cxnSpMkLst>
            <pc:docMk/>
            <pc:sldMk cId="1814636556" sldId="285"/>
            <ac:cxnSpMk id="32" creationId="{3AC58894-078B-92E0-402C-DB91118A76AA}"/>
          </ac:cxnSpMkLst>
        </pc:cxnChg>
        <pc:cxnChg chg="mod">
          <ac:chgData name="Alessandro Onori" userId="902ff87a-dec1-4e50-bcf4-5017f04e5058" providerId="ADAL" clId="{017D11FF-2EA4-40E6-ACC1-7F8359CE0FEC}" dt="2024-01-18T13:25:30.129" v="1973" actId="1076"/>
          <ac:cxnSpMkLst>
            <pc:docMk/>
            <pc:sldMk cId="1814636556" sldId="285"/>
            <ac:cxnSpMk id="38" creationId="{393BE2F0-5D4D-81FD-5BBC-C1F01CFE9EF0}"/>
          </ac:cxnSpMkLst>
        </pc:cxnChg>
        <pc:cxnChg chg="mod">
          <ac:chgData name="Alessandro Onori" userId="902ff87a-dec1-4e50-bcf4-5017f04e5058" providerId="ADAL" clId="{017D11FF-2EA4-40E6-ACC1-7F8359CE0FEC}" dt="2024-01-18T13:08:43.129" v="1802" actId="14100"/>
          <ac:cxnSpMkLst>
            <pc:docMk/>
            <pc:sldMk cId="1814636556" sldId="285"/>
            <ac:cxnSpMk id="44" creationId="{C77E927E-6436-CAA1-2A8E-7954ED1FA9DB}"/>
          </ac:cxnSpMkLst>
        </pc:cxnChg>
        <pc:cxnChg chg="mod">
          <ac:chgData name="Alessandro Onori" userId="902ff87a-dec1-4e50-bcf4-5017f04e5058" providerId="ADAL" clId="{017D11FF-2EA4-40E6-ACC1-7F8359CE0FEC}" dt="2024-01-18T13:08:56.903" v="1805" actId="14100"/>
          <ac:cxnSpMkLst>
            <pc:docMk/>
            <pc:sldMk cId="1814636556" sldId="285"/>
            <ac:cxnSpMk id="50" creationId="{65205E85-DF81-08AF-A89F-CD3C17F2B118}"/>
          </ac:cxnSpMkLst>
        </pc:cxnChg>
        <pc:cxnChg chg="del">
          <ac:chgData name="Alessandro Onori" userId="902ff87a-dec1-4e50-bcf4-5017f04e5058" providerId="ADAL" clId="{017D11FF-2EA4-40E6-ACC1-7F8359CE0FEC}" dt="2024-01-18T12:44:40.546" v="1470" actId="478"/>
          <ac:cxnSpMkLst>
            <pc:docMk/>
            <pc:sldMk cId="1814636556" sldId="285"/>
            <ac:cxnSpMk id="63" creationId="{D57B510F-B00F-EAAB-16E9-94FF9EB69E85}"/>
          </ac:cxnSpMkLst>
        </pc:cxnChg>
        <pc:cxnChg chg="add mod">
          <ac:chgData name="Alessandro Onori" userId="902ff87a-dec1-4e50-bcf4-5017f04e5058" providerId="ADAL" clId="{017D11FF-2EA4-40E6-ACC1-7F8359CE0FEC}" dt="2024-01-18T13:29:22.557" v="2015" actId="1076"/>
          <ac:cxnSpMkLst>
            <pc:docMk/>
            <pc:sldMk cId="1814636556" sldId="285"/>
            <ac:cxnSpMk id="123" creationId="{35A9BBEB-DAEA-A459-CDFC-D9E7B41A3164}"/>
          </ac:cxnSpMkLst>
        </pc:cxnChg>
        <pc:cxnChg chg="add mod">
          <ac:chgData name="Alessandro Onori" userId="902ff87a-dec1-4e50-bcf4-5017f04e5058" providerId="ADAL" clId="{017D11FF-2EA4-40E6-ACC1-7F8359CE0FEC}" dt="2024-01-18T13:29:22.557" v="2015" actId="1076"/>
          <ac:cxnSpMkLst>
            <pc:docMk/>
            <pc:sldMk cId="1814636556" sldId="285"/>
            <ac:cxnSpMk id="124" creationId="{48BE3E8C-C7FD-03E1-0A69-8E1B1E7CFCA5}"/>
          </ac:cxnSpMkLst>
        </pc:cxnChg>
        <pc:cxnChg chg="add mod">
          <ac:chgData name="Alessandro Onori" userId="902ff87a-dec1-4e50-bcf4-5017f04e5058" providerId="ADAL" clId="{017D11FF-2EA4-40E6-ACC1-7F8359CE0FEC}" dt="2024-01-18T13:29:02.052" v="2014" actId="14100"/>
          <ac:cxnSpMkLst>
            <pc:docMk/>
            <pc:sldMk cId="1814636556" sldId="285"/>
            <ac:cxnSpMk id="2065" creationId="{2CBB6186-52FC-8486-8B58-D74A1CB4082E}"/>
          </ac:cxnSpMkLst>
        </pc:cxnChg>
      </pc:sldChg>
      <pc:sldChg chg="addSp delSp modSp add mod ord">
        <pc:chgData name="Alessandro Onori" userId="902ff87a-dec1-4e50-bcf4-5017f04e5058" providerId="ADAL" clId="{017D11FF-2EA4-40E6-ACC1-7F8359CE0FEC}" dt="2024-01-30T10:16:36.130" v="4931" actId="20577"/>
        <pc:sldMkLst>
          <pc:docMk/>
          <pc:sldMk cId="4159011640" sldId="286"/>
        </pc:sldMkLst>
        <pc:spChg chg="add del mod">
          <ac:chgData name="Alessandro Onori" userId="902ff87a-dec1-4e50-bcf4-5017f04e5058" providerId="ADAL" clId="{017D11FF-2EA4-40E6-ACC1-7F8359CE0FEC}" dt="2024-01-30T10:12:31.818" v="4852"/>
          <ac:spMkLst>
            <pc:docMk/>
            <pc:sldMk cId="4159011640" sldId="286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10:16:36.130" v="4931" actId="20577"/>
          <ac:spMkLst>
            <pc:docMk/>
            <pc:sldMk cId="4159011640" sldId="286"/>
            <ac:spMk id="5" creationId="{BD72D315-EACF-9D80-11AE-41A94967F448}"/>
          </ac:spMkLst>
        </pc:spChg>
        <pc:spChg chg="add mod">
          <ac:chgData name="Alessandro Onori" userId="902ff87a-dec1-4e50-bcf4-5017f04e5058" providerId="ADAL" clId="{017D11FF-2EA4-40E6-ACC1-7F8359CE0FEC}" dt="2024-01-30T10:16:33.286" v="4929" actId="20577"/>
          <ac:spMkLst>
            <pc:docMk/>
            <pc:sldMk cId="4159011640" sldId="286"/>
            <ac:spMk id="7" creationId="{33DC84C2-C841-351F-459B-9571B44A957D}"/>
          </ac:spMkLst>
        </pc:spChg>
        <pc:spChg chg="mod">
          <ac:chgData name="Alessandro Onori" userId="902ff87a-dec1-4e50-bcf4-5017f04e5058" providerId="ADAL" clId="{017D11FF-2EA4-40E6-ACC1-7F8359CE0FEC}" dt="2024-01-18T13:45:28.413" v="2230" actId="1076"/>
          <ac:spMkLst>
            <pc:docMk/>
            <pc:sldMk cId="4159011640" sldId="286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18T13:36:27.900" v="2165" actId="20577"/>
          <ac:spMkLst>
            <pc:docMk/>
            <pc:sldMk cId="4159011640" sldId="286"/>
            <ac:spMk id="10" creationId="{3173DB21-9CF1-2E34-0CB2-A228C29EFDEB}"/>
          </ac:spMkLst>
        </pc:spChg>
        <pc:spChg chg="add del">
          <ac:chgData name="Alessandro Onori" userId="902ff87a-dec1-4e50-bcf4-5017f04e5058" providerId="ADAL" clId="{017D11FF-2EA4-40E6-ACC1-7F8359CE0FEC}" dt="2024-01-30T10:12:17.655" v="4851" actId="22"/>
          <ac:spMkLst>
            <pc:docMk/>
            <pc:sldMk cId="4159011640" sldId="286"/>
            <ac:spMk id="11" creationId="{2F833804-825E-8387-727D-BDB44B0456EA}"/>
          </ac:spMkLst>
        </pc:spChg>
        <pc:spChg chg="add del mod">
          <ac:chgData name="Alessandro Onori" userId="902ff87a-dec1-4e50-bcf4-5017f04e5058" providerId="ADAL" clId="{017D11FF-2EA4-40E6-ACC1-7F8359CE0FEC}" dt="2024-01-18T13:46:17.602" v="2240" actId="478"/>
          <ac:spMkLst>
            <pc:docMk/>
            <pc:sldMk cId="4159011640" sldId="286"/>
            <ac:spMk id="60" creationId="{DB1B9868-3F9B-A20D-B509-07AC298701D0}"/>
          </ac:spMkLst>
        </pc:spChg>
        <pc:spChg chg="add del">
          <ac:chgData name="Alessandro Onori" userId="902ff87a-dec1-4e50-bcf4-5017f04e5058" providerId="ADAL" clId="{017D11FF-2EA4-40E6-ACC1-7F8359CE0FEC}" dt="2024-01-18T13:47:19.548" v="2271" actId="478"/>
          <ac:spMkLst>
            <pc:docMk/>
            <pc:sldMk cId="4159011640" sldId="286"/>
            <ac:spMk id="65" creationId="{546A42C2-52C7-B192-AE42-E5DA82E75654}"/>
          </ac:spMkLst>
        </pc:spChg>
        <pc:spChg chg="mod">
          <ac:chgData name="Alessandro Onori" userId="902ff87a-dec1-4e50-bcf4-5017f04e5058" providerId="ADAL" clId="{017D11FF-2EA4-40E6-ACC1-7F8359CE0FEC}" dt="2024-01-23T07:40:03.035" v="3739" actId="20577"/>
          <ac:spMkLst>
            <pc:docMk/>
            <pc:sldMk cId="4159011640" sldId="286"/>
            <ac:spMk id="2068" creationId="{550741E8-6926-8821-D801-3CCC470C7C21}"/>
          </ac:spMkLst>
        </pc:spChg>
        <pc:spChg chg="mod">
          <ac:chgData name="Alessandro Onori" userId="902ff87a-dec1-4e50-bcf4-5017f04e5058" providerId="ADAL" clId="{017D11FF-2EA4-40E6-ACC1-7F8359CE0FEC}" dt="2024-01-18T13:46:35.052" v="2243" actId="1076"/>
          <ac:spMkLst>
            <pc:docMk/>
            <pc:sldMk cId="4159011640" sldId="286"/>
            <ac:spMk id="2069" creationId="{4746B58F-E44F-DFD2-A2A6-1F58C4E38357}"/>
          </ac:spMkLst>
        </pc:spChg>
        <pc:grpChg chg="del">
          <ac:chgData name="Alessandro Onori" userId="902ff87a-dec1-4e50-bcf4-5017f04e5058" providerId="ADAL" clId="{017D11FF-2EA4-40E6-ACC1-7F8359CE0FEC}" dt="2024-01-18T13:15:21.213" v="1891" actId="478"/>
          <ac:grpSpMkLst>
            <pc:docMk/>
            <pc:sldMk cId="4159011640" sldId="286"/>
            <ac:grpSpMk id="20" creationId="{7A1C76D0-C6DC-12CD-CEA1-0279D905D495}"/>
          </ac:grpSpMkLst>
        </pc:grpChg>
        <pc:grpChg chg="del">
          <ac:chgData name="Alessandro Onori" userId="902ff87a-dec1-4e50-bcf4-5017f04e5058" providerId="ADAL" clId="{017D11FF-2EA4-40E6-ACC1-7F8359CE0FEC}" dt="2024-01-18T13:15:21.213" v="1891" actId="478"/>
          <ac:grpSpMkLst>
            <pc:docMk/>
            <pc:sldMk cId="4159011640" sldId="286"/>
            <ac:grpSpMk id="2057" creationId="{EDE0314A-2C7A-A8F1-551F-668E6B57829E}"/>
          </ac:grpSpMkLst>
        </pc:grpChg>
        <pc:grpChg chg="del">
          <ac:chgData name="Alessandro Onori" userId="902ff87a-dec1-4e50-bcf4-5017f04e5058" providerId="ADAL" clId="{017D11FF-2EA4-40E6-ACC1-7F8359CE0FEC}" dt="2024-01-18T13:15:21.213" v="1891" actId="478"/>
          <ac:grpSpMkLst>
            <pc:docMk/>
            <pc:sldMk cId="4159011640" sldId="286"/>
            <ac:grpSpMk id="2058" creationId="{2E95E42B-F3F5-C2E9-31BB-0FBF4D1B0C0B}"/>
          </ac:grpSpMkLst>
        </pc:grpChg>
        <pc:grpChg chg="mod">
          <ac:chgData name="Alessandro Onori" userId="902ff87a-dec1-4e50-bcf4-5017f04e5058" providerId="ADAL" clId="{017D11FF-2EA4-40E6-ACC1-7F8359CE0FEC}" dt="2024-01-18T13:44:52.001" v="2215" actId="20577"/>
          <ac:grpSpMkLst>
            <pc:docMk/>
            <pc:sldMk cId="4159011640" sldId="286"/>
            <ac:grpSpMk id="2067" creationId="{9D363CA4-5F47-B16F-AC9F-5383B3F734C0}"/>
          </ac:grpSpMkLst>
        </pc:grpChg>
        <pc:grpChg chg="add mod">
          <ac:chgData name="Alessandro Onori" userId="902ff87a-dec1-4e50-bcf4-5017f04e5058" providerId="ADAL" clId="{017D11FF-2EA4-40E6-ACC1-7F8359CE0FEC}" dt="2024-01-30T10:10:48.846" v="4846" actId="1076"/>
          <ac:grpSpMkLst>
            <pc:docMk/>
            <pc:sldMk cId="4159011640" sldId="286"/>
            <ac:grpSpMk id="2070" creationId="{D5703CB4-98ED-1F9B-CB4A-21B6B31FDE5E}"/>
          </ac:grpSpMkLst>
        </pc:grpChg>
        <pc:picChg chg="add del mod">
          <ac:chgData name="Alessandro Onori" userId="902ff87a-dec1-4e50-bcf4-5017f04e5058" providerId="ADAL" clId="{017D11FF-2EA4-40E6-ACC1-7F8359CE0FEC}" dt="2024-01-18T13:20:10.715" v="1928" actId="478"/>
          <ac:picMkLst>
            <pc:docMk/>
            <pc:sldMk cId="4159011640" sldId="286"/>
            <ac:picMk id="5" creationId="{C7CC8FC4-4648-0413-F16A-7A0D1677796B}"/>
          </ac:picMkLst>
        </pc:picChg>
        <pc:picChg chg="add del mod">
          <ac:chgData name="Alessandro Onori" userId="902ff87a-dec1-4e50-bcf4-5017f04e5058" providerId="ADAL" clId="{017D11FF-2EA4-40E6-ACC1-7F8359CE0FEC}" dt="2024-01-18T13:36:23.050" v="2159" actId="478"/>
          <ac:picMkLst>
            <pc:docMk/>
            <pc:sldMk cId="4159011640" sldId="286"/>
            <ac:picMk id="9" creationId="{6DDCC1EB-B039-2920-0327-FD8314237060}"/>
          </ac:picMkLst>
        </pc:picChg>
        <pc:picChg chg="add del mod">
          <ac:chgData name="Alessandro Onori" userId="902ff87a-dec1-4e50-bcf4-5017f04e5058" providerId="ADAL" clId="{017D11FF-2EA4-40E6-ACC1-7F8359CE0FEC}" dt="2024-01-18T13:20:32.260" v="1934" actId="478"/>
          <ac:picMkLst>
            <pc:docMk/>
            <pc:sldMk cId="4159011640" sldId="286"/>
            <ac:picMk id="13" creationId="{7344CA72-88BA-3FA0-592B-477C6BCB90DF}"/>
          </ac:picMkLst>
        </pc:picChg>
        <pc:picChg chg="add mod modCrop">
          <ac:chgData name="Alessandro Onori" userId="902ff87a-dec1-4e50-bcf4-5017f04e5058" providerId="ADAL" clId="{017D11FF-2EA4-40E6-ACC1-7F8359CE0FEC}" dt="2024-01-30T10:09:13.340" v="4813" actId="12788"/>
          <ac:picMkLst>
            <pc:docMk/>
            <pc:sldMk cId="4159011640" sldId="286"/>
            <ac:picMk id="15" creationId="{46705D52-17B5-45E9-0C0D-C9671897C9A6}"/>
          </ac:picMkLst>
        </pc:picChg>
        <pc:picChg chg="add mod">
          <ac:chgData name="Alessandro Onori" userId="902ff87a-dec1-4e50-bcf4-5017f04e5058" providerId="ADAL" clId="{017D11FF-2EA4-40E6-ACC1-7F8359CE0FEC}" dt="2024-01-30T10:09:35.120" v="4818" actId="1076"/>
          <ac:picMkLst>
            <pc:docMk/>
            <pc:sldMk cId="4159011640" sldId="286"/>
            <ac:picMk id="62" creationId="{03A5E3CC-B39F-FBED-A4F8-20AFAEFBE6EE}"/>
          </ac:picMkLst>
        </pc:picChg>
        <pc:picChg chg="mod">
          <ac:chgData name="Alessandro Onori" userId="902ff87a-dec1-4e50-bcf4-5017f04e5058" providerId="ADAL" clId="{017D11FF-2EA4-40E6-ACC1-7F8359CE0FEC}" dt="2024-01-30T10:09:29.521" v="4817" actId="1076"/>
          <ac:picMkLst>
            <pc:docMk/>
            <pc:sldMk cId="4159011640" sldId="286"/>
            <ac:picMk id="2062" creationId="{8A2694EC-D3C7-B585-7328-96AFE83B1C0F}"/>
          </ac:picMkLst>
        </pc:picChg>
        <pc:picChg chg="add mod">
          <ac:chgData name="Alessandro Onori" userId="902ff87a-dec1-4e50-bcf4-5017f04e5058" providerId="ADAL" clId="{017D11FF-2EA4-40E6-ACC1-7F8359CE0FEC}" dt="2024-01-18T13:48:52.523" v="2282" actId="1076"/>
          <ac:picMkLst>
            <pc:docMk/>
            <pc:sldMk cId="4159011640" sldId="286"/>
            <ac:picMk id="3074" creationId="{1E6595E4-DE1B-6D2A-DD7A-687D0DD13192}"/>
          </ac:picMkLst>
        </pc:picChg>
        <pc:cxnChg chg="add mod">
          <ac:chgData name="Alessandro Onori" userId="902ff87a-dec1-4e50-bcf4-5017f04e5058" providerId="ADAL" clId="{017D11FF-2EA4-40E6-ACC1-7F8359CE0FEC}" dt="2024-01-30T10:08:40.601" v="4806" actId="1076"/>
          <ac:cxnSpMkLst>
            <pc:docMk/>
            <pc:sldMk cId="4159011640" sldId="286"/>
            <ac:cxnSpMk id="16" creationId="{2A803ECC-9887-43AF-F85F-5487015C02EC}"/>
          </ac:cxnSpMkLst>
        </pc:cxnChg>
        <pc:cxnChg chg="mod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32" creationId="{3AC58894-078B-92E0-402C-DB91118A76AA}"/>
          </ac:cxnSpMkLst>
        </pc:cxnChg>
        <pc:cxnChg chg="mod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38" creationId="{393BE2F0-5D4D-81FD-5BBC-C1F01CFE9EF0}"/>
          </ac:cxnSpMkLst>
        </pc:cxnChg>
        <pc:cxnChg chg="mod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44" creationId="{C77E927E-6436-CAA1-2A8E-7954ED1FA9DB}"/>
          </ac:cxnSpMkLst>
        </pc:cxnChg>
        <pc:cxnChg chg="mod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50" creationId="{65205E85-DF81-08AF-A89F-CD3C17F2B118}"/>
          </ac:cxnSpMkLst>
        </pc:cxnChg>
        <pc:cxnChg chg="del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123" creationId="{35A9BBEB-DAEA-A459-CDFC-D9E7B41A3164}"/>
          </ac:cxnSpMkLst>
        </pc:cxnChg>
        <pc:cxnChg chg="del">
          <ac:chgData name="Alessandro Onori" userId="902ff87a-dec1-4e50-bcf4-5017f04e5058" providerId="ADAL" clId="{017D11FF-2EA4-40E6-ACC1-7F8359CE0FEC}" dt="2024-01-18T13:15:21.213" v="1891" actId="478"/>
          <ac:cxnSpMkLst>
            <pc:docMk/>
            <pc:sldMk cId="4159011640" sldId="286"/>
            <ac:cxnSpMk id="124" creationId="{48BE3E8C-C7FD-03E1-0A69-8E1B1E7CFCA5}"/>
          </ac:cxnSpMkLst>
        </pc:cxnChg>
      </pc:sldChg>
      <pc:sldChg chg="addSp delSp modSp add mod ord">
        <pc:chgData name="Alessandro Onori" userId="902ff87a-dec1-4e50-bcf4-5017f04e5058" providerId="ADAL" clId="{017D11FF-2EA4-40E6-ACC1-7F8359CE0FEC}" dt="2024-01-30T10:21:27.289" v="5002" actId="1076"/>
        <pc:sldMkLst>
          <pc:docMk/>
          <pc:sldMk cId="4233024100" sldId="287"/>
        </pc:sldMkLst>
        <pc:spChg chg="mod">
          <ac:chgData name="Alessandro Onori" userId="902ff87a-dec1-4e50-bcf4-5017f04e5058" providerId="ADAL" clId="{017D11FF-2EA4-40E6-ACC1-7F8359CE0FEC}" dt="2024-01-23T08:03:32.590" v="3742" actId="207"/>
          <ac:spMkLst>
            <pc:docMk/>
            <pc:sldMk cId="4233024100" sldId="287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10:21:27.289" v="5002" actId="1076"/>
          <ac:spMkLst>
            <pc:docMk/>
            <pc:sldMk cId="4233024100" sldId="287"/>
            <ac:spMk id="4" creationId="{8FBA18BC-C46B-5A97-6879-0C395E66676D}"/>
          </ac:spMkLst>
        </pc:spChg>
        <pc:spChg chg="add del mod">
          <ac:chgData name="Alessandro Onori" userId="902ff87a-dec1-4e50-bcf4-5017f04e5058" providerId="ADAL" clId="{017D11FF-2EA4-40E6-ACC1-7F8359CE0FEC}" dt="2024-01-30T10:18:23.544" v="4962" actId="478"/>
          <ac:spMkLst>
            <pc:docMk/>
            <pc:sldMk cId="4233024100" sldId="287"/>
            <ac:spMk id="7" creationId="{C9601884-3A27-E6DD-DBDC-A5F38F1F3FC4}"/>
          </ac:spMkLst>
        </pc:spChg>
        <pc:spChg chg="mod">
          <ac:chgData name="Alessandro Onori" userId="902ff87a-dec1-4e50-bcf4-5017f04e5058" providerId="ADAL" clId="{017D11FF-2EA4-40E6-ACC1-7F8359CE0FEC}" dt="2024-01-30T10:19:09.801" v="4979" actId="1076"/>
          <ac:spMkLst>
            <pc:docMk/>
            <pc:sldMk cId="4233024100" sldId="287"/>
            <ac:spMk id="13" creationId="{304AF19B-4D9C-B545-F123-E94B65C7122E}"/>
          </ac:spMkLst>
        </pc:spChg>
        <pc:spChg chg="mod">
          <ac:chgData name="Alessandro Onori" userId="902ff87a-dec1-4e50-bcf4-5017f04e5058" providerId="ADAL" clId="{017D11FF-2EA4-40E6-ACC1-7F8359CE0FEC}" dt="2024-01-30T10:18:54.126" v="4974" actId="20577"/>
          <ac:spMkLst>
            <pc:docMk/>
            <pc:sldMk cId="4233024100" sldId="287"/>
            <ac:spMk id="14" creationId="{2558E046-C4F1-99AA-CAEB-611877DDAAAE}"/>
          </ac:spMkLst>
        </pc:spChg>
        <pc:spChg chg="add mod">
          <ac:chgData name="Alessandro Onori" userId="902ff87a-dec1-4e50-bcf4-5017f04e5058" providerId="ADAL" clId="{017D11FF-2EA4-40E6-ACC1-7F8359CE0FEC}" dt="2024-01-30T10:21:13.568" v="4999" actId="1076"/>
          <ac:spMkLst>
            <pc:docMk/>
            <pc:sldMk cId="4233024100" sldId="287"/>
            <ac:spMk id="17" creationId="{298CB5BA-939E-6EA0-4B69-95EFC88CF04A}"/>
          </ac:spMkLst>
        </pc:spChg>
        <pc:spChg chg="mod">
          <ac:chgData name="Alessandro Onori" userId="902ff87a-dec1-4e50-bcf4-5017f04e5058" providerId="ADAL" clId="{017D11FF-2EA4-40E6-ACC1-7F8359CE0FEC}" dt="2024-01-30T10:20:41.604" v="4993"/>
          <ac:spMkLst>
            <pc:docMk/>
            <pc:sldMk cId="4233024100" sldId="287"/>
            <ac:spMk id="19" creationId="{51CE8842-8ACB-BA47-4F1A-D12DC9CB5948}"/>
          </ac:spMkLst>
        </pc:spChg>
        <pc:spChg chg="mod">
          <ac:chgData name="Alessandro Onori" userId="902ff87a-dec1-4e50-bcf4-5017f04e5058" providerId="ADAL" clId="{017D11FF-2EA4-40E6-ACC1-7F8359CE0FEC}" dt="2024-01-30T10:20:41.604" v="4993"/>
          <ac:spMkLst>
            <pc:docMk/>
            <pc:sldMk cId="4233024100" sldId="287"/>
            <ac:spMk id="20" creationId="{40B4CF33-3FD0-98C6-16DD-2FA2B011B97B}"/>
          </ac:spMkLst>
        </pc:spChg>
        <pc:grpChg chg="add mod">
          <ac:chgData name="Alessandro Onori" userId="902ff87a-dec1-4e50-bcf4-5017f04e5058" providerId="ADAL" clId="{017D11FF-2EA4-40E6-ACC1-7F8359CE0FEC}" dt="2024-01-30T10:20:11.417" v="4987" actId="1076"/>
          <ac:grpSpMkLst>
            <pc:docMk/>
            <pc:sldMk cId="4233024100" sldId="287"/>
            <ac:grpSpMk id="11" creationId="{DFE3C974-8F7B-A4AE-42F5-9E2EDE30D2A0}"/>
          </ac:grpSpMkLst>
        </pc:grpChg>
        <pc:grpChg chg="add del mod">
          <ac:chgData name="Alessandro Onori" userId="902ff87a-dec1-4e50-bcf4-5017f04e5058" providerId="ADAL" clId="{017D11FF-2EA4-40E6-ACC1-7F8359CE0FEC}" dt="2024-01-30T10:21:02.424" v="4995" actId="478"/>
          <ac:grpSpMkLst>
            <pc:docMk/>
            <pc:sldMk cId="4233024100" sldId="287"/>
            <ac:grpSpMk id="18" creationId="{60E98748-3AA1-1AE4-1D7C-718319A093A8}"/>
          </ac:grpSpMkLst>
        </pc:grpChg>
        <pc:grpChg chg="del">
          <ac:chgData name="Alessandro Onori" userId="902ff87a-dec1-4e50-bcf4-5017f04e5058" providerId="ADAL" clId="{017D11FF-2EA4-40E6-ACC1-7F8359CE0FEC}" dt="2024-01-18T13:36:17.007" v="2157" actId="478"/>
          <ac:grpSpMkLst>
            <pc:docMk/>
            <pc:sldMk cId="4233024100" sldId="287"/>
            <ac:grpSpMk id="2070" creationId="{D5703CB4-98ED-1F9B-CB4A-21B6B31FDE5E}"/>
          </ac:grpSpMkLst>
        </pc:grpChg>
        <pc:picChg chg="add del mod">
          <ac:chgData name="Alessandro Onori" userId="902ff87a-dec1-4e50-bcf4-5017f04e5058" providerId="ADAL" clId="{017D11FF-2EA4-40E6-ACC1-7F8359CE0FEC}" dt="2024-01-30T10:19:33.939" v="4981" actId="478"/>
          <ac:picMkLst>
            <pc:docMk/>
            <pc:sldMk cId="4233024100" sldId="287"/>
            <ac:picMk id="5" creationId="{340BAB09-3515-7093-EDF5-255F64026BDE}"/>
          </ac:picMkLst>
        </pc:picChg>
        <pc:picChg chg="add del mod">
          <ac:chgData name="Alessandro Onori" userId="902ff87a-dec1-4e50-bcf4-5017f04e5058" providerId="ADAL" clId="{017D11FF-2EA4-40E6-ACC1-7F8359CE0FEC}" dt="2024-01-18T13:56:11.884" v="2313" actId="478"/>
          <ac:picMkLst>
            <pc:docMk/>
            <pc:sldMk cId="4233024100" sldId="287"/>
            <ac:picMk id="5" creationId="{50EAB4F6-BDA0-63A8-3D94-66DF28812AA6}"/>
          </ac:picMkLst>
        </pc:picChg>
        <pc:picChg chg="mod">
          <ac:chgData name="Alessandro Onori" userId="902ff87a-dec1-4e50-bcf4-5017f04e5058" providerId="ADAL" clId="{017D11FF-2EA4-40E6-ACC1-7F8359CE0FEC}" dt="2024-01-30T10:21:21.673" v="5001" actId="1076"/>
          <ac:picMkLst>
            <pc:docMk/>
            <pc:sldMk cId="4233024100" sldId="287"/>
            <ac:picMk id="9" creationId="{6DDCC1EB-B039-2920-0327-FD8314237060}"/>
          </ac:picMkLst>
        </pc:picChg>
        <pc:picChg chg="add del mod">
          <ac:chgData name="Alessandro Onori" userId="902ff87a-dec1-4e50-bcf4-5017f04e5058" providerId="ADAL" clId="{017D11FF-2EA4-40E6-ACC1-7F8359CE0FEC}" dt="2024-01-22T18:33:26.397" v="3668" actId="478"/>
          <ac:picMkLst>
            <pc:docMk/>
            <pc:sldMk cId="4233024100" sldId="287"/>
            <ac:picMk id="11" creationId="{816285D3-7084-2B5A-F14F-7726192F4C9C}"/>
          </ac:picMkLst>
        </pc:picChg>
        <pc:picChg chg="add mod">
          <ac:chgData name="Alessandro Onori" userId="902ff87a-dec1-4e50-bcf4-5017f04e5058" providerId="ADAL" clId="{017D11FF-2EA4-40E6-ACC1-7F8359CE0FEC}" dt="2024-01-30T10:21:08.857" v="4998" actId="1076"/>
          <ac:picMkLst>
            <pc:docMk/>
            <pc:sldMk cId="4233024100" sldId="287"/>
            <ac:picMk id="16" creationId="{804AABFF-4079-BAD2-540E-F3CB7EBF1D8E}"/>
          </ac:picMkLst>
        </pc:picChg>
      </pc:sldChg>
      <pc:sldChg chg="addSp delSp modSp add mod">
        <pc:chgData name="Alessandro Onori" userId="902ff87a-dec1-4e50-bcf4-5017f04e5058" providerId="ADAL" clId="{017D11FF-2EA4-40E6-ACC1-7F8359CE0FEC}" dt="2024-01-30T09:14:49.253" v="4349" actId="1036"/>
        <pc:sldMkLst>
          <pc:docMk/>
          <pc:sldMk cId="2073708374" sldId="288"/>
        </pc:sldMkLst>
        <pc:spChg chg="mod">
          <ac:chgData name="Alessandro Onori" userId="902ff87a-dec1-4e50-bcf4-5017f04e5058" providerId="ADAL" clId="{017D11FF-2EA4-40E6-ACC1-7F8359CE0FEC}" dt="2024-01-30T09:12:54.644" v="4328" actId="108"/>
          <ac:spMkLst>
            <pc:docMk/>
            <pc:sldMk cId="2073708374" sldId="288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09:13:22.248" v="4332" actId="164"/>
          <ac:spMkLst>
            <pc:docMk/>
            <pc:sldMk cId="2073708374" sldId="288"/>
            <ac:spMk id="7" creationId="{03A4E2EB-0713-1050-FC68-9B6FBD245987}"/>
          </ac:spMkLst>
        </pc:spChg>
        <pc:spChg chg="add mod">
          <ac:chgData name="Alessandro Onori" userId="902ff87a-dec1-4e50-bcf4-5017f04e5058" providerId="ADAL" clId="{017D11FF-2EA4-40E6-ACC1-7F8359CE0FEC}" dt="2024-01-30T09:14:49.253" v="4349" actId="1036"/>
          <ac:spMkLst>
            <pc:docMk/>
            <pc:sldMk cId="2073708374" sldId="288"/>
            <ac:spMk id="9" creationId="{00B1012B-FF7F-0429-1D50-52C301B052EE}"/>
          </ac:spMkLst>
        </pc:spChg>
        <pc:spChg chg="mod">
          <ac:chgData name="Alessandro Onori" userId="902ff87a-dec1-4e50-bcf4-5017f04e5058" providerId="ADAL" clId="{017D11FF-2EA4-40E6-ACC1-7F8359CE0FEC}" dt="2024-01-18T14:16:11.402" v="2434" actId="20577"/>
          <ac:spMkLst>
            <pc:docMk/>
            <pc:sldMk cId="2073708374" sldId="288"/>
            <ac:spMk id="10" creationId="{3173DB21-9CF1-2E34-0CB2-A228C29EFDEB}"/>
          </ac:spMkLst>
        </pc:spChg>
        <pc:spChg chg="del">
          <ac:chgData name="Alessandro Onori" userId="902ff87a-dec1-4e50-bcf4-5017f04e5058" providerId="ADAL" clId="{017D11FF-2EA4-40E6-ACC1-7F8359CE0FEC}" dt="2024-01-18T14:15:30.796" v="2417" actId="478"/>
          <ac:spMkLst>
            <pc:docMk/>
            <pc:sldMk cId="2073708374" sldId="288"/>
            <ac:spMk id="2060" creationId="{73067A48-FA6E-6790-861B-D521A22D0261}"/>
          </ac:spMkLst>
        </pc:spChg>
        <pc:spChg chg="del">
          <ac:chgData name="Alessandro Onori" userId="902ff87a-dec1-4e50-bcf4-5017f04e5058" providerId="ADAL" clId="{017D11FF-2EA4-40E6-ACC1-7F8359CE0FEC}" dt="2024-01-18T14:15:30.796" v="2417" actId="478"/>
          <ac:spMkLst>
            <pc:docMk/>
            <pc:sldMk cId="2073708374" sldId="288"/>
            <ac:spMk id="2073" creationId="{2788206E-156B-A3BA-A0F4-FBC97CF8A61A}"/>
          </ac:spMkLst>
        </pc:spChg>
        <pc:grpChg chg="add mod">
          <ac:chgData name="Alessandro Onori" userId="902ff87a-dec1-4e50-bcf4-5017f04e5058" providerId="ADAL" clId="{017D11FF-2EA4-40E6-ACC1-7F8359CE0FEC}" dt="2024-01-30T09:14:45.612" v="4344" actId="12788"/>
          <ac:grpSpMkLst>
            <pc:docMk/>
            <pc:sldMk cId="2073708374" sldId="288"/>
            <ac:grpSpMk id="4" creationId="{515B2580-C7E5-8FCC-7979-33F8CE199610}"/>
          </ac:grpSpMkLst>
        </pc:grpChg>
        <pc:grpChg chg="del">
          <ac:chgData name="Alessandro Onori" userId="902ff87a-dec1-4e50-bcf4-5017f04e5058" providerId="ADAL" clId="{017D11FF-2EA4-40E6-ACC1-7F8359CE0FEC}" dt="2024-01-18T14:15:30.796" v="2417" actId="478"/>
          <ac:grpSpMkLst>
            <pc:docMk/>
            <pc:sldMk cId="2073708374" sldId="288"/>
            <ac:grpSpMk id="20" creationId="{7A1C76D0-C6DC-12CD-CEA1-0279D905D495}"/>
          </ac:grpSpMkLst>
        </pc:grpChg>
        <pc:grpChg chg="del">
          <ac:chgData name="Alessandro Onori" userId="902ff87a-dec1-4e50-bcf4-5017f04e5058" providerId="ADAL" clId="{017D11FF-2EA4-40E6-ACC1-7F8359CE0FEC}" dt="2024-01-18T14:15:30.796" v="2417" actId="478"/>
          <ac:grpSpMkLst>
            <pc:docMk/>
            <pc:sldMk cId="2073708374" sldId="288"/>
            <ac:grpSpMk id="2057" creationId="{EDE0314A-2C7A-A8F1-551F-668E6B57829E}"/>
          </ac:grpSpMkLst>
        </pc:grpChg>
        <pc:grpChg chg="del">
          <ac:chgData name="Alessandro Onori" userId="902ff87a-dec1-4e50-bcf4-5017f04e5058" providerId="ADAL" clId="{017D11FF-2EA4-40E6-ACC1-7F8359CE0FEC}" dt="2024-01-18T14:15:30.796" v="2417" actId="478"/>
          <ac:grpSpMkLst>
            <pc:docMk/>
            <pc:sldMk cId="2073708374" sldId="288"/>
            <ac:grpSpMk id="2058" creationId="{2E95E42B-F3F5-C2E9-31BB-0FBF4D1B0C0B}"/>
          </ac:grpSpMkLst>
        </pc:grpChg>
        <pc:picChg chg="add mod">
          <ac:chgData name="Alessandro Onori" userId="902ff87a-dec1-4e50-bcf4-5017f04e5058" providerId="ADAL" clId="{017D11FF-2EA4-40E6-ACC1-7F8359CE0FEC}" dt="2024-01-30T09:13:22.248" v="4332" actId="164"/>
          <ac:picMkLst>
            <pc:docMk/>
            <pc:sldMk cId="2073708374" sldId="288"/>
            <ac:picMk id="5" creationId="{BB8C857E-9604-C3C1-B9B8-56D93F9BD68B}"/>
          </ac:picMkLst>
        </pc:picChg>
        <pc:picChg chg="add del mod">
          <ac:chgData name="Alessandro Onori" userId="902ff87a-dec1-4e50-bcf4-5017f04e5058" providerId="ADAL" clId="{017D11FF-2EA4-40E6-ACC1-7F8359CE0FEC}" dt="2024-01-18T14:34:46.362" v="2801" actId="478"/>
          <ac:picMkLst>
            <pc:docMk/>
            <pc:sldMk cId="2073708374" sldId="288"/>
            <ac:picMk id="11" creationId="{22AEEF99-4F96-27AF-D65B-4A72770AD9F9}"/>
          </ac:picMkLst>
        </pc:picChg>
        <pc:picChg chg="del">
          <ac:chgData name="Alessandro Onori" userId="902ff87a-dec1-4e50-bcf4-5017f04e5058" providerId="ADAL" clId="{017D11FF-2EA4-40E6-ACC1-7F8359CE0FEC}" dt="2024-01-18T14:15:30.796" v="2417" actId="478"/>
          <ac:picMkLst>
            <pc:docMk/>
            <pc:sldMk cId="2073708374" sldId="288"/>
            <ac:picMk id="2072" creationId="{5801A4EC-4A1B-BABF-228C-C20FA9D1536E}"/>
          </ac:picMkLst>
        </pc:picChg>
        <pc:cxnChg chg="mod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32" creationId="{3AC58894-078B-92E0-402C-DB91118A76AA}"/>
          </ac:cxnSpMkLst>
        </pc:cxnChg>
        <pc:cxnChg chg="mod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38" creationId="{393BE2F0-5D4D-81FD-5BBC-C1F01CFE9EF0}"/>
          </ac:cxnSpMkLst>
        </pc:cxnChg>
        <pc:cxnChg chg="mod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44" creationId="{C77E927E-6436-CAA1-2A8E-7954ED1FA9DB}"/>
          </ac:cxnSpMkLst>
        </pc:cxnChg>
        <pc:cxnChg chg="mod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50" creationId="{65205E85-DF81-08AF-A89F-CD3C17F2B118}"/>
          </ac:cxnSpMkLst>
        </pc:cxnChg>
        <pc:cxnChg chg="del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123" creationId="{35A9BBEB-DAEA-A459-CDFC-D9E7B41A3164}"/>
          </ac:cxnSpMkLst>
        </pc:cxnChg>
        <pc:cxnChg chg="del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124" creationId="{48BE3E8C-C7FD-03E1-0A69-8E1B1E7CFCA5}"/>
          </ac:cxnSpMkLst>
        </pc:cxnChg>
        <pc:cxnChg chg="del">
          <ac:chgData name="Alessandro Onori" userId="902ff87a-dec1-4e50-bcf4-5017f04e5058" providerId="ADAL" clId="{017D11FF-2EA4-40E6-ACC1-7F8359CE0FEC}" dt="2024-01-18T14:15:30.796" v="2417" actId="478"/>
          <ac:cxnSpMkLst>
            <pc:docMk/>
            <pc:sldMk cId="2073708374" sldId="288"/>
            <ac:cxnSpMk id="2065" creationId="{2CBB6186-52FC-8486-8B58-D74A1CB4082E}"/>
          </ac:cxnSpMkLst>
        </pc:cxnChg>
      </pc:sldChg>
      <pc:sldChg chg="addSp delSp modSp add mod modNotesTx">
        <pc:chgData name="Alessandro Onori" userId="902ff87a-dec1-4e50-bcf4-5017f04e5058" providerId="ADAL" clId="{017D11FF-2EA4-40E6-ACC1-7F8359CE0FEC}" dt="2024-01-30T10:24:42.323" v="5029" actId="20577"/>
        <pc:sldMkLst>
          <pc:docMk/>
          <pc:sldMk cId="3358654254" sldId="289"/>
        </pc:sldMkLst>
        <pc:spChg chg="mod">
          <ac:chgData name="Alessandro Onori" userId="902ff87a-dec1-4e50-bcf4-5017f04e5058" providerId="ADAL" clId="{017D11FF-2EA4-40E6-ACC1-7F8359CE0FEC}" dt="2024-01-22T17:55:39.805" v="3298" actId="113"/>
          <ac:spMkLst>
            <pc:docMk/>
            <pc:sldMk cId="3358654254" sldId="289"/>
            <ac:spMk id="2" creationId="{EED21AEC-A44E-220F-5D51-0D2877C7FD05}"/>
          </ac:spMkLst>
        </pc:spChg>
        <pc:spChg chg="mod">
          <ac:chgData name="Alessandro Onori" userId="902ff87a-dec1-4e50-bcf4-5017f04e5058" providerId="ADAL" clId="{017D11FF-2EA4-40E6-ACC1-7F8359CE0FEC}" dt="2024-01-30T10:24:32.999" v="5024" actId="20577"/>
          <ac:spMkLst>
            <pc:docMk/>
            <pc:sldMk cId="3358654254" sldId="289"/>
            <ac:spMk id="5" creationId="{7C966D27-7CBB-43BE-D7F7-975DC9349373}"/>
          </ac:spMkLst>
        </pc:spChg>
        <pc:spChg chg="del">
          <ac:chgData name="Alessandro Onori" userId="902ff87a-dec1-4e50-bcf4-5017f04e5058" providerId="ADAL" clId="{017D11FF-2EA4-40E6-ACC1-7F8359CE0FEC}" dt="2024-01-18T14:47:18.936" v="2951" actId="478"/>
          <ac:spMkLst>
            <pc:docMk/>
            <pc:sldMk cId="3358654254" sldId="289"/>
            <ac:spMk id="7" creationId="{03A4E2EB-0713-1050-FC68-9B6FBD245987}"/>
          </ac:spMkLst>
        </pc:spChg>
        <pc:spChg chg="mod">
          <ac:chgData name="Alessandro Onori" userId="902ff87a-dec1-4e50-bcf4-5017f04e5058" providerId="ADAL" clId="{017D11FF-2EA4-40E6-ACC1-7F8359CE0FEC}" dt="2024-01-22T18:01:00.895" v="3366" actId="20577"/>
          <ac:spMkLst>
            <pc:docMk/>
            <pc:sldMk cId="3358654254" sldId="289"/>
            <ac:spMk id="7" creationId="{C43A70CF-9F6F-9B70-0216-CC62CEE78810}"/>
          </ac:spMkLst>
        </pc:spChg>
        <pc:spChg chg="mod">
          <ac:chgData name="Alessandro Onori" userId="902ff87a-dec1-4e50-bcf4-5017f04e5058" providerId="ADAL" clId="{017D11FF-2EA4-40E6-ACC1-7F8359CE0FEC}" dt="2024-01-18T14:49:07" v="2955" actId="20577"/>
          <ac:spMkLst>
            <pc:docMk/>
            <pc:sldMk cId="3358654254" sldId="289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30T10:24:30.326" v="5022" actId="20577"/>
          <ac:spMkLst>
            <pc:docMk/>
            <pc:sldMk cId="3358654254" sldId="289"/>
            <ac:spMk id="11" creationId="{B28BF043-8252-0D6D-DBAC-516F6F459536}"/>
          </ac:spMkLst>
        </pc:spChg>
        <pc:spChg chg="mod">
          <ac:chgData name="Alessandro Onori" userId="902ff87a-dec1-4e50-bcf4-5017f04e5058" providerId="ADAL" clId="{017D11FF-2EA4-40E6-ACC1-7F8359CE0FEC}" dt="2024-01-22T17:56:53.027" v="3300"/>
          <ac:spMkLst>
            <pc:docMk/>
            <pc:sldMk cId="3358654254" sldId="289"/>
            <ac:spMk id="16" creationId="{D6111082-AA88-DF15-7155-391205A703F5}"/>
          </ac:spMkLst>
        </pc:spChg>
        <pc:spChg chg="mod">
          <ac:chgData name="Alessandro Onori" userId="902ff87a-dec1-4e50-bcf4-5017f04e5058" providerId="ADAL" clId="{017D11FF-2EA4-40E6-ACC1-7F8359CE0FEC}" dt="2024-01-22T17:56:53.027" v="3300"/>
          <ac:spMkLst>
            <pc:docMk/>
            <pc:sldMk cId="3358654254" sldId="289"/>
            <ac:spMk id="17" creationId="{864F20B3-A508-0BE2-5C8C-4B057BDDD4EB}"/>
          </ac:spMkLst>
        </pc:spChg>
        <pc:spChg chg="mod">
          <ac:chgData name="Alessandro Onori" userId="902ff87a-dec1-4e50-bcf4-5017f04e5058" providerId="ADAL" clId="{017D11FF-2EA4-40E6-ACC1-7F8359CE0FEC}" dt="2024-01-30T10:24:35.810" v="5026" actId="20577"/>
          <ac:spMkLst>
            <pc:docMk/>
            <pc:sldMk cId="3358654254" sldId="289"/>
            <ac:spMk id="26" creationId="{343B4ECA-040F-08B7-ABF1-C57AE6DF7DA7}"/>
          </ac:spMkLst>
        </pc:spChg>
        <pc:spChg chg="mod">
          <ac:chgData name="Alessandro Onori" userId="902ff87a-dec1-4e50-bcf4-5017f04e5058" providerId="ADAL" clId="{017D11FF-2EA4-40E6-ACC1-7F8359CE0FEC}" dt="2024-01-22T18:08:14.739" v="3454" actId="14100"/>
          <ac:spMkLst>
            <pc:docMk/>
            <pc:sldMk cId="3358654254" sldId="289"/>
            <ac:spMk id="27" creationId="{DBC54B2B-90A6-FBAD-1AAA-82A34FDB69EC}"/>
          </ac:spMkLst>
        </pc:spChg>
        <pc:spChg chg="add mod">
          <ac:chgData name="Alessandro Onori" userId="902ff87a-dec1-4e50-bcf4-5017f04e5058" providerId="ADAL" clId="{017D11FF-2EA4-40E6-ACC1-7F8359CE0FEC}" dt="2024-01-30T10:24:38.988" v="5028" actId="20577"/>
          <ac:spMkLst>
            <pc:docMk/>
            <pc:sldMk cId="3358654254" sldId="289"/>
            <ac:spMk id="28" creationId="{078A49F6-4EED-E143-44F0-F53699F0031A}"/>
          </ac:spMkLst>
        </pc:spChg>
        <pc:grpChg chg="add mod">
          <ac:chgData name="Alessandro Onori" userId="902ff87a-dec1-4e50-bcf4-5017f04e5058" providerId="ADAL" clId="{017D11FF-2EA4-40E6-ACC1-7F8359CE0FEC}" dt="2024-01-30T09:56:52.893" v="4705" actId="12788"/>
          <ac:grpSpMkLst>
            <pc:docMk/>
            <pc:sldMk cId="3358654254" sldId="289"/>
            <ac:grpSpMk id="4" creationId="{713A4A96-B250-AF33-7028-FAD99482C3BE}"/>
          </ac:grpSpMkLst>
        </pc:grpChg>
        <pc:grpChg chg="add del mod">
          <ac:chgData name="Alessandro Onori" userId="902ff87a-dec1-4e50-bcf4-5017f04e5058" providerId="ADAL" clId="{017D11FF-2EA4-40E6-ACC1-7F8359CE0FEC}" dt="2024-01-22T18:00:50.483" v="3363" actId="478"/>
          <ac:grpSpMkLst>
            <pc:docMk/>
            <pc:sldMk cId="3358654254" sldId="289"/>
            <ac:grpSpMk id="15" creationId="{B2907996-2062-FD9B-C1FA-0EA841E3975D}"/>
          </ac:grpSpMkLst>
        </pc:grpChg>
        <pc:grpChg chg="add mod">
          <ac:chgData name="Alessandro Onori" userId="902ff87a-dec1-4e50-bcf4-5017f04e5058" providerId="ADAL" clId="{017D11FF-2EA4-40E6-ACC1-7F8359CE0FEC}" dt="2024-01-30T09:57:36.372" v="4715" actId="12788"/>
          <ac:grpSpMkLst>
            <pc:docMk/>
            <pc:sldMk cId="3358654254" sldId="289"/>
            <ac:grpSpMk id="25" creationId="{4B0373B2-BA79-2770-8FE0-18A617CF3846}"/>
          </ac:grpSpMkLst>
        </pc:grpChg>
        <pc:picChg chg="del">
          <ac:chgData name="Alessandro Onori" userId="902ff87a-dec1-4e50-bcf4-5017f04e5058" providerId="ADAL" clId="{017D11FF-2EA4-40E6-ACC1-7F8359CE0FEC}" dt="2024-01-18T14:47:18.936" v="2951" actId="478"/>
          <ac:picMkLst>
            <pc:docMk/>
            <pc:sldMk cId="3358654254" sldId="289"/>
            <ac:picMk id="5" creationId="{BB8C857E-9604-C3C1-B9B8-56D93F9BD68B}"/>
          </ac:picMkLst>
        </pc:picChg>
        <pc:picChg chg="add mod">
          <ac:chgData name="Alessandro Onori" userId="902ff87a-dec1-4e50-bcf4-5017f04e5058" providerId="ADAL" clId="{017D11FF-2EA4-40E6-ACC1-7F8359CE0FEC}" dt="2024-01-30T09:56:52.893" v="4705" actId="12788"/>
          <ac:picMkLst>
            <pc:docMk/>
            <pc:sldMk cId="3358654254" sldId="289"/>
            <ac:picMk id="9" creationId="{F54A82DA-7ED0-5E40-D13B-2AA3A9F810B8}"/>
          </ac:picMkLst>
        </pc:picChg>
        <pc:picChg chg="add del mod">
          <ac:chgData name="Alessandro Onori" userId="902ff87a-dec1-4e50-bcf4-5017f04e5058" providerId="ADAL" clId="{017D11FF-2EA4-40E6-ACC1-7F8359CE0FEC}" dt="2024-01-22T18:00:26.644" v="3355" actId="478"/>
          <ac:picMkLst>
            <pc:docMk/>
            <pc:sldMk cId="3358654254" sldId="289"/>
            <ac:picMk id="13" creationId="{1943412C-1F90-8B4C-C018-63BC2847CDC3}"/>
          </ac:picMkLst>
        </pc:picChg>
        <pc:picChg chg="add del mod">
          <ac:chgData name="Alessandro Onori" userId="902ff87a-dec1-4e50-bcf4-5017f04e5058" providerId="ADAL" clId="{017D11FF-2EA4-40E6-ACC1-7F8359CE0FEC}" dt="2024-01-22T18:04:10.771" v="3421" actId="478"/>
          <ac:picMkLst>
            <pc:docMk/>
            <pc:sldMk cId="3358654254" sldId="289"/>
            <ac:picMk id="20" creationId="{7FE3E10A-F887-25FD-70AC-26C22D748503}"/>
          </ac:picMkLst>
        </pc:picChg>
        <pc:picChg chg="add del mod">
          <ac:chgData name="Alessandro Onori" userId="902ff87a-dec1-4e50-bcf4-5017f04e5058" providerId="ADAL" clId="{017D11FF-2EA4-40E6-ACC1-7F8359CE0FEC}" dt="2024-01-22T18:02:16.303" v="3384" actId="478"/>
          <ac:picMkLst>
            <pc:docMk/>
            <pc:sldMk cId="3358654254" sldId="289"/>
            <ac:picMk id="22" creationId="{714F0AFA-CC12-5FD6-567E-91602C497813}"/>
          </ac:picMkLst>
        </pc:picChg>
        <pc:picChg chg="add mod modCrop">
          <ac:chgData name="Alessandro Onori" userId="902ff87a-dec1-4e50-bcf4-5017f04e5058" providerId="ADAL" clId="{017D11FF-2EA4-40E6-ACC1-7F8359CE0FEC}" dt="2024-01-30T09:57:36.372" v="4715" actId="12788"/>
          <ac:picMkLst>
            <pc:docMk/>
            <pc:sldMk cId="3358654254" sldId="289"/>
            <ac:picMk id="24" creationId="{FFC714B0-4FB2-9F5A-B907-606A08909827}"/>
          </ac:picMkLst>
        </pc:picChg>
        <pc:cxnChg chg="add del mod">
          <ac:chgData name="Alessandro Onori" userId="902ff87a-dec1-4e50-bcf4-5017f04e5058" providerId="ADAL" clId="{017D11FF-2EA4-40E6-ACC1-7F8359CE0FEC}" dt="2024-01-22T17:57:00.929" v="3303" actId="478"/>
          <ac:cxnSpMkLst>
            <pc:docMk/>
            <pc:sldMk cId="3358654254" sldId="289"/>
            <ac:cxnSpMk id="11" creationId="{F3514918-BB75-54B0-2521-3043FC5F04A8}"/>
          </ac:cxnSpMkLst>
        </pc:cxnChg>
        <pc:cxnChg chg="add mod">
          <ac:chgData name="Alessandro Onori" userId="902ff87a-dec1-4e50-bcf4-5017f04e5058" providerId="ADAL" clId="{017D11FF-2EA4-40E6-ACC1-7F8359CE0FEC}" dt="2024-01-22T18:00:39.993" v="3360" actId="14100"/>
          <ac:cxnSpMkLst>
            <pc:docMk/>
            <pc:sldMk cId="3358654254" sldId="289"/>
            <ac:cxnSpMk id="14" creationId="{212AEB13-C803-EE41-F099-DAC7ABCF432E}"/>
          </ac:cxnSpMkLst>
        </pc:cxnChg>
      </pc:sldChg>
      <pc:sldChg chg="addSp delSp modSp add mod modNotesTx">
        <pc:chgData name="Alessandro Onori" userId="902ff87a-dec1-4e50-bcf4-5017f04e5058" providerId="ADAL" clId="{017D11FF-2EA4-40E6-ACC1-7F8359CE0FEC}" dt="2024-01-30T10:23:49.696" v="5020" actId="20577"/>
        <pc:sldMkLst>
          <pc:docMk/>
          <pc:sldMk cId="2476309135" sldId="290"/>
        </pc:sldMkLst>
        <pc:spChg chg="add mod">
          <ac:chgData name="Alessandro Onori" userId="902ff87a-dec1-4e50-bcf4-5017f04e5058" providerId="ADAL" clId="{017D11FF-2EA4-40E6-ACC1-7F8359CE0FEC}" dt="2024-01-22T16:46:42.221" v="3143" actId="113"/>
          <ac:spMkLst>
            <pc:docMk/>
            <pc:sldMk cId="2476309135" sldId="290"/>
            <ac:spMk id="2" creationId="{C2CE7E91-C9E1-AF32-C394-1E1869EBE21C}"/>
          </ac:spMkLst>
        </pc:spChg>
        <pc:spChg chg="del">
          <ac:chgData name="Alessandro Onori" userId="902ff87a-dec1-4e50-bcf4-5017f04e5058" providerId="ADAL" clId="{017D11FF-2EA4-40E6-ACC1-7F8359CE0FEC}" dt="2024-01-18T14:52:36.255" v="2965" actId="478"/>
          <ac:spMkLst>
            <pc:docMk/>
            <pc:sldMk cId="2476309135" sldId="290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10:15:27.536" v="4927" actId="20577"/>
          <ac:spMkLst>
            <pc:docMk/>
            <pc:sldMk cId="2476309135" sldId="290"/>
            <ac:spMk id="4" creationId="{46E5396E-2653-E6C0-0A48-3CBB9E51A1BB}"/>
          </ac:spMkLst>
        </pc:spChg>
        <pc:spChg chg="del mod topLvl">
          <ac:chgData name="Alessandro Onori" userId="902ff87a-dec1-4e50-bcf4-5017f04e5058" providerId="ADAL" clId="{017D11FF-2EA4-40E6-ACC1-7F8359CE0FEC}" dt="2024-01-22T16:43:35.334" v="3040" actId="478"/>
          <ac:spMkLst>
            <pc:docMk/>
            <pc:sldMk cId="2476309135" sldId="290"/>
            <ac:spMk id="7" creationId="{3EC58383-063F-E8CD-5396-A509641E8AB8}"/>
          </ac:spMkLst>
        </pc:spChg>
        <pc:spChg chg="mod">
          <ac:chgData name="Alessandro Onori" userId="902ff87a-dec1-4e50-bcf4-5017f04e5058" providerId="ADAL" clId="{017D11FF-2EA4-40E6-ACC1-7F8359CE0FEC}" dt="2024-01-22T16:45:58.265" v="3124" actId="1076"/>
          <ac:spMkLst>
            <pc:docMk/>
            <pc:sldMk cId="2476309135" sldId="290"/>
            <ac:spMk id="8" creationId="{E02ABFBB-7861-A363-72BC-C4EBC0C6AC81}"/>
          </ac:spMkLst>
        </pc:spChg>
        <pc:spChg chg="del mod topLvl">
          <ac:chgData name="Alessandro Onori" userId="902ff87a-dec1-4e50-bcf4-5017f04e5058" providerId="ADAL" clId="{017D11FF-2EA4-40E6-ACC1-7F8359CE0FEC}" dt="2024-01-22T16:43:36.644" v="3041" actId="478"/>
          <ac:spMkLst>
            <pc:docMk/>
            <pc:sldMk cId="2476309135" sldId="290"/>
            <ac:spMk id="9" creationId="{F29DB2EE-5DE2-6D56-1884-6B5FCBE56D7B}"/>
          </ac:spMkLst>
        </pc:spChg>
        <pc:spChg chg="mod">
          <ac:chgData name="Alessandro Onori" userId="902ff87a-dec1-4e50-bcf4-5017f04e5058" providerId="ADAL" clId="{017D11FF-2EA4-40E6-ACC1-7F8359CE0FEC}" dt="2024-01-18T14:54:05.479" v="2989" actId="20577"/>
          <ac:spMkLst>
            <pc:docMk/>
            <pc:sldMk cId="2476309135" sldId="290"/>
            <ac:spMk id="10" creationId="{3173DB21-9CF1-2E34-0CB2-A228C29EFDEB}"/>
          </ac:spMkLst>
        </pc:spChg>
        <pc:spChg chg="mod">
          <ac:chgData name="Alessandro Onori" userId="902ff87a-dec1-4e50-bcf4-5017f04e5058" providerId="ADAL" clId="{017D11FF-2EA4-40E6-ACC1-7F8359CE0FEC}" dt="2024-01-30T10:02:36.137" v="4775" actId="1076"/>
          <ac:spMkLst>
            <pc:docMk/>
            <pc:sldMk cId="2476309135" sldId="290"/>
            <ac:spMk id="15" creationId="{2F01E314-89D1-9847-16DF-DF379434F23D}"/>
          </ac:spMkLst>
        </pc:spChg>
        <pc:spChg chg="mod">
          <ac:chgData name="Alessandro Onori" userId="902ff87a-dec1-4e50-bcf4-5017f04e5058" providerId="ADAL" clId="{017D11FF-2EA4-40E6-ACC1-7F8359CE0FEC}" dt="2024-01-22T16:46:30.230" v="3141" actId="20577"/>
          <ac:spMkLst>
            <pc:docMk/>
            <pc:sldMk cId="2476309135" sldId="290"/>
            <ac:spMk id="16" creationId="{42F9F260-479F-FA15-0EA8-07FF950D02BA}"/>
          </ac:spMkLst>
        </pc:spChg>
        <pc:spChg chg="add mod">
          <ac:chgData name="Alessandro Onori" userId="902ff87a-dec1-4e50-bcf4-5017f04e5058" providerId="ADAL" clId="{017D11FF-2EA4-40E6-ACC1-7F8359CE0FEC}" dt="2024-01-30T10:06:13.717" v="4799" actId="120"/>
          <ac:spMkLst>
            <pc:docMk/>
            <pc:sldMk cId="2476309135" sldId="290"/>
            <ac:spMk id="17" creationId="{73A08369-CD6B-01B2-EC29-AE9D2A3D42F1}"/>
          </ac:spMkLst>
        </pc:spChg>
        <pc:grpChg chg="add del mod">
          <ac:chgData name="Alessandro Onori" userId="902ff87a-dec1-4e50-bcf4-5017f04e5058" providerId="ADAL" clId="{017D11FF-2EA4-40E6-ACC1-7F8359CE0FEC}" dt="2024-01-22T16:43:35.334" v="3040" actId="478"/>
          <ac:grpSpMkLst>
            <pc:docMk/>
            <pc:sldMk cId="2476309135" sldId="290"/>
            <ac:grpSpMk id="4" creationId="{FBF35EB7-8BE4-A43F-13AE-44F1E80C8290}"/>
          </ac:grpSpMkLst>
        </pc:grpChg>
        <pc:grpChg chg="add mod">
          <ac:chgData name="Alessandro Onori" userId="902ff87a-dec1-4e50-bcf4-5017f04e5058" providerId="ADAL" clId="{017D11FF-2EA4-40E6-ACC1-7F8359CE0FEC}" dt="2024-01-22T16:46:46.426" v="3144" actId="1076"/>
          <ac:grpSpMkLst>
            <pc:docMk/>
            <pc:sldMk cId="2476309135" sldId="290"/>
            <ac:grpSpMk id="14" creationId="{0F30634A-158A-16E8-180A-D086C38D39E1}"/>
          </ac:grpSpMkLst>
        </pc:grpChg>
        <pc:picChg chg="add mod">
          <ac:chgData name="Alessandro Onori" userId="902ff87a-dec1-4e50-bcf4-5017f04e5058" providerId="ADAL" clId="{017D11FF-2EA4-40E6-ACC1-7F8359CE0FEC}" dt="2024-01-30T10:01:26.225" v="4757" actId="1076"/>
          <ac:picMkLst>
            <pc:docMk/>
            <pc:sldMk cId="2476309135" sldId="290"/>
            <ac:picMk id="5" creationId="{4F38CC6D-9879-D623-78C6-3988DFD996EE}"/>
          </ac:picMkLst>
        </pc:picChg>
        <pc:picChg chg="del">
          <ac:chgData name="Alessandro Onori" userId="902ff87a-dec1-4e50-bcf4-5017f04e5058" providerId="ADAL" clId="{017D11FF-2EA4-40E6-ACC1-7F8359CE0FEC}" dt="2024-01-18T14:52:36.255" v="2965" actId="478"/>
          <ac:picMkLst>
            <pc:docMk/>
            <pc:sldMk cId="2476309135" sldId="290"/>
            <ac:picMk id="9" creationId="{6DDCC1EB-B039-2920-0327-FD8314237060}"/>
          </ac:picMkLst>
        </pc:picChg>
        <pc:picChg chg="add del mod modCrop">
          <ac:chgData name="Alessandro Onori" userId="902ff87a-dec1-4e50-bcf4-5017f04e5058" providerId="ADAL" clId="{017D11FF-2EA4-40E6-ACC1-7F8359CE0FEC}" dt="2024-01-30T10:05:24.268" v="4778" actId="478"/>
          <ac:picMkLst>
            <pc:docMk/>
            <pc:sldMk cId="2476309135" sldId="290"/>
            <ac:picMk id="19" creationId="{64E2843D-0713-BE14-8311-8CBD01B569BE}"/>
          </ac:picMkLst>
        </pc:picChg>
        <pc:cxnChg chg="add mod">
          <ac:chgData name="Alessandro Onori" userId="902ff87a-dec1-4e50-bcf4-5017f04e5058" providerId="ADAL" clId="{017D11FF-2EA4-40E6-ACC1-7F8359CE0FEC}" dt="2024-01-22T16:47:06.202" v="3147" actId="1076"/>
          <ac:cxnSpMkLst>
            <pc:docMk/>
            <pc:sldMk cId="2476309135" sldId="290"/>
            <ac:cxnSpMk id="11" creationId="{68CA7A3F-CBD0-93D2-AD98-D29747E470A3}"/>
          </ac:cxnSpMkLst>
        </pc:cxnChg>
        <pc:cxnChg chg="add mod">
          <ac:chgData name="Alessandro Onori" userId="902ff87a-dec1-4e50-bcf4-5017f04e5058" providerId="ADAL" clId="{017D11FF-2EA4-40E6-ACC1-7F8359CE0FEC}" dt="2024-01-22T16:46:51.538" v="3145" actId="1076"/>
          <ac:cxnSpMkLst>
            <pc:docMk/>
            <pc:sldMk cId="2476309135" sldId="290"/>
            <ac:cxnSpMk id="13" creationId="{15DB321C-A2AB-6A44-C10E-4105BB2C0F8A}"/>
          </ac:cxnSpMkLst>
        </pc:cxnChg>
      </pc:sldChg>
      <pc:sldChg chg="addSp modSp add mod ord modNotesTx">
        <pc:chgData name="Alessandro Onori" userId="902ff87a-dec1-4e50-bcf4-5017f04e5058" providerId="ADAL" clId="{017D11FF-2EA4-40E6-ACC1-7F8359CE0FEC}" dt="2024-01-31T08:18:32.100" v="5059" actId="1036"/>
        <pc:sldMkLst>
          <pc:docMk/>
          <pc:sldMk cId="2196266948" sldId="291"/>
        </pc:sldMkLst>
        <pc:spChg chg="add mod">
          <ac:chgData name="Alessandro Onori" userId="902ff87a-dec1-4e50-bcf4-5017f04e5058" providerId="ADAL" clId="{017D11FF-2EA4-40E6-ACC1-7F8359CE0FEC}" dt="2024-01-31T08:18:32.100" v="5059" actId="1036"/>
          <ac:spMkLst>
            <pc:docMk/>
            <pc:sldMk cId="2196266948" sldId="291"/>
            <ac:spMk id="2" creationId="{E3B80797-A25C-9B4E-B695-D9C201E01D84}"/>
          </ac:spMkLst>
        </pc:spChg>
        <pc:spChg chg="add mod">
          <ac:chgData name="Alessandro Onori" userId="902ff87a-dec1-4e50-bcf4-5017f04e5058" providerId="ADAL" clId="{017D11FF-2EA4-40E6-ACC1-7F8359CE0FEC}" dt="2024-01-30T10:26:04.159" v="5050" actId="113"/>
          <ac:spMkLst>
            <pc:docMk/>
            <pc:sldMk cId="2196266948" sldId="291"/>
            <ac:spMk id="5" creationId="{F15663A2-E40F-DC63-7E63-79779C830EEF}"/>
          </ac:spMkLst>
        </pc:spChg>
        <pc:spChg chg="mod">
          <ac:chgData name="Alessandro Onori" userId="902ff87a-dec1-4e50-bcf4-5017f04e5058" providerId="ADAL" clId="{017D11FF-2EA4-40E6-ACC1-7F8359CE0FEC}" dt="2024-01-30T10:25:45.606" v="5046" actId="20577"/>
          <ac:spMkLst>
            <pc:docMk/>
            <pc:sldMk cId="2196266948" sldId="291"/>
            <ac:spMk id="10" creationId="{3173DB21-9CF1-2E34-0CB2-A228C29EFDEB}"/>
          </ac:spMkLst>
        </pc:spChg>
        <pc:picChg chg="add mod">
          <ac:chgData name="Alessandro Onori" userId="902ff87a-dec1-4e50-bcf4-5017f04e5058" providerId="ADAL" clId="{017D11FF-2EA4-40E6-ACC1-7F8359CE0FEC}" dt="2024-01-31T08:18:32.100" v="5059" actId="1036"/>
          <ac:picMkLst>
            <pc:docMk/>
            <pc:sldMk cId="2196266948" sldId="291"/>
            <ac:picMk id="4" creationId="{DF6D3365-A43C-2A8C-B1D6-CBDAA90B5D1C}"/>
          </ac:picMkLst>
        </pc:picChg>
      </pc:sldChg>
      <pc:sldChg chg="addSp delSp modSp add del mod">
        <pc:chgData name="Alessandro Onori" userId="902ff87a-dec1-4e50-bcf4-5017f04e5058" providerId="ADAL" clId="{017D11FF-2EA4-40E6-ACC1-7F8359CE0FEC}" dt="2024-01-22T18:15:18.528" v="3519" actId="2696"/>
        <pc:sldMkLst>
          <pc:docMk/>
          <pc:sldMk cId="712114851" sldId="292"/>
        </pc:sldMkLst>
        <pc:spChg chg="mod">
          <ac:chgData name="Alessandro Onori" userId="902ff87a-dec1-4e50-bcf4-5017f04e5058" providerId="ADAL" clId="{017D11FF-2EA4-40E6-ACC1-7F8359CE0FEC}" dt="2024-01-22T18:12:28.870" v="3477" actId="20577"/>
          <ac:spMkLst>
            <pc:docMk/>
            <pc:sldMk cId="712114851" sldId="292"/>
            <ac:spMk id="2" creationId="{EED21AEC-A44E-220F-5D51-0D2877C7FD05}"/>
          </ac:spMkLst>
        </pc:spChg>
        <pc:grpChg chg="del mod">
          <ac:chgData name="Alessandro Onori" userId="902ff87a-dec1-4e50-bcf4-5017f04e5058" providerId="ADAL" clId="{017D11FF-2EA4-40E6-ACC1-7F8359CE0FEC}" dt="2024-01-22T18:13:42.190" v="3483" actId="478"/>
          <ac:grpSpMkLst>
            <pc:docMk/>
            <pc:sldMk cId="712114851" sldId="292"/>
            <ac:grpSpMk id="4" creationId="{713A4A96-B250-AF33-7028-FAD99482C3BE}"/>
          </ac:grpSpMkLst>
        </pc:grpChg>
        <pc:grpChg chg="del mod">
          <ac:chgData name="Alessandro Onori" userId="902ff87a-dec1-4e50-bcf4-5017f04e5058" providerId="ADAL" clId="{017D11FF-2EA4-40E6-ACC1-7F8359CE0FEC}" dt="2024-01-22T18:13:42.190" v="3483" actId="478"/>
          <ac:grpSpMkLst>
            <pc:docMk/>
            <pc:sldMk cId="712114851" sldId="292"/>
            <ac:grpSpMk id="15" creationId="{B2907996-2062-FD9B-C1FA-0EA841E3975D}"/>
          </ac:grpSpMkLst>
        </pc:grpChg>
        <pc:picChg chg="del">
          <ac:chgData name="Alessandro Onori" userId="902ff87a-dec1-4e50-bcf4-5017f04e5058" providerId="ADAL" clId="{017D11FF-2EA4-40E6-ACC1-7F8359CE0FEC}" dt="2024-01-22T18:12:30.383" v="3478" actId="478"/>
          <ac:picMkLst>
            <pc:docMk/>
            <pc:sldMk cId="712114851" sldId="292"/>
            <ac:picMk id="9" creationId="{F54A82DA-7ED0-5E40-D13B-2AA3A9F810B8}"/>
          </ac:picMkLst>
        </pc:picChg>
        <pc:picChg chg="mod">
          <ac:chgData name="Alessandro Onori" userId="902ff87a-dec1-4e50-bcf4-5017f04e5058" providerId="ADAL" clId="{017D11FF-2EA4-40E6-ACC1-7F8359CE0FEC}" dt="2024-01-22T18:14:49.834" v="3508" actId="1076"/>
          <ac:picMkLst>
            <pc:docMk/>
            <pc:sldMk cId="712114851" sldId="292"/>
            <ac:picMk id="13" creationId="{1943412C-1F90-8B4C-C018-63BC2847CDC3}"/>
          </ac:picMkLst>
        </pc:picChg>
        <pc:picChg chg="add mod">
          <ac:chgData name="Alessandro Onori" userId="902ff87a-dec1-4e50-bcf4-5017f04e5058" providerId="ADAL" clId="{017D11FF-2EA4-40E6-ACC1-7F8359CE0FEC}" dt="2024-01-22T18:14:41.601" v="3504" actId="1076"/>
          <ac:picMkLst>
            <pc:docMk/>
            <pc:sldMk cId="712114851" sldId="292"/>
            <ac:picMk id="18" creationId="{E3627533-2D4D-9933-1711-DF436C524FC3}"/>
          </ac:picMkLst>
        </pc:picChg>
        <pc:picChg chg="add del mod">
          <ac:chgData name="Alessandro Onori" userId="902ff87a-dec1-4e50-bcf4-5017f04e5058" providerId="ADAL" clId="{017D11FF-2EA4-40E6-ACC1-7F8359CE0FEC}" dt="2024-01-22T18:14:48.376" v="3507" actId="478"/>
          <ac:picMkLst>
            <pc:docMk/>
            <pc:sldMk cId="712114851" sldId="292"/>
            <ac:picMk id="20" creationId="{3A25D38B-9A42-30A1-F07C-ACC3F27FE1D8}"/>
          </ac:picMkLst>
        </pc:picChg>
        <pc:cxnChg chg="del mod">
          <ac:chgData name="Alessandro Onori" userId="902ff87a-dec1-4e50-bcf4-5017f04e5058" providerId="ADAL" clId="{017D11FF-2EA4-40E6-ACC1-7F8359CE0FEC}" dt="2024-01-22T18:13:42.190" v="3483" actId="478"/>
          <ac:cxnSpMkLst>
            <pc:docMk/>
            <pc:sldMk cId="712114851" sldId="292"/>
            <ac:cxnSpMk id="14" creationId="{212AEB13-C803-EE41-F099-DAC7ABCF432E}"/>
          </ac:cxnSpMkLst>
        </pc:cxnChg>
      </pc:sldChg>
      <pc:sldChg chg="addSp delSp modSp add mod modNotesTx">
        <pc:chgData name="Alessandro Onori" userId="902ff87a-dec1-4e50-bcf4-5017f04e5058" providerId="ADAL" clId="{017D11FF-2EA4-40E6-ACC1-7F8359CE0FEC}" dt="2024-01-31T09:47:59.812" v="5289" actId="207"/>
        <pc:sldMkLst>
          <pc:docMk/>
          <pc:sldMk cId="1179696725" sldId="293"/>
        </pc:sldMkLst>
        <pc:spChg chg="mod">
          <ac:chgData name="Alessandro Onori" userId="902ff87a-dec1-4e50-bcf4-5017f04e5058" providerId="ADAL" clId="{017D11FF-2EA4-40E6-ACC1-7F8359CE0FEC}" dt="2024-01-31T09:47:59.812" v="5289" actId="207"/>
          <ac:spMkLst>
            <pc:docMk/>
            <pc:sldMk cId="1179696725" sldId="293"/>
            <ac:spMk id="2" creationId="{EED21AEC-A44E-220F-5D51-0D2877C7FD05}"/>
          </ac:spMkLst>
        </pc:spChg>
        <pc:spChg chg="add mod">
          <ac:chgData name="Alessandro Onori" userId="902ff87a-dec1-4e50-bcf4-5017f04e5058" providerId="ADAL" clId="{017D11FF-2EA4-40E6-ACC1-7F8359CE0FEC}" dt="2024-01-30T10:24:46.200" v="5031" actId="20577"/>
          <ac:spMkLst>
            <pc:docMk/>
            <pc:sldMk cId="1179696725" sldId="293"/>
            <ac:spMk id="4" creationId="{BA873ED6-BB73-8196-C46D-F15639F2FCBE}"/>
          </ac:spMkLst>
        </pc:spChg>
        <pc:spChg chg="mod">
          <ac:chgData name="Alessandro Onori" userId="902ff87a-dec1-4e50-bcf4-5017f04e5058" providerId="ADAL" clId="{017D11FF-2EA4-40E6-ACC1-7F8359CE0FEC}" dt="2024-01-30T10:24:49.744" v="5033" actId="20577"/>
          <ac:spMkLst>
            <pc:docMk/>
            <pc:sldMk cId="1179696725" sldId="293"/>
            <ac:spMk id="16" creationId="{B0CDC101-A60B-3AC9-A997-ABA0D470ACC3}"/>
          </ac:spMkLst>
        </pc:spChg>
        <pc:spChg chg="mod">
          <ac:chgData name="Alessandro Onori" userId="902ff87a-dec1-4e50-bcf4-5017f04e5058" providerId="ADAL" clId="{017D11FF-2EA4-40E6-ACC1-7F8359CE0FEC}" dt="2024-01-30T09:59:24.848" v="4742" actId="20578"/>
          <ac:spMkLst>
            <pc:docMk/>
            <pc:sldMk cId="1179696725" sldId="293"/>
            <ac:spMk id="17" creationId="{6EB65D98-3F9C-0A4F-0C74-B8B33B138EDB}"/>
          </ac:spMkLst>
        </pc:spChg>
        <pc:spChg chg="mod">
          <ac:chgData name="Alessandro Onori" userId="902ff87a-dec1-4e50-bcf4-5017f04e5058" providerId="ADAL" clId="{017D11FF-2EA4-40E6-ACC1-7F8359CE0FEC}" dt="2024-01-30T10:24:52.257" v="5035" actId="20577"/>
          <ac:spMkLst>
            <pc:docMk/>
            <pc:sldMk cId="1179696725" sldId="293"/>
            <ac:spMk id="28" creationId="{078A49F6-4EED-E143-44F0-F53699F0031A}"/>
          </ac:spMkLst>
        </pc:spChg>
        <pc:grpChg chg="del mod">
          <ac:chgData name="Alessandro Onori" userId="902ff87a-dec1-4e50-bcf4-5017f04e5058" providerId="ADAL" clId="{017D11FF-2EA4-40E6-ACC1-7F8359CE0FEC}" dt="2024-01-22T18:22:39.809" v="3628" actId="478"/>
          <ac:grpSpMkLst>
            <pc:docMk/>
            <pc:sldMk cId="1179696725" sldId="293"/>
            <ac:grpSpMk id="4" creationId="{713A4A96-B250-AF33-7028-FAD99482C3BE}"/>
          </ac:grpSpMkLst>
        </pc:grpChg>
        <pc:grpChg chg="add mod">
          <ac:chgData name="Alessandro Onori" userId="902ff87a-dec1-4e50-bcf4-5017f04e5058" providerId="ADAL" clId="{017D11FF-2EA4-40E6-ACC1-7F8359CE0FEC}" dt="2024-01-30T09:59:32.360" v="4746" actId="1076"/>
          <ac:grpSpMkLst>
            <pc:docMk/>
            <pc:sldMk cId="1179696725" sldId="293"/>
            <ac:grpSpMk id="15" creationId="{00DB125A-7543-F033-97DE-F788F27A3C1E}"/>
          </ac:grpSpMkLst>
        </pc:grpChg>
        <pc:grpChg chg="del">
          <ac:chgData name="Alessandro Onori" userId="902ff87a-dec1-4e50-bcf4-5017f04e5058" providerId="ADAL" clId="{017D11FF-2EA4-40E6-ACC1-7F8359CE0FEC}" dt="2024-01-22T18:23:52.674" v="3634" actId="478"/>
          <ac:grpSpMkLst>
            <pc:docMk/>
            <pc:sldMk cId="1179696725" sldId="293"/>
            <ac:grpSpMk id="25" creationId="{4B0373B2-BA79-2770-8FE0-18A617CF3846}"/>
          </ac:grpSpMkLst>
        </pc:grpChg>
        <pc:picChg chg="del">
          <ac:chgData name="Alessandro Onori" userId="902ff87a-dec1-4e50-bcf4-5017f04e5058" providerId="ADAL" clId="{017D11FF-2EA4-40E6-ACC1-7F8359CE0FEC}" dt="2024-01-22T18:14:55.593" v="3510" actId="478"/>
          <ac:picMkLst>
            <pc:docMk/>
            <pc:sldMk cId="1179696725" sldId="293"/>
            <ac:picMk id="9" creationId="{F54A82DA-7ED0-5E40-D13B-2AA3A9F810B8}"/>
          </ac:picMkLst>
        </pc:picChg>
        <pc:picChg chg="add mod">
          <ac:chgData name="Alessandro Onori" userId="902ff87a-dec1-4e50-bcf4-5017f04e5058" providerId="ADAL" clId="{017D11FF-2EA4-40E6-ACC1-7F8359CE0FEC}" dt="2024-01-30T10:03:37.825" v="4777" actId="1076"/>
          <ac:picMkLst>
            <pc:docMk/>
            <pc:sldMk cId="1179696725" sldId="293"/>
            <ac:picMk id="11" creationId="{B8E90536-D7CE-D17D-19EC-3F20304C5C3C}"/>
          </ac:picMkLst>
        </pc:picChg>
        <pc:picChg chg="add mod">
          <ac:chgData name="Alessandro Onori" userId="902ff87a-dec1-4e50-bcf4-5017f04e5058" providerId="ADAL" clId="{017D11FF-2EA4-40E6-ACC1-7F8359CE0FEC}" dt="2024-01-30T09:59:04.196" v="4734" actId="12788"/>
          <ac:picMkLst>
            <pc:docMk/>
            <pc:sldMk cId="1179696725" sldId="293"/>
            <ac:picMk id="13" creationId="{8905E3DF-6F5E-2AE3-D3C9-B734E6CB329B}"/>
          </ac:picMkLst>
        </pc:picChg>
        <pc:picChg chg="del">
          <ac:chgData name="Alessandro Onori" userId="902ff87a-dec1-4e50-bcf4-5017f04e5058" providerId="ADAL" clId="{017D11FF-2EA4-40E6-ACC1-7F8359CE0FEC}" dt="2024-01-22T18:15:04.451" v="3512" actId="478"/>
          <ac:picMkLst>
            <pc:docMk/>
            <pc:sldMk cId="1179696725" sldId="293"/>
            <ac:picMk id="24" creationId="{FFC714B0-4FB2-9F5A-B907-606A08909827}"/>
          </ac:picMkLst>
        </pc:picChg>
      </pc:sldChg>
      <pc:sldChg chg="add del">
        <pc:chgData name="Alessandro Onori" userId="902ff87a-dec1-4e50-bcf4-5017f04e5058" providerId="ADAL" clId="{017D11FF-2EA4-40E6-ACC1-7F8359CE0FEC}" dt="2024-01-22T18:15:15.769" v="3518" actId="2696"/>
        <pc:sldMkLst>
          <pc:docMk/>
          <pc:sldMk cId="1593066987" sldId="294"/>
        </pc:sldMkLst>
      </pc:sldChg>
      <pc:sldChg chg="addSp delSp modSp add mod modNotesTx">
        <pc:chgData name="Alessandro Onori" userId="902ff87a-dec1-4e50-bcf4-5017f04e5058" providerId="ADAL" clId="{017D11FF-2EA4-40E6-ACC1-7F8359CE0FEC}" dt="2024-01-30T10:23:42.505" v="5018" actId="20577"/>
        <pc:sldMkLst>
          <pc:docMk/>
          <pc:sldMk cId="2367329613" sldId="294"/>
        </pc:sldMkLst>
        <pc:spChg chg="add mod">
          <ac:chgData name="Alessandro Onori" userId="902ff87a-dec1-4e50-bcf4-5017f04e5058" providerId="ADAL" clId="{017D11FF-2EA4-40E6-ACC1-7F8359CE0FEC}" dt="2024-01-24T16:43:00.782" v="3820" actId="113"/>
          <ac:spMkLst>
            <pc:docMk/>
            <pc:sldMk cId="2367329613" sldId="294"/>
            <ac:spMk id="2" creationId="{1F14D5AF-E8A5-BF37-F223-732438002CFA}"/>
          </ac:spMkLst>
        </pc:spChg>
        <pc:spChg chg="add mod">
          <ac:chgData name="Alessandro Onori" userId="902ff87a-dec1-4e50-bcf4-5017f04e5058" providerId="ADAL" clId="{017D11FF-2EA4-40E6-ACC1-7F8359CE0FEC}" dt="2024-01-24T16:47:42.162" v="4094" actId="1076"/>
          <ac:spMkLst>
            <pc:docMk/>
            <pc:sldMk cId="2367329613" sldId="294"/>
            <ac:spMk id="4" creationId="{7C530CDD-6791-47E7-A96E-E25BE821A207}"/>
          </ac:spMkLst>
        </pc:spChg>
        <pc:spChg chg="add del">
          <ac:chgData name="Alessandro Onori" userId="902ff87a-dec1-4e50-bcf4-5017f04e5058" providerId="ADAL" clId="{017D11FF-2EA4-40E6-ACC1-7F8359CE0FEC}" dt="2024-01-30T09:01:11.184" v="4115" actId="22"/>
          <ac:spMkLst>
            <pc:docMk/>
            <pc:sldMk cId="2367329613" sldId="294"/>
            <ac:spMk id="9" creationId="{6B204107-1885-50B0-EBC4-6B1790B575DD}"/>
          </ac:spMkLst>
        </pc:spChg>
        <pc:spChg chg="mod">
          <ac:chgData name="Alessandro Onori" userId="902ff87a-dec1-4e50-bcf4-5017f04e5058" providerId="ADAL" clId="{017D11FF-2EA4-40E6-ACC1-7F8359CE0FEC}" dt="2024-01-23T10:56:49.121" v="3779" actId="20577"/>
          <ac:spMkLst>
            <pc:docMk/>
            <pc:sldMk cId="2367329613" sldId="294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30T10:14:43.477" v="4925" actId="20577"/>
          <ac:spMkLst>
            <pc:docMk/>
            <pc:sldMk cId="2367329613" sldId="294"/>
            <ac:spMk id="11" creationId="{F36DFBF4-3813-E81B-C9E0-013643218955}"/>
          </ac:spMkLst>
        </pc:spChg>
        <pc:picChg chg="del">
          <ac:chgData name="Alessandro Onori" userId="902ff87a-dec1-4e50-bcf4-5017f04e5058" providerId="ADAL" clId="{017D11FF-2EA4-40E6-ACC1-7F8359CE0FEC}" dt="2024-01-23T10:56:39.134" v="3744" actId="478"/>
          <ac:picMkLst>
            <pc:docMk/>
            <pc:sldMk cId="2367329613" sldId="294"/>
            <ac:picMk id="4" creationId="{DF6D3365-A43C-2A8C-B1D6-CBDAA90B5D1C}"/>
          </ac:picMkLst>
        </pc:picChg>
        <pc:picChg chg="add mod modCrop">
          <ac:chgData name="Alessandro Onori" userId="902ff87a-dec1-4e50-bcf4-5017f04e5058" providerId="ADAL" clId="{017D11FF-2EA4-40E6-ACC1-7F8359CE0FEC}" dt="2024-01-30T10:14:03.377" v="4855" actId="1076"/>
          <ac:picMkLst>
            <pc:docMk/>
            <pc:sldMk cId="2367329613" sldId="294"/>
            <ac:picMk id="5" creationId="{1F13E767-959C-8DC0-E8B4-21BA48D1B626}"/>
          </ac:picMkLst>
        </pc:picChg>
        <pc:cxnChg chg="add del mod">
          <ac:chgData name="Alessandro Onori" userId="902ff87a-dec1-4e50-bcf4-5017f04e5058" providerId="ADAL" clId="{017D11FF-2EA4-40E6-ACC1-7F8359CE0FEC}" dt="2024-01-24T16:38:32.851" v="3801" actId="478"/>
          <ac:cxnSpMkLst>
            <pc:docMk/>
            <pc:sldMk cId="2367329613" sldId="294"/>
            <ac:cxnSpMk id="7" creationId="{1CC15E7C-45E4-9ADE-DA4B-D06719E8F74A}"/>
          </ac:cxnSpMkLst>
        </pc:cxnChg>
      </pc:sldChg>
      <pc:sldChg chg="modSp add mod">
        <pc:chgData name="Alessandro Onori" userId="902ff87a-dec1-4e50-bcf4-5017f04e5058" providerId="ADAL" clId="{017D11FF-2EA4-40E6-ACC1-7F8359CE0FEC}" dt="2024-01-31T09:31:20.672" v="5287" actId="20577"/>
        <pc:sldMkLst>
          <pc:docMk/>
          <pc:sldMk cId="169617173" sldId="295"/>
        </pc:sldMkLst>
        <pc:spChg chg="mod">
          <ac:chgData name="Alessandro Onori" userId="902ff87a-dec1-4e50-bcf4-5017f04e5058" providerId="ADAL" clId="{017D11FF-2EA4-40E6-ACC1-7F8359CE0FEC}" dt="2024-01-31T09:31:20.672" v="5287" actId="20577"/>
          <ac:spMkLst>
            <pc:docMk/>
            <pc:sldMk cId="169617173" sldId="295"/>
            <ac:spMk id="2" creationId="{32D313DF-9BAD-E1DD-636A-A53F4119D0D5}"/>
          </ac:spMkLst>
        </pc:spChg>
      </pc:sldChg>
      <pc:sldChg chg="addSp delSp modSp add mod modNotesTx">
        <pc:chgData name="Alessandro Onori" userId="902ff87a-dec1-4e50-bcf4-5017f04e5058" providerId="ADAL" clId="{017D11FF-2EA4-40E6-ACC1-7F8359CE0FEC}" dt="2024-01-30T10:25:28.720" v="5041" actId="20577"/>
        <pc:sldMkLst>
          <pc:docMk/>
          <pc:sldMk cId="4088462497" sldId="296"/>
        </pc:sldMkLst>
        <pc:spChg chg="mod">
          <ac:chgData name="Alessandro Onori" userId="902ff87a-dec1-4e50-bcf4-5017f04e5058" providerId="ADAL" clId="{017D11FF-2EA4-40E6-ACC1-7F8359CE0FEC}" dt="2024-01-30T09:44:30.977" v="4685" actId="1076"/>
          <ac:spMkLst>
            <pc:docMk/>
            <pc:sldMk cId="4088462497" sldId="296"/>
            <ac:spMk id="2" creationId="{E3B80797-A25C-9B4E-B695-D9C201E01D84}"/>
          </ac:spMkLst>
        </pc:spChg>
        <pc:spChg chg="add mod">
          <ac:chgData name="Alessandro Onori" userId="902ff87a-dec1-4e50-bcf4-5017f04e5058" providerId="ADAL" clId="{017D11FF-2EA4-40E6-ACC1-7F8359CE0FEC}" dt="2024-01-30T10:25:28.720" v="5041" actId="20577"/>
          <ac:spMkLst>
            <pc:docMk/>
            <pc:sldMk cId="4088462497" sldId="296"/>
            <ac:spMk id="9" creationId="{CBEC90AF-64A7-43E3-E707-0324808B4FDA}"/>
          </ac:spMkLst>
        </pc:spChg>
        <pc:spChg chg="mod">
          <ac:chgData name="Alessandro Onori" userId="902ff87a-dec1-4e50-bcf4-5017f04e5058" providerId="ADAL" clId="{017D11FF-2EA4-40E6-ACC1-7F8359CE0FEC}" dt="2024-01-30T09:20:39.138" v="4404" actId="20577"/>
          <ac:spMkLst>
            <pc:docMk/>
            <pc:sldMk cId="4088462497" sldId="296"/>
            <ac:spMk id="10" creationId="{3173DB21-9CF1-2E34-0CB2-A228C29EFDEB}"/>
          </ac:spMkLst>
        </pc:spChg>
        <pc:spChg chg="add mod">
          <ac:chgData name="Alessandro Onori" userId="902ff87a-dec1-4e50-bcf4-5017f04e5058" providerId="ADAL" clId="{017D11FF-2EA4-40E6-ACC1-7F8359CE0FEC}" dt="2024-01-30T09:44:30.977" v="4685" actId="1076"/>
          <ac:spMkLst>
            <pc:docMk/>
            <pc:sldMk cId="4088462497" sldId="296"/>
            <ac:spMk id="16" creationId="{4B86D30A-98C3-EE5A-2CC5-3109832F0E61}"/>
          </ac:spMkLst>
        </pc:spChg>
        <pc:spChg chg="add mod">
          <ac:chgData name="Alessandro Onori" userId="902ff87a-dec1-4e50-bcf4-5017f04e5058" providerId="ADAL" clId="{017D11FF-2EA4-40E6-ACC1-7F8359CE0FEC}" dt="2024-01-30T09:32:42.907" v="4611" actId="20577"/>
          <ac:spMkLst>
            <pc:docMk/>
            <pc:sldMk cId="4088462497" sldId="296"/>
            <ac:spMk id="17" creationId="{EB39C50A-5A31-63DA-A5C3-E1E5414EA08E}"/>
          </ac:spMkLst>
        </pc:spChg>
        <pc:picChg chg="del">
          <ac:chgData name="Alessandro Onori" userId="902ff87a-dec1-4e50-bcf4-5017f04e5058" providerId="ADAL" clId="{017D11FF-2EA4-40E6-ACC1-7F8359CE0FEC}" dt="2024-01-30T09:17:23.941" v="4360" actId="478"/>
          <ac:picMkLst>
            <pc:docMk/>
            <pc:sldMk cId="4088462497" sldId="296"/>
            <ac:picMk id="4" creationId="{DF6D3365-A43C-2A8C-B1D6-CBDAA90B5D1C}"/>
          </ac:picMkLst>
        </pc:picChg>
        <pc:picChg chg="add del mod">
          <ac:chgData name="Alessandro Onori" userId="902ff87a-dec1-4e50-bcf4-5017f04e5058" providerId="ADAL" clId="{017D11FF-2EA4-40E6-ACC1-7F8359CE0FEC}" dt="2024-01-30T09:20:55.837" v="4406" actId="478"/>
          <ac:picMkLst>
            <pc:docMk/>
            <pc:sldMk cId="4088462497" sldId="296"/>
            <ac:picMk id="7" creationId="{183550E0-D816-4C5B-F0CF-4AEC8FE9D851}"/>
          </ac:picMkLst>
        </pc:picChg>
        <pc:picChg chg="add mod">
          <ac:chgData name="Alessandro Onori" userId="902ff87a-dec1-4e50-bcf4-5017f04e5058" providerId="ADAL" clId="{017D11FF-2EA4-40E6-ACC1-7F8359CE0FEC}" dt="2024-01-30T09:44:30.977" v="4685" actId="1076"/>
          <ac:picMkLst>
            <pc:docMk/>
            <pc:sldMk cId="4088462497" sldId="296"/>
            <ac:picMk id="13" creationId="{428737C1-DA47-9C3F-A40A-008C56A7F2E4}"/>
          </ac:picMkLst>
        </pc:picChg>
        <pc:picChg chg="add mod">
          <ac:chgData name="Alessandro Onori" userId="902ff87a-dec1-4e50-bcf4-5017f04e5058" providerId="ADAL" clId="{017D11FF-2EA4-40E6-ACC1-7F8359CE0FEC}" dt="2024-01-30T09:32:06.729" v="4603" actId="1076"/>
          <ac:picMkLst>
            <pc:docMk/>
            <pc:sldMk cId="4088462497" sldId="296"/>
            <ac:picMk id="15" creationId="{DB8F8670-D07D-3367-9A4B-4769EAE58061}"/>
          </ac:picMkLst>
        </pc:picChg>
      </pc:sldChg>
      <pc:sldChg chg="addSp delSp modSp add mod modNotesTx">
        <pc:chgData name="Alessandro Onori" userId="902ff87a-dec1-4e50-bcf4-5017f04e5058" providerId="ADAL" clId="{017D11FF-2EA4-40E6-ACC1-7F8359CE0FEC}" dt="2024-01-31T08:18:47.330" v="5060" actId="20577"/>
        <pc:sldMkLst>
          <pc:docMk/>
          <pc:sldMk cId="1743712894" sldId="297"/>
        </pc:sldMkLst>
        <pc:spChg chg="mod">
          <ac:chgData name="Alessandro Onori" userId="902ff87a-dec1-4e50-bcf4-5017f04e5058" providerId="ADAL" clId="{017D11FF-2EA4-40E6-ACC1-7F8359CE0FEC}" dt="2024-01-30T09:43:22.513" v="4659" actId="1076"/>
          <ac:spMkLst>
            <pc:docMk/>
            <pc:sldMk cId="1743712894" sldId="297"/>
            <ac:spMk id="2" creationId="{E3B80797-A25C-9B4E-B695-D9C201E01D84}"/>
          </ac:spMkLst>
        </pc:spChg>
        <pc:spChg chg="add mod">
          <ac:chgData name="Alessandro Onori" userId="902ff87a-dec1-4e50-bcf4-5017f04e5058" providerId="ADAL" clId="{017D11FF-2EA4-40E6-ACC1-7F8359CE0FEC}" dt="2024-01-31T08:18:47.330" v="5060" actId="20577"/>
          <ac:spMkLst>
            <pc:docMk/>
            <pc:sldMk cId="1743712894" sldId="297"/>
            <ac:spMk id="5" creationId="{5E008BBC-8519-B943-27E0-4CA9A419D096}"/>
          </ac:spMkLst>
        </pc:spChg>
        <pc:spChg chg="mod">
          <ac:chgData name="Alessandro Onori" userId="902ff87a-dec1-4e50-bcf4-5017f04e5058" providerId="ADAL" clId="{017D11FF-2EA4-40E6-ACC1-7F8359CE0FEC}" dt="2024-01-30T09:43:41.471" v="4664" actId="113"/>
          <ac:spMkLst>
            <pc:docMk/>
            <pc:sldMk cId="1743712894" sldId="297"/>
            <ac:spMk id="9" creationId="{CBEC90AF-64A7-43E3-E707-0324808B4FDA}"/>
          </ac:spMkLst>
        </pc:spChg>
        <pc:spChg chg="mod">
          <ac:chgData name="Alessandro Onori" userId="902ff87a-dec1-4e50-bcf4-5017f04e5058" providerId="ADAL" clId="{017D11FF-2EA4-40E6-ACC1-7F8359CE0FEC}" dt="2024-01-30T09:44:17.544" v="4684" actId="20577"/>
          <ac:spMkLst>
            <pc:docMk/>
            <pc:sldMk cId="1743712894" sldId="297"/>
            <ac:spMk id="10" creationId="{3173DB21-9CF1-2E34-0CB2-A228C29EFDEB}"/>
          </ac:spMkLst>
        </pc:spChg>
        <pc:spChg chg="add del mod">
          <ac:chgData name="Alessandro Onori" userId="902ff87a-dec1-4e50-bcf4-5017f04e5058" providerId="ADAL" clId="{017D11FF-2EA4-40E6-ACC1-7F8359CE0FEC}" dt="2024-01-30T10:13:45.615" v="4854" actId="478"/>
          <ac:spMkLst>
            <pc:docMk/>
            <pc:sldMk cId="1743712894" sldId="297"/>
            <ac:spMk id="13" creationId="{874E0FE3-32DE-4DC9-4335-A1738D08F164}"/>
          </ac:spMkLst>
        </pc:spChg>
        <pc:spChg chg="add mod">
          <ac:chgData name="Alessandro Onori" userId="902ff87a-dec1-4e50-bcf4-5017f04e5058" providerId="ADAL" clId="{017D11FF-2EA4-40E6-ACC1-7F8359CE0FEC}" dt="2024-01-30T09:43:22.513" v="4659" actId="1076"/>
          <ac:spMkLst>
            <pc:docMk/>
            <pc:sldMk cId="1743712894" sldId="297"/>
            <ac:spMk id="15" creationId="{535D17AB-CB5B-4548-CF83-7C13F635E36E}"/>
          </ac:spMkLst>
        </pc:spChg>
        <pc:picChg chg="add mod">
          <ac:chgData name="Alessandro Onori" userId="902ff87a-dec1-4e50-bcf4-5017f04e5058" providerId="ADAL" clId="{017D11FF-2EA4-40E6-ACC1-7F8359CE0FEC}" dt="2024-01-30T09:24:29.481" v="4422"/>
          <ac:picMkLst>
            <pc:docMk/>
            <pc:sldMk cId="1743712894" sldId="297"/>
            <ac:picMk id="4" creationId="{ADA22593-3260-2176-2331-2A43E686826E}"/>
          </ac:picMkLst>
        </pc:picChg>
        <pc:picChg chg="mod">
          <ac:chgData name="Alessandro Onori" userId="902ff87a-dec1-4e50-bcf4-5017f04e5058" providerId="ADAL" clId="{017D11FF-2EA4-40E6-ACC1-7F8359CE0FEC}" dt="2024-01-30T09:43:22.513" v="4659" actId="1076"/>
          <ac:picMkLst>
            <pc:docMk/>
            <pc:sldMk cId="1743712894" sldId="297"/>
            <ac:picMk id="7" creationId="{183550E0-D816-4C5B-F0CF-4AEC8FE9D851}"/>
          </ac:picMkLst>
        </pc:picChg>
        <pc:picChg chg="add del mod">
          <ac:chgData name="Alessandro Onori" userId="902ff87a-dec1-4e50-bcf4-5017f04e5058" providerId="ADAL" clId="{017D11FF-2EA4-40E6-ACC1-7F8359CE0FEC}" dt="2024-01-30T10:13:44.393" v="4853" actId="478"/>
          <ac:picMkLst>
            <pc:docMk/>
            <pc:sldMk cId="1743712894" sldId="297"/>
            <ac:picMk id="11" creationId="{7F2C4028-46FA-0CC9-3DF3-662F9893E900}"/>
          </ac:picMkLst>
        </pc:picChg>
        <pc:cxnChg chg="add mod">
          <ac:chgData name="Alessandro Onori" userId="902ff87a-dec1-4e50-bcf4-5017f04e5058" providerId="ADAL" clId="{017D11FF-2EA4-40E6-ACC1-7F8359CE0FEC}" dt="2024-01-30T09:24:29.481" v="4422"/>
          <ac:cxnSpMkLst>
            <pc:docMk/>
            <pc:sldMk cId="1743712894" sldId="297"/>
            <ac:cxnSpMk id="14" creationId="{650C6F66-F719-9E32-F5F8-D6CD01BE375E}"/>
          </ac:cxnSpMkLst>
        </pc:cxnChg>
      </pc:sldChg>
      <pc:sldChg chg="addSp delSp modSp add mod">
        <pc:chgData name="Alessandro Onori" userId="902ff87a-dec1-4e50-bcf4-5017f04e5058" providerId="ADAL" clId="{017D11FF-2EA4-40E6-ACC1-7F8359CE0FEC}" dt="2024-01-31T09:13:22.590" v="5272" actId="113"/>
        <pc:sldMkLst>
          <pc:docMk/>
          <pc:sldMk cId="1155805120" sldId="298"/>
        </pc:sldMkLst>
        <pc:spChg chg="del">
          <ac:chgData name="Alessandro Onori" userId="902ff87a-dec1-4e50-bcf4-5017f04e5058" providerId="ADAL" clId="{017D11FF-2EA4-40E6-ACC1-7F8359CE0FEC}" dt="2024-01-31T08:29:19.927" v="5114" actId="478"/>
          <ac:spMkLst>
            <pc:docMk/>
            <pc:sldMk cId="1155805120" sldId="298"/>
            <ac:spMk id="2" creationId="{E3B80797-A25C-9B4E-B695-D9C201E01D84}"/>
          </ac:spMkLst>
        </pc:spChg>
        <pc:spChg chg="mod">
          <ac:chgData name="Alessandro Onori" userId="902ff87a-dec1-4e50-bcf4-5017f04e5058" providerId="ADAL" clId="{017D11FF-2EA4-40E6-ACC1-7F8359CE0FEC}" dt="2024-01-31T09:13:22.590" v="5272" actId="113"/>
          <ac:spMkLst>
            <pc:docMk/>
            <pc:sldMk cId="1155805120" sldId="298"/>
            <ac:spMk id="5" creationId="{F15663A2-E40F-DC63-7E63-79779C830EEF}"/>
          </ac:spMkLst>
        </pc:spChg>
        <pc:spChg chg="add mod">
          <ac:chgData name="Alessandro Onori" userId="902ff87a-dec1-4e50-bcf4-5017f04e5058" providerId="ADAL" clId="{017D11FF-2EA4-40E6-ACC1-7F8359CE0FEC}" dt="2024-01-31T09:12:50.276" v="5266" actId="1076"/>
          <ac:spMkLst>
            <pc:docMk/>
            <pc:sldMk cId="1155805120" sldId="298"/>
            <ac:spMk id="7" creationId="{EA08627A-4FBA-519F-C456-BC5914DFABF7}"/>
          </ac:spMkLst>
        </pc:spChg>
        <pc:spChg chg="mod">
          <ac:chgData name="Alessandro Onori" userId="902ff87a-dec1-4e50-bcf4-5017f04e5058" providerId="ADAL" clId="{017D11FF-2EA4-40E6-ACC1-7F8359CE0FEC}" dt="2024-01-31T09:06:14.643" v="5236" actId="1076"/>
          <ac:spMkLst>
            <pc:docMk/>
            <pc:sldMk cId="1155805120" sldId="298"/>
            <ac:spMk id="8" creationId="{E02ABFBB-7861-A363-72BC-C4EBC0C6AC81}"/>
          </ac:spMkLst>
        </pc:spChg>
        <pc:spChg chg="mod">
          <ac:chgData name="Alessandro Onori" userId="902ff87a-dec1-4e50-bcf4-5017f04e5058" providerId="ADAL" clId="{017D11FF-2EA4-40E6-ACC1-7F8359CE0FEC}" dt="2024-01-31T08:29:35.482" v="5119"/>
          <ac:spMkLst>
            <pc:docMk/>
            <pc:sldMk cId="1155805120" sldId="298"/>
            <ac:spMk id="10" creationId="{3173DB21-9CF1-2E34-0CB2-A228C29EFDEB}"/>
          </ac:spMkLst>
        </pc:spChg>
        <pc:picChg chg="del">
          <ac:chgData name="Alessandro Onori" userId="902ff87a-dec1-4e50-bcf4-5017f04e5058" providerId="ADAL" clId="{017D11FF-2EA4-40E6-ACC1-7F8359CE0FEC}" dt="2024-01-31T08:29:18.619" v="5113" actId="478"/>
          <ac:picMkLst>
            <pc:docMk/>
            <pc:sldMk cId="1155805120" sldId="298"/>
            <ac:picMk id="4" creationId="{DF6D3365-A43C-2A8C-B1D6-CBDAA90B5D1C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1" creationId="{E8D2E290-B087-1176-F649-DA30FA6737AD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4" creationId="{5B079A67-5D75-99AE-8752-1ADF788A95D9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6" creationId="{5775BF84-D7F3-A674-9CD2-40611393142A}"/>
          </ac:picMkLst>
        </pc:picChg>
        <pc:picChg chg="add del mod">
          <ac:chgData name="Alessandro Onori" userId="902ff87a-dec1-4e50-bcf4-5017f04e5058" providerId="ADAL" clId="{017D11FF-2EA4-40E6-ACC1-7F8359CE0FEC}" dt="2024-01-31T09:07:17.460" v="5245" actId="478"/>
          <ac:picMkLst>
            <pc:docMk/>
            <pc:sldMk cId="1155805120" sldId="298"/>
            <ac:picMk id="17" creationId="{75A146DD-EA11-8BE3-B24A-E9FE8E4AC18B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8" creationId="{9836CED4-58D5-48FA-3BE9-EA67D2A63C5C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9" creationId="{CEA6492B-C13D-B2EB-3246-2C2CD722D9A5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20" creationId="{AC1FAB70-3603-AC45-06F7-CF77CD1ACEB0}"/>
          </ac:picMkLst>
        </pc:picChg>
        <pc:picChg chg="add mod or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22" creationId="{859755C6-4293-5BBD-DE85-949BFBF4FAB9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24" creationId="{71DED195-36AE-E490-FDC0-8C59E89DA700}"/>
          </ac:picMkLst>
        </pc:picChg>
        <pc:picChg chg="add mod">
          <ac:chgData name="Alessandro Onori" userId="902ff87a-dec1-4e50-bcf4-5017f04e5058" providerId="ADAL" clId="{017D11FF-2EA4-40E6-ACC1-7F8359CE0FEC}" dt="2024-01-31T09:12:50.276" v="5266" actId="1076"/>
          <ac:picMkLst>
            <pc:docMk/>
            <pc:sldMk cId="1155805120" sldId="298"/>
            <ac:picMk id="1026" creationId="{489905E8-221A-FBFB-EFC9-F0B602B023B6}"/>
          </ac:picMkLst>
        </pc:picChg>
      </pc:sldChg>
      <pc:sldChg chg="addSp delSp modSp add del mod">
        <pc:chgData name="Alessandro Onori" userId="902ff87a-dec1-4e50-bcf4-5017f04e5058" providerId="ADAL" clId="{017D11FF-2EA4-40E6-ACC1-7F8359CE0FEC}" dt="2024-01-30T09:46:55.246" v="4695" actId="2696"/>
        <pc:sldMkLst>
          <pc:docMk/>
          <pc:sldMk cId="4067427135" sldId="298"/>
        </pc:sldMkLst>
        <pc:picChg chg="del">
          <ac:chgData name="Alessandro Onori" userId="902ff87a-dec1-4e50-bcf4-5017f04e5058" providerId="ADAL" clId="{017D11FF-2EA4-40E6-ACC1-7F8359CE0FEC}" dt="2024-01-30T09:46:29.164" v="4689" actId="478"/>
          <ac:picMkLst>
            <pc:docMk/>
            <pc:sldMk cId="4067427135" sldId="298"/>
            <ac:picMk id="4" creationId="{DF6D3365-A43C-2A8C-B1D6-CBDAA90B5D1C}"/>
          </ac:picMkLst>
        </pc:picChg>
        <pc:picChg chg="add del mod">
          <ac:chgData name="Alessandro Onori" userId="902ff87a-dec1-4e50-bcf4-5017f04e5058" providerId="ADAL" clId="{017D11FF-2EA4-40E6-ACC1-7F8359CE0FEC}" dt="2024-01-30T09:46:49.110" v="4694" actId="478"/>
          <ac:picMkLst>
            <pc:docMk/>
            <pc:sldMk cId="4067427135" sldId="298"/>
            <ac:picMk id="7" creationId="{C0426BB5-26B6-EF35-A2EA-83CB3C7CC9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sdg7-data-and-projections/access-to-electrici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server/api/core/bitstreams/32287154-1ccb-46ce-83af-08facf7a3b49/conte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7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6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1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20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0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5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kern="1200" dirty="0">
              <a:solidFill>
                <a:schemeClr val="tx1"/>
              </a:solidFill>
              <a:latin typeface="+mn-lt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8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7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3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5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GB" dirty="0">
                <a:hlinkClick r:id="rId3"/>
              </a:rPr>
              <a:t>World Bank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2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5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B1F3-09E8-2A4B-94FB-2B55395E3B4A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736BE9-B488-51A7-5439-DDD50ED05D8B}"/>
              </a:ext>
            </a:extLst>
          </p:cNvPr>
          <p:cNvSpPr txBox="1"/>
          <p:nvPr/>
        </p:nvSpPr>
        <p:spPr>
          <a:xfrm>
            <a:off x="747853" y="4181483"/>
            <a:ext cx="43741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Off-Grid Energy Systems Modelling with MicroGridsPy</a:t>
            </a:r>
            <a:endParaRPr lang="en-US" b="1" dirty="0"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C62DC5-93E7-B146-0153-4CCC5034E15B}"/>
              </a:ext>
            </a:extLst>
          </p:cNvPr>
          <p:cNvSpPr txBox="1"/>
          <p:nvPr/>
        </p:nvSpPr>
        <p:spPr>
          <a:xfrm>
            <a:off x="728631" y="4892994"/>
            <a:ext cx="714674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2 </a:t>
            </a:r>
          </a:p>
          <a:p>
            <a:r>
              <a:rPr lang="en-ZA" sz="4400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Hybrid Mini-Grids</a:t>
            </a:r>
            <a:endParaRPr lang="en-US" sz="4400" b="1" dirty="0">
              <a:latin typeface="Open Sans ExtraBold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5A59C44-8C02-9996-B4F2-0F633D5B8DF4}"/>
              </a:ext>
            </a:extLst>
          </p:cNvPr>
          <p:cNvSpPr txBox="1"/>
          <p:nvPr/>
        </p:nvSpPr>
        <p:spPr>
          <a:xfrm>
            <a:off x="8991223" y="6157376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Version 1.0</a:t>
            </a:r>
            <a:endParaRPr lang="en-US" sz="105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Technologies Trends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Mini-grids use various storage technologies, including lithium-ion, lead-acid and flow batteries. Overall, developers in emerging markets favour </a:t>
            </a:r>
            <a:r>
              <a:rPr lang="en-GB" sz="1400" b="1" dirty="0">
                <a:solidFill>
                  <a:srgbClr val="FCB6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lead-acid batteries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they are more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readily available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have a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upfront cost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if </a:t>
            </a:r>
            <a:r>
              <a:rPr lang="en-GB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lithium-ion batteries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usage is constantly increasing over the years.</a:t>
            </a:r>
          </a:p>
        </p:txBody>
      </p:sp>
      <p:cxnSp>
        <p:nvCxnSpPr>
          <p:cNvPr id="14" name="Connettore diritto 96">
            <a:extLst>
              <a:ext uri="{FF2B5EF4-FFF2-40B4-BE49-F238E27FC236}">
                <a16:creationId xmlns:a16="http://schemas.microsoft.com/office/drawing/2014/main" id="{212AEB13-C803-EE41-F099-DAC7ABCF432E}"/>
              </a:ext>
            </a:extLst>
          </p:cNvPr>
          <p:cNvCxnSpPr>
            <a:cxnSpLocks/>
          </p:cNvCxnSpPr>
          <p:nvPr/>
        </p:nvCxnSpPr>
        <p:spPr>
          <a:xfrm flipV="1">
            <a:off x="5554697" y="1651596"/>
            <a:ext cx="0" cy="442263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8A49F6-4EED-E143-44F0-F53699F0031A}"/>
              </a:ext>
            </a:extLst>
          </p:cNvPr>
          <p:cNvSpPr txBox="1"/>
          <p:nvPr/>
        </p:nvSpPr>
        <p:spPr>
          <a:xfrm>
            <a:off x="6258647" y="5457572"/>
            <a:ext cx="4590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Volume-weighted average lithium-ion battery prices, historical and forecast [3]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90536-D7CE-D17D-19EC-3F20304C5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8" y="2415069"/>
            <a:ext cx="4328750" cy="2803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5E3DF-6F5E-2AE3-D3C9-B734E6CB3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011" y="2370848"/>
            <a:ext cx="4572046" cy="28915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DB125A-7543-F033-97DE-F788F27A3C1E}"/>
              </a:ext>
            </a:extLst>
          </p:cNvPr>
          <p:cNvGrpSpPr/>
          <p:nvPr/>
        </p:nvGrpSpPr>
        <p:grpSpPr>
          <a:xfrm>
            <a:off x="5998756" y="1751510"/>
            <a:ext cx="5110555" cy="461665"/>
            <a:chOff x="5536803" y="1454773"/>
            <a:chExt cx="4758282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CDC101-A60B-3AC9-A997-ABA0D470ACC3}"/>
                </a:ext>
              </a:extLst>
            </p:cNvPr>
            <p:cNvSpPr txBox="1"/>
            <p:nvPr/>
          </p:nvSpPr>
          <p:spPr>
            <a:xfrm>
              <a:off x="6796399" y="1603957"/>
              <a:ext cx="34986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estimated</a:t>
              </a:r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Lithium-ion battery pack price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 2030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[3]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B65D98-3F9C-0A4F-0C74-B8B33B138EDB}"/>
                </a:ext>
              </a:extLst>
            </p:cNvPr>
            <p:cNvSpPr txBox="1"/>
            <p:nvPr/>
          </p:nvSpPr>
          <p:spPr>
            <a:xfrm>
              <a:off x="5536803" y="1454773"/>
              <a:ext cx="143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0,62 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$/kWh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873ED6-BB73-8196-C46D-F15639F2FCBE}"/>
              </a:ext>
            </a:extLst>
          </p:cNvPr>
          <p:cNvSpPr txBox="1"/>
          <p:nvPr/>
        </p:nvSpPr>
        <p:spPr>
          <a:xfrm>
            <a:off x="258896" y="5457572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 technologies used for installed mini-grids [3]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9672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Financing Solar Mini-Grid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B80797-A25C-9B4E-B695-D9C201E01D84}"/>
              </a:ext>
            </a:extLst>
          </p:cNvPr>
          <p:cNvSpPr txBox="1"/>
          <p:nvPr/>
        </p:nvSpPr>
        <p:spPr>
          <a:xfrm>
            <a:off x="2428656" y="5674526"/>
            <a:ext cx="394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Cumulative private-sector investment in mini grid companies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C90AF-64A7-43E3-E707-0324808B4FDA}"/>
              </a:ext>
            </a:extLst>
          </p:cNvPr>
          <p:cNvSpPr txBox="1"/>
          <p:nvPr/>
        </p:nvSpPr>
        <p:spPr>
          <a:xfrm>
            <a:off x="386472" y="1031921"/>
            <a:ext cx="11112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financing of mini-grids is a critical area that involves both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and private sectors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focusing on the diverse financial needs of developers, from large companies to smaller, local entities, including female-led businesses. Essential financial mechanisms include </a:t>
            </a:r>
            <a:r>
              <a:rPr lang="en-GB" sz="1400" b="1" dirty="0">
                <a:solidFill>
                  <a:srgbClr val="FCB6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equity, debt, subsidies, and risk-sharing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with options like project and corporate finance playing pivotal roles.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8737C1-DA47-9C3F-A40A-008C56A7F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7" y="2875988"/>
            <a:ext cx="7265684" cy="2707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8F8670-D07D-3367-9A4B-4769EAE58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090" y="1926591"/>
            <a:ext cx="2742186" cy="3840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86D30A-98C3-EE5A-2CC5-3109832F0E61}"/>
                  </a:ext>
                </a:extLst>
              </p:cNvPr>
              <p:cNvSpPr txBox="1"/>
              <p:nvPr/>
            </p:nvSpPr>
            <p:spPr>
              <a:xfrm>
                <a:off x="1702321" y="2065226"/>
                <a:ext cx="5396744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Payback Period</a:t>
                </a:r>
                <a:r>
                  <a: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 </a:t>
                </a:r>
                <a:r>
                  <a:rPr lang="en-US" sz="2400" b="1" dirty="0">
                    <a:solidFill>
                      <a:srgbClr val="FCB615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10-15 </a:t>
                </a:r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years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Cumulative investments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CB61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~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B615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$557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Millions 2010-2022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86D30A-98C3-EE5A-2CC5-3109832F0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321" y="2065226"/>
                <a:ext cx="5396744" cy="1046440"/>
              </a:xfrm>
              <a:prstGeom prst="rect">
                <a:avLst/>
              </a:prstGeom>
              <a:blipFill>
                <a:blip r:embed="rId6"/>
                <a:stretch>
                  <a:fillRect l="-113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B39C50A-5A31-63DA-A5C3-E1E5414EA08E}"/>
              </a:ext>
            </a:extLst>
          </p:cNvPr>
          <p:cNvSpPr txBox="1"/>
          <p:nvPr/>
        </p:nvSpPr>
        <p:spPr>
          <a:xfrm>
            <a:off x="7582146" y="5847168"/>
            <a:ext cx="394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20 investors in mini grid companies </a:t>
            </a:r>
          </a:p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cumulative investment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6249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Debt and Equity Financing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B80797-A25C-9B4E-B695-D9C201E01D84}"/>
              </a:ext>
            </a:extLst>
          </p:cNvPr>
          <p:cNvSpPr txBox="1"/>
          <p:nvPr/>
        </p:nvSpPr>
        <p:spPr>
          <a:xfrm>
            <a:off x="1600954" y="4537955"/>
            <a:ext cx="3944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Trends in debt and equity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550E0-D816-4C5B-F0CF-4AEC8FE9D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40" y="1941439"/>
            <a:ext cx="5748903" cy="2499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EC90AF-64A7-43E3-E707-0324808B4FDA}"/>
              </a:ext>
            </a:extLst>
          </p:cNvPr>
          <p:cNvSpPr txBox="1"/>
          <p:nvPr/>
        </p:nvSpPr>
        <p:spPr>
          <a:xfrm>
            <a:off x="386472" y="1031921"/>
            <a:ext cx="11112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sub-Saharan Africa, the mini-grid sector faces challenges such as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capital costs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fragmentation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Recently, there’s been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notable shift in financing trends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decrease in equity deals and an increase in debt financing. This trend suggests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industry's maturation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as more established companies with proven cash flows become less risky, attracting debt investors. </a:t>
            </a:r>
          </a:p>
        </p:txBody>
      </p:sp>
      <p:pic>
        <p:nvPicPr>
          <p:cNvPr id="4" name="Picture 2" descr="Feature Generic Outline Color icon">
            <a:extLst>
              <a:ext uri="{FF2B5EF4-FFF2-40B4-BE49-F238E27FC236}">
                <a16:creationId xmlns:a16="http://schemas.microsoft.com/office/drawing/2014/main" id="{ADA22593-3260-2176-2331-2A43E686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" y="50584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08BBC-8519-B943-27E0-4CA9A419D096}"/>
              </a:ext>
            </a:extLst>
          </p:cNvPr>
          <p:cNvSpPr txBox="1"/>
          <p:nvPr/>
        </p:nvSpPr>
        <p:spPr>
          <a:xfrm>
            <a:off x="1790070" y="5207841"/>
            <a:ext cx="6895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Built-In Advanced Feature in MicroGridsPy:</a:t>
            </a:r>
          </a:p>
          <a:p>
            <a:pPr algn="just"/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Weighted Average Cost of Capital (WACC) implementation, modelling debt and equity financing</a:t>
            </a: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Connettore diritto 96">
            <a:extLst>
              <a:ext uri="{FF2B5EF4-FFF2-40B4-BE49-F238E27FC236}">
                <a16:creationId xmlns:a16="http://schemas.microsoft.com/office/drawing/2014/main" id="{650C6F66-F719-9E32-F5F8-D6CD01BE375E}"/>
              </a:ext>
            </a:extLst>
          </p:cNvPr>
          <p:cNvCxnSpPr>
            <a:cxnSpLocks/>
          </p:cNvCxnSpPr>
          <p:nvPr/>
        </p:nvCxnSpPr>
        <p:spPr>
          <a:xfrm flipH="1">
            <a:off x="1016035" y="4945848"/>
            <a:ext cx="9843518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5D17AB-CB5B-4548-CF83-7C13F635E36E}"/>
              </a:ext>
            </a:extLst>
          </p:cNvPr>
          <p:cNvSpPr txBox="1"/>
          <p:nvPr/>
        </p:nvSpPr>
        <p:spPr>
          <a:xfrm>
            <a:off x="6915480" y="2112726"/>
            <a:ext cx="3944073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Debt Financing</a:t>
            </a:r>
          </a:p>
          <a:p>
            <a:pPr algn="just"/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Involves borrowing capital with the obligation of repayment at a high-interest rate, often unattractive due to high perceived risks in the mini-grid market.</a:t>
            </a:r>
          </a:p>
          <a:p>
            <a:pPr algn="just"/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Equity Financing</a:t>
            </a:r>
          </a:p>
          <a:p>
            <a:pPr algn="just"/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Involves investment from the developer’s own capital or project promoters and is characterized by high returns on investment due to the high-risk nature of mini-grid projects.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1289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Electrification Planning Tools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15663A2-E40F-DC63-7E63-79779C830EEF}"/>
              </a:ext>
            </a:extLst>
          </p:cNvPr>
          <p:cNvSpPr txBox="1"/>
          <p:nvPr/>
        </p:nvSpPr>
        <p:spPr>
          <a:xfrm>
            <a:off x="386472" y="1031921"/>
            <a:ext cx="11112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Electrification planning tools are diverse and cater to different aspects of the process. They include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web-based platforms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offering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accessible data and analytics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wide audience;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open-source computational models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providing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detailed technical analysis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in-depth research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and commercial decision support tools, delivering proprietary, professional-grade solutions for the energy sector.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8627A-4FBA-519F-C456-BC5914DFABF7}"/>
              </a:ext>
            </a:extLst>
          </p:cNvPr>
          <p:cNvSpPr txBox="1"/>
          <p:nvPr/>
        </p:nvSpPr>
        <p:spPr>
          <a:xfrm>
            <a:off x="397405" y="2241072"/>
            <a:ext cx="727248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Web-Based Platform</a:t>
            </a:r>
          </a:p>
          <a:p>
            <a:pPr algn="just"/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Interactive, user-friendly online platforms that provide access to data, analytics, and simulations for electrification planning. They are designed to be accessible to a wide range of users, from policymakers to project developers.</a:t>
            </a:r>
          </a:p>
          <a:p>
            <a:pPr algn="just"/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Open-Source Computational Models</a:t>
            </a:r>
          </a:p>
          <a:p>
            <a:pPr algn="just"/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technical tools, often requiring specialized knowledge, that use algorithms and simulations to analyse electrification scenarios, costs, and impacts. They are typically used for in-depth analysis and research.</a:t>
            </a:r>
          </a:p>
          <a:p>
            <a:pPr algn="just"/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 Models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Proprietary tools developed by companies, offering specialized services and features for electrification planning. They often include customer support and are tailored for professional use in the energy sector.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2E290-B087-1176-F649-DA30FA673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814" y="2193631"/>
            <a:ext cx="2690093" cy="586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079A67-5D75-99AE-8752-1ADF788A9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672" y="2659526"/>
            <a:ext cx="2403739" cy="507622"/>
          </a:xfrm>
          <a:prstGeom prst="rect">
            <a:avLst/>
          </a:prstGeom>
        </p:spPr>
      </p:pic>
      <p:pic>
        <p:nvPicPr>
          <p:cNvPr id="1026" name="Picture 2" descr="ONSSET">
            <a:extLst>
              <a:ext uri="{FF2B5EF4-FFF2-40B4-BE49-F238E27FC236}">
                <a16:creationId xmlns:a16="http://schemas.microsoft.com/office/drawing/2014/main" id="{489905E8-221A-FBFB-EFC9-F0B602B0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14" y="3411493"/>
            <a:ext cx="2162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75BF84-D7F3-A674-9CD2-406113931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602" y="4804428"/>
            <a:ext cx="1786598" cy="666462"/>
          </a:xfrm>
          <a:prstGeom prst="rect">
            <a:avLst/>
          </a:prstGeom>
        </p:spPr>
      </p:pic>
      <p:pic>
        <p:nvPicPr>
          <p:cNvPr id="18" name="Immagine 4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836CED4-58D5-48FA-3BE9-EA67D2A63C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3323" y="3548382"/>
            <a:ext cx="1179615" cy="413556"/>
          </a:xfrm>
          <a:prstGeom prst="rect">
            <a:avLst/>
          </a:prstGeom>
        </p:spPr>
      </p:pic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EA6492B-C13D-B2EB-3246-2C2CD722D9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17" y="3999351"/>
            <a:ext cx="1607894" cy="3444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1FAB70-3603-AC45-06F7-CF77CD1ACE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997" t="25965" r="10902" b="24561"/>
          <a:stretch/>
        </p:blipFill>
        <p:spPr>
          <a:xfrm>
            <a:off x="10284659" y="3768703"/>
            <a:ext cx="973887" cy="5744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DED195-36AE-E490-FDC0-8C59E89DA7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2966" y="4910524"/>
            <a:ext cx="1615580" cy="586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9755C6-4293-5BBD-DE85-949BFBF4FA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2073" y="5060132"/>
            <a:ext cx="726253" cy="7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512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386473" y="281883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References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D313DF-9BAD-E1DD-636A-A53F4119D0D5}"/>
              </a:ext>
            </a:extLst>
          </p:cNvPr>
          <p:cNvSpPr txBox="1"/>
          <p:nvPr/>
        </p:nvSpPr>
        <p:spPr>
          <a:xfrm>
            <a:off x="591266" y="1182532"/>
            <a:ext cx="10635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[1] Korkovelos et al., A Retrospective Analysis of Energy Access with a Focus on the Role of Mini-Grids. Sustainability 2020. https://doi.org/10.3390/su12051793 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 ESMAP, MINI GRIDS FOR HALF A BILLION PEOPLE, Market Outlook and Handbook for Decision Makers. 2022</a:t>
            </a: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[3] Minigrid Partnership, State of the Global Mini-grids Market Report. 2020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717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B75C-C7A1-4434-ACE9-6D315F8A922E}"/>
              </a:ext>
            </a:extLst>
          </p:cNvPr>
          <p:cNvSpPr txBox="1"/>
          <p:nvPr/>
        </p:nvSpPr>
        <p:spPr>
          <a:xfrm>
            <a:off x="9919335" y="5886097"/>
            <a:ext cx="18669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 "/>
              </a:rPr>
              <a:t>CCG courses (this will take </a:t>
            </a:r>
            <a:br>
              <a:rPr lang="en-US" sz="800" dirty="0">
                <a:solidFill>
                  <a:schemeClr val="bg1"/>
                </a:solidFill>
                <a:latin typeface="Open Sans "/>
              </a:rPr>
            </a:br>
            <a:r>
              <a:rPr lang="en-US" sz="800" dirty="0">
                <a:solidFill>
                  <a:schemeClr val="bg1"/>
                </a:solidFill>
                <a:latin typeface="Open Sans "/>
              </a:rPr>
              <a:t>you to the website link http://www.ClimateCompatibleGrowth.com/teachingmaterials)</a:t>
            </a:r>
            <a:endParaRPr lang="en-GB" sz="800" dirty="0">
              <a:solidFill>
                <a:schemeClr val="bg1"/>
              </a:solidFill>
              <a:latin typeface="Open Sans "/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D2415-5EEE-438B-8991-4FC1E92DD2E5}"/>
              </a:ext>
            </a:extLst>
          </p:cNvPr>
          <p:cNvSpPr txBox="1"/>
          <p:nvPr/>
        </p:nvSpPr>
        <p:spPr>
          <a:xfrm>
            <a:off x="9108490" y="4846074"/>
            <a:ext cx="23720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Moksnes N., Sahlberg A., Khavari B. 2021.</a:t>
            </a:r>
            <a:b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</a:br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Lecture 1: OnSSET/Global Electrification</a:t>
            </a:r>
            <a:b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</a:br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Platform. Release Version 1.0. [online</a:t>
            </a:r>
            <a:b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</a:br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presentation]. Climate Compatible Growth</a:t>
            </a:r>
            <a:b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</a:br>
            <a:r>
              <a:rPr lang="en-ZA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Programme, Energy Sector Management Assistance Program and World Bank Group</a:t>
            </a:r>
            <a:endParaRPr lang="en-US" sz="80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3" name="Google Shape;86;p1">
            <a:extLst>
              <a:ext uri="{FF2B5EF4-FFF2-40B4-BE49-F238E27FC236}">
                <a16:creationId xmlns:a16="http://schemas.microsoft.com/office/drawing/2014/main" id="{91287C4C-67DF-1EBC-B6A9-78A63802C2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8;p1">
            <a:extLst>
              <a:ext uri="{FF2B5EF4-FFF2-40B4-BE49-F238E27FC236}">
                <a16:creationId xmlns:a16="http://schemas.microsoft.com/office/drawing/2014/main" id="{2771AE96-0FCD-0F84-89D6-2DA50EB1CA64}"/>
              </a:ext>
            </a:extLst>
          </p:cNvPr>
          <p:cNvSpPr txBox="1"/>
          <p:nvPr/>
        </p:nvSpPr>
        <p:spPr>
          <a:xfrm>
            <a:off x="9027736" y="4884302"/>
            <a:ext cx="28502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Stevanato, N., Onori, A., Mereu, R., &amp; Colombo, E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., 2024.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2: </a:t>
            </a:r>
            <a:r>
              <a:rPr lang="en-GB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Off-Grid Energy Systems Modelling with </a:t>
            </a:r>
            <a:r>
              <a:rPr lang="en-GB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MicroGridsPy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Programme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2558901D-7B2B-C917-517A-417EFA4CA596}"/>
              </a:ext>
            </a:extLst>
          </p:cNvPr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91;p1">
            <a:extLst>
              <a:ext uri="{FF2B5EF4-FFF2-40B4-BE49-F238E27FC236}">
                <a16:creationId xmlns:a16="http://schemas.microsoft.com/office/drawing/2014/main" id="{125F3C81-4D68-74B7-EED0-35C8092A39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4632D963-5559-DF11-0310-DA953F6874E8}"/>
              </a:ext>
            </a:extLst>
          </p:cNvPr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1">
            <a:extLst>
              <a:ext uri="{FF2B5EF4-FFF2-40B4-BE49-F238E27FC236}">
                <a16:creationId xmlns:a16="http://schemas.microsoft.com/office/drawing/2014/main" id="{96CC0C30-47A5-225E-35BC-1E358DFC5B73}"/>
              </a:ext>
            </a:extLst>
          </p:cNvPr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</a:t>
            </a:r>
            <a:r>
              <a:rPr lang="it-IT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 Stevanato, Alessandro Onori, Riccardo Mereu and Emanuela Colombo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18338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D65E6D98-BE8C-6B4C-B23E-6167300445AE}"/>
              </a:ext>
            </a:extLst>
          </p:cNvPr>
          <p:cNvSpPr txBox="1">
            <a:spLocks/>
          </p:cNvSpPr>
          <p:nvPr/>
        </p:nvSpPr>
        <p:spPr>
          <a:xfrm>
            <a:off x="887214" y="4640"/>
            <a:ext cx="9399785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 of the Lesson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825625"/>
            <a:ext cx="8088086" cy="40489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Open Sans"/>
              </a:rPr>
              <a:t>Technological evolution and Components of modern Mini-Grids</a:t>
            </a:r>
          </a:p>
          <a:p>
            <a:pPr marL="0" indent="0">
              <a:buNone/>
            </a:pPr>
            <a:r>
              <a:rPr lang="en-GB" sz="1400" i="1" dirty="0">
                <a:latin typeface="Open Sans"/>
              </a:rPr>
              <a:t>Understanding the development of mini-grids over time and learning about the components and technology of modern hybrid mini-grids</a:t>
            </a:r>
          </a:p>
          <a:p>
            <a:r>
              <a:rPr lang="en-GB" sz="2000" dirty="0">
                <a:latin typeface="Open Sans"/>
              </a:rPr>
              <a:t>Market Analysis and Projections</a:t>
            </a:r>
          </a:p>
          <a:p>
            <a:pPr marL="0" indent="0">
              <a:buNone/>
            </a:pPr>
            <a:r>
              <a:rPr lang="en-GB" sz="1400" i="1" dirty="0" err="1">
                <a:latin typeface="Open Sans"/>
              </a:rPr>
              <a:t>Analyzing</a:t>
            </a:r>
            <a:r>
              <a:rPr lang="en-GB" sz="1400" i="1" dirty="0">
                <a:latin typeface="Open Sans"/>
              </a:rPr>
              <a:t> the current market status of mini-grids, their role in universal electricity access, and future market trends and financial aspects</a:t>
            </a:r>
          </a:p>
          <a:p>
            <a:r>
              <a:rPr lang="en-GB" sz="2000" dirty="0">
                <a:latin typeface="Open Sans"/>
              </a:rPr>
              <a:t>Technological Trends and Cost Analysis</a:t>
            </a:r>
          </a:p>
          <a:p>
            <a:pPr marL="0" indent="0">
              <a:buNone/>
            </a:pPr>
            <a:r>
              <a:rPr lang="en-GB" sz="1400" i="1" dirty="0">
                <a:latin typeface="Open Sans"/>
              </a:rPr>
              <a:t>Gaining insights into technological advancements in mini-grids, including renewable integration, and understanding their cost structures and economic viability</a:t>
            </a:r>
          </a:p>
          <a:p>
            <a:r>
              <a:rPr lang="en-GB" sz="2000" dirty="0">
                <a:latin typeface="Open Sans"/>
              </a:rPr>
              <a:t>Beginning Exploration of Electrification Planning Tools</a:t>
            </a:r>
          </a:p>
          <a:p>
            <a:pPr marL="0" indent="0">
              <a:buNone/>
            </a:pPr>
            <a:r>
              <a:rPr lang="en-GB" sz="1400" i="1" dirty="0">
                <a:latin typeface="Open Sans"/>
              </a:rPr>
              <a:t>Starting to explore tools and methodologies for planning electrification strategies using mini-grids</a:t>
            </a:r>
          </a:p>
          <a:p>
            <a:pPr marL="0" indent="0">
              <a:buNone/>
            </a:pPr>
            <a:endParaRPr lang="en-GB" sz="1400" i="1" dirty="0">
              <a:latin typeface="Open Sans"/>
            </a:endParaRPr>
          </a:p>
          <a:p>
            <a:pPr marL="0" indent="0">
              <a:buNone/>
            </a:pPr>
            <a:endParaRPr lang="en-GB" sz="1400" i="1" dirty="0">
              <a:latin typeface="Open Sans"/>
            </a:endParaRPr>
          </a:p>
          <a:p>
            <a:pPr marL="0" indent="0">
              <a:buNone/>
            </a:pPr>
            <a:endParaRPr lang="en-GB" sz="2000" dirty="0">
              <a:latin typeface="Open Sans"/>
            </a:endParaRPr>
          </a:p>
          <a:p>
            <a:endParaRPr lang="en-GB" sz="2000" dirty="0">
              <a:latin typeface="Open Sans"/>
            </a:endParaRPr>
          </a:p>
          <a:p>
            <a:pPr marL="0" indent="0">
              <a:buNone/>
            </a:pPr>
            <a:endParaRPr lang="en-GB" sz="2000" dirty="0">
              <a:latin typeface="Open Sans"/>
            </a:endParaRPr>
          </a:p>
          <a:p>
            <a:endParaRPr lang="en-GB" sz="2000" dirty="0">
              <a:latin typeface="Open Sans"/>
            </a:endParaRPr>
          </a:p>
          <a:p>
            <a:endParaRPr lang="en-GB" sz="2000" dirty="0">
              <a:latin typeface="Open Sans"/>
            </a:endParaRPr>
          </a:p>
        </p:txBody>
      </p:sp>
      <p:pic>
        <p:nvPicPr>
          <p:cNvPr id="4" name="Picture 4" descr="Checklist - Free education icons">
            <a:extLst>
              <a:ext uri="{FF2B5EF4-FFF2-40B4-BE49-F238E27FC236}">
                <a16:creationId xmlns:a16="http://schemas.microsoft.com/office/drawing/2014/main" id="{A892C09F-320F-1A22-C285-16DA5F6A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573" y="4829562"/>
            <a:ext cx="1045027" cy="10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2553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52786" y="20386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386473" y="-517255"/>
            <a:ext cx="765130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Historical context of mini-grids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741;p35">
            <a:extLst>
              <a:ext uri="{FF2B5EF4-FFF2-40B4-BE49-F238E27FC236}">
                <a16:creationId xmlns:a16="http://schemas.microsoft.com/office/drawing/2014/main" id="{0BA8AA79-E615-41CE-4B9A-822470954612}"/>
              </a:ext>
            </a:extLst>
          </p:cNvPr>
          <p:cNvSpPr/>
          <p:nvPr/>
        </p:nvSpPr>
        <p:spPr>
          <a:xfrm>
            <a:off x="0" y="3142839"/>
            <a:ext cx="11731613" cy="537225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805;p35">
            <a:extLst>
              <a:ext uri="{FF2B5EF4-FFF2-40B4-BE49-F238E27FC236}">
                <a16:creationId xmlns:a16="http://schemas.microsoft.com/office/drawing/2014/main" id="{3E68D46C-BDAB-6E8F-6242-11AECE59C7AD}"/>
              </a:ext>
            </a:extLst>
          </p:cNvPr>
          <p:cNvGrpSpPr/>
          <p:nvPr/>
        </p:nvGrpSpPr>
        <p:grpSpPr>
          <a:xfrm>
            <a:off x="1073456" y="2342192"/>
            <a:ext cx="2607744" cy="1343836"/>
            <a:chOff x="249321" y="1590499"/>
            <a:chExt cx="2607744" cy="1343836"/>
          </a:xfrm>
        </p:grpSpPr>
        <p:grpSp>
          <p:nvGrpSpPr>
            <p:cNvPr id="63" name="Google Shape;1806;p35">
              <a:extLst>
                <a:ext uri="{FF2B5EF4-FFF2-40B4-BE49-F238E27FC236}">
                  <a16:creationId xmlns:a16="http://schemas.microsoft.com/office/drawing/2014/main" id="{ECE823B1-2116-5FF1-7B9D-2432244753E7}"/>
                </a:ext>
              </a:extLst>
            </p:cNvPr>
            <p:cNvGrpSpPr/>
            <p:nvPr/>
          </p:nvGrpSpPr>
          <p:grpSpPr>
            <a:xfrm rot="10800000">
              <a:off x="1512176" y="2018766"/>
              <a:ext cx="66720" cy="831360"/>
              <a:chOff x="5117952" y="2967078"/>
              <a:chExt cx="66720" cy="831360"/>
            </a:xfrm>
          </p:grpSpPr>
          <p:sp>
            <p:nvSpPr>
              <p:cNvPr id="1044" name="Google Shape;1807;p35">
                <a:extLst>
                  <a:ext uri="{FF2B5EF4-FFF2-40B4-BE49-F238E27FC236}">
                    <a16:creationId xmlns:a16="http://schemas.microsoft.com/office/drawing/2014/main" id="{CD669144-6689-99C5-DBAD-55310507BA3B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808;p35">
                <a:extLst>
                  <a:ext uri="{FF2B5EF4-FFF2-40B4-BE49-F238E27FC236}">
                    <a16:creationId xmlns:a16="http://schemas.microsoft.com/office/drawing/2014/main" id="{034972A2-D7AE-03F3-ACC1-4DEE7A67E996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809;p35">
                <a:extLst>
                  <a:ext uri="{FF2B5EF4-FFF2-40B4-BE49-F238E27FC236}">
                    <a16:creationId xmlns:a16="http://schemas.microsoft.com/office/drawing/2014/main" id="{1E50FA59-5759-D586-EA86-58D0472A13E0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810;p35">
                <a:extLst>
                  <a:ext uri="{FF2B5EF4-FFF2-40B4-BE49-F238E27FC236}">
                    <a16:creationId xmlns:a16="http://schemas.microsoft.com/office/drawing/2014/main" id="{B96824CE-DF93-9A6E-8918-F6CCF7D8FED8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811;p35">
                <a:extLst>
                  <a:ext uri="{FF2B5EF4-FFF2-40B4-BE49-F238E27FC236}">
                    <a16:creationId xmlns:a16="http://schemas.microsoft.com/office/drawing/2014/main" id="{21DB3CB6-24E1-9E31-1367-D03169BAA015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812;p35">
                <a:extLst>
                  <a:ext uri="{FF2B5EF4-FFF2-40B4-BE49-F238E27FC236}">
                    <a16:creationId xmlns:a16="http://schemas.microsoft.com/office/drawing/2014/main" id="{51FDA43D-21E8-37B3-F760-71D1B6102671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813;p35">
                <a:extLst>
                  <a:ext uri="{FF2B5EF4-FFF2-40B4-BE49-F238E27FC236}">
                    <a16:creationId xmlns:a16="http://schemas.microsoft.com/office/drawing/2014/main" id="{B3739C76-9916-60EB-60A9-E61DC089B1F9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814;p35">
                <a:extLst>
                  <a:ext uri="{FF2B5EF4-FFF2-40B4-BE49-F238E27FC236}">
                    <a16:creationId xmlns:a16="http://schemas.microsoft.com/office/drawing/2014/main" id="{2E34E9D5-051B-4FE0-BE0E-7363F8E4087C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815;p35">
                <a:extLst>
                  <a:ext uri="{FF2B5EF4-FFF2-40B4-BE49-F238E27FC236}">
                    <a16:creationId xmlns:a16="http://schemas.microsoft.com/office/drawing/2014/main" id="{31BB89FA-01A8-BC33-F03A-967053F01CF7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816;p35">
                <a:extLst>
                  <a:ext uri="{FF2B5EF4-FFF2-40B4-BE49-F238E27FC236}">
                    <a16:creationId xmlns:a16="http://schemas.microsoft.com/office/drawing/2014/main" id="{2338E817-4AAE-2C4F-322B-8DE4C8788C4B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4" name="Google Shape;1817;p35">
              <a:extLst>
                <a:ext uri="{FF2B5EF4-FFF2-40B4-BE49-F238E27FC236}">
                  <a16:creationId xmlns:a16="http://schemas.microsoft.com/office/drawing/2014/main" id="{00C8AB79-0629-234B-83AA-104C317F231F}"/>
                </a:ext>
              </a:extLst>
            </p:cNvPr>
            <p:cNvSpPr/>
            <p:nvPr/>
          </p:nvSpPr>
          <p:spPr>
            <a:xfrm>
              <a:off x="1538464" y="2587999"/>
              <a:ext cx="14112" cy="43072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818;p35">
              <a:extLst>
                <a:ext uri="{FF2B5EF4-FFF2-40B4-BE49-F238E27FC236}">
                  <a16:creationId xmlns:a16="http://schemas.microsoft.com/office/drawing/2014/main" id="{F1CB7F85-DA36-B8C4-0C37-509E6F9221DC}"/>
                </a:ext>
              </a:extLst>
            </p:cNvPr>
            <p:cNvSpPr/>
            <p:nvPr/>
          </p:nvSpPr>
          <p:spPr>
            <a:xfrm>
              <a:off x="249321" y="2397110"/>
              <a:ext cx="2607744" cy="537225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Late 19</a:t>
              </a:r>
              <a:r>
                <a:rPr lang="en-GB" sz="1200" baseline="30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- Early 20</a:t>
              </a:r>
              <a:r>
                <a:rPr lang="en-GB" sz="1200" baseline="30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centuries </a:t>
              </a:r>
              <a:endParaRPr sz="1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8" name="Google Shape;1827;p35">
              <a:extLst>
                <a:ext uri="{FF2B5EF4-FFF2-40B4-BE49-F238E27FC236}">
                  <a16:creationId xmlns:a16="http://schemas.microsoft.com/office/drawing/2014/main" id="{00346CEB-BAE2-69D8-3A83-90C487176B98}"/>
                </a:ext>
              </a:extLst>
            </p:cNvPr>
            <p:cNvSpPr txBox="1"/>
            <p:nvPr/>
          </p:nvSpPr>
          <p:spPr>
            <a:xfrm>
              <a:off x="795972" y="1590499"/>
              <a:ext cx="1499100" cy="352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Pilot Projects</a:t>
              </a:r>
              <a:endParaRPr sz="1200" b="1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endParaRPr>
            </a:p>
          </p:txBody>
        </p:sp>
      </p:grpSp>
      <p:grpSp>
        <p:nvGrpSpPr>
          <p:cNvPr id="13" name="Google Shape;1848;p35">
            <a:extLst>
              <a:ext uri="{FF2B5EF4-FFF2-40B4-BE49-F238E27FC236}">
                <a16:creationId xmlns:a16="http://schemas.microsoft.com/office/drawing/2014/main" id="{6738153C-DD8B-1323-E0B1-6015C64F2FDA}"/>
              </a:ext>
            </a:extLst>
          </p:cNvPr>
          <p:cNvGrpSpPr/>
          <p:nvPr/>
        </p:nvGrpSpPr>
        <p:grpSpPr>
          <a:xfrm>
            <a:off x="7586902" y="2323945"/>
            <a:ext cx="2511015" cy="1363012"/>
            <a:chOff x="5356063" y="1571323"/>
            <a:chExt cx="2511015" cy="1363012"/>
          </a:xfrm>
        </p:grpSpPr>
        <p:grpSp>
          <p:nvGrpSpPr>
            <p:cNvPr id="14" name="Google Shape;1849;p35">
              <a:extLst>
                <a:ext uri="{FF2B5EF4-FFF2-40B4-BE49-F238E27FC236}">
                  <a16:creationId xmlns:a16="http://schemas.microsoft.com/office/drawing/2014/main" id="{3241F917-FA42-E3BF-DDB3-C499CA5B0542}"/>
                </a:ext>
              </a:extLst>
            </p:cNvPr>
            <p:cNvGrpSpPr/>
            <p:nvPr/>
          </p:nvGrpSpPr>
          <p:grpSpPr>
            <a:xfrm rot="10800000">
              <a:off x="6265520" y="2018766"/>
              <a:ext cx="66720" cy="831360"/>
              <a:chOff x="5117952" y="2967078"/>
              <a:chExt cx="66720" cy="831360"/>
            </a:xfrm>
          </p:grpSpPr>
          <p:sp>
            <p:nvSpPr>
              <p:cNvPr id="29" name="Google Shape;1850;p35">
                <a:extLst>
                  <a:ext uri="{FF2B5EF4-FFF2-40B4-BE49-F238E27FC236}">
                    <a16:creationId xmlns:a16="http://schemas.microsoft.com/office/drawing/2014/main" id="{0D144AE0-B8BF-91AB-B072-F320D8DCF184}"/>
                  </a:ext>
                </a:extLst>
              </p:cNvPr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51;p35">
                <a:extLst>
                  <a:ext uri="{FF2B5EF4-FFF2-40B4-BE49-F238E27FC236}">
                    <a16:creationId xmlns:a16="http://schemas.microsoft.com/office/drawing/2014/main" id="{7B730B6B-0754-B523-74D7-5175AE581CB2}"/>
                  </a:ext>
                </a:extLst>
              </p:cNvPr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852;p35">
                <a:extLst>
                  <a:ext uri="{FF2B5EF4-FFF2-40B4-BE49-F238E27FC236}">
                    <a16:creationId xmlns:a16="http://schemas.microsoft.com/office/drawing/2014/main" id="{B8157905-4C9E-D924-0FCC-3387D646EB7C}"/>
                  </a:ext>
                </a:extLst>
              </p:cNvPr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853;p35">
                <a:extLst>
                  <a:ext uri="{FF2B5EF4-FFF2-40B4-BE49-F238E27FC236}">
                    <a16:creationId xmlns:a16="http://schemas.microsoft.com/office/drawing/2014/main" id="{24A095B8-5B97-9CD7-E8F3-FE8D120A669E}"/>
                  </a:ext>
                </a:extLst>
              </p:cNvPr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854;p35">
                <a:extLst>
                  <a:ext uri="{FF2B5EF4-FFF2-40B4-BE49-F238E27FC236}">
                    <a16:creationId xmlns:a16="http://schemas.microsoft.com/office/drawing/2014/main" id="{3B6B6A4B-0158-4FCC-B857-5E9F4C4281ED}"/>
                  </a:ext>
                </a:extLst>
              </p:cNvPr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55;p35">
                <a:extLst>
                  <a:ext uri="{FF2B5EF4-FFF2-40B4-BE49-F238E27FC236}">
                    <a16:creationId xmlns:a16="http://schemas.microsoft.com/office/drawing/2014/main" id="{CED6A10D-7287-679B-39F9-EAA83A1FAABB}"/>
                  </a:ext>
                </a:extLst>
              </p:cNvPr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34" extrusionOk="0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56;p35">
                <a:extLst>
                  <a:ext uri="{FF2B5EF4-FFF2-40B4-BE49-F238E27FC236}">
                    <a16:creationId xmlns:a16="http://schemas.microsoft.com/office/drawing/2014/main" id="{D6706C32-A84F-1114-FEBB-9CF91E951F47}"/>
                  </a:ext>
                </a:extLst>
              </p:cNvPr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57;p35">
                <a:extLst>
                  <a:ext uri="{FF2B5EF4-FFF2-40B4-BE49-F238E27FC236}">
                    <a16:creationId xmlns:a16="http://schemas.microsoft.com/office/drawing/2014/main" id="{A45D4B5A-3EA6-D713-F7A2-8947A48A9082}"/>
                  </a:ext>
                </a:extLst>
              </p:cNvPr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58;p35">
                <a:extLst>
                  <a:ext uri="{FF2B5EF4-FFF2-40B4-BE49-F238E27FC236}">
                    <a16:creationId xmlns:a16="http://schemas.microsoft.com/office/drawing/2014/main" id="{104CDE83-8295-42F3-F74C-34D621CA2718}"/>
                  </a:ext>
                </a:extLst>
              </p:cNvPr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90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59;p35">
                <a:extLst>
                  <a:ext uri="{FF2B5EF4-FFF2-40B4-BE49-F238E27FC236}">
                    <a16:creationId xmlns:a16="http://schemas.microsoft.com/office/drawing/2014/main" id="{F9E1FEF4-B7D9-B51A-2F02-477E9A96D8FE}"/>
                  </a:ext>
                </a:extLst>
              </p:cNvPr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084" extrusionOk="0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860;p35">
              <a:extLst>
                <a:ext uri="{FF2B5EF4-FFF2-40B4-BE49-F238E27FC236}">
                  <a16:creationId xmlns:a16="http://schemas.microsoft.com/office/drawing/2014/main" id="{B0C63E89-8C69-6925-EBE3-A0B256FDE0E9}"/>
                </a:ext>
              </a:extLst>
            </p:cNvPr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61;p35">
              <a:extLst>
                <a:ext uri="{FF2B5EF4-FFF2-40B4-BE49-F238E27FC236}">
                  <a16:creationId xmlns:a16="http://schemas.microsoft.com/office/drawing/2014/main" id="{ACD3FAC2-89A0-E621-CD01-32AD27AB857A}"/>
                </a:ext>
              </a:extLst>
            </p:cNvPr>
            <p:cNvSpPr/>
            <p:nvPr/>
          </p:nvSpPr>
          <p:spPr>
            <a:xfrm>
              <a:off x="5667359" y="2396180"/>
              <a:ext cx="2199719" cy="538155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Nowadays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873;p35">
              <a:extLst>
                <a:ext uri="{FF2B5EF4-FFF2-40B4-BE49-F238E27FC236}">
                  <a16:creationId xmlns:a16="http://schemas.microsoft.com/office/drawing/2014/main" id="{249E7A10-CC92-936D-1919-310499B5B87C}"/>
                </a:ext>
              </a:extLst>
            </p:cNvPr>
            <p:cNvSpPr txBox="1"/>
            <p:nvPr/>
          </p:nvSpPr>
          <p:spPr>
            <a:xfrm>
              <a:off x="5356063" y="1571323"/>
              <a:ext cx="1851793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Social Scale-Up</a:t>
              </a:r>
            </a:p>
          </p:txBody>
        </p:sp>
      </p:grp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24490B4-0941-7527-26F2-30FE0CF09A73}"/>
              </a:ext>
            </a:extLst>
          </p:cNvPr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 grids are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a new technology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nearly all current centralized electricity grid systems started as isolated electricity systems, which gradually interconnected. Here a brief timeline with the historical electrification phases [1]:</a:t>
            </a: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DDB0B01A-7514-7AF7-71DF-BF8AA9157FC1}"/>
              </a:ext>
            </a:extLst>
          </p:cNvPr>
          <p:cNvSpPr txBox="1"/>
          <p:nvPr/>
        </p:nvSpPr>
        <p:spPr>
          <a:xfrm>
            <a:off x="1093266" y="3927027"/>
            <a:ext cx="2997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10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generation 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mini-grids was pivotal to the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development and industrialization 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modern advanced economies, facing similar regulatory and operational challenges as those currently in Asia and Sub-Saharan Africa.</a:t>
            </a:r>
          </a:p>
        </p:txBody>
      </p:sp>
      <p:grpSp>
        <p:nvGrpSpPr>
          <p:cNvPr id="1144" name="Group 1143">
            <a:extLst>
              <a:ext uri="{FF2B5EF4-FFF2-40B4-BE49-F238E27FC236}">
                <a16:creationId xmlns:a16="http://schemas.microsoft.com/office/drawing/2014/main" id="{161C3DAF-C39E-A49E-B1C5-32B9D1B7964E}"/>
              </a:ext>
            </a:extLst>
          </p:cNvPr>
          <p:cNvGrpSpPr/>
          <p:nvPr/>
        </p:nvGrpSpPr>
        <p:grpSpPr>
          <a:xfrm>
            <a:off x="4351749" y="3148803"/>
            <a:ext cx="2585196" cy="1725475"/>
            <a:chOff x="4270703" y="3033617"/>
            <a:chExt cx="2585196" cy="1527110"/>
          </a:xfrm>
        </p:grpSpPr>
        <p:grpSp>
          <p:nvGrpSpPr>
            <p:cNvPr id="5" name="Google Shape;1761;p35">
              <a:extLst>
                <a:ext uri="{FF2B5EF4-FFF2-40B4-BE49-F238E27FC236}">
                  <a16:creationId xmlns:a16="http://schemas.microsoft.com/office/drawing/2014/main" id="{F77AFB13-1787-4375-6D04-1B89E562F497}"/>
                </a:ext>
              </a:extLst>
            </p:cNvPr>
            <p:cNvGrpSpPr/>
            <p:nvPr/>
          </p:nvGrpSpPr>
          <p:grpSpPr>
            <a:xfrm>
              <a:off x="4738442" y="3109685"/>
              <a:ext cx="2117457" cy="1451042"/>
              <a:chOff x="4058487" y="2658466"/>
              <a:chExt cx="2117457" cy="1451042"/>
            </a:xfrm>
          </p:grpSpPr>
          <p:sp>
            <p:nvSpPr>
              <p:cNvPr id="1088" name="Google Shape;1762;p35">
                <a:extLst>
                  <a:ext uri="{FF2B5EF4-FFF2-40B4-BE49-F238E27FC236}">
                    <a16:creationId xmlns:a16="http://schemas.microsoft.com/office/drawing/2014/main" id="{FABDC29C-44AF-484A-490D-CAFC513B62FB}"/>
                  </a:ext>
                </a:extLst>
              </p:cNvPr>
              <p:cNvSpPr/>
              <p:nvPr/>
            </p:nvSpPr>
            <p:spPr>
              <a:xfrm>
                <a:off x="5148448" y="2878687"/>
                <a:ext cx="9536" cy="476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489" extrusionOk="0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9" name="Google Shape;1763;p35">
                <a:extLst>
                  <a:ext uri="{FF2B5EF4-FFF2-40B4-BE49-F238E27FC236}">
                    <a16:creationId xmlns:a16="http://schemas.microsoft.com/office/drawing/2014/main" id="{71F5BABC-4071-79F3-5B24-6038661E1300}"/>
                  </a:ext>
                </a:extLst>
              </p:cNvPr>
              <p:cNvGrpSpPr/>
              <p:nvPr/>
            </p:nvGrpSpPr>
            <p:grpSpPr>
              <a:xfrm>
                <a:off x="5077184" y="2658466"/>
                <a:ext cx="66720" cy="831360"/>
                <a:chOff x="5117952" y="2967078"/>
                <a:chExt cx="66720" cy="831360"/>
              </a:xfrm>
            </p:grpSpPr>
            <p:sp>
              <p:nvSpPr>
                <p:cNvPr id="1097" name="Google Shape;1764;p35">
                  <a:extLst>
                    <a:ext uri="{FF2B5EF4-FFF2-40B4-BE49-F238E27FC236}">
                      <a16:creationId xmlns:a16="http://schemas.microsoft.com/office/drawing/2014/main" id="{D3FFBCF8-0205-60D0-DA49-43661DBDFDC8}"/>
                    </a:ext>
                  </a:extLst>
                </p:cNvPr>
                <p:cNvSpPr/>
                <p:nvPr/>
              </p:nvSpPr>
              <p:spPr>
                <a:xfrm>
                  <a:off x="5148448" y="3052806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765;p35">
                  <a:extLst>
                    <a:ext uri="{FF2B5EF4-FFF2-40B4-BE49-F238E27FC236}">
                      <a16:creationId xmlns:a16="http://schemas.microsoft.com/office/drawing/2014/main" id="{8CF14C8F-E817-43D9-36D2-93F60D545B3D}"/>
                    </a:ext>
                  </a:extLst>
                </p:cNvPr>
                <p:cNvSpPr/>
                <p:nvPr/>
              </p:nvSpPr>
              <p:spPr>
                <a:xfrm>
                  <a:off x="5148448" y="3138534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766;p35">
                  <a:extLst>
                    <a:ext uri="{FF2B5EF4-FFF2-40B4-BE49-F238E27FC236}">
                      <a16:creationId xmlns:a16="http://schemas.microsoft.com/office/drawing/2014/main" id="{2D39AD8F-1A41-ABE0-E041-EC17F38B6FF4}"/>
                    </a:ext>
                  </a:extLst>
                </p:cNvPr>
                <p:cNvSpPr/>
                <p:nvPr/>
              </p:nvSpPr>
              <p:spPr>
                <a:xfrm>
                  <a:off x="5148448" y="3224262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98" y="1488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767;p35">
                  <a:extLst>
                    <a:ext uri="{FF2B5EF4-FFF2-40B4-BE49-F238E27FC236}">
                      <a16:creationId xmlns:a16="http://schemas.microsoft.com/office/drawing/2014/main" id="{AF9C7C62-2383-F023-B655-4D83ACF92EF3}"/>
                    </a:ext>
                  </a:extLst>
                </p:cNvPr>
                <p:cNvSpPr/>
                <p:nvPr/>
              </p:nvSpPr>
              <p:spPr>
                <a:xfrm>
                  <a:off x="5148448" y="2967078"/>
                  <a:ext cx="9536" cy="4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46" extrusionOk="0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768;p35">
                  <a:extLst>
                    <a:ext uri="{FF2B5EF4-FFF2-40B4-BE49-F238E27FC236}">
                      <a16:creationId xmlns:a16="http://schemas.microsoft.com/office/drawing/2014/main" id="{2DC37795-4A76-629A-0419-C1941EC5E1B1}"/>
                    </a:ext>
                  </a:extLst>
                </p:cNvPr>
                <p:cNvSpPr/>
                <p:nvPr/>
              </p:nvSpPr>
              <p:spPr>
                <a:xfrm>
                  <a:off x="5148448" y="3657830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769;p35">
                  <a:extLst>
                    <a:ext uri="{FF2B5EF4-FFF2-40B4-BE49-F238E27FC236}">
                      <a16:creationId xmlns:a16="http://schemas.microsoft.com/office/drawing/2014/main" id="{13EED888-2A03-5275-876B-11E5D29DF000}"/>
                    </a:ext>
                  </a:extLst>
                </p:cNvPr>
                <p:cNvSpPr/>
                <p:nvPr/>
              </p:nvSpPr>
              <p:spPr>
                <a:xfrm>
                  <a:off x="5148448" y="3572102"/>
                  <a:ext cx="9536" cy="42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334" extrusionOk="0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770;p35">
                  <a:extLst>
                    <a:ext uri="{FF2B5EF4-FFF2-40B4-BE49-F238E27FC236}">
                      <a16:creationId xmlns:a16="http://schemas.microsoft.com/office/drawing/2014/main" id="{9F76E5B4-4DB3-6656-BBBB-6A8A8BBA78E5}"/>
                    </a:ext>
                  </a:extLst>
                </p:cNvPr>
                <p:cNvSpPr/>
                <p:nvPr/>
              </p:nvSpPr>
              <p:spPr>
                <a:xfrm>
                  <a:off x="5148448" y="3481414"/>
                  <a:ext cx="9536" cy="4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89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771;p35">
                  <a:extLst>
                    <a:ext uri="{FF2B5EF4-FFF2-40B4-BE49-F238E27FC236}">
                      <a16:creationId xmlns:a16="http://schemas.microsoft.com/office/drawing/2014/main" id="{651E6882-34A0-CE87-F8DA-4853AD88E005}"/>
                    </a:ext>
                  </a:extLst>
                </p:cNvPr>
                <p:cNvSpPr/>
                <p:nvPr/>
              </p:nvSpPr>
              <p:spPr>
                <a:xfrm>
                  <a:off x="5148448" y="3395686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772;p35">
                  <a:extLst>
                    <a:ext uri="{FF2B5EF4-FFF2-40B4-BE49-F238E27FC236}">
                      <a16:creationId xmlns:a16="http://schemas.microsoft.com/office/drawing/2014/main" id="{94C3CB5F-898D-86E6-6F7C-865B32EE902F}"/>
                    </a:ext>
                  </a:extLst>
                </p:cNvPr>
                <p:cNvSpPr/>
                <p:nvPr/>
              </p:nvSpPr>
              <p:spPr>
                <a:xfrm>
                  <a:off x="5148448" y="3309958"/>
                  <a:ext cx="9536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1490" extrusionOk="0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773;p35">
                  <a:extLst>
                    <a:ext uri="{FF2B5EF4-FFF2-40B4-BE49-F238E27FC236}">
                      <a16:creationId xmlns:a16="http://schemas.microsoft.com/office/drawing/2014/main" id="{73C84491-9E0F-B163-565E-FAF8DAADF352}"/>
                    </a:ext>
                  </a:extLst>
                </p:cNvPr>
                <p:cNvSpPr/>
                <p:nvPr/>
              </p:nvSpPr>
              <p:spPr>
                <a:xfrm>
                  <a:off x="5117952" y="3731750"/>
                  <a:ext cx="66720" cy="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extrusionOk="0">
                      <a:moveTo>
                        <a:pt x="1037" y="0"/>
                      </a:moveTo>
                      <a:cubicBezTo>
                        <a:pt x="465" y="0"/>
                        <a:pt x="1" y="464"/>
                        <a:pt x="1" y="1048"/>
                      </a:cubicBezTo>
                      <a:cubicBezTo>
                        <a:pt x="1" y="1619"/>
                        <a:pt x="465" y="2084"/>
                        <a:pt x="1037" y="2084"/>
                      </a:cubicBezTo>
                      <a:cubicBezTo>
                        <a:pt x="1620" y="2084"/>
                        <a:pt x="2084" y="1619"/>
                        <a:pt x="2084" y="1048"/>
                      </a:cubicBezTo>
                      <a:cubicBezTo>
                        <a:pt x="2084" y="464"/>
                        <a:pt x="1620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2" name="Google Shape;1780;p35">
                <a:extLst>
                  <a:ext uri="{FF2B5EF4-FFF2-40B4-BE49-F238E27FC236}">
                    <a16:creationId xmlns:a16="http://schemas.microsoft.com/office/drawing/2014/main" id="{BFCCA3F5-ECD3-DCDD-3F92-ACDCD9414B83}"/>
                  </a:ext>
                </a:extLst>
              </p:cNvPr>
              <p:cNvSpPr txBox="1"/>
              <p:nvPr/>
            </p:nvSpPr>
            <p:spPr>
              <a:xfrm>
                <a:off x="4058487" y="3574608"/>
                <a:ext cx="2117457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 dirty="0">
                    <a:solidFill>
                      <a:srgbClr val="434343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Roboto"/>
                  </a:rPr>
                  <a:t>Technological Roll-out and Economic Expansion</a:t>
                </a:r>
                <a:endParaRPr sz="1200" b="1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endParaRPr>
              </a:p>
            </p:txBody>
          </p:sp>
        </p:grpSp>
        <p:sp>
          <p:nvSpPr>
            <p:cNvPr id="1143" name="Google Shape;1841;p35">
              <a:extLst>
                <a:ext uri="{FF2B5EF4-FFF2-40B4-BE49-F238E27FC236}">
                  <a16:creationId xmlns:a16="http://schemas.microsoft.com/office/drawing/2014/main" id="{29F430F9-BA82-F84A-5F4F-0A857C764969}"/>
                </a:ext>
              </a:extLst>
            </p:cNvPr>
            <p:cNvSpPr/>
            <p:nvPr/>
          </p:nvSpPr>
          <p:spPr>
            <a:xfrm>
              <a:off x="4270703" y="3033617"/>
              <a:ext cx="2526238" cy="473443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19</a:t>
              </a:r>
              <a:r>
                <a:rPr lang="en-GB" sz="1200" baseline="300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th</a:t>
              </a: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  - Early 21</a:t>
              </a:r>
              <a:r>
                <a:rPr lang="en-GB" sz="1200" baseline="300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th</a:t>
              </a:r>
              <a:r>
                <a:rPr lang="en-GB" sz="1200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  centuries </a:t>
              </a:r>
            </a:p>
          </p:txBody>
        </p:sp>
      </p:grpSp>
      <p:sp>
        <p:nvSpPr>
          <p:cNvPr id="1145" name="TextBox 1144">
            <a:extLst>
              <a:ext uri="{FF2B5EF4-FFF2-40B4-BE49-F238E27FC236}">
                <a16:creationId xmlns:a16="http://schemas.microsoft.com/office/drawing/2014/main" id="{6FBEB3A8-22A0-BA7C-05B3-994122DE06AB}"/>
              </a:ext>
            </a:extLst>
          </p:cNvPr>
          <p:cNvSpPr txBox="1"/>
          <p:nvPr/>
        </p:nvSpPr>
        <p:spPr>
          <a:xfrm>
            <a:off x="4071159" y="1934491"/>
            <a:ext cx="3030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10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generation 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mini-grids were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small, isolated systems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primarily in rural areas without main grid access. These were often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or entrepreneur-built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utilizing diesel or hydro power to electrify households.</a:t>
            </a:r>
          </a:p>
        </p:txBody>
      </p:sp>
      <p:sp>
        <p:nvSpPr>
          <p:cNvPr id="1146" name="TextBox 1145">
            <a:extLst>
              <a:ext uri="{FF2B5EF4-FFF2-40B4-BE49-F238E27FC236}">
                <a16:creationId xmlns:a16="http://schemas.microsoft.com/office/drawing/2014/main" id="{E2E397C1-EB63-0954-6458-C42E445E2BE3}"/>
              </a:ext>
            </a:extLst>
          </p:cNvPr>
          <p:cNvSpPr txBox="1"/>
          <p:nvPr/>
        </p:nvSpPr>
        <p:spPr>
          <a:xfrm>
            <a:off x="7665464" y="3863265"/>
            <a:ext cx="3077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b="1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Third-generation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mini-grids benefit from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technology costs and regulations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tailored for private investment with developers collaborating in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 groups 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shape policies that promote </a:t>
            </a:r>
            <a:r>
              <a:rPr lang="en-GB" sz="1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private-sector investment</a:t>
            </a:r>
            <a:r>
              <a:rPr lang="en-GB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12500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Third-Generation Hybrid Mini-Grid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88EA4725-C840-F878-B806-E60EBFB1F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113" y="1940864"/>
            <a:ext cx="6104149" cy="316257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C650F12-B781-0ACA-3FBE-059DA2E883D3}"/>
              </a:ext>
            </a:extLst>
          </p:cNvPr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solidFill>
                  <a:srgbClr val="FCB6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Hybrid mini grids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 of specialized components for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generation, distribution, metering, and consumption 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electricity. </a:t>
            </a:r>
          </a:p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typical third-generation mini grid comprises: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937C17-5F0E-1340-F1D2-594C5A6008C2}"/>
              </a:ext>
            </a:extLst>
          </p:cNvPr>
          <p:cNvSpPr txBox="1"/>
          <p:nvPr/>
        </p:nvSpPr>
        <p:spPr>
          <a:xfrm>
            <a:off x="611857" y="1928142"/>
            <a:ext cx="38189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Hybrid generation system</a:t>
            </a:r>
          </a:p>
          <a:p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Generation Tech (e.g.: PV, Wind, Hydro)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Charge controllers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Diesel backup generators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Distribution network </a:t>
            </a:r>
          </a:p>
          <a:p>
            <a:endParaRPr lang="en-US" sz="600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Low-voltage wires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Connettore diritto 96">
            <a:extLst>
              <a:ext uri="{FF2B5EF4-FFF2-40B4-BE49-F238E27FC236}">
                <a16:creationId xmlns:a16="http://schemas.microsoft.com/office/drawing/2014/main" id="{D57B510F-B00F-EAAB-16E9-94FF9EB69E85}"/>
              </a:ext>
            </a:extLst>
          </p:cNvPr>
          <p:cNvCxnSpPr>
            <a:cxnSpLocks/>
          </p:cNvCxnSpPr>
          <p:nvPr/>
        </p:nvCxnSpPr>
        <p:spPr>
          <a:xfrm flipH="1" flipV="1">
            <a:off x="4672736" y="1679232"/>
            <a:ext cx="0" cy="424998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A55ED62-E450-EE5B-CCD8-BD33EA8FE279}"/>
              </a:ext>
            </a:extLst>
          </p:cNvPr>
          <p:cNvSpPr/>
          <p:nvPr/>
        </p:nvSpPr>
        <p:spPr>
          <a:xfrm>
            <a:off x="386473" y="4403530"/>
            <a:ext cx="4044382" cy="1485932"/>
          </a:xfrm>
          <a:prstGeom prst="roundRect">
            <a:avLst>
              <a:gd name="adj" fmla="val 3249"/>
            </a:avLst>
          </a:prstGeom>
          <a:noFill/>
          <a:ln>
            <a:solidFill>
              <a:srgbClr val="FCB6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sellaDiTesto 17">
            <a:extLst>
              <a:ext uri="{FF2B5EF4-FFF2-40B4-BE49-F238E27FC236}">
                <a16:creationId xmlns:a16="http://schemas.microsoft.com/office/drawing/2014/main" id="{F9FDC14C-083A-B62A-D6B7-AE37F415CE4D}"/>
              </a:ext>
            </a:extLst>
          </p:cNvPr>
          <p:cNvSpPr txBox="1"/>
          <p:nvPr/>
        </p:nvSpPr>
        <p:spPr>
          <a:xfrm>
            <a:off x="1498791" y="4539087"/>
            <a:ext cx="28325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solidFill>
                  <a:srgbClr val="FCB615"/>
                </a:solidFill>
              </a:rPr>
              <a:t>Not necessarily isolated</a:t>
            </a:r>
          </a:p>
          <a:p>
            <a:pPr algn="just"/>
            <a:r>
              <a:rPr lang="en-GB" sz="1200" dirty="0"/>
              <a:t>Third-generation mini-grids are being designed to be </a:t>
            </a:r>
            <a:r>
              <a:rPr lang="en-GB" sz="1200" b="1" dirty="0"/>
              <a:t>grid-compatible</a:t>
            </a:r>
            <a:r>
              <a:rPr lang="en-GB" sz="1200" dirty="0"/>
              <a:t>,  deployed by private operators in areas where the state utility has failed to provide reliable service, especially during peak hours.</a:t>
            </a:r>
            <a:endParaRPr lang="it-IT" sz="14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8FBDB3-3716-4F1E-3421-A51176E63867}"/>
              </a:ext>
            </a:extLst>
          </p:cNvPr>
          <p:cNvSpPr txBox="1"/>
          <p:nvPr/>
        </p:nvSpPr>
        <p:spPr>
          <a:xfrm>
            <a:off x="6180133" y="5235245"/>
            <a:ext cx="3960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of a common third generation solar-hybrid mini grid setup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Cerca nella barra laterale">
            <a:extLst>
              <a:ext uri="{FF2B5EF4-FFF2-40B4-BE49-F238E27FC236}">
                <a16:creationId xmlns:a16="http://schemas.microsoft.com/office/drawing/2014/main" id="{F42B3694-D227-34A7-0A25-1308C4F7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9" y="4688172"/>
            <a:ext cx="907497" cy="9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87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Market Status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mini-grid market is nascent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despite being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least-cost option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electricity  access in many areas.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EDE0314A-2C7A-A8F1-551F-668E6B57829E}"/>
              </a:ext>
            </a:extLst>
          </p:cNvPr>
          <p:cNvGrpSpPr/>
          <p:nvPr/>
        </p:nvGrpSpPr>
        <p:grpSpPr>
          <a:xfrm>
            <a:off x="836901" y="1581094"/>
            <a:ext cx="3988611" cy="461665"/>
            <a:chOff x="1270581" y="1633295"/>
            <a:chExt cx="3988611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7EF712-D547-AD38-0237-DF64C4C7910A}"/>
                </a:ext>
              </a:extLst>
            </p:cNvPr>
            <p:cNvSpPr txBox="1"/>
            <p:nvPr/>
          </p:nvSpPr>
          <p:spPr>
            <a:xfrm>
              <a:off x="2667245" y="1649043"/>
              <a:ext cx="25919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Installed mini-grids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Sub-Saharan Africa, Asia and Latin America [2]</a:t>
              </a:r>
              <a:endParaRPr lang="en-US" sz="11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91F00E-8933-8687-604B-1C48FC7EC828}"/>
                </a:ext>
              </a:extLst>
            </p:cNvPr>
            <p:cNvSpPr txBox="1"/>
            <p:nvPr/>
          </p:nvSpPr>
          <p:spPr>
            <a:xfrm>
              <a:off x="1270581" y="1633295"/>
              <a:ext cx="1337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 21500</a:t>
              </a:r>
            </a:p>
          </p:txBody>
        </p:sp>
      </p:grpSp>
      <p:grpSp>
        <p:nvGrpSpPr>
          <p:cNvPr id="20" name="Gruppo 92">
            <a:extLst>
              <a:ext uri="{FF2B5EF4-FFF2-40B4-BE49-F238E27FC236}">
                <a16:creationId xmlns:a16="http://schemas.microsoft.com/office/drawing/2014/main" id="{7A1C76D0-C6DC-12CD-CEA1-0279D905D495}"/>
              </a:ext>
            </a:extLst>
          </p:cNvPr>
          <p:cNvGrpSpPr/>
          <p:nvPr/>
        </p:nvGrpSpPr>
        <p:grpSpPr>
          <a:xfrm>
            <a:off x="-114594" y="2732813"/>
            <a:ext cx="6733719" cy="2899652"/>
            <a:chOff x="2562325" y="2859944"/>
            <a:chExt cx="7455387" cy="2673393"/>
          </a:xfrm>
        </p:grpSpPr>
        <p:grpSp>
          <p:nvGrpSpPr>
            <p:cNvPr id="21" name="Google Shape;200;p18">
              <a:extLst>
                <a:ext uri="{FF2B5EF4-FFF2-40B4-BE49-F238E27FC236}">
                  <a16:creationId xmlns:a16="http://schemas.microsoft.com/office/drawing/2014/main" id="{FAF549FC-649A-FC66-51F7-64D7B7649B3E}"/>
                </a:ext>
              </a:extLst>
            </p:cNvPr>
            <p:cNvGrpSpPr/>
            <p:nvPr/>
          </p:nvGrpSpPr>
          <p:grpSpPr>
            <a:xfrm>
              <a:off x="3692163" y="2859944"/>
              <a:ext cx="5018238" cy="2673393"/>
              <a:chOff x="233350" y="949250"/>
              <a:chExt cx="7137300" cy="3802300"/>
            </a:xfrm>
          </p:grpSpPr>
          <p:sp>
            <p:nvSpPr>
              <p:cNvPr id="53" name="Google Shape;201;p18">
                <a:extLst>
                  <a:ext uri="{FF2B5EF4-FFF2-40B4-BE49-F238E27FC236}">
                    <a16:creationId xmlns:a16="http://schemas.microsoft.com/office/drawing/2014/main" id="{F611082F-F8E4-B77F-2F85-03ECEDA39447}"/>
                  </a:ext>
                </a:extLst>
              </p:cNvPr>
              <p:cNvSpPr/>
              <p:nvPr/>
            </p:nvSpPr>
            <p:spPr>
              <a:xfrm>
                <a:off x="4428450" y="2808675"/>
                <a:ext cx="1478900" cy="330100"/>
              </a:xfrm>
              <a:custGeom>
                <a:avLst/>
                <a:gdLst/>
                <a:ahLst/>
                <a:cxnLst/>
                <a:rect l="l" t="t" r="r" b="b"/>
                <a:pathLst>
                  <a:path w="59156" h="13204" extrusionOk="0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59155" y="13203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2;p18">
                <a:extLst>
                  <a:ext uri="{FF2B5EF4-FFF2-40B4-BE49-F238E27FC236}">
                    <a16:creationId xmlns:a16="http://schemas.microsoft.com/office/drawing/2014/main" id="{CCBBCBB0-E135-1EFF-EDC4-B74E23FDFB52}"/>
                  </a:ext>
                </a:extLst>
              </p:cNvPr>
              <p:cNvSpPr/>
              <p:nvPr/>
            </p:nvSpPr>
            <p:spPr>
              <a:xfrm>
                <a:off x="2909400" y="1076125"/>
                <a:ext cx="4118650" cy="3109225"/>
              </a:xfrm>
              <a:custGeom>
                <a:avLst/>
                <a:gdLst/>
                <a:ahLst/>
                <a:cxnLst/>
                <a:rect l="l" t="t" r="r" b="b"/>
                <a:pathLst>
                  <a:path w="164746" h="124369" extrusionOk="0">
                    <a:moveTo>
                      <a:pt x="49520" y="11070"/>
                    </a:moveTo>
                    <a:cubicBezTo>
                      <a:pt x="49737" y="11070"/>
                      <a:pt x="49861" y="11136"/>
                      <a:pt x="49875" y="11358"/>
                    </a:cubicBezTo>
                    <a:cubicBezTo>
                      <a:pt x="49875" y="11575"/>
                      <a:pt x="49818" y="11698"/>
                      <a:pt x="49684" y="11698"/>
                    </a:cubicBezTo>
                    <a:cubicBezTo>
                      <a:pt x="49636" y="11698"/>
                      <a:pt x="49580" y="11683"/>
                      <a:pt x="49512" y="11651"/>
                    </a:cubicBezTo>
                    <a:cubicBezTo>
                      <a:pt x="49305" y="11565"/>
                      <a:pt x="49115" y="11444"/>
                      <a:pt x="48925" y="11323"/>
                    </a:cubicBezTo>
                    <a:lnTo>
                      <a:pt x="49339" y="11081"/>
                    </a:lnTo>
                    <a:cubicBezTo>
                      <a:pt x="49405" y="11074"/>
                      <a:pt x="49465" y="11070"/>
                      <a:pt x="49520" y="11070"/>
                    </a:cubicBezTo>
                    <a:close/>
                    <a:moveTo>
                      <a:pt x="46983" y="11081"/>
                    </a:moveTo>
                    <a:cubicBezTo>
                      <a:pt x="47014" y="11081"/>
                      <a:pt x="47051" y="11087"/>
                      <a:pt x="47093" y="11098"/>
                    </a:cubicBezTo>
                    <a:cubicBezTo>
                      <a:pt x="47369" y="11185"/>
                      <a:pt x="47870" y="11168"/>
                      <a:pt x="47767" y="11686"/>
                    </a:cubicBezTo>
                    <a:cubicBezTo>
                      <a:pt x="47732" y="11893"/>
                      <a:pt x="47888" y="12274"/>
                      <a:pt x="47490" y="12343"/>
                    </a:cubicBezTo>
                    <a:cubicBezTo>
                      <a:pt x="47110" y="12222"/>
                      <a:pt x="46834" y="11893"/>
                      <a:pt x="46799" y="11496"/>
                    </a:cubicBezTo>
                    <a:cubicBezTo>
                      <a:pt x="46784" y="11302"/>
                      <a:pt x="46782" y="11081"/>
                      <a:pt x="46983" y="11081"/>
                    </a:cubicBezTo>
                    <a:close/>
                    <a:moveTo>
                      <a:pt x="38158" y="11530"/>
                    </a:moveTo>
                    <a:cubicBezTo>
                      <a:pt x="38279" y="11530"/>
                      <a:pt x="38417" y="11703"/>
                      <a:pt x="38642" y="11876"/>
                    </a:cubicBezTo>
                    <a:cubicBezTo>
                      <a:pt x="38366" y="12118"/>
                      <a:pt x="38089" y="12360"/>
                      <a:pt x="37778" y="12585"/>
                    </a:cubicBezTo>
                    <a:cubicBezTo>
                      <a:pt x="35549" y="13967"/>
                      <a:pt x="35514" y="15903"/>
                      <a:pt x="37692" y="17268"/>
                    </a:cubicBezTo>
                    <a:cubicBezTo>
                      <a:pt x="38003" y="17458"/>
                      <a:pt x="38227" y="17631"/>
                      <a:pt x="38158" y="18080"/>
                    </a:cubicBezTo>
                    <a:cubicBezTo>
                      <a:pt x="38106" y="18529"/>
                      <a:pt x="37951" y="18599"/>
                      <a:pt x="37553" y="18737"/>
                    </a:cubicBezTo>
                    <a:cubicBezTo>
                      <a:pt x="36568" y="19117"/>
                      <a:pt x="36309" y="19981"/>
                      <a:pt x="36378" y="20949"/>
                    </a:cubicBezTo>
                    <a:cubicBezTo>
                      <a:pt x="36427" y="21679"/>
                      <a:pt x="36279" y="22143"/>
                      <a:pt x="35819" y="22143"/>
                    </a:cubicBezTo>
                    <a:cubicBezTo>
                      <a:pt x="35625" y="22143"/>
                      <a:pt x="35377" y="22061"/>
                      <a:pt x="35065" y="21882"/>
                    </a:cubicBezTo>
                    <a:cubicBezTo>
                      <a:pt x="34913" y="21798"/>
                      <a:pt x="34745" y="21754"/>
                      <a:pt x="34578" y="21754"/>
                    </a:cubicBezTo>
                    <a:cubicBezTo>
                      <a:pt x="34403" y="21754"/>
                      <a:pt x="34230" y="21802"/>
                      <a:pt x="34080" y="21899"/>
                    </a:cubicBezTo>
                    <a:cubicBezTo>
                      <a:pt x="33134" y="22372"/>
                      <a:pt x="32094" y="22613"/>
                      <a:pt x="31041" y="22613"/>
                    </a:cubicBezTo>
                    <a:cubicBezTo>
                      <a:pt x="30747" y="22613"/>
                      <a:pt x="30451" y="22594"/>
                      <a:pt x="30157" y="22556"/>
                    </a:cubicBezTo>
                    <a:cubicBezTo>
                      <a:pt x="29915" y="22521"/>
                      <a:pt x="29759" y="22608"/>
                      <a:pt x="29829" y="22262"/>
                    </a:cubicBezTo>
                    <a:lnTo>
                      <a:pt x="29829" y="22262"/>
                    </a:lnTo>
                    <a:lnTo>
                      <a:pt x="29829" y="22279"/>
                    </a:lnTo>
                    <a:cubicBezTo>
                      <a:pt x="29898" y="21986"/>
                      <a:pt x="29984" y="21882"/>
                      <a:pt x="30364" y="21830"/>
                    </a:cubicBezTo>
                    <a:cubicBezTo>
                      <a:pt x="31505" y="21675"/>
                      <a:pt x="32836" y="21467"/>
                      <a:pt x="33354" y="20361"/>
                    </a:cubicBezTo>
                    <a:cubicBezTo>
                      <a:pt x="33821" y="19342"/>
                      <a:pt x="33872" y="18184"/>
                      <a:pt x="34927" y="17458"/>
                    </a:cubicBezTo>
                    <a:cubicBezTo>
                      <a:pt x="35238" y="17216"/>
                      <a:pt x="34978" y="16836"/>
                      <a:pt x="34667" y="16594"/>
                    </a:cubicBezTo>
                    <a:cubicBezTo>
                      <a:pt x="33216" y="15436"/>
                      <a:pt x="33907" y="14572"/>
                      <a:pt x="35099" y="13846"/>
                    </a:cubicBezTo>
                    <a:cubicBezTo>
                      <a:pt x="35860" y="13380"/>
                      <a:pt x="36724" y="13086"/>
                      <a:pt x="37018" y="12066"/>
                    </a:cubicBezTo>
                    <a:cubicBezTo>
                      <a:pt x="37156" y="11582"/>
                      <a:pt x="37709" y="11548"/>
                      <a:pt x="38158" y="11530"/>
                    </a:cubicBezTo>
                    <a:close/>
                    <a:moveTo>
                      <a:pt x="46802" y="32066"/>
                    </a:moveTo>
                    <a:cubicBezTo>
                      <a:pt x="47245" y="32066"/>
                      <a:pt x="47720" y="32469"/>
                      <a:pt x="47888" y="33080"/>
                    </a:cubicBezTo>
                    <a:cubicBezTo>
                      <a:pt x="48059" y="33754"/>
                      <a:pt x="48393" y="34225"/>
                      <a:pt x="48918" y="34225"/>
                    </a:cubicBezTo>
                    <a:cubicBezTo>
                      <a:pt x="49080" y="34225"/>
                      <a:pt x="49261" y="34181"/>
                      <a:pt x="49460" y="34083"/>
                    </a:cubicBezTo>
                    <a:cubicBezTo>
                      <a:pt x="50103" y="33764"/>
                      <a:pt x="50701" y="33627"/>
                      <a:pt x="51269" y="33627"/>
                    </a:cubicBezTo>
                    <a:cubicBezTo>
                      <a:pt x="52489" y="33627"/>
                      <a:pt x="53566" y="34260"/>
                      <a:pt x="54628" y="35085"/>
                    </a:cubicBezTo>
                    <a:cubicBezTo>
                      <a:pt x="54818" y="35223"/>
                      <a:pt x="55008" y="35396"/>
                      <a:pt x="55163" y="35586"/>
                    </a:cubicBezTo>
                    <a:cubicBezTo>
                      <a:pt x="55543" y="36053"/>
                      <a:pt x="56684" y="36070"/>
                      <a:pt x="56321" y="36917"/>
                    </a:cubicBezTo>
                    <a:lnTo>
                      <a:pt x="56321" y="36934"/>
                    </a:lnTo>
                    <a:cubicBezTo>
                      <a:pt x="56149" y="37350"/>
                      <a:pt x="55751" y="37415"/>
                      <a:pt x="55318" y="37415"/>
                    </a:cubicBezTo>
                    <a:cubicBezTo>
                      <a:pt x="55122" y="37415"/>
                      <a:pt x="54919" y="37401"/>
                      <a:pt x="54727" y="37401"/>
                    </a:cubicBezTo>
                    <a:cubicBezTo>
                      <a:pt x="54620" y="37401"/>
                      <a:pt x="54517" y="37405"/>
                      <a:pt x="54420" y="37418"/>
                    </a:cubicBezTo>
                    <a:cubicBezTo>
                      <a:pt x="54278" y="37432"/>
                      <a:pt x="54136" y="37440"/>
                      <a:pt x="53995" y="37440"/>
                    </a:cubicBezTo>
                    <a:cubicBezTo>
                      <a:pt x="53292" y="37440"/>
                      <a:pt x="52602" y="37262"/>
                      <a:pt x="51983" y="36917"/>
                    </a:cubicBezTo>
                    <a:cubicBezTo>
                      <a:pt x="51332" y="36539"/>
                      <a:pt x="50680" y="36418"/>
                      <a:pt x="50028" y="36418"/>
                    </a:cubicBezTo>
                    <a:cubicBezTo>
                      <a:pt x="48867" y="36418"/>
                      <a:pt x="47706" y="36802"/>
                      <a:pt x="46545" y="36802"/>
                    </a:cubicBezTo>
                    <a:cubicBezTo>
                      <a:pt x="46302" y="36802"/>
                      <a:pt x="46058" y="36785"/>
                      <a:pt x="45814" y="36744"/>
                    </a:cubicBezTo>
                    <a:cubicBezTo>
                      <a:pt x="44881" y="36588"/>
                      <a:pt x="44552" y="36105"/>
                      <a:pt x="44673" y="35241"/>
                    </a:cubicBezTo>
                    <a:cubicBezTo>
                      <a:pt x="44846" y="34083"/>
                      <a:pt x="45537" y="33115"/>
                      <a:pt x="46263" y="32320"/>
                    </a:cubicBezTo>
                    <a:cubicBezTo>
                      <a:pt x="46417" y="32145"/>
                      <a:pt x="46607" y="32066"/>
                      <a:pt x="46802" y="32066"/>
                    </a:cubicBezTo>
                    <a:close/>
                    <a:moveTo>
                      <a:pt x="64554" y="31370"/>
                    </a:moveTo>
                    <a:cubicBezTo>
                      <a:pt x="64860" y="31370"/>
                      <a:pt x="65185" y="31437"/>
                      <a:pt x="65532" y="31594"/>
                    </a:cubicBezTo>
                    <a:cubicBezTo>
                      <a:pt x="65878" y="31767"/>
                      <a:pt x="65930" y="32251"/>
                      <a:pt x="65636" y="32493"/>
                    </a:cubicBezTo>
                    <a:cubicBezTo>
                      <a:pt x="64063" y="34065"/>
                      <a:pt x="64184" y="35085"/>
                      <a:pt x="65895" y="36588"/>
                    </a:cubicBezTo>
                    <a:cubicBezTo>
                      <a:pt x="67243" y="37815"/>
                      <a:pt x="67762" y="39544"/>
                      <a:pt x="68211" y="41237"/>
                    </a:cubicBezTo>
                    <a:cubicBezTo>
                      <a:pt x="68364" y="41802"/>
                      <a:pt x="68057" y="41990"/>
                      <a:pt x="67435" y="41990"/>
                    </a:cubicBezTo>
                    <a:cubicBezTo>
                      <a:pt x="67353" y="41990"/>
                      <a:pt x="67266" y="41986"/>
                      <a:pt x="67174" y="41980"/>
                    </a:cubicBezTo>
                    <a:cubicBezTo>
                      <a:pt x="66517" y="41064"/>
                      <a:pt x="64271" y="41825"/>
                      <a:pt x="64547" y="39146"/>
                    </a:cubicBezTo>
                    <a:lnTo>
                      <a:pt x="64547" y="39146"/>
                    </a:lnTo>
                    <a:lnTo>
                      <a:pt x="64547" y="39181"/>
                    </a:lnTo>
                    <a:cubicBezTo>
                      <a:pt x="64685" y="37885"/>
                      <a:pt x="63113" y="36295"/>
                      <a:pt x="62076" y="35050"/>
                    </a:cubicBezTo>
                    <a:cubicBezTo>
                      <a:pt x="61281" y="34100"/>
                      <a:pt x="61385" y="33288"/>
                      <a:pt x="62076" y="32683"/>
                    </a:cubicBezTo>
                    <a:cubicBezTo>
                      <a:pt x="62786" y="32052"/>
                      <a:pt x="63577" y="31370"/>
                      <a:pt x="64554" y="31370"/>
                    </a:cubicBezTo>
                    <a:close/>
                    <a:moveTo>
                      <a:pt x="30705" y="33465"/>
                    </a:moveTo>
                    <a:cubicBezTo>
                      <a:pt x="30874" y="33465"/>
                      <a:pt x="31043" y="33637"/>
                      <a:pt x="31090" y="33720"/>
                    </a:cubicBezTo>
                    <a:cubicBezTo>
                      <a:pt x="31920" y="35120"/>
                      <a:pt x="33579" y="35258"/>
                      <a:pt x="34719" y="36226"/>
                    </a:cubicBezTo>
                    <a:cubicBezTo>
                      <a:pt x="36205" y="37487"/>
                      <a:pt x="36275" y="39354"/>
                      <a:pt x="37191" y="40822"/>
                    </a:cubicBezTo>
                    <a:cubicBezTo>
                      <a:pt x="37484" y="41289"/>
                      <a:pt x="37571" y="41980"/>
                      <a:pt x="37968" y="42274"/>
                    </a:cubicBezTo>
                    <a:cubicBezTo>
                      <a:pt x="38403" y="42594"/>
                      <a:pt x="39075" y="43217"/>
                      <a:pt x="39556" y="43217"/>
                    </a:cubicBezTo>
                    <a:cubicBezTo>
                      <a:pt x="39725" y="43217"/>
                      <a:pt x="39870" y="43141"/>
                      <a:pt x="39973" y="42948"/>
                    </a:cubicBezTo>
                    <a:cubicBezTo>
                      <a:pt x="40336" y="42274"/>
                      <a:pt x="41234" y="41289"/>
                      <a:pt x="40543" y="40183"/>
                    </a:cubicBezTo>
                    <a:cubicBezTo>
                      <a:pt x="40301" y="39803"/>
                      <a:pt x="39610" y="39215"/>
                      <a:pt x="40284" y="38904"/>
                    </a:cubicBezTo>
                    <a:cubicBezTo>
                      <a:pt x="40592" y="38765"/>
                      <a:pt x="41024" y="38302"/>
                      <a:pt x="41439" y="38302"/>
                    </a:cubicBezTo>
                    <a:cubicBezTo>
                      <a:pt x="41746" y="38302"/>
                      <a:pt x="42043" y="38557"/>
                      <a:pt x="42271" y="39388"/>
                    </a:cubicBezTo>
                    <a:cubicBezTo>
                      <a:pt x="42782" y="41200"/>
                      <a:pt x="43748" y="43327"/>
                      <a:pt x="46038" y="43327"/>
                    </a:cubicBezTo>
                    <a:cubicBezTo>
                      <a:pt x="46150" y="43327"/>
                      <a:pt x="46266" y="43321"/>
                      <a:pt x="46384" y="43311"/>
                    </a:cubicBezTo>
                    <a:cubicBezTo>
                      <a:pt x="46463" y="43304"/>
                      <a:pt x="46542" y="43300"/>
                      <a:pt x="46620" y="43300"/>
                    </a:cubicBezTo>
                    <a:cubicBezTo>
                      <a:pt x="47585" y="43300"/>
                      <a:pt x="48526" y="43802"/>
                      <a:pt x="49487" y="43802"/>
                    </a:cubicBezTo>
                    <a:cubicBezTo>
                      <a:pt x="49955" y="43802"/>
                      <a:pt x="50429" y="43683"/>
                      <a:pt x="50912" y="43328"/>
                    </a:cubicBezTo>
                    <a:cubicBezTo>
                      <a:pt x="51106" y="43191"/>
                      <a:pt x="51242" y="43135"/>
                      <a:pt x="51336" y="43135"/>
                    </a:cubicBezTo>
                    <a:cubicBezTo>
                      <a:pt x="51643" y="43135"/>
                      <a:pt x="51508" y="43736"/>
                      <a:pt x="51534" y="44054"/>
                    </a:cubicBezTo>
                    <a:cubicBezTo>
                      <a:pt x="51845" y="45488"/>
                      <a:pt x="50843" y="46629"/>
                      <a:pt x="50618" y="47942"/>
                    </a:cubicBezTo>
                    <a:cubicBezTo>
                      <a:pt x="50585" y="48144"/>
                      <a:pt x="50240" y="48444"/>
                      <a:pt x="50046" y="48444"/>
                    </a:cubicBezTo>
                    <a:cubicBezTo>
                      <a:pt x="50041" y="48444"/>
                      <a:pt x="50036" y="48444"/>
                      <a:pt x="50031" y="48444"/>
                    </a:cubicBezTo>
                    <a:cubicBezTo>
                      <a:pt x="49523" y="48389"/>
                      <a:pt x="49010" y="48372"/>
                      <a:pt x="48494" y="48372"/>
                    </a:cubicBezTo>
                    <a:cubicBezTo>
                      <a:pt x="47534" y="48372"/>
                      <a:pt x="46564" y="48433"/>
                      <a:pt x="45600" y="48433"/>
                    </a:cubicBezTo>
                    <a:cubicBezTo>
                      <a:pt x="43779" y="48433"/>
                      <a:pt x="41984" y="48215"/>
                      <a:pt x="40336" y="46957"/>
                    </a:cubicBezTo>
                    <a:cubicBezTo>
                      <a:pt x="40033" y="46726"/>
                      <a:pt x="39675" y="46623"/>
                      <a:pt x="39308" y="46623"/>
                    </a:cubicBezTo>
                    <a:cubicBezTo>
                      <a:pt x="38250" y="46623"/>
                      <a:pt x="37116" y="47478"/>
                      <a:pt x="37000" y="48582"/>
                    </a:cubicBezTo>
                    <a:cubicBezTo>
                      <a:pt x="36972" y="48947"/>
                      <a:pt x="36796" y="49426"/>
                      <a:pt x="36527" y="49426"/>
                    </a:cubicBezTo>
                    <a:cubicBezTo>
                      <a:pt x="36465" y="49426"/>
                      <a:pt x="36398" y="49400"/>
                      <a:pt x="36326" y="49342"/>
                    </a:cubicBezTo>
                    <a:cubicBezTo>
                      <a:pt x="35376" y="48582"/>
                      <a:pt x="34045" y="48772"/>
                      <a:pt x="33147" y="47752"/>
                    </a:cubicBezTo>
                    <a:cubicBezTo>
                      <a:pt x="32334" y="46819"/>
                      <a:pt x="30900" y="46785"/>
                      <a:pt x="29673" y="46525"/>
                    </a:cubicBezTo>
                    <a:cubicBezTo>
                      <a:pt x="28913" y="46370"/>
                      <a:pt x="27807" y="46422"/>
                      <a:pt x="28567" y="44953"/>
                    </a:cubicBezTo>
                    <a:cubicBezTo>
                      <a:pt x="28982" y="44158"/>
                      <a:pt x="29034" y="43000"/>
                      <a:pt x="28515" y="42257"/>
                    </a:cubicBezTo>
                    <a:cubicBezTo>
                      <a:pt x="28230" y="41853"/>
                      <a:pt x="27848" y="41722"/>
                      <a:pt x="27412" y="41722"/>
                    </a:cubicBezTo>
                    <a:cubicBezTo>
                      <a:pt x="27028" y="41722"/>
                      <a:pt x="26602" y="41823"/>
                      <a:pt x="26165" y="41928"/>
                    </a:cubicBezTo>
                    <a:cubicBezTo>
                      <a:pt x="25497" y="42091"/>
                      <a:pt x="24818" y="42128"/>
                      <a:pt x="24133" y="42128"/>
                    </a:cubicBezTo>
                    <a:cubicBezTo>
                      <a:pt x="23569" y="42128"/>
                      <a:pt x="23001" y="42103"/>
                      <a:pt x="22432" y="42103"/>
                    </a:cubicBezTo>
                    <a:cubicBezTo>
                      <a:pt x="21707" y="42103"/>
                      <a:pt x="20980" y="42143"/>
                      <a:pt x="20255" y="42326"/>
                    </a:cubicBezTo>
                    <a:cubicBezTo>
                      <a:pt x="19287" y="42585"/>
                      <a:pt x="18319" y="42862"/>
                      <a:pt x="17559" y="43380"/>
                    </a:cubicBezTo>
                    <a:cubicBezTo>
                      <a:pt x="17082" y="43705"/>
                      <a:pt x="16613" y="43798"/>
                      <a:pt x="16149" y="43798"/>
                    </a:cubicBezTo>
                    <a:cubicBezTo>
                      <a:pt x="15538" y="43798"/>
                      <a:pt x="14935" y="43638"/>
                      <a:pt x="14326" y="43638"/>
                    </a:cubicBezTo>
                    <a:cubicBezTo>
                      <a:pt x="14292" y="43638"/>
                      <a:pt x="14258" y="43638"/>
                      <a:pt x="14223" y="43639"/>
                    </a:cubicBezTo>
                    <a:cubicBezTo>
                      <a:pt x="14120" y="43622"/>
                      <a:pt x="14016" y="43570"/>
                      <a:pt x="13930" y="43466"/>
                    </a:cubicBezTo>
                    <a:cubicBezTo>
                      <a:pt x="14043" y="43169"/>
                      <a:pt x="14308" y="43115"/>
                      <a:pt x="14562" y="43115"/>
                    </a:cubicBezTo>
                    <a:cubicBezTo>
                      <a:pt x="14617" y="43115"/>
                      <a:pt x="14672" y="43118"/>
                      <a:pt x="14725" y="43121"/>
                    </a:cubicBezTo>
                    <a:cubicBezTo>
                      <a:pt x="14838" y="43129"/>
                      <a:pt x="14949" y="43134"/>
                      <a:pt x="15058" y="43134"/>
                    </a:cubicBezTo>
                    <a:cubicBezTo>
                      <a:pt x="16723" y="43134"/>
                      <a:pt x="17967" y="42165"/>
                      <a:pt x="18388" y="40771"/>
                    </a:cubicBezTo>
                    <a:cubicBezTo>
                      <a:pt x="18976" y="38921"/>
                      <a:pt x="20808" y="38282"/>
                      <a:pt x="21482" y="37090"/>
                    </a:cubicBezTo>
                    <a:cubicBezTo>
                      <a:pt x="22174" y="35865"/>
                      <a:pt x="22770" y="35535"/>
                      <a:pt x="23579" y="35535"/>
                    </a:cubicBezTo>
                    <a:cubicBezTo>
                      <a:pt x="23899" y="35535"/>
                      <a:pt x="24254" y="35587"/>
                      <a:pt x="24661" y="35655"/>
                    </a:cubicBezTo>
                    <a:cubicBezTo>
                      <a:pt x="24682" y="35658"/>
                      <a:pt x="24703" y="35660"/>
                      <a:pt x="24725" y="35660"/>
                    </a:cubicBezTo>
                    <a:cubicBezTo>
                      <a:pt x="25065" y="35660"/>
                      <a:pt x="25513" y="35293"/>
                      <a:pt x="25854" y="35033"/>
                    </a:cubicBezTo>
                    <a:cubicBezTo>
                      <a:pt x="26267" y="34730"/>
                      <a:pt x="26584" y="34570"/>
                      <a:pt x="26849" y="34570"/>
                    </a:cubicBezTo>
                    <a:cubicBezTo>
                      <a:pt x="27249" y="34570"/>
                      <a:pt x="27529" y="34935"/>
                      <a:pt x="27841" y="35724"/>
                    </a:cubicBezTo>
                    <a:cubicBezTo>
                      <a:pt x="28325" y="36969"/>
                      <a:pt x="29742" y="37574"/>
                      <a:pt x="30952" y="38161"/>
                    </a:cubicBezTo>
                    <a:cubicBezTo>
                      <a:pt x="31712" y="38524"/>
                      <a:pt x="32732" y="38852"/>
                      <a:pt x="32680" y="39716"/>
                    </a:cubicBezTo>
                    <a:cubicBezTo>
                      <a:pt x="32594" y="40753"/>
                      <a:pt x="31488" y="40546"/>
                      <a:pt x="30710" y="40615"/>
                    </a:cubicBezTo>
                    <a:cubicBezTo>
                      <a:pt x="30312" y="40650"/>
                      <a:pt x="29794" y="40598"/>
                      <a:pt x="29673" y="41134"/>
                    </a:cubicBezTo>
                    <a:cubicBezTo>
                      <a:pt x="29552" y="41669"/>
                      <a:pt x="30036" y="41825"/>
                      <a:pt x="30382" y="42032"/>
                    </a:cubicBezTo>
                    <a:cubicBezTo>
                      <a:pt x="30898" y="42336"/>
                      <a:pt x="31474" y="42934"/>
                      <a:pt x="32011" y="42934"/>
                    </a:cubicBezTo>
                    <a:cubicBezTo>
                      <a:pt x="32175" y="42934"/>
                      <a:pt x="32336" y="42878"/>
                      <a:pt x="32490" y="42741"/>
                    </a:cubicBezTo>
                    <a:cubicBezTo>
                      <a:pt x="33354" y="41963"/>
                      <a:pt x="33890" y="40788"/>
                      <a:pt x="34512" y="39751"/>
                    </a:cubicBezTo>
                    <a:cubicBezTo>
                      <a:pt x="34586" y="39617"/>
                      <a:pt x="34289" y="39329"/>
                      <a:pt x="34602" y="39329"/>
                    </a:cubicBezTo>
                    <a:cubicBezTo>
                      <a:pt x="34653" y="39329"/>
                      <a:pt x="34719" y="39337"/>
                      <a:pt x="34806" y="39354"/>
                    </a:cubicBezTo>
                    <a:cubicBezTo>
                      <a:pt x="34890" y="39373"/>
                      <a:pt x="34965" y="39381"/>
                      <a:pt x="35031" y="39381"/>
                    </a:cubicBezTo>
                    <a:cubicBezTo>
                      <a:pt x="35567" y="39381"/>
                      <a:pt x="35557" y="38814"/>
                      <a:pt x="35341" y="38507"/>
                    </a:cubicBezTo>
                    <a:cubicBezTo>
                      <a:pt x="34806" y="37781"/>
                      <a:pt x="34546" y="36658"/>
                      <a:pt x="33561" y="36468"/>
                    </a:cubicBezTo>
                    <a:cubicBezTo>
                      <a:pt x="32248" y="36208"/>
                      <a:pt x="31591" y="35206"/>
                      <a:pt x="30727" y="34411"/>
                    </a:cubicBezTo>
                    <a:cubicBezTo>
                      <a:pt x="30468" y="34169"/>
                      <a:pt x="30278" y="33910"/>
                      <a:pt x="30485" y="33599"/>
                    </a:cubicBezTo>
                    <a:cubicBezTo>
                      <a:pt x="30551" y="33501"/>
                      <a:pt x="30628" y="33465"/>
                      <a:pt x="30705" y="33465"/>
                    </a:cubicBezTo>
                    <a:close/>
                    <a:moveTo>
                      <a:pt x="65829" y="50622"/>
                    </a:moveTo>
                    <a:cubicBezTo>
                      <a:pt x="66138" y="50622"/>
                      <a:pt x="66376" y="50877"/>
                      <a:pt x="66569" y="51209"/>
                    </a:cubicBezTo>
                    <a:cubicBezTo>
                      <a:pt x="67601" y="52923"/>
                      <a:pt x="68767" y="54401"/>
                      <a:pt x="70703" y="54401"/>
                    </a:cubicBezTo>
                    <a:cubicBezTo>
                      <a:pt x="71167" y="54401"/>
                      <a:pt x="71676" y="54316"/>
                      <a:pt x="72237" y="54129"/>
                    </a:cubicBezTo>
                    <a:cubicBezTo>
                      <a:pt x="72263" y="54119"/>
                      <a:pt x="72291" y="54114"/>
                      <a:pt x="72320" y="54114"/>
                    </a:cubicBezTo>
                    <a:cubicBezTo>
                      <a:pt x="72487" y="54114"/>
                      <a:pt x="72701" y="54260"/>
                      <a:pt x="72877" y="54319"/>
                    </a:cubicBezTo>
                    <a:cubicBezTo>
                      <a:pt x="72687" y="54406"/>
                      <a:pt x="72514" y="54527"/>
                      <a:pt x="72358" y="54665"/>
                    </a:cubicBezTo>
                    <a:lnTo>
                      <a:pt x="72358" y="54682"/>
                    </a:lnTo>
                    <a:cubicBezTo>
                      <a:pt x="71675" y="55659"/>
                      <a:pt x="71022" y="56681"/>
                      <a:pt x="69648" y="56681"/>
                    </a:cubicBezTo>
                    <a:cubicBezTo>
                      <a:pt x="69564" y="56681"/>
                      <a:pt x="69476" y="56678"/>
                      <a:pt x="69386" y="56669"/>
                    </a:cubicBezTo>
                    <a:cubicBezTo>
                      <a:pt x="69196" y="56600"/>
                      <a:pt x="68850" y="56549"/>
                      <a:pt x="68850" y="56445"/>
                    </a:cubicBezTo>
                    <a:cubicBezTo>
                      <a:pt x="68660" y="54216"/>
                      <a:pt x="66258" y="53559"/>
                      <a:pt x="65532" y="51727"/>
                    </a:cubicBezTo>
                    <a:cubicBezTo>
                      <a:pt x="65394" y="51381"/>
                      <a:pt x="64945" y="50932"/>
                      <a:pt x="65584" y="50673"/>
                    </a:cubicBezTo>
                    <a:cubicBezTo>
                      <a:pt x="65670" y="50638"/>
                      <a:pt x="65752" y="50622"/>
                      <a:pt x="65829" y="50622"/>
                    </a:cubicBezTo>
                    <a:close/>
                    <a:moveTo>
                      <a:pt x="50497" y="52695"/>
                    </a:moveTo>
                    <a:lnTo>
                      <a:pt x="50497" y="52695"/>
                    </a:lnTo>
                    <a:cubicBezTo>
                      <a:pt x="51016" y="52885"/>
                      <a:pt x="51863" y="52937"/>
                      <a:pt x="52001" y="53265"/>
                    </a:cubicBezTo>
                    <a:cubicBezTo>
                      <a:pt x="53055" y="55840"/>
                      <a:pt x="55734" y="57464"/>
                      <a:pt x="56114" y="60420"/>
                    </a:cubicBezTo>
                    <a:cubicBezTo>
                      <a:pt x="56252" y="61439"/>
                      <a:pt x="57323" y="61802"/>
                      <a:pt x="57859" y="62580"/>
                    </a:cubicBezTo>
                    <a:cubicBezTo>
                      <a:pt x="59294" y="64654"/>
                      <a:pt x="60106" y="66952"/>
                      <a:pt x="60763" y="69337"/>
                    </a:cubicBezTo>
                    <a:cubicBezTo>
                      <a:pt x="58533" y="67643"/>
                      <a:pt x="56615" y="65656"/>
                      <a:pt x="55336" y="63133"/>
                    </a:cubicBezTo>
                    <a:cubicBezTo>
                      <a:pt x="55198" y="62874"/>
                      <a:pt x="55008" y="62614"/>
                      <a:pt x="55008" y="62355"/>
                    </a:cubicBezTo>
                    <a:cubicBezTo>
                      <a:pt x="54990" y="58916"/>
                      <a:pt x="52139" y="56739"/>
                      <a:pt x="51189" y="53697"/>
                    </a:cubicBezTo>
                    <a:cubicBezTo>
                      <a:pt x="51085" y="53334"/>
                      <a:pt x="50739" y="53040"/>
                      <a:pt x="50497" y="52695"/>
                    </a:cubicBezTo>
                    <a:close/>
                    <a:moveTo>
                      <a:pt x="87976" y="1"/>
                    </a:moveTo>
                    <a:cubicBezTo>
                      <a:pt x="87018" y="1"/>
                      <a:pt x="85745" y="1010"/>
                      <a:pt x="84455" y="1127"/>
                    </a:cubicBezTo>
                    <a:cubicBezTo>
                      <a:pt x="83776" y="1176"/>
                      <a:pt x="83111" y="1512"/>
                      <a:pt x="82448" y="1512"/>
                    </a:cubicBezTo>
                    <a:cubicBezTo>
                      <a:pt x="82403" y="1512"/>
                      <a:pt x="82358" y="1511"/>
                      <a:pt x="82313" y="1507"/>
                    </a:cubicBezTo>
                    <a:cubicBezTo>
                      <a:pt x="82281" y="1506"/>
                      <a:pt x="82250" y="1506"/>
                      <a:pt x="82218" y="1506"/>
                    </a:cubicBezTo>
                    <a:cubicBezTo>
                      <a:pt x="80376" y="1506"/>
                      <a:pt x="79245" y="3375"/>
                      <a:pt x="77443" y="3375"/>
                    </a:cubicBezTo>
                    <a:cubicBezTo>
                      <a:pt x="77340" y="3375"/>
                      <a:pt x="77235" y="3369"/>
                      <a:pt x="77128" y="3356"/>
                    </a:cubicBezTo>
                    <a:cubicBezTo>
                      <a:pt x="77026" y="3344"/>
                      <a:pt x="76928" y="3335"/>
                      <a:pt x="76837" y="3335"/>
                    </a:cubicBezTo>
                    <a:cubicBezTo>
                      <a:pt x="76434" y="3335"/>
                      <a:pt x="76136" y="3491"/>
                      <a:pt x="75953" y="4082"/>
                    </a:cubicBezTo>
                    <a:cubicBezTo>
                      <a:pt x="75843" y="4459"/>
                      <a:pt x="75132" y="4980"/>
                      <a:pt x="74758" y="4980"/>
                    </a:cubicBezTo>
                    <a:cubicBezTo>
                      <a:pt x="74720" y="4980"/>
                      <a:pt x="74687" y="4974"/>
                      <a:pt x="74657" y="4964"/>
                    </a:cubicBezTo>
                    <a:cubicBezTo>
                      <a:pt x="73910" y="4715"/>
                      <a:pt x="73366" y="4590"/>
                      <a:pt x="73013" y="4590"/>
                    </a:cubicBezTo>
                    <a:cubicBezTo>
                      <a:pt x="72190" y="4590"/>
                      <a:pt x="72409" y="5268"/>
                      <a:pt x="73534" y="6623"/>
                    </a:cubicBezTo>
                    <a:cubicBezTo>
                      <a:pt x="73585" y="6692"/>
                      <a:pt x="73499" y="6882"/>
                      <a:pt x="73482" y="7003"/>
                    </a:cubicBezTo>
                    <a:cubicBezTo>
                      <a:pt x="73413" y="6968"/>
                      <a:pt x="73292" y="6951"/>
                      <a:pt x="73240" y="6882"/>
                    </a:cubicBezTo>
                    <a:cubicBezTo>
                      <a:pt x="72877" y="6381"/>
                      <a:pt x="72324" y="5914"/>
                      <a:pt x="72220" y="5344"/>
                    </a:cubicBezTo>
                    <a:cubicBezTo>
                      <a:pt x="72065" y="4531"/>
                      <a:pt x="71961" y="3840"/>
                      <a:pt x="71010" y="3650"/>
                    </a:cubicBezTo>
                    <a:cubicBezTo>
                      <a:pt x="70839" y="3615"/>
                      <a:pt x="70680" y="3599"/>
                      <a:pt x="70533" y="3599"/>
                    </a:cubicBezTo>
                    <a:cubicBezTo>
                      <a:pt x="69359" y="3599"/>
                      <a:pt x="68898" y="4626"/>
                      <a:pt x="68315" y="5517"/>
                    </a:cubicBezTo>
                    <a:cubicBezTo>
                      <a:pt x="67865" y="6208"/>
                      <a:pt x="68349" y="6536"/>
                      <a:pt x="68729" y="6934"/>
                    </a:cubicBezTo>
                    <a:cubicBezTo>
                      <a:pt x="68798" y="7003"/>
                      <a:pt x="68850" y="7089"/>
                      <a:pt x="68902" y="7176"/>
                    </a:cubicBezTo>
                    <a:cubicBezTo>
                      <a:pt x="68817" y="7188"/>
                      <a:pt x="68731" y="7200"/>
                      <a:pt x="68645" y="7200"/>
                    </a:cubicBezTo>
                    <a:cubicBezTo>
                      <a:pt x="68610" y="7200"/>
                      <a:pt x="68575" y="7198"/>
                      <a:pt x="68539" y="7193"/>
                    </a:cubicBezTo>
                    <a:cubicBezTo>
                      <a:pt x="67376" y="7024"/>
                      <a:pt x="66212" y="6691"/>
                      <a:pt x="65033" y="6691"/>
                    </a:cubicBezTo>
                    <a:cubicBezTo>
                      <a:pt x="65003" y="6691"/>
                      <a:pt x="64974" y="6691"/>
                      <a:pt x="64945" y="6692"/>
                    </a:cubicBezTo>
                    <a:cubicBezTo>
                      <a:pt x="64584" y="6692"/>
                      <a:pt x="63909" y="6196"/>
                      <a:pt x="63437" y="6196"/>
                    </a:cubicBezTo>
                    <a:cubicBezTo>
                      <a:pt x="63072" y="6196"/>
                      <a:pt x="62827" y="6492"/>
                      <a:pt x="62940" y="7538"/>
                    </a:cubicBezTo>
                    <a:cubicBezTo>
                      <a:pt x="62940" y="7608"/>
                      <a:pt x="62525" y="7711"/>
                      <a:pt x="62283" y="7798"/>
                    </a:cubicBezTo>
                    <a:cubicBezTo>
                      <a:pt x="61879" y="7955"/>
                      <a:pt x="61464" y="8005"/>
                      <a:pt x="61043" y="8005"/>
                    </a:cubicBezTo>
                    <a:cubicBezTo>
                      <a:pt x="60325" y="8005"/>
                      <a:pt x="59591" y="7860"/>
                      <a:pt x="58870" y="7860"/>
                    </a:cubicBezTo>
                    <a:cubicBezTo>
                      <a:pt x="58295" y="7860"/>
                      <a:pt x="57729" y="7952"/>
                      <a:pt x="57185" y="8282"/>
                    </a:cubicBezTo>
                    <a:cubicBezTo>
                      <a:pt x="56736" y="8610"/>
                      <a:pt x="56304" y="8938"/>
                      <a:pt x="55837" y="9267"/>
                    </a:cubicBezTo>
                    <a:cubicBezTo>
                      <a:pt x="55671" y="9381"/>
                      <a:pt x="55417" y="9527"/>
                      <a:pt x="55226" y="9527"/>
                    </a:cubicBezTo>
                    <a:cubicBezTo>
                      <a:pt x="55100" y="9527"/>
                      <a:pt x="55001" y="9463"/>
                      <a:pt x="54973" y="9284"/>
                    </a:cubicBezTo>
                    <a:cubicBezTo>
                      <a:pt x="54819" y="8258"/>
                      <a:pt x="54209" y="8003"/>
                      <a:pt x="53545" y="8003"/>
                    </a:cubicBezTo>
                    <a:cubicBezTo>
                      <a:pt x="53313" y="8003"/>
                      <a:pt x="53075" y="8034"/>
                      <a:pt x="52848" y="8074"/>
                    </a:cubicBezTo>
                    <a:cubicBezTo>
                      <a:pt x="51897" y="8264"/>
                      <a:pt x="52416" y="9232"/>
                      <a:pt x="52295" y="9854"/>
                    </a:cubicBezTo>
                    <a:cubicBezTo>
                      <a:pt x="52156" y="10615"/>
                      <a:pt x="51344" y="10096"/>
                      <a:pt x="50998" y="10545"/>
                    </a:cubicBezTo>
                    <a:cubicBezTo>
                      <a:pt x="50949" y="10609"/>
                      <a:pt x="50910" y="10635"/>
                      <a:pt x="50880" y="10635"/>
                    </a:cubicBezTo>
                    <a:cubicBezTo>
                      <a:pt x="50805" y="10635"/>
                      <a:pt x="50789" y="10469"/>
                      <a:pt x="50826" y="10321"/>
                    </a:cubicBezTo>
                    <a:cubicBezTo>
                      <a:pt x="51033" y="8990"/>
                      <a:pt x="50221" y="8541"/>
                      <a:pt x="49115" y="8161"/>
                    </a:cubicBezTo>
                    <a:cubicBezTo>
                      <a:pt x="46903" y="7400"/>
                      <a:pt x="44535" y="7176"/>
                      <a:pt x="42392" y="6070"/>
                    </a:cubicBezTo>
                    <a:cubicBezTo>
                      <a:pt x="41667" y="5697"/>
                      <a:pt x="40852" y="5536"/>
                      <a:pt x="40032" y="5536"/>
                    </a:cubicBezTo>
                    <a:cubicBezTo>
                      <a:pt x="39367" y="5536"/>
                      <a:pt x="38699" y="5642"/>
                      <a:pt x="38072" y="5828"/>
                    </a:cubicBezTo>
                    <a:cubicBezTo>
                      <a:pt x="36033" y="6432"/>
                      <a:pt x="33838" y="6502"/>
                      <a:pt x="31989" y="7642"/>
                    </a:cubicBezTo>
                    <a:cubicBezTo>
                      <a:pt x="31263" y="8074"/>
                      <a:pt x="29206" y="7296"/>
                      <a:pt x="30226" y="9457"/>
                    </a:cubicBezTo>
                    <a:cubicBezTo>
                      <a:pt x="30278" y="9578"/>
                      <a:pt x="29984" y="9854"/>
                      <a:pt x="29863" y="10079"/>
                    </a:cubicBezTo>
                    <a:cubicBezTo>
                      <a:pt x="28653" y="12412"/>
                      <a:pt x="26234" y="13224"/>
                      <a:pt x="24229" y="14555"/>
                    </a:cubicBezTo>
                    <a:cubicBezTo>
                      <a:pt x="22536" y="15661"/>
                      <a:pt x="23486" y="17112"/>
                      <a:pt x="24022" y="18236"/>
                    </a:cubicBezTo>
                    <a:cubicBezTo>
                      <a:pt x="24328" y="18880"/>
                      <a:pt x="24972" y="19241"/>
                      <a:pt x="25627" y="19241"/>
                    </a:cubicBezTo>
                    <a:cubicBezTo>
                      <a:pt x="26008" y="19241"/>
                      <a:pt x="26393" y="19119"/>
                      <a:pt x="26718" y="18858"/>
                    </a:cubicBezTo>
                    <a:cubicBezTo>
                      <a:pt x="27228" y="18470"/>
                      <a:pt x="27609" y="18306"/>
                      <a:pt x="27903" y="18306"/>
                    </a:cubicBezTo>
                    <a:cubicBezTo>
                      <a:pt x="28524" y="18306"/>
                      <a:pt x="28748" y="19042"/>
                      <a:pt x="28947" y="19946"/>
                    </a:cubicBezTo>
                    <a:cubicBezTo>
                      <a:pt x="28982" y="20223"/>
                      <a:pt x="28999" y="20499"/>
                      <a:pt x="28982" y="20776"/>
                    </a:cubicBezTo>
                    <a:cubicBezTo>
                      <a:pt x="28774" y="20551"/>
                      <a:pt x="28446" y="20396"/>
                      <a:pt x="28342" y="20119"/>
                    </a:cubicBezTo>
                    <a:cubicBezTo>
                      <a:pt x="28124" y="19474"/>
                      <a:pt x="27849" y="19234"/>
                      <a:pt x="27528" y="19234"/>
                    </a:cubicBezTo>
                    <a:cubicBezTo>
                      <a:pt x="27212" y="19234"/>
                      <a:pt x="26853" y="19465"/>
                      <a:pt x="26459" y="19774"/>
                    </a:cubicBezTo>
                    <a:cubicBezTo>
                      <a:pt x="25646" y="20379"/>
                      <a:pt x="25958" y="21260"/>
                      <a:pt x="26130" y="21899"/>
                    </a:cubicBezTo>
                    <a:cubicBezTo>
                      <a:pt x="26459" y="23092"/>
                      <a:pt x="25802" y="23420"/>
                      <a:pt x="24938" y="23627"/>
                    </a:cubicBezTo>
                    <a:cubicBezTo>
                      <a:pt x="23901" y="23852"/>
                      <a:pt x="23072" y="24267"/>
                      <a:pt x="22553" y="25269"/>
                    </a:cubicBezTo>
                    <a:cubicBezTo>
                      <a:pt x="22273" y="25790"/>
                      <a:pt x="21682" y="26043"/>
                      <a:pt x="21157" y="26043"/>
                    </a:cubicBezTo>
                    <a:cubicBezTo>
                      <a:pt x="21003" y="26043"/>
                      <a:pt x="20855" y="26021"/>
                      <a:pt x="20721" y="25978"/>
                    </a:cubicBezTo>
                    <a:cubicBezTo>
                      <a:pt x="20116" y="25788"/>
                      <a:pt x="20963" y="25390"/>
                      <a:pt x="20946" y="24993"/>
                    </a:cubicBezTo>
                    <a:cubicBezTo>
                      <a:pt x="20929" y="24543"/>
                      <a:pt x="20738" y="24129"/>
                      <a:pt x="20410" y="23835"/>
                    </a:cubicBezTo>
                    <a:cubicBezTo>
                      <a:pt x="19477" y="22798"/>
                      <a:pt x="18354" y="21709"/>
                      <a:pt x="18215" y="20327"/>
                    </a:cubicBezTo>
                    <a:cubicBezTo>
                      <a:pt x="18098" y="19205"/>
                      <a:pt x="17332" y="17921"/>
                      <a:pt x="16200" y="17921"/>
                    </a:cubicBezTo>
                    <a:cubicBezTo>
                      <a:pt x="16163" y="17921"/>
                      <a:pt x="16127" y="17922"/>
                      <a:pt x="16090" y="17925"/>
                    </a:cubicBezTo>
                    <a:cubicBezTo>
                      <a:pt x="15105" y="17976"/>
                      <a:pt x="14068" y="18391"/>
                      <a:pt x="13930" y="19221"/>
                    </a:cubicBezTo>
                    <a:cubicBezTo>
                      <a:pt x="13670" y="20430"/>
                      <a:pt x="14137" y="21709"/>
                      <a:pt x="15122" y="22470"/>
                    </a:cubicBezTo>
                    <a:cubicBezTo>
                      <a:pt x="15952" y="23109"/>
                      <a:pt x="15952" y="23161"/>
                      <a:pt x="15589" y="23489"/>
                    </a:cubicBezTo>
                    <a:cubicBezTo>
                      <a:pt x="14448" y="24526"/>
                      <a:pt x="14915" y="26116"/>
                      <a:pt x="14292" y="27377"/>
                    </a:cubicBezTo>
                    <a:cubicBezTo>
                      <a:pt x="14143" y="27687"/>
                      <a:pt x="14420" y="27822"/>
                      <a:pt x="14760" y="27822"/>
                    </a:cubicBezTo>
                    <a:cubicBezTo>
                      <a:pt x="14932" y="27822"/>
                      <a:pt x="15121" y="27787"/>
                      <a:pt x="15278" y="27723"/>
                    </a:cubicBezTo>
                    <a:cubicBezTo>
                      <a:pt x="16510" y="27249"/>
                      <a:pt x="17772" y="26919"/>
                      <a:pt x="19089" y="26919"/>
                    </a:cubicBezTo>
                    <a:cubicBezTo>
                      <a:pt x="19212" y="26919"/>
                      <a:pt x="19336" y="26922"/>
                      <a:pt x="19460" y="26928"/>
                    </a:cubicBezTo>
                    <a:lnTo>
                      <a:pt x="19874" y="26928"/>
                    </a:lnTo>
                    <a:cubicBezTo>
                      <a:pt x="19840" y="26997"/>
                      <a:pt x="19823" y="27136"/>
                      <a:pt x="19753" y="27153"/>
                    </a:cubicBezTo>
                    <a:cubicBezTo>
                      <a:pt x="18630" y="27585"/>
                      <a:pt x="17507" y="28138"/>
                      <a:pt x="16349" y="28414"/>
                    </a:cubicBezTo>
                    <a:cubicBezTo>
                      <a:pt x="15692" y="28570"/>
                      <a:pt x="14915" y="28432"/>
                      <a:pt x="14707" y="29209"/>
                    </a:cubicBezTo>
                    <a:cubicBezTo>
                      <a:pt x="14500" y="30004"/>
                      <a:pt x="15260" y="30194"/>
                      <a:pt x="15813" y="30505"/>
                    </a:cubicBezTo>
                    <a:cubicBezTo>
                      <a:pt x="17161" y="31318"/>
                      <a:pt x="17369" y="32493"/>
                      <a:pt x="16867" y="33910"/>
                    </a:cubicBezTo>
                    <a:cubicBezTo>
                      <a:pt x="16664" y="34503"/>
                      <a:pt x="16349" y="34660"/>
                      <a:pt x="15995" y="34660"/>
                    </a:cubicBezTo>
                    <a:cubicBezTo>
                      <a:pt x="15626" y="34660"/>
                      <a:pt x="15216" y="34489"/>
                      <a:pt x="14846" y="34463"/>
                    </a:cubicBezTo>
                    <a:cubicBezTo>
                      <a:pt x="13916" y="34396"/>
                      <a:pt x="12987" y="34203"/>
                      <a:pt x="12042" y="34203"/>
                    </a:cubicBezTo>
                    <a:cubicBezTo>
                      <a:pt x="12003" y="34203"/>
                      <a:pt x="11964" y="34203"/>
                      <a:pt x="11925" y="34204"/>
                    </a:cubicBezTo>
                    <a:cubicBezTo>
                      <a:pt x="10957" y="34221"/>
                      <a:pt x="9834" y="34446"/>
                      <a:pt x="9989" y="35759"/>
                    </a:cubicBezTo>
                    <a:cubicBezTo>
                      <a:pt x="10128" y="37072"/>
                      <a:pt x="9834" y="38196"/>
                      <a:pt x="9592" y="39440"/>
                    </a:cubicBezTo>
                    <a:cubicBezTo>
                      <a:pt x="9385" y="40425"/>
                      <a:pt x="8693" y="42136"/>
                      <a:pt x="10542" y="42464"/>
                    </a:cubicBezTo>
                    <a:cubicBezTo>
                      <a:pt x="12305" y="42758"/>
                      <a:pt x="12668" y="43173"/>
                      <a:pt x="11735" y="44693"/>
                    </a:cubicBezTo>
                    <a:cubicBezTo>
                      <a:pt x="11389" y="45298"/>
                      <a:pt x="10888" y="45817"/>
                      <a:pt x="10300" y="46180"/>
                    </a:cubicBezTo>
                    <a:cubicBezTo>
                      <a:pt x="9108" y="46871"/>
                      <a:pt x="8175" y="47752"/>
                      <a:pt x="8313" y="49342"/>
                    </a:cubicBezTo>
                    <a:cubicBezTo>
                      <a:pt x="8365" y="49964"/>
                      <a:pt x="8140" y="50707"/>
                      <a:pt x="7535" y="50967"/>
                    </a:cubicBezTo>
                    <a:cubicBezTo>
                      <a:pt x="5168" y="52021"/>
                      <a:pt x="3768" y="53991"/>
                      <a:pt x="2662" y="56168"/>
                    </a:cubicBezTo>
                    <a:cubicBezTo>
                      <a:pt x="1781" y="57931"/>
                      <a:pt x="122" y="59469"/>
                      <a:pt x="1279" y="61888"/>
                    </a:cubicBezTo>
                    <a:cubicBezTo>
                      <a:pt x="1936" y="63236"/>
                      <a:pt x="1573" y="64792"/>
                      <a:pt x="830" y="66209"/>
                    </a:cubicBezTo>
                    <a:cubicBezTo>
                      <a:pt x="1" y="67781"/>
                      <a:pt x="744" y="70477"/>
                      <a:pt x="2126" y="71687"/>
                    </a:cubicBezTo>
                    <a:cubicBezTo>
                      <a:pt x="2420" y="71946"/>
                      <a:pt x="2662" y="72240"/>
                      <a:pt x="2818" y="72586"/>
                    </a:cubicBezTo>
                    <a:cubicBezTo>
                      <a:pt x="4027" y="75040"/>
                      <a:pt x="5462" y="77303"/>
                      <a:pt x="7881" y="78755"/>
                    </a:cubicBezTo>
                    <a:cubicBezTo>
                      <a:pt x="8455" y="79100"/>
                      <a:pt x="9053" y="79742"/>
                      <a:pt x="9645" y="79742"/>
                    </a:cubicBezTo>
                    <a:cubicBezTo>
                      <a:pt x="9766" y="79742"/>
                      <a:pt x="9887" y="79715"/>
                      <a:pt x="10007" y="79654"/>
                    </a:cubicBezTo>
                    <a:cubicBezTo>
                      <a:pt x="12824" y="78254"/>
                      <a:pt x="16142" y="79844"/>
                      <a:pt x="18889" y="77874"/>
                    </a:cubicBezTo>
                    <a:cubicBezTo>
                      <a:pt x="19326" y="77562"/>
                      <a:pt x="19938" y="77352"/>
                      <a:pt x="20558" y="77352"/>
                    </a:cubicBezTo>
                    <a:cubicBezTo>
                      <a:pt x="21313" y="77352"/>
                      <a:pt x="22079" y="77663"/>
                      <a:pt x="22553" y="78479"/>
                    </a:cubicBezTo>
                    <a:cubicBezTo>
                      <a:pt x="23034" y="79313"/>
                      <a:pt x="23538" y="79650"/>
                      <a:pt x="24283" y="79650"/>
                    </a:cubicBezTo>
                    <a:cubicBezTo>
                      <a:pt x="24448" y="79650"/>
                      <a:pt x="24626" y="79633"/>
                      <a:pt x="24817" y="79602"/>
                    </a:cubicBezTo>
                    <a:cubicBezTo>
                      <a:pt x="24994" y="79574"/>
                      <a:pt x="25161" y="79561"/>
                      <a:pt x="25317" y="79561"/>
                    </a:cubicBezTo>
                    <a:cubicBezTo>
                      <a:pt x="26715" y="79561"/>
                      <a:pt x="27271" y="80640"/>
                      <a:pt x="26960" y="82194"/>
                    </a:cubicBezTo>
                    <a:cubicBezTo>
                      <a:pt x="26683" y="83611"/>
                      <a:pt x="25750" y="85218"/>
                      <a:pt x="26545" y="86480"/>
                    </a:cubicBezTo>
                    <a:cubicBezTo>
                      <a:pt x="27461" y="87966"/>
                      <a:pt x="28515" y="89400"/>
                      <a:pt x="29206" y="90973"/>
                    </a:cubicBezTo>
                    <a:cubicBezTo>
                      <a:pt x="30416" y="93721"/>
                      <a:pt x="31298" y="96641"/>
                      <a:pt x="29777" y="99631"/>
                    </a:cubicBezTo>
                    <a:cubicBezTo>
                      <a:pt x="28809" y="101515"/>
                      <a:pt x="28619" y="103502"/>
                      <a:pt x="29535" y="105369"/>
                    </a:cubicBezTo>
                    <a:cubicBezTo>
                      <a:pt x="30503" y="107321"/>
                      <a:pt x="31228" y="109274"/>
                      <a:pt x="31488" y="111469"/>
                    </a:cubicBezTo>
                    <a:cubicBezTo>
                      <a:pt x="31712" y="113456"/>
                      <a:pt x="31695" y="115599"/>
                      <a:pt x="33371" y="117172"/>
                    </a:cubicBezTo>
                    <a:cubicBezTo>
                      <a:pt x="34322" y="118088"/>
                      <a:pt x="34581" y="119436"/>
                      <a:pt x="35013" y="120645"/>
                    </a:cubicBezTo>
                    <a:cubicBezTo>
                      <a:pt x="35393" y="121717"/>
                      <a:pt x="34546" y="123065"/>
                      <a:pt x="35843" y="123998"/>
                    </a:cubicBezTo>
                    <a:cubicBezTo>
                      <a:pt x="36206" y="124270"/>
                      <a:pt x="36549" y="124368"/>
                      <a:pt x="36881" y="124368"/>
                    </a:cubicBezTo>
                    <a:cubicBezTo>
                      <a:pt x="37735" y="124368"/>
                      <a:pt x="38515" y="123721"/>
                      <a:pt x="39372" y="123721"/>
                    </a:cubicBezTo>
                    <a:cubicBezTo>
                      <a:pt x="39388" y="123721"/>
                      <a:pt x="39404" y="123721"/>
                      <a:pt x="39420" y="123721"/>
                    </a:cubicBezTo>
                    <a:cubicBezTo>
                      <a:pt x="39526" y="123724"/>
                      <a:pt x="39630" y="123725"/>
                      <a:pt x="39734" y="123725"/>
                    </a:cubicBezTo>
                    <a:cubicBezTo>
                      <a:pt x="44937" y="123725"/>
                      <a:pt x="47636" y="120353"/>
                      <a:pt x="49754" y="116100"/>
                    </a:cubicBezTo>
                    <a:cubicBezTo>
                      <a:pt x="50186" y="115236"/>
                      <a:pt x="49720" y="113957"/>
                      <a:pt x="50826" y="113508"/>
                    </a:cubicBezTo>
                    <a:cubicBezTo>
                      <a:pt x="52761" y="112713"/>
                      <a:pt x="53193" y="111175"/>
                      <a:pt x="52692" y="109499"/>
                    </a:cubicBezTo>
                    <a:cubicBezTo>
                      <a:pt x="51949" y="107028"/>
                      <a:pt x="53297" y="106112"/>
                      <a:pt x="55181" y="105282"/>
                    </a:cubicBezTo>
                    <a:cubicBezTo>
                      <a:pt x="57773" y="104107"/>
                      <a:pt x="59449" y="98370"/>
                      <a:pt x="57963" y="96071"/>
                    </a:cubicBezTo>
                    <a:cubicBezTo>
                      <a:pt x="56770" y="94239"/>
                      <a:pt x="57099" y="92217"/>
                      <a:pt x="57444" y="90316"/>
                    </a:cubicBezTo>
                    <a:cubicBezTo>
                      <a:pt x="57911" y="87621"/>
                      <a:pt x="59933" y="85823"/>
                      <a:pt x="61851" y="84164"/>
                    </a:cubicBezTo>
                    <a:cubicBezTo>
                      <a:pt x="65601" y="80915"/>
                      <a:pt x="68055" y="76992"/>
                      <a:pt x="69109" y="72171"/>
                    </a:cubicBezTo>
                    <a:cubicBezTo>
                      <a:pt x="69271" y="71459"/>
                      <a:pt x="69266" y="70656"/>
                      <a:pt x="68371" y="70656"/>
                    </a:cubicBezTo>
                    <a:cubicBezTo>
                      <a:pt x="68311" y="70656"/>
                      <a:pt x="68246" y="70660"/>
                      <a:pt x="68176" y="70667"/>
                    </a:cubicBezTo>
                    <a:cubicBezTo>
                      <a:pt x="67157" y="70788"/>
                      <a:pt x="66154" y="71151"/>
                      <a:pt x="65152" y="71462"/>
                    </a:cubicBezTo>
                    <a:cubicBezTo>
                      <a:pt x="63960" y="71826"/>
                      <a:pt x="63201" y="72060"/>
                      <a:pt x="62664" y="72060"/>
                    </a:cubicBezTo>
                    <a:cubicBezTo>
                      <a:pt x="61727" y="72060"/>
                      <a:pt x="61469" y="71346"/>
                      <a:pt x="60772" y="69363"/>
                    </a:cubicBezTo>
                    <a:lnTo>
                      <a:pt x="60772" y="69363"/>
                    </a:lnTo>
                    <a:cubicBezTo>
                      <a:pt x="61180" y="69747"/>
                      <a:pt x="61467" y="70422"/>
                      <a:pt x="62074" y="70422"/>
                    </a:cubicBezTo>
                    <a:cubicBezTo>
                      <a:pt x="62180" y="70422"/>
                      <a:pt x="62295" y="70402"/>
                      <a:pt x="62422" y="70356"/>
                    </a:cubicBezTo>
                    <a:cubicBezTo>
                      <a:pt x="63925" y="69769"/>
                      <a:pt x="65359" y="68957"/>
                      <a:pt x="66897" y="68455"/>
                    </a:cubicBezTo>
                    <a:cubicBezTo>
                      <a:pt x="68660" y="67868"/>
                      <a:pt x="69732" y="66209"/>
                      <a:pt x="71391" y="65639"/>
                    </a:cubicBezTo>
                    <a:cubicBezTo>
                      <a:pt x="73706" y="64844"/>
                      <a:pt x="76713" y="61716"/>
                      <a:pt x="76852" y="59383"/>
                    </a:cubicBezTo>
                    <a:cubicBezTo>
                      <a:pt x="76834" y="59072"/>
                      <a:pt x="76713" y="58778"/>
                      <a:pt x="76506" y="58553"/>
                    </a:cubicBezTo>
                    <a:cubicBezTo>
                      <a:pt x="75918" y="57810"/>
                      <a:pt x="75279" y="57153"/>
                      <a:pt x="74294" y="56894"/>
                    </a:cubicBezTo>
                    <a:cubicBezTo>
                      <a:pt x="73724" y="56739"/>
                      <a:pt x="73378" y="56151"/>
                      <a:pt x="73516" y="55581"/>
                    </a:cubicBezTo>
                    <a:cubicBezTo>
                      <a:pt x="73547" y="55481"/>
                      <a:pt x="73596" y="55443"/>
                      <a:pt x="73658" y="55443"/>
                    </a:cubicBezTo>
                    <a:cubicBezTo>
                      <a:pt x="73842" y="55443"/>
                      <a:pt x="74139" y="55775"/>
                      <a:pt x="74398" y="55788"/>
                    </a:cubicBezTo>
                    <a:cubicBezTo>
                      <a:pt x="75366" y="55855"/>
                      <a:pt x="76333" y="56083"/>
                      <a:pt x="77301" y="56083"/>
                    </a:cubicBezTo>
                    <a:cubicBezTo>
                      <a:pt x="77336" y="56083"/>
                      <a:pt x="77370" y="56083"/>
                      <a:pt x="77405" y="56082"/>
                    </a:cubicBezTo>
                    <a:cubicBezTo>
                      <a:pt x="77727" y="56077"/>
                      <a:pt x="78047" y="56073"/>
                      <a:pt x="78365" y="56073"/>
                    </a:cubicBezTo>
                    <a:cubicBezTo>
                      <a:pt x="81373" y="56073"/>
                      <a:pt x="84145" y="56432"/>
                      <a:pt x="85786" y="59746"/>
                    </a:cubicBezTo>
                    <a:cubicBezTo>
                      <a:pt x="86136" y="60461"/>
                      <a:pt x="86996" y="61297"/>
                      <a:pt x="88011" y="61297"/>
                    </a:cubicBezTo>
                    <a:cubicBezTo>
                      <a:pt x="88148" y="61297"/>
                      <a:pt x="88288" y="61282"/>
                      <a:pt x="88430" y="61249"/>
                    </a:cubicBezTo>
                    <a:cubicBezTo>
                      <a:pt x="88585" y="61214"/>
                      <a:pt x="88707" y="61197"/>
                      <a:pt x="88805" y="61197"/>
                    </a:cubicBezTo>
                    <a:cubicBezTo>
                      <a:pt x="89186" y="61197"/>
                      <a:pt x="89184" y="61451"/>
                      <a:pt x="89225" y="61837"/>
                    </a:cubicBezTo>
                    <a:cubicBezTo>
                      <a:pt x="89830" y="66554"/>
                      <a:pt x="91990" y="70685"/>
                      <a:pt x="94133" y="74832"/>
                    </a:cubicBezTo>
                    <a:cubicBezTo>
                      <a:pt x="94475" y="75487"/>
                      <a:pt x="94875" y="75911"/>
                      <a:pt x="95290" y="75911"/>
                    </a:cubicBezTo>
                    <a:cubicBezTo>
                      <a:pt x="95652" y="75911"/>
                      <a:pt x="96025" y="75588"/>
                      <a:pt x="96380" y="74815"/>
                    </a:cubicBezTo>
                    <a:cubicBezTo>
                      <a:pt x="96622" y="74297"/>
                      <a:pt x="97036" y="73847"/>
                      <a:pt x="97382" y="73381"/>
                    </a:cubicBezTo>
                    <a:lnTo>
                      <a:pt x="97538" y="73225"/>
                    </a:lnTo>
                    <a:cubicBezTo>
                      <a:pt x="98212" y="71618"/>
                      <a:pt x="98056" y="69993"/>
                      <a:pt x="97831" y="68317"/>
                    </a:cubicBezTo>
                    <a:cubicBezTo>
                      <a:pt x="97762" y="67833"/>
                      <a:pt x="97589" y="67211"/>
                      <a:pt x="98194" y="67073"/>
                    </a:cubicBezTo>
                    <a:cubicBezTo>
                      <a:pt x="99784" y="66693"/>
                      <a:pt x="100268" y="65258"/>
                      <a:pt x="101149" y="64187"/>
                    </a:cubicBezTo>
                    <a:cubicBezTo>
                      <a:pt x="102117" y="63029"/>
                      <a:pt x="103137" y="61629"/>
                      <a:pt x="104243" y="60903"/>
                    </a:cubicBezTo>
                    <a:cubicBezTo>
                      <a:pt x="104825" y="60515"/>
                      <a:pt x="105739" y="59942"/>
                      <a:pt x="106690" y="59942"/>
                    </a:cubicBezTo>
                    <a:cubicBezTo>
                      <a:pt x="107432" y="59942"/>
                      <a:pt x="108196" y="60292"/>
                      <a:pt x="108840" y="61353"/>
                    </a:cubicBezTo>
                    <a:cubicBezTo>
                      <a:pt x="109600" y="62632"/>
                      <a:pt x="110965" y="63565"/>
                      <a:pt x="111017" y="65258"/>
                    </a:cubicBezTo>
                    <a:cubicBezTo>
                      <a:pt x="111034" y="65777"/>
                      <a:pt x="110793" y="66433"/>
                      <a:pt x="111536" y="66693"/>
                    </a:cubicBezTo>
                    <a:cubicBezTo>
                      <a:pt x="111822" y="66788"/>
                      <a:pt x="112112" y="66862"/>
                      <a:pt x="112391" y="66862"/>
                    </a:cubicBezTo>
                    <a:cubicBezTo>
                      <a:pt x="112769" y="66862"/>
                      <a:pt x="113129" y="66727"/>
                      <a:pt x="113437" y="66330"/>
                    </a:cubicBezTo>
                    <a:cubicBezTo>
                      <a:pt x="113540" y="66205"/>
                      <a:pt x="113700" y="66031"/>
                      <a:pt x="113856" y="66031"/>
                    </a:cubicBezTo>
                    <a:cubicBezTo>
                      <a:pt x="113960" y="66031"/>
                      <a:pt x="114062" y="66109"/>
                      <a:pt x="114145" y="66330"/>
                    </a:cubicBezTo>
                    <a:cubicBezTo>
                      <a:pt x="114543" y="67470"/>
                      <a:pt x="114802" y="68663"/>
                      <a:pt x="115286" y="69769"/>
                    </a:cubicBezTo>
                    <a:cubicBezTo>
                      <a:pt x="116271" y="72033"/>
                      <a:pt x="114940" y="74677"/>
                      <a:pt x="116858" y="76871"/>
                    </a:cubicBezTo>
                    <a:cubicBezTo>
                      <a:pt x="118241" y="78461"/>
                      <a:pt x="118362" y="80915"/>
                      <a:pt x="119900" y="82540"/>
                    </a:cubicBezTo>
                    <a:cubicBezTo>
                      <a:pt x="120401" y="82799"/>
                      <a:pt x="120885" y="83058"/>
                      <a:pt x="121386" y="83300"/>
                    </a:cubicBezTo>
                    <a:cubicBezTo>
                      <a:pt x="121538" y="83368"/>
                      <a:pt x="121699" y="83403"/>
                      <a:pt x="121846" y="83403"/>
                    </a:cubicBezTo>
                    <a:cubicBezTo>
                      <a:pt x="122184" y="83403"/>
                      <a:pt x="122445" y="83219"/>
                      <a:pt x="122337" y="82834"/>
                    </a:cubicBezTo>
                    <a:cubicBezTo>
                      <a:pt x="121818" y="80915"/>
                      <a:pt x="121991" y="78790"/>
                      <a:pt x="119969" y="77355"/>
                    </a:cubicBezTo>
                    <a:cubicBezTo>
                      <a:pt x="118414" y="76249"/>
                      <a:pt x="117239" y="74521"/>
                      <a:pt x="117463" y="72378"/>
                    </a:cubicBezTo>
                    <a:cubicBezTo>
                      <a:pt x="117528" y="71821"/>
                      <a:pt x="116912" y="70437"/>
                      <a:pt x="117695" y="70437"/>
                    </a:cubicBezTo>
                    <a:cubicBezTo>
                      <a:pt x="117955" y="70437"/>
                      <a:pt x="118371" y="70590"/>
                      <a:pt x="119019" y="70979"/>
                    </a:cubicBezTo>
                    <a:cubicBezTo>
                      <a:pt x="120194" y="71704"/>
                      <a:pt x="121386" y="72655"/>
                      <a:pt x="121749" y="73605"/>
                    </a:cubicBezTo>
                    <a:cubicBezTo>
                      <a:pt x="122096" y="74553"/>
                      <a:pt x="122434" y="74868"/>
                      <a:pt x="122776" y="74868"/>
                    </a:cubicBezTo>
                    <a:cubicBezTo>
                      <a:pt x="123251" y="74868"/>
                      <a:pt x="123732" y="74261"/>
                      <a:pt x="124255" y="73899"/>
                    </a:cubicBezTo>
                    <a:cubicBezTo>
                      <a:pt x="124531" y="73709"/>
                      <a:pt x="124721" y="73363"/>
                      <a:pt x="125015" y="73208"/>
                    </a:cubicBezTo>
                    <a:cubicBezTo>
                      <a:pt x="126743" y="72292"/>
                      <a:pt x="127210" y="70961"/>
                      <a:pt x="126743" y="69043"/>
                    </a:cubicBezTo>
                    <a:cubicBezTo>
                      <a:pt x="126294" y="67159"/>
                      <a:pt x="125292" y="65725"/>
                      <a:pt x="123892" y="64533"/>
                    </a:cubicBezTo>
                    <a:cubicBezTo>
                      <a:pt x="122596" y="63409"/>
                      <a:pt x="122285" y="62459"/>
                      <a:pt x="123546" y="61059"/>
                    </a:cubicBezTo>
                    <a:cubicBezTo>
                      <a:pt x="123952" y="60621"/>
                      <a:pt x="124332" y="60388"/>
                      <a:pt x="124705" y="60388"/>
                    </a:cubicBezTo>
                    <a:cubicBezTo>
                      <a:pt x="124936" y="60388"/>
                      <a:pt x="125164" y="60477"/>
                      <a:pt x="125395" y="60661"/>
                    </a:cubicBezTo>
                    <a:cubicBezTo>
                      <a:pt x="126000" y="61145"/>
                      <a:pt x="125810" y="61750"/>
                      <a:pt x="125119" y="62234"/>
                    </a:cubicBezTo>
                    <a:cubicBezTo>
                      <a:pt x="124618" y="62580"/>
                      <a:pt x="124445" y="63219"/>
                      <a:pt x="125050" y="63651"/>
                    </a:cubicBezTo>
                    <a:cubicBezTo>
                      <a:pt x="125442" y="63952"/>
                      <a:pt x="125858" y="64171"/>
                      <a:pt x="126268" y="64171"/>
                    </a:cubicBezTo>
                    <a:cubicBezTo>
                      <a:pt x="126635" y="64171"/>
                      <a:pt x="126996" y="63996"/>
                      <a:pt x="127331" y="63547"/>
                    </a:cubicBezTo>
                    <a:cubicBezTo>
                      <a:pt x="127694" y="63046"/>
                      <a:pt x="128247" y="62407"/>
                      <a:pt x="127469" y="61940"/>
                    </a:cubicBezTo>
                    <a:cubicBezTo>
                      <a:pt x="126398" y="61318"/>
                      <a:pt x="127037" y="61042"/>
                      <a:pt x="127590" y="60696"/>
                    </a:cubicBezTo>
                    <a:cubicBezTo>
                      <a:pt x="130061" y="59210"/>
                      <a:pt x="133449" y="59106"/>
                      <a:pt x="134693" y="55788"/>
                    </a:cubicBezTo>
                    <a:cubicBezTo>
                      <a:pt x="135298" y="54146"/>
                      <a:pt x="136093" y="52591"/>
                      <a:pt x="135851" y="50725"/>
                    </a:cubicBezTo>
                    <a:cubicBezTo>
                      <a:pt x="135522" y="48288"/>
                      <a:pt x="133932" y="46629"/>
                      <a:pt x="132498" y="44918"/>
                    </a:cubicBezTo>
                    <a:cubicBezTo>
                      <a:pt x="131772" y="44054"/>
                      <a:pt x="131859" y="43622"/>
                      <a:pt x="132775" y="43173"/>
                    </a:cubicBezTo>
                    <a:cubicBezTo>
                      <a:pt x="133120" y="43017"/>
                      <a:pt x="133397" y="42793"/>
                      <a:pt x="133362" y="42378"/>
                    </a:cubicBezTo>
                    <a:cubicBezTo>
                      <a:pt x="133345" y="41980"/>
                      <a:pt x="133051" y="41635"/>
                      <a:pt x="132671" y="41548"/>
                    </a:cubicBezTo>
                    <a:cubicBezTo>
                      <a:pt x="132227" y="41462"/>
                      <a:pt x="131713" y="41297"/>
                      <a:pt x="131292" y="41297"/>
                    </a:cubicBezTo>
                    <a:cubicBezTo>
                      <a:pt x="131122" y="41297"/>
                      <a:pt x="130968" y="41323"/>
                      <a:pt x="130839" y="41393"/>
                    </a:cubicBezTo>
                    <a:cubicBezTo>
                      <a:pt x="130667" y="41486"/>
                      <a:pt x="130517" y="41524"/>
                      <a:pt x="130385" y="41524"/>
                    </a:cubicBezTo>
                    <a:cubicBezTo>
                      <a:pt x="129751" y="41524"/>
                      <a:pt x="129496" y="40648"/>
                      <a:pt x="128935" y="40648"/>
                    </a:cubicBezTo>
                    <a:cubicBezTo>
                      <a:pt x="128871" y="40648"/>
                      <a:pt x="128804" y="40659"/>
                      <a:pt x="128731" y="40684"/>
                    </a:cubicBezTo>
                    <a:cubicBezTo>
                      <a:pt x="129025" y="40425"/>
                      <a:pt x="129336" y="40166"/>
                      <a:pt x="129612" y="39889"/>
                    </a:cubicBezTo>
                    <a:cubicBezTo>
                      <a:pt x="129699" y="39786"/>
                      <a:pt x="129768" y="39647"/>
                      <a:pt x="129802" y="39509"/>
                    </a:cubicBezTo>
                    <a:cubicBezTo>
                      <a:pt x="129896" y="39229"/>
                      <a:pt x="130059" y="38963"/>
                      <a:pt x="130355" y="38963"/>
                    </a:cubicBezTo>
                    <a:cubicBezTo>
                      <a:pt x="130388" y="38963"/>
                      <a:pt x="130423" y="38966"/>
                      <a:pt x="130459" y="38973"/>
                    </a:cubicBezTo>
                    <a:cubicBezTo>
                      <a:pt x="130822" y="39025"/>
                      <a:pt x="130718" y="39405"/>
                      <a:pt x="130753" y="39665"/>
                    </a:cubicBezTo>
                    <a:cubicBezTo>
                      <a:pt x="130885" y="40368"/>
                      <a:pt x="131150" y="40680"/>
                      <a:pt x="131522" y="40680"/>
                    </a:cubicBezTo>
                    <a:cubicBezTo>
                      <a:pt x="131781" y="40680"/>
                      <a:pt x="132092" y="40529"/>
                      <a:pt x="132446" y="40252"/>
                    </a:cubicBezTo>
                    <a:cubicBezTo>
                      <a:pt x="132816" y="39963"/>
                      <a:pt x="133198" y="39825"/>
                      <a:pt x="133552" y="39825"/>
                    </a:cubicBezTo>
                    <a:cubicBezTo>
                      <a:pt x="134190" y="39825"/>
                      <a:pt x="134735" y="40276"/>
                      <a:pt x="134935" y="41099"/>
                    </a:cubicBezTo>
                    <a:cubicBezTo>
                      <a:pt x="135004" y="41410"/>
                      <a:pt x="135246" y="41911"/>
                      <a:pt x="135436" y="41928"/>
                    </a:cubicBezTo>
                    <a:cubicBezTo>
                      <a:pt x="136836" y="42067"/>
                      <a:pt x="137130" y="43259"/>
                      <a:pt x="137441" y="44192"/>
                    </a:cubicBezTo>
                    <a:cubicBezTo>
                      <a:pt x="137757" y="45176"/>
                      <a:pt x="138205" y="45491"/>
                      <a:pt x="138710" y="45491"/>
                    </a:cubicBezTo>
                    <a:cubicBezTo>
                      <a:pt x="139226" y="45491"/>
                      <a:pt x="139803" y="45163"/>
                      <a:pt x="140361" y="44884"/>
                    </a:cubicBezTo>
                    <a:cubicBezTo>
                      <a:pt x="141813" y="44175"/>
                      <a:pt x="140586" y="43363"/>
                      <a:pt x="140327" y="42654"/>
                    </a:cubicBezTo>
                    <a:cubicBezTo>
                      <a:pt x="140188" y="42188"/>
                      <a:pt x="139739" y="41773"/>
                      <a:pt x="139324" y="41479"/>
                    </a:cubicBezTo>
                    <a:cubicBezTo>
                      <a:pt x="137717" y="40356"/>
                      <a:pt x="137648" y="38921"/>
                      <a:pt x="138305" y="37245"/>
                    </a:cubicBezTo>
                    <a:cubicBezTo>
                      <a:pt x="138533" y="36644"/>
                      <a:pt x="138753" y="36160"/>
                      <a:pt x="139216" y="36160"/>
                    </a:cubicBezTo>
                    <a:cubicBezTo>
                      <a:pt x="139418" y="36160"/>
                      <a:pt x="139666" y="36252"/>
                      <a:pt x="139981" y="36468"/>
                    </a:cubicBezTo>
                    <a:cubicBezTo>
                      <a:pt x="140121" y="36569"/>
                      <a:pt x="140268" y="36617"/>
                      <a:pt x="140413" y="36617"/>
                    </a:cubicBezTo>
                    <a:cubicBezTo>
                      <a:pt x="140661" y="36617"/>
                      <a:pt x="140902" y="36477"/>
                      <a:pt x="141087" y="36226"/>
                    </a:cubicBezTo>
                    <a:cubicBezTo>
                      <a:pt x="142573" y="34255"/>
                      <a:pt x="142850" y="29797"/>
                      <a:pt x="141640" y="27706"/>
                    </a:cubicBezTo>
                    <a:cubicBezTo>
                      <a:pt x="141485" y="27447"/>
                      <a:pt x="141104" y="27187"/>
                      <a:pt x="141398" y="26807"/>
                    </a:cubicBezTo>
                    <a:lnTo>
                      <a:pt x="141398" y="26807"/>
                    </a:lnTo>
                    <a:cubicBezTo>
                      <a:pt x="141623" y="26997"/>
                      <a:pt x="141917" y="27153"/>
                      <a:pt x="142072" y="27395"/>
                    </a:cubicBezTo>
                    <a:cubicBezTo>
                      <a:pt x="142988" y="28812"/>
                      <a:pt x="143869" y="30229"/>
                      <a:pt x="144733" y="31663"/>
                    </a:cubicBezTo>
                    <a:cubicBezTo>
                      <a:pt x="144984" y="32062"/>
                      <a:pt x="145261" y="32460"/>
                      <a:pt x="145713" y="32460"/>
                    </a:cubicBezTo>
                    <a:cubicBezTo>
                      <a:pt x="145790" y="32460"/>
                      <a:pt x="145872" y="32449"/>
                      <a:pt x="145960" y="32424"/>
                    </a:cubicBezTo>
                    <a:cubicBezTo>
                      <a:pt x="146323" y="32320"/>
                      <a:pt x="146825" y="32043"/>
                      <a:pt x="146928" y="31750"/>
                    </a:cubicBezTo>
                    <a:cubicBezTo>
                      <a:pt x="147118" y="31197"/>
                      <a:pt x="146496" y="30972"/>
                      <a:pt x="146151" y="30644"/>
                    </a:cubicBezTo>
                    <a:cubicBezTo>
                      <a:pt x="145805" y="30298"/>
                      <a:pt x="144889" y="29935"/>
                      <a:pt x="145511" y="29348"/>
                    </a:cubicBezTo>
                    <a:cubicBezTo>
                      <a:pt x="146220" y="28674"/>
                      <a:pt x="145701" y="28363"/>
                      <a:pt x="145373" y="27982"/>
                    </a:cubicBezTo>
                    <a:cubicBezTo>
                      <a:pt x="144924" y="27464"/>
                      <a:pt x="144353" y="27049"/>
                      <a:pt x="143904" y="26513"/>
                    </a:cubicBezTo>
                    <a:cubicBezTo>
                      <a:pt x="142452" y="24803"/>
                      <a:pt x="140309" y="24008"/>
                      <a:pt x="138927" y="23455"/>
                    </a:cubicBezTo>
                    <a:cubicBezTo>
                      <a:pt x="137233" y="22781"/>
                      <a:pt x="135350" y="23368"/>
                      <a:pt x="133794" y="22349"/>
                    </a:cubicBezTo>
                    <a:cubicBezTo>
                      <a:pt x="133621" y="22228"/>
                      <a:pt x="133120" y="22141"/>
                      <a:pt x="133379" y="21934"/>
                    </a:cubicBezTo>
                    <a:cubicBezTo>
                      <a:pt x="134416" y="21156"/>
                      <a:pt x="134192" y="19843"/>
                      <a:pt x="134814" y="18910"/>
                    </a:cubicBezTo>
                    <a:cubicBezTo>
                      <a:pt x="135183" y="18357"/>
                      <a:pt x="137525" y="17996"/>
                      <a:pt x="139389" y="17996"/>
                    </a:cubicBezTo>
                    <a:cubicBezTo>
                      <a:pt x="140321" y="17996"/>
                      <a:pt x="141133" y="18086"/>
                      <a:pt x="141519" y="18287"/>
                    </a:cubicBezTo>
                    <a:cubicBezTo>
                      <a:pt x="141913" y="18491"/>
                      <a:pt x="142318" y="18567"/>
                      <a:pt x="142722" y="18567"/>
                    </a:cubicBezTo>
                    <a:cubicBezTo>
                      <a:pt x="143310" y="18567"/>
                      <a:pt x="143896" y="18407"/>
                      <a:pt x="144440" y="18253"/>
                    </a:cubicBezTo>
                    <a:cubicBezTo>
                      <a:pt x="145183" y="18028"/>
                      <a:pt x="144301" y="17320"/>
                      <a:pt x="144440" y="16905"/>
                    </a:cubicBezTo>
                    <a:cubicBezTo>
                      <a:pt x="144595" y="16473"/>
                      <a:pt x="144232" y="15764"/>
                      <a:pt x="144803" y="15626"/>
                    </a:cubicBezTo>
                    <a:cubicBezTo>
                      <a:pt x="144894" y="15602"/>
                      <a:pt x="144986" y="15590"/>
                      <a:pt x="145078" y="15590"/>
                    </a:cubicBezTo>
                    <a:cubicBezTo>
                      <a:pt x="145503" y="15590"/>
                      <a:pt x="145922" y="15838"/>
                      <a:pt x="146306" y="16179"/>
                    </a:cubicBezTo>
                    <a:cubicBezTo>
                      <a:pt x="146709" y="16532"/>
                      <a:pt x="147171" y="16997"/>
                      <a:pt x="147617" y="16997"/>
                    </a:cubicBezTo>
                    <a:cubicBezTo>
                      <a:pt x="147935" y="16997"/>
                      <a:pt x="148244" y="16760"/>
                      <a:pt x="148518" y="16075"/>
                    </a:cubicBezTo>
                    <a:cubicBezTo>
                      <a:pt x="148584" y="15900"/>
                      <a:pt x="148692" y="15801"/>
                      <a:pt x="148828" y="15801"/>
                    </a:cubicBezTo>
                    <a:cubicBezTo>
                      <a:pt x="148906" y="15801"/>
                      <a:pt x="148994" y="15833"/>
                      <a:pt x="149088" y="15903"/>
                    </a:cubicBezTo>
                    <a:cubicBezTo>
                      <a:pt x="149348" y="16110"/>
                      <a:pt x="149348" y="16335"/>
                      <a:pt x="149192" y="16646"/>
                    </a:cubicBezTo>
                    <a:cubicBezTo>
                      <a:pt x="148743" y="17596"/>
                      <a:pt x="147965" y="18547"/>
                      <a:pt x="147965" y="19497"/>
                    </a:cubicBezTo>
                    <a:cubicBezTo>
                      <a:pt x="147931" y="21122"/>
                      <a:pt x="148708" y="22677"/>
                      <a:pt x="150022" y="23627"/>
                    </a:cubicBezTo>
                    <a:cubicBezTo>
                      <a:pt x="151231" y="24561"/>
                      <a:pt x="152631" y="25269"/>
                      <a:pt x="153582" y="26513"/>
                    </a:cubicBezTo>
                    <a:cubicBezTo>
                      <a:pt x="153835" y="26852"/>
                      <a:pt x="154112" y="27339"/>
                      <a:pt x="154580" y="27339"/>
                    </a:cubicBezTo>
                    <a:cubicBezTo>
                      <a:pt x="154686" y="27339"/>
                      <a:pt x="154802" y="27314"/>
                      <a:pt x="154930" y="27257"/>
                    </a:cubicBezTo>
                    <a:cubicBezTo>
                      <a:pt x="155621" y="26928"/>
                      <a:pt x="155673" y="26271"/>
                      <a:pt x="155604" y="25615"/>
                    </a:cubicBezTo>
                    <a:cubicBezTo>
                      <a:pt x="155448" y="24025"/>
                      <a:pt x="155863" y="22435"/>
                      <a:pt x="154739" y="20845"/>
                    </a:cubicBezTo>
                    <a:cubicBezTo>
                      <a:pt x="154065" y="19877"/>
                      <a:pt x="153772" y="18823"/>
                      <a:pt x="152406" y="18737"/>
                    </a:cubicBezTo>
                    <a:cubicBezTo>
                      <a:pt x="152044" y="18720"/>
                      <a:pt x="151940" y="18478"/>
                      <a:pt x="151888" y="18201"/>
                    </a:cubicBezTo>
                    <a:cubicBezTo>
                      <a:pt x="151820" y="17931"/>
                      <a:pt x="151918" y="17578"/>
                      <a:pt x="152229" y="17578"/>
                    </a:cubicBezTo>
                    <a:cubicBezTo>
                      <a:pt x="152236" y="17578"/>
                      <a:pt x="152243" y="17579"/>
                      <a:pt x="152251" y="17579"/>
                    </a:cubicBezTo>
                    <a:cubicBezTo>
                      <a:pt x="152284" y="17581"/>
                      <a:pt x="152317" y="17582"/>
                      <a:pt x="152350" y="17582"/>
                    </a:cubicBezTo>
                    <a:cubicBezTo>
                      <a:pt x="153000" y="17582"/>
                      <a:pt x="153628" y="17254"/>
                      <a:pt x="154277" y="17254"/>
                    </a:cubicBezTo>
                    <a:cubicBezTo>
                      <a:pt x="154558" y="17254"/>
                      <a:pt x="154844" y="17316"/>
                      <a:pt x="155137" y="17493"/>
                    </a:cubicBezTo>
                    <a:cubicBezTo>
                      <a:pt x="155393" y="17649"/>
                      <a:pt x="155627" y="17726"/>
                      <a:pt x="155836" y="17726"/>
                    </a:cubicBezTo>
                    <a:cubicBezTo>
                      <a:pt x="156249" y="17726"/>
                      <a:pt x="156566" y="17427"/>
                      <a:pt x="156761" y="16853"/>
                    </a:cubicBezTo>
                    <a:cubicBezTo>
                      <a:pt x="157072" y="15920"/>
                      <a:pt x="157954" y="15505"/>
                      <a:pt x="158662" y="15039"/>
                    </a:cubicBezTo>
                    <a:cubicBezTo>
                      <a:pt x="158771" y="14969"/>
                      <a:pt x="158912" y="14953"/>
                      <a:pt x="159064" y="14953"/>
                    </a:cubicBezTo>
                    <a:cubicBezTo>
                      <a:pt x="159192" y="14953"/>
                      <a:pt x="159327" y="14964"/>
                      <a:pt x="159458" y="14964"/>
                    </a:cubicBezTo>
                    <a:cubicBezTo>
                      <a:pt x="159792" y="14964"/>
                      <a:pt x="160100" y="14892"/>
                      <a:pt x="160183" y="14382"/>
                    </a:cubicBezTo>
                    <a:cubicBezTo>
                      <a:pt x="160304" y="13501"/>
                      <a:pt x="159475" y="13310"/>
                      <a:pt x="158887" y="12965"/>
                    </a:cubicBezTo>
                    <a:cubicBezTo>
                      <a:pt x="158662" y="12827"/>
                      <a:pt x="158334" y="12550"/>
                      <a:pt x="158351" y="12395"/>
                    </a:cubicBezTo>
                    <a:cubicBezTo>
                      <a:pt x="158404" y="12154"/>
                      <a:pt x="158582" y="12097"/>
                      <a:pt x="158776" y="12097"/>
                    </a:cubicBezTo>
                    <a:cubicBezTo>
                      <a:pt x="158903" y="12097"/>
                      <a:pt x="159037" y="12122"/>
                      <a:pt x="159146" y="12135"/>
                    </a:cubicBezTo>
                    <a:cubicBezTo>
                      <a:pt x="160460" y="12308"/>
                      <a:pt x="161652" y="12999"/>
                      <a:pt x="163017" y="12999"/>
                    </a:cubicBezTo>
                    <a:cubicBezTo>
                      <a:pt x="163570" y="12999"/>
                      <a:pt x="163795" y="12913"/>
                      <a:pt x="164002" y="12274"/>
                    </a:cubicBezTo>
                    <a:cubicBezTo>
                      <a:pt x="164745" y="10182"/>
                      <a:pt x="163311" y="10010"/>
                      <a:pt x="161998" y="9923"/>
                    </a:cubicBezTo>
                    <a:cubicBezTo>
                      <a:pt x="160218" y="9820"/>
                      <a:pt x="158438" y="9543"/>
                      <a:pt x="156710" y="9076"/>
                    </a:cubicBezTo>
                    <a:cubicBezTo>
                      <a:pt x="153313" y="8169"/>
                      <a:pt x="149984" y="6872"/>
                      <a:pt x="146431" y="6872"/>
                    </a:cubicBezTo>
                    <a:cubicBezTo>
                      <a:pt x="145249" y="6872"/>
                      <a:pt x="144041" y="7016"/>
                      <a:pt x="142798" y="7366"/>
                    </a:cubicBezTo>
                    <a:cubicBezTo>
                      <a:pt x="142441" y="7468"/>
                      <a:pt x="142044" y="7507"/>
                      <a:pt x="141624" y="7507"/>
                    </a:cubicBezTo>
                    <a:cubicBezTo>
                      <a:pt x="140475" y="7507"/>
                      <a:pt x="139148" y="7211"/>
                      <a:pt x="137959" y="7072"/>
                    </a:cubicBezTo>
                    <a:cubicBezTo>
                      <a:pt x="135760" y="6810"/>
                      <a:pt x="133765" y="5577"/>
                      <a:pt x="131513" y="5577"/>
                    </a:cubicBezTo>
                    <a:cubicBezTo>
                      <a:pt x="131235" y="5577"/>
                      <a:pt x="130953" y="5596"/>
                      <a:pt x="130666" y="5637"/>
                    </a:cubicBezTo>
                    <a:cubicBezTo>
                      <a:pt x="130197" y="5701"/>
                      <a:pt x="129713" y="5752"/>
                      <a:pt x="129231" y="5752"/>
                    </a:cubicBezTo>
                    <a:cubicBezTo>
                      <a:pt x="128525" y="5752"/>
                      <a:pt x="127823" y="5641"/>
                      <a:pt x="127175" y="5292"/>
                    </a:cubicBezTo>
                    <a:cubicBezTo>
                      <a:pt x="124583" y="3857"/>
                      <a:pt x="121352" y="4808"/>
                      <a:pt x="118811" y="3097"/>
                    </a:cubicBezTo>
                    <a:cubicBezTo>
                      <a:pt x="118623" y="2965"/>
                      <a:pt x="118385" y="2894"/>
                      <a:pt x="118144" y="2894"/>
                    </a:cubicBezTo>
                    <a:cubicBezTo>
                      <a:pt x="117786" y="2894"/>
                      <a:pt x="117421" y="3050"/>
                      <a:pt x="117204" y="3391"/>
                    </a:cubicBezTo>
                    <a:cubicBezTo>
                      <a:pt x="116737" y="4117"/>
                      <a:pt x="117601" y="4134"/>
                      <a:pt x="117930" y="4462"/>
                    </a:cubicBezTo>
                    <a:cubicBezTo>
                      <a:pt x="118103" y="4670"/>
                      <a:pt x="118154" y="4946"/>
                      <a:pt x="118068" y="5188"/>
                    </a:cubicBezTo>
                    <a:cubicBezTo>
                      <a:pt x="117958" y="5398"/>
                      <a:pt x="116241" y="5510"/>
                      <a:pt x="114740" y="5510"/>
                    </a:cubicBezTo>
                    <a:cubicBezTo>
                      <a:pt x="113645" y="5510"/>
                      <a:pt x="112664" y="5450"/>
                      <a:pt x="112503" y="5326"/>
                    </a:cubicBezTo>
                    <a:cubicBezTo>
                      <a:pt x="111242" y="4410"/>
                      <a:pt x="109825" y="3719"/>
                      <a:pt x="108321" y="3287"/>
                    </a:cubicBezTo>
                    <a:cubicBezTo>
                      <a:pt x="108108" y="3224"/>
                      <a:pt x="107902" y="3198"/>
                      <a:pt x="107703" y="3198"/>
                    </a:cubicBezTo>
                    <a:cubicBezTo>
                      <a:pt x="106742" y="3198"/>
                      <a:pt x="105934" y="3807"/>
                      <a:pt x="105084" y="3807"/>
                    </a:cubicBezTo>
                    <a:cubicBezTo>
                      <a:pt x="105000" y="3807"/>
                      <a:pt x="104915" y="3801"/>
                      <a:pt x="104830" y="3788"/>
                    </a:cubicBezTo>
                    <a:cubicBezTo>
                      <a:pt x="102083" y="3391"/>
                      <a:pt x="99266" y="3909"/>
                      <a:pt x="96760" y="1559"/>
                    </a:cubicBezTo>
                    <a:cubicBezTo>
                      <a:pt x="95295" y="185"/>
                      <a:pt x="93272" y="50"/>
                      <a:pt x="91223" y="50"/>
                    </a:cubicBezTo>
                    <a:cubicBezTo>
                      <a:pt x="90718" y="50"/>
                      <a:pt x="90212" y="58"/>
                      <a:pt x="89713" y="58"/>
                    </a:cubicBezTo>
                    <a:cubicBezTo>
                      <a:pt x="89152" y="58"/>
                      <a:pt x="88600" y="48"/>
                      <a:pt x="88067" y="4"/>
                    </a:cubicBezTo>
                    <a:cubicBezTo>
                      <a:pt x="88037" y="2"/>
                      <a:pt x="88007" y="1"/>
                      <a:pt x="87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3;p18">
                <a:extLst>
                  <a:ext uri="{FF2B5EF4-FFF2-40B4-BE49-F238E27FC236}">
                    <a16:creationId xmlns:a16="http://schemas.microsoft.com/office/drawing/2014/main" id="{391E7772-AEF2-31DF-5076-88FB05BECEAC}"/>
                  </a:ext>
                </a:extLst>
              </p:cNvPr>
              <p:cNvSpPr/>
              <p:nvPr/>
            </p:nvSpPr>
            <p:spPr>
              <a:xfrm>
                <a:off x="5913800" y="3523050"/>
                <a:ext cx="11090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44363" h="32555" extrusionOk="0">
                    <a:moveTo>
                      <a:pt x="28245" y="1"/>
                    </a:moveTo>
                    <a:cubicBezTo>
                      <a:pt x="27747" y="1"/>
                      <a:pt x="27602" y="373"/>
                      <a:pt x="27634" y="804"/>
                    </a:cubicBezTo>
                    <a:cubicBezTo>
                      <a:pt x="27737" y="2117"/>
                      <a:pt x="27979" y="3482"/>
                      <a:pt x="27996" y="4778"/>
                    </a:cubicBezTo>
                    <a:cubicBezTo>
                      <a:pt x="28014" y="5660"/>
                      <a:pt x="28567" y="7094"/>
                      <a:pt x="27634" y="7267"/>
                    </a:cubicBezTo>
                    <a:cubicBezTo>
                      <a:pt x="27521" y="7286"/>
                      <a:pt x="27406" y="7295"/>
                      <a:pt x="27290" y="7295"/>
                    </a:cubicBezTo>
                    <a:cubicBezTo>
                      <a:pt x="25431" y="7295"/>
                      <a:pt x="23230" y="4918"/>
                      <a:pt x="23555" y="3275"/>
                    </a:cubicBezTo>
                    <a:cubicBezTo>
                      <a:pt x="23754" y="2264"/>
                      <a:pt x="23333" y="1317"/>
                      <a:pt x="22034" y="1317"/>
                    </a:cubicBezTo>
                    <a:cubicBezTo>
                      <a:pt x="21978" y="1317"/>
                      <a:pt x="21920" y="1318"/>
                      <a:pt x="21862" y="1322"/>
                    </a:cubicBezTo>
                    <a:cubicBezTo>
                      <a:pt x="21814" y="1325"/>
                      <a:pt x="21765" y="1327"/>
                      <a:pt x="21716" y="1327"/>
                    </a:cubicBezTo>
                    <a:cubicBezTo>
                      <a:pt x="20777" y="1327"/>
                      <a:pt x="19668" y="752"/>
                      <a:pt x="18692" y="752"/>
                    </a:cubicBezTo>
                    <a:cubicBezTo>
                      <a:pt x="18107" y="752"/>
                      <a:pt x="17570" y="958"/>
                      <a:pt x="17144" y="1616"/>
                    </a:cubicBezTo>
                    <a:cubicBezTo>
                      <a:pt x="16642" y="2376"/>
                      <a:pt x="15295" y="2826"/>
                      <a:pt x="15191" y="4035"/>
                    </a:cubicBezTo>
                    <a:cubicBezTo>
                      <a:pt x="15162" y="4430"/>
                      <a:pt x="15144" y="4616"/>
                      <a:pt x="15002" y="4616"/>
                    </a:cubicBezTo>
                    <a:cubicBezTo>
                      <a:pt x="14889" y="4616"/>
                      <a:pt x="14698" y="4499"/>
                      <a:pt x="14361" y="4277"/>
                    </a:cubicBezTo>
                    <a:cubicBezTo>
                      <a:pt x="13724" y="3844"/>
                      <a:pt x="13113" y="3612"/>
                      <a:pt x="12606" y="3612"/>
                    </a:cubicBezTo>
                    <a:cubicBezTo>
                      <a:pt x="12042" y="3612"/>
                      <a:pt x="11607" y="3900"/>
                      <a:pt x="11406" y="4519"/>
                    </a:cubicBezTo>
                    <a:cubicBezTo>
                      <a:pt x="10784" y="6334"/>
                      <a:pt x="8710" y="7215"/>
                      <a:pt x="8624" y="9392"/>
                    </a:cubicBezTo>
                    <a:cubicBezTo>
                      <a:pt x="8607" y="10153"/>
                      <a:pt x="7933" y="10619"/>
                      <a:pt x="7086" y="10879"/>
                    </a:cubicBezTo>
                    <a:cubicBezTo>
                      <a:pt x="5669" y="11311"/>
                      <a:pt x="4355" y="11864"/>
                      <a:pt x="3007" y="12382"/>
                    </a:cubicBezTo>
                    <a:cubicBezTo>
                      <a:pt x="1003" y="13160"/>
                      <a:pt x="0" y="16910"/>
                      <a:pt x="1538" y="19018"/>
                    </a:cubicBezTo>
                    <a:cubicBezTo>
                      <a:pt x="2835" y="20798"/>
                      <a:pt x="3128" y="22595"/>
                      <a:pt x="3992" y="24375"/>
                    </a:cubicBezTo>
                    <a:cubicBezTo>
                      <a:pt x="4494" y="25360"/>
                      <a:pt x="4424" y="26276"/>
                      <a:pt x="3750" y="26950"/>
                    </a:cubicBezTo>
                    <a:cubicBezTo>
                      <a:pt x="3353" y="27348"/>
                      <a:pt x="3509" y="27797"/>
                      <a:pt x="4148" y="28298"/>
                    </a:cubicBezTo>
                    <a:cubicBezTo>
                      <a:pt x="5020" y="28962"/>
                      <a:pt x="5824" y="29302"/>
                      <a:pt x="6549" y="29302"/>
                    </a:cubicBezTo>
                    <a:cubicBezTo>
                      <a:pt x="7089" y="29302"/>
                      <a:pt x="7586" y="29114"/>
                      <a:pt x="8036" y="28730"/>
                    </a:cubicBezTo>
                    <a:cubicBezTo>
                      <a:pt x="8740" y="28095"/>
                      <a:pt x="9643" y="27747"/>
                      <a:pt x="10576" y="27747"/>
                    </a:cubicBezTo>
                    <a:cubicBezTo>
                      <a:pt x="10811" y="27747"/>
                      <a:pt x="11049" y="27769"/>
                      <a:pt x="11285" y="27814"/>
                    </a:cubicBezTo>
                    <a:cubicBezTo>
                      <a:pt x="11420" y="27836"/>
                      <a:pt x="11551" y="27846"/>
                      <a:pt x="11676" y="27846"/>
                    </a:cubicBezTo>
                    <a:cubicBezTo>
                      <a:pt x="12065" y="27846"/>
                      <a:pt x="12402" y="27743"/>
                      <a:pt x="12650" y="27521"/>
                    </a:cubicBezTo>
                    <a:cubicBezTo>
                      <a:pt x="14551" y="25793"/>
                      <a:pt x="17368" y="25343"/>
                      <a:pt x="20047" y="24790"/>
                    </a:cubicBezTo>
                    <a:cubicBezTo>
                      <a:pt x="20247" y="24746"/>
                      <a:pt x="20464" y="24721"/>
                      <a:pt x="20691" y="24721"/>
                    </a:cubicBezTo>
                    <a:cubicBezTo>
                      <a:pt x="21623" y="24721"/>
                      <a:pt x="22712" y="25150"/>
                      <a:pt x="23365" y="26484"/>
                    </a:cubicBezTo>
                    <a:cubicBezTo>
                      <a:pt x="23667" y="27105"/>
                      <a:pt x="23855" y="28198"/>
                      <a:pt x="25083" y="28198"/>
                    </a:cubicBezTo>
                    <a:cubicBezTo>
                      <a:pt x="25120" y="28198"/>
                      <a:pt x="25158" y="28197"/>
                      <a:pt x="25197" y="28195"/>
                    </a:cubicBezTo>
                    <a:cubicBezTo>
                      <a:pt x="25345" y="28183"/>
                      <a:pt x="25455" y="28022"/>
                      <a:pt x="25593" y="28022"/>
                    </a:cubicBezTo>
                    <a:cubicBezTo>
                      <a:pt x="25664" y="28022"/>
                      <a:pt x="25742" y="28065"/>
                      <a:pt x="25836" y="28195"/>
                    </a:cubicBezTo>
                    <a:cubicBezTo>
                      <a:pt x="25923" y="28298"/>
                      <a:pt x="25767" y="28592"/>
                      <a:pt x="25612" y="28713"/>
                    </a:cubicBezTo>
                    <a:cubicBezTo>
                      <a:pt x="25318" y="28938"/>
                      <a:pt x="24903" y="29128"/>
                      <a:pt x="25283" y="29646"/>
                    </a:cubicBezTo>
                    <a:cubicBezTo>
                      <a:pt x="25508" y="29871"/>
                      <a:pt x="25802" y="30026"/>
                      <a:pt x="26113" y="30078"/>
                    </a:cubicBezTo>
                    <a:cubicBezTo>
                      <a:pt x="26172" y="30086"/>
                      <a:pt x="26229" y="30090"/>
                      <a:pt x="26283" y="30090"/>
                    </a:cubicBezTo>
                    <a:cubicBezTo>
                      <a:pt x="26710" y="30090"/>
                      <a:pt x="27006" y="29856"/>
                      <a:pt x="27098" y="29473"/>
                    </a:cubicBezTo>
                    <a:cubicBezTo>
                      <a:pt x="27115" y="29335"/>
                      <a:pt x="27098" y="29197"/>
                      <a:pt x="27029" y="29076"/>
                    </a:cubicBezTo>
                    <a:cubicBezTo>
                      <a:pt x="26976" y="28903"/>
                      <a:pt x="26992" y="28848"/>
                      <a:pt x="27041" y="28848"/>
                    </a:cubicBezTo>
                    <a:cubicBezTo>
                      <a:pt x="27105" y="28848"/>
                      <a:pt x="27225" y="28941"/>
                      <a:pt x="27322" y="28990"/>
                    </a:cubicBezTo>
                    <a:cubicBezTo>
                      <a:pt x="27824" y="29266"/>
                      <a:pt x="28463" y="29473"/>
                      <a:pt x="28169" y="30113"/>
                    </a:cubicBezTo>
                    <a:cubicBezTo>
                      <a:pt x="27945" y="30597"/>
                      <a:pt x="28117" y="31029"/>
                      <a:pt x="28809" y="31461"/>
                    </a:cubicBezTo>
                    <a:cubicBezTo>
                      <a:pt x="30199" y="32318"/>
                      <a:pt x="31628" y="32554"/>
                      <a:pt x="32898" y="32554"/>
                    </a:cubicBezTo>
                    <a:cubicBezTo>
                      <a:pt x="33522" y="32554"/>
                      <a:pt x="34108" y="32497"/>
                      <a:pt x="34633" y="32429"/>
                    </a:cubicBezTo>
                    <a:cubicBezTo>
                      <a:pt x="36672" y="32135"/>
                      <a:pt x="39299" y="31824"/>
                      <a:pt x="39299" y="29145"/>
                    </a:cubicBezTo>
                    <a:cubicBezTo>
                      <a:pt x="39299" y="28938"/>
                      <a:pt x="39541" y="28799"/>
                      <a:pt x="39592" y="28575"/>
                    </a:cubicBezTo>
                    <a:cubicBezTo>
                      <a:pt x="40024" y="26968"/>
                      <a:pt x="41804" y="26363"/>
                      <a:pt x="42496" y="24998"/>
                    </a:cubicBezTo>
                    <a:cubicBezTo>
                      <a:pt x="44224" y="21559"/>
                      <a:pt x="44362" y="17722"/>
                      <a:pt x="40232" y="13661"/>
                    </a:cubicBezTo>
                    <a:cubicBezTo>
                      <a:pt x="38953" y="12399"/>
                      <a:pt x="38037" y="10671"/>
                      <a:pt x="36309" y="9859"/>
                    </a:cubicBezTo>
                    <a:cubicBezTo>
                      <a:pt x="34494" y="9012"/>
                      <a:pt x="34080" y="7716"/>
                      <a:pt x="33509" y="6472"/>
                    </a:cubicBezTo>
                    <a:cubicBezTo>
                      <a:pt x="33388" y="5608"/>
                      <a:pt x="33008" y="4761"/>
                      <a:pt x="32213" y="4346"/>
                    </a:cubicBezTo>
                    <a:cubicBezTo>
                      <a:pt x="30658" y="3465"/>
                      <a:pt x="30278" y="2100"/>
                      <a:pt x="29414" y="942"/>
                    </a:cubicBezTo>
                    <a:cubicBezTo>
                      <a:pt x="29120" y="544"/>
                      <a:pt x="28947" y="78"/>
                      <a:pt x="28377" y="9"/>
                    </a:cubicBezTo>
                    <a:cubicBezTo>
                      <a:pt x="28330" y="3"/>
                      <a:pt x="28287" y="1"/>
                      <a:pt x="28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4;p18">
                <a:extLst>
                  <a:ext uri="{FF2B5EF4-FFF2-40B4-BE49-F238E27FC236}">
                    <a16:creationId xmlns:a16="http://schemas.microsoft.com/office/drawing/2014/main" id="{A1DBC26F-648B-EA27-3FDA-48160E56E9E8}"/>
                  </a:ext>
                </a:extLst>
              </p:cNvPr>
              <p:cNvSpPr/>
              <p:nvPr/>
            </p:nvSpPr>
            <p:spPr>
              <a:xfrm>
                <a:off x="6442175" y="3238700"/>
                <a:ext cx="571625" cy="311800"/>
              </a:xfrm>
              <a:custGeom>
                <a:avLst/>
                <a:gdLst/>
                <a:ahLst/>
                <a:cxnLst/>
                <a:rect l="l" t="t" r="r" b="b"/>
                <a:pathLst>
                  <a:path w="22865" h="12472" extrusionOk="0">
                    <a:moveTo>
                      <a:pt x="3070" y="1"/>
                    </a:moveTo>
                    <a:cubicBezTo>
                      <a:pt x="2939" y="1"/>
                      <a:pt x="2792" y="15"/>
                      <a:pt x="2627" y="46"/>
                    </a:cubicBezTo>
                    <a:cubicBezTo>
                      <a:pt x="1833" y="202"/>
                      <a:pt x="830" y="29"/>
                      <a:pt x="415" y="927"/>
                    </a:cubicBezTo>
                    <a:cubicBezTo>
                      <a:pt x="1" y="1826"/>
                      <a:pt x="934" y="1861"/>
                      <a:pt x="1400" y="2189"/>
                    </a:cubicBezTo>
                    <a:cubicBezTo>
                      <a:pt x="1504" y="2258"/>
                      <a:pt x="1366" y="2569"/>
                      <a:pt x="1435" y="2742"/>
                    </a:cubicBezTo>
                    <a:cubicBezTo>
                      <a:pt x="1757" y="3623"/>
                      <a:pt x="1963" y="4886"/>
                      <a:pt x="3062" y="4886"/>
                    </a:cubicBezTo>
                    <a:cubicBezTo>
                      <a:pt x="3084" y="4886"/>
                      <a:pt x="3106" y="4886"/>
                      <a:pt x="3129" y="4885"/>
                    </a:cubicBezTo>
                    <a:cubicBezTo>
                      <a:pt x="3207" y="4880"/>
                      <a:pt x="3284" y="4878"/>
                      <a:pt x="3360" y="4878"/>
                    </a:cubicBezTo>
                    <a:cubicBezTo>
                      <a:pt x="4698" y="4878"/>
                      <a:pt x="5731" y="5570"/>
                      <a:pt x="6810" y="6077"/>
                    </a:cubicBezTo>
                    <a:cubicBezTo>
                      <a:pt x="7328" y="6319"/>
                      <a:pt x="8019" y="7322"/>
                      <a:pt x="7207" y="8203"/>
                    </a:cubicBezTo>
                    <a:cubicBezTo>
                      <a:pt x="6913" y="8531"/>
                      <a:pt x="6948" y="8911"/>
                      <a:pt x="7121" y="9292"/>
                    </a:cubicBezTo>
                    <a:cubicBezTo>
                      <a:pt x="7274" y="9613"/>
                      <a:pt x="7597" y="9810"/>
                      <a:pt x="7934" y="9810"/>
                    </a:cubicBezTo>
                    <a:cubicBezTo>
                      <a:pt x="8014" y="9810"/>
                      <a:pt x="8095" y="9799"/>
                      <a:pt x="8175" y="9775"/>
                    </a:cubicBezTo>
                    <a:cubicBezTo>
                      <a:pt x="8275" y="9755"/>
                      <a:pt x="8368" y="9745"/>
                      <a:pt x="8457" y="9745"/>
                    </a:cubicBezTo>
                    <a:cubicBezTo>
                      <a:pt x="8811" y="9745"/>
                      <a:pt x="9087" y="9900"/>
                      <a:pt x="9419" y="10121"/>
                    </a:cubicBezTo>
                    <a:cubicBezTo>
                      <a:pt x="10079" y="10569"/>
                      <a:pt x="10930" y="10787"/>
                      <a:pt x="11688" y="10787"/>
                    </a:cubicBezTo>
                    <a:cubicBezTo>
                      <a:pt x="12538" y="10787"/>
                      <a:pt x="13270" y="10513"/>
                      <a:pt x="13480" y="9983"/>
                    </a:cubicBezTo>
                    <a:cubicBezTo>
                      <a:pt x="13648" y="9563"/>
                      <a:pt x="13555" y="9014"/>
                      <a:pt x="14230" y="9014"/>
                    </a:cubicBezTo>
                    <a:cubicBezTo>
                      <a:pt x="14250" y="9014"/>
                      <a:pt x="14271" y="9014"/>
                      <a:pt x="14293" y="9015"/>
                    </a:cubicBezTo>
                    <a:cubicBezTo>
                      <a:pt x="15036" y="9050"/>
                      <a:pt x="15381" y="9516"/>
                      <a:pt x="15450" y="10138"/>
                    </a:cubicBezTo>
                    <a:cubicBezTo>
                      <a:pt x="15640" y="11486"/>
                      <a:pt x="16522" y="11953"/>
                      <a:pt x="17697" y="11988"/>
                    </a:cubicBezTo>
                    <a:cubicBezTo>
                      <a:pt x="18224" y="11988"/>
                      <a:pt x="18870" y="12472"/>
                      <a:pt x="19366" y="12472"/>
                    </a:cubicBezTo>
                    <a:cubicBezTo>
                      <a:pt x="19602" y="12472"/>
                      <a:pt x="19804" y="12362"/>
                      <a:pt x="19944" y="12039"/>
                    </a:cubicBezTo>
                    <a:cubicBezTo>
                      <a:pt x="20289" y="11210"/>
                      <a:pt x="19287" y="10398"/>
                      <a:pt x="18596" y="9758"/>
                    </a:cubicBezTo>
                    <a:cubicBezTo>
                      <a:pt x="18164" y="9361"/>
                      <a:pt x="17420" y="8825"/>
                      <a:pt x="17749" y="8272"/>
                    </a:cubicBezTo>
                    <a:cubicBezTo>
                      <a:pt x="17984" y="7884"/>
                      <a:pt x="18253" y="7197"/>
                      <a:pt x="18937" y="7197"/>
                    </a:cubicBezTo>
                    <a:cubicBezTo>
                      <a:pt x="19107" y="7197"/>
                      <a:pt x="19302" y="7239"/>
                      <a:pt x="19529" y="7339"/>
                    </a:cubicBezTo>
                    <a:cubicBezTo>
                      <a:pt x="19732" y="7429"/>
                      <a:pt x="19935" y="7468"/>
                      <a:pt x="20135" y="7468"/>
                    </a:cubicBezTo>
                    <a:cubicBezTo>
                      <a:pt x="20854" y="7468"/>
                      <a:pt x="21544" y="6970"/>
                      <a:pt x="22138" y="6578"/>
                    </a:cubicBezTo>
                    <a:cubicBezTo>
                      <a:pt x="22795" y="6146"/>
                      <a:pt x="22864" y="5248"/>
                      <a:pt x="22311" y="4643"/>
                    </a:cubicBezTo>
                    <a:cubicBezTo>
                      <a:pt x="22115" y="4425"/>
                      <a:pt x="21948" y="4340"/>
                      <a:pt x="21799" y="4340"/>
                    </a:cubicBezTo>
                    <a:cubicBezTo>
                      <a:pt x="21465" y="4340"/>
                      <a:pt x="21227" y="4774"/>
                      <a:pt x="20963" y="5110"/>
                    </a:cubicBezTo>
                    <a:cubicBezTo>
                      <a:pt x="20756" y="5334"/>
                      <a:pt x="20479" y="5472"/>
                      <a:pt x="20168" y="5507"/>
                    </a:cubicBezTo>
                    <a:cubicBezTo>
                      <a:pt x="20112" y="5512"/>
                      <a:pt x="20051" y="5514"/>
                      <a:pt x="19986" y="5514"/>
                    </a:cubicBezTo>
                    <a:cubicBezTo>
                      <a:pt x="18639" y="5514"/>
                      <a:pt x="15548" y="4518"/>
                      <a:pt x="14344" y="3727"/>
                    </a:cubicBezTo>
                    <a:cubicBezTo>
                      <a:pt x="13999" y="3485"/>
                      <a:pt x="13636" y="3295"/>
                      <a:pt x="13238" y="3139"/>
                    </a:cubicBezTo>
                    <a:cubicBezTo>
                      <a:pt x="11925" y="2690"/>
                      <a:pt x="10473" y="2465"/>
                      <a:pt x="9298" y="1774"/>
                    </a:cubicBezTo>
                    <a:cubicBezTo>
                      <a:pt x="8770" y="1458"/>
                      <a:pt x="8301" y="1322"/>
                      <a:pt x="7877" y="1322"/>
                    </a:cubicBezTo>
                    <a:cubicBezTo>
                      <a:pt x="7093" y="1322"/>
                      <a:pt x="6459" y="1787"/>
                      <a:pt x="5876" y="2448"/>
                    </a:cubicBezTo>
                    <a:cubicBezTo>
                      <a:pt x="5497" y="2886"/>
                      <a:pt x="5240" y="3062"/>
                      <a:pt x="5050" y="3062"/>
                    </a:cubicBezTo>
                    <a:cubicBezTo>
                      <a:pt x="4739" y="3062"/>
                      <a:pt x="4614" y="2586"/>
                      <a:pt x="4442" y="2016"/>
                    </a:cubicBezTo>
                    <a:cubicBezTo>
                      <a:pt x="4193" y="1191"/>
                      <a:pt x="4266" y="1"/>
                      <a:pt x="30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5;p18">
                <a:extLst>
                  <a:ext uri="{FF2B5EF4-FFF2-40B4-BE49-F238E27FC236}">
                    <a16:creationId xmlns:a16="http://schemas.microsoft.com/office/drawing/2014/main" id="{06E11377-BBDA-1007-3E36-9D6AC2F01001}"/>
                  </a:ext>
                </a:extLst>
              </p:cNvPr>
              <p:cNvSpPr/>
              <p:nvPr/>
            </p:nvSpPr>
            <p:spPr>
              <a:xfrm>
                <a:off x="5898675" y="3029225"/>
                <a:ext cx="282150" cy="318450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2738" extrusionOk="0">
                    <a:moveTo>
                      <a:pt x="8163" y="0"/>
                    </a:moveTo>
                    <a:cubicBezTo>
                      <a:pt x="7646" y="0"/>
                      <a:pt x="7307" y="634"/>
                      <a:pt x="7121" y="1115"/>
                    </a:cubicBezTo>
                    <a:cubicBezTo>
                      <a:pt x="6498" y="2618"/>
                      <a:pt x="5081" y="3362"/>
                      <a:pt x="4027" y="4450"/>
                    </a:cubicBezTo>
                    <a:cubicBezTo>
                      <a:pt x="3562" y="4916"/>
                      <a:pt x="2753" y="5709"/>
                      <a:pt x="2170" y="5709"/>
                    </a:cubicBezTo>
                    <a:cubicBezTo>
                      <a:pt x="2125" y="5709"/>
                      <a:pt x="2082" y="5704"/>
                      <a:pt x="2040" y="5695"/>
                    </a:cubicBezTo>
                    <a:cubicBezTo>
                      <a:pt x="1767" y="5631"/>
                      <a:pt x="1536" y="5602"/>
                      <a:pt x="1339" y="5602"/>
                    </a:cubicBezTo>
                    <a:cubicBezTo>
                      <a:pt x="150" y="5602"/>
                      <a:pt x="215" y="6659"/>
                      <a:pt x="52" y="7475"/>
                    </a:cubicBezTo>
                    <a:cubicBezTo>
                      <a:pt x="1" y="9410"/>
                      <a:pt x="1625" y="11518"/>
                      <a:pt x="3267" y="12123"/>
                    </a:cubicBezTo>
                    <a:cubicBezTo>
                      <a:pt x="3638" y="12262"/>
                      <a:pt x="4019" y="12277"/>
                      <a:pt x="4389" y="12277"/>
                    </a:cubicBezTo>
                    <a:cubicBezTo>
                      <a:pt x="4488" y="12277"/>
                      <a:pt x="4586" y="12276"/>
                      <a:pt x="4683" y="12276"/>
                    </a:cubicBezTo>
                    <a:cubicBezTo>
                      <a:pt x="5034" y="12276"/>
                      <a:pt x="5369" y="12290"/>
                      <a:pt x="5669" y="12417"/>
                    </a:cubicBezTo>
                    <a:cubicBezTo>
                      <a:pt x="6156" y="12630"/>
                      <a:pt x="6559" y="12738"/>
                      <a:pt x="6895" y="12738"/>
                    </a:cubicBezTo>
                    <a:cubicBezTo>
                      <a:pt x="7678" y="12738"/>
                      <a:pt x="8093" y="12148"/>
                      <a:pt x="8348" y="10914"/>
                    </a:cubicBezTo>
                    <a:cubicBezTo>
                      <a:pt x="8572" y="9773"/>
                      <a:pt x="9073" y="8235"/>
                      <a:pt x="9937" y="7786"/>
                    </a:cubicBezTo>
                    <a:cubicBezTo>
                      <a:pt x="11268" y="7094"/>
                      <a:pt x="10577" y="6697"/>
                      <a:pt x="10231" y="6023"/>
                    </a:cubicBezTo>
                    <a:cubicBezTo>
                      <a:pt x="9782" y="5124"/>
                      <a:pt x="8797" y="4278"/>
                      <a:pt x="10058" y="3189"/>
                    </a:cubicBezTo>
                    <a:cubicBezTo>
                      <a:pt x="10404" y="2895"/>
                      <a:pt x="11285" y="2618"/>
                      <a:pt x="10853" y="1945"/>
                    </a:cubicBezTo>
                    <a:cubicBezTo>
                      <a:pt x="10266" y="1063"/>
                      <a:pt x="9402" y="286"/>
                      <a:pt x="8348" y="26"/>
                    </a:cubicBezTo>
                    <a:cubicBezTo>
                      <a:pt x="8284" y="9"/>
                      <a:pt x="8222" y="0"/>
                      <a:pt x="8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6;p18">
                <a:extLst>
                  <a:ext uri="{FF2B5EF4-FFF2-40B4-BE49-F238E27FC236}">
                    <a16:creationId xmlns:a16="http://schemas.microsoft.com/office/drawing/2014/main" id="{1ED48147-F2A8-DF34-44B0-A350F87EAC36}"/>
                  </a:ext>
                </a:extLst>
              </p:cNvPr>
              <p:cNvSpPr/>
              <p:nvPr/>
            </p:nvSpPr>
            <p:spPr>
              <a:xfrm>
                <a:off x="5544400" y="3065225"/>
                <a:ext cx="541800" cy="430700"/>
              </a:xfrm>
              <a:custGeom>
                <a:avLst/>
                <a:gdLst/>
                <a:ahLst/>
                <a:cxnLst/>
                <a:rect l="l" t="t" r="r" b="b"/>
                <a:pathLst>
                  <a:path w="21672" h="17228" extrusionOk="0">
                    <a:moveTo>
                      <a:pt x="7484" y="4583"/>
                    </a:moveTo>
                    <a:lnTo>
                      <a:pt x="7484" y="4583"/>
                    </a:lnTo>
                    <a:cubicBezTo>
                      <a:pt x="7486" y="4586"/>
                      <a:pt x="7488" y="4589"/>
                      <a:pt x="7491" y="4592"/>
                    </a:cubicBezTo>
                    <a:lnTo>
                      <a:pt x="7491" y="4592"/>
                    </a:lnTo>
                    <a:cubicBezTo>
                      <a:pt x="7494" y="4595"/>
                      <a:pt x="7498" y="4597"/>
                      <a:pt x="7501" y="4600"/>
                    </a:cubicBezTo>
                    <a:lnTo>
                      <a:pt x="7484" y="4583"/>
                    </a:lnTo>
                    <a:close/>
                    <a:moveTo>
                      <a:pt x="1210" y="0"/>
                    </a:moveTo>
                    <a:cubicBezTo>
                      <a:pt x="910" y="0"/>
                      <a:pt x="646" y="84"/>
                      <a:pt x="415" y="314"/>
                    </a:cubicBezTo>
                    <a:cubicBezTo>
                      <a:pt x="1" y="712"/>
                      <a:pt x="260" y="1127"/>
                      <a:pt x="571" y="1403"/>
                    </a:cubicBezTo>
                    <a:cubicBezTo>
                      <a:pt x="1833" y="2561"/>
                      <a:pt x="2939" y="3874"/>
                      <a:pt x="3872" y="5309"/>
                    </a:cubicBezTo>
                    <a:cubicBezTo>
                      <a:pt x="5894" y="8264"/>
                      <a:pt x="6948" y="12014"/>
                      <a:pt x="10663" y="13552"/>
                    </a:cubicBezTo>
                    <a:cubicBezTo>
                      <a:pt x="10715" y="13587"/>
                      <a:pt x="10733" y="13656"/>
                      <a:pt x="10733" y="13725"/>
                    </a:cubicBezTo>
                    <a:cubicBezTo>
                      <a:pt x="10007" y="15522"/>
                      <a:pt x="11579" y="15401"/>
                      <a:pt x="12478" y="15660"/>
                    </a:cubicBezTo>
                    <a:cubicBezTo>
                      <a:pt x="14932" y="16334"/>
                      <a:pt x="17420" y="16801"/>
                      <a:pt x="19961" y="17043"/>
                    </a:cubicBezTo>
                    <a:cubicBezTo>
                      <a:pt x="20276" y="17079"/>
                      <a:pt x="20618" y="17227"/>
                      <a:pt x="20904" y="17227"/>
                    </a:cubicBezTo>
                    <a:cubicBezTo>
                      <a:pt x="21167" y="17227"/>
                      <a:pt x="21382" y="17101"/>
                      <a:pt x="21482" y="16645"/>
                    </a:cubicBezTo>
                    <a:cubicBezTo>
                      <a:pt x="21672" y="15816"/>
                      <a:pt x="20842" y="15626"/>
                      <a:pt x="20306" y="15280"/>
                    </a:cubicBezTo>
                    <a:cubicBezTo>
                      <a:pt x="18129" y="13932"/>
                      <a:pt x="15502" y="14347"/>
                      <a:pt x="13204" y="13448"/>
                    </a:cubicBezTo>
                    <a:cubicBezTo>
                      <a:pt x="13103" y="13410"/>
                      <a:pt x="12986" y="13400"/>
                      <a:pt x="12863" y="13400"/>
                    </a:cubicBezTo>
                    <a:cubicBezTo>
                      <a:pt x="12726" y="13400"/>
                      <a:pt x="12582" y="13412"/>
                      <a:pt x="12448" y="13412"/>
                    </a:cubicBezTo>
                    <a:cubicBezTo>
                      <a:pt x="12162" y="13412"/>
                      <a:pt x="11919" y="13355"/>
                      <a:pt x="11873" y="12999"/>
                    </a:cubicBezTo>
                    <a:cubicBezTo>
                      <a:pt x="11769" y="12221"/>
                      <a:pt x="11614" y="11288"/>
                      <a:pt x="12409" y="10666"/>
                    </a:cubicBezTo>
                    <a:cubicBezTo>
                      <a:pt x="12979" y="10199"/>
                      <a:pt x="12806" y="9836"/>
                      <a:pt x="12478" y="9249"/>
                    </a:cubicBezTo>
                    <a:cubicBezTo>
                      <a:pt x="11908" y="8195"/>
                      <a:pt x="10352" y="8558"/>
                      <a:pt x="10076" y="7849"/>
                    </a:cubicBezTo>
                    <a:cubicBezTo>
                      <a:pt x="9542" y="6419"/>
                      <a:pt x="8354" y="5659"/>
                      <a:pt x="7491" y="4592"/>
                    </a:cubicBezTo>
                    <a:lnTo>
                      <a:pt x="7491" y="4592"/>
                    </a:lnTo>
                    <a:cubicBezTo>
                      <a:pt x="6993" y="4179"/>
                      <a:pt x="6512" y="3733"/>
                      <a:pt x="5980" y="3339"/>
                    </a:cubicBezTo>
                    <a:cubicBezTo>
                      <a:pt x="4563" y="2285"/>
                      <a:pt x="3682" y="522"/>
                      <a:pt x="1763" y="72"/>
                    </a:cubicBezTo>
                    <a:cubicBezTo>
                      <a:pt x="1567" y="28"/>
                      <a:pt x="1383" y="0"/>
                      <a:pt x="1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7;p18">
                <a:extLst>
                  <a:ext uri="{FF2B5EF4-FFF2-40B4-BE49-F238E27FC236}">
                    <a16:creationId xmlns:a16="http://schemas.microsoft.com/office/drawing/2014/main" id="{75C8CE82-87EF-6E29-E97F-9EA72B6D420B}"/>
                  </a:ext>
                </a:extLst>
              </p:cNvPr>
              <p:cNvSpPr/>
              <p:nvPr/>
            </p:nvSpPr>
            <p:spPr>
              <a:xfrm>
                <a:off x="4388700" y="3530600"/>
                <a:ext cx="227275" cy="395425"/>
              </a:xfrm>
              <a:custGeom>
                <a:avLst/>
                <a:gdLst/>
                <a:ahLst/>
                <a:cxnLst/>
                <a:rect l="l" t="t" r="r" b="b"/>
                <a:pathLst>
                  <a:path w="9091" h="15817" extrusionOk="0">
                    <a:moveTo>
                      <a:pt x="7622" y="0"/>
                    </a:moveTo>
                    <a:cubicBezTo>
                      <a:pt x="7155" y="0"/>
                      <a:pt x="6965" y="363"/>
                      <a:pt x="6740" y="761"/>
                    </a:cubicBezTo>
                    <a:cubicBezTo>
                      <a:pt x="5963" y="2212"/>
                      <a:pt x="5323" y="3802"/>
                      <a:pt x="3405" y="4200"/>
                    </a:cubicBezTo>
                    <a:cubicBezTo>
                      <a:pt x="2645" y="4338"/>
                      <a:pt x="2247" y="4891"/>
                      <a:pt x="2109" y="5738"/>
                    </a:cubicBezTo>
                    <a:cubicBezTo>
                      <a:pt x="1781" y="7587"/>
                      <a:pt x="1971" y="9471"/>
                      <a:pt x="917" y="11285"/>
                    </a:cubicBezTo>
                    <a:cubicBezTo>
                      <a:pt x="1" y="12910"/>
                      <a:pt x="1660" y="15813"/>
                      <a:pt x="3077" y="15813"/>
                    </a:cubicBezTo>
                    <a:cubicBezTo>
                      <a:pt x="3125" y="15815"/>
                      <a:pt x="3172" y="15816"/>
                      <a:pt x="3219" y="15816"/>
                    </a:cubicBezTo>
                    <a:cubicBezTo>
                      <a:pt x="4640" y="15816"/>
                      <a:pt x="5279" y="14808"/>
                      <a:pt x="5496" y="13670"/>
                    </a:cubicBezTo>
                    <a:cubicBezTo>
                      <a:pt x="6049" y="11095"/>
                      <a:pt x="7034" y="8676"/>
                      <a:pt x="8002" y="6256"/>
                    </a:cubicBezTo>
                    <a:cubicBezTo>
                      <a:pt x="8745" y="4373"/>
                      <a:pt x="9091" y="2645"/>
                      <a:pt x="8192" y="778"/>
                    </a:cubicBezTo>
                    <a:cubicBezTo>
                      <a:pt x="8054" y="467"/>
                      <a:pt x="8106" y="18"/>
                      <a:pt x="76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8;p18">
                <a:extLst>
                  <a:ext uri="{FF2B5EF4-FFF2-40B4-BE49-F238E27FC236}">
                    <a16:creationId xmlns:a16="http://schemas.microsoft.com/office/drawing/2014/main" id="{7E1F32D3-001D-D6FE-5D07-F5DD2AB09F64}"/>
                  </a:ext>
                </a:extLst>
              </p:cNvPr>
              <p:cNvSpPr/>
              <p:nvPr/>
            </p:nvSpPr>
            <p:spPr>
              <a:xfrm>
                <a:off x="6438300" y="1893850"/>
                <a:ext cx="267450" cy="418275"/>
              </a:xfrm>
              <a:custGeom>
                <a:avLst/>
                <a:gdLst/>
                <a:ahLst/>
                <a:cxnLst/>
                <a:rect l="l" t="t" r="r" b="b"/>
                <a:pathLst>
                  <a:path w="10698" h="16731" extrusionOk="0">
                    <a:moveTo>
                      <a:pt x="4909" y="1"/>
                    </a:moveTo>
                    <a:cubicBezTo>
                      <a:pt x="4667" y="1"/>
                      <a:pt x="4504" y="61"/>
                      <a:pt x="4562" y="216"/>
                    </a:cubicBezTo>
                    <a:cubicBezTo>
                      <a:pt x="5064" y="1633"/>
                      <a:pt x="3992" y="3465"/>
                      <a:pt x="5444" y="4502"/>
                    </a:cubicBezTo>
                    <a:cubicBezTo>
                      <a:pt x="6654" y="5366"/>
                      <a:pt x="6515" y="6627"/>
                      <a:pt x="6913" y="7647"/>
                    </a:cubicBezTo>
                    <a:cubicBezTo>
                      <a:pt x="6804" y="8207"/>
                      <a:pt x="6835" y="9062"/>
                      <a:pt x="6426" y="9062"/>
                    </a:cubicBezTo>
                    <a:cubicBezTo>
                      <a:pt x="6380" y="9062"/>
                      <a:pt x="6330" y="9052"/>
                      <a:pt x="6273" y="9029"/>
                    </a:cubicBezTo>
                    <a:cubicBezTo>
                      <a:pt x="6019" y="8928"/>
                      <a:pt x="5817" y="8884"/>
                      <a:pt x="5657" y="8884"/>
                    </a:cubicBezTo>
                    <a:cubicBezTo>
                      <a:pt x="5131" y="8884"/>
                      <a:pt x="5047" y="9360"/>
                      <a:pt x="4995" y="9876"/>
                    </a:cubicBezTo>
                    <a:cubicBezTo>
                      <a:pt x="4925" y="10533"/>
                      <a:pt x="4614" y="10757"/>
                      <a:pt x="4044" y="10896"/>
                    </a:cubicBezTo>
                    <a:cubicBezTo>
                      <a:pt x="726" y="11673"/>
                      <a:pt x="0" y="13229"/>
                      <a:pt x="1659" y="16028"/>
                    </a:cubicBezTo>
                    <a:cubicBezTo>
                      <a:pt x="1834" y="16314"/>
                      <a:pt x="1935" y="16730"/>
                      <a:pt x="2351" y="16730"/>
                    </a:cubicBezTo>
                    <a:cubicBezTo>
                      <a:pt x="2389" y="16730"/>
                      <a:pt x="2429" y="16727"/>
                      <a:pt x="2471" y="16720"/>
                    </a:cubicBezTo>
                    <a:cubicBezTo>
                      <a:pt x="3007" y="16633"/>
                      <a:pt x="3197" y="16236"/>
                      <a:pt x="3301" y="15752"/>
                    </a:cubicBezTo>
                    <a:cubicBezTo>
                      <a:pt x="3405" y="15251"/>
                      <a:pt x="3301" y="14784"/>
                      <a:pt x="4009" y="14542"/>
                    </a:cubicBezTo>
                    <a:cubicBezTo>
                      <a:pt x="5651" y="13955"/>
                      <a:pt x="7241" y="13194"/>
                      <a:pt x="8866" y="12555"/>
                    </a:cubicBezTo>
                    <a:cubicBezTo>
                      <a:pt x="9298" y="12399"/>
                      <a:pt x="9643" y="12261"/>
                      <a:pt x="9799" y="11829"/>
                    </a:cubicBezTo>
                    <a:cubicBezTo>
                      <a:pt x="10300" y="10308"/>
                      <a:pt x="8866" y="5746"/>
                      <a:pt x="7604" y="4709"/>
                    </a:cubicBezTo>
                    <a:cubicBezTo>
                      <a:pt x="7397" y="4536"/>
                      <a:pt x="6809" y="4571"/>
                      <a:pt x="7016" y="4139"/>
                    </a:cubicBezTo>
                    <a:cubicBezTo>
                      <a:pt x="7082" y="4008"/>
                      <a:pt x="7166" y="3963"/>
                      <a:pt x="7262" y="3963"/>
                    </a:cubicBezTo>
                    <a:cubicBezTo>
                      <a:pt x="7468" y="3963"/>
                      <a:pt x="7725" y="4173"/>
                      <a:pt x="7950" y="4173"/>
                    </a:cubicBezTo>
                    <a:cubicBezTo>
                      <a:pt x="7979" y="4174"/>
                      <a:pt x="8009" y="4175"/>
                      <a:pt x="8039" y="4175"/>
                    </a:cubicBezTo>
                    <a:cubicBezTo>
                      <a:pt x="9008" y="4175"/>
                      <a:pt x="9913" y="3634"/>
                      <a:pt x="10265" y="2946"/>
                    </a:cubicBezTo>
                    <a:cubicBezTo>
                      <a:pt x="10697" y="2117"/>
                      <a:pt x="9695" y="1667"/>
                      <a:pt x="8987" y="1581"/>
                    </a:cubicBezTo>
                    <a:cubicBezTo>
                      <a:pt x="7811" y="1443"/>
                      <a:pt x="6930" y="786"/>
                      <a:pt x="5962" y="250"/>
                    </a:cubicBezTo>
                    <a:cubicBezTo>
                      <a:pt x="5704" y="111"/>
                      <a:pt x="5235" y="1"/>
                      <a:pt x="49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9;p18">
                <a:extLst>
                  <a:ext uri="{FF2B5EF4-FFF2-40B4-BE49-F238E27FC236}">
                    <a16:creationId xmlns:a16="http://schemas.microsoft.com/office/drawing/2014/main" id="{B20483DE-0E2F-1D60-1343-19A0726E3C11}"/>
                  </a:ext>
                </a:extLst>
              </p:cNvPr>
              <p:cNvSpPr/>
              <p:nvPr/>
            </p:nvSpPr>
            <p:spPr>
              <a:xfrm>
                <a:off x="6901875" y="4220725"/>
                <a:ext cx="468775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18751" h="14182" extrusionOk="0">
                    <a:moveTo>
                      <a:pt x="15666" y="0"/>
                    </a:moveTo>
                    <a:cubicBezTo>
                      <a:pt x="15588" y="0"/>
                      <a:pt x="15504" y="9"/>
                      <a:pt x="15415" y="28"/>
                    </a:cubicBezTo>
                    <a:cubicBezTo>
                      <a:pt x="14690" y="184"/>
                      <a:pt x="14759" y="772"/>
                      <a:pt x="14897" y="1290"/>
                    </a:cubicBezTo>
                    <a:cubicBezTo>
                      <a:pt x="15294" y="2845"/>
                      <a:pt x="14880" y="4038"/>
                      <a:pt x="13463" y="4850"/>
                    </a:cubicBezTo>
                    <a:cubicBezTo>
                      <a:pt x="13013" y="5109"/>
                      <a:pt x="12823" y="5472"/>
                      <a:pt x="13065" y="5991"/>
                    </a:cubicBezTo>
                    <a:cubicBezTo>
                      <a:pt x="13324" y="6578"/>
                      <a:pt x="12823" y="6803"/>
                      <a:pt x="12512" y="7097"/>
                    </a:cubicBezTo>
                    <a:cubicBezTo>
                      <a:pt x="12410" y="7191"/>
                      <a:pt x="12303" y="7233"/>
                      <a:pt x="12200" y="7233"/>
                    </a:cubicBezTo>
                    <a:cubicBezTo>
                      <a:pt x="12041" y="7233"/>
                      <a:pt x="11891" y="7133"/>
                      <a:pt x="11786" y="6976"/>
                    </a:cubicBezTo>
                    <a:cubicBezTo>
                      <a:pt x="11531" y="6610"/>
                      <a:pt x="11284" y="6477"/>
                      <a:pt x="11039" y="6477"/>
                    </a:cubicBezTo>
                    <a:cubicBezTo>
                      <a:pt x="10705" y="6477"/>
                      <a:pt x="10373" y="6726"/>
                      <a:pt x="10024" y="6976"/>
                    </a:cubicBezTo>
                    <a:cubicBezTo>
                      <a:pt x="8797" y="7891"/>
                      <a:pt x="7811" y="9188"/>
                      <a:pt x="6308" y="9637"/>
                    </a:cubicBezTo>
                    <a:cubicBezTo>
                      <a:pt x="4303" y="10242"/>
                      <a:pt x="2696" y="11572"/>
                      <a:pt x="812" y="12385"/>
                    </a:cubicBezTo>
                    <a:cubicBezTo>
                      <a:pt x="242" y="12627"/>
                      <a:pt x="0" y="13214"/>
                      <a:pt x="692" y="13577"/>
                    </a:cubicBezTo>
                    <a:cubicBezTo>
                      <a:pt x="1262" y="13888"/>
                      <a:pt x="1936" y="13992"/>
                      <a:pt x="2610" y="14182"/>
                    </a:cubicBezTo>
                    <a:cubicBezTo>
                      <a:pt x="3819" y="13854"/>
                      <a:pt x="4943" y="13249"/>
                      <a:pt x="5893" y="12436"/>
                    </a:cubicBezTo>
                    <a:cubicBezTo>
                      <a:pt x="7829" y="10743"/>
                      <a:pt x="10144" y="9447"/>
                      <a:pt x="12357" y="8496"/>
                    </a:cubicBezTo>
                    <a:cubicBezTo>
                      <a:pt x="14396" y="7615"/>
                      <a:pt x="15847" y="6042"/>
                      <a:pt x="17817" y="5213"/>
                    </a:cubicBezTo>
                    <a:cubicBezTo>
                      <a:pt x="18301" y="4988"/>
                      <a:pt x="18751" y="4452"/>
                      <a:pt x="18612" y="3848"/>
                    </a:cubicBezTo>
                    <a:cubicBezTo>
                      <a:pt x="18539" y="3538"/>
                      <a:pt x="18402" y="3442"/>
                      <a:pt x="18239" y="3442"/>
                    </a:cubicBezTo>
                    <a:cubicBezTo>
                      <a:pt x="18019" y="3442"/>
                      <a:pt x="17752" y="3615"/>
                      <a:pt x="17524" y="3675"/>
                    </a:cubicBezTo>
                    <a:cubicBezTo>
                      <a:pt x="17487" y="3682"/>
                      <a:pt x="17451" y="3686"/>
                      <a:pt x="17417" y="3686"/>
                    </a:cubicBezTo>
                    <a:cubicBezTo>
                      <a:pt x="17207" y="3686"/>
                      <a:pt x="17050" y="3554"/>
                      <a:pt x="17109" y="3346"/>
                    </a:cubicBezTo>
                    <a:cubicBezTo>
                      <a:pt x="17385" y="2431"/>
                      <a:pt x="16625" y="1791"/>
                      <a:pt x="16556" y="962"/>
                    </a:cubicBezTo>
                    <a:cubicBezTo>
                      <a:pt x="16526" y="461"/>
                      <a:pt x="16229" y="0"/>
                      <a:pt x="15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0;p18">
                <a:extLst>
                  <a:ext uri="{FF2B5EF4-FFF2-40B4-BE49-F238E27FC236}">
                    <a16:creationId xmlns:a16="http://schemas.microsoft.com/office/drawing/2014/main" id="{0EEF66CC-EE52-2705-55F0-8130831DF597}"/>
                  </a:ext>
                </a:extLst>
              </p:cNvPr>
              <p:cNvSpPr/>
              <p:nvPr/>
            </p:nvSpPr>
            <p:spPr>
              <a:xfrm>
                <a:off x="6306100" y="2654825"/>
                <a:ext cx="2328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5417" extrusionOk="0">
                    <a:moveTo>
                      <a:pt x="6907" y="9941"/>
                    </a:moveTo>
                    <a:cubicBezTo>
                      <a:pt x="6738" y="10523"/>
                      <a:pt x="6645" y="11167"/>
                      <a:pt x="5910" y="11304"/>
                    </a:cubicBezTo>
                    <a:cubicBezTo>
                      <a:pt x="5905" y="11305"/>
                      <a:pt x="5899" y="11305"/>
                      <a:pt x="5892" y="11305"/>
                    </a:cubicBezTo>
                    <a:cubicBezTo>
                      <a:pt x="5767" y="11305"/>
                      <a:pt x="5547" y="11146"/>
                      <a:pt x="5547" y="11097"/>
                    </a:cubicBezTo>
                    <a:cubicBezTo>
                      <a:pt x="5616" y="10270"/>
                      <a:pt x="6304" y="10147"/>
                      <a:pt x="6907" y="9941"/>
                    </a:cubicBezTo>
                    <a:close/>
                    <a:moveTo>
                      <a:pt x="2345" y="1"/>
                    </a:moveTo>
                    <a:cubicBezTo>
                      <a:pt x="2049" y="1"/>
                      <a:pt x="1708" y="93"/>
                      <a:pt x="1419" y="93"/>
                    </a:cubicBezTo>
                    <a:cubicBezTo>
                      <a:pt x="1383" y="93"/>
                      <a:pt x="1348" y="92"/>
                      <a:pt x="1313" y="88"/>
                    </a:cubicBezTo>
                    <a:cubicBezTo>
                      <a:pt x="1306" y="88"/>
                      <a:pt x="1299" y="88"/>
                      <a:pt x="1292" y="88"/>
                    </a:cubicBezTo>
                    <a:cubicBezTo>
                      <a:pt x="885" y="88"/>
                      <a:pt x="504" y="561"/>
                      <a:pt x="639" y="883"/>
                    </a:cubicBezTo>
                    <a:cubicBezTo>
                      <a:pt x="1244" y="2283"/>
                      <a:pt x="0" y="3977"/>
                      <a:pt x="1348" y="5273"/>
                    </a:cubicBezTo>
                    <a:cubicBezTo>
                      <a:pt x="1538" y="5446"/>
                      <a:pt x="1383" y="5964"/>
                      <a:pt x="1538" y="6241"/>
                    </a:cubicBezTo>
                    <a:cubicBezTo>
                      <a:pt x="1851" y="6738"/>
                      <a:pt x="1941" y="7889"/>
                      <a:pt x="2501" y="7889"/>
                    </a:cubicBezTo>
                    <a:cubicBezTo>
                      <a:pt x="2623" y="7889"/>
                      <a:pt x="2766" y="7836"/>
                      <a:pt x="2938" y="7710"/>
                    </a:cubicBezTo>
                    <a:cubicBezTo>
                      <a:pt x="3345" y="7411"/>
                      <a:pt x="3664" y="7306"/>
                      <a:pt x="3951" y="7306"/>
                    </a:cubicBezTo>
                    <a:cubicBezTo>
                      <a:pt x="4345" y="7306"/>
                      <a:pt x="4678" y="7505"/>
                      <a:pt x="5098" y="7675"/>
                    </a:cubicBezTo>
                    <a:cubicBezTo>
                      <a:pt x="5375" y="7796"/>
                      <a:pt x="5651" y="7848"/>
                      <a:pt x="5668" y="8176"/>
                    </a:cubicBezTo>
                    <a:cubicBezTo>
                      <a:pt x="5668" y="8297"/>
                      <a:pt x="5547" y="8401"/>
                      <a:pt x="5478" y="8504"/>
                    </a:cubicBezTo>
                    <a:cubicBezTo>
                      <a:pt x="5288" y="8384"/>
                      <a:pt x="5098" y="8263"/>
                      <a:pt x="4908" y="8107"/>
                    </a:cubicBezTo>
                    <a:cubicBezTo>
                      <a:pt x="4670" y="7869"/>
                      <a:pt x="4349" y="7740"/>
                      <a:pt x="4020" y="7740"/>
                    </a:cubicBezTo>
                    <a:cubicBezTo>
                      <a:pt x="3895" y="7740"/>
                      <a:pt x="3770" y="7758"/>
                      <a:pt x="3646" y="7796"/>
                    </a:cubicBezTo>
                    <a:cubicBezTo>
                      <a:pt x="3059" y="7951"/>
                      <a:pt x="3284" y="8470"/>
                      <a:pt x="3249" y="8850"/>
                    </a:cubicBezTo>
                    <a:cubicBezTo>
                      <a:pt x="3180" y="10008"/>
                      <a:pt x="4701" y="11270"/>
                      <a:pt x="4580" y="11408"/>
                    </a:cubicBezTo>
                    <a:cubicBezTo>
                      <a:pt x="3042" y="13170"/>
                      <a:pt x="4251" y="13205"/>
                      <a:pt x="5599" y="13758"/>
                    </a:cubicBezTo>
                    <a:cubicBezTo>
                      <a:pt x="6014" y="13948"/>
                      <a:pt x="6429" y="15244"/>
                      <a:pt x="7379" y="15400"/>
                    </a:cubicBezTo>
                    <a:cubicBezTo>
                      <a:pt x="7454" y="15411"/>
                      <a:pt x="7523" y="15417"/>
                      <a:pt x="7586" y="15417"/>
                    </a:cubicBezTo>
                    <a:cubicBezTo>
                      <a:pt x="8462" y="15417"/>
                      <a:pt x="8316" y="14362"/>
                      <a:pt x="8606" y="13879"/>
                    </a:cubicBezTo>
                    <a:cubicBezTo>
                      <a:pt x="9315" y="12687"/>
                      <a:pt x="8554" y="11529"/>
                      <a:pt x="8105" y="10423"/>
                    </a:cubicBezTo>
                    <a:cubicBezTo>
                      <a:pt x="7967" y="10058"/>
                      <a:pt x="7709" y="9812"/>
                      <a:pt x="7353" y="9812"/>
                    </a:cubicBezTo>
                    <a:cubicBezTo>
                      <a:pt x="7222" y="9812"/>
                      <a:pt x="7078" y="9845"/>
                      <a:pt x="6922" y="9917"/>
                    </a:cubicBezTo>
                    <a:lnTo>
                      <a:pt x="6922" y="9917"/>
                    </a:lnTo>
                    <a:cubicBezTo>
                      <a:pt x="7290" y="9072"/>
                      <a:pt x="8114" y="7913"/>
                      <a:pt x="7103" y="7433"/>
                    </a:cubicBezTo>
                    <a:cubicBezTo>
                      <a:pt x="5789" y="6828"/>
                      <a:pt x="5530" y="5048"/>
                      <a:pt x="3854" y="4927"/>
                    </a:cubicBezTo>
                    <a:cubicBezTo>
                      <a:pt x="3335" y="4893"/>
                      <a:pt x="2886" y="4167"/>
                      <a:pt x="3318" y="3424"/>
                    </a:cubicBezTo>
                    <a:cubicBezTo>
                      <a:pt x="3975" y="2318"/>
                      <a:pt x="3353" y="1298"/>
                      <a:pt x="2955" y="348"/>
                    </a:cubicBezTo>
                    <a:cubicBezTo>
                      <a:pt x="2833" y="73"/>
                      <a:pt x="2607" y="1"/>
                      <a:pt x="2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1;p18">
                <a:extLst>
                  <a:ext uri="{FF2B5EF4-FFF2-40B4-BE49-F238E27FC236}">
                    <a16:creationId xmlns:a16="http://schemas.microsoft.com/office/drawing/2014/main" id="{EF360823-95B6-A0ED-0C6F-7CB2D04AF408}"/>
                  </a:ext>
                </a:extLst>
              </p:cNvPr>
              <p:cNvSpPr/>
              <p:nvPr/>
            </p:nvSpPr>
            <p:spPr>
              <a:xfrm>
                <a:off x="6139750" y="3178550"/>
                <a:ext cx="18537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9097" extrusionOk="0">
                    <a:moveTo>
                      <a:pt x="6576" y="0"/>
                    </a:moveTo>
                    <a:cubicBezTo>
                      <a:pt x="6440" y="0"/>
                      <a:pt x="6314" y="46"/>
                      <a:pt x="6222" y="154"/>
                    </a:cubicBezTo>
                    <a:cubicBezTo>
                      <a:pt x="5928" y="483"/>
                      <a:pt x="5611" y="592"/>
                      <a:pt x="5290" y="592"/>
                    </a:cubicBezTo>
                    <a:cubicBezTo>
                      <a:pt x="4988" y="592"/>
                      <a:pt x="4683" y="496"/>
                      <a:pt x="4390" y="396"/>
                    </a:cubicBezTo>
                    <a:cubicBezTo>
                      <a:pt x="3964" y="242"/>
                      <a:pt x="3597" y="173"/>
                      <a:pt x="3279" y="173"/>
                    </a:cubicBezTo>
                    <a:cubicBezTo>
                      <a:pt x="1986" y="173"/>
                      <a:pt x="1492" y="1318"/>
                      <a:pt x="1020" y="2608"/>
                    </a:cubicBezTo>
                    <a:cubicBezTo>
                      <a:pt x="364" y="4353"/>
                      <a:pt x="1" y="6064"/>
                      <a:pt x="796" y="7360"/>
                    </a:cubicBezTo>
                    <a:cubicBezTo>
                      <a:pt x="847" y="8362"/>
                      <a:pt x="761" y="8984"/>
                      <a:pt x="1470" y="9088"/>
                    </a:cubicBezTo>
                    <a:cubicBezTo>
                      <a:pt x="1519" y="9094"/>
                      <a:pt x="1568" y="9097"/>
                      <a:pt x="1614" y="9097"/>
                    </a:cubicBezTo>
                    <a:cubicBezTo>
                      <a:pt x="2117" y="9097"/>
                      <a:pt x="2435" y="8762"/>
                      <a:pt x="2593" y="8224"/>
                    </a:cubicBezTo>
                    <a:cubicBezTo>
                      <a:pt x="2634" y="8075"/>
                      <a:pt x="2578" y="7743"/>
                      <a:pt x="2746" y="7743"/>
                    </a:cubicBezTo>
                    <a:cubicBezTo>
                      <a:pt x="2792" y="7743"/>
                      <a:pt x="2854" y="7768"/>
                      <a:pt x="2938" y="7827"/>
                    </a:cubicBezTo>
                    <a:cubicBezTo>
                      <a:pt x="3173" y="7995"/>
                      <a:pt x="3380" y="8062"/>
                      <a:pt x="3567" y="8062"/>
                    </a:cubicBezTo>
                    <a:cubicBezTo>
                      <a:pt x="4013" y="8062"/>
                      <a:pt x="4340" y="7677"/>
                      <a:pt x="4632" y="7360"/>
                    </a:cubicBezTo>
                    <a:cubicBezTo>
                      <a:pt x="5116" y="6842"/>
                      <a:pt x="4563" y="6358"/>
                      <a:pt x="4373" y="5839"/>
                    </a:cubicBezTo>
                    <a:cubicBezTo>
                      <a:pt x="4183" y="5321"/>
                      <a:pt x="3491" y="4750"/>
                      <a:pt x="4442" y="4249"/>
                    </a:cubicBezTo>
                    <a:cubicBezTo>
                      <a:pt x="4943" y="3990"/>
                      <a:pt x="5790" y="3852"/>
                      <a:pt x="5427" y="3057"/>
                    </a:cubicBezTo>
                    <a:cubicBezTo>
                      <a:pt x="5274" y="2713"/>
                      <a:pt x="5030" y="2616"/>
                      <a:pt x="4752" y="2616"/>
                    </a:cubicBezTo>
                    <a:cubicBezTo>
                      <a:pt x="4400" y="2616"/>
                      <a:pt x="3994" y="2771"/>
                      <a:pt x="3647" y="2780"/>
                    </a:cubicBezTo>
                    <a:cubicBezTo>
                      <a:pt x="3388" y="2815"/>
                      <a:pt x="3129" y="2850"/>
                      <a:pt x="2887" y="2919"/>
                    </a:cubicBezTo>
                    <a:cubicBezTo>
                      <a:pt x="2887" y="2746"/>
                      <a:pt x="2800" y="2487"/>
                      <a:pt x="2887" y="2435"/>
                    </a:cubicBezTo>
                    <a:cubicBezTo>
                      <a:pt x="3111" y="2262"/>
                      <a:pt x="3405" y="2037"/>
                      <a:pt x="3664" y="2037"/>
                    </a:cubicBezTo>
                    <a:cubicBezTo>
                      <a:pt x="4321" y="2055"/>
                      <a:pt x="4995" y="2262"/>
                      <a:pt x="5634" y="2262"/>
                    </a:cubicBezTo>
                    <a:cubicBezTo>
                      <a:pt x="6481" y="2262"/>
                      <a:pt x="6861" y="1553"/>
                      <a:pt x="7242" y="931"/>
                    </a:cubicBezTo>
                    <a:cubicBezTo>
                      <a:pt x="7414" y="689"/>
                      <a:pt x="7328" y="344"/>
                      <a:pt x="7086" y="188"/>
                    </a:cubicBezTo>
                    <a:cubicBezTo>
                      <a:pt x="6932" y="73"/>
                      <a:pt x="6746" y="0"/>
                      <a:pt x="65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2;p18">
                <a:extLst>
                  <a:ext uri="{FF2B5EF4-FFF2-40B4-BE49-F238E27FC236}">
                    <a16:creationId xmlns:a16="http://schemas.microsoft.com/office/drawing/2014/main" id="{ABE03175-BCD2-66BA-D551-38900449B83A}"/>
                  </a:ext>
                </a:extLst>
              </p:cNvPr>
              <p:cNvSpPr/>
              <p:nvPr/>
            </p:nvSpPr>
            <p:spPr>
              <a:xfrm>
                <a:off x="4320000" y="1079225"/>
                <a:ext cx="260125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6520" extrusionOk="0">
                    <a:moveTo>
                      <a:pt x="8970" y="1"/>
                    </a:moveTo>
                    <a:cubicBezTo>
                      <a:pt x="6620" y="778"/>
                      <a:pt x="3786" y="294"/>
                      <a:pt x="1764" y="2576"/>
                    </a:cubicBezTo>
                    <a:cubicBezTo>
                      <a:pt x="502" y="3993"/>
                      <a:pt x="1" y="5410"/>
                      <a:pt x="1038" y="5876"/>
                    </a:cubicBezTo>
                    <a:cubicBezTo>
                      <a:pt x="2057" y="6274"/>
                      <a:pt x="3146" y="6499"/>
                      <a:pt x="4252" y="6516"/>
                    </a:cubicBezTo>
                    <a:cubicBezTo>
                      <a:pt x="4303" y="6518"/>
                      <a:pt x="4355" y="6520"/>
                      <a:pt x="4406" y="6520"/>
                    </a:cubicBezTo>
                    <a:cubicBezTo>
                      <a:pt x="4717" y="6520"/>
                      <a:pt x="5012" y="6455"/>
                      <a:pt x="5116" y="6084"/>
                    </a:cubicBezTo>
                    <a:cubicBezTo>
                      <a:pt x="5237" y="5652"/>
                      <a:pt x="4892" y="5479"/>
                      <a:pt x="4563" y="5323"/>
                    </a:cubicBezTo>
                    <a:cubicBezTo>
                      <a:pt x="3094" y="4598"/>
                      <a:pt x="3630" y="3924"/>
                      <a:pt x="4598" y="3198"/>
                    </a:cubicBezTo>
                    <a:cubicBezTo>
                      <a:pt x="5980" y="2144"/>
                      <a:pt x="7726" y="2126"/>
                      <a:pt x="9264" y="1487"/>
                    </a:cubicBezTo>
                    <a:cubicBezTo>
                      <a:pt x="9696" y="1331"/>
                      <a:pt x="10404" y="1556"/>
                      <a:pt x="10352" y="796"/>
                    </a:cubicBezTo>
                    <a:cubicBezTo>
                      <a:pt x="10301" y="35"/>
                      <a:pt x="9627" y="70"/>
                      <a:pt x="89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3;p18">
                <a:extLst>
                  <a:ext uri="{FF2B5EF4-FFF2-40B4-BE49-F238E27FC236}">
                    <a16:creationId xmlns:a16="http://schemas.microsoft.com/office/drawing/2014/main" id="{22D7E492-F9C4-E1F3-288C-B4EE781A7E77}"/>
                  </a:ext>
                </a:extLst>
              </p:cNvPr>
              <p:cNvSpPr/>
              <p:nvPr/>
            </p:nvSpPr>
            <p:spPr>
              <a:xfrm>
                <a:off x="3605850" y="1017225"/>
                <a:ext cx="24627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3551" extrusionOk="0">
                    <a:moveTo>
                      <a:pt x="3896" y="1"/>
                    </a:moveTo>
                    <a:cubicBezTo>
                      <a:pt x="2951" y="1"/>
                      <a:pt x="1998" y="113"/>
                      <a:pt x="1055" y="130"/>
                    </a:cubicBezTo>
                    <a:cubicBezTo>
                      <a:pt x="674" y="130"/>
                      <a:pt x="260" y="217"/>
                      <a:pt x="121" y="649"/>
                    </a:cubicBezTo>
                    <a:cubicBezTo>
                      <a:pt x="0" y="1046"/>
                      <a:pt x="173" y="1461"/>
                      <a:pt x="536" y="1651"/>
                    </a:cubicBezTo>
                    <a:cubicBezTo>
                      <a:pt x="1487" y="2256"/>
                      <a:pt x="2489" y="2792"/>
                      <a:pt x="3474" y="3345"/>
                    </a:cubicBezTo>
                    <a:cubicBezTo>
                      <a:pt x="3715" y="3472"/>
                      <a:pt x="3939" y="3551"/>
                      <a:pt x="4149" y="3551"/>
                    </a:cubicBezTo>
                    <a:cubicBezTo>
                      <a:pt x="4450" y="3551"/>
                      <a:pt x="4723" y="3389"/>
                      <a:pt x="4978" y="2982"/>
                    </a:cubicBezTo>
                    <a:cubicBezTo>
                      <a:pt x="5203" y="2650"/>
                      <a:pt x="5511" y="2104"/>
                      <a:pt x="5931" y="2104"/>
                    </a:cubicBezTo>
                    <a:cubicBezTo>
                      <a:pt x="6058" y="2104"/>
                      <a:pt x="6195" y="2153"/>
                      <a:pt x="6343" y="2273"/>
                    </a:cubicBezTo>
                    <a:cubicBezTo>
                      <a:pt x="6982" y="2809"/>
                      <a:pt x="7673" y="2826"/>
                      <a:pt x="8365" y="2895"/>
                    </a:cubicBezTo>
                    <a:cubicBezTo>
                      <a:pt x="8588" y="2920"/>
                      <a:pt x="8869" y="3004"/>
                      <a:pt x="9118" y="3004"/>
                    </a:cubicBezTo>
                    <a:cubicBezTo>
                      <a:pt x="9390" y="3004"/>
                      <a:pt x="9623" y="2904"/>
                      <a:pt x="9695" y="2515"/>
                    </a:cubicBezTo>
                    <a:cubicBezTo>
                      <a:pt x="9851" y="1789"/>
                      <a:pt x="9142" y="1668"/>
                      <a:pt x="8641" y="1478"/>
                    </a:cubicBezTo>
                    <a:lnTo>
                      <a:pt x="6585" y="493"/>
                    </a:lnTo>
                    <a:cubicBezTo>
                      <a:pt x="5704" y="104"/>
                      <a:pt x="4803" y="1"/>
                      <a:pt x="38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4;p18">
                <a:extLst>
                  <a:ext uri="{FF2B5EF4-FFF2-40B4-BE49-F238E27FC236}">
                    <a16:creationId xmlns:a16="http://schemas.microsoft.com/office/drawing/2014/main" id="{28B98A93-6A55-B6ED-57BF-398392B549E6}"/>
                  </a:ext>
                </a:extLst>
              </p:cNvPr>
              <p:cNvSpPr/>
              <p:nvPr/>
            </p:nvSpPr>
            <p:spPr>
              <a:xfrm>
                <a:off x="3161275" y="1612775"/>
                <a:ext cx="115825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4633" extrusionOk="0">
                    <a:moveTo>
                      <a:pt x="2966" y="1"/>
                    </a:moveTo>
                    <a:cubicBezTo>
                      <a:pt x="2951" y="1"/>
                      <a:pt x="2936" y="1"/>
                      <a:pt x="2921" y="1"/>
                    </a:cubicBezTo>
                    <a:cubicBezTo>
                      <a:pt x="1729" y="36"/>
                      <a:pt x="1" y="2421"/>
                      <a:pt x="139" y="3803"/>
                    </a:cubicBezTo>
                    <a:cubicBezTo>
                      <a:pt x="139" y="4252"/>
                      <a:pt x="502" y="4615"/>
                      <a:pt x="951" y="4633"/>
                    </a:cubicBezTo>
                    <a:cubicBezTo>
                      <a:pt x="2956" y="4581"/>
                      <a:pt x="4632" y="3026"/>
                      <a:pt x="4529" y="1297"/>
                    </a:cubicBezTo>
                    <a:cubicBezTo>
                      <a:pt x="4478" y="482"/>
                      <a:pt x="3809" y="1"/>
                      <a:pt x="29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5;p18">
                <a:extLst>
                  <a:ext uri="{FF2B5EF4-FFF2-40B4-BE49-F238E27FC236}">
                    <a16:creationId xmlns:a16="http://schemas.microsoft.com/office/drawing/2014/main" id="{53C63743-A2CD-CA7F-AC51-45B6B3FBFE58}"/>
                  </a:ext>
                </a:extLst>
              </p:cNvPr>
              <p:cNvSpPr/>
              <p:nvPr/>
            </p:nvSpPr>
            <p:spPr>
              <a:xfrm>
                <a:off x="6082850" y="3458350"/>
                <a:ext cx="215350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3295" extrusionOk="0">
                    <a:moveTo>
                      <a:pt x="8412" y="834"/>
                    </a:moveTo>
                    <a:lnTo>
                      <a:pt x="8412" y="834"/>
                    </a:lnTo>
                    <a:cubicBezTo>
                      <a:pt x="8408" y="835"/>
                      <a:pt x="8404" y="836"/>
                      <a:pt x="8401" y="837"/>
                    </a:cubicBezTo>
                    <a:lnTo>
                      <a:pt x="8401" y="837"/>
                    </a:lnTo>
                    <a:cubicBezTo>
                      <a:pt x="8399" y="842"/>
                      <a:pt x="8396" y="846"/>
                      <a:pt x="8394" y="851"/>
                    </a:cubicBezTo>
                    <a:lnTo>
                      <a:pt x="8412" y="834"/>
                    </a:lnTo>
                    <a:close/>
                    <a:moveTo>
                      <a:pt x="6441" y="1"/>
                    </a:moveTo>
                    <a:cubicBezTo>
                      <a:pt x="5426" y="1"/>
                      <a:pt x="4424" y="103"/>
                      <a:pt x="3504" y="557"/>
                    </a:cubicBezTo>
                    <a:cubicBezTo>
                      <a:pt x="3268" y="683"/>
                      <a:pt x="3156" y="756"/>
                      <a:pt x="3064" y="756"/>
                    </a:cubicBezTo>
                    <a:cubicBezTo>
                      <a:pt x="2968" y="756"/>
                      <a:pt x="2895" y="675"/>
                      <a:pt x="2726" y="488"/>
                    </a:cubicBezTo>
                    <a:cubicBezTo>
                      <a:pt x="2440" y="160"/>
                      <a:pt x="2158" y="41"/>
                      <a:pt x="1882" y="41"/>
                    </a:cubicBezTo>
                    <a:cubicBezTo>
                      <a:pt x="1373" y="41"/>
                      <a:pt x="881" y="443"/>
                      <a:pt x="410" y="678"/>
                    </a:cubicBezTo>
                    <a:cubicBezTo>
                      <a:pt x="0" y="866"/>
                      <a:pt x="164" y="1612"/>
                      <a:pt x="452" y="1612"/>
                    </a:cubicBezTo>
                    <a:cubicBezTo>
                      <a:pt x="455" y="1612"/>
                      <a:pt x="459" y="1612"/>
                      <a:pt x="462" y="1612"/>
                    </a:cubicBezTo>
                    <a:cubicBezTo>
                      <a:pt x="518" y="1607"/>
                      <a:pt x="572" y="1605"/>
                      <a:pt x="625" y="1605"/>
                    </a:cubicBezTo>
                    <a:cubicBezTo>
                      <a:pt x="1895" y="1605"/>
                      <a:pt x="2508" y="2753"/>
                      <a:pt x="3504" y="3184"/>
                    </a:cubicBezTo>
                    <a:cubicBezTo>
                      <a:pt x="3665" y="3259"/>
                      <a:pt x="3818" y="3295"/>
                      <a:pt x="3955" y="3295"/>
                    </a:cubicBezTo>
                    <a:cubicBezTo>
                      <a:pt x="4389" y="3295"/>
                      <a:pt x="4667" y="2934"/>
                      <a:pt x="4575" y="2303"/>
                    </a:cubicBezTo>
                    <a:cubicBezTo>
                      <a:pt x="4523" y="1905"/>
                      <a:pt x="4541" y="1784"/>
                      <a:pt x="4973" y="1698"/>
                    </a:cubicBezTo>
                    <a:cubicBezTo>
                      <a:pt x="6127" y="1457"/>
                      <a:pt x="7264" y="1130"/>
                      <a:pt x="8401" y="837"/>
                    </a:cubicBezTo>
                    <a:lnTo>
                      <a:pt x="8401" y="837"/>
                    </a:lnTo>
                    <a:cubicBezTo>
                      <a:pt x="8535" y="525"/>
                      <a:pt x="8613" y="56"/>
                      <a:pt x="8256" y="56"/>
                    </a:cubicBezTo>
                    <a:cubicBezTo>
                      <a:pt x="7656" y="37"/>
                      <a:pt x="7046" y="1"/>
                      <a:pt x="64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6;p18">
                <a:extLst>
                  <a:ext uri="{FF2B5EF4-FFF2-40B4-BE49-F238E27FC236}">
                    <a16:creationId xmlns:a16="http://schemas.microsoft.com/office/drawing/2014/main" id="{8E804BAA-A330-D5B6-4B54-0453CE5D364C}"/>
                  </a:ext>
                </a:extLst>
              </p:cNvPr>
              <p:cNvSpPr/>
              <p:nvPr/>
            </p:nvSpPr>
            <p:spPr>
              <a:xfrm>
                <a:off x="5726825" y="1103850"/>
                <a:ext cx="26217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2193" extrusionOk="0">
                    <a:moveTo>
                      <a:pt x="2675" y="1"/>
                    </a:moveTo>
                    <a:cubicBezTo>
                      <a:pt x="2260" y="122"/>
                      <a:pt x="1984" y="208"/>
                      <a:pt x="1707" y="260"/>
                    </a:cubicBezTo>
                    <a:cubicBezTo>
                      <a:pt x="1625" y="276"/>
                      <a:pt x="1533" y="281"/>
                      <a:pt x="1436" y="281"/>
                    </a:cubicBezTo>
                    <a:cubicBezTo>
                      <a:pt x="1238" y="281"/>
                      <a:pt x="1018" y="259"/>
                      <a:pt x="814" y="259"/>
                    </a:cubicBezTo>
                    <a:cubicBezTo>
                      <a:pt x="370" y="259"/>
                      <a:pt x="1" y="367"/>
                      <a:pt x="83" y="1055"/>
                    </a:cubicBezTo>
                    <a:cubicBezTo>
                      <a:pt x="160" y="1671"/>
                      <a:pt x="629" y="1783"/>
                      <a:pt x="1147" y="1783"/>
                    </a:cubicBezTo>
                    <a:cubicBezTo>
                      <a:pt x="1443" y="1783"/>
                      <a:pt x="1754" y="1746"/>
                      <a:pt x="2018" y="1746"/>
                    </a:cubicBezTo>
                    <a:cubicBezTo>
                      <a:pt x="3176" y="1729"/>
                      <a:pt x="4334" y="1625"/>
                      <a:pt x="5488" y="1625"/>
                    </a:cubicBezTo>
                    <a:cubicBezTo>
                      <a:pt x="6641" y="1625"/>
                      <a:pt x="7790" y="1729"/>
                      <a:pt x="8931" y="2126"/>
                    </a:cubicBezTo>
                    <a:cubicBezTo>
                      <a:pt x="9064" y="2171"/>
                      <a:pt x="9201" y="2192"/>
                      <a:pt x="9336" y="2192"/>
                    </a:cubicBezTo>
                    <a:cubicBezTo>
                      <a:pt x="9780" y="2192"/>
                      <a:pt x="10194" y="1955"/>
                      <a:pt x="10314" y="1504"/>
                    </a:cubicBezTo>
                    <a:cubicBezTo>
                      <a:pt x="10486" y="813"/>
                      <a:pt x="9761" y="744"/>
                      <a:pt x="9294" y="606"/>
                    </a:cubicBezTo>
                    <a:cubicBezTo>
                      <a:pt x="8746" y="426"/>
                      <a:pt x="8189" y="370"/>
                      <a:pt x="7630" y="370"/>
                    </a:cubicBezTo>
                    <a:cubicBezTo>
                      <a:pt x="6715" y="370"/>
                      <a:pt x="5795" y="519"/>
                      <a:pt x="4900" y="519"/>
                    </a:cubicBezTo>
                    <a:cubicBezTo>
                      <a:pt x="4133" y="519"/>
                      <a:pt x="3384" y="409"/>
                      <a:pt x="26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;p18">
                <a:extLst>
                  <a:ext uri="{FF2B5EF4-FFF2-40B4-BE49-F238E27FC236}">
                    <a16:creationId xmlns:a16="http://schemas.microsoft.com/office/drawing/2014/main" id="{F6198DF5-A183-EB52-AD5A-9D51B51E50E4}"/>
                  </a:ext>
                </a:extLst>
              </p:cNvPr>
              <p:cNvSpPr/>
              <p:nvPr/>
            </p:nvSpPr>
            <p:spPr>
              <a:xfrm>
                <a:off x="6497925" y="4391525"/>
                <a:ext cx="125725" cy="97375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3895" extrusionOk="0">
                    <a:moveTo>
                      <a:pt x="4062" y="0"/>
                    </a:moveTo>
                    <a:cubicBezTo>
                      <a:pt x="3557" y="0"/>
                      <a:pt x="2937" y="491"/>
                      <a:pt x="2445" y="491"/>
                    </a:cubicBezTo>
                    <a:cubicBezTo>
                      <a:pt x="2234" y="491"/>
                      <a:pt x="2046" y="401"/>
                      <a:pt x="1901" y="144"/>
                    </a:cubicBezTo>
                    <a:cubicBezTo>
                      <a:pt x="0" y="403"/>
                      <a:pt x="570" y="1975"/>
                      <a:pt x="225" y="2960"/>
                    </a:cubicBezTo>
                    <a:cubicBezTo>
                      <a:pt x="38" y="3485"/>
                      <a:pt x="566" y="3894"/>
                      <a:pt x="1172" y="3894"/>
                    </a:cubicBezTo>
                    <a:cubicBezTo>
                      <a:pt x="1185" y="3894"/>
                      <a:pt x="1197" y="3894"/>
                      <a:pt x="1210" y="3894"/>
                    </a:cubicBezTo>
                    <a:cubicBezTo>
                      <a:pt x="2298" y="3876"/>
                      <a:pt x="5029" y="1630"/>
                      <a:pt x="4804" y="783"/>
                    </a:cubicBezTo>
                    <a:cubicBezTo>
                      <a:pt x="4638" y="185"/>
                      <a:pt x="4372" y="0"/>
                      <a:pt x="40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8;p18">
                <a:extLst>
                  <a:ext uri="{FF2B5EF4-FFF2-40B4-BE49-F238E27FC236}">
                    <a16:creationId xmlns:a16="http://schemas.microsoft.com/office/drawing/2014/main" id="{E1D9C0B9-0784-DCDF-8ED5-4F3C686494FB}"/>
                  </a:ext>
                </a:extLst>
              </p:cNvPr>
              <p:cNvSpPr/>
              <p:nvPr/>
            </p:nvSpPr>
            <p:spPr>
              <a:xfrm>
                <a:off x="5334875" y="2906300"/>
                <a:ext cx="821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5122" extrusionOk="0">
                    <a:moveTo>
                      <a:pt x="519" y="1"/>
                    </a:moveTo>
                    <a:lnTo>
                      <a:pt x="380" y="139"/>
                    </a:lnTo>
                    <a:cubicBezTo>
                      <a:pt x="104" y="1452"/>
                      <a:pt x="0" y="2766"/>
                      <a:pt x="380" y="4062"/>
                    </a:cubicBezTo>
                    <a:cubicBezTo>
                      <a:pt x="534" y="4660"/>
                      <a:pt x="796" y="5122"/>
                      <a:pt x="1420" y="5122"/>
                    </a:cubicBezTo>
                    <a:cubicBezTo>
                      <a:pt x="1500" y="5122"/>
                      <a:pt x="1585" y="5114"/>
                      <a:pt x="1676" y="5099"/>
                    </a:cubicBezTo>
                    <a:cubicBezTo>
                      <a:pt x="2471" y="4978"/>
                      <a:pt x="3284" y="4408"/>
                      <a:pt x="3111" y="3734"/>
                    </a:cubicBezTo>
                    <a:cubicBezTo>
                      <a:pt x="2748" y="2213"/>
                      <a:pt x="2108" y="744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9;p18">
                <a:extLst>
                  <a:ext uri="{FF2B5EF4-FFF2-40B4-BE49-F238E27FC236}">
                    <a16:creationId xmlns:a16="http://schemas.microsoft.com/office/drawing/2014/main" id="{D5178459-B140-66D0-8D06-E8B20774B602}"/>
                  </a:ext>
                </a:extLst>
              </p:cNvPr>
              <p:cNvSpPr/>
              <p:nvPr/>
            </p:nvSpPr>
            <p:spPr>
              <a:xfrm>
                <a:off x="4869125" y="997550"/>
                <a:ext cx="1607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646" extrusionOk="0">
                    <a:moveTo>
                      <a:pt x="1040" y="1"/>
                    </a:moveTo>
                    <a:cubicBezTo>
                      <a:pt x="589" y="1"/>
                      <a:pt x="239" y="358"/>
                      <a:pt x="104" y="814"/>
                    </a:cubicBezTo>
                    <a:cubicBezTo>
                      <a:pt x="1" y="1108"/>
                      <a:pt x="191" y="1419"/>
                      <a:pt x="502" y="1470"/>
                    </a:cubicBezTo>
                    <a:cubicBezTo>
                      <a:pt x="1971" y="1885"/>
                      <a:pt x="3440" y="2283"/>
                      <a:pt x="4736" y="2646"/>
                    </a:cubicBezTo>
                    <a:cubicBezTo>
                      <a:pt x="5427" y="2611"/>
                      <a:pt x="5928" y="2611"/>
                      <a:pt x="6239" y="2127"/>
                    </a:cubicBezTo>
                    <a:cubicBezTo>
                      <a:pt x="6429" y="1851"/>
                      <a:pt x="6308" y="1470"/>
                      <a:pt x="6066" y="1419"/>
                    </a:cubicBezTo>
                    <a:cubicBezTo>
                      <a:pt x="4373" y="1021"/>
                      <a:pt x="2852" y="36"/>
                      <a:pt x="1072" y="2"/>
                    </a:cubicBezTo>
                    <a:cubicBezTo>
                      <a:pt x="1061" y="1"/>
                      <a:pt x="1051" y="1"/>
                      <a:pt x="10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20;p18">
                <a:extLst>
                  <a:ext uri="{FF2B5EF4-FFF2-40B4-BE49-F238E27FC236}">
                    <a16:creationId xmlns:a16="http://schemas.microsoft.com/office/drawing/2014/main" id="{B522F3DF-B306-A915-D032-BA76626C996E}"/>
                  </a:ext>
                </a:extLst>
              </p:cNvPr>
              <p:cNvSpPr/>
              <p:nvPr/>
            </p:nvSpPr>
            <p:spPr>
              <a:xfrm>
                <a:off x="3763550" y="998475"/>
                <a:ext cx="11797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2229" extrusionOk="0">
                    <a:moveTo>
                      <a:pt x="747" y="0"/>
                    </a:moveTo>
                    <a:cubicBezTo>
                      <a:pt x="407" y="0"/>
                      <a:pt x="65" y="161"/>
                      <a:pt x="18" y="690"/>
                    </a:cubicBezTo>
                    <a:cubicBezTo>
                      <a:pt x="0" y="863"/>
                      <a:pt x="190" y="1053"/>
                      <a:pt x="277" y="1243"/>
                    </a:cubicBezTo>
                    <a:lnTo>
                      <a:pt x="2333" y="2228"/>
                    </a:lnTo>
                    <a:cubicBezTo>
                      <a:pt x="2437" y="2220"/>
                      <a:pt x="2541" y="2220"/>
                      <a:pt x="2644" y="2220"/>
                    </a:cubicBezTo>
                    <a:cubicBezTo>
                      <a:pt x="2748" y="2220"/>
                      <a:pt x="2852" y="2220"/>
                      <a:pt x="2955" y="2211"/>
                    </a:cubicBezTo>
                    <a:cubicBezTo>
                      <a:pt x="3647" y="2142"/>
                      <a:pt x="4718" y="2090"/>
                      <a:pt x="4511" y="1261"/>
                    </a:cubicBezTo>
                    <a:cubicBezTo>
                      <a:pt x="4255" y="308"/>
                      <a:pt x="3582" y="187"/>
                      <a:pt x="2842" y="187"/>
                    </a:cubicBezTo>
                    <a:cubicBezTo>
                      <a:pt x="2589" y="187"/>
                      <a:pt x="2328" y="201"/>
                      <a:pt x="2074" y="201"/>
                    </a:cubicBezTo>
                    <a:cubicBezTo>
                      <a:pt x="1762" y="201"/>
                      <a:pt x="1460" y="180"/>
                      <a:pt x="1193" y="85"/>
                    </a:cubicBezTo>
                    <a:cubicBezTo>
                      <a:pt x="1066" y="36"/>
                      <a:pt x="907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21;p18">
                <a:extLst>
                  <a:ext uri="{FF2B5EF4-FFF2-40B4-BE49-F238E27FC236}">
                    <a16:creationId xmlns:a16="http://schemas.microsoft.com/office/drawing/2014/main" id="{91B89F7D-5D2A-3021-FB54-6AAB63F1A1D8}"/>
                  </a:ext>
                </a:extLst>
              </p:cNvPr>
              <p:cNvSpPr/>
              <p:nvPr/>
            </p:nvSpPr>
            <p:spPr>
              <a:xfrm>
                <a:off x="6244750" y="3463175"/>
                <a:ext cx="12790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3066" extrusionOk="0">
                    <a:moveTo>
                      <a:pt x="4184" y="1"/>
                    </a:moveTo>
                    <a:cubicBezTo>
                      <a:pt x="4093" y="1"/>
                      <a:pt x="4000" y="13"/>
                      <a:pt x="3906" y="36"/>
                    </a:cubicBezTo>
                    <a:cubicBezTo>
                      <a:pt x="3232" y="209"/>
                      <a:pt x="2575" y="416"/>
                      <a:pt x="1918" y="641"/>
                    </a:cubicBezTo>
                    <a:lnTo>
                      <a:pt x="1936" y="641"/>
                    </a:lnTo>
                    <a:cubicBezTo>
                      <a:pt x="1659" y="848"/>
                      <a:pt x="1383" y="1038"/>
                      <a:pt x="1089" y="1194"/>
                    </a:cubicBezTo>
                    <a:cubicBezTo>
                      <a:pt x="432" y="1505"/>
                      <a:pt x="0" y="2093"/>
                      <a:pt x="311" y="2680"/>
                    </a:cubicBezTo>
                    <a:cubicBezTo>
                      <a:pt x="460" y="2964"/>
                      <a:pt x="650" y="3065"/>
                      <a:pt x="856" y="3065"/>
                    </a:cubicBezTo>
                    <a:cubicBezTo>
                      <a:pt x="1178" y="3065"/>
                      <a:pt x="1537" y="2818"/>
                      <a:pt x="1832" y="2628"/>
                    </a:cubicBezTo>
                    <a:cubicBezTo>
                      <a:pt x="2558" y="2093"/>
                      <a:pt x="3370" y="1695"/>
                      <a:pt x="4234" y="1436"/>
                    </a:cubicBezTo>
                    <a:cubicBezTo>
                      <a:pt x="4631" y="1332"/>
                      <a:pt x="5115" y="1108"/>
                      <a:pt x="4994" y="606"/>
                    </a:cubicBezTo>
                    <a:cubicBezTo>
                      <a:pt x="4883" y="203"/>
                      <a:pt x="4559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22;p18">
                <a:extLst>
                  <a:ext uri="{FF2B5EF4-FFF2-40B4-BE49-F238E27FC236}">
                    <a16:creationId xmlns:a16="http://schemas.microsoft.com/office/drawing/2014/main" id="{9E375670-A5F3-2D27-2484-AB6AA1EE8EFC}"/>
                  </a:ext>
                </a:extLst>
              </p:cNvPr>
              <p:cNvSpPr/>
              <p:nvPr/>
            </p:nvSpPr>
            <p:spPr>
              <a:xfrm>
                <a:off x="6286725" y="2464325"/>
                <a:ext cx="677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3754" extrusionOk="0">
                    <a:moveTo>
                      <a:pt x="1532" y="0"/>
                    </a:moveTo>
                    <a:cubicBezTo>
                      <a:pt x="1516" y="0"/>
                      <a:pt x="1500" y="0"/>
                      <a:pt x="1484" y="1"/>
                    </a:cubicBezTo>
                    <a:cubicBezTo>
                      <a:pt x="187" y="53"/>
                      <a:pt x="239" y="1332"/>
                      <a:pt x="101" y="2265"/>
                    </a:cubicBezTo>
                    <a:cubicBezTo>
                      <a:pt x="1" y="3066"/>
                      <a:pt x="465" y="3754"/>
                      <a:pt x="1243" y="3754"/>
                    </a:cubicBezTo>
                    <a:cubicBezTo>
                      <a:pt x="1271" y="3754"/>
                      <a:pt x="1299" y="3753"/>
                      <a:pt x="1328" y="3751"/>
                    </a:cubicBezTo>
                    <a:cubicBezTo>
                      <a:pt x="2711" y="3682"/>
                      <a:pt x="1967" y="2403"/>
                      <a:pt x="2313" y="1815"/>
                    </a:cubicBezTo>
                    <a:cubicBezTo>
                      <a:pt x="2228" y="1050"/>
                      <a:pt x="2528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23;p18">
                <a:extLst>
                  <a:ext uri="{FF2B5EF4-FFF2-40B4-BE49-F238E27FC236}">
                    <a16:creationId xmlns:a16="http://schemas.microsoft.com/office/drawing/2014/main" id="{3125833C-0C8F-C94D-D711-6640DB9000F5}"/>
                  </a:ext>
                </a:extLst>
              </p:cNvPr>
              <p:cNvSpPr/>
              <p:nvPr/>
            </p:nvSpPr>
            <p:spPr>
              <a:xfrm>
                <a:off x="6279300" y="2861375"/>
                <a:ext cx="756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891" extrusionOk="0">
                    <a:moveTo>
                      <a:pt x="2403" y="1"/>
                    </a:moveTo>
                    <a:cubicBezTo>
                      <a:pt x="2178" y="1"/>
                      <a:pt x="1971" y="104"/>
                      <a:pt x="1850" y="277"/>
                    </a:cubicBezTo>
                    <a:cubicBezTo>
                      <a:pt x="1504" y="1193"/>
                      <a:pt x="882" y="1884"/>
                      <a:pt x="277" y="2610"/>
                    </a:cubicBezTo>
                    <a:cubicBezTo>
                      <a:pt x="35" y="2869"/>
                      <a:pt x="1" y="3284"/>
                      <a:pt x="208" y="3578"/>
                    </a:cubicBezTo>
                    <a:cubicBezTo>
                      <a:pt x="326" y="3766"/>
                      <a:pt x="507" y="3890"/>
                      <a:pt x="682" y="3890"/>
                    </a:cubicBezTo>
                    <a:cubicBezTo>
                      <a:pt x="764" y="3890"/>
                      <a:pt x="845" y="3863"/>
                      <a:pt x="916" y="3802"/>
                    </a:cubicBezTo>
                    <a:cubicBezTo>
                      <a:pt x="1815" y="3128"/>
                      <a:pt x="2731" y="2420"/>
                      <a:pt x="3025" y="1452"/>
                    </a:cubicBezTo>
                    <a:cubicBezTo>
                      <a:pt x="2973" y="744"/>
                      <a:pt x="2921" y="225"/>
                      <a:pt x="2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24;p18">
                <a:extLst>
                  <a:ext uri="{FF2B5EF4-FFF2-40B4-BE49-F238E27FC236}">
                    <a16:creationId xmlns:a16="http://schemas.microsoft.com/office/drawing/2014/main" id="{CFA943D5-3D3B-A20D-D3A3-E83DF3F2904C}"/>
                  </a:ext>
                </a:extLst>
              </p:cNvPr>
              <p:cNvSpPr/>
              <p:nvPr/>
            </p:nvSpPr>
            <p:spPr>
              <a:xfrm>
                <a:off x="4145025" y="994975"/>
                <a:ext cx="111500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1893" extrusionOk="0">
                    <a:moveTo>
                      <a:pt x="1539" y="105"/>
                    </a:moveTo>
                    <a:cubicBezTo>
                      <a:pt x="969" y="243"/>
                      <a:pt x="139" y="1"/>
                      <a:pt x="70" y="744"/>
                    </a:cubicBezTo>
                    <a:cubicBezTo>
                      <a:pt x="1" y="1418"/>
                      <a:pt x="813" y="1418"/>
                      <a:pt x="1332" y="1556"/>
                    </a:cubicBezTo>
                    <a:cubicBezTo>
                      <a:pt x="1764" y="1677"/>
                      <a:pt x="2213" y="1764"/>
                      <a:pt x="2645" y="1815"/>
                    </a:cubicBezTo>
                    <a:cubicBezTo>
                      <a:pt x="2898" y="1847"/>
                      <a:pt x="3179" y="1893"/>
                      <a:pt x="3440" y="1893"/>
                    </a:cubicBezTo>
                    <a:cubicBezTo>
                      <a:pt x="3890" y="1893"/>
                      <a:pt x="4279" y="1756"/>
                      <a:pt x="4356" y="1176"/>
                    </a:cubicBezTo>
                    <a:cubicBezTo>
                      <a:pt x="4459" y="346"/>
                      <a:pt x="3561" y="416"/>
                      <a:pt x="2956" y="329"/>
                    </a:cubicBezTo>
                    <a:lnTo>
                      <a:pt x="1539" y="1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25;p18">
                <a:extLst>
                  <a:ext uri="{FF2B5EF4-FFF2-40B4-BE49-F238E27FC236}">
                    <a16:creationId xmlns:a16="http://schemas.microsoft.com/office/drawing/2014/main" id="{F82FCFC2-732D-55BC-9993-363D23A08C89}"/>
                  </a:ext>
                </a:extLst>
              </p:cNvPr>
              <p:cNvSpPr/>
              <p:nvPr/>
            </p:nvSpPr>
            <p:spPr>
              <a:xfrm>
                <a:off x="7213625" y="3803350"/>
                <a:ext cx="74075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3202" extrusionOk="0">
                    <a:moveTo>
                      <a:pt x="573" y="1"/>
                    </a:moveTo>
                    <a:cubicBezTo>
                      <a:pt x="233" y="1"/>
                      <a:pt x="0" y="333"/>
                      <a:pt x="59" y="704"/>
                    </a:cubicBezTo>
                    <a:cubicBezTo>
                      <a:pt x="284" y="1965"/>
                      <a:pt x="1096" y="2777"/>
                      <a:pt x="2289" y="3175"/>
                    </a:cubicBezTo>
                    <a:cubicBezTo>
                      <a:pt x="2343" y="3193"/>
                      <a:pt x="2395" y="3202"/>
                      <a:pt x="2445" y="3202"/>
                    </a:cubicBezTo>
                    <a:cubicBezTo>
                      <a:pt x="2729" y="3202"/>
                      <a:pt x="2933" y="2914"/>
                      <a:pt x="2963" y="2414"/>
                    </a:cubicBezTo>
                    <a:cubicBezTo>
                      <a:pt x="2341" y="1619"/>
                      <a:pt x="1960" y="427"/>
                      <a:pt x="751" y="30"/>
                    </a:cubicBezTo>
                    <a:cubicBezTo>
                      <a:pt x="689" y="10"/>
                      <a:pt x="630" y="1"/>
                      <a:pt x="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26;p18">
                <a:extLst>
                  <a:ext uri="{FF2B5EF4-FFF2-40B4-BE49-F238E27FC236}">
                    <a16:creationId xmlns:a16="http://schemas.microsoft.com/office/drawing/2014/main" id="{3081738D-91F3-3242-2987-716BEE7CA2A8}"/>
                  </a:ext>
                </a:extLst>
              </p:cNvPr>
              <p:cNvSpPr/>
              <p:nvPr/>
            </p:nvSpPr>
            <p:spPr>
              <a:xfrm>
                <a:off x="6542025" y="3118350"/>
                <a:ext cx="6607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192" extrusionOk="0">
                    <a:moveTo>
                      <a:pt x="1295" y="1"/>
                    </a:moveTo>
                    <a:cubicBezTo>
                      <a:pt x="1273" y="1"/>
                      <a:pt x="1250" y="2"/>
                      <a:pt x="1226" y="4"/>
                    </a:cubicBezTo>
                    <a:cubicBezTo>
                      <a:pt x="275" y="108"/>
                      <a:pt x="51" y="954"/>
                      <a:pt x="33" y="1732"/>
                    </a:cubicBezTo>
                    <a:cubicBezTo>
                      <a:pt x="1" y="2354"/>
                      <a:pt x="200" y="3192"/>
                      <a:pt x="910" y="3192"/>
                    </a:cubicBezTo>
                    <a:cubicBezTo>
                      <a:pt x="950" y="3192"/>
                      <a:pt x="992" y="3189"/>
                      <a:pt x="1036" y="3184"/>
                    </a:cubicBezTo>
                    <a:cubicBezTo>
                      <a:pt x="2643" y="2959"/>
                      <a:pt x="1640" y="1767"/>
                      <a:pt x="1640" y="1110"/>
                    </a:cubicBezTo>
                    <a:cubicBezTo>
                      <a:pt x="1740" y="547"/>
                      <a:pt x="1792" y="1"/>
                      <a:pt x="1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27;p18">
                <a:extLst>
                  <a:ext uri="{FF2B5EF4-FFF2-40B4-BE49-F238E27FC236}">
                    <a16:creationId xmlns:a16="http://schemas.microsoft.com/office/drawing/2014/main" id="{9C7185F8-09A5-79D3-9F4E-DB8D26DDC332}"/>
                  </a:ext>
                </a:extLst>
              </p:cNvPr>
              <p:cNvSpPr/>
              <p:nvPr/>
            </p:nvSpPr>
            <p:spPr>
              <a:xfrm>
                <a:off x="4278100" y="987200"/>
                <a:ext cx="872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006" extrusionOk="0">
                    <a:moveTo>
                      <a:pt x="2519" y="46"/>
                    </a:moveTo>
                    <a:cubicBezTo>
                      <a:pt x="2407" y="46"/>
                      <a:pt x="2296" y="60"/>
                      <a:pt x="2195" y="87"/>
                    </a:cubicBezTo>
                    <a:cubicBezTo>
                      <a:pt x="1435" y="312"/>
                      <a:pt x="191" y="1"/>
                      <a:pt x="87" y="1107"/>
                    </a:cubicBezTo>
                    <a:cubicBezTo>
                      <a:pt x="1" y="1798"/>
                      <a:pt x="986" y="1746"/>
                      <a:pt x="1642" y="1781"/>
                    </a:cubicBezTo>
                    <a:cubicBezTo>
                      <a:pt x="2299" y="1556"/>
                      <a:pt x="3422" y="2005"/>
                      <a:pt x="3474" y="813"/>
                    </a:cubicBezTo>
                    <a:cubicBezTo>
                      <a:pt x="3488" y="284"/>
                      <a:pt x="2986" y="46"/>
                      <a:pt x="2519" y="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28;p18">
                <a:extLst>
                  <a:ext uri="{FF2B5EF4-FFF2-40B4-BE49-F238E27FC236}">
                    <a16:creationId xmlns:a16="http://schemas.microsoft.com/office/drawing/2014/main" id="{F32BCC77-F28A-A483-E8A6-4DAAE6F167AC}"/>
                  </a:ext>
                </a:extLst>
              </p:cNvPr>
              <p:cNvSpPr/>
              <p:nvPr/>
            </p:nvSpPr>
            <p:spPr>
              <a:xfrm>
                <a:off x="6595650" y="1204100"/>
                <a:ext cx="810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1672" extrusionOk="0">
                    <a:moveTo>
                      <a:pt x="1466" y="121"/>
                    </a:moveTo>
                    <a:cubicBezTo>
                      <a:pt x="1366" y="163"/>
                      <a:pt x="1241" y="173"/>
                      <a:pt x="1106" y="173"/>
                    </a:cubicBezTo>
                    <a:cubicBezTo>
                      <a:pt x="987" y="173"/>
                      <a:pt x="861" y="165"/>
                      <a:pt x="738" y="165"/>
                    </a:cubicBezTo>
                    <a:cubicBezTo>
                      <a:pt x="371" y="165"/>
                      <a:pt x="34" y="234"/>
                      <a:pt x="14" y="778"/>
                    </a:cubicBezTo>
                    <a:cubicBezTo>
                      <a:pt x="0" y="1593"/>
                      <a:pt x="628" y="1660"/>
                      <a:pt x="1232" y="1660"/>
                    </a:cubicBezTo>
                    <a:cubicBezTo>
                      <a:pt x="1352" y="1660"/>
                      <a:pt x="1472" y="1658"/>
                      <a:pt x="1585" y="1658"/>
                    </a:cubicBezTo>
                    <a:cubicBezTo>
                      <a:pt x="1627" y="1658"/>
                      <a:pt x="1668" y="1658"/>
                      <a:pt x="1708" y="1659"/>
                    </a:cubicBezTo>
                    <a:cubicBezTo>
                      <a:pt x="1826" y="1666"/>
                      <a:pt x="1954" y="1672"/>
                      <a:pt x="2085" y="1672"/>
                    </a:cubicBezTo>
                    <a:cubicBezTo>
                      <a:pt x="2644" y="1672"/>
                      <a:pt x="3242" y="1563"/>
                      <a:pt x="3228" y="933"/>
                    </a:cubicBezTo>
                    <a:cubicBezTo>
                      <a:pt x="3194" y="0"/>
                      <a:pt x="2209" y="207"/>
                      <a:pt x="1466" y="1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29;p18">
                <a:extLst>
                  <a:ext uri="{FF2B5EF4-FFF2-40B4-BE49-F238E27FC236}">
                    <a16:creationId xmlns:a16="http://schemas.microsoft.com/office/drawing/2014/main" id="{C34D14DE-079C-8FCD-FB6E-FD26BE4BF441}"/>
                  </a:ext>
                </a:extLst>
              </p:cNvPr>
              <p:cNvSpPr/>
              <p:nvPr/>
            </p:nvSpPr>
            <p:spPr>
              <a:xfrm>
                <a:off x="5040350" y="1034625"/>
                <a:ext cx="815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1879" extrusionOk="0">
                    <a:moveTo>
                      <a:pt x="1625" y="1"/>
                    </a:moveTo>
                    <a:cubicBezTo>
                      <a:pt x="803" y="1"/>
                      <a:pt x="279" y="461"/>
                      <a:pt x="99" y="1249"/>
                    </a:cubicBezTo>
                    <a:cubicBezTo>
                      <a:pt x="0" y="1616"/>
                      <a:pt x="339" y="1879"/>
                      <a:pt x="645" y="1879"/>
                    </a:cubicBezTo>
                    <a:cubicBezTo>
                      <a:pt x="714" y="1879"/>
                      <a:pt x="781" y="1865"/>
                      <a:pt x="842" y="1837"/>
                    </a:cubicBezTo>
                    <a:cubicBezTo>
                      <a:pt x="1620" y="1474"/>
                      <a:pt x="2829" y="1750"/>
                      <a:pt x="3106" y="800"/>
                    </a:cubicBezTo>
                    <a:cubicBezTo>
                      <a:pt x="3261" y="229"/>
                      <a:pt x="2363" y="22"/>
                      <a:pt x="1758" y="5"/>
                    </a:cubicBezTo>
                    <a:cubicBezTo>
                      <a:pt x="1713" y="2"/>
                      <a:pt x="1668" y="1"/>
                      <a:pt x="1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0;p18">
                <a:extLst>
                  <a:ext uri="{FF2B5EF4-FFF2-40B4-BE49-F238E27FC236}">
                    <a16:creationId xmlns:a16="http://schemas.microsoft.com/office/drawing/2014/main" id="{F33F1C41-279D-597F-9D80-6B878CE97502}"/>
                  </a:ext>
                </a:extLst>
              </p:cNvPr>
              <p:cNvSpPr/>
              <p:nvPr/>
            </p:nvSpPr>
            <p:spPr>
              <a:xfrm>
                <a:off x="6380950" y="3302475"/>
                <a:ext cx="778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609" extrusionOk="0">
                    <a:moveTo>
                      <a:pt x="843" y="80"/>
                    </a:moveTo>
                    <a:cubicBezTo>
                      <a:pt x="352" y="80"/>
                      <a:pt x="1" y="466"/>
                      <a:pt x="65" y="882"/>
                    </a:cubicBezTo>
                    <a:cubicBezTo>
                      <a:pt x="161" y="1545"/>
                      <a:pt x="602" y="1578"/>
                      <a:pt x="1054" y="1578"/>
                    </a:cubicBezTo>
                    <a:cubicBezTo>
                      <a:pt x="1103" y="1578"/>
                      <a:pt x="1152" y="1577"/>
                      <a:pt x="1201" y="1577"/>
                    </a:cubicBezTo>
                    <a:cubicBezTo>
                      <a:pt x="1347" y="1577"/>
                      <a:pt x="1491" y="1581"/>
                      <a:pt x="1620" y="1608"/>
                    </a:cubicBezTo>
                    <a:cubicBezTo>
                      <a:pt x="1746" y="1549"/>
                      <a:pt x="1903" y="1535"/>
                      <a:pt x="2065" y="1535"/>
                    </a:cubicBezTo>
                    <a:cubicBezTo>
                      <a:pt x="2212" y="1535"/>
                      <a:pt x="2363" y="1547"/>
                      <a:pt x="2502" y="1547"/>
                    </a:cubicBezTo>
                    <a:cubicBezTo>
                      <a:pt x="2845" y="1547"/>
                      <a:pt x="3112" y="1478"/>
                      <a:pt x="3037" y="1003"/>
                    </a:cubicBezTo>
                    <a:cubicBezTo>
                      <a:pt x="2882" y="1"/>
                      <a:pt x="1741" y="191"/>
                      <a:pt x="963" y="87"/>
                    </a:cubicBezTo>
                    <a:cubicBezTo>
                      <a:pt x="923" y="82"/>
                      <a:pt x="882" y="80"/>
                      <a:pt x="843" y="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1;p18">
                <a:extLst>
                  <a:ext uri="{FF2B5EF4-FFF2-40B4-BE49-F238E27FC236}">
                    <a16:creationId xmlns:a16="http://schemas.microsoft.com/office/drawing/2014/main" id="{9CA75DEA-BC1E-1236-4BC9-F3D77F6722F1}"/>
                  </a:ext>
                </a:extLst>
              </p:cNvPr>
              <p:cNvSpPr/>
              <p:nvPr/>
            </p:nvSpPr>
            <p:spPr>
              <a:xfrm>
                <a:off x="4384825" y="996700"/>
                <a:ext cx="620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591" extrusionOk="0">
                    <a:moveTo>
                      <a:pt x="1811" y="155"/>
                    </a:moveTo>
                    <a:cubicBezTo>
                      <a:pt x="1713" y="155"/>
                      <a:pt x="1613" y="168"/>
                      <a:pt x="1521" y="191"/>
                    </a:cubicBezTo>
                    <a:cubicBezTo>
                      <a:pt x="985" y="312"/>
                      <a:pt x="121" y="1"/>
                      <a:pt x="52" y="917"/>
                    </a:cubicBezTo>
                    <a:cubicBezTo>
                      <a:pt x="0" y="1487"/>
                      <a:pt x="536" y="1574"/>
                      <a:pt x="1054" y="1591"/>
                    </a:cubicBezTo>
                    <a:cubicBezTo>
                      <a:pt x="1573" y="1418"/>
                      <a:pt x="2385" y="1556"/>
                      <a:pt x="2454" y="727"/>
                    </a:cubicBezTo>
                    <a:cubicBezTo>
                      <a:pt x="2481" y="311"/>
                      <a:pt x="2153" y="155"/>
                      <a:pt x="1811" y="1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32;p18">
                <a:extLst>
                  <a:ext uri="{FF2B5EF4-FFF2-40B4-BE49-F238E27FC236}">
                    <a16:creationId xmlns:a16="http://schemas.microsoft.com/office/drawing/2014/main" id="{8F34FB79-ED5E-2F6C-26CD-94145322AAE3}"/>
                  </a:ext>
                </a:extLst>
              </p:cNvPr>
              <p:cNvSpPr/>
              <p:nvPr/>
            </p:nvSpPr>
            <p:spPr>
              <a:xfrm>
                <a:off x="2100625" y="1004500"/>
                <a:ext cx="52020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20808" h="3802" extrusionOk="0">
                    <a:moveTo>
                      <a:pt x="20756" y="0"/>
                    </a:moveTo>
                    <a:lnTo>
                      <a:pt x="20738" y="17"/>
                    </a:lnTo>
                    <a:lnTo>
                      <a:pt x="20773" y="17"/>
                    </a:lnTo>
                    <a:lnTo>
                      <a:pt x="20808" y="0"/>
                    </a:lnTo>
                    <a:close/>
                    <a:moveTo>
                      <a:pt x="1" y="3785"/>
                    </a:moveTo>
                    <a:lnTo>
                      <a:pt x="1" y="3802"/>
                    </a:lnTo>
                    <a:lnTo>
                      <a:pt x="18" y="3802"/>
                    </a:lnTo>
                    <a:lnTo>
                      <a:pt x="18" y="37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33;p18">
                <a:extLst>
                  <a:ext uri="{FF2B5EF4-FFF2-40B4-BE49-F238E27FC236}">
                    <a16:creationId xmlns:a16="http://schemas.microsoft.com/office/drawing/2014/main" id="{6C10F896-2787-9BE5-4A2A-CA008E0167B3}"/>
                  </a:ext>
                </a:extLst>
              </p:cNvPr>
              <p:cNvSpPr/>
              <p:nvPr/>
            </p:nvSpPr>
            <p:spPr>
              <a:xfrm>
                <a:off x="233350" y="949250"/>
                <a:ext cx="3232550" cy="3802300"/>
              </a:xfrm>
              <a:custGeom>
                <a:avLst/>
                <a:gdLst/>
                <a:ahLst/>
                <a:cxnLst/>
                <a:rect l="l" t="t" r="r" b="b"/>
                <a:pathLst>
                  <a:path w="129302" h="152092" extrusionOk="0">
                    <a:moveTo>
                      <a:pt x="97270" y="1644"/>
                    </a:moveTo>
                    <a:cubicBezTo>
                      <a:pt x="97347" y="1644"/>
                      <a:pt x="97424" y="1648"/>
                      <a:pt x="97503" y="1657"/>
                    </a:cubicBezTo>
                    <a:cubicBezTo>
                      <a:pt x="97555" y="1674"/>
                      <a:pt x="97607" y="1692"/>
                      <a:pt x="97642" y="1709"/>
                    </a:cubicBezTo>
                    <a:lnTo>
                      <a:pt x="95601" y="2170"/>
                    </a:lnTo>
                    <a:lnTo>
                      <a:pt x="95601" y="2170"/>
                    </a:lnTo>
                    <a:cubicBezTo>
                      <a:pt x="96129" y="1917"/>
                      <a:pt x="96661" y="1644"/>
                      <a:pt x="97270" y="1644"/>
                    </a:cubicBezTo>
                    <a:close/>
                    <a:moveTo>
                      <a:pt x="95473" y="2210"/>
                    </a:moveTo>
                    <a:lnTo>
                      <a:pt x="95447" y="2227"/>
                    </a:lnTo>
                    <a:lnTo>
                      <a:pt x="95429" y="2227"/>
                    </a:lnTo>
                    <a:lnTo>
                      <a:pt x="95464" y="2210"/>
                    </a:lnTo>
                    <a:close/>
                    <a:moveTo>
                      <a:pt x="68358" y="8951"/>
                    </a:moveTo>
                    <a:cubicBezTo>
                      <a:pt x="68553" y="8951"/>
                      <a:pt x="68761" y="9049"/>
                      <a:pt x="68989" y="9313"/>
                    </a:cubicBezTo>
                    <a:cubicBezTo>
                      <a:pt x="69208" y="9280"/>
                      <a:pt x="69420" y="9268"/>
                      <a:pt x="69634" y="9268"/>
                    </a:cubicBezTo>
                    <a:cubicBezTo>
                      <a:pt x="69758" y="9268"/>
                      <a:pt x="69882" y="9272"/>
                      <a:pt x="70008" y="9278"/>
                    </a:cubicBezTo>
                    <a:cubicBezTo>
                      <a:pt x="70061" y="9286"/>
                      <a:pt x="70117" y="9289"/>
                      <a:pt x="70177" y="9289"/>
                    </a:cubicBezTo>
                    <a:cubicBezTo>
                      <a:pt x="70522" y="9289"/>
                      <a:pt x="70965" y="9176"/>
                      <a:pt x="71318" y="9176"/>
                    </a:cubicBezTo>
                    <a:cubicBezTo>
                      <a:pt x="71841" y="9176"/>
                      <a:pt x="72167" y="9425"/>
                      <a:pt x="71685" y="10661"/>
                    </a:cubicBezTo>
                    <a:cubicBezTo>
                      <a:pt x="71581" y="10937"/>
                      <a:pt x="71823" y="11265"/>
                      <a:pt x="72151" y="11386"/>
                    </a:cubicBezTo>
                    <a:cubicBezTo>
                      <a:pt x="72428" y="11438"/>
                      <a:pt x="72722" y="11490"/>
                      <a:pt x="72998" y="11507"/>
                    </a:cubicBezTo>
                    <a:cubicBezTo>
                      <a:pt x="72652" y="11922"/>
                      <a:pt x="72359" y="12406"/>
                      <a:pt x="71927" y="12717"/>
                    </a:cubicBezTo>
                    <a:cubicBezTo>
                      <a:pt x="71831" y="12786"/>
                      <a:pt x="71741" y="12813"/>
                      <a:pt x="71654" y="12813"/>
                    </a:cubicBezTo>
                    <a:cubicBezTo>
                      <a:pt x="71349" y="12813"/>
                      <a:pt x="71090" y="12473"/>
                      <a:pt x="70821" y="12406"/>
                    </a:cubicBezTo>
                    <a:cubicBezTo>
                      <a:pt x="69127" y="11939"/>
                      <a:pt x="69334" y="10488"/>
                      <a:pt x="68989" y="9313"/>
                    </a:cubicBezTo>
                    <a:lnTo>
                      <a:pt x="67330" y="9520"/>
                    </a:lnTo>
                    <a:cubicBezTo>
                      <a:pt x="67668" y="9295"/>
                      <a:pt x="67992" y="8951"/>
                      <a:pt x="68358" y="8951"/>
                    </a:cubicBezTo>
                    <a:close/>
                    <a:moveTo>
                      <a:pt x="51546" y="12467"/>
                    </a:moveTo>
                    <a:cubicBezTo>
                      <a:pt x="51593" y="12467"/>
                      <a:pt x="51647" y="12470"/>
                      <a:pt x="51707" y="12475"/>
                    </a:cubicBezTo>
                    <a:cubicBezTo>
                      <a:pt x="51897" y="12648"/>
                      <a:pt x="52157" y="12890"/>
                      <a:pt x="52433" y="13115"/>
                    </a:cubicBezTo>
                    <a:cubicBezTo>
                      <a:pt x="52260" y="13270"/>
                      <a:pt x="52053" y="13374"/>
                      <a:pt x="51845" y="13460"/>
                    </a:cubicBezTo>
                    <a:cubicBezTo>
                      <a:pt x="51802" y="13467"/>
                      <a:pt x="51764" y="13470"/>
                      <a:pt x="51729" y="13470"/>
                    </a:cubicBezTo>
                    <a:cubicBezTo>
                      <a:pt x="51300" y="13470"/>
                      <a:pt x="51439" y="13007"/>
                      <a:pt x="51327" y="12752"/>
                    </a:cubicBezTo>
                    <a:cubicBezTo>
                      <a:pt x="51225" y="12548"/>
                      <a:pt x="51295" y="12467"/>
                      <a:pt x="51546" y="12467"/>
                    </a:cubicBezTo>
                    <a:close/>
                    <a:moveTo>
                      <a:pt x="55481" y="12549"/>
                    </a:moveTo>
                    <a:cubicBezTo>
                      <a:pt x="55526" y="12549"/>
                      <a:pt x="55570" y="12553"/>
                      <a:pt x="55613" y="12562"/>
                    </a:cubicBezTo>
                    <a:lnTo>
                      <a:pt x="54576" y="13789"/>
                    </a:lnTo>
                    <a:lnTo>
                      <a:pt x="53954" y="13184"/>
                    </a:lnTo>
                    <a:cubicBezTo>
                      <a:pt x="54420" y="12976"/>
                      <a:pt x="54870" y="12752"/>
                      <a:pt x="55336" y="12562"/>
                    </a:cubicBezTo>
                    <a:cubicBezTo>
                      <a:pt x="55388" y="12553"/>
                      <a:pt x="55436" y="12549"/>
                      <a:pt x="55481" y="12549"/>
                    </a:cubicBezTo>
                    <a:close/>
                    <a:moveTo>
                      <a:pt x="116966" y="0"/>
                    </a:moveTo>
                    <a:cubicBezTo>
                      <a:pt x="112339" y="0"/>
                      <a:pt x="107712" y="747"/>
                      <a:pt x="103085" y="1035"/>
                    </a:cubicBezTo>
                    <a:cubicBezTo>
                      <a:pt x="101910" y="1104"/>
                      <a:pt x="100735" y="983"/>
                      <a:pt x="99542" y="1260"/>
                    </a:cubicBezTo>
                    <a:cubicBezTo>
                      <a:pt x="99533" y="1262"/>
                      <a:pt x="99523" y="1263"/>
                      <a:pt x="99512" y="1263"/>
                    </a:cubicBezTo>
                    <a:cubicBezTo>
                      <a:pt x="99194" y="1263"/>
                      <a:pt x="98389" y="307"/>
                      <a:pt x="97503" y="240"/>
                    </a:cubicBezTo>
                    <a:cubicBezTo>
                      <a:pt x="96554" y="172"/>
                      <a:pt x="95607" y="143"/>
                      <a:pt x="94661" y="143"/>
                    </a:cubicBezTo>
                    <a:cubicBezTo>
                      <a:pt x="91541" y="143"/>
                      <a:pt x="88432" y="459"/>
                      <a:pt x="85303" y="724"/>
                    </a:cubicBezTo>
                    <a:cubicBezTo>
                      <a:pt x="83379" y="875"/>
                      <a:pt x="81549" y="1637"/>
                      <a:pt x="79578" y="1637"/>
                    </a:cubicBezTo>
                    <a:cubicBezTo>
                      <a:pt x="79300" y="1637"/>
                      <a:pt x="79020" y="1622"/>
                      <a:pt x="78736" y="1588"/>
                    </a:cubicBezTo>
                    <a:cubicBezTo>
                      <a:pt x="78573" y="1568"/>
                      <a:pt x="78403" y="1557"/>
                      <a:pt x="78229" y="1557"/>
                    </a:cubicBezTo>
                    <a:cubicBezTo>
                      <a:pt x="77349" y="1557"/>
                      <a:pt x="76386" y="1840"/>
                      <a:pt x="75953" y="2677"/>
                    </a:cubicBezTo>
                    <a:cubicBezTo>
                      <a:pt x="75538" y="3489"/>
                      <a:pt x="76333" y="4163"/>
                      <a:pt x="76956" y="4750"/>
                    </a:cubicBezTo>
                    <a:cubicBezTo>
                      <a:pt x="77215" y="4992"/>
                      <a:pt x="77232" y="5511"/>
                      <a:pt x="77370" y="5891"/>
                    </a:cubicBezTo>
                    <a:cubicBezTo>
                      <a:pt x="77348" y="5890"/>
                      <a:pt x="77325" y="5889"/>
                      <a:pt x="77301" y="5889"/>
                    </a:cubicBezTo>
                    <a:cubicBezTo>
                      <a:pt x="77154" y="5889"/>
                      <a:pt x="76988" y="5912"/>
                      <a:pt x="76844" y="5912"/>
                    </a:cubicBezTo>
                    <a:cubicBezTo>
                      <a:pt x="76726" y="5912"/>
                      <a:pt x="76623" y="5896"/>
                      <a:pt x="76558" y="5839"/>
                    </a:cubicBezTo>
                    <a:cubicBezTo>
                      <a:pt x="76285" y="5586"/>
                      <a:pt x="76034" y="5489"/>
                      <a:pt x="75796" y="5489"/>
                    </a:cubicBezTo>
                    <a:cubicBezTo>
                      <a:pt x="75417" y="5489"/>
                      <a:pt x="75070" y="5733"/>
                      <a:pt x="74709" y="5977"/>
                    </a:cubicBezTo>
                    <a:lnTo>
                      <a:pt x="74709" y="5995"/>
                    </a:lnTo>
                    <a:lnTo>
                      <a:pt x="74692" y="5995"/>
                    </a:lnTo>
                    <a:cubicBezTo>
                      <a:pt x="74415" y="6358"/>
                      <a:pt x="73707" y="6479"/>
                      <a:pt x="73897" y="7066"/>
                    </a:cubicBezTo>
                    <a:cubicBezTo>
                      <a:pt x="74104" y="7654"/>
                      <a:pt x="74761" y="7671"/>
                      <a:pt x="75331" y="7723"/>
                    </a:cubicBezTo>
                    <a:lnTo>
                      <a:pt x="75625" y="7723"/>
                    </a:lnTo>
                    <a:lnTo>
                      <a:pt x="77146" y="7982"/>
                    </a:lnTo>
                    <a:cubicBezTo>
                      <a:pt x="76904" y="8068"/>
                      <a:pt x="76662" y="8120"/>
                      <a:pt x="76403" y="8120"/>
                    </a:cubicBezTo>
                    <a:cubicBezTo>
                      <a:pt x="76178" y="8103"/>
                      <a:pt x="75970" y="7930"/>
                      <a:pt x="75729" y="7861"/>
                    </a:cubicBezTo>
                    <a:cubicBezTo>
                      <a:pt x="75594" y="7823"/>
                      <a:pt x="75464" y="7807"/>
                      <a:pt x="75337" y="7807"/>
                    </a:cubicBezTo>
                    <a:cubicBezTo>
                      <a:pt x="74777" y="7807"/>
                      <a:pt x="74273" y="8116"/>
                      <a:pt x="73724" y="8172"/>
                    </a:cubicBezTo>
                    <a:cubicBezTo>
                      <a:pt x="73717" y="8173"/>
                      <a:pt x="73710" y="8174"/>
                      <a:pt x="73702" y="8174"/>
                    </a:cubicBezTo>
                    <a:cubicBezTo>
                      <a:pt x="73450" y="8174"/>
                      <a:pt x="72913" y="7613"/>
                      <a:pt x="72946" y="7394"/>
                    </a:cubicBezTo>
                    <a:cubicBezTo>
                      <a:pt x="73102" y="6479"/>
                      <a:pt x="73810" y="6098"/>
                      <a:pt x="74674" y="5995"/>
                    </a:cubicBezTo>
                    <a:lnTo>
                      <a:pt x="74674" y="5977"/>
                    </a:lnTo>
                    <a:cubicBezTo>
                      <a:pt x="74726" y="5545"/>
                      <a:pt x="74830" y="5113"/>
                      <a:pt x="74951" y="4681"/>
                    </a:cubicBezTo>
                    <a:cubicBezTo>
                      <a:pt x="75072" y="4370"/>
                      <a:pt x="75435" y="4076"/>
                      <a:pt x="75124" y="3748"/>
                    </a:cubicBezTo>
                    <a:cubicBezTo>
                      <a:pt x="74832" y="3467"/>
                      <a:pt x="74483" y="3396"/>
                      <a:pt x="74119" y="3396"/>
                    </a:cubicBezTo>
                    <a:cubicBezTo>
                      <a:pt x="73856" y="3396"/>
                      <a:pt x="73587" y="3433"/>
                      <a:pt x="73326" y="3454"/>
                    </a:cubicBezTo>
                    <a:cubicBezTo>
                      <a:pt x="72946" y="3506"/>
                      <a:pt x="72756" y="3748"/>
                      <a:pt x="72704" y="4180"/>
                    </a:cubicBezTo>
                    <a:cubicBezTo>
                      <a:pt x="72601" y="5252"/>
                      <a:pt x="72134" y="6098"/>
                      <a:pt x="70959" y="6340"/>
                    </a:cubicBezTo>
                    <a:cubicBezTo>
                      <a:pt x="70855" y="6427"/>
                      <a:pt x="70769" y="6513"/>
                      <a:pt x="70665" y="6617"/>
                    </a:cubicBezTo>
                    <a:cubicBezTo>
                      <a:pt x="70786" y="6859"/>
                      <a:pt x="70924" y="7083"/>
                      <a:pt x="71097" y="7291"/>
                    </a:cubicBezTo>
                    <a:cubicBezTo>
                      <a:pt x="71304" y="7412"/>
                      <a:pt x="71546" y="7515"/>
                      <a:pt x="71788" y="7567"/>
                    </a:cubicBezTo>
                    <a:cubicBezTo>
                      <a:pt x="71650" y="7550"/>
                      <a:pt x="71512" y="7541"/>
                      <a:pt x="71374" y="7541"/>
                    </a:cubicBezTo>
                    <a:cubicBezTo>
                      <a:pt x="71235" y="7541"/>
                      <a:pt x="71097" y="7550"/>
                      <a:pt x="70959" y="7567"/>
                    </a:cubicBezTo>
                    <a:cubicBezTo>
                      <a:pt x="70569" y="7671"/>
                      <a:pt x="70173" y="7708"/>
                      <a:pt x="69775" y="7708"/>
                    </a:cubicBezTo>
                    <a:cubicBezTo>
                      <a:pt x="68812" y="7708"/>
                      <a:pt x="67832" y="7494"/>
                      <a:pt x="66868" y="7494"/>
                    </a:cubicBezTo>
                    <a:cubicBezTo>
                      <a:pt x="66108" y="7494"/>
                      <a:pt x="65357" y="7627"/>
                      <a:pt x="64634" y="8103"/>
                    </a:cubicBezTo>
                    <a:cubicBezTo>
                      <a:pt x="64271" y="8345"/>
                      <a:pt x="63580" y="8379"/>
                      <a:pt x="63666" y="8863"/>
                    </a:cubicBezTo>
                    <a:cubicBezTo>
                      <a:pt x="63752" y="9382"/>
                      <a:pt x="64167" y="9900"/>
                      <a:pt x="64547" y="10315"/>
                    </a:cubicBezTo>
                    <a:cubicBezTo>
                      <a:pt x="64666" y="10447"/>
                      <a:pt x="64798" y="10498"/>
                      <a:pt x="64939" y="10498"/>
                    </a:cubicBezTo>
                    <a:cubicBezTo>
                      <a:pt x="65148" y="10498"/>
                      <a:pt x="65375" y="10387"/>
                      <a:pt x="65602" y="10263"/>
                    </a:cubicBezTo>
                    <a:cubicBezTo>
                      <a:pt x="66124" y="9977"/>
                      <a:pt x="66711" y="9789"/>
                      <a:pt x="67269" y="9556"/>
                    </a:cubicBezTo>
                    <a:lnTo>
                      <a:pt x="67269" y="9556"/>
                    </a:lnTo>
                    <a:cubicBezTo>
                      <a:pt x="66173" y="11022"/>
                      <a:pt x="64072" y="10911"/>
                      <a:pt x="62975" y="11974"/>
                    </a:cubicBezTo>
                    <a:cubicBezTo>
                      <a:pt x="62086" y="12850"/>
                      <a:pt x="61268" y="13162"/>
                      <a:pt x="60357" y="13162"/>
                    </a:cubicBezTo>
                    <a:cubicBezTo>
                      <a:pt x="59993" y="13162"/>
                      <a:pt x="59613" y="13112"/>
                      <a:pt x="59207" y="13028"/>
                    </a:cubicBezTo>
                    <a:cubicBezTo>
                      <a:pt x="58430" y="12873"/>
                      <a:pt x="57687" y="12510"/>
                      <a:pt x="56926" y="12233"/>
                    </a:cubicBezTo>
                    <a:cubicBezTo>
                      <a:pt x="57173" y="12050"/>
                      <a:pt x="57402" y="11981"/>
                      <a:pt x="57619" y="11981"/>
                    </a:cubicBezTo>
                    <a:cubicBezTo>
                      <a:pt x="58162" y="11981"/>
                      <a:pt x="58632" y="12416"/>
                      <a:pt x="59138" y="12613"/>
                    </a:cubicBezTo>
                    <a:cubicBezTo>
                      <a:pt x="59332" y="12687"/>
                      <a:pt x="59512" y="12718"/>
                      <a:pt x="59680" y="12718"/>
                    </a:cubicBezTo>
                    <a:cubicBezTo>
                      <a:pt x="60502" y="12718"/>
                      <a:pt x="61062" y="11967"/>
                      <a:pt x="61765" y="11680"/>
                    </a:cubicBezTo>
                    <a:cubicBezTo>
                      <a:pt x="62404" y="11421"/>
                      <a:pt x="61903" y="10851"/>
                      <a:pt x="61661" y="10384"/>
                    </a:cubicBezTo>
                    <a:cubicBezTo>
                      <a:pt x="61454" y="9987"/>
                      <a:pt x="61921" y="9745"/>
                      <a:pt x="62249" y="9537"/>
                    </a:cubicBezTo>
                    <a:cubicBezTo>
                      <a:pt x="62664" y="9295"/>
                      <a:pt x="63441" y="9226"/>
                      <a:pt x="63182" y="8518"/>
                    </a:cubicBezTo>
                    <a:cubicBezTo>
                      <a:pt x="63018" y="8098"/>
                      <a:pt x="62703" y="8030"/>
                      <a:pt x="62354" y="8030"/>
                    </a:cubicBezTo>
                    <a:cubicBezTo>
                      <a:pt x="62187" y="8030"/>
                      <a:pt x="62013" y="8045"/>
                      <a:pt x="61845" y="8045"/>
                    </a:cubicBezTo>
                    <a:cubicBezTo>
                      <a:pt x="61771" y="8045"/>
                      <a:pt x="61698" y="8042"/>
                      <a:pt x="61627" y="8034"/>
                    </a:cubicBezTo>
                    <a:cubicBezTo>
                      <a:pt x="61564" y="8027"/>
                      <a:pt x="61502" y="8024"/>
                      <a:pt x="61440" y="8024"/>
                    </a:cubicBezTo>
                    <a:cubicBezTo>
                      <a:pt x="60620" y="8024"/>
                      <a:pt x="59973" y="8583"/>
                      <a:pt x="59080" y="8583"/>
                    </a:cubicBezTo>
                    <a:cubicBezTo>
                      <a:pt x="59004" y="8583"/>
                      <a:pt x="58925" y="8579"/>
                      <a:pt x="58844" y="8570"/>
                    </a:cubicBezTo>
                    <a:cubicBezTo>
                      <a:pt x="57410" y="8414"/>
                      <a:pt x="56391" y="7671"/>
                      <a:pt x="55181" y="7187"/>
                    </a:cubicBezTo>
                    <a:cubicBezTo>
                      <a:pt x="54440" y="6892"/>
                      <a:pt x="53723" y="6767"/>
                      <a:pt x="53025" y="6767"/>
                    </a:cubicBezTo>
                    <a:cubicBezTo>
                      <a:pt x="51022" y="6767"/>
                      <a:pt x="49177" y="7799"/>
                      <a:pt x="47370" y="8812"/>
                    </a:cubicBezTo>
                    <a:cubicBezTo>
                      <a:pt x="46903" y="9071"/>
                      <a:pt x="46765" y="9434"/>
                      <a:pt x="46972" y="9969"/>
                    </a:cubicBezTo>
                    <a:cubicBezTo>
                      <a:pt x="47155" y="10426"/>
                      <a:pt x="47351" y="10748"/>
                      <a:pt x="47819" y="10748"/>
                    </a:cubicBezTo>
                    <a:cubicBezTo>
                      <a:pt x="47883" y="10748"/>
                      <a:pt x="47952" y="10742"/>
                      <a:pt x="48026" y="10730"/>
                    </a:cubicBezTo>
                    <a:lnTo>
                      <a:pt x="50498" y="10280"/>
                    </a:lnTo>
                    <a:cubicBezTo>
                      <a:pt x="50618" y="10263"/>
                      <a:pt x="50739" y="10229"/>
                      <a:pt x="50878" y="10194"/>
                    </a:cubicBezTo>
                    <a:lnTo>
                      <a:pt x="50878" y="10194"/>
                    </a:lnTo>
                    <a:cubicBezTo>
                      <a:pt x="50878" y="10298"/>
                      <a:pt x="50860" y="10401"/>
                      <a:pt x="50860" y="10505"/>
                    </a:cubicBezTo>
                    <a:cubicBezTo>
                      <a:pt x="50614" y="11663"/>
                      <a:pt x="50148" y="12321"/>
                      <a:pt x="49280" y="12321"/>
                    </a:cubicBezTo>
                    <a:cubicBezTo>
                      <a:pt x="48931" y="12321"/>
                      <a:pt x="48517" y="12214"/>
                      <a:pt x="48026" y="11991"/>
                    </a:cubicBezTo>
                    <a:cubicBezTo>
                      <a:pt x="46374" y="11254"/>
                      <a:pt x="44693" y="10979"/>
                      <a:pt x="42955" y="10979"/>
                    </a:cubicBezTo>
                    <a:cubicBezTo>
                      <a:pt x="42002" y="10979"/>
                      <a:pt x="41033" y="11062"/>
                      <a:pt x="40042" y="11196"/>
                    </a:cubicBezTo>
                    <a:cubicBezTo>
                      <a:pt x="38536" y="11404"/>
                      <a:pt x="37062" y="12285"/>
                      <a:pt x="35569" y="12285"/>
                    </a:cubicBezTo>
                    <a:cubicBezTo>
                      <a:pt x="35195" y="12285"/>
                      <a:pt x="34820" y="12230"/>
                      <a:pt x="34443" y="12095"/>
                    </a:cubicBezTo>
                    <a:cubicBezTo>
                      <a:pt x="32698" y="11490"/>
                      <a:pt x="30900" y="11110"/>
                      <a:pt x="29068" y="10920"/>
                    </a:cubicBezTo>
                    <a:cubicBezTo>
                      <a:pt x="27080" y="10698"/>
                      <a:pt x="25171" y="10202"/>
                      <a:pt x="23146" y="10202"/>
                    </a:cubicBezTo>
                    <a:cubicBezTo>
                      <a:pt x="22337" y="10202"/>
                      <a:pt x="21510" y="10281"/>
                      <a:pt x="20652" y="10488"/>
                    </a:cubicBezTo>
                    <a:cubicBezTo>
                      <a:pt x="18383" y="11055"/>
                      <a:pt x="16215" y="12269"/>
                      <a:pt x="13793" y="12269"/>
                    </a:cubicBezTo>
                    <a:cubicBezTo>
                      <a:pt x="13559" y="12269"/>
                      <a:pt x="13322" y="12258"/>
                      <a:pt x="13083" y="12233"/>
                    </a:cubicBezTo>
                    <a:cubicBezTo>
                      <a:pt x="13049" y="12230"/>
                      <a:pt x="13015" y="12229"/>
                      <a:pt x="12982" y="12229"/>
                    </a:cubicBezTo>
                    <a:cubicBezTo>
                      <a:pt x="12473" y="12229"/>
                      <a:pt x="12176" y="12605"/>
                      <a:pt x="12323" y="13287"/>
                    </a:cubicBezTo>
                    <a:cubicBezTo>
                      <a:pt x="12498" y="14071"/>
                      <a:pt x="12325" y="14707"/>
                      <a:pt x="11687" y="14707"/>
                    </a:cubicBezTo>
                    <a:cubicBezTo>
                      <a:pt x="11510" y="14707"/>
                      <a:pt x="11296" y="14658"/>
                      <a:pt x="11044" y="14549"/>
                    </a:cubicBezTo>
                    <a:cubicBezTo>
                      <a:pt x="10655" y="14378"/>
                      <a:pt x="10292" y="14308"/>
                      <a:pt x="9947" y="14308"/>
                    </a:cubicBezTo>
                    <a:cubicBezTo>
                      <a:pt x="9034" y="14308"/>
                      <a:pt x="8242" y="14801"/>
                      <a:pt x="7415" y="15240"/>
                    </a:cubicBezTo>
                    <a:cubicBezTo>
                      <a:pt x="6965" y="15482"/>
                      <a:pt x="6672" y="15914"/>
                      <a:pt x="6879" y="16467"/>
                    </a:cubicBezTo>
                    <a:cubicBezTo>
                      <a:pt x="7027" y="16886"/>
                      <a:pt x="7334" y="16988"/>
                      <a:pt x="7700" y="16988"/>
                    </a:cubicBezTo>
                    <a:cubicBezTo>
                      <a:pt x="7802" y="16988"/>
                      <a:pt x="7910" y="16980"/>
                      <a:pt x="8020" y="16968"/>
                    </a:cubicBezTo>
                    <a:cubicBezTo>
                      <a:pt x="8305" y="16929"/>
                      <a:pt x="8590" y="16910"/>
                      <a:pt x="8875" y="16910"/>
                    </a:cubicBezTo>
                    <a:cubicBezTo>
                      <a:pt x="8970" y="16910"/>
                      <a:pt x="9065" y="16912"/>
                      <a:pt x="9160" y="16917"/>
                    </a:cubicBezTo>
                    <a:cubicBezTo>
                      <a:pt x="9186" y="16919"/>
                      <a:pt x="9214" y="16920"/>
                      <a:pt x="9242" y="16920"/>
                    </a:cubicBezTo>
                    <a:cubicBezTo>
                      <a:pt x="9458" y="16920"/>
                      <a:pt x="9735" y="16862"/>
                      <a:pt x="9947" y="16862"/>
                    </a:cubicBezTo>
                    <a:cubicBezTo>
                      <a:pt x="10131" y="16862"/>
                      <a:pt x="10266" y="16906"/>
                      <a:pt x="10266" y="17072"/>
                    </a:cubicBezTo>
                    <a:cubicBezTo>
                      <a:pt x="10266" y="17498"/>
                      <a:pt x="9728" y="17637"/>
                      <a:pt x="9291" y="17637"/>
                    </a:cubicBezTo>
                    <a:cubicBezTo>
                      <a:pt x="9214" y="17637"/>
                      <a:pt x="9141" y="17633"/>
                      <a:pt x="9074" y="17625"/>
                    </a:cubicBezTo>
                    <a:cubicBezTo>
                      <a:pt x="8873" y="17604"/>
                      <a:pt x="8677" y="17594"/>
                      <a:pt x="8484" y="17594"/>
                    </a:cubicBezTo>
                    <a:cubicBezTo>
                      <a:pt x="6314" y="17594"/>
                      <a:pt x="4587" y="18859"/>
                      <a:pt x="2714" y="19716"/>
                    </a:cubicBezTo>
                    <a:cubicBezTo>
                      <a:pt x="1193" y="20407"/>
                      <a:pt x="2351" y="21548"/>
                      <a:pt x="2282" y="22429"/>
                    </a:cubicBezTo>
                    <a:cubicBezTo>
                      <a:pt x="2264" y="22814"/>
                      <a:pt x="2455" y="22907"/>
                      <a:pt x="2706" y="22907"/>
                    </a:cubicBezTo>
                    <a:cubicBezTo>
                      <a:pt x="2939" y="22907"/>
                      <a:pt x="3223" y="22827"/>
                      <a:pt x="3440" y="22827"/>
                    </a:cubicBezTo>
                    <a:cubicBezTo>
                      <a:pt x="3665" y="22827"/>
                      <a:pt x="3872" y="22982"/>
                      <a:pt x="4079" y="23069"/>
                    </a:cubicBezTo>
                    <a:cubicBezTo>
                      <a:pt x="3924" y="23242"/>
                      <a:pt x="3751" y="23380"/>
                      <a:pt x="3544" y="23501"/>
                    </a:cubicBezTo>
                    <a:cubicBezTo>
                      <a:pt x="2610" y="23881"/>
                      <a:pt x="1643" y="24192"/>
                      <a:pt x="709" y="24589"/>
                    </a:cubicBezTo>
                    <a:cubicBezTo>
                      <a:pt x="329" y="24745"/>
                      <a:pt x="1" y="25142"/>
                      <a:pt x="226" y="25609"/>
                    </a:cubicBezTo>
                    <a:cubicBezTo>
                      <a:pt x="325" y="25816"/>
                      <a:pt x="462" y="25880"/>
                      <a:pt x="615" y="25880"/>
                    </a:cubicBezTo>
                    <a:cubicBezTo>
                      <a:pt x="807" y="25880"/>
                      <a:pt x="1026" y="25778"/>
                      <a:pt x="1228" y="25730"/>
                    </a:cubicBezTo>
                    <a:cubicBezTo>
                      <a:pt x="2248" y="25454"/>
                      <a:pt x="3354" y="25350"/>
                      <a:pt x="4252" y="24866"/>
                    </a:cubicBezTo>
                    <a:cubicBezTo>
                      <a:pt x="4601" y="24679"/>
                      <a:pt x="4965" y="24620"/>
                      <a:pt x="5336" y="24620"/>
                    </a:cubicBezTo>
                    <a:cubicBezTo>
                      <a:pt x="5952" y="24620"/>
                      <a:pt x="6585" y="24782"/>
                      <a:pt x="7191" y="24782"/>
                    </a:cubicBezTo>
                    <a:cubicBezTo>
                      <a:pt x="7702" y="24782"/>
                      <a:pt x="8195" y="24667"/>
                      <a:pt x="8642" y="24244"/>
                    </a:cubicBezTo>
                    <a:cubicBezTo>
                      <a:pt x="9143" y="23760"/>
                      <a:pt x="9627" y="23276"/>
                      <a:pt x="10128" y="22809"/>
                    </a:cubicBezTo>
                    <a:cubicBezTo>
                      <a:pt x="10518" y="22438"/>
                      <a:pt x="10935" y="22335"/>
                      <a:pt x="11366" y="22335"/>
                    </a:cubicBezTo>
                    <a:cubicBezTo>
                      <a:pt x="11904" y="22335"/>
                      <a:pt x="12465" y="22495"/>
                      <a:pt x="13026" y="22495"/>
                    </a:cubicBezTo>
                    <a:cubicBezTo>
                      <a:pt x="13270" y="22495"/>
                      <a:pt x="13515" y="22465"/>
                      <a:pt x="13757" y="22377"/>
                    </a:cubicBezTo>
                    <a:cubicBezTo>
                      <a:pt x="14876" y="21972"/>
                      <a:pt x="15968" y="21278"/>
                      <a:pt x="17215" y="21278"/>
                    </a:cubicBezTo>
                    <a:cubicBezTo>
                      <a:pt x="17721" y="21278"/>
                      <a:pt x="18252" y="21392"/>
                      <a:pt x="18820" y="21686"/>
                    </a:cubicBezTo>
                    <a:cubicBezTo>
                      <a:pt x="20272" y="22429"/>
                      <a:pt x="22242" y="22343"/>
                      <a:pt x="21966" y="24780"/>
                    </a:cubicBezTo>
                    <a:cubicBezTo>
                      <a:pt x="21914" y="25212"/>
                      <a:pt x="22104" y="25868"/>
                      <a:pt x="22415" y="26127"/>
                    </a:cubicBezTo>
                    <a:cubicBezTo>
                      <a:pt x="23746" y="27251"/>
                      <a:pt x="23659" y="29411"/>
                      <a:pt x="23210" y="29981"/>
                    </a:cubicBezTo>
                    <a:cubicBezTo>
                      <a:pt x="22052" y="31485"/>
                      <a:pt x="22484" y="32573"/>
                      <a:pt x="22985" y="33973"/>
                    </a:cubicBezTo>
                    <a:cubicBezTo>
                      <a:pt x="23124" y="34405"/>
                      <a:pt x="22795" y="35045"/>
                      <a:pt x="22553" y="35529"/>
                    </a:cubicBezTo>
                    <a:cubicBezTo>
                      <a:pt x="21447" y="37844"/>
                      <a:pt x="19356" y="39469"/>
                      <a:pt x="18233" y="41802"/>
                    </a:cubicBezTo>
                    <a:cubicBezTo>
                      <a:pt x="17455" y="43409"/>
                      <a:pt x="17058" y="48783"/>
                      <a:pt x="18354" y="49734"/>
                    </a:cubicBezTo>
                    <a:cubicBezTo>
                      <a:pt x="20220" y="51116"/>
                      <a:pt x="19927" y="52862"/>
                      <a:pt x="20238" y="54659"/>
                    </a:cubicBezTo>
                    <a:cubicBezTo>
                      <a:pt x="20428" y="55748"/>
                      <a:pt x="20410" y="57528"/>
                      <a:pt x="20687" y="57752"/>
                    </a:cubicBezTo>
                    <a:cubicBezTo>
                      <a:pt x="22380" y="59083"/>
                      <a:pt x="22242" y="61364"/>
                      <a:pt x="23625" y="62764"/>
                    </a:cubicBezTo>
                    <a:cubicBezTo>
                      <a:pt x="23915" y="63066"/>
                      <a:pt x="24197" y="63258"/>
                      <a:pt x="24508" y="63258"/>
                    </a:cubicBezTo>
                    <a:cubicBezTo>
                      <a:pt x="24660" y="63258"/>
                      <a:pt x="24820" y="63212"/>
                      <a:pt x="24990" y="63110"/>
                    </a:cubicBezTo>
                    <a:cubicBezTo>
                      <a:pt x="25508" y="62816"/>
                      <a:pt x="25526" y="62246"/>
                      <a:pt x="25197" y="61831"/>
                    </a:cubicBezTo>
                    <a:cubicBezTo>
                      <a:pt x="23607" y="59671"/>
                      <a:pt x="23746" y="56888"/>
                      <a:pt x="22536" y="54590"/>
                    </a:cubicBezTo>
                    <a:cubicBezTo>
                      <a:pt x="22415" y="54348"/>
                      <a:pt x="22605" y="53933"/>
                      <a:pt x="22692" y="53605"/>
                    </a:cubicBezTo>
                    <a:cubicBezTo>
                      <a:pt x="22704" y="53568"/>
                      <a:pt x="22878" y="53539"/>
                      <a:pt x="22981" y="53539"/>
                    </a:cubicBezTo>
                    <a:cubicBezTo>
                      <a:pt x="23021" y="53539"/>
                      <a:pt x="23050" y="53543"/>
                      <a:pt x="23054" y="53553"/>
                    </a:cubicBezTo>
                    <a:cubicBezTo>
                      <a:pt x="23175" y="53812"/>
                      <a:pt x="23366" y="54106"/>
                      <a:pt x="23366" y="54400"/>
                    </a:cubicBezTo>
                    <a:cubicBezTo>
                      <a:pt x="23383" y="56819"/>
                      <a:pt x="24973" y="58617"/>
                      <a:pt x="26027" y="60569"/>
                    </a:cubicBezTo>
                    <a:cubicBezTo>
                      <a:pt x="26977" y="62297"/>
                      <a:pt x="28654" y="63663"/>
                      <a:pt x="27720" y="65978"/>
                    </a:cubicBezTo>
                    <a:cubicBezTo>
                      <a:pt x="27530" y="66445"/>
                      <a:pt x="27928" y="66791"/>
                      <a:pt x="28273" y="67136"/>
                    </a:cubicBezTo>
                    <a:cubicBezTo>
                      <a:pt x="29138" y="68000"/>
                      <a:pt x="30226" y="68536"/>
                      <a:pt x="31246" y="69193"/>
                    </a:cubicBezTo>
                    <a:cubicBezTo>
                      <a:pt x="32910" y="70222"/>
                      <a:pt x="34447" y="71516"/>
                      <a:pt x="36422" y="71516"/>
                    </a:cubicBezTo>
                    <a:cubicBezTo>
                      <a:pt x="36867" y="71516"/>
                      <a:pt x="37334" y="71451"/>
                      <a:pt x="37830" y="71301"/>
                    </a:cubicBezTo>
                    <a:cubicBezTo>
                      <a:pt x="37930" y="71272"/>
                      <a:pt x="38022" y="71258"/>
                      <a:pt x="38107" y="71258"/>
                    </a:cubicBezTo>
                    <a:cubicBezTo>
                      <a:pt x="38527" y="71258"/>
                      <a:pt x="38793" y="71582"/>
                      <a:pt x="39023" y="71941"/>
                    </a:cubicBezTo>
                    <a:cubicBezTo>
                      <a:pt x="39748" y="73098"/>
                      <a:pt x="40768" y="73721"/>
                      <a:pt x="42116" y="74032"/>
                    </a:cubicBezTo>
                    <a:cubicBezTo>
                      <a:pt x="43585" y="74360"/>
                      <a:pt x="45296" y="74775"/>
                      <a:pt x="45745" y="76399"/>
                    </a:cubicBezTo>
                    <a:cubicBezTo>
                      <a:pt x="46194" y="78110"/>
                      <a:pt x="47439" y="79112"/>
                      <a:pt x="48648" y="79907"/>
                    </a:cubicBezTo>
                    <a:cubicBezTo>
                      <a:pt x="49237" y="80296"/>
                      <a:pt x="50039" y="81326"/>
                      <a:pt x="50895" y="81326"/>
                    </a:cubicBezTo>
                    <a:cubicBezTo>
                      <a:pt x="51372" y="81326"/>
                      <a:pt x="51865" y="81007"/>
                      <a:pt x="52347" y="80080"/>
                    </a:cubicBezTo>
                    <a:cubicBezTo>
                      <a:pt x="52462" y="79850"/>
                      <a:pt x="52631" y="79714"/>
                      <a:pt x="52813" y="79714"/>
                    </a:cubicBezTo>
                    <a:cubicBezTo>
                      <a:pt x="53013" y="79714"/>
                      <a:pt x="53228" y="79880"/>
                      <a:pt x="53401" y="80270"/>
                    </a:cubicBezTo>
                    <a:cubicBezTo>
                      <a:pt x="54593" y="83156"/>
                      <a:pt x="53919" y="85697"/>
                      <a:pt x="51621" y="87943"/>
                    </a:cubicBezTo>
                    <a:cubicBezTo>
                      <a:pt x="50498" y="89049"/>
                      <a:pt x="49806" y="90604"/>
                      <a:pt x="50774" y="92194"/>
                    </a:cubicBezTo>
                    <a:cubicBezTo>
                      <a:pt x="51085" y="92730"/>
                      <a:pt x="51068" y="92886"/>
                      <a:pt x="50688" y="93283"/>
                    </a:cubicBezTo>
                    <a:cubicBezTo>
                      <a:pt x="49685" y="94337"/>
                      <a:pt x="49703" y="95875"/>
                      <a:pt x="50567" y="96636"/>
                    </a:cubicBezTo>
                    <a:cubicBezTo>
                      <a:pt x="52208" y="98087"/>
                      <a:pt x="52986" y="99971"/>
                      <a:pt x="53971" y="101803"/>
                    </a:cubicBezTo>
                    <a:cubicBezTo>
                      <a:pt x="55440" y="104516"/>
                      <a:pt x="56771" y="107281"/>
                      <a:pt x="59933" y="108629"/>
                    </a:cubicBezTo>
                    <a:cubicBezTo>
                      <a:pt x="61661" y="109372"/>
                      <a:pt x="62629" y="111014"/>
                      <a:pt x="62664" y="113122"/>
                    </a:cubicBezTo>
                    <a:cubicBezTo>
                      <a:pt x="62716" y="116319"/>
                      <a:pt x="62871" y="119516"/>
                      <a:pt x="63096" y="122713"/>
                    </a:cubicBezTo>
                    <a:cubicBezTo>
                      <a:pt x="63251" y="125115"/>
                      <a:pt x="64426" y="127431"/>
                      <a:pt x="63631" y="129920"/>
                    </a:cubicBezTo>
                    <a:cubicBezTo>
                      <a:pt x="63303" y="130922"/>
                      <a:pt x="63459" y="131907"/>
                      <a:pt x="63839" y="132875"/>
                    </a:cubicBezTo>
                    <a:cubicBezTo>
                      <a:pt x="64323" y="134067"/>
                      <a:pt x="64461" y="135363"/>
                      <a:pt x="64288" y="136642"/>
                    </a:cubicBezTo>
                    <a:cubicBezTo>
                      <a:pt x="64184" y="137593"/>
                      <a:pt x="64582" y="138664"/>
                      <a:pt x="65653" y="139148"/>
                    </a:cubicBezTo>
                    <a:cubicBezTo>
                      <a:pt x="65680" y="139159"/>
                      <a:pt x="65711" y="139163"/>
                      <a:pt x="65743" y="139163"/>
                    </a:cubicBezTo>
                    <a:cubicBezTo>
                      <a:pt x="65886" y="139163"/>
                      <a:pt x="66069" y="139076"/>
                      <a:pt x="66205" y="139076"/>
                    </a:cubicBezTo>
                    <a:cubicBezTo>
                      <a:pt x="66332" y="139076"/>
                      <a:pt x="66419" y="139151"/>
                      <a:pt x="66397" y="139442"/>
                    </a:cubicBezTo>
                    <a:cubicBezTo>
                      <a:pt x="66362" y="139995"/>
                      <a:pt x="67071" y="140565"/>
                      <a:pt x="66293" y="141135"/>
                    </a:cubicBezTo>
                    <a:cubicBezTo>
                      <a:pt x="65895" y="141412"/>
                      <a:pt x="65360" y="142259"/>
                      <a:pt x="65774" y="142414"/>
                    </a:cubicBezTo>
                    <a:cubicBezTo>
                      <a:pt x="66898" y="142846"/>
                      <a:pt x="66500" y="143797"/>
                      <a:pt x="66777" y="144488"/>
                    </a:cubicBezTo>
                    <a:cubicBezTo>
                      <a:pt x="67468" y="146164"/>
                      <a:pt x="68505" y="147668"/>
                      <a:pt x="69801" y="148929"/>
                    </a:cubicBezTo>
                    <a:cubicBezTo>
                      <a:pt x="71823" y="150906"/>
                      <a:pt x="74091" y="152091"/>
                      <a:pt x="76808" y="152091"/>
                    </a:cubicBezTo>
                    <a:cubicBezTo>
                      <a:pt x="77226" y="152091"/>
                      <a:pt x="77656" y="152063"/>
                      <a:pt x="78096" y="152005"/>
                    </a:cubicBezTo>
                    <a:cubicBezTo>
                      <a:pt x="78355" y="151953"/>
                      <a:pt x="78580" y="151781"/>
                      <a:pt x="78718" y="151556"/>
                    </a:cubicBezTo>
                    <a:cubicBezTo>
                      <a:pt x="78874" y="151262"/>
                      <a:pt x="78615" y="151038"/>
                      <a:pt x="78355" y="150882"/>
                    </a:cubicBezTo>
                    <a:cubicBezTo>
                      <a:pt x="77595" y="150415"/>
                      <a:pt x="76835" y="149914"/>
                      <a:pt x="76040" y="149482"/>
                    </a:cubicBezTo>
                    <a:cubicBezTo>
                      <a:pt x="73914" y="148342"/>
                      <a:pt x="73551" y="146648"/>
                      <a:pt x="74899" y="144695"/>
                    </a:cubicBezTo>
                    <a:cubicBezTo>
                      <a:pt x="75608" y="143658"/>
                      <a:pt x="75694" y="142570"/>
                      <a:pt x="74173" y="142017"/>
                    </a:cubicBezTo>
                    <a:cubicBezTo>
                      <a:pt x="73707" y="141861"/>
                      <a:pt x="72929" y="141550"/>
                      <a:pt x="73551" y="140997"/>
                    </a:cubicBezTo>
                    <a:cubicBezTo>
                      <a:pt x="74260" y="140340"/>
                      <a:pt x="74260" y="139597"/>
                      <a:pt x="74415" y="138837"/>
                    </a:cubicBezTo>
                    <a:cubicBezTo>
                      <a:pt x="74605" y="137783"/>
                      <a:pt x="73534" y="136193"/>
                      <a:pt x="75677" y="135985"/>
                    </a:cubicBezTo>
                    <a:cubicBezTo>
                      <a:pt x="75746" y="135985"/>
                      <a:pt x="75850" y="135588"/>
                      <a:pt x="75798" y="135432"/>
                    </a:cubicBezTo>
                    <a:cubicBezTo>
                      <a:pt x="75444" y="134260"/>
                      <a:pt x="75867" y="133923"/>
                      <a:pt x="76900" y="133923"/>
                    </a:cubicBezTo>
                    <a:cubicBezTo>
                      <a:pt x="76978" y="133923"/>
                      <a:pt x="77060" y="133925"/>
                      <a:pt x="77146" y="133929"/>
                    </a:cubicBezTo>
                    <a:cubicBezTo>
                      <a:pt x="77188" y="133931"/>
                      <a:pt x="77231" y="133932"/>
                      <a:pt x="77272" y="133932"/>
                    </a:cubicBezTo>
                    <a:cubicBezTo>
                      <a:pt x="78202" y="133932"/>
                      <a:pt x="78980" y="133388"/>
                      <a:pt x="79427" y="132512"/>
                    </a:cubicBezTo>
                    <a:cubicBezTo>
                      <a:pt x="79859" y="131648"/>
                      <a:pt x="79738" y="130836"/>
                      <a:pt x="79047" y="130110"/>
                    </a:cubicBezTo>
                    <a:cubicBezTo>
                      <a:pt x="78857" y="129902"/>
                      <a:pt x="78822" y="129557"/>
                      <a:pt x="78701" y="129280"/>
                    </a:cubicBezTo>
                    <a:lnTo>
                      <a:pt x="78701" y="129280"/>
                    </a:lnTo>
                    <a:cubicBezTo>
                      <a:pt x="78977" y="129298"/>
                      <a:pt x="79237" y="129332"/>
                      <a:pt x="79513" y="129384"/>
                    </a:cubicBezTo>
                    <a:cubicBezTo>
                      <a:pt x="79669" y="129427"/>
                      <a:pt x="79830" y="129448"/>
                      <a:pt x="79991" y="129448"/>
                    </a:cubicBezTo>
                    <a:cubicBezTo>
                      <a:pt x="80347" y="129448"/>
                      <a:pt x="80702" y="129344"/>
                      <a:pt x="80999" y="129142"/>
                    </a:cubicBezTo>
                    <a:cubicBezTo>
                      <a:pt x="82900" y="128001"/>
                      <a:pt x="83350" y="125841"/>
                      <a:pt x="84473" y="124148"/>
                    </a:cubicBezTo>
                    <a:cubicBezTo>
                      <a:pt x="85216" y="123024"/>
                      <a:pt x="86149" y="121815"/>
                      <a:pt x="85544" y="120225"/>
                    </a:cubicBezTo>
                    <a:cubicBezTo>
                      <a:pt x="85026" y="118808"/>
                      <a:pt x="85959" y="118186"/>
                      <a:pt x="86927" y="117356"/>
                    </a:cubicBezTo>
                    <a:cubicBezTo>
                      <a:pt x="88258" y="116233"/>
                      <a:pt x="90314" y="116371"/>
                      <a:pt x="91230" y="115213"/>
                    </a:cubicBezTo>
                    <a:cubicBezTo>
                      <a:pt x="93096" y="112846"/>
                      <a:pt x="93788" y="109908"/>
                      <a:pt x="93874" y="106866"/>
                    </a:cubicBezTo>
                    <a:cubicBezTo>
                      <a:pt x="93909" y="105743"/>
                      <a:pt x="93563" y="104637"/>
                      <a:pt x="94635" y="103635"/>
                    </a:cubicBezTo>
                    <a:cubicBezTo>
                      <a:pt x="95637" y="102650"/>
                      <a:pt x="96432" y="101492"/>
                      <a:pt x="97002" y="100213"/>
                    </a:cubicBezTo>
                    <a:cubicBezTo>
                      <a:pt x="98350" y="97189"/>
                      <a:pt x="97555" y="95668"/>
                      <a:pt x="93770" y="93404"/>
                    </a:cubicBezTo>
                    <a:cubicBezTo>
                      <a:pt x="92864" y="92866"/>
                      <a:pt x="92012" y="92178"/>
                      <a:pt x="90923" y="92178"/>
                    </a:cubicBezTo>
                    <a:cubicBezTo>
                      <a:pt x="90787" y="92178"/>
                      <a:pt x="90648" y="92189"/>
                      <a:pt x="90504" y="92212"/>
                    </a:cubicBezTo>
                    <a:cubicBezTo>
                      <a:pt x="90375" y="92232"/>
                      <a:pt x="90250" y="92241"/>
                      <a:pt x="90128" y="92241"/>
                    </a:cubicBezTo>
                    <a:cubicBezTo>
                      <a:pt x="89316" y="92241"/>
                      <a:pt x="88640" y="91827"/>
                      <a:pt x="87964" y="91451"/>
                    </a:cubicBezTo>
                    <a:cubicBezTo>
                      <a:pt x="86720" y="90760"/>
                      <a:pt x="85423" y="90190"/>
                      <a:pt x="84076" y="89740"/>
                    </a:cubicBezTo>
                    <a:cubicBezTo>
                      <a:pt x="83419" y="89533"/>
                      <a:pt x="82365" y="89412"/>
                      <a:pt x="82226" y="88306"/>
                    </a:cubicBezTo>
                    <a:cubicBezTo>
                      <a:pt x="81898" y="85511"/>
                      <a:pt x="80349" y="82231"/>
                      <a:pt x="77208" y="82231"/>
                    </a:cubicBezTo>
                    <a:cubicBezTo>
                      <a:pt x="77047" y="82231"/>
                      <a:pt x="76883" y="82240"/>
                      <a:pt x="76714" y="82258"/>
                    </a:cubicBezTo>
                    <a:cubicBezTo>
                      <a:pt x="76610" y="82274"/>
                      <a:pt x="76507" y="82282"/>
                      <a:pt x="76405" y="82282"/>
                    </a:cubicBezTo>
                    <a:cubicBezTo>
                      <a:pt x="75873" y="82282"/>
                      <a:pt x="75365" y="82061"/>
                      <a:pt x="75003" y="81670"/>
                    </a:cubicBezTo>
                    <a:cubicBezTo>
                      <a:pt x="73810" y="80478"/>
                      <a:pt x="72722" y="79147"/>
                      <a:pt x="71356" y="78179"/>
                    </a:cubicBezTo>
                    <a:cubicBezTo>
                      <a:pt x="70652" y="77672"/>
                      <a:pt x="69937" y="76844"/>
                      <a:pt x="68958" y="76844"/>
                    </a:cubicBezTo>
                    <a:cubicBezTo>
                      <a:pt x="68735" y="76844"/>
                      <a:pt x="68499" y="76887"/>
                      <a:pt x="68246" y="76987"/>
                    </a:cubicBezTo>
                    <a:cubicBezTo>
                      <a:pt x="68013" y="77081"/>
                      <a:pt x="67785" y="77113"/>
                      <a:pt x="67562" y="77113"/>
                    </a:cubicBezTo>
                    <a:cubicBezTo>
                      <a:pt x="67089" y="77113"/>
                      <a:pt x="66635" y="76969"/>
                      <a:pt x="66189" y="76969"/>
                    </a:cubicBezTo>
                    <a:cubicBezTo>
                      <a:pt x="64783" y="76969"/>
                      <a:pt x="63941" y="75706"/>
                      <a:pt x="62605" y="75706"/>
                    </a:cubicBezTo>
                    <a:cubicBezTo>
                      <a:pt x="62579" y="75706"/>
                      <a:pt x="62552" y="75707"/>
                      <a:pt x="62525" y="75708"/>
                    </a:cubicBezTo>
                    <a:cubicBezTo>
                      <a:pt x="62280" y="75708"/>
                      <a:pt x="61828" y="76012"/>
                      <a:pt x="61511" y="76012"/>
                    </a:cubicBezTo>
                    <a:cubicBezTo>
                      <a:pt x="61248" y="76012"/>
                      <a:pt x="61077" y="75802"/>
                      <a:pt x="61195" y="75034"/>
                    </a:cubicBezTo>
                    <a:cubicBezTo>
                      <a:pt x="61232" y="74788"/>
                      <a:pt x="60883" y="74612"/>
                      <a:pt x="60617" y="74612"/>
                    </a:cubicBezTo>
                    <a:cubicBezTo>
                      <a:pt x="60509" y="74612"/>
                      <a:pt x="60415" y="74641"/>
                      <a:pt x="60365" y="74706"/>
                    </a:cubicBezTo>
                    <a:cubicBezTo>
                      <a:pt x="59225" y="76088"/>
                      <a:pt x="57099" y="76071"/>
                      <a:pt x="56166" y="77747"/>
                    </a:cubicBezTo>
                    <a:cubicBezTo>
                      <a:pt x="55842" y="78325"/>
                      <a:pt x="55457" y="78771"/>
                      <a:pt x="54917" y="78771"/>
                    </a:cubicBezTo>
                    <a:cubicBezTo>
                      <a:pt x="54649" y="78771"/>
                      <a:pt x="54343" y="78661"/>
                      <a:pt x="53988" y="78404"/>
                    </a:cubicBezTo>
                    <a:cubicBezTo>
                      <a:pt x="53637" y="78125"/>
                      <a:pt x="53206" y="77982"/>
                      <a:pt x="52772" y="77982"/>
                    </a:cubicBezTo>
                    <a:cubicBezTo>
                      <a:pt x="52480" y="77982"/>
                      <a:pt x="52186" y="78047"/>
                      <a:pt x="51915" y="78179"/>
                    </a:cubicBezTo>
                    <a:cubicBezTo>
                      <a:pt x="51373" y="78410"/>
                      <a:pt x="50918" y="78527"/>
                      <a:pt x="50541" y="78527"/>
                    </a:cubicBezTo>
                    <a:cubicBezTo>
                      <a:pt x="49618" y="78527"/>
                      <a:pt x="49166" y="77825"/>
                      <a:pt x="49080" y="76365"/>
                    </a:cubicBezTo>
                    <a:cubicBezTo>
                      <a:pt x="49046" y="75397"/>
                      <a:pt x="49184" y="74446"/>
                      <a:pt x="49478" y="73530"/>
                    </a:cubicBezTo>
                    <a:cubicBezTo>
                      <a:pt x="50012" y="71861"/>
                      <a:pt x="49095" y="70692"/>
                      <a:pt x="47366" y="70692"/>
                    </a:cubicBezTo>
                    <a:cubicBezTo>
                      <a:pt x="47305" y="70692"/>
                      <a:pt x="47243" y="70693"/>
                      <a:pt x="47179" y="70696"/>
                    </a:cubicBezTo>
                    <a:cubicBezTo>
                      <a:pt x="46730" y="70714"/>
                      <a:pt x="46281" y="70765"/>
                      <a:pt x="45814" y="70783"/>
                    </a:cubicBezTo>
                    <a:cubicBezTo>
                      <a:pt x="45755" y="70784"/>
                      <a:pt x="45699" y="70786"/>
                      <a:pt x="45645" y="70786"/>
                    </a:cubicBezTo>
                    <a:cubicBezTo>
                      <a:pt x="45148" y="70786"/>
                      <a:pt x="44886" y="70683"/>
                      <a:pt x="45088" y="69919"/>
                    </a:cubicBezTo>
                    <a:cubicBezTo>
                      <a:pt x="45469" y="68484"/>
                      <a:pt x="46143" y="67240"/>
                      <a:pt x="46886" y="65996"/>
                    </a:cubicBezTo>
                    <a:cubicBezTo>
                      <a:pt x="47214" y="65443"/>
                      <a:pt x="47231" y="64993"/>
                      <a:pt x="46747" y="64613"/>
                    </a:cubicBezTo>
                    <a:cubicBezTo>
                      <a:pt x="46406" y="64334"/>
                      <a:pt x="45929" y="64209"/>
                      <a:pt x="45417" y="64209"/>
                    </a:cubicBezTo>
                    <a:cubicBezTo>
                      <a:pt x="44221" y="64209"/>
                      <a:pt x="42833" y="64889"/>
                      <a:pt x="42531" y="65857"/>
                    </a:cubicBezTo>
                    <a:cubicBezTo>
                      <a:pt x="42161" y="67044"/>
                      <a:pt x="40793" y="67929"/>
                      <a:pt x="39553" y="67929"/>
                    </a:cubicBezTo>
                    <a:cubicBezTo>
                      <a:pt x="39113" y="67929"/>
                      <a:pt x="38689" y="67817"/>
                      <a:pt x="38331" y="67568"/>
                    </a:cubicBezTo>
                    <a:cubicBezTo>
                      <a:pt x="36966" y="66601"/>
                      <a:pt x="35998" y="64872"/>
                      <a:pt x="36517" y="63455"/>
                    </a:cubicBezTo>
                    <a:cubicBezTo>
                      <a:pt x="37571" y="60569"/>
                      <a:pt x="37986" y="56802"/>
                      <a:pt x="41822" y="56093"/>
                    </a:cubicBezTo>
                    <a:cubicBezTo>
                      <a:pt x="44259" y="55627"/>
                      <a:pt x="46696" y="55299"/>
                      <a:pt x="49167" y="55126"/>
                    </a:cubicBezTo>
                    <a:cubicBezTo>
                      <a:pt x="49252" y="55120"/>
                      <a:pt x="49338" y="55117"/>
                      <a:pt x="49425" y="55117"/>
                    </a:cubicBezTo>
                    <a:cubicBezTo>
                      <a:pt x="50819" y="55117"/>
                      <a:pt x="52364" y="55920"/>
                      <a:pt x="51811" y="58133"/>
                    </a:cubicBezTo>
                    <a:cubicBezTo>
                      <a:pt x="51707" y="58582"/>
                      <a:pt x="52087" y="59204"/>
                      <a:pt x="52329" y="59688"/>
                    </a:cubicBezTo>
                    <a:cubicBezTo>
                      <a:pt x="52602" y="60250"/>
                      <a:pt x="52992" y="60846"/>
                      <a:pt x="53666" y="60846"/>
                    </a:cubicBezTo>
                    <a:cubicBezTo>
                      <a:pt x="53675" y="60846"/>
                      <a:pt x="53685" y="60846"/>
                      <a:pt x="53695" y="60846"/>
                    </a:cubicBezTo>
                    <a:cubicBezTo>
                      <a:pt x="54455" y="60811"/>
                      <a:pt x="54628" y="60085"/>
                      <a:pt x="54852" y="59498"/>
                    </a:cubicBezTo>
                    <a:cubicBezTo>
                      <a:pt x="55146" y="58703"/>
                      <a:pt x="55146" y="57822"/>
                      <a:pt x="54887" y="57027"/>
                    </a:cubicBezTo>
                    <a:cubicBezTo>
                      <a:pt x="54127" y="54642"/>
                      <a:pt x="54922" y="53017"/>
                      <a:pt x="57116" y="51894"/>
                    </a:cubicBezTo>
                    <a:cubicBezTo>
                      <a:pt x="58291" y="51307"/>
                      <a:pt x="59328" y="50442"/>
                      <a:pt x="60469" y="49786"/>
                    </a:cubicBezTo>
                    <a:cubicBezTo>
                      <a:pt x="62128" y="48818"/>
                      <a:pt x="61575" y="46641"/>
                      <a:pt x="63096" y="45448"/>
                    </a:cubicBezTo>
                    <a:cubicBezTo>
                      <a:pt x="64720" y="44169"/>
                      <a:pt x="65757" y="42113"/>
                      <a:pt x="68194" y="42061"/>
                    </a:cubicBezTo>
                    <a:cubicBezTo>
                      <a:pt x="68574" y="42044"/>
                      <a:pt x="69006" y="41888"/>
                      <a:pt x="69075" y="41456"/>
                    </a:cubicBezTo>
                    <a:cubicBezTo>
                      <a:pt x="69369" y="39711"/>
                      <a:pt x="70924" y="39417"/>
                      <a:pt x="72151" y="38760"/>
                    </a:cubicBezTo>
                    <a:cubicBezTo>
                      <a:pt x="72321" y="38667"/>
                      <a:pt x="72565" y="38512"/>
                      <a:pt x="72753" y="38512"/>
                    </a:cubicBezTo>
                    <a:cubicBezTo>
                      <a:pt x="72950" y="38512"/>
                      <a:pt x="73086" y="38680"/>
                      <a:pt x="73015" y="39261"/>
                    </a:cubicBezTo>
                    <a:cubicBezTo>
                      <a:pt x="72956" y="39796"/>
                      <a:pt x="73330" y="40078"/>
                      <a:pt x="73743" y="40078"/>
                    </a:cubicBezTo>
                    <a:cubicBezTo>
                      <a:pt x="73931" y="40078"/>
                      <a:pt x="74127" y="40020"/>
                      <a:pt x="74294" y="39901"/>
                    </a:cubicBezTo>
                    <a:cubicBezTo>
                      <a:pt x="75746" y="38898"/>
                      <a:pt x="77457" y="38501"/>
                      <a:pt x="78995" y="37723"/>
                    </a:cubicBezTo>
                    <a:cubicBezTo>
                      <a:pt x="79738" y="37326"/>
                      <a:pt x="80291" y="36773"/>
                      <a:pt x="79790" y="35995"/>
                    </a:cubicBezTo>
                    <a:cubicBezTo>
                      <a:pt x="79597" y="35708"/>
                      <a:pt x="79414" y="35603"/>
                      <a:pt x="79239" y="35603"/>
                    </a:cubicBezTo>
                    <a:cubicBezTo>
                      <a:pt x="78865" y="35603"/>
                      <a:pt x="78524" y="36083"/>
                      <a:pt x="78183" y="36306"/>
                    </a:cubicBezTo>
                    <a:cubicBezTo>
                      <a:pt x="77820" y="36545"/>
                      <a:pt x="77447" y="36741"/>
                      <a:pt x="77083" y="36741"/>
                    </a:cubicBezTo>
                    <a:cubicBezTo>
                      <a:pt x="76789" y="36741"/>
                      <a:pt x="76501" y="36612"/>
                      <a:pt x="76230" y="36272"/>
                    </a:cubicBezTo>
                    <a:cubicBezTo>
                      <a:pt x="75677" y="35563"/>
                      <a:pt x="76126" y="35148"/>
                      <a:pt x="76731" y="34751"/>
                    </a:cubicBezTo>
                    <a:cubicBezTo>
                      <a:pt x="77318" y="34371"/>
                      <a:pt x="77284" y="33818"/>
                      <a:pt x="77025" y="33196"/>
                    </a:cubicBezTo>
                    <a:cubicBezTo>
                      <a:pt x="76921" y="32919"/>
                      <a:pt x="76161" y="33023"/>
                      <a:pt x="76593" y="32643"/>
                    </a:cubicBezTo>
                    <a:cubicBezTo>
                      <a:pt x="76708" y="32536"/>
                      <a:pt x="76805" y="32492"/>
                      <a:pt x="76888" y="32492"/>
                    </a:cubicBezTo>
                    <a:cubicBezTo>
                      <a:pt x="77143" y="32492"/>
                      <a:pt x="77279" y="32892"/>
                      <a:pt x="77474" y="33126"/>
                    </a:cubicBezTo>
                    <a:cubicBezTo>
                      <a:pt x="77830" y="33563"/>
                      <a:pt x="78559" y="33892"/>
                      <a:pt x="79019" y="33892"/>
                    </a:cubicBezTo>
                    <a:cubicBezTo>
                      <a:pt x="79251" y="33892"/>
                      <a:pt x="79415" y="33808"/>
                      <a:pt x="79427" y="33610"/>
                    </a:cubicBezTo>
                    <a:cubicBezTo>
                      <a:pt x="79485" y="32639"/>
                      <a:pt x="79866" y="32465"/>
                      <a:pt x="80317" y="32465"/>
                    </a:cubicBezTo>
                    <a:cubicBezTo>
                      <a:pt x="80569" y="32465"/>
                      <a:pt x="80843" y="32519"/>
                      <a:pt x="81095" y="32519"/>
                    </a:cubicBezTo>
                    <a:cubicBezTo>
                      <a:pt x="81194" y="32519"/>
                      <a:pt x="81290" y="32511"/>
                      <a:pt x="81380" y="32487"/>
                    </a:cubicBezTo>
                    <a:cubicBezTo>
                      <a:pt x="81894" y="32340"/>
                      <a:pt x="82271" y="31830"/>
                      <a:pt x="82830" y="31830"/>
                    </a:cubicBezTo>
                    <a:cubicBezTo>
                      <a:pt x="82928" y="31830"/>
                      <a:pt x="83031" y="31846"/>
                      <a:pt x="83142" y="31882"/>
                    </a:cubicBezTo>
                    <a:cubicBezTo>
                      <a:pt x="82658" y="32470"/>
                      <a:pt x="82192" y="33075"/>
                      <a:pt x="81708" y="33679"/>
                    </a:cubicBezTo>
                    <a:cubicBezTo>
                      <a:pt x="81604" y="33766"/>
                      <a:pt x="81483" y="33835"/>
                      <a:pt x="81362" y="33904"/>
                    </a:cubicBezTo>
                    <a:cubicBezTo>
                      <a:pt x="81034" y="34129"/>
                      <a:pt x="80775" y="34423"/>
                      <a:pt x="80878" y="34872"/>
                    </a:cubicBezTo>
                    <a:cubicBezTo>
                      <a:pt x="80999" y="35304"/>
                      <a:pt x="81380" y="35252"/>
                      <a:pt x="81673" y="35425"/>
                    </a:cubicBezTo>
                    <a:cubicBezTo>
                      <a:pt x="81973" y="35596"/>
                      <a:pt x="82292" y="35648"/>
                      <a:pt x="82615" y="35648"/>
                    </a:cubicBezTo>
                    <a:cubicBezTo>
                      <a:pt x="83130" y="35648"/>
                      <a:pt x="83658" y="35514"/>
                      <a:pt x="84141" y="35514"/>
                    </a:cubicBezTo>
                    <a:cubicBezTo>
                      <a:pt x="84489" y="35514"/>
                      <a:pt x="84814" y="35584"/>
                      <a:pt x="85095" y="35822"/>
                    </a:cubicBezTo>
                    <a:cubicBezTo>
                      <a:pt x="85535" y="36187"/>
                      <a:pt x="85875" y="36332"/>
                      <a:pt x="86134" y="36332"/>
                    </a:cubicBezTo>
                    <a:cubicBezTo>
                      <a:pt x="86710" y="36332"/>
                      <a:pt x="86887" y="35618"/>
                      <a:pt x="86875" y="35010"/>
                    </a:cubicBezTo>
                    <a:cubicBezTo>
                      <a:pt x="86858" y="34215"/>
                      <a:pt x="87601" y="32729"/>
                      <a:pt x="85665" y="32625"/>
                    </a:cubicBezTo>
                    <a:cubicBezTo>
                      <a:pt x="84991" y="32591"/>
                      <a:pt x="85130" y="31986"/>
                      <a:pt x="85596" y="31485"/>
                    </a:cubicBezTo>
                    <a:cubicBezTo>
                      <a:pt x="87186" y="29791"/>
                      <a:pt x="86650" y="27527"/>
                      <a:pt x="84508" y="26767"/>
                    </a:cubicBezTo>
                    <a:cubicBezTo>
                      <a:pt x="84006" y="26594"/>
                      <a:pt x="83557" y="26214"/>
                      <a:pt x="83661" y="25834"/>
                    </a:cubicBezTo>
                    <a:cubicBezTo>
                      <a:pt x="83972" y="24503"/>
                      <a:pt x="83039" y="23432"/>
                      <a:pt x="83090" y="22170"/>
                    </a:cubicBezTo>
                    <a:cubicBezTo>
                      <a:pt x="83108" y="21773"/>
                      <a:pt x="83073" y="21375"/>
                      <a:pt x="82624" y="21220"/>
                    </a:cubicBezTo>
                    <a:cubicBezTo>
                      <a:pt x="82529" y="21188"/>
                      <a:pt x="82437" y="21174"/>
                      <a:pt x="82348" y="21174"/>
                    </a:cubicBezTo>
                    <a:cubicBezTo>
                      <a:pt x="82049" y="21174"/>
                      <a:pt x="81787" y="21339"/>
                      <a:pt x="81587" y="21565"/>
                    </a:cubicBezTo>
                    <a:cubicBezTo>
                      <a:pt x="81086" y="22135"/>
                      <a:pt x="80464" y="22602"/>
                      <a:pt x="79755" y="22913"/>
                    </a:cubicBezTo>
                    <a:cubicBezTo>
                      <a:pt x="79583" y="22995"/>
                      <a:pt x="79411" y="23071"/>
                      <a:pt x="79247" y="23071"/>
                    </a:cubicBezTo>
                    <a:cubicBezTo>
                      <a:pt x="79097" y="23071"/>
                      <a:pt x="78954" y="23008"/>
                      <a:pt x="78822" y="22827"/>
                    </a:cubicBezTo>
                    <a:cubicBezTo>
                      <a:pt x="78563" y="22498"/>
                      <a:pt x="78753" y="22274"/>
                      <a:pt x="78960" y="22015"/>
                    </a:cubicBezTo>
                    <a:cubicBezTo>
                      <a:pt x="79496" y="21254"/>
                      <a:pt x="79254" y="20736"/>
                      <a:pt x="78459" y="20338"/>
                    </a:cubicBezTo>
                    <a:cubicBezTo>
                      <a:pt x="78131" y="20165"/>
                      <a:pt x="77837" y="19941"/>
                      <a:pt x="77578" y="19664"/>
                    </a:cubicBezTo>
                    <a:cubicBezTo>
                      <a:pt x="77168" y="19146"/>
                      <a:pt x="76356" y="18913"/>
                      <a:pt x="75491" y="18913"/>
                    </a:cubicBezTo>
                    <a:cubicBezTo>
                      <a:pt x="74278" y="18913"/>
                      <a:pt x="72961" y="19371"/>
                      <a:pt x="72497" y="20148"/>
                    </a:cubicBezTo>
                    <a:cubicBezTo>
                      <a:pt x="72065" y="20874"/>
                      <a:pt x="71788" y="21824"/>
                      <a:pt x="70803" y="22170"/>
                    </a:cubicBezTo>
                    <a:cubicBezTo>
                      <a:pt x="70354" y="22326"/>
                      <a:pt x="70043" y="22792"/>
                      <a:pt x="70337" y="23276"/>
                    </a:cubicBezTo>
                    <a:cubicBezTo>
                      <a:pt x="71356" y="25004"/>
                      <a:pt x="70043" y="25488"/>
                      <a:pt x="68902" y="26024"/>
                    </a:cubicBezTo>
                    <a:cubicBezTo>
                      <a:pt x="67693" y="26577"/>
                      <a:pt x="66241" y="26801"/>
                      <a:pt x="66345" y="28685"/>
                    </a:cubicBezTo>
                    <a:cubicBezTo>
                      <a:pt x="66379" y="29117"/>
                      <a:pt x="65895" y="29601"/>
                      <a:pt x="65584" y="30016"/>
                    </a:cubicBezTo>
                    <a:cubicBezTo>
                      <a:pt x="65442" y="30197"/>
                      <a:pt x="65232" y="30465"/>
                      <a:pt x="64983" y="30465"/>
                    </a:cubicBezTo>
                    <a:cubicBezTo>
                      <a:pt x="64899" y="30465"/>
                      <a:pt x="64811" y="30435"/>
                      <a:pt x="64720" y="30361"/>
                    </a:cubicBezTo>
                    <a:cubicBezTo>
                      <a:pt x="64409" y="30120"/>
                      <a:pt x="64288" y="29705"/>
                      <a:pt x="64409" y="29342"/>
                    </a:cubicBezTo>
                    <a:cubicBezTo>
                      <a:pt x="64893" y="27596"/>
                      <a:pt x="65083" y="25989"/>
                      <a:pt x="62508" y="25903"/>
                    </a:cubicBezTo>
                    <a:cubicBezTo>
                      <a:pt x="62249" y="25903"/>
                      <a:pt x="61938" y="25644"/>
                      <a:pt x="61748" y="25436"/>
                    </a:cubicBezTo>
                    <a:cubicBezTo>
                      <a:pt x="61084" y="24759"/>
                      <a:pt x="60400" y="24243"/>
                      <a:pt x="59552" y="24243"/>
                    </a:cubicBezTo>
                    <a:cubicBezTo>
                      <a:pt x="59252" y="24243"/>
                      <a:pt x="58932" y="24307"/>
                      <a:pt x="58585" y="24451"/>
                    </a:cubicBezTo>
                    <a:cubicBezTo>
                      <a:pt x="58566" y="24457"/>
                      <a:pt x="58545" y="24459"/>
                      <a:pt x="58523" y="24459"/>
                    </a:cubicBezTo>
                    <a:cubicBezTo>
                      <a:pt x="58409" y="24459"/>
                      <a:pt x="58269" y="24394"/>
                      <a:pt x="58153" y="24365"/>
                    </a:cubicBezTo>
                    <a:cubicBezTo>
                      <a:pt x="58758" y="23501"/>
                      <a:pt x="57687" y="22429"/>
                      <a:pt x="58827" y="21462"/>
                    </a:cubicBezTo>
                    <a:cubicBezTo>
                      <a:pt x="61800" y="18990"/>
                      <a:pt x="65757" y="18558"/>
                      <a:pt x="68781" y="16294"/>
                    </a:cubicBezTo>
                    <a:lnTo>
                      <a:pt x="69455" y="15828"/>
                    </a:lnTo>
                    <a:cubicBezTo>
                      <a:pt x="70337" y="15586"/>
                      <a:pt x="71218" y="15206"/>
                      <a:pt x="72117" y="15119"/>
                    </a:cubicBezTo>
                    <a:cubicBezTo>
                      <a:pt x="74346" y="14912"/>
                      <a:pt x="75331" y="13910"/>
                      <a:pt x="75262" y="11767"/>
                    </a:cubicBezTo>
                    <a:cubicBezTo>
                      <a:pt x="75262" y="11596"/>
                      <a:pt x="75299" y="11543"/>
                      <a:pt x="75353" y="11543"/>
                    </a:cubicBezTo>
                    <a:cubicBezTo>
                      <a:pt x="75441" y="11543"/>
                      <a:pt x="75574" y="11687"/>
                      <a:pt x="75659" y="11698"/>
                    </a:cubicBezTo>
                    <a:cubicBezTo>
                      <a:pt x="76835" y="11749"/>
                      <a:pt x="77733" y="12683"/>
                      <a:pt x="78943" y="12752"/>
                    </a:cubicBezTo>
                    <a:cubicBezTo>
                      <a:pt x="79461" y="12769"/>
                      <a:pt x="79945" y="13391"/>
                      <a:pt x="80412" y="13789"/>
                    </a:cubicBezTo>
                    <a:cubicBezTo>
                      <a:pt x="80395" y="13944"/>
                      <a:pt x="80325" y="14082"/>
                      <a:pt x="80204" y="14203"/>
                    </a:cubicBezTo>
                    <a:cubicBezTo>
                      <a:pt x="79099" y="14649"/>
                      <a:pt x="78211" y="15599"/>
                      <a:pt x="76924" y="15599"/>
                    </a:cubicBezTo>
                    <a:cubicBezTo>
                      <a:pt x="76763" y="15599"/>
                      <a:pt x="76595" y="15584"/>
                      <a:pt x="76420" y="15551"/>
                    </a:cubicBezTo>
                    <a:cubicBezTo>
                      <a:pt x="76325" y="15534"/>
                      <a:pt x="76229" y="15525"/>
                      <a:pt x="76135" y="15525"/>
                    </a:cubicBezTo>
                    <a:cubicBezTo>
                      <a:pt x="75478" y="15525"/>
                      <a:pt x="74895" y="15947"/>
                      <a:pt x="74985" y="16778"/>
                    </a:cubicBezTo>
                    <a:cubicBezTo>
                      <a:pt x="75041" y="17437"/>
                      <a:pt x="75422" y="17620"/>
                      <a:pt x="75866" y="17620"/>
                    </a:cubicBezTo>
                    <a:cubicBezTo>
                      <a:pt x="76109" y="17620"/>
                      <a:pt x="76372" y="17565"/>
                      <a:pt x="76610" y="17504"/>
                    </a:cubicBezTo>
                    <a:cubicBezTo>
                      <a:pt x="76822" y="17451"/>
                      <a:pt x="77015" y="17425"/>
                      <a:pt x="77193" y="17425"/>
                    </a:cubicBezTo>
                    <a:cubicBezTo>
                      <a:pt x="77828" y="17425"/>
                      <a:pt x="78286" y="17750"/>
                      <a:pt x="78839" y="18316"/>
                    </a:cubicBezTo>
                    <a:cubicBezTo>
                      <a:pt x="79617" y="19094"/>
                      <a:pt x="80723" y="19612"/>
                      <a:pt x="81794" y="19993"/>
                    </a:cubicBezTo>
                    <a:cubicBezTo>
                      <a:pt x="81906" y="20034"/>
                      <a:pt x="82005" y="20053"/>
                      <a:pt x="82094" y="20053"/>
                    </a:cubicBezTo>
                    <a:cubicBezTo>
                      <a:pt x="82595" y="20053"/>
                      <a:pt x="82747" y="19445"/>
                      <a:pt x="82762" y="18887"/>
                    </a:cubicBezTo>
                    <a:cubicBezTo>
                      <a:pt x="82805" y="18878"/>
                      <a:pt x="82849" y="18874"/>
                      <a:pt x="82892" y="18874"/>
                    </a:cubicBezTo>
                    <a:cubicBezTo>
                      <a:pt x="82935" y="18874"/>
                      <a:pt x="82978" y="18878"/>
                      <a:pt x="83021" y="18887"/>
                    </a:cubicBezTo>
                    <a:cubicBezTo>
                      <a:pt x="83375" y="18985"/>
                      <a:pt x="83662" y="19030"/>
                      <a:pt x="83892" y="19030"/>
                    </a:cubicBezTo>
                    <a:cubicBezTo>
                      <a:pt x="85038" y="19030"/>
                      <a:pt x="84816" y="17932"/>
                      <a:pt x="84629" y="16882"/>
                    </a:cubicBezTo>
                    <a:cubicBezTo>
                      <a:pt x="84577" y="16588"/>
                      <a:pt x="84404" y="16122"/>
                      <a:pt x="84525" y="16018"/>
                    </a:cubicBezTo>
                    <a:cubicBezTo>
                      <a:pt x="84606" y="15948"/>
                      <a:pt x="84680" y="15920"/>
                      <a:pt x="84749" y="15920"/>
                    </a:cubicBezTo>
                    <a:cubicBezTo>
                      <a:pt x="84985" y="15920"/>
                      <a:pt x="85161" y="16252"/>
                      <a:pt x="85389" y="16346"/>
                    </a:cubicBezTo>
                    <a:cubicBezTo>
                      <a:pt x="85637" y="16436"/>
                      <a:pt x="85876" y="16474"/>
                      <a:pt x="86110" y="16474"/>
                    </a:cubicBezTo>
                    <a:cubicBezTo>
                      <a:pt x="86771" y="16474"/>
                      <a:pt x="87381" y="16174"/>
                      <a:pt x="87981" y="15931"/>
                    </a:cubicBezTo>
                    <a:cubicBezTo>
                      <a:pt x="88344" y="15793"/>
                      <a:pt x="88500" y="15275"/>
                      <a:pt x="88258" y="15033"/>
                    </a:cubicBezTo>
                    <a:cubicBezTo>
                      <a:pt x="87065" y="13754"/>
                      <a:pt x="85976" y="12406"/>
                      <a:pt x="84819" y="11110"/>
                    </a:cubicBezTo>
                    <a:cubicBezTo>
                      <a:pt x="84162" y="10350"/>
                      <a:pt x="83160" y="9779"/>
                      <a:pt x="82537" y="8915"/>
                    </a:cubicBezTo>
                    <a:cubicBezTo>
                      <a:pt x="82209" y="8379"/>
                      <a:pt x="81639" y="8034"/>
                      <a:pt x="81017" y="7999"/>
                    </a:cubicBezTo>
                    <a:cubicBezTo>
                      <a:pt x="80983" y="7995"/>
                      <a:pt x="80950" y="7994"/>
                      <a:pt x="80916" y="7994"/>
                    </a:cubicBezTo>
                    <a:cubicBezTo>
                      <a:pt x="80688" y="7994"/>
                      <a:pt x="80453" y="8074"/>
                      <a:pt x="80228" y="8074"/>
                    </a:cubicBezTo>
                    <a:cubicBezTo>
                      <a:pt x="80056" y="8074"/>
                      <a:pt x="79890" y="8027"/>
                      <a:pt x="79738" y="7861"/>
                    </a:cubicBezTo>
                    <a:cubicBezTo>
                      <a:pt x="80170" y="7757"/>
                      <a:pt x="80602" y="7654"/>
                      <a:pt x="81017" y="7585"/>
                    </a:cubicBezTo>
                    <a:cubicBezTo>
                      <a:pt x="81518" y="7481"/>
                      <a:pt x="82192" y="7567"/>
                      <a:pt x="82226" y="6859"/>
                    </a:cubicBezTo>
                    <a:cubicBezTo>
                      <a:pt x="82278" y="6202"/>
                      <a:pt x="81673" y="6167"/>
                      <a:pt x="81207" y="6046"/>
                    </a:cubicBezTo>
                    <a:cubicBezTo>
                      <a:pt x="81086" y="6012"/>
                      <a:pt x="80948" y="5960"/>
                      <a:pt x="80844" y="5891"/>
                    </a:cubicBezTo>
                    <a:cubicBezTo>
                      <a:pt x="80958" y="5878"/>
                      <a:pt x="81101" y="5837"/>
                      <a:pt x="81223" y="5837"/>
                    </a:cubicBezTo>
                    <a:cubicBezTo>
                      <a:pt x="81267" y="5837"/>
                      <a:pt x="81309" y="5843"/>
                      <a:pt x="81345" y="5856"/>
                    </a:cubicBezTo>
                    <a:cubicBezTo>
                      <a:pt x="81816" y="6065"/>
                      <a:pt x="82272" y="6151"/>
                      <a:pt x="82714" y="6151"/>
                    </a:cubicBezTo>
                    <a:cubicBezTo>
                      <a:pt x="83993" y="6151"/>
                      <a:pt x="85157" y="5437"/>
                      <a:pt x="86236" y="4923"/>
                    </a:cubicBezTo>
                    <a:cubicBezTo>
                      <a:pt x="89182" y="3528"/>
                      <a:pt x="92334" y="3094"/>
                      <a:pt x="95401" y="2235"/>
                    </a:cubicBezTo>
                    <a:lnTo>
                      <a:pt x="95401" y="2235"/>
                    </a:lnTo>
                    <a:cubicBezTo>
                      <a:pt x="93986" y="3267"/>
                      <a:pt x="92263" y="3834"/>
                      <a:pt x="90504" y="3834"/>
                    </a:cubicBezTo>
                    <a:cubicBezTo>
                      <a:pt x="90401" y="3834"/>
                      <a:pt x="90295" y="3831"/>
                      <a:pt x="90191" y="3831"/>
                    </a:cubicBezTo>
                    <a:cubicBezTo>
                      <a:pt x="89827" y="3831"/>
                      <a:pt x="89479" y="3873"/>
                      <a:pt x="89277" y="4249"/>
                    </a:cubicBezTo>
                    <a:cubicBezTo>
                      <a:pt x="89018" y="4802"/>
                      <a:pt x="89467" y="5113"/>
                      <a:pt x="89744" y="5528"/>
                    </a:cubicBezTo>
                    <a:cubicBezTo>
                      <a:pt x="90251" y="6307"/>
                      <a:pt x="90887" y="6586"/>
                      <a:pt x="91608" y="6586"/>
                    </a:cubicBezTo>
                    <a:cubicBezTo>
                      <a:pt x="91943" y="6586"/>
                      <a:pt x="92297" y="6525"/>
                      <a:pt x="92664" y="6427"/>
                    </a:cubicBezTo>
                    <a:cubicBezTo>
                      <a:pt x="93037" y="6322"/>
                      <a:pt x="93404" y="6272"/>
                      <a:pt x="93755" y="6272"/>
                    </a:cubicBezTo>
                    <a:cubicBezTo>
                      <a:pt x="95314" y="6272"/>
                      <a:pt x="96561" y="7243"/>
                      <a:pt x="96518" y="8639"/>
                    </a:cubicBezTo>
                    <a:cubicBezTo>
                      <a:pt x="96501" y="9123"/>
                      <a:pt x="96000" y="9710"/>
                      <a:pt x="96155" y="10073"/>
                    </a:cubicBezTo>
                    <a:cubicBezTo>
                      <a:pt x="96656" y="11300"/>
                      <a:pt x="95758" y="12302"/>
                      <a:pt x="95378" y="13045"/>
                    </a:cubicBezTo>
                    <a:cubicBezTo>
                      <a:pt x="94393" y="15016"/>
                      <a:pt x="93649" y="16709"/>
                      <a:pt x="95412" y="18541"/>
                    </a:cubicBezTo>
                    <a:cubicBezTo>
                      <a:pt x="95602" y="18714"/>
                      <a:pt x="95723" y="18938"/>
                      <a:pt x="95758" y="19180"/>
                    </a:cubicBezTo>
                    <a:cubicBezTo>
                      <a:pt x="95810" y="21358"/>
                      <a:pt x="97901" y="20788"/>
                      <a:pt x="99007" y="21479"/>
                    </a:cubicBezTo>
                    <a:cubicBezTo>
                      <a:pt x="99192" y="21597"/>
                      <a:pt x="99367" y="21648"/>
                      <a:pt x="99531" y="21648"/>
                    </a:cubicBezTo>
                    <a:cubicBezTo>
                      <a:pt x="100207" y="21648"/>
                      <a:pt x="100708" y="20784"/>
                      <a:pt x="101098" y="20200"/>
                    </a:cubicBezTo>
                    <a:cubicBezTo>
                      <a:pt x="102256" y="18472"/>
                      <a:pt x="104088" y="17055"/>
                      <a:pt x="105729" y="16536"/>
                    </a:cubicBezTo>
                    <a:cubicBezTo>
                      <a:pt x="109220" y="15396"/>
                      <a:pt x="112486" y="13547"/>
                      <a:pt x="116254" y="13115"/>
                    </a:cubicBezTo>
                    <a:cubicBezTo>
                      <a:pt x="117965" y="12907"/>
                      <a:pt x="119935" y="12320"/>
                      <a:pt x="120021" y="9883"/>
                    </a:cubicBezTo>
                    <a:cubicBezTo>
                      <a:pt x="120021" y="9693"/>
                      <a:pt x="120349" y="9485"/>
                      <a:pt x="120557" y="9330"/>
                    </a:cubicBezTo>
                    <a:cubicBezTo>
                      <a:pt x="121663" y="8552"/>
                      <a:pt x="123132" y="8034"/>
                      <a:pt x="122631" y="6202"/>
                    </a:cubicBezTo>
                    <a:cubicBezTo>
                      <a:pt x="122594" y="6055"/>
                      <a:pt x="122626" y="6020"/>
                      <a:pt x="122682" y="6020"/>
                    </a:cubicBezTo>
                    <a:cubicBezTo>
                      <a:pt x="122731" y="6020"/>
                      <a:pt x="122799" y="6046"/>
                      <a:pt x="122855" y="6046"/>
                    </a:cubicBezTo>
                    <a:cubicBezTo>
                      <a:pt x="122928" y="6051"/>
                      <a:pt x="122998" y="6053"/>
                      <a:pt x="123064" y="6053"/>
                    </a:cubicBezTo>
                    <a:cubicBezTo>
                      <a:pt x="124269" y="6053"/>
                      <a:pt x="124381" y="5321"/>
                      <a:pt x="123840" y="4387"/>
                    </a:cubicBezTo>
                    <a:cubicBezTo>
                      <a:pt x="123581" y="3921"/>
                      <a:pt x="123875" y="3955"/>
                      <a:pt x="124048" y="3817"/>
                    </a:cubicBezTo>
                    <a:cubicBezTo>
                      <a:pt x="125240" y="2867"/>
                      <a:pt x="126640" y="2728"/>
                      <a:pt x="128092" y="2659"/>
                    </a:cubicBezTo>
                    <a:cubicBezTo>
                      <a:pt x="128575" y="2625"/>
                      <a:pt x="129180" y="2521"/>
                      <a:pt x="129249" y="1934"/>
                    </a:cubicBezTo>
                    <a:cubicBezTo>
                      <a:pt x="129301" y="1363"/>
                      <a:pt x="128714" y="1242"/>
                      <a:pt x="128299" y="1190"/>
                    </a:cubicBezTo>
                    <a:cubicBezTo>
                      <a:pt x="125707" y="948"/>
                      <a:pt x="123132" y="430"/>
                      <a:pt x="120557" y="171"/>
                    </a:cubicBezTo>
                    <a:cubicBezTo>
                      <a:pt x="119360" y="50"/>
                      <a:pt x="118163" y="0"/>
                      <a:pt x="116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34;p18">
                <a:extLst>
                  <a:ext uri="{FF2B5EF4-FFF2-40B4-BE49-F238E27FC236}">
                    <a16:creationId xmlns:a16="http://schemas.microsoft.com/office/drawing/2014/main" id="{CF7C1317-4087-E969-3D48-DFFC6C4D112C}"/>
                  </a:ext>
                </a:extLst>
              </p:cNvPr>
              <p:cNvSpPr/>
              <p:nvPr/>
            </p:nvSpPr>
            <p:spPr>
              <a:xfrm>
                <a:off x="1581325" y="1051125"/>
                <a:ext cx="28300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11320" h="3667" extrusionOk="0">
                    <a:moveTo>
                      <a:pt x="6214" y="0"/>
                    </a:moveTo>
                    <a:cubicBezTo>
                      <a:pt x="5926" y="0"/>
                      <a:pt x="5584" y="48"/>
                      <a:pt x="5219" y="71"/>
                    </a:cubicBezTo>
                    <a:cubicBezTo>
                      <a:pt x="5082" y="56"/>
                      <a:pt x="4943" y="49"/>
                      <a:pt x="4804" y="49"/>
                    </a:cubicBezTo>
                    <a:cubicBezTo>
                      <a:pt x="3493" y="49"/>
                      <a:pt x="2115" y="667"/>
                      <a:pt x="709" y="1073"/>
                    </a:cubicBezTo>
                    <a:cubicBezTo>
                      <a:pt x="432" y="1177"/>
                      <a:pt x="208" y="1401"/>
                      <a:pt x="69" y="1678"/>
                    </a:cubicBezTo>
                    <a:cubicBezTo>
                      <a:pt x="0" y="1781"/>
                      <a:pt x="242" y="2213"/>
                      <a:pt x="363" y="2231"/>
                    </a:cubicBezTo>
                    <a:cubicBezTo>
                      <a:pt x="2163" y="2438"/>
                      <a:pt x="3786" y="3667"/>
                      <a:pt x="5640" y="3667"/>
                    </a:cubicBezTo>
                    <a:cubicBezTo>
                      <a:pt x="6100" y="3667"/>
                      <a:pt x="6574" y="3591"/>
                      <a:pt x="7068" y="3406"/>
                    </a:cubicBezTo>
                    <a:cubicBezTo>
                      <a:pt x="7396" y="3281"/>
                      <a:pt x="7767" y="3236"/>
                      <a:pt x="8142" y="3236"/>
                    </a:cubicBezTo>
                    <a:cubicBezTo>
                      <a:pt x="8439" y="3236"/>
                      <a:pt x="8738" y="3264"/>
                      <a:pt x="9021" y="3302"/>
                    </a:cubicBezTo>
                    <a:cubicBezTo>
                      <a:pt x="9277" y="3340"/>
                      <a:pt x="9523" y="3370"/>
                      <a:pt x="9759" y="3370"/>
                    </a:cubicBezTo>
                    <a:cubicBezTo>
                      <a:pt x="10271" y="3370"/>
                      <a:pt x="10728" y="3229"/>
                      <a:pt x="11095" y="2732"/>
                    </a:cubicBezTo>
                    <a:cubicBezTo>
                      <a:pt x="11320" y="2473"/>
                      <a:pt x="11268" y="2075"/>
                      <a:pt x="10991" y="1885"/>
                    </a:cubicBezTo>
                    <a:cubicBezTo>
                      <a:pt x="10479" y="1524"/>
                      <a:pt x="10006" y="1077"/>
                      <a:pt x="9430" y="1077"/>
                    </a:cubicBezTo>
                    <a:cubicBezTo>
                      <a:pt x="9151" y="1077"/>
                      <a:pt x="8847" y="1182"/>
                      <a:pt x="8503" y="1453"/>
                    </a:cubicBezTo>
                    <a:cubicBezTo>
                      <a:pt x="8280" y="1626"/>
                      <a:pt x="7919" y="1737"/>
                      <a:pt x="7612" y="1737"/>
                    </a:cubicBezTo>
                    <a:cubicBezTo>
                      <a:pt x="7277" y="1737"/>
                      <a:pt x="7006" y="1605"/>
                      <a:pt x="7051" y="1280"/>
                    </a:cubicBezTo>
                    <a:cubicBezTo>
                      <a:pt x="7179" y="207"/>
                      <a:pt x="6812" y="0"/>
                      <a:pt x="6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35;p18">
                <a:extLst>
                  <a:ext uri="{FF2B5EF4-FFF2-40B4-BE49-F238E27FC236}">
                    <a16:creationId xmlns:a16="http://schemas.microsoft.com/office/drawing/2014/main" id="{474ABB07-A289-5971-92EB-318F2E8FCFB9}"/>
                  </a:ext>
                </a:extLst>
              </p:cNvPr>
              <p:cNvSpPr/>
              <p:nvPr/>
            </p:nvSpPr>
            <p:spPr>
              <a:xfrm>
                <a:off x="3144425" y="1319375"/>
                <a:ext cx="2134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823" extrusionOk="0">
                    <a:moveTo>
                      <a:pt x="6155" y="1"/>
                    </a:moveTo>
                    <a:cubicBezTo>
                      <a:pt x="6054" y="1"/>
                      <a:pt x="5950" y="7"/>
                      <a:pt x="5842" y="20"/>
                    </a:cubicBezTo>
                    <a:cubicBezTo>
                      <a:pt x="4846" y="139"/>
                      <a:pt x="3874" y="469"/>
                      <a:pt x="2859" y="469"/>
                    </a:cubicBezTo>
                    <a:cubicBezTo>
                      <a:pt x="2396" y="469"/>
                      <a:pt x="1923" y="400"/>
                      <a:pt x="1435" y="211"/>
                    </a:cubicBezTo>
                    <a:cubicBezTo>
                      <a:pt x="1292" y="150"/>
                      <a:pt x="1133" y="113"/>
                      <a:pt x="974" y="113"/>
                    </a:cubicBezTo>
                    <a:cubicBezTo>
                      <a:pt x="501" y="113"/>
                      <a:pt x="35" y="441"/>
                      <a:pt x="35" y="1438"/>
                    </a:cubicBezTo>
                    <a:cubicBezTo>
                      <a:pt x="1" y="3771"/>
                      <a:pt x="1573" y="3580"/>
                      <a:pt x="3025" y="3822"/>
                    </a:cubicBezTo>
                    <a:cubicBezTo>
                      <a:pt x="4338" y="3753"/>
                      <a:pt x="5617" y="3408"/>
                      <a:pt x="6792" y="2837"/>
                    </a:cubicBezTo>
                    <a:cubicBezTo>
                      <a:pt x="7415" y="2526"/>
                      <a:pt x="8538" y="2474"/>
                      <a:pt x="8192" y="1541"/>
                    </a:cubicBezTo>
                    <a:cubicBezTo>
                      <a:pt x="7892" y="720"/>
                      <a:pt x="7218" y="1"/>
                      <a:pt x="6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36;p18">
                <a:extLst>
                  <a:ext uri="{FF2B5EF4-FFF2-40B4-BE49-F238E27FC236}">
                    <a16:creationId xmlns:a16="http://schemas.microsoft.com/office/drawing/2014/main" id="{134507F0-BBB9-F5DC-8BD8-B560250E4B8A}"/>
                  </a:ext>
                </a:extLst>
              </p:cNvPr>
              <p:cNvSpPr/>
              <p:nvPr/>
            </p:nvSpPr>
            <p:spPr>
              <a:xfrm>
                <a:off x="1453000" y="2509000"/>
                <a:ext cx="2635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10543" h="4524" extrusionOk="0">
                    <a:moveTo>
                      <a:pt x="3451" y="1"/>
                    </a:moveTo>
                    <a:cubicBezTo>
                      <a:pt x="2445" y="1"/>
                      <a:pt x="1486" y="228"/>
                      <a:pt x="761" y="702"/>
                    </a:cubicBezTo>
                    <a:cubicBezTo>
                      <a:pt x="398" y="927"/>
                      <a:pt x="1" y="1186"/>
                      <a:pt x="243" y="1687"/>
                    </a:cubicBezTo>
                    <a:cubicBezTo>
                      <a:pt x="390" y="1972"/>
                      <a:pt x="609" y="2083"/>
                      <a:pt x="855" y="2083"/>
                    </a:cubicBezTo>
                    <a:cubicBezTo>
                      <a:pt x="1012" y="2083"/>
                      <a:pt x="1180" y="2038"/>
                      <a:pt x="1349" y="1964"/>
                    </a:cubicBezTo>
                    <a:cubicBezTo>
                      <a:pt x="1677" y="1828"/>
                      <a:pt x="1990" y="1776"/>
                      <a:pt x="2298" y="1776"/>
                    </a:cubicBezTo>
                    <a:cubicBezTo>
                      <a:pt x="2932" y="1776"/>
                      <a:pt x="3543" y="1997"/>
                      <a:pt x="4217" y="2171"/>
                    </a:cubicBezTo>
                    <a:cubicBezTo>
                      <a:pt x="5708" y="2540"/>
                      <a:pt x="6405" y="4523"/>
                      <a:pt x="7868" y="4523"/>
                    </a:cubicBezTo>
                    <a:cubicBezTo>
                      <a:pt x="8118" y="4523"/>
                      <a:pt x="8391" y="4465"/>
                      <a:pt x="8693" y="4332"/>
                    </a:cubicBezTo>
                    <a:cubicBezTo>
                      <a:pt x="8824" y="4337"/>
                      <a:pt x="8947" y="4340"/>
                      <a:pt x="9062" y="4340"/>
                    </a:cubicBezTo>
                    <a:cubicBezTo>
                      <a:pt x="10032" y="4340"/>
                      <a:pt x="10475" y="4144"/>
                      <a:pt x="10491" y="3727"/>
                    </a:cubicBezTo>
                    <a:cubicBezTo>
                      <a:pt x="10542" y="2897"/>
                      <a:pt x="9817" y="2724"/>
                      <a:pt x="9264" y="2517"/>
                    </a:cubicBezTo>
                    <a:cubicBezTo>
                      <a:pt x="8711" y="2292"/>
                      <a:pt x="8209" y="1964"/>
                      <a:pt x="7777" y="1567"/>
                    </a:cubicBezTo>
                    <a:cubicBezTo>
                      <a:pt x="6685" y="547"/>
                      <a:pt x="5011" y="1"/>
                      <a:pt x="34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37;p18">
                <a:extLst>
                  <a:ext uri="{FF2B5EF4-FFF2-40B4-BE49-F238E27FC236}">
                    <a16:creationId xmlns:a16="http://schemas.microsoft.com/office/drawing/2014/main" id="{177F4F22-9400-DB00-B929-6FC9D379BC88}"/>
                  </a:ext>
                </a:extLst>
              </p:cNvPr>
              <p:cNvSpPr/>
              <p:nvPr/>
            </p:nvSpPr>
            <p:spPr>
              <a:xfrm>
                <a:off x="1880725" y="1020350"/>
                <a:ext cx="162025" cy="11202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4481" extrusionOk="0">
                    <a:moveTo>
                      <a:pt x="4294" y="0"/>
                    </a:moveTo>
                    <a:cubicBezTo>
                      <a:pt x="4062" y="0"/>
                      <a:pt x="3818" y="44"/>
                      <a:pt x="3560" y="144"/>
                    </a:cubicBezTo>
                    <a:cubicBezTo>
                      <a:pt x="3094" y="317"/>
                      <a:pt x="2593" y="541"/>
                      <a:pt x="2886" y="1198"/>
                    </a:cubicBezTo>
                    <a:cubicBezTo>
                      <a:pt x="3042" y="1509"/>
                      <a:pt x="3232" y="1820"/>
                      <a:pt x="3457" y="2114"/>
                    </a:cubicBezTo>
                    <a:cubicBezTo>
                      <a:pt x="3147" y="2260"/>
                      <a:pt x="2851" y="2348"/>
                      <a:pt x="2545" y="2348"/>
                    </a:cubicBezTo>
                    <a:cubicBezTo>
                      <a:pt x="2270" y="2348"/>
                      <a:pt x="1987" y="2277"/>
                      <a:pt x="1677" y="2114"/>
                    </a:cubicBezTo>
                    <a:cubicBezTo>
                      <a:pt x="1531" y="2037"/>
                      <a:pt x="1393" y="2002"/>
                      <a:pt x="1262" y="2002"/>
                    </a:cubicBezTo>
                    <a:cubicBezTo>
                      <a:pt x="867" y="2002"/>
                      <a:pt x="545" y="2320"/>
                      <a:pt x="311" y="2736"/>
                    </a:cubicBezTo>
                    <a:cubicBezTo>
                      <a:pt x="0" y="3289"/>
                      <a:pt x="467" y="3479"/>
                      <a:pt x="813" y="3807"/>
                    </a:cubicBezTo>
                    <a:cubicBezTo>
                      <a:pt x="1327" y="4309"/>
                      <a:pt x="1837" y="4480"/>
                      <a:pt x="2344" y="4480"/>
                    </a:cubicBezTo>
                    <a:cubicBezTo>
                      <a:pt x="3164" y="4480"/>
                      <a:pt x="3976" y="4032"/>
                      <a:pt x="4787" y="3807"/>
                    </a:cubicBezTo>
                    <a:lnTo>
                      <a:pt x="5081" y="3514"/>
                    </a:lnTo>
                    <a:cubicBezTo>
                      <a:pt x="5237" y="2788"/>
                      <a:pt x="5098" y="1924"/>
                      <a:pt x="6204" y="1734"/>
                    </a:cubicBezTo>
                    <a:cubicBezTo>
                      <a:pt x="6464" y="1699"/>
                      <a:pt x="6481" y="1129"/>
                      <a:pt x="6222" y="921"/>
                    </a:cubicBezTo>
                    <a:cubicBezTo>
                      <a:pt x="5644" y="436"/>
                      <a:pt x="5027" y="0"/>
                      <a:pt x="4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38;p18">
                <a:extLst>
                  <a:ext uri="{FF2B5EF4-FFF2-40B4-BE49-F238E27FC236}">
                    <a16:creationId xmlns:a16="http://schemas.microsoft.com/office/drawing/2014/main" id="{898AA198-45BA-BE76-D719-306C93F6A170}"/>
                  </a:ext>
                </a:extLst>
              </p:cNvPr>
              <p:cNvSpPr/>
              <p:nvPr/>
            </p:nvSpPr>
            <p:spPr>
              <a:xfrm>
                <a:off x="1688900" y="2603450"/>
                <a:ext cx="1650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958" extrusionOk="0">
                    <a:moveTo>
                      <a:pt x="2842" y="0"/>
                    </a:moveTo>
                    <a:cubicBezTo>
                      <a:pt x="2588" y="0"/>
                      <a:pt x="2332" y="28"/>
                      <a:pt x="2074" y="87"/>
                    </a:cubicBezTo>
                    <a:cubicBezTo>
                      <a:pt x="1452" y="225"/>
                      <a:pt x="1055" y="1331"/>
                      <a:pt x="225" y="1694"/>
                    </a:cubicBezTo>
                    <a:cubicBezTo>
                      <a:pt x="0" y="1798"/>
                      <a:pt x="277" y="2247"/>
                      <a:pt x="536" y="2454"/>
                    </a:cubicBezTo>
                    <a:cubicBezTo>
                      <a:pt x="957" y="2789"/>
                      <a:pt x="2162" y="2958"/>
                      <a:pt x="3373" y="2958"/>
                    </a:cubicBezTo>
                    <a:cubicBezTo>
                      <a:pt x="4599" y="2958"/>
                      <a:pt x="5830" y="2785"/>
                      <a:pt x="6256" y="2437"/>
                    </a:cubicBezTo>
                    <a:cubicBezTo>
                      <a:pt x="6395" y="2282"/>
                      <a:pt x="6515" y="2109"/>
                      <a:pt x="6602" y="1919"/>
                    </a:cubicBezTo>
                    <a:cubicBezTo>
                      <a:pt x="6481" y="1711"/>
                      <a:pt x="6429" y="1469"/>
                      <a:pt x="6291" y="1366"/>
                    </a:cubicBezTo>
                    <a:cubicBezTo>
                      <a:pt x="5231" y="636"/>
                      <a:pt x="4065" y="0"/>
                      <a:pt x="2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39;p18">
                <a:extLst>
                  <a:ext uri="{FF2B5EF4-FFF2-40B4-BE49-F238E27FC236}">
                    <a16:creationId xmlns:a16="http://schemas.microsoft.com/office/drawing/2014/main" id="{65273A86-6C4C-B519-BC68-6990342C5A06}"/>
                  </a:ext>
                </a:extLst>
              </p:cNvPr>
              <p:cNvSpPr/>
              <p:nvPr/>
            </p:nvSpPr>
            <p:spPr>
              <a:xfrm>
                <a:off x="1922200" y="1344925"/>
                <a:ext cx="12962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2581" extrusionOk="0">
                    <a:moveTo>
                      <a:pt x="1901" y="1"/>
                    </a:moveTo>
                    <a:lnTo>
                      <a:pt x="1227" y="467"/>
                    </a:lnTo>
                    <a:cubicBezTo>
                      <a:pt x="934" y="1020"/>
                      <a:pt x="0" y="1383"/>
                      <a:pt x="415" y="2144"/>
                    </a:cubicBezTo>
                    <a:cubicBezTo>
                      <a:pt x="602" y="2475"/>
                      <a:pt x="838" y="2581"/>
                      <a:pt x="1096" y="2581"/>
                    </a:cubicBezTo>
                    <a:cubicBezTo>
                      <a:pt x="1482" y="2581"/>
                      <a:pt x="1915" y="2344"/>
                      <a:pt x="2299" y="2282"/>
                    </a:cubicBezTo>
                    <a:cubicBezTo>
                      <a:pt x="2552" y="2236"/>
                      <a:pt x="2806" y="2213"/>
                      <a:pt x="3064" y="2213"/>
                    </a:cubicBezTo>
                    <a:cubicBezTo>
                      <a:pt x="3194" y="2213"/>
                      <a:pt x="3324" y="2219"/>
                      <a:pt x="3457" y="2230"/>
                    </a:cubicBezTo>
                    <a:cubicBezTo>
                      <a:pt x="3730" y="2245"/>
                      <a:pt x="4039" y="2324"/>
                      <a:pt x="4314" y="2324"/>
                    </a:cubicBezTo>
                    <a:cubicBezTo>
                      <a:pt x="4665" y="2324"/>
                      <a:pt x="4959" y="2195"/>
                      <a:pt x="5047" y="1643"/>
                    </a:cubicBezTo>
                    <a:cubicBezTo>
                      <a:pt x="5185" y="744"/>
                      <a:pt x="4563" y="277"/>
                      <a:pt x="3768" y="122"/>
                    </a:cubicBezTo>
                    <a:cubicBezTo>
                      <a:pt x="3146" y="35"/>
                      <a:pt x="2523" y="1"/>
                      <a:pt x="19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40;p18">
                <a:extLst>
                  <a:ext uri="{FF2B5EF4-FFF2-40B4-BE49-F238E27FC236}">
                    <a16:creationId xmlns:a16="http://schemas.microsoft.com/office/drawing/2014/main" id="{4A4C5379-A536-4A8D-8D27-CF6AE1F18C57}"/>
                  </a:ext>
                </a:extLst>
              </p:cNvPr>
              <p:cNvSpPr/>
              <p:nvPr/>
            </p:nvSpPr>
            <p:spPr>
              <a:xfrm>
                <a:off x="1787825" y="1030550"/>
                <a:ext cx="942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793" extrusionOk="0">
                    <a:moveTo>
                      <a:pt x="2929" y="0"/>
                    </a:moveTo>
                    <a:cubicBezTo>
                      <a:pt x="2800" y="0"/>
                      <a:pt x="2676" y="17"/>
                      <a:pt x="2576" y="47"/>
                    </a:cubicBezTo>
                    <a:cubicBezTo>
                      <a:pt x="2412" y="93"/>
                      <a:pt x="2229" y="105"/>
                      <a:pt x="2039" y="105"/>
                    </a:cubicBezTo>
                    <a:cubicBezTo>
                      <a:pt x="1817" y="105"/>
                      <a:pt x="1584" y="88"/>
                      <a:pt x="1360" y="88"/>
                    </a:cubicBezTo>
                    <a:cubicBezTo>
                      <a:pt x="763" y="88"/>
                      <a:pt x="227" y="208"/>
                      <a:pt x="105" y="1084"/>
                    </a:cubicBezTo>
                    <a:cubicBezTo>
                      <a:pt x="1" y="1792"/>
                      <a:pt x="865" y="1688"/>
                      <a:pt x="1504" y="1740"/>
                    </a:cubicBezTo>
                    <a:cubicBezTo>
                      <a:pt x="2265" y="1568"/>
                      <a:pt x="3405" y="1792"/>
                      <a:pt x="3665" y="652"/>
                    </a:cubicBezTo>
                    <a:cubicBezTo>
                      <a:pt x="3769" y="167"/>
                      <a:pt x="3329" y="0"/>
                      <a:pt x="2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41;p18">
                <a:extLst>
                  <a:ext uri="{FF2B5EF4-FFF2-40B4-BE49-F238E27FC236}">
                    <a16:creationId xmlns:a16="http://schemas.microsoft.com/office/drawing/2014/main" id="{3692C6EB-CCE0-1C7C-2151-FF31663E5056}"/>
                  </a:ext>
                </a:extLst>
              </p:cNvPr>
              <p:cNvSpPr/>
              <p:nvPr/>
            </p:nvSpPr>
            <p:spPr>
              <a:xfrm>
                <a:off x="1870350" y="2639275"/>
                <a:ext cx="592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773" extrusionOk="0">
                    <a:moveTo>
                      <a:pt x="922" y="1"/>
                    </a:moveTo>
                    <a:cubicBezTo>
                      <a:pt x="435" y="1"/>
                      <a:pt x="1" y="156"/>
                      <a:pt x="1" y="762"/>
                    </a:cubicBezTo>
                    <a:cubicBezTo>
                      <a:pt x="1" y="1414"/>
                      <a:pt x="337" y="1773"/>
                      <a:pt x="982" y="1773"/>
                    </a:cubicBezTo>
                    <a:cubicBezTo>
                      <a:pt x="1038" y="1773"/>
                      <a:pt x="1097" y="1770"/>
                      <a:pt x="1158" y="1765"/>
                    </a:cubicBezTo>
                    <a:cubicBezTo>
                      <a:pt x="1711" y="1730"/>
                      <a:pt x="2368" y="1678"/>
                      <a:pt x="2299" y="901"/>
                    </a:cubicBezTo>
                    <a:cubicBezTo>
                      <a:pt x="2264" y="175"/>
                      <a:pt x="1642" y="2"/>
                      <a:pt x="1003" y="2"/>
                    </a:cubicBezTo>
                    <a:cubicBezTo>
                      <a:pt x="976" y="1"/>
                      <a:pt x="949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42;p18">
                <a:extLst>
                  <a:ext uri="{FF2B5EF4-FFF2-40B4-BE49-F238E27FC236}">
                    <a16:creationId xmlns:a16="http://schemas.microsoft.com/office/drawing/2014/main" id="{6A7357BC-6E54-5674-D6CA-D8145670A69B}"/>
                  </a:ext>
                </a:extLst>
              </p:cNvPr>
              <p:cNvSpPr/>
              <p:nvPr/>
            </p:nvSpPr>
            <p:spPr>
              <a:xfrm>
                <a:off x="2264800" y="4630125"/>
                <a:ext cx="6267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569" extrusionOk="0">
                    <a:moveTo>
                      <a:pt x="1176" y="52"/>
                    </a:moveTo>
                    <a:cubicBezTo>
                      <a:pt x="675" y="87"/>
                      <a:pt x="1" y="1"/>
                      <a:pt x="1" y="813"/>
                    </a:cubicBezTo>
                    <a:cubicBezTo>
                      <a:pt x="1" y="1241"/>
                      <a:pt x="341" y="1568"/>
                      <a:pt x="742" y="1568"/>
                    </a:cubicBezTo>
                    <a:cubicBezTo>
                      <a:pt x="811" y="1568"/>
                      <a:pt x="881" y="1559"/>
                      <a:pt x="951" y="1539"/>
                    </a:cubicBezTo>
                    <a:cubicBezTo>
                      <a:pt x="1077" y="1515"/>
                      <a:pt x="1221" y="1513"/>
                      <a:pt x="1369" y="1513"/>
                    </a:cubicBezTo>
                    <a:cubicBezTo>
                      <a:pt x="1403" y="1513"/>
                      <a:pt x="1437" y="1513"/>
                      <a:pt x="1471" y="1513"/>
                    </a:cubicBezTo>
                    <a:cubicBezTo>
                      <a:pt x="1947" y="1513"/>
                      <a:pt x="2434" y="1491"/>
                      <a:pt x="2472" y="830"/>
                    </a:cubicBezTo>
                    <a:cubicBezTo>
                      <a:pt x="2506" y="52"/>
                      <a:pt x="1781" y="87"/>
                      <a:pt x="1176" y="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43;p18">
                <a:extLst>
                  <a:ext uri="{FF2B5EF4-FFF2-40B4-BE49-F238E27FC236}">
                    <a16:creationId xmlns:a16="http://schemas.microsoft.com/office/drawing/2014/main" id="{F2ED183C-2639-5257-F45A-A12E675A1459}"/>
                  </a:ext>
                </a:extLst>
              </p:cNvPr>
              <p:cNvSpPr/>
              <p:nvPr/>
            </p:nvSpPr>
            <p:spPr>
              <a:xfrm>
                <a:off x="1604225" y="2645350"/>
                <a:ext cx="561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531" extrusionOk="0">
                    <a:moveTo>
                      <a:pt x="1003" y="1"/>
                    </a:moveTo>
                    <a:cubicBezTo>
                      <a:pt x="536" y="35"/>
                      <a:pt x="0" y="1"/>
                      <a:pt x="17" y="554"/>
                    </a:cubicBezTo>
                    <a:cubicBezTo>
                      <a:pt x="17" y="1297"/>
                      <a:pt x="640" y="1452"/>
                      <a:pt x="1262" y="1522"/>
                    </a:cubicBezTo>
                    <a:cubicBezTo>
                      <a:pt x="1319" y="1528"/>
                      <a:pt x="1377" y="1531"/>
                      <a:pt x="1434" y="1531"/>
                    </a:cubicBezTo>
                    <a:cubicBezTo>
                      <a:pt x="1857" y="1531"/>
                      <a:pt x="2247" y="1352"/>
                      <a:pt x="2247" y="865"/>
                    </a:cubicBezTo>
                    <a:cubicBezTo>
                      <a:pt x="2247" y="18"/>
                      <a:pt x="1504" y="139"/>
                      <a:pt x="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44;p18">
                <a:extLst>
                  <a:ext uri="{FF2B5EF4-FFF2-40B4-BE49-F238E27FC236}">
                    <a16:creationId xmlns:a16="http://schemas.microsoft.com/office/drawing/2014/main" id="{6FAE3221-636D-7A96-F6C8-61C47DFC15AF}"/>
                  </a:ext>
                </a:extLst>
              </p:cNvPr>
              <p:cNvSpPr/>
              <p:nvPr/>
            </p:nvSpPr>
            <p:spPr>
              <a:xfrm>
                <a:off x="7045475" y="3384250"/>
                <a:ext cx="4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142" extrusionOk="0">
                    <a:moveTo>
                      <a:pt x="416" y="1"/>
                    </a:moveTo>
                    <a:cubicBezTo>
                      <a:pt x="93" y="1"/>
                      <a:pt x="0" y="338"/>
                      <a:pt x="63" y="618"/>
                    </a:cubicBezTo>
                    <a:cubicBezTo>
                      <a:pt x="201" y="1292"/>
                      <a:pt x="339" y="2035"/>
                      <a:pt x="1203" y="2139"/>
                    </a:cubicBezTo>
                    <a:cubicBezTo>
                      <a:pt x="1224" y="2141"/>
                      <a:pt x="1245" y="2142"/>
                      <a:pt x="1265" y="2142"/>
                    </a:cubicBezTo>
                    <a:cubicBezTo>
                      <a:pt x="1645" y="2142"/>
                      <a:pt x="1895" y="1835"/>
                      <a:pt x="1895" y="1327"/>
                    </a:cubicBezTo>
                    <a:cubicBezTo>
                      <a:pt x="1670" y="705"/>
                      <a:pt x="1273" y="169"/>
                      <a:pt x="529" y="13"/>
                    </a:cubicBezTo>
                    <a:cubicBezTo>
                      <a:pt x="489" y="5"/>
                      <a:pt x="451" y="1"/>
                      <a:pt x="4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45;p18">
                <a:extLst>
                  <a:ext uri="{FF2B5EF4-FFF2-40B4-BE49-F238E27FC236}">
                    <a16:creationId xmlns:a16="http://schemas.microsoft.com/office/drawing/2014/main" id="{D16EC3F9-C8C5-2CDA-7108-9FC05CB9EAF1}"/>
                  </a:ext>
                </a:extLst>
              </p:cNvPr>
              <p:cNvSpPr/>
              <p:nvPr/>
            </p:nvSpPr>
            <p:spPr>
              <a:xfrm>
                <a:off x="4291500" y="1250400"/>
                <a:ext cx="549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1516" extrusionOk="0">
                    <a:moveTo>
                      <a:pt x="1013" y="0"/>
                    </a:moveTo>
                    <a:cubicBezTo>
                      <a:pt x="676" y="0"/>
                      <a:pt x="369" y="181"/>
                      <a:pt x="190" y="464"/>
                    </a:cubicBezTo>
                    <a:cubicBezTo>
                      <a:pt x="0" y="706"/>
                      <a:pt x="35" y="1034"/>
                      <a:pt x="259" y="1224"/>
                    </a:cubicBezTo>
                    <a:cubicBezTo>
                      <a:pt x="466" y="1444"/>
                      <a:pt x="678" y="1515"/>
                      <a:pt x="892" y="1515"/>
                    </a:cubicBezTo>
                    <a:cubicBezTo>
                      <a:pt x="1233" y="1515"/>
                      <a:pt x="1579" y="1336"/>
                      <a:pt x="1919" y="1293"/>
                    </a:cubicBezTo>
                    <a:cubicBezTo>
                      <a:pt x="2195" y="567"/>
                      <a:pt x="1901" y="153"/>
                      <a:pt x="1175" y="14"/>
                    </a:cubicBezTo>
                    <a:cubicBezTo>
                      <a:pt x="1121" y="5"/>
                      <a:pt x="1066" y="0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46;p18">
                <a:extLst>
                  <a:ext uri="{FF2B5EF4-FFF2-40B4-BE49-F238E27FC236}">
                    <a16:creationId xmlns:a16="http://schemas.microsoft.com/office/drawing/2014/main" id="{7AA07D2A-92E6-3374-0BA6-420C99A1E087}"/>
                  </a:ext>
                </a:extLst>
              </p:cNvPr>
              <p:cNvSpPr/>
              <p:nvPr/>
            </p:nvSpPr>
            <p:spPr>
              <a:xfrm>
                <a:off x="6323375" y="3314875"/>
                <a:ext cx="501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1493" extrusionOk="0">
                    <a:moveTo>
                      <a:pt x="754" y="1"/>
                    </a:moveTo>
                    <a:cubicBezTo>
                      <a:pt x="409" y="1"/>
                      <a:pt x="93" y="129"/>
                      <a:pt x="52" y="542"/>
                    </a:cubicBezTo>
                    <a:cubicBezTo>
                      <a:pt x="0" y="1198"/>
                      <a:pt x="536" y="1371"/>
                      <a:pt x="1106" y="1492"/>
                    </a:cubicBezTo>
                    <a:cubicBezTo>
                      <a:pt x="1504" y="1475"/>
                      <a:pt x="1988" y="1440"/>
                      <a:pt x="1988" y="905"/>
                    </a:cubicBezTo>
                    <a:cubicBezTo>
                      <a:pt x="2005" y="317"/>
                      <a:pt x="1504" y="110"/>
                      <a:pt x="1020" y="23"/>
                    </a:cubicBezTo>
                    <a:cubicBezTo>
                      <a:pt x="932" y="9"/>
                      <a:pt x="842" y="1"/>
                      <a:pt x="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47;p18">
                <a:extLst>
                  <a:ext uri="{FF2B5EF4-FFF2-40B4-BE49-F238E27FC236}">
                    <a16:creationId xmlns:a16="http://schemas.microsoft.com/office/drawing/2014/main" id="{049D65A7-8FE9-8ACA-0B30-FDF2FC4DD567}"/>
                  </a:ext>
                </a:extLst>
              </p:cNvPr>
              <p:cNvSpPr/>
              <p:nvPr/>
            </p:nvSpPr>
            <p:spPr>
              <a:xfrm>
                <a:off x="6680225" y="1890750"/>
                <a:ext cx="460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688" extrusionOk="0">
                    <a:moveTo>
                      <a:pt x="1376" y="1"/>
                    </a:moveTo>
                    <a:cubicBezTo>
                      <a:pt x="1345" y="1"/>
                      <a:pt x="1312" y="4"/>
                      <a:pt x="1280" y="11"/>
                    </a:cubicBezTo>
                    <a:cubicBezTo>
                      <a:pt x="675" y="29"/>
                      <a:pt x="156" y="478"/>
                      <a:pt x="70" y="1083"/>
                    </a:cubicBezTo>
                    <a:cubicBezTo>
                      <a:pt x="1" y="1446"/>
                      <a:pt x="208" y="1670"/>
                      <a:pt x="675" y="1688"/>
                    </a:cubicBezTo>
                    <a:cubicBezTo>
                      <a:pt x="1193" y="1480"/>
                      <a:pt x="1643" y="1135"/>
                      <a:pt x="1781" y="513"/>
                    </a:cubicBezTo>
                    <a:cubicBezTo>
                      <a:pt x="1843" y="250"/>
                      <a:pt x="1642" y="1"/>
                      <a:pt x="1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48;p18">
                <a:extLst>
                  <a:ext uri="{FF2B5EF4-FFF2-40B4-BE49-F238E27FC236}">
                    <a16:creationId xmlns:a16="http://schemas.microsoft.com/office/drawing/2014/main" id="{15B4BBAB-5DAF-F635-7B2C-A7032C9AE476}"/>
                  </a:ext>
                </a:extLst>
              </p:cNvPr>
              <p:cNvSpPr/>
              <p:nvPr/>
            </p:nvSpPr>
            <p:spPr>
              <a:xfrm>
                <a:off x="3550975" y="1955400"/>
                <a:ext cx="53600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047" extrusionOk="0">
                    <a:moveTo>
                      <a:pt x="1297" y="0"/>
                    </a:moveTo>
                    <a:cubicBezTo>
                      <a:pt x="778" y="0"/>
                      <a:pt x="260" y="363"/>
                      <a:pt x="364" y="795"/>
                    </a:cubicBezTo>
                    <a:cubicBezTo>
                      <a:pt x="640" y="1850"/>
                      <a:pt x="122" y="2731"/>
                      <a:pt x="1" y="3491"/>
                    </a:cubicBezTo>
                    <a:cubicBezTo>
                      <a:pt x="70" y="4338"/>
                      <a:pt x="1" y="5047"/>
                      <a:pt x="951" y="5047"/>
                    </a:cubicBezTo>
                    <a:cubicBezTo>
                      <a:pt x="1781" y="5047"/>
                      <a:pt x="1971" y="4476"/>
                      <a:pt x="2040" y="3785"/>
                    </a:cubicBezTo>
                    <a:cubicBezTo>
                      <a:pt x="2144" y="2748"/>
                      <a:pt x="1642" y="1746"/>
                      <a:pt x="1936" y="692"/>
                    </a:cubicBezTo>
                    <a:cubicBezTo>
                      <a:pt x="2023" y="381"/>
                      <a:pt x="1712" y="0"/>
                      <a:pt x="1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49;p18">
                <a:extLst>
                  <a:ext uri="{FF2B5EF4-FFF2-40B4-BE49-F238E27FC236}">
                    <a16:creationId xmlns:a16="http://schemas.microsoft.com/office/drawing/2014/main" id="{1436970C-A41A-9A22-6435-40FCDB0F5CC9}"/>
                  </a:ext>
                </a:extLst>
              </p:cNvPr>
              <p:cNvSpPr/>
              <p:nvPr/>
            </p:nvSpPr>
            <p:spPr>
              <a:xfrm>
                <a:off x="3910000" y="2161475"/>
                <a:ext cx="937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1816" extrusionOk="0">
                    <a:moveTo>
                      <a:pt x="1383" y="1"/>
                    </a:moveTo>
                    <a:cubicBezTo>
                      <a:pt x="778" y="87"/>
                      <a:pt x="1" y="18"/>
                      <a:pt x="122" y="640"/>
                    </a:cubicBezTo>
                    <a:cubicBezTo>
                      <a:pt x="329" y="1625"/>
                      <a:pt x="1297" y="1815"/>
                      <a:pt x="2195" y="1815"/>
                    </a:cubicBezTo>
                    <a:cubicBezTo>
                      <a:pt x="2835" y="1815"/>
                      <a:pt x="3751" y="1712"/>
                      <a:pt x="3613" y="951"/>
                    </a:cubicBezTo>
                    <a:cubicBezTo>
                      <a:pt x="3466" y="240"/>
                      <a:pt x="2970" y="188"/>
                      <a:pt x="2455" y="188"/>
                    </a:cubicBezTo>
                    <a:cubicBezTo>
                      <a:pt x="2366" y="188"/>
                      <a:pt x="2276" y="189"/>
                      <a:pt x="2187" y="189"/>
                    </a:cubicBezTo>
                    <a:cubicBezTo>
                      <a:pt x="1880" y="189"/>
                      <a:pt x="1588" y="170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50;p18">
                <a:extLst>
                  <a:ext uri="{FF2B5EF4-FFF2-40B4-BE49-F238E27FC236}">
                    <a16:creationId xmlns:a16="http://schemas.microsoft.com/office/drawing/2014/main" id="{F8FA6D5E-CFA2-CEE1-D92B-CA7BFB999F3C}"/>
                  </a:ext>
                </a:extLst>
              </p:cNvPr>
              <p:cNvSpPr/>
              <p:nvPr/>
            </p:nvSpPr>
            <p:spPr>
              <a:xfrm>
                <a:off x="4125600" y="2173875"/>
                <a:ext cx="505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504" extrusionOk="0">
                    <a:moveTo>
                      <a:pt x="1294" y="1"/>
                    </a:moveTo>
                    <a:cubicBezTo>
                      <a:pt x="1249" y="1"/>
                      <a:pt x="1204" y="3"/>
                      <a:pt x="1158" y="6"/>
                    </a:cubicBezTo>
                    <a:cubicBezTo>
                      <a:pt x="691" y="144"/>
                      <a:pt x="0" y="109"/>
                      <a:pt x="17" y="904"/>
                    </a:cubicBezTo>
                    <a:cubicBezTo>
                      <a:pt x="17" y="1352"/>
                      <a:pt x="364" y="1503"/>
                      <a:pt x="748" y="1503"/>
                    </a:cubicBezTo>
                    <a:cubicBezTo>
                      <a:pt x="809" y="1503"/>
                      <a:pt x="872" y="1499"/>
                      <a:pt x="933" y="1492"/>
                    </a:cubicBezTo>
                    <a:cubicBezTo>
                      <a:pt x="1486" y="1440"/>
                      <a:pt x="2022" y="1233"/>
                      <a:pt x="2022" y="593"/>
                    </a:cubicBezTo>
                    <a:cubicBezTo>
                      <a:pt x="2022" y="156"/>
                      <a:pt x="1711" y="1"/>
                      <a:pt x="1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51;p18">
                <a:extLst>
                  <a:ext uri="{FF2B5EF4-FFF2-40B4-BE49-F238E27FC236}">
                    <a16:creationId xmlns:a16="http://schemas.microsoft.com/office/drawing/2014/main" id="{E5306259-9A4C-A210-2B6F-DD90D8FE0AA3}"/>
                  </a:ext>
                </a:extLst>
              </p:cNvPr>
              <p:cNvSpPr/>
              <p:nvPr/>
            </p:nvSpPr>
            <p:spPr>
              <a:xfrm>
                <a:off x="3415775" y="2038325"/>
                <a:ext cx="449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527" extrusionOk="0">
                    <a:moveTo>
                      <a:pt x="812" y="0"/>
                    </a:moveTo>
                    <a:cubicBezTo>
                      <a:pt x="383" y="0"/>
                      <a:pt x="1" y="211"/>
                      <a:pt x="34" y="710"/>
                    </a:cubicBezTo>
                    <a:cubicBezTo>
                      <a:pt x="34" y="1164"/>
                      <a:pt x="400" y="1527"/>
                      <a:pt x="845" y="1527"/>
                    </a:cubicBezTo>
                    <a:cubicBezTo>
                      <a:pt x="874" y="1527"/>
                      <a:pt x="903" y="1525"/>
                      <a:pt x="933" y="1522"/>
                    </a:cubicBezTo>
                    <a:cubicBezTo>
                      <a:pt x="1382" y="1522"/>
                      <a:pt x="1745" y="1315"/>
                      <a:pt x="1797" y="796"/>
                    </a:cubicBezTo>
                    <a:cubicBezTo>
                      <a:pt x="1745" y="226"/>
                      <a:pt x="1330" y="19"/>
                      <a:pt x="864" y="1"/>
                    </a:cubicBezTo>
                    <a:cubicBezTo>
                      <a:pt x="847" y="1"/>
                      <a:pt x="829" y="0"/>
                      <a:pt x="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52;p18">
              <a:extLst>
                <a:ext uri="{FF2B5EF4-FFF2-40B4-BE49-F238E27FC236}">
                  <a16:creationId xmlns:a16="http://schemas.microsoft.com/office/drawing/2014/main" id="{04D39285-0466-4013-5D00-D8729065F941}"/>
                </a:ext>
              </a:extLst>
            </p:cNvPr>
            <p:cNvGrpSpPr/>
            <p:nvPr/>
          </p:nvGrpSpPr>
          <p:grpSpPr>
            <a:xfrm>
              <a:off x="7680729" y="2897085"/>
              <a:ext cx="2336983" cy="1258331"/>
              <a:chOff x="5836036" y="1596774"/>
              <a:chExt cx="2336983" cy="1258331"/>
            </a:xfrm>
          </p:grpSpPr>
          <p:grpSp>
            <p:nvGrpSpPr>
              <p:cNvPr id="47" name="Google Shape;253;p18">
                <a:extLst>
                  <a:ext uri="{FF2B5EF4-FFF2-40B4-BE49-F238E27FC236}">
                    <a16:creationId xmlns:a16="http://schemas.microsoft.com/office/drawing/2014/main" id="{91FAEBDA-BB7F-5CF6-D653-B54DB44A5BA4}"/>
                  </a:ext>
                </a:extLst>
              </p:cNvPr>
              <p:cNvGrpSpPr/>
              <p:nvPr/>
            </p:nvGrpSpPr>
            <p:grpSpPr>
              <a:xfrm>
                <a:off x="5836036" y="2525705"/>
                <a:ext cx="329400" cy="329400"/>
                <a:chOff x="1850811" y="2952680"/>
                <a:chExt cx="329400" cy="329400"/>
              </a:xfrm>
            </p:grpSpPr>
            <p:sp>
              <p:nvSpPr>
                <p:cNvPr id="51" name="Google Shape;254;p18">
                  <a:extLst>
                    <a:ext uri="{FF2B5EF4-FFF2-40B4-BE49-F238E27FC236}">
                      <a16:creationId xmlns:a16="http://schemas.microsoft.com/office/drawing/2014/main" id="{5754F4FE-63D3-6249-7975-F486D6911C1B}"/>
                    </a:ext>
                  </a:extLst>
                </p:cNvPr>
                <p:cNvSpPr/>
                <p:nvPr/>
              </p:nvSpPr>
              <p:spPr>
                <a:xfrm>
                  <a:off x="1850811" y="2952680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55;p18">
                  <a:extLst>
                    <a:ext uri="{FF2B5EF4-FFF2-40B4-BE49-F238E27FC236}">
                      <a16:creationId xmlns:a16="http://schemas.microsoft.com/office/drawing/2014/main" id="{4DCB9EF7-AF41-3EA8-DBD5-B5892596D394}"/>
                    </a:ext>
                  </a:extLst>
                </p:cNvPr>
                <p:cNvSpPr/>
                <p:nvPr/>
              </p:nvSpPr>
              <p:spPr>
                <a:xfrm>
                  <a:off x="1901639" y="3007256"/>
                  <a:ext cx="221387" cy="18443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" name="Google Shape;256;p18">
                <a:extLst>
                  <a:ext uri="{FF2B5EF4-FFF2-40B4-BE49-F238E27FC236}">
                    <a16:creationId xmlns:a16="http://schemas.microsoft.com/office/drawing/2014/main" id="{5CDE7218-A664-7F2B-D6E3-55A7643FC833}"/>
                  </a:ext>
                </a:extLst>
              </p:cNvPr>
              <p:cNvSpPr/>
              <p:nvPr/>
            </p:nvSpPr>
            <p:spPr>
              <a:xfrm>
                <a:off x="6538974" y="1596774"/>
                <a:ext cx="1149905" cy="286426"/>
              </a:xfrm>
              <a:prstGeom prst="roundRect">
                <a:avLst>
                  <a:gd name="adj" fmla="val 22376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1000" b="1" dirty="0">
                    <a:solidFill>
                      <a:schemeClr val="l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Fira Sans Extra Condensed Medium"/>
                  </a:rPr>
                  <a:t>South Asia</a:t>
                </a:r>
                <a:endParaRPr sz="10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Google Shape;257;p18">
                <a:extLst>
                  <a:ext uri="{FF2B5EF4-FFF2-40B4-BE49-F238E27FC236}">
                    <a16:creationId xmlns:a16="http://schemas.microsoft.com/office/drawing/2014/main" id="{B02E65B5-50DB-3DED-1238-E7222583B8FD}"/>
                  </a:ext>
                </a:extLst>
              </p:cNvPr>
              <p:cNvSpPr txBox="1"/>
              <p:nvPr/>
            </p:nvSpPr>
            <p:spPr>
              <a:xfrm>
                <a:off x="6273853" y="1870049"/>
                <a:ext cx="1899166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 dirty="0">
                    <a:solidFill>
                      <a:srgbClr val="434343"/>
                    </a:solidFill>
                    <a:ea typeface="Roboto"/>
                    <a:cs typeface="Roboto"/>
                    <a:sym typeface="Roboto"/>
                  </a:rPr>
                  <a:t>&gt; 9500</a:t>
                </a:r>
                <a:r>
                  <a:rPr lang="en" sz="1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GB" sz="800" dirty="0">
                    <a:solidFill>
                      <a:srgbClr val="434343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Roboto"/>
                  </a:rPr>
                  <a:t>installed mini-grids</a:t>
                </a:r>
                <a:endParaRPr sz="900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endParaRPr>
              </a:p>
            </p:txBody>
          </p:sp>
          <p:cxnSp>
            <p:nvCxnSpPr>
              <p:cNvPr id="50" name="Google Shape;258;p18">
                <a:extLst>
                  <a:ext uri="{FF2B5EF4-FFF2-40B4-BE49-F238E27FC236}">
                    <a16:creationId xmlns:a16="http://schemas.microsoft.com/office/drawing/2014/main" id="{65205E85-DF81-08AF-A89F-CD3C17F2B118}"/>
                  </a:ext>
                </a:extLst>
              </p:cNvPr>
              <p:cNvCxnSpPr>
                <a:cxnSpLocks/>
                <a:endCxn id="48" idx="1"/>
              </p:cNvCxnSpPr>
              <p:nvPr/>
            </p:nvCxnSpPr>
            <p:spPr>
              <a:xfrm flipV="1">
                <a:off x="6001291" y="1739987"/>
                <a:ext cx="537683" cy="9398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" name="Google Shape;259;p18">
              <a:extLst>
                <a:ext uri="{FF2B5EF4-FFF2-40B4-BE49-F238E27FC236}">
                  <a16:creationId xmlns:a16="http://schemas.microsoft.com/office/drawing/2014/main" id="{B7CC7BCC-C0A4-33C3-B233-ABD2BFB0E690}"/>
                </a:ext>
              </a:extLst>
            </p:cNvPr>
            <p:cNvGrpSpPr/>
            <p:nvPr/>
          </p:nvGrpSpPr>
          <p:grpSpPr>
            <a:xfrm>
              <a:off x="6236525" y="4322342"/>
              <a:ext cx="3592037" cy="842350"/>
              <a:chOff x="4613138" y="2879985"/>
              <a:chExt cx="3592037" cy="842350"/>
            </a:xfrm>
          </p:grpSpPr>
          <p:grpSp>
            <p:nvGrpSpPr>
              <p:cNvPr id="41" name="Google Shape;260;p18">
                <a:extLst>
                  <a:ext uri="{FF2B5EF4-FFF2-40B4-BE49-F238E27FC236}">
                    <a16:creationId xmlns:a16="http://schemas.microsoft.com/office/drawing/2014/main" id="{7AED5B1D-B8F7-5956-59DA-8292052CD348}"/>
                  </a:ext>
                </a:extLst>
              </p:cNvPr>
              <p:cNvGrpSpPr/>
              <p:nvPr/>
            </p:nvGrpSpPr>
            <p:grpSpPr>
              <a:xfrm>
                <a:off x="4613138" y="2879985"/>
                <a:ext cx="184489" cy="153696"/>
                <a:chOff x="789863" y="3041935"/>
                <a:chExt cx="184489" cy="153696"/>
              </a:xfrm>
            </p:grpSpPr>
            <p:sp>
              <p:nvSpPr>
                <p:cNvPr id="45" name="Google Shape;261;p18">
                  <a:extLst>
                    <a:ext uri="{FF2B5EF4-FFF2-40B4-BE49-F238E27FC236}">
                      <a16:creationId xmlns:a16="http://schemas.microsoft.com/office/drawing/2014/main" id="{9CE767F0-FBBA-CD3C-D445-6CDF4C3578BC}"/>
                    </a:ext>
                  </a:extLst>
                </p:cNvPr>
                <p:cNvSpPr/>
                <p:nvPr/>
              </p:nvSpPr>
              <p:spPr>
                <a:xfrm>
                  <a:off x="789863" y="3041935"/>
                  <a:ext cx="184489" cy="1536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75000"/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62;p18">
                  <a:extLst>
                    <a:ext uri="{FF2B5EF4-FFF2-40B4-BE49-F238E27FC236}">
                      <a16:creationId xmlns:a16="http://schemas.microsoft.com/office/drawing/2014/main" id="{BA259C43-5265-110F-B9A6-FFC914A609D4}"/>
                    </a:ext>
                  </a:extLst>
                </p:cNvPr>
                <p:cNvSpPr/>
                <p:nvPr/>
              </p:nvSpPr>
              <p:spPr>
                <a:xfrm>
                  <a:off x="819464" y="3060147"/>
                  <a:ext cx="147591" cy="12295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" name="Google Shape;263;p18">
                <a:extLst>
                  <a:ext uri="{FF2B5EF4-FFF2-40B4-BE49-F238E27FC236}">
                    <a16:creationId xmlns:a16="http://schemas.microsoft.com/office/drawing/2014/main" id="{10416DF1-AC3C-D1C8-E06D-E261BF89201E}"/>
                  </a:ext>
                </a:extLst>
              </p:cNvPr>
              <p:cNvSpPr/>
              <p:nvPr/>
            </p:nvSpPr>
            <p:spPr>
              <a:xfrm>
                <a:off x="6538975" y="2940125"/>
                <a:ext cx="1041950" cy="297900"/>
              </a:xfrm>
              <a:prstGeom prst="roundRect">
                <a:avLst>
                  <a:gd name="adj" fmla="val 2241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 dirty="0">
                    <a:solidFill>
                      <a:schemeClr val="l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Fira Sans Extra Condensed Medium"/>
                  </a:rPr>
                  <a:t>Africa</a:t>
                </a:r>
                <a:endParaRPr sz="10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3" name="Google Shape;264;p18">
                <a:extLst>
                  <a:ext uri="{FF2B5EF4-FFF2-40B4-BE49-F238E27FC236}">
                    <a16:creationId xmlns:a16="http://schemas.microsoft.com/office/drawing/2014/main" id="{1EF7ABD8-AF62-55C6-8C67-04684F1CBF5E}"/>
                  </a:ext>
                </a:extLst>
              </p:cNvPr>
              <p:cNvSpPr txBox="1"/>
              <p:nvPr/>
            </p:nvSpPr>
            <p:spPr>
              <a:xfrm>
                <a:off x="6538975" y="3293335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44" name="Google Shape;265;p18">
                <a:extLst>
                  <a:ext uri="{FF2B5EF4-FFF2-40B4-BE49-F238E27FC236}">
                    <a16:creationId xmlns:a16="http://schemas.microsoft.com/office/drawing/2014/main" id="{C77E927E-6436-CAA1-2A8E-7954ED1FA9DB}"/>
                  </a:ext>
                </a:extLst>
              </p:cNvPr>
              <p:cNvCxnSpPr>
                <a:cxnSpLocks/>
                <a:stCxn id="45" idx="6"/>
                <a:endCxn id="42" idx="1"/>
              </p:cNvCxnSpPr>
              <p:nvPr/>
            </p:nvCxnSpPr>
            <p:spPr>
              <a:xfrm>
                <a:off x="4797627" y="2956833"/>
                <a:ext cx="1741348" cy="13224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66;p18">
              <a:extLst>
                <a:ext uri="{FF2B5EF4-FFF2-40B4-BE49-F238E27FC236}">
                  <a16:creationId xmlns:a16="http://schemas.microsoft.com/office/drawing/2014/main" id="{F112B24D-6DB2-3089-7267-E8E5CD1225B3}"/>
                </a:ext>
              </a:extLst>
            </p:cNvPr>
            <p:cNvGrpSpPr/>
            <p:nvPr/>
          </p:nvGrpSpPr>
          <p:grpSpPr>
            <a:xfrm>
              <a:off x="2562325" y="4380804"/>
              <a:ext cx="2815887" cy="783888"/>
              <a:chOff x="938938" y="2938447"/>
              <a:chExt cx="2815887" cy="783888"/>
            </a:xfrm>
          </p:grpSpPr>
          <p:grpSp>
            <p:nvGrpSpPr>
              <p:cNvPr id="35" name="Google Shape;267;p18">
                <a:extLst>
                  <a:ext uri="{FF2B5EF4-FFF2-40B4-BE49-F238E27FC236}">
                    <a16:creationId xmlns:a16="http://schemas.microsoft.com/office/drawing/2014/main" id="{30DE318B-E879-3F80-BE47-4394FFAA0D8D}"/>
                  </a:ext>
                </a:extLst>
              </p:cNvPr>
              <p:cNvGrpSpPr/>
              <p:nvPr/>
            </p:nvGrpSpPr>
            <p:grpSpPr>
              <a:xfrm>
                <a:off x="3425425" y="3392922"/>
                <a:ext cx="329400" cy="329400"/>
                <a:chOff x="961650" y="3360722"/>
                <a:chExt cx="329400" cy="329400"/>
              </a:xfrm>
            </p:grpSpPr>
            <p:sp>
              <p:nvSpPr>
                <p:cNvPr id="39" name="Google Shape;268;p18">
                  <a:extLst>
                    <a:ext uri="{FF2B5EF4-FFF2-40B4-BE49-F238E27FC236}">
                      <a16:creationId xmlns:a16="http://schemas.microsoft.com/office/drawing/2014/main" id="{63C2E6CE-3FF3-71AD-275F-DB856F1A4C75}"/>
                    </a:ext>
                  </a:extLst>
                </p:cNvPr>
                <p:cNvSpPr/>
                <p:nvPr/>
              </p:nvSpPr>
              <p:spPr>
                <a:xfrm>
                  <a:off x="961650" y="3360722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69;p18">
                  <a:extLst>
                    <a:ext uri="{FF2B5EF4-FFF2-40B4-BE49-F238E27FC236}">
                      <a16:creationId xmlns:a16="http://schemas.microsoft.com/office/drawing/2014/main" id="{74B7A867-5A44-D8CB-9692-3E785D8F0570}"/>
                    </a:ext>
                  </a:extLst>
                </p:cNvPr>
                <p:cNvSpPr/>
                <p:nvPr/>
              </p:nvSpPr>
              <p:spPr>
                <a:xfrm>
                  <a:off x="1066823" y="3465894"/>
                  <a:ext cx="118800" cy="98365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" name="Google Shape;270;p18">
                <a:extLst>
                  <a:ext uri="{FF2B5EF4-FFF2-40B4-BE49-F238E27FC236}">
                    <a16:creationId xmlns:a16="http://schemas.microsoft.com/office/drawing/2014/main" id="{B4D6C5D0-2EFF-F398-BE91-FB1B137B4E8A}"/>
                  </a:ext>
                </a:extLst>
              </p:cNvPr>
              <p:cNvSpPr/>
              <p:nvPr/>
            </p:nvSpPr>
            <p:spPr>
              <a:xfrm>
                <a:off x="1559615" y="2938447"/>
                <a:ext cx="1435246" cy="253019"/>
              </a:xfrm>
              <a:prstGeom prst="roundRect">
                <a:avLst>
                  <a:gd name="adj" fmla="val 22411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000" b="1" dirty="0">
                    <a:solidFill>
                      <a:schemeClr val="l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Fira Sans Extra Condensed Medium"/>
                  </a:rPr>
                  <a:t>Other Regions</a:t>
                </a:r>
                <a:endParaRPr sz="10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Google Shape;271;p18">
                <a:extLst>
                  <a:ext uri="{FF2B5EF4-FFF2-40B4-BE49-F238E27FC236}">
                    <a16:creationId xmlns:a16="http://schemas.microsoft.com/office/drawing/2014/main" id="{61C47DE3-626A-EAAF-0766-AD5073A58ECA}"/>
                  </a:ext>
                </a:extLst>
              </p:cNvPr>
              <p:cNvSpPr txBox="1"/>
              <p:nvPr/>
            </p:nvSpPr>
            <p:spPr>
              <a:xfrm>
                <a:off x="938938" y="3293335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38" name="Google Shape;272;p18">
                <a:extLst>
                  <a:ext uri="{FF2B5EF4-FFF2-40B4-BE49-F238E27FC236}">
                    <a16:creationId xmlns:a16="http://schemas.microsoft.com/office/drawing/2014/main" id="{393BE2F0-5D4D-81FD-5BBC-C1F01CFE9EF0}"/>
                  </a:ext>
                </a:extLst>
              </p:cNvPr>
              <p:cNvCxnSpPr>
                <a:cxnSpLocks/>
                <a:stCxn id="39" idx="2"/>
                <a:endCxn id="36" idx="3"/>
              </p:cNvCxnSpPr>
              <p:nvPr/>
            </p:nvCxnSpPr>
            <p:spPr>
              <a:xfrm flipH="1" flipV="1">
                <a:off x="2994860" y="3064957"/>
                <a:ext cx="430565" cy="49266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" name="Google Shape;273;p18">
              <a:extLst>
                <a:ext uri="{FF2B5EF4-FFF2-40B4-BE49-F238E27FC236}">
                  <a16:creationId xmlns:a16="http://schemas.microsoft.com/office/drawing/2014/main" id="{8AF29CA4-D4A2-B218-15B0-E3718F335F4E}"/>
                </a:ext>
              </a:extLst>
            </p:cNvPr>
            <p:cNvGrpSpPr/>
            <p:nvPr/>
          </p:nvGrpSpPr>
          <p:grpSpPr>
            <a:xfrm>
              <a:off x="2562325" y="2936738"/>
              <a:ext cx="4775163" cy="1236815"/>
              <a:chOff x="938938" y="1544643"/>
              <a:chExt cx="4775163" cy="1023817"/>
            </a:xfrm>
          </p:grpSpPr>
          <p:grpSp>
            <p:nvGrpSpPr>
              <p:cNvPr id="29" name="Google Shape;274;p18">
                <a:extLst>
                  <a:ext uri="{FF2B5EF4-FFF2-40B4-BE49-F238E27FC236}">
                    <a16:creationId xmlns:a16="http://schemas.microsoft.com/office/drawing/2014/main" id="{1D30A1BA-AEB6-30BA-3992-F645924FDF67}"/>
                  </a:ext>
                </a:extLst>
              </p:cNvPr>
              <p:cNvGrpSpPr/>
              <p:nvPr/>
            </p:nvGrpSpPr>
            <p:grpSpPr>
              <a:xfrm>
                <a:off x="5384701" y="2102215"/>
                <a:ext cx="329400" cy="329400"/>
                <a:chOff x="3750701" y="2654015"/>
                <a:chExt cx="329400" cy="329400"/>
              </a:xfrm>
            </p:grpSpPr>
            <p:sp>
              <p:nvSpPr>
                <p:cNvPr id="33" name="Google Shape;275;p18">
                  <a:extLst>
                    <a:ext uri="{FF2B5EF4-FFF2-40B4-BE49-F238E27FC236}">
                      <a16:creationId xmlns:a16="http://schemas.microsoft.com/office/drawing/2014/main" id="{ACCBAF8D-44D8-225A-8DD8-C7842A987824}"/>
                    </a:ext>
                  </a:extLst>
                </p:cNvPr>
                <p:cNvSpPr/>
                <p:nvPr/>
              </p:nvSpPr>
              <p:spPr>
                <a:xfrm>
                  <a:off x="3750701" y="2654015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76;p18">
                  <a:extLst>
                    <a:ext uri="{FF2B5EF4-FFF2-40B4-BE49-F238E27FC236}">
                      <a16:creationId xmlns:a16="http://schemas.microsoft.com/office/drawing/2014/main" id="{5A7B5B0A-C418-7343-DF04-8825E1754024}"/>
                    </a:ext>
                  </a:extLst>
                </p:cNvPr>
                <p:cNvSpPr/>
                <p:nvPr/>
              </p:nvSpPr>
              <p:spPr>
                <a:xfrm>
                  <a:off x="3834699" y="2760600"/>
                  <a:ext cx="184489" cy="127227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0" name="Google Shape;277;p18">
                <a:extLst>
                  <a:ext uri="{FF2B5EF4-FFF2-40B4-BE49-F238E27FC236}">
                    <a16:creationId xmlns:a16="http://schemas.microsoft.com/office/drawing/2014/main" id="{C2D5FDC3-DD5C-8F61-95E5-EE2B7276A732}"/>
                  </a:ext>
                </a:extLst>
              </p:cNvPr>
              <p:cNvSpPr/>
              <p:nvPr/>
            </p:nvSpPr>
            <p:spPr>
              <a:xfrm>
                <a:off x="1508188" y="1544643"/>
                <a:ext cx="1755602" cy="253050"/>
              </a:xfrm>
              <a:prstGeom prst="roundRect">
                <a:avLst>
                  <a:gd name="adj" fmla="val 11069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" sz="1000" b="1" dirty="0">
                    <a:solidFill>
                      <a:schemeClr val="l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Fira Sans Extra Condensed Medium"/>
                  </a:rPr>
                  <a:t>Central and East Asia</a:t>
                </a:r>
                <a:endParaRPr sz="1000" b="1" dirty="0">
                  <a:solidFill>
                    <a:schemeClr val="l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Google Shape;278;p18">
                <a:extLst>
                  <a:ext uri="{FF2B5EF4-FFF2-40B4-BE49-F238E27FC236}">
                    <a16:creationId xmlns:a16="http://schemas.microsoft.com/office/drawing/2014/main" id="{C887FE79-3E30-692B-1233-7DEEFFB4BB4B}"/>
                  </a:ext>
                </a:extLst>
              </p:cNvPr>
              <p:cNvSpPr txBox="1"/>
              <p:nvPr/>
            </p:nvSpPr>
            <p:spPr>
              <a:xfrm>
                <a:off x="938938" y="2139460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32" name="Google Shape;279;p18">
                <a:extLst>
                  <a:ext uri="{FF2B5EF4-FFF2-40B4-BE49-F238E27FC236}">
                    <a16:creationId xmlns:a16="http://schemas.microsoft.com/office/drawing/2014/main" id="{3AC58894-078B-92E0-402C-DB91118A76AA}"/>
                  </a:ext>
                </a:extLst>
              </p:cNvPr>
              <p:cNvCxnSpPr>
                <a:cxnSpLocks/>
                <a:stCxn id="33" idx="2"/>
                <a:endCxn id="30" idx="3"/>
              </p:cNvCxnSpPr>
              <p:nvPr/>
            </p:nvCxnSpPr>
            <p:spPr>
              <a:xfrm flipH="1" flipV="1">
                <a:off x="3263791" y="1671168"/>
                <a:ext cx="2120911" cy="5957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" name="Google Shape;257;p18">
              <a:extLst>
                <a:ext uri="{FF2B5EF4-FFF2-40B4-BE49-F238E27FC236}">
                  <a16:creationId xmlns:a16="http://schemas.microsoft.com/office/drawing/2014/main" id="{CD4B08F4-253F-9E9F-F9AB-B047A2EE89DA}"/>
                </a:ext>
              </a:extLst>
            </p:cNvPr>
            <p:cNvSpPr txBox="1"/>
            <p:nvPr/>
          </p:nvSpPr>
          <p:spPr>
            <a:xfrm>
              <a:off x="7834733" y="4593086"/>
              <a:ext cx="1927307" cy="4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&gt; 3000</a:t>
              </a:r>
              <a:r>
                <a:rPr lang="en" sz="1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r>
                <a:rPr lang="en" sz="800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installed mini-grids</a:t>
              </a:r>
              <a:endParaRPr sz="8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endParaRPr>
            </a:p>
          </p:txBody>
        </p:sp>
        <p:sp>
          <p:nvSpPr>
            <p:cNvPr id="27" name="Google Shape;257;p18">
              <a:extLst>
                <a:ext uri="{FF2B5EF4-FFF2-40B4-BE49-F238E27FC236}">
                  <a16:creationId xmlns:a16="http://schemas.microsoft.com/office/drawing/2014/main" id="{37FD1F35-0C26-661D-3D6B-6A65D5E5EF40}"/>
                </a:ext>
              </a:extLst>
            </p:cNvPr>
            <p:cNvSpPr txBox="1"/>
            <p:nvPr/>
          </p:nvSpPr>
          <p:spPr>
            <a:xfrm>
              <a:off x="3143666" y="3197407"/>
              <a:ext cx="2035482" cy="327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&gt; 7300 </a:t>
              </a:r>
              <a:r>
                <a:rPr lang="en" sz="900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" sz="800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installed mini-grids</a:t>
              </a:r>
              <a:endParaRPr sz="8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endParaRPr>
            </a:p>
          </p:txBody>
        </p:sp>
        <p:sp>
          <p:nvSpPr>
            <p:cNvPr id="28" name="Google Shape;257;p18">
              <a:extLst>
                <a:ext uri="{FF2B5EF4-FFF2-40B4-BE49-F238E27FC236}">
                  <a16:creationId xmlns:a16="http://schemas.microsoft.com/office/drawing/2014/main" id="{9B314A63-56EB-133E-2B48-5414FDA3399D}"/>
                </a:ext>
              </a:extLst>
            </p:cNvPr>
            <p:cNvSpPr txBox="1"/>
            <p:nvPr/>
          </p:nvSpPr>
          <p:spPr>
            <a:xfrm>
              <a:off x="3161933" y="4576278"/>
              <a:ext cx="1886734" cy="358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100" b="1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&gt;1000</a:t>
              </a:r>
              <a:r>
                <a:rPr lang="en" sz="900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" sz="800" dirty="0">
                  <a:solidFill>
                    <a:srgbClr val="43434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installed mini-grids</a:t>
              </a:r>
              <a:endParaRPr sz="800" dirty="0">
                <a:solidFill>
                  <a:srgbClr val="4343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endParaRPr>
            </a:p>
          </p:txBody>
        </p:sp>
      </p:grpSp>
      <p:cxnSp>
        <p:nvCxnSpPr>
          <p:cNvPr id="123" name="Connettore diritto 96">
            <a:extLst>
              <a:ext uri="{FF2B5EF4-FFF2-40B4-BE49-F238E27FC236}">
                <a16:creationId xmlns:a16="http://schemas.microsoft.com/office/drawing/2014/main" id="{35A9BBEB-DAEA-A459-CDFC-D9E7B41A3164}"/>
              </a:ext>
            </a:extLst>
          </p:cNvPr>
          <p:cNvCxnSpPr>
            <a:cxnSpLocks/>
          </p:cNvCxnSpPr>
          <p:nvPr/>
        </p:nvCxnSpPr>
        <p:spPr>
          <a:xfrm flipV="1">
            <a:off x="294547" y="2315538"/>
            <a:ext cx="10775971" cy="3444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96">
            <a:extLst>
              <a:ext uri="{FF2B5EF4-FFF2-40B4-BE49-F238E27FC236}">
                <a16:creationId xmlns:a16="http://schemas.microsoft.com/office/drawing/2014/main" id="{48BE3E8C-C7FD-03E1-0A69-8E1B1E7CFCA5}"/>
              </a:ext>
            </a:extLst>
          </p:cNvPr>
          <p:cNvCxnSpPr>
            <a:cxnSpLocks/>
          </p:cNvCxnSpPr>
          <p:nvPr/>
        </p:nvCxnSpPr>
        <p:spPr>
          <a:xfrm flipV="1">
            <a:off x="5209745" y="1436603"/>
            <a:ext cx="0" cy="74336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2E95E42B-F3F5-C2E9-31BB-0FBF4D1B0C0B}"/>
              </a:ext>
            </a:extLst>
          </p:cNvPr>
          <p:cNvGrpSpPr/>
          <p:nvPr/>
        </p:nvGrpSpPr>
        <p:grpSpPr>
          <a:xfrm>
            <a:off x="5552847" y="1451297"/>
            <a:ext cx="5238272" cy="679929"/>
            <a:chOff x="5536803" y="1451952"/>
            <a:chExt cx="4877195" cy="679929"/>
          </a:xfrm>
        </p:grpSpPr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4532F492-290E-A9F7-159B-BD626CBE30A2}"/>
                </a:ext>
              </a:extLst>
            </p:cNvPr>
            <p:cNvSpPr txBox="1"/>
            <p:nvPr/>
          </p:nvSpPr>
          <p:spPr>
            <a:xfrm>
              <a:off x="7096393" y="1451952"/>
              <a:ext cx="331760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Estimated cost of electricity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isolated solar hybrid mini-grids for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productive use customers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households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[3]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6BD86CC1-9336-26EA-B202-CC9BF745C876}"/>
                </a:ext>
              </a:extLst>
            </p:cNvPr>
            <p:cNvSpPr txBox="1"/>
            <p:nvPr/>
          </p:nvSpPr>
          <p:spPr>
            <a:xfrm>
              <a:off x="5536803" y="1454773"/>
              <a:ext cx="18011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0,49-0,68 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$/kWh</a:t>
              </a:r>
            </a:p>
          </p:txBody>
        </p:sp>
      </p:grpSp>
      <p:sp>
        <p:nvSpPr>
          <p:cNvPr id="2060" name="TextBox 2059">
            <a:extLst>
              <a:ext uri="{FF2B5EF4-FFF2-40B4-BE49-F238E27FC236}">
                <a16:creationId xmlns:a16="http://schemas.microsoft.com/office/drawing/2014/main" id="{73067A48-FA6E-6790-861B-D521A22D0261}"/>
              </a:ext>
            </a:extLst>
          </p:cNvPr>
          <p:cNvSpPr txBox="1"/>
          <p:nvPr/>
        </p:nvSpPr>
        <p:spPr>
          <a:xfrm>
            <a:off x="717018" y="5830838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installed mini grids by region – graphical elaboration on ESMAP data [2]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65" name="Connettore diritto 96">
            <a:extLst>
              <a:ext uri="{FF2B5EF4-FFF2-40B4-BE49-F238E27FC236}">
                <a16:creationId xmlns:a16="http://schemas.microsoft.com/office/drawing/2014/main" id="{2CBB6186-52FC-8486-8B58-D74A1CB4082E}"/>
              </a:ext>
            </a:extLst>
          </p:cNvPr>
          <p:cNvCxnSpPr>
            <a:cxnSpLocks/>
          </p:cNvCxnSpPr>
          <p:nvPr/>
        </p:nvCxnSpPr>
        <p:spPr>
          <a:xfrm flipV="1">
            <a:off x="6509027" y="2571418"/>
            <a:ext cx="0" cy="355969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5" name="Picture 2074">
            <a:extLst>
              <a:ext uri="{FF2B5EF4-FFF2-40B4-BE49-F238E27FC236}">
                <a16:creationId xmlns:a16="http://schemas.microsoft.com/office/drawing/2014/main" id="{BD584161-457C-62F4-D65E-C238AE2934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67" b="1"/>
          <a:stretch/>
        </p:blipFill>
        <p:spPr>
          <a:xfrm>
            <a:off x="6597568" y="2847433"/>
            <a:ext cx="2685191" cy="1520519"/>
          </a:xfrm>
          <a:prstGeom prst="rect">
            <a:avLst/>
          </a:prstGeom>
        </p:spPr>
      </p:pic>
      <p:pic>
        <p:nvPicPr>
          <p:cNvPr id="2077" name="Picture 2076">
            <a:extLst>
              <a:ext uri="{FF2B5EF4-FFF2-40B4-BE49-F238E27FC236}">
                <a16:creationId xmlns:a16="http://schemas.microsoft.com/office/drawing/2014/main" id="{F2615AA0-220A-F755-CA08-9C2397B75E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64"/>
          <a:stretch/>
        </p:blipFill>
        <p:spPr>
          <a:xfrm>
            <a:off x="6641689" y="4478758"/>
            <a:ext cx="2596948" cy="1455673"/>
          </a:xfrm>
          <a:prstGeom prst="rect">
            <a:avLst/>
          </a:prstGeom>
        </p:spPr>
      </p:pic>
      <p:sp>
        <p:nvSpPr>
          <p:cNvPr id="2079" name="TextBox 2078">
            <a:extLst>
              <a:ext uri="{FF2B5EF4-FFF2-40B4-BE49-F238E27FC236}">
                <a16:creationId xmlns:a16="http://schemas.microsoft.com/office/drawing/2014/main" id="{F59850E0-671A-24E3-F350-D03B16144BA2}"/>
              </a:ext>
            </a:extLst>
          </p:cNvPr>
          <p:cNvSpPr txBox="1"/>
          <p:nvPr/>
        </p:nvSpPr>
        <p:spPr>
          <a:xfrm>
            <a:off x="7414935" y="2462815"/>
            <a:ext cx="33024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Historical cumulatively installed mini-grids </a:t>
            </a:r>
            <a:r>
              <a:rPr lang="en-GB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in:</a:t>
            </a:r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80" name="Right Brace 2079">
            <a:extLst>
              <a:ext uri="{FF2B5EF4-FFF2-40B4-BE49-F238E27FC236}">
                <a16:creationId xmlns:a16="http://schemas.microsoft.com/office/drawing/2014/main" id="{4880CB6F-473C-E9A3-5B94-EE25AF625117}"/>
              </a:ext>
            </a:extLst>
          </p:cNvPr>
          <p:cNvSpPr/>
          <p:nvPr/>
        </p:nvSpPr>
        <p:spPr>
          <a:xfrm>
            <a:off x="9314790" y="2908958"/>
            <a:ext cx="142996" cy="128355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TextBox 2081">
            <a:extLst>
              <a:ext uri="{FF2B5EF4-FFF2-40B4-BE49-F238E27FC236}">
                <a16:creationId xmlns:a16="http://schemas.microsoft.com/office/drawing/2014/main" id="{16BAFD7C-5968-6BF8-2790-42884F554238}"/>
              </a:ext>
            </a:extLst>
          </p:cNvPr>
          <p:cNvSpPr txBox="1"/>
          <p:nvPr/>
        </p:nvSpPr>
        <p:spPr>
          <a:xfrm>
            <a:off x="9553740" y="3439275"/>
            <a:ext cx="157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Sub-Saharan Africa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83" name="TextBox 2082">
            <a:extLst>
              <a:ext uri="{FF2B5EF4-FFF2-40B4-BE49-F238E27FC236}">
                <a16:creationId xmlns:a16="http://schemas.microsoft.com/office/drawing/2014/main" id="{78B0D906-FBC1-C479-B415-0BBEA408EFC1}"/>
              </a:ext>
            </a:extLst>
          </p:cNvPr>
          <p:cNvSpPr txBox="1"/>
          <p:nvPr/>
        </p:nvSpPr>
        <p:spPr>
          <a:xfrm>
            <a:off x="9683726" y="5036814"/>
            <a:ext cx="512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</a:t>
            </a:r>
            <a:endParaRPr lang="en-US" sz="11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84" name="Right Brace 2083">
            <a:extLst>
              <a:ext uri="{FF2B5EF4-FFF2-40B4-BE49-F238E27FC236}">
                <a16:creationId xmlns:a16="http://schemas.microsoft.com/office/drawing/2014/main" id="{59184968-E167-FA95-C726-7DF74498E644}"/>
              </a:ext>
            </a:extLst>
          </p:cNvPr>
          <p:cNvSpPr/>
          <p:nvPr/>
        </p:nvSpPr>
        <p:spPr>
          <a:xfrm>
            <a:off x="9361104" y="4565314"/>
            <a:ext cx="142996" cy="128355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7FB5E-1826-6BF7-C970-6BAE2D85C668}"/>
              </a:ext>
            </a:extLst>
          </p:cNvPr>
          <p:cNvSpPr txBox="1"/>
          <p:nvPr/>
        </p:nvSpPr>
        <p:spPr>
          <a:xfrm>
            <a:off x="6641689" y="5964106"/>
            <a:ext cx="2596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cumulatively installed mini-grids [3]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3655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Addressable Market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According to an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ESMAP Least-Cost Electrification analysis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[2]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Global Electrification Platform (GEP)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OnSSET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lang="en-GB" sz="1400" b="1" dirty="0">
                <a:solidFill>
                  <a:srgbClr val="FCB6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addressable market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mini-grids depending on different levels of demand is: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5B2580-C7E5-8FCC-7979-33F8CE199610}"/>
              </a:ext>
            </a:extLst>
          </p:cNvPr>
          <p:cNvGrpSpPr/>
          <p:nvPr/>
        </p:nvGrpSpPr>
        <p:grpSpPr>
          <a:xfrm>
            <a:off x="1581445" y="1790593"/>
            <a:ext cx="9029110" cy="3923798"/>
            <a:chOff x="1817509" y="1790593"/>
            <a:chExt cx="9029110" cy="39237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8C857E-9604-C3C1-B9B8-56D93F9B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7509" y="1790593"/>
              <a:ext cx="8556982" cy="39237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A4E2EB-0713-1050-FC68-9B6FBD245987}"/>
                    </a:ext>
                  </a:extLst>
                </p:cNvPr>
                <p:cNvSpPr txBox="1"/>
                <p:nvPr/>
              </p:nvSpPr>
              <p:spPr>
                <a:xfrm>
                  <a:off x="5798369" y="1905833"/>
                  <a:ext cx="5048250" cy="1846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 b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Low demand</a:t>
                  </a:r>
                  <a:r>
                    <a:rPr lang="en-US" sz="14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CB61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~</m:t>
                      </m:r>
                    </m:oMath>
                  </a14:m>
                  <a:r>
                    <a:rPr lang="en-US" sz="2400" b="1" dirty="0">
                      <a:solidFill>
                        <a:srgbClr val="FCB615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66 </a:t>
                  </a:r>
                  <a:r>
                    <a:rPr lang="en-US" sz="12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Millions of people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Intermediate demand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CB6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~</m:t>
                      </m:r>
                    </m:oMath>
                  </a14:m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CB615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87,2 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Millions of people</a:t>
                  </a: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High demand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CB615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 panose="020B0606030504020204" pitchFamily="34" charset="0"/>
                        </a:rPr>
                        <m:t>~</m:t>
                      </m:r>
                    </m:oMath>
                  </a14:m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CB615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131 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Millions of people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sz="1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  <a:p>
                  <a:endParaRPr lang="en-US" sz="1400" i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A4E2EB-0713-1050-FC68-9B6FBD2459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369" y="1905833"/>
                  <a:ext cx="5048250" cy="1846659"/>
                </a:xfrm>
                <a:prstGeom prst="rect">
                  <a:avLst/>
                </a:prstGeom>
                <a:blipFill>
                  <a:blip r:embed="rId5"/>
                  <a:stretch>
                    <a:fillRect l="-121" t="-26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B1012B-FF7F-0429-1D50-52C301B052EE}"/>
              </a:ext>
            </a:extLst>
          </p:cNvPr>
          <p:cNvSpPr txBox="1"/>
          <p:nvPr/>
        </p:nvSpPr>
        <p:spPr>
          <a:xfrm>
            <a:off x="3206122" y="5816599"/>
            <a:ext cx="5779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Sub-Saharan Africa’s addressable market for mini grids - ESMAP Least-Cost Electrification analysis 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0837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Market Projections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current pace of mini grid development, as per ESMAP's analysis (Business-As-Usual or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BAU scenario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forecasts serving </a:t>
            </a:r>
            <a:r>
              <a:rPr lang="en-GB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71.5 million people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an investment of $47 billion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2030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However, contrasting scenarios reveal different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scales of ambition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"SDG7 Tracking 2019: Universal Access" scenario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 significantly higher, proposing to connect nearly </a:t>
            </a:r>
            <a:r>
              <a:rPr lang="en-GB" sz="14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430 million people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over 185,000 mini grids, requiring more than $280 billion.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DCC1EB-B039-2920-0327-FD831423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222" y="2870269"/>
            <a:ext cx="5579189" cy="24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A18BC-C46B-5A97-6879-0C395E66676D}"/>
              </a:ext>
            </a:extLst>
          </p:cNvPr>
          <p:cNvSpPr txBox="1"/>
          <p:nvPr/>
        </p:nvSpPr>
        <p:spPr>
          <a:xfrm>
            <a:off x="6174568" y="5533302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LCOE of best-in-class solar hybrid mini grids [2]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E3C974-8F7B-A4AE-42F5-9E2EDE30D2A0}"/>
              </a:ext>
            </a:extLst>
          </p:cNvPr>
          <p:cNvGrpSpPr/>
          <p:nvPr/>
        </p:nvGrpSpPr>
        <p:grpSpPr>
          <a:xfrm>
            <a:off x="6894837" y="2166129"/>
            <a:ext cx="3472819" cy="461665"/>
            <a:chOff x="5536803" y="1454773"/>
            <a:chExt cx="3233436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4AF19B-4D9C-B545-F123-E94B65C7122E}"/>
                </a:ext>
              </a:extLst>
            </p:cNvPr>
            <p:cNvSpPr txBox="1"/>
            <p:nvPr/>
          </p:nvSpPr>
          <p:spPr>
            <a:xfrm>
              <a:off x="6828169" y="1596578"/>
              <a:ext cx="1942070" cy="26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estimated</a:t>
              </a:r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LCOE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 2030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[2]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58E046-C4F1-99AA-CAEB-611877DDAAAE}"/>
                </a:ext>
              </a:extLst>
            </p:cNvPr>
            <p:cNvSpPr txBox="1"/>
            <p:nvPr/>
          </p:nvSpPr>
          <p:spPr>
            <a:xfrm>
              <a:off x="5536803" y="1454773"/>
              <a:ext cx="1435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0,20 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$/kWh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4AABFF-4079-BAD2-540E-F3CB7EBF1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3" y="2410711"/>
            <a:ext cx="5207567" cy="29175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8CB5BA-939E-6EA0-4B69-95EFC88CF04A}"/>
              </a:ext>
            </a:extLst>
          </p:cNvPr>
          <p:cNvSpPr txBox="1"/>
          <p:nvPr/>
        </p:nvSpPr>
        <p:spPr>
          <a:xfrm>
            <a:off x="476963" y="5579468"/>
            <a:ext cx="507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people connected to mini grids under business-as-usual and universal access </a:t>
            </a:r>
          </a:p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scenarios, 2020–30 [2]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2410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104199" y="0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Costs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mini-grid sector, a primary concern is the total investment cost relative to the capacity provided. </a:t>
            </a:r>
          </a:p>
        </p:txBody>
      </p: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D5703CB4-98ED-1F9B-CB4A-21B6B31FDE5E}"/>
              </a:ext>
            </a:extLst>
          </p:cNvPr>
          <p:cNvGrpSpPr/>
          <p:nvPr/>
        </p:nvGrpSpPr>
        <p:grpSpPr>
          <a:xfrm>
            <a:off x="457786" y="932453"/>
            <a:ext cx="10635665" cy="5341598"/>
            <a:chOff x="6773616" y="1775382"/>
            <a:chExt cx="10635665" cy="5341598"/>
          </a:xfrm>
        </p:grpSpPr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8A2694EC-D3C7-B585-7328-96AFE83B1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73" t="-15911" r="-15107" b="180"/>
            <a:stretch/>
          </p:blipFill>
          <p:spPr>
            <a:xfrm>
              <a:off x="6773616" y="1775382"/>
              <a:ext cx="5438834" cy="4123313"/>
            </a:xfrm>
            <a:prstGeom prst="rtTriangle">
              <a:avLst/>
            </a:prstGeom>
          </p:spPr>
        </p:pic>
        <p:grpSp>
          <p:nvGrpSpPr>
            <p:cNvPr id="2067" name="Group 2066">
              <a:extLst>
                <a:ext uri="{FF2B5EF4-FFF2-40B4-BE49-F238E27FC236}">
                  <a16:creationId xmlns:a16="http://schemas.microsoft.com/office/drawing/2014/main" id="{9D363CA4-5F47-B16F-AC9F-5383B3F734C0}"/>
                </a:ext>
              </a:extLst>
            </p:cNvPr>
            <p:cNvGrpSpPr/>
            <p:nvPr/>
          </p:nvGrpSpPr>
          <p:grpSpPr>
            <a:xfrm>
              <a:off x="7731881" y="2371151"/>
              <a:ext cx="9677400" cy="4745829"/>
              <a:chOff x="4977150" y="1346214"/>
              <a:chExt cx="9010329" cy="4745829"/>
            </a:xfrm>
          </p:grpSpPr>
          <p:sp>
            <p:nvSpPr>
              <p:cNvPr id="2068" name="TextBox 2067">
                <a:extLst>
                  <a:ext uri="{FF2B5EF4-FFF2-40B4-BE49-F238E27FC236}">
                    <a16:creationId xmlns:a16="http://schemas.microsoft.com/office/drawing/2014/main" id="{550741E8-6926-8821-D801-3CCC470C7C21}"/>
                  </a:ext>
                </a:extLst>
              </p:cNvPr>
              <p:cNvSpPr txBox="1"/>
              <p:nvPr/>
            </p:nvSpPr>
            <p:spPr>
              <a:xfrm>
                <a:off x="4977150" y="5445712"/>
                <a:ext cx="9010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general, mini grids display </a:t>
                </a:r>
                <a:r>
                  <a:rPr lang="en-GB" sz="1200" b="1" dirty="0">
                    <a:solidFill>
                      <a:srgbClr val="FCB615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economies of scale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 generation, with smaller mini grids costing more per kW than larger mini grids. In addition, on average, </a:t>
                </a:r>
                <a:r>
                  <a:rPr lang="en-GB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every additional 100 customers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 mini grid serves</a:t>
                </a:r>
                <a:r>
                  <a:rPr lang="en-GB" sz="12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its per customer costs fall by about $9</a:t>
                </a:r>
                <a:r>
                  <a:rPr lang="en-GB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 Whereas in 2018 most mini grids had fewer than 200 customers, today most serve between 200 and 600 customers.  </a:t>
                </a:r>
                <a:endPara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9" name="TextBox 2068">
                    <a:extLst>
                      <a:ext uri="{FF2B5EF4-FFF2-40B4-BE49-F238E27FC236}">
                        <a16:creationId xmlns:a16="http://schemas.microsoft.com/office/drawing/2014/main" id="{4746B58F-E44F-DFD2-A2A6-1F58C4E38357}"/>
                      </a:ext>
                    </a:extLst>
                  </p:cNvPr>
                  <p:cNvSpPr txBox="1"/>
                  <p:nvPr/>
                </p:nvSpPr>
                <p:spPr>
                  <a:xfrm>
                    <a:off x="6355316" y="1346214"/>
                    <a:ext cx="2087290" cy="10002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CB61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~</m:t>
                        </m:r>
                      </m:oMath>
                    </a14:m>
                    <a:r>
                      <a:rPr lang="en-US" sz="2400" b="1" dirty="0">
                        <a:solidFill>
                          <a:srgbClr val="FCB615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5000 </a:t>
                    </a:r>
                    <a:r>
                      <a: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$/kW </a:t>
                    </a:r>
                    <a:r>
                      <a: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installed</a:t>
                    </a:r>
                  </a:p>
                  <a:p>
                    <a:pPr algn="r"/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CB61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~</m:t>
                        </m:r>
                      </m:oMath>
                    </a14:m>
                    <a:r>
                      <a:rPr lang="en-US" sz="2400" b="1" dirty="0">
                        <a:solidFill>
                          <a:srgbClr val="FCB615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846 </a:t>
                    </a:r>
                    <a:r>
                      <a: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$/</a:t>
                    </a:r>
                    <a:r>
                      <a: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costumer</a:t>
                    </a:r>
                  </a:p>
                  <a:p>
                    <a:pPr algn="r"/>
                    <a:r>
                      <a: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</a:t>
                    </a:r>
                    <a:r>
                      <a:rPr lang="en-US" sz="900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(Sample average of 356 mini grids)</a:t>
                    </a:r>
                    <a:endParaRPr lang="en-US" sz="1400" i="1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69" name="TextBox 2068">
                    <a:extLst>
                      <a:ext uri="{FF2B5EF4-FFF2-40B4-BE49-F238E27FC236}">
                        <a16:creationId xmlns:a16="http://schemas.microsoft.com/office/drawing/2014/main" id="{4746B58F-E44F-DFD2-A2A6-1F58C4E383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5316" y="1346214"/>
                    <a:ext cx="2087290" cy="10002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878" b="-12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6705D52-17B5-45E9-0C0D-C9671897C9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017"/>
          <a:stretch/>
        </p:blipFill>
        <p:spPr>
          <a:xfrm>
            <a:off x="5488497" y="1537546"/>
            <a:ext cx="6017786" cy="3507601"/>
          </a:xfrm>
          <a:prstGeom prst="rect">
            <a:avLst/>
          </a:prstGeom>
        </p:spPr>
      </p:pic>
      <p:cxnSp>
        <p:nvCxnSpPr>
          <p:cNvPr id="16" name="Connettore diritto 96">
            <a:extLst>
              <a:ext uri="{FF2B5EF4-FFF2-40B4-BE49-F238E27FC236}">
                <a16:creationId xmlns:a16="http://schemas.microsoft.com/office/drawing/2014/main" id="{2A803ECC-9887-43AF-F85F-5487015C02EC}"/>
              </a:ext>
            </a:extLst>
          </p:cNvPr>
          <p:cNvCxnSpPr>
            <a:cxnSpLocks/>
          </p:cNvCxnSpPr>
          <p:nvPr/>
        </p:nvCxnSpPr>
        <p:spPr>
          <a:xfrm flipV="1">
            <a:off x="5480276" y="1465974"/>
            <a:ext cx="0" cy="365074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03A5E3CC-B39F-FBED-A4F8-20AFAEFBE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111" y="2870124"/>
            <a:ext cx="2300957" cy="177165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074" name="Picture 2" descr="Cerca nella barra laterale">
            <a:extLst>
              <a:ext uri="{FF2B5EF4-FFF2-40B4-BE49-F238E27FC236}">
                <a16:creationId xmlns:a16="http://schemas.microsoft.com/office/drawing/2014/main" id="{1E6595E4-DE1B-6D2A-DD7A-687D0DD1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7" y="5617590"/>
            <a:ext cx="495647" cy="4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2D315-EACF-9D80-11AE-41A94967F448}"/>
              </a:ext>
            </a:extLst>
          </p:cNvPr>
          <p:cNvSpPr txBox="1"/>
          <p:nvPr/>
        </p:nvSpPr>
        <p:spPr>
          <a:xfrm>
            <a:off x="5962143" y="5134949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share of component economic costs in total capital costs of mini grids [2]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C84C2-C841-351F-459B-9571B44A957D}"/>
              </a:ext>
            </a:extLst>
          </p:cNvPr>
          <p:cNvSpPr txBox="1"/>
          <p:nvPr/>
        </p:nvSpPr>
        <p:spPr>
          <a:xfrm>
            <a:off x="358368" y="5111317"/>
            <a:ext cx="507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economic cost of mini grids per kW as a function of firm power output and Mini grid economic costs per customer [2]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1164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2FDE5C26-D4A7-4A08-BEF4-A1958E07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ABFBB-7861-A363-72BC-C4EBC0C6AC81}"/>
              </a:ext>
            </a:extLst>
          </p:cNvPr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5223-6EB5-1046-88BB-84ED760A29CE}"/>
              </a:ext>
            </a:extLst>
          </p:cNvPr>
          <p:cNvSpPr txBox="1">
            <a:spLocks/>
          </p:cNvSpPr>
          <p:nvPr/>
        </p:nvSpPr>
        <p:spPr>
          <a:xfrm>
            <a:off x="11775994" y="6455206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24</a:t>
            </a:r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173DB21-9CF1-2E34-0CB2-A228C29EFDEB}"/>
              </a:ext>
            </a:extLst>
          </p:cNvPr>
          <p:cNvSpPr txBox="1">
            <a:spLocks/>
          </p:cNvSpPr>
          <p:nvPr/>
        </p:nvSpPr>
        <p:spPr>
          <a:xfrm>
            <a:off x="296397" y="274368"/>
            <a:ext cx="7651304" cy="56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Mini-grids Technologies Trends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2ECDF0-0569-C304-7F9D-9828B8441806}"/>
              </a:ext>
            </a:extLst>
          </p:cNvPr>
          <p:cNvCxnSpPr>
            <a:cxnSpLocks/>
          </p:cNvCxnSpPr>
          <p:nvPr/>
        </p:nvCxnSpPr>
        <p:spPr>
          <a:xfrm>
            <a:off x="386473" y="851819"/>
            <a:ext cx="660215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21AEC-A44E-220F-5D51-0D2877C7FD05}"/>
              </a:ext>
            </a:extLst>
          </p:cNvPr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a strong mandate to hybridize diesel mini-grids with the use of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solar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batteries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storage system.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4A82DA-7ED0-5E40-D13B-2AA3A9F81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69" y="2585688"/>
            <a:ext cx="4997988" cy="28617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13A4A96-B250-AF33-7028-FAD99482C3BE}"/>
              </a:ext>
            </a:extLst>
          </p:cNvPr>
          <p:cNvGrpSpPr/>
          <p:nvPr/>
        </p:nvGrpSpPr>
        <p:grpSpPr>
          <a:xfrm>
            <a:off x="895296" y="1767655"/>
            <a:ext cx="3896534" cy="477054"/>
            <a:chOff x="1270581" y="1619557"/>
            <a:chExt cx="3896534" cy="4770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966D27-7CBB-43BE-D7F7-975DC9349373}"/>
                </a:ext>
              </a:extLst>
            </p:cNvPr>
            <p:cNvSpPr txBox="1"/>
            <p:nvPr/>
          </p:nvSpPr>
          <p:spPr>
            <a:xfrm>
              <a:off x="2165489" y="1619557"/>
              <a:ext cx="300162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operating mini-grids </a:t>
              </a:r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incorporating PV, </a:t>
              </a:r>
              <a:r>
                <a:rPr lang="en-GB" sz="1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x5</a:t>
              </a:r>
              <a:r>
                <a:rPr lang="en-GB" sz="12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increase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from 2009 to 2019 [3]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3A70CF-9F6F-9B70-0216-CC62CEE78810}"/>
                </a:ext>
              </a:extLst>
            </p:cNvPr>
            <p:cNvSpPr txBox="1"/>
            <p:nvPr/>
          </p:nvSpPr>
          <p:spPr>
            <a:xfrm>
              <a:off x="1270581" y="1633295"/>
              <a:ext cx="1012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55%</a:t>
              </a:r>
            </a:p>
          </p:txBody>
        </p:sp>
      </p:grpSp>
      <p:cxnSp>
        <p:nvCxnSpPr>
          <p:cNvPr id="14" name="Connettore diritto 96">
            <a:extLst>
              <a:ext uri="{FF2B5EF4-FFF2-40B4-BE49-F238E27FC236}">
                <a16:creationId xmlns:a16="http://schemas.microsoft.com/office/drawing/2014/main" id="{212AEB13-C803-EE41-F099-DAC7ABCF432E}"/>
              </a:ext>
            </a:extLst>
          </p:cNvPr>
          <p:cNvCxnSpPr>
            <a:cxnSpLocks/>
          </p:cNvCxnSpPr>
          <p:nvPr/>
        </p:nvCxnSpPr>
        <p:spPr>
          <a:xfrm flipV="1">
            <a:off x="5554697" y="1651596"/>
            <a:ext cx="0" cy="442263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FC714B0-4FB2-9F5A-B907-606A089098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87"/>
          <a:stretch/>
        </p:blipFill>
        <p:spPr>
          <a:xfrm>
            <a:off x="6296121" y="2673357"/>
            <a:ext cx="4174790" cy="277408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0373B2-BA79-2770-8FE0-18A617CF3846}"/>
              </a:ext>
            </a:extLst>
          </p:cNvPr>
          <p:cNvGrpSpPr/>
          <p:nvPr/>
        </p:nvGrpSpPr>
        <p:grpSpPr>
          <a:xfrm>
            <a:off x="6359474" y="1779742"/>
            <a:ext cx="4048085" cy="463316"/>
            <a:chOff x="1270581" y="1631644"/>
            <a:chExt cx="4048085" cy="4633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3B4ECA-040F-08B7-ABF1-C57AE6DF7DA7}"/>
                </a:ext>
              </a:extLst>
            </p:cNvPr>
            <p:cNvSpPr txBox="1"/>
            <p:nvPr/>
          </p:nvSpPr>
          <p:spPr>
            <a:xfrm>
              <a:off x="2317040" y="1631644"/>
              <a:ext cx="3001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further </a:t>
              </a:r>
              <a:r>
                <a:rPr lang="en-GB" sz="11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reduction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c-Si module prices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can be achieved </a:t>
              </a:r>
              <a:r>
                <a:rPr lang="en-GB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 2025 </a:t>
              </a:r>
              <a:r>
                <a:rPr lang="en-GB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[3]</a:t>
              </a:r>
              <a:endPara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C54B2B-90A6-FBAD-1AAA-82A34FDB69EC}"/>
                </a:ext>
              </a:extLst>
            </p:cNvPr>
            <p:cNvSpPr txBox="1"/>
            <p:nvPr/>
          </p:nvSpPr>
          <p:spPr>
            <a:xfrm>
              <a:off x="1270581" y="1633295"/>
              <a:ext cx="1012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CB6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37%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8A49F6-4EED-E143-44F0-F53699F0031A}"/>
              </a:ext>
            </a:extLst>
          </p:cNvPr>
          <p:cNvSpPr txBox="1"/>
          <p:nvPr/>
        </p:nvSpPr>
        <p:spPr>
          <a:xfrm>
            <a:off x="7012489" y="5625550"/>
            <a:ext cx="2742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PV module experience curve (logarithmic) [3]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BF043-8252-0D6D-DBAC-516F6F459536}"/>
              </a:ext>
            </a:extLst>
          </p:cNvPr>
          <p:cNvSpPr txBox="1"/>
          <p:nvPr/>
        </p:nvSpPr>
        <p:spPr>
          <a:xfrm>
            <a:off x="308316" y="5589481"/>
            <a:ext cx="507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 uptake of PV in the mini-grid sector, 2009-2019 [3] 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5425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8" ma:contentTypeDescription="Creare un nuovo documento." ma:contentTypeScope="" ma:versionID="a5d5c10fb5d76e91b5d3863d63e8b979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f7cec042378b2404c094b5ca61f00f7c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703F00-51CE-402F-97D6-952A2A17B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http://purl.org/dc/elements/1.1/"/>
    <ds:schemaRef ds:uri="http://www.w3.org/XML/1998/namespace"/>
    <ds:schemaRef ds:uri="e67e9a88-35e1-4b39-8da9-a609eb308282"/>
    <ds:schemaRef ds:uri="5d44ae6a-e145-4c9d-94e7-ddf9cc58067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1707</Words>
  <Application>Microsoft Office PowerPoint</Application>
  <PresentationFormat>Widescreen</PresentationFormat>
  <Paragraphs>182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Fira Sans Extra Condensed Medium</vt:lpstr>
      <vt:lpstr>Open Sans</vt:lpstr>
      <vt:lpstr>Open Sans </vt:lpstr>
      <vt:lpstr>Open Sans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Helena Walters</cp:lastModifiedBy>
  <cp:revision>281</cp:revision>
  <dcterms:created xsi:type="dcterms:W3CDTF">2021-02-10T16:48:02Z</dcterms:created>
  <dcterms:modified xsi:type="dcterms:W3CDTF">2024-04-12T13:39:16Z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