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48" r:id="rId4"/>
  </p:sldMasterIdLst>
  <p:notesMasterIdLst>
    <p:notesMasterId r:id="rId30"/>
  </p:notesMasterIdLst>
  <p:sldIdLst>
    <p:sldId id="325" r:id="rId5"/>
    <p:sldId id="393" r:id="rId6"/>
    <p:sldId id="547" r:id="rId7"/>
    <p:sldId id="556" r:id="rId8"/>
    <p:sldId id="548" r:id="rId9"/>
    <p:sldId id="560" r:id="rId10"/>
    <p:sldId id="554" r:id="rId11"/>
    <p:sldId id="557" r:id="rId12"/>
    <p:sldId id="558" r:id="rId13"/>
    <p:sldId id="559" r:id="rId14"/>
    <p:sldId id="261" r:id="rId15"/>
    <p:sldId id="563" r:id="rId16"/>
    <p:sldId id="561" r:id="rId17"/>
    <p:sldId id="562" r:id="rId18"/>
    <p:sldId id="564" r:id="rId19"/>
    <p:sldId id="572" r:id="rId20"/>
    <p:sldId id="573" r:id="rId21"/>
    <p:sldId id="566" r:id="rId22"/>
    <p:sldId id="567" r:id="rId23"/>
    <p:sldId id="574" r:id="rId24"/>
    <p:sldId id="569" r:id="rId25"/>
    <p:sldId id="570" r:id="rId26"/>
    <p:sldId id="552" r:id="rId27"/>
    <p:sldId id="584" r:id="rId28"/>
    <p:sldId id="26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23A70E-AAA7-B90E-98C8-F9CDCEE96DE9}" name="Jennifer Cronin" initials="JC" userId="S::ucqbjc6@ucl.ac.uk::a85ba056-8d19-4538-8e5a-31772a90e2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8EFF"/>
    <a:srgbClr val="DFE8FF"/>
    <a:srgbClr val="FA5050"/>
    <a:srgbClr val="25F00A"/>
    <a:srgbClr val="00B050"/>
    <a:srgbClr val="FCA7A7"/>
    <a:srgbClr val="B5F1E3"/>
    <a:srgbClr val="7DE6CD"/>
    <a:srgbClr val="ECEBE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B3D780-B1E4-4645-B19D-6DCA69EFFE55}" v="8" dt="2026-02-20T09:51:12.4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09" autoAdjust="0"/>
    <p:restoredTop sz="93304" autoAdjust="0"/>
  </p:normalViewPr>
  <p:slideViewPr>
    <p:cSldViewPr snapToGrid="0">
      <p:cViewPr varScale="1">
        <p:scale>
          <a:sx n="62" d="100"/>
          <a:sy n="62" d="100"/>
        </p:scale>
        <p:origin x="512" y="40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gosa, Giulia" userId="725dd1da-960f-46b9-a310-90d8af8efe3f" providerId="ADAL" clId="{BB5BC7AA-7217-4303-8E19-97A87C04B3CC}"/>
    <pc:docChg chg="undo redo custSel addSld delSld modSld sldOrd">
      <pc:chgData name="Ragosa, Giulia" userId="725dd1da-960f-46b9-a310-90d8af8efe3f" providerId="ADAL" clId="{BB5BC7AA-7217-4303-8E19-97A87C04B3CC}" dt="2026-02-02T17:45:24.206" v="22080" actId="113"/>
      <pc:docMkLst>
        <pc:docMk/>
      </pc:docMkLst>
      <pc:sldChg chg="add">
        <pc:chgData name="Ragosa, Giulia" userId="725dd1da-960f-46b9-a310-90d8af8efe3f" providerId="ADAL" clId="{BB5BC7AA-7217-4303-8E19-97A87C04B3CC}" dt="2026-01-27T10:56:29.668" v="18395"/>
        <pc:sldMkLst>
          <pc:docMk/>
          <pc:sldMk cId="4287930966" sldId="261"/>
        </pc:sldMkLst>
      </pc:sldChg>
      <pc:sldChg chg="modSp mod">
        <pc:chgData name="Ragosa, Giulia" userId="725dd1da-960f-46b9-a310-90d8af8efe3f" providerId="ADAL" clId="{BB5BC7AA-7217-4303-8E19-97A87C04B3CC}" dt="2026-01-30T12:47:55.292" v="19241" actId="20577"/>
        <pc:sldMkLst>
          <pc:docMk/>
          <pc:sldMk cId="1792389685" sldId="325"/>
        </pc:sldMkLst>
      </pc:sldChg>
      <pc:sldChg chg="addSp delSp modSp add mod">
        <pc:chgData name="Ragosa, Giulia" userId="725dd1da-960f-46b9-a310-90d8af8efe3f" providerId="ADAL" clId="{BB5BC7AA-7217-4303-8E19-97A87C04B3CC}" dt="2026-01-30T12:51:15.502" v="19250" actId="1076"/>
        <pc:sldMkLst>
          <pc:docMk/>
          <pc:sldMk cId="3757293219" sldId="393"/>
        </pc:sldMkLst>
        <pc:spChg chg="mod">
          <ac:chgData name="Ragosa, Giulia" userId="725dd1da-960f-46b9-a310-90d8af8efe3f" providerId="ADAL" clId="{BB5BC7AA-7217-4303-8E19-97A87C04B3CC}" dt="2026-01-27T11:16:18.334" v="18427" actId="13926"/>
          <ac:spMkLst>
            <pc:docMk/>
            <pc:sldMk cId="3757293219" sldId="393"/>
            <ac:spMk id="3" creationId="{C3BA16F8-F8B1-A426-0367-92870F6A8370}"/>
          </ac:spMkLst>
        </pc:spChg>
        <pc:spChg chg="mod">
          <ac:chgData name="Ragosa, Giulia" userId="725dd1da-960f-46b9-a310-90d8af8efe3f" providerId="ADAL" clId="{BB5BC7AA-7217-4303-8E19-97A87C04B3CC}" dt="2026-01-27T11:16:19.892" v="18429" actId="20577"/>
          <ac:spMkLst>
            <pc:docMk/>
            <pc:sldMk cId="3757293219" sldId="393"/>
            <ac:spMk id="8" creationId="{E6897167-F124-7C6C-CC86-2AE0A99F815C}"/>
          </ac:spMkLst>
        </pc:spChg>
      </pc:sldChg>
      <pc:sldChg chg="addSp delSp modSp add mod">
        <pc:chgData name="Ragosa, Giulia" userId="725dd1da-960f-46b9-a310-90d8af8efe3f" providerId="ADAL" clId="{BB5BC7AA-7217-4303-8E19-97A87C04B3CC}" dt="2026-02-02T17:04:21.075" v="20901" actId="403"/>
        <pc:sldMkLst>
          <pc:docMk/>
          <pc:sldMk cId="2991133792" sldId="547"/>
        </pc:sldMkLst>
        <pc:spChg chg="mod">
          <ac:chgData name="Ragosa, Giulia" userId="725dd1da-960f-46b9-a310-90d8af8efe3f" providerId="ADAL" clId="{BB5BC7AA-7217-4303-8E19-97A87C04B3CC}" dt="2026-02-02T16:58:46.148" v="20766" actId="20577"/>
          <ac:spMkLst>
            <pc:docMk/>
            <pc:sldMk cId="2991133792" sldId="547"/>
            <ac:spMk id="9" creationId="{0D3B221C-A9FD-6618-5A27-E78FC35C1947}"/>
          </ac:spMkLst>
        </pc:spChg>
        <pc:spChg chg="mod">
          <ac:chgData name="Ragosa, Giulia" userId="725dd1da-960f-46b9-a310-90d8af8efe3f" providerId="ADAL" clId="{BB5BC7AA-7217-4303-8E19-97A87C04B3CC}" dt="2026-02-02T17:04:21.075" v="20901" actId="403"/>
          <ac:spMkLst>
            <pc:docMk/>
            <pc:sldMk cId="2991133792" sldId="547"/>
            <ac:spMk id="20" creationId="{150DDC59-973D-6E5C-A371-98CC6E10FE0E}"/>
          </ac:spMkLst>
        </pc:spChg>
        <pc:picChg chg="add mod modCrop">
          <ac:chgData name="Ragosa, Giulia" userId="725dd1da-960f-46b9-a310-90d8af8efe3f" providerId="ADAL" clId="{BB5BC7AA-7217-4303-8E19-97A87C04B3CC}" dt="2026-02-02T16:37:57.529" v="20459" actId="1037"/>
          <ac:picMkLst>
            <pc:docMk/>
            <pc:sldMk cId="2991133792" sldId="547"/>
            <ac:picMk id="3" creationId="{1CDB6EAD-D644-1B35-779F-127751AE54FB}"/>
          </ac:picMkLst>
        </pc:picChg>
      </pc:sldChg>
      <pc:sldMasterChg chg="delSldLayout">
        <pc:chgData name="Ragosa, Giulia" userId="725dd1da-960f-46b9-a310-90d8af8efe3f" providerId="ADAL" clId="{BB5BC7AA-7217-4303-8E19-97A87C04B3CC}" dt="2026-01-27T12:14:12.438" v="18903" actId="47"/>
        <pc:sldMasterMkLst>
          <pc:docMk/>
          <pc:sldMasterMk cId="474564610" sldId="2147483648"/>
        </pc:sldMasterMkLst>
      </pc:sldMasterChg>
    </pc:docChg>
  </pc:docChgLst>
  <pc:docChgLst>
    <pc:chgData name="Giulia Ragosa" userId="725dd1da-960f-46b9-a310-90d8af8efe3f" providerId="ADAL" clId="{BB5BC7AA-7217-4303-8E19-97A87C04B3CC}"/>
    <pc:docChg chg="undo custSel addSld delSld modSld sldOrd">
      <pc:chgData name="Giulia Ragosa" userId="725dd1da-960f-46b9-a310-90d8af8efe3f" providerId="ADAL" clId="{BB5BC7AA-7217-4303-8E19-97A87C04B3CC}" dt="2026-02-20T09:51:17.195" v="26325" actId="255"/>
      <pc:docMkLst>
        <pc:docMk/>
      </pc:docMkLst>
      <pc:sldChg chg="addSp delSp modSp mod ord modNotesTx">
        <pc:chgData name="Giulia Ragosa" userId="725dd1da-960f-46b9-a310-90d8af8efe3f" providerId="ADAL" clId="{BB5BC7AA-7217-4303-8E19-97A87C04B3CC}" dt="2026-02-18T14:52:44.505" v="26270" actId="478"/>
        <pc:sldMkLst>
          <pc:docMk/>
          <pc:sldMk cId="4287930966" sldId="261"/>
        </pc:sldMkLst>
        <pc:spChg chg="add mod">
          <ac:chgData name="Giulia Ragosa" userId="725dd1da-960f-46b9-a310-90d8af8efe3f" providerId="ADAL" clId="{BB5BC7AA-7217-4303-8E19-97A87C04B3CC}" dt="2026-02-05T15:24:48.878" v="1213"/>
          <ac:spMkLst>
            <pc:docMk/>
            <pc:sldMk cId="4287930966" sldId="261"/>
            <ac:spMk id="4" creationId="{A7B3A1C6-666D-1219-C99A-397EC1063A76}"/>
          </ac:spMkLst>
        </pc:spChg>
        <pc:spChg chg="mod">
          <ac:chgData name="Giulia Ragosa" userId="725dd1da-960f-46b9-a310-90d8af8efe3f" providerId="ADAL" clId="{BB5BC7AA-7217-4303-8E19-97A87C04B3CC}" dt="2026-02-06T11:31:08.253" v="2470" actId="1035"/>
          <ac:spMkLst>
            <pc:docMk/>
            <pc:sldMk cId="4287930966" sldId="261"/>
            <ac:spMk id="5" creationId="{76ED0C54-FA1D-D500-88C8-538E3110E085}"/>
          </ac:spMkLst>
        </pc:spChg>
        <pc:spChg chg="add mod">
          <ac:chgData name="Giulia Ragosa" userId="725dd1da-960f-46b9-a310-90d8af8efe3f" providerId="ADAL" clId="{BB5BC7AA-7217-4303-8E19-97A87C04B3CC}" dt="2026-02-10T11:08:50.383" v="15279" actId="20577"/>
          <ac:spMkLst>
            <pc:docMk/>
            <pc:sldMk cId="4287930966" sldId="261"/>
            <ac:spMk id="7" creationId="{5DF0D250-A7EC-70A5-7B3A-71D4650E3AEF}"/>
          </ac:spMkLst>
        </pc:spChg>
        <pc:cxnChg chg="add mod">
          <ac:chgData name="Giulia Ragosa" userId="725dd1da-960f-46b9-a310-90d8af8efe3f" providerId="ADAL" clId="{BB5BC7AA-7217-4303-8E19-97A87C04B3CC}" dt="2026-02-06T11:50:33.310" v="3040"/>
          <ac:cxnSpMkLst>
            <pc:docMk/>
            <pc:sldMk cId="4287930966" sldId="261"/>
            <ac:cxnSpMk id="15" creationId="{AFE59DB4-45AA-4C38-9827-470282BC7BA2}"/>
          </ac:cxnSpMkLst>
        </pc:cxnChg>
      </pc:sldChg>
      <pc:sldChg chg="addSp delSp modSp mod modNotesTx">
        <pc:chgData name="Giulia Ragosa" userId="725dd1da-960f-46b9-a310-90d8af8efe3f" providerId="ADAL" clId="{BB5BC7AA-7217-4303-8E19-97A87C04B3CC}" dt="2026-02-18T14:41:52.745" v="25961" actId="14100"/>
        <pc:sldMkLst>
          <pc:docMk/>
          <pc:sldMk cId="1792389685" sldId="325"/>
        </pc:sldMkLst>
        <pc:spChg chg="add mod">
          <ac:chgData name="Giulia Ragosa" userId="725dd1da-960f-46b9-a310-90d8af8efe3f" providerId="ADAL" clId="{BB5BC7AA-7217-4303-8E19-97A87C04B3CC}" dt="2026-02-18T14:41:52.745" v="25961" actId="14100"/>
          <ac:spMkLst>
            <pc:docMk/>
            <pc:sldMk cId="1792389685" sldId="325"/>
            <ac:spMk id="5" creationId="{A2E649F2-00F3-4263-8F41-B26FF992681C}"/>
          </ac:spMkLst>
        </pc:spChg>
        <pc:spChg chg="add mod">
          <ac:chgData name="Giulia Ragosa" userId="725dd1da-960f-46b9-a310-90d8af8efe3f" providerId="ADAL" clId="{BB5BC7AA-7217-4303-8E19-97A87C04B3CC}" dt="2026-02-18T14:41:36.028" v="25926"/>
          <ac:spMkLst>
            <pc:docMk/>
            <pc:sldMk cId="1792389685" sldId="325"/>
            <ac:spMk id="6" creationId="{C16C7CAE-4B64-1AC5-6D50-CC00CAA0AA15}"/>
          </ac:spMkLst>
        </pc:spChg>
        <pc:spChg chg="add mod">
          <ac:chgData name="Giulia Ragosa" userId="725dd1da-960f-46b9-a310-90d8af8efe3f" providerId="ADAL" clId="{BB5BC7AA-7217-4303-8E19-97A87C04B3CC}" dt="2026-02-18T14:41:36.028" v="25926"/>
          <ac:spMkLst>
            <pc:docMk/>
            <pc:sldMk cId="1792389685" sldId="325"/>
            <ac:spMk id="7" creationId="{12B9F30C-B17D-EA83-F9DC-08FCE8B83D04}"/>
          </ac:spMkLst>
        </pc:spChg>
      </pc:sldChg>
      <pc:sldChg chg="addSp delSp modSp mod">
        <pc:chgData name="Giulia Ragosa" userId="725dd1da-960f-46b9-a310-90d8af8efe3f" providerId="ADAL" clId="{BB5BC7AA-7217-4303-8E19-97A87C04B3CC}" dt="2026-02-18T14:53:24.984" v="26282" actId="20577"/>
        <pc:sldMkLst>
          <pc:docMk/>
          <pc:sldMk cId="3757293219" sldId="393"/>
        </pc:sldMkLst>
        <pc:spChg chg="mod">
          <ac:chgData name="Giulia Ragosa" userId="725dd1da-960f-46b9-a310-90d8af8efe3f" providerId="ADAL" clId="{BB5BC7AA-7217-4303-8E19-97A87C04B3CC}" dt="2026-02-18T14:53:24.984" v="26282" actId="20577"/>
          <ac:spMkLst>
            <pc:docMk/>
            <pc:sldMk cId="3757293219" sldId="393"/>
            <ac:spMk id="3" creationId="{C3BA16F8-F8B1-A426-0367-92870F6A8370}"/>
          </ac:spMkLst>
        </pc:spChg>
        <pc:spChg chg="mod">
          <ac:chgData name="Giulia Ragosa" userId="725dd1da-960f-46b9-a310-90d8af8efe3f" providerId="ADAL" clId="{BB5BC7AA-7217-4303-8E19-97A87C04B3CC}" dt="2026-02-18T14:41:58.370" v="25963" actId="20577"/>
          <ac:spMkLst>
            <pc:docMk/>
            <pc:sldMk cId="3757293219" sldId="393"/>
            <ac:spMk id="8" creationId="{E6897167-F124-7C6C-CC86-2AE0A99F815C}"/>
          </ac:spMkLst>
        </pc:spChg>
      </pc:sldChg>
      <pc:sldChg chg="modSp mod">
        <pc:chgData name="Giulia Ragosa" userId="725dd1da-960f-46b9-a310-90d8af8efe3f" providerId="ADAL" clId="{BB5BC7AA-7217-4303-8E19-97A87C04B3CC}" dt="2026-02-18T14:51:31.412" v="26244" actId="403"/>
        <pc:sldMkLst>
          <pc:docMk/>
          <pc:sldMk cId="2991133792" sldId="547"/>
        </pc:sldMkLst>
        <pc:spChg chg="mod">
          <ac:chgData name="Giulia Ragosa" userId="725dd1da-960f-46b9-a310-90d8af8efe3f" providerId="ADAL" clId="{BB5BC7AA-7217-4303-8E19-97A87C04B3CC}" dt="2026-02-12T11:23:41.678" v="24946" actId="13926"/>
          <ac:spMkLst>
            <pc:docMk/>
            <pc:sldMk cId="2991133792" sldId="547"/>
            <ac:spMk id="9" creationId="{0D3B221C-A9FD-6618-5A27-E78FC35C1947}"/>
          </ac:spMkLst>
        </pc:spChg>
        <pc:spChg chg="mod">
          <ac:chgData name="Giulia Ragosa" userId="725dd1da-960f-46b9-a310-90d8af8efe3f" providerId="ADAL" clId="{BB5BC7AA-7217-4303-8E19-97A87C04B3CC}" dt="2026-02-18T14:51:31.412" v="26244" actId="403"/>
          <ac:spMkLst>
            <pc:docMk/>
            <pc:sldMk cId="2991133792" sldId="547"/>
            <ac:spMk id="20" creationId="{150DDC59-973D-6E5C-A371-98CC6E10FE0E}"/>
          </ac:spMkLst>
        </pc:spChg>
      </pc:sldChg>
      <pc:sldChg chg="modSp add mod">
        <pc:chgData name="Giulia Ragosa" userId="725dd1da-960f-46b9-a310-90d8af8efe3f" providerId="ADAL" clId="{BB5BC7AA-7217-4303-8E19-97A87C04B3CC}" dt="2026-02-18T14:50:51.140" v="26235" actId="20577"/>
        <pc:sldMkLst>
          <pc:docMk/>
          <pc:sldMk cId="471064564" sldId="548"/>
        </pc:sldMkLst>
        <pc:spChg chg="mod">
          <ac:chgData name="Giulia Ragosa" userId="725dd1da-960f-46b9-a310-90d8af8efe3f" providerId="ADAL" clId="{BB5BC7AA-7217-4303-8E19-97A87C04B3CC}" dt="2026-02-18T14:50:51.140" v="26235" actId="20577"/>
          <ac:spMkLst>
            <pc:docMk/>
            <pc:sldMk cId="471064564" sldId="548"/>
            <ac:spMk id="20" creationId="{150DDC59-973D-6E5C-A371-98CC6E10FE0E}"/>
          </ac:spMkLst>
        </pc:spChg>
      </pc:sldChg>
      <pc:sldChg chg="delSp modSp add mod modNotesTx">
        <pc:chgData name="Giulia Ragosa" userId="725dd1da-960f-46b9-a310-90d8af8efe3f" providerId="ADAL" clId="{BB5BC7AA-7217-4303-8E19-97A87C04B3CC}" dt="2026-02-18T14:50:20.714" v="26222" actId="20577"/>
        <pc:sldMkLst>
          <pc:docMk/>
          <pc:sldMk cId="913307057" sldId="552"/>
        </pc:sldMkLst>
        <pc:spChg chg="mod">
          <ac:chgData name="Giulia Ragosa" userId="725dd1da-960f-46b9-a310-90d8af8efe3f" providerId="ADAL" clId="{BB5BC7AA-7217-4303-8E19-97A87C04B3CC}" dt="2026-02-12T13:11:00.924" v="25782" actId="20577"/>
          <ac:spMkLst>
            <pc:docMk/>
            <pc:sldMk cId="913307057" sldId="552"/>
            <ac:spMk id="3" creationId="{01B05752-FAE6-C4B3-59A6-ED7565AC78F8}"/>
          </ac:spMkLst>
        </pc:spChg>
        <pc:spChg chg="mod">
          <ac:chgData name="Giulia Ragosa" userId="725dd1da-960f-46b9-a310-90d8af8efe3f" providerId="ADAL" clId="{BB5BC7AA-7217-4303-8E19-97A87C04B3CC}" dt="2026-02-18T14:50:20.714" v="26222" actId="20577"/>
          <ac:spMkLst>
            <pc:docMk/>
            <pc:sldMk cId="913307057" sldId="552"/>
            <ac:spMk id="9" creationId="{71A2CE0E-654D-CBC9-F73E-F5A8FD7DAE24}"/>
          </ac:spMkLst>
        </pc:spChg>
      </pc:sldChg>
      <pc:sldChg chg="modSp add mod">
        <pc:chgData name="Giulia Ragosa" userId="725dd1da-960f-46b9-a310-90d8af8efe3f" providerId="ADAL" clId="{BB5BC7AA-7217-4303-8E19-97A87C04B3CC}" dt="2026-02-18T14:43:27.183" v="25977" actId="20577"/>
        <pc:sldMkLst>
          <pc:docMk/>
          <pc:sldMk cId="3137868402" sldId="554"/>
        </pc:sldMkLst>
        <pc:spChg chg="mod">
          <ac:chgData name="Giulia Ragosa" userId="725dd1da-960f-46b9-a310-90d8af8efe3f" providerId="ADAL" clId="{BB5BC7AA-7217-4303-8E19-97A87C04B3CC}" dt="2026-02-18T14:43:27.183" v="25977" actId="20577"/>
          <ac:spMkLst>
            <pc:docMk/>
            <pc:sldMk cId="3137868402" sldId="554"/>
            <ac:spMk id="7" creationId="{2DA9EF3E-60E8-8A78-663B-029CE81EE868}"/>
          </ac:spMkLst>
        </pc:spChg>
      </pc:sldChg>
      <pc:sldChg chg="addSp delSp modSp add mod ord modNotesTx">
        <pc:chgData name="Giulia Ragosa" userId="725dd1da-960f-46b9-a310-90d8af8efe3f" providerId="ADAL" clId="{BB5BC7AA-7217-4303-8E19-97A87C04B3CC}" dt="2026-02-18T14:51:34.759" v="26245" actId="403"/>
        <pc:sldMkLst>
          <pc:docMk/>
          <pc:sldMk cId="3920055456" sldId="556"/>
        </pc:sldMkLst>
        <pc:spChg chg="add mod">
          <ac:chgData name="Giulia Ragosa" userId="725dd1da-960f-46b9-a310-90d8af8efe3f" providerId="ADAL" clId="{BB5BC7AA-7217-4303-8E19-97A87C04B3CC}" dt="2026-02-06T16:50:52.280" v="9116" actId="1036"/>
          <ac:spMkLst>
            <pc:docMk/>
            <pc:sldMk cId="3920055456" sldId="556"/>
            <ac:spMk id="2" creationId="{C15BE9DC-1C1F-FDD6-91F8-A0EC9335396D}"/>
          </ac:spMkLst>
        </pc:spChg>
        <pc:spChg chg="mod">
          <ac:chgData name="Giulia Ragosa" userId="725dd1da-960f-46b9-a310-90d8af8efe3f" providerId="ADAL" clId="{BB5BC7AA-7217-4303-8E19-97A87C04B3CC}" dt="2026-02-18T14:51:34.759" v="26245" actId="403"/>
          <ac:spMkLst>
            <pc:docMk/>
            <pc:sldMk cId="3920055456" sldId="556"/>
            <ac:spMk id="20" creationId="{CFE436B8-8C30-F63F-CB4C-4B43A5266694}"/>
          </ac:spMkLst>
        </pc:spChg>
      </pc:sldChg>
      <pc:sldChg chg="addSp delSp modSp add mod ord modNotesTx">
        <pc:chgData name="Giulia Ragosa" userId="725dd1da-960f-46b9-a310-90d8af8efe3f" providerId="ADAL" clId="{BB5BC7AA-7217-4303-8E19-97A87C04B3CC}" dt="2026-02-18T14:51:55.035" v="26253" actId="20577"/>
        <pc:sldMkLst>
          <pc:docMk/>
          <pc:sldMk cId="3419368850" sldId="557"/>
        </pc:sldMkLst>
        <pc:spChg chg="add mod">
          <ac:chgData name="Giulia Ragosa" userId="725dd1da-960f-46b9-a310-90d8af8efe3f" providerId="ADAL" clId="{BB5BC7AA-7217-4303-8E19-97A87C04B3CC}" dt="2026-02-10T11:07:40.765" v="15266" actId="20577"/>
          <ac:spMkLst>
            <pc:docMk/>
            <pc:sldMk cId="3419368850" sldId="557"/>
            <ac:spMk id="14" creationId="{5560126D-CCBE-5915-50D0-03A84D12587D}"/>
          </ac:spMkLst>
        </pc:spChg>
        <pc:spChg chg="mod">
          <ac:chgData name="Giulia Ragosa" userId="725dd1da-960f-46b9-a310-90d8af8efe3f" providerId="ADAL" clId="{BB5BC7AA-7217-4303-8E19-97A87C04B3CC}" dt="2026-02-18T14:51:55.035" v="26253" actId="20577"/>
          <ac:spMkLst>
            <pc:docMk/>
            <pc:sldMk cId="3419368850" sldId="557"/>
            <ac:spMk id="20" creationId="{47332087-F378-8063-D94F-BE7611810CE9}"/>
          </ac:spMkLst>
        </pc:spChg>
        <pc:picChg chg="add mod">
          <ac:chgData name="Giulia Ragosa" userId="725dd1da-960f-46b9-a310-90d8af8efe3f" providerId="ADAL" clId="{BB5BC7AA-7217-4303-8E19-97A87C04B3CC}" dt="2026-02-06T17:35:46.610" v="10958" actId="1035"/>
          <ac:picMkLst>
            <pc:docMk/>
            <pc:sldMk cId="3419368850" sldId="557"/>
            <ac:picMk id="6" creationId="{4C57F95F-DC8D-2335-EE0A-CF645BEEB797}"/>
          </ac:picMkLst>
        </pc:picChg>
        <pc:cxnChg chg="add mod">
          <ac:chgData name="Giulia Ragosa" userId="725dd1da-960f-46b9-a310-90d8af8efe3f" providerId="ADAL" clId="{BB5BC7AA-7217-4303-8E19-97A87C04B3CC}" dt="2026-02-06T17:35:42.538" v="10949" actId="1035"/>
          <ac:cxnSpMkLst>
            <pc:docMk/>
            <pc:sldMk cId="3419368850" sldId="557"/>
            <ac:cxnSpMk id="2" creationId="{15E399D2-CCFC-06FE-8666-34794E1EB66E}"/>
          </ac:cxnSpMkLst>
        </pc:cxnChg>
      </pc:sldChg>
      <pc:sldChg chg="addSp delSp modSp add mod ord">
        <pc:chgData name="Giulia Ragosa" userId="725dd1da-960f-46b9-a310-90d8af8efe3f" providerId="ADAL" clId="{BB5BC7AA-7217-4303-8E19-97A87C04B3CC}" dt="2026-02-18T14:52:03.800" v="26257" actId="20577"/>
        <pc:sldMkLst>
          <pc:docMk/>
          <pc:sldMk cId="3656917860" sldId="558"/>
        </pc:sldMkLst>
        <pc:spChg chg="add mod">
          <ac:chgData name="Giulia Ragosa" userId="725dd1da-960f-46b9-a310-90d8af8efe3f" providerId="ADAL" clId="{BB5BC7AA-7217-4303-8E19-97A87C04B3CC}" dt="2026-02-06T16:56:58.408" v="9372" actId="1038"/>
          <ac:spMkLst>
            <pc:docMk/>
            <pc:sldMk cId="3656917860" sldId="558"/>
            <ac:spMk id="2" creationId="{6F4C9E1B-612A-FEC1-47D1-B4703299DAFF}"/>
          </ac:spMkLst>
        </pc:spChg>
        <pc:spChg chg="add mod">
          <ac:chgData name="Giulia Ragosa" userId="725dd1da-960f-46b9-a310-90d8af8efe3f" providerId="ADAL" clId="{BB5BC7AA-7217-4303-8E19-97A87C04B3CC}" dt="2026-02-06T17:00:56.486" v="9452" actId="208"/>
          <ac:spMkLst>
            <pc:docMk/>
            <pc:sldMk cId="3656917860" sldId="558"/>
            <ac:spMk id="3" creationId="{D95CC51B-886E-0A60-E0FA-0E98AFBE598C}"/>
          </ac:spMkLst>
        </pc:spChg>
        <pc:spChg chg="add mod">
          <ac:chgData name="Giulia Ragosa" userId="725dd1da-960f-46b9-a310-90d8af8efe3f" providerId="ADAL" clId="{BB5BC7AA-7217-4303-8E19-97A87C04B3CC}" dt="2026-02-06T17:01:22.581" v="9458" actId="207"/>
          <ac:spMkLst>
            <pc:docMk/>
            <pc:sldMk cId="3656917860" sldId="558"/>
            <ac:spMk id="5" creationId="{2EE8EF9E-24BB-BC60-9043-1F9E2C6953B4}"/>
          </ac:spMkLst>
        </pc:spChg>
        <pc:spChg chg="add mod">
          <ac:chgData name="Giulia Ragosa" userId="725dd1da-960f-46b9-a310-90d8af8efe3f" providerId="ADAL" clId="{BB5BC7AA-7217-4303-8E19-97A87C04B3CC}" dt="2026-02-06T17:01:19.019" v="9457" actId="207"/>
          <ac:spMkLst>
            <pc:docMk/>
            <pc:sldMk cId="3656917860" sldId="558"/>
            <ac:spMk id="8" creationId="{A5FE7755-0828-3304-9C4A-3FC6C3CE6383}"/>
          </ac:spMkLst>
        </pc:spChg>
        <pc:spChg chg="add mod">
          <ac:chgData name="Giulia Ragosa" userId="725dd1da-960f-46b9-a310-90d8af8efe3f" providerId="ADAL" clId="{BB5BC7AA-7217-4303-8E19-97A87C04B3CC}" dt="2026-02-06T17:01:13.647" v="9456" actId="207"/>
          <ac:spMkLst>
            <pc:docMk/>
            <pc:sldMk cId="3656917860" sldId="558"/>
            <ac:spMk id="9" creationId="{1F0DE032-4802-595C-9166-9A9C91348A38}"/>
          </ac:spMkLst>
        </pc:spChg>
        <pc:spChg chg="mod">
          <ac:chgData name="Giulia Ragosa" userId="725dd1da-960f-46b9-a310-90d8af8efe3f" providerId="ADAL" clId="{BB5BC7AA-7217-4303-8E19-97A87C04B3CC}" dt="2026-02-18T14:52:03.800" v="26257" actId="20577"/>
          <ac:spMkLst>
            <pc:docMk/>
            <pc:sldMk cId="3656917860" sldId="558"/>
            <ac:spMk id="20" creationId="{C9DBA525-BD6D-5F2E-AC57-409635D31915}"/>
          </ac:spMkLst>
        </pc:spChg>
        <pc:spChg chg="add mod">
          <ac:chgData name="Giulia Ragosa" userId="725dd1da-960f-46b9-a310-90d8af8efe3f" providerId="ADAL" clId="{BB5BC7AA-7217-4303-8E19-97A87C04B3CC}" dt="2026-02-06T17:01:10.330" v="9455" actId="207"/>
          <ac:spMkLst>
            <pc:docMk/>
            <pc:sldMk cId="3656917860" sldId="558"/>
            <ac:spMk id="24" creationId="{ABEEE5B0-5D59-F66B-433D-FE0F1F315B33}"/>
          </ac:spMkLst>
        </pc:spChg>
        <pc:cxnChg chg="add mod">
          <ac:chgData name="Giulia Ragosa" userId="725dd1da-960f-46b9-a310-90d8af8efe3f" providerId="ADAL" clId="{BB5BC7AA-7217-4303-8E19-97A87C04B3CC}" dt="2026-02-06T16:57:15.071" v="9397" actId="1037"/>
          <ac:cxnSpMkLst>
            <pc:docMk/>
            <pc:sldMk cId="3656917860" sldId="558"/>
            <ac:cxnSpMk id="10" creationId="{4170BFBA-165A-08D9-BCD8-78E1E8CDA3B8}"/>
          </ac:cxnSpMkLst>
        </pc:cxnChg>
        <pc:cxnChg chg="add mod">
          <ac:chgData name="Giulia Ragosa" userId="725dd1da-960f-46b9-a310-90d8af8efe3f" providerId="ADAL" clId="{BB5BC7AA-7217-4303-8E19-97A87C04B3CC}" dt="2026-02-06T16:59:33.973" v="9438" actId="208"/>
          <ac:cxnSpMkLst>
            <pc:docMk/>
            <pc:sldMk cId="3656917860" sldId="558"/>
            <ac:cxnSpMk id="11" creationId="{F66B0D66-26BE-B7EC-B1BD-DC41CBAD426E}"/>
          </ac:cxnSpMkLst>
        </pc:cxnChg>
        <pc:cxnChg chg="add mod">
          <ac:chgData name="Giulia Ragosa" userId="725dd1da-960f-46b9-a310-90d8af8efe3f" providerId="ADAL" clId="{BB5BC7AA-7217-4303-8E19-97A87C04B3CC}" dt="2026-02-06T16:59:47.386" v="9441" actId="208"/>
          <ac:cxnSpMkLst>
            <pc:docMk/>
            <pc:sldMk cId="3656917860" sldId="558"/>
            <ac:cxnSpMk id="12" creationId="{34A79097-F84B-E0D3-6DF3-B10B89340703}"/>
          </ac:cxnSpMkLst>
        </pc:cxnChg>
        <pc:cxnChg chg="mod">
          <ac:chgData name="Giulia Ragosa" userId="725dd1da-960f-46b9-a310-90d8af8efe3f" providerId="ADAL" clId="{BB5BC7AA-7217-4303-8E19-97A87C04B3CC}" dt="2026-02-06T17:00:19.708" v="9446" actId="208"/>
          <ac:cxnSpMkLst>
            <pc:docMk/>
            <pc:sldMk cId="3656917860" sldId="558"/>
            <ac:cxnSpMk id="13" creationId="{55CCBB8C-7F30-5FFA-ABA4-BBFA09B64612}"/>
          </ac:cxnSpMkLst>
        </pc:cxnChg>
        <pc:cxnChg chg="mod">
          <ac:chgData name="Giulia Ragosa" userId="725dd1da-960f-46b9-a310-90d8af8efe3f" providerId="ADAL" clId="{BB5BC7AA-7217-4303-8E19-97A87C04B3CC}" dt="2026-02-05T15:22:45.775" v="1181" actId="1035"/>
          <ac:cxnSpMkLst>
            <pc:docMk/>
            <pc:sldMk cId="3656917860" sldId="558"/>
            <ac:cxnSpMk id="19" creationId="{9D9EA5C3-6027-02FA-923B-3DD07A5DDE17}"/>
          </ac:cxnSpMkLst>
        </pc:cxnChg>
      </pc:sldChg>
      <pc:sldChg chg="addSp delSp modSp new mod">
        <pc:chgData name="Giulia Ragosa" userId="725dd1da-960f-46b9-a310-90d8af8efe3f" providerId="ADAL" clId="{BB5BC7AA-7217-4303-8E19-97A87C04B3CC}" dt="2026-02-18T14:52:19.190" v="26261" actId="20577"/>
        <pc:sldMkLst>
          <pc:docMk/>
          <pc:sldMk cId="3132380348" sldId="559"/>
        </pc:sldMkLst>
        <pc:spChg chg="add mod">
          <ac:chgData name="Giulia Ragosa" userId="725dd1da-960f-46b9-a310-90d8af8efe3f" providerId="ADAL" clId="{BB5BC7AA-7217-4303-8E19-97A87C04B3CC}" dt="2026-02-18T14:52:19.190" v="26261" actId="20577"/>
          <ac:spMkLst>
            <pc:docMk/>
            <pc:sldMk cId="3132380348" sldId="559"/>
            <ac:spMk id="3" creationId="{8B15F759-DD3F-F34F-20D5-3E77AA6CCB7F}"/>
          </ac:spMkLst>
        </pc:spChg>
        <pc:spChg chg="add mod">
          <ac:chgData name="Giulia Ragosa" userId="725dd1da-960f-46b9-a310-90d8af8efe3f" providerId="ADAL" clId="{BB5BC7AA-7217-4303-8E19-97A87C04B3CC}" dt="2026-02-09T13:26:07.810" v="12206" actId="20577"/>
          <ac:spMkLst>
            <pc:docMk/>
            <pc:sldMk cId="3132380348" sldId="559"/>
            <ac:spMk id="8" creationId="{53DEDBB8-4FED-E288-E8AF-FA7FD2B62C01}"/>
          </ac:spMkLst>
        </pc:spChg>
        <pc:cxnChg chg="add mod">
          <ac:chgData name="Giulia Ragosa" userId="725dd1da-960f-46b9-a310-90d8af8efe3f" providerId="ADAL" clId="{BB5BC7AA-7217-4303-8E19-97A87C04B3CC}" dt="2026-02-06T17:01:45.978" v="9459"/>
          <ac:cxnSpMkLst>
            <pc:docMk/>
            <pc:sldMk cId="3132380348" sldId="559"/>
            <ac:cxnSpMk id="2" creationId="{D9B25FF6-B100-47B2-92D4-FF28E1E0CA07}"/>
          </ac:cxnSpMkLst>
        </pc:cxnChg>
        <pc:cxnChg chg="add mod">
          <ac:chgData name="Giulia Ragosa" userId="725dd1da-960f-46b9-a310-90d8af8efe3f" providerId="ADAL" clId="{BB5BC7AA-7217-4303-8E19-97A87C04B3CC}" dt="2026-02-06T17:29:20.083" v="10781" actId="1076"/>
          <ac:cxnSpMkLst>
            <pc:docMk/>
            <pc:sldMk cId="3132380348" sldId="559"/>
            <ac:cxnSpMk id="7" creationId="{37E4F1E1-EDCD-2DB7-1D78-17CA02F6FE86}"/>
          </ac:cxnSpMkLst>
        </pc:cxnChg>
      </pc:sldChg>
      <pc:sldChg chg="modSp add mod">
        <pc:chgData name="Giulia Ragosa" userId="725dd1da-960f-46b9-a310-90d8af8efe3f" providerId="ADAL" clId="{BB5BC7AA-7217-4303-8E19-97A87C04B3CC}" dt="2026-02-18T14:51:42.584" v="26249" actId="20577"/>
        <pc:sldMkLst>
          <pc:docMk/>
          <pc:sldMk cId="2942643562" sldId="560"/>
        </pc:sldMkLst>
        <pc:spChg chg="mod">
          <ac:chgData name="Giulia Ragosa" userId="725dd1da-960f-46b9-a310-90d8af8efe3f" providerId="ADAL" clId="{BB5BC7AA-7217-4303-8E19-97A87C04B3CC}" dt="2026-02-18T14:51:42.584" v="26249" actId="20577"/>
          <ac:spMkLst>
            <pc:docMk/>
            <pc:sldMk cId="2942643562" sldId="560"/>
            <ac:spMk id="20" creationId="{5F73DBA1-2275-A0D1-568A-1BF5D4A63D26}"/>
          </ac:spMkLst>
        </pc:spChg>
      </pc:sldChg>
      <pc:sldChg chg="addSp delSp modSp add mod modNotesTx">
        <pc:chgData name="Giulia Ragosa" userId="725dd1da-960f-46b9-a310-90d8af8efe3f" providerId="ADAL" clId="{BB5BC7AA-7217-4303-8E19-97A87C04B3CC}" dt="2026-02-10T11:10:38.758" v="15374" actId="20577"/>
        <pc:sldMkLst>
          <pc:docMk/>
          <pc:sldMk cId="2964344720" sldId="561"/>
        </pc:sldMkLst>
        <pc:spChg chg="mod">
          <ac:chgData name="Giulia Ragosa" userId="725dd1da-960f-46b9-a310-90d8af8efe3f" providerId="ADAL" clId="{BB5BC7AA-7217-4303-8E19-97A87C04B3CC}" dt="2026-02-10T11:10:22.244" v="15373" actId="20577"/>
          <ac:spMkLst>
            <pc:docMk/>
            <pc:sldMk cId="2964344720" sldId="561"/>
            <ac:spMk id="7" creationId="{8C07C61E-1838-9FE3-DA1D-9491494F3031}"/>
          </ac:spMkLst>
        </pc:spChg>
        <pc:spChg chg="add mod">
          <ac:chgData name="Giulia Ragosa" userId="725dd1da-960f-46b9-a310-90d8af8efe3f" providerId="ADAL" clId="{BB5BC7AA-7217-4303-8E19-97A87C04B3CC}" dt="2026-02-06T11:51:19.305" v="3049"/>
          <ac:spMkLst>
            <pc:docMk/>
            <pc:sldMk cId="2964344720" sldId="561"/>
            <ac:spMk id="10" creationId="{93B9E648-9301-F30C-C406-336181053E7E}"/>
          </ac:spMkLst>
        </pc:spChg>
        <pc:cxnChg chg="add mod">
          <ac:chgData name="Giulia Ragosa" userId="725dd1da-960f-46b9-a310-90d8af8efe3f" providerId="ADAL" clId="{BB5BC7AA-7217-4303-8E19-97A87C04B3CC}" dt="2026-02-06T11:51:19.305" v="3049"/>
          <ac:cxnSpMkLst>
            <pc:docMk/>
            <pc:sldMk cId="2964344720" sldId="561"/>
            <ac:cxnSpMk id="11" creationId="{A41370A8-4BC1-07AB-2339-244CC20966E5}"/>
          </ac:cxnSpMkLst>
        </pc:cxnChg>
      </pc:sldChg>
      <pc:sldChg chg="addSp delSp modSp add mod ord modNotesTx">
        <pc:chgData name="Giulia Ragosa" userId="725dd1da-960f-46b9-a310-90d8af8efe3f" providerId="ADAL" clId="{BB5BC7AA-7217-4303-8E19-97A87C04B3CC}" dt="2026-02-06T15:00:14.849" v="6063" actId="208"/>
        <pc:sldMkLst>
          <pc:docMk/>
          <pc:sldMk cId="1174623451" sldId="562"/>
        </pc:sldMkLst>
        <pc:spChg chg="mod">
          <ac:chgData name="Giulia Ragosa" userId="725dd1da-960f-46b9-a310-90d8af8efe3f" providerId="ADAL" clId="{BB5BC7AA-7217-4303-8E19-97A87C04B3CC}" dt="2026-02-06T15:00:12.004" v="6062" actId="207"/>
          <ac:spMkLst>
            <pc:docMk/>
            <pc:sldMk cId="1174623451" sldId="562"/>
            <ac:spMk id="5" creationId="{FB52097E-D632-BF34-F451-C4064BD7340E}"/>
          </ac:spMkLst>
        </pc:spChg>
        <pc:spChg chg="mod">
          <ac:chgData name="Giulia Ragosa" userId="725dd1da-960f-46b9-a310-90d8af8efe3f" providerId="ADAL" clId="{BB5BC7AA-7217-4303-8E19-97A87C04B3CC}" dt="2026-02-06T14:18:49.361" v="4168" actId="20577"/>
          <ac:spMkLst>
            <pc:docMk/>
            <pc:sldMk cId="1174623451" sldId="562"/>
            <ac:spMk id="7" creationId="{3346F108-54DC-CCE8-CE3C-298EA840F40C}"/>
          </ac:spMkLst>
        </pc:spChg>
        <pc:cxnChg chg="add mod">
          <ac:chgData name="Giulia Ragosa" userId="725dd1da-960f-46b9-a310-90d8af8efe3f" providerId="ADAL" clId="{BB5BC7AA-7217-4303-8E19-97A87C04B3CC}" dt="2026-02-06T15:00:14.849" v="6063" actId="208"/>
          <ac:cxnSpMkLst>
            <pc:docMk/>
            <pc:sldMk cId="1174623451" sldId="562"/>
            <ac:cxnSpMk id="6" creationId="{7BF5E176-6073-2C9D-2472-CA7F975D6226}"/>
          </ac:cxnSpMkLst>
        </pc:cxnChg>
      </pc:sldChg>
      <pc:sldChg chg="addSp delSp modSp add mod ord modNotesTx">
        <pc:chgData name="Giulia Ragosa" userId="725dd1da-960f-46b9-a310-90d8af8efe3f" providerId="ADAL" clId="{BB5BC7AA-7217-4303-8E19-97A87C04B3CC}" dt="2026-02-18T14:44:24.757" v="26009" actId="1035"/>
        <pc:sldMkLst>
          <pc:docMk/>
          <pc:sldMk cId="343448577" sldId="563"/>
        </pc:sldMkLst>
        <pc:spChg chg="mod">
          <ac:chgData name="Giulia Ragosa" userId="725dd1da-960f-46b9-a310-90d8af8efe3f" providerId="ADAL" clId="{BB5BC7AA-7217-4303-8E19-97A87C04B3CC}" dt="2026-02-18T14:44:24.757" v="26009" actId="1035"/>
          <ac:spMkLst>
            <pc:docMk/>
            <pc:sldMk cId="343448577" sldId="563"/>
            <ac:spMk id="7" creationId="{B82C905A-9E7A-CAA0-7347-33BC939A0AF7}"/>
          </ac:spMkLst>
        </pc:spChg>
        <pc:spChg chg="add mod">
          <ac:chgData name="Giulia Ragosa" userId="725dd1da-960f-46b9-a310-90d8af8efe3f" providerId="ADAL" clId="{BB5BC7AA-7217-4303-8E19-97A87C04B3CC}" dt="2026-02-06T11:34:32.395" v="2493"/>
          <ac:spMkLst>
            <pc:docMk/>
            <pc:sldMk cId="343448577" sldId="563"/>
            <ac:spMk id="8" creationId="{2E9EF00E-BCCD-485B-91A3-7771599B6D77}"/>
          </ac:spMkLst>
        </pc:spChg>
        <pc:cxnChg chg="add mod">
          <ac:chgData name="Giulia Ragosa" userId="725dd1da-960f-46b9-a310-90d8af8efe3f" providerId="ADAL" clId="{BB5BC7AA-7217-4303-8E19-97A87C04B3CC}" dt="2026-02-06T11:44:06.972" v="2800" actId="1076"/>
          <ac:cxnSpMkLst>
            <pc:docMk/>
            <pc:sldMk cId="343448577" sldId="563"/>
            <ac:cxnSpMk id="10" creationId="{F3AA8CB9-B4AB-1FAB-3A94-0EFF1C9A5939}"/>
          </ac:cxnSpMkLst>
        </pc:cxnChg>
      </pc:sldChg>
      <pc:sldChg chg="addSp delSp modSp add mod ord modNotesTx">
        <pc:chgData name="Giulia Ragosa" userId="725dd1da-960f-46b9-a310-90d8af8efe3f" providerId="ADAL" clId="{BB5BC7AA-7217-4303-8E19-97A87C04B3CC}" dt="2026-02-18T14:47:26.003" v="26209" actId="20577"/>
        <pc:sldMkLst>
          <pc:docMk/>
          <pc:sldMk cId="255593822" sldId="564"/>
        </pc:sldMkLst>
        <pc:spChg chg="add mod">
          <ac:chgData name="Giulia Ragosa" userId="725dd1da-960f-46b9-a310-90d8af8efe3f" providerId="ADAL" clId="{BB5BC7AA-7217-4303-8E19-97A87C04B3CC}" dt="2026-02-18T14:47:26.003" v="26209" actId="20577"/>
          <ac:spMkLst>
            <pc:docMk/>
            <pc:sldMk cId="255593822" sldId="564"/>
            <ac:spMk id="6" creationId="{FE16DE6E-A5C8-EAFA-27E0-61B005FEFB4F}"/>
          </ac:spMkLst>
        </pc:spChg>
        <pc:spChg chg="add mod">
          <ac:chgData name="Giulia Ragosa" userId="725dd1da-960f-46b9-a310-90d8af8efe3f" providerId="ADAL" clId="{BB5BC7AA-7217-4303-8E19-97A87C04B3CC}" dt="2026-02-06T15:00:24.002" v="6068" actId="208"/>
          <ac:spMkLst>
            <pc:docMk/>
            <pc:sldMk cId="255593822" sldId="564"/>
            <ac:spMk id="13" creationId="{8F6EA90B-491D-CA04-BBDC-8EFAB7D73C1D}"/>
          </ac:spMkLst>
        </pc:spChg>
        <pc:cxnChg chg="add mod">
          <ac:chgData name="Giulia Ragosa" userId="725dd1da-960f-46b9-a310-90d8af8efe3f" providerId="ADAL" clId="{BB5BC7AA-7217-4303-8E19-97A87C04B3CC}" dt="2026-02-06T15:00:25.305" v="6069" actId="208"/>
          <ac:cxnSpMkLst>
            <pc:docMk/>
            <pc:sldMk cId="255593822" sldId="564"/>
            <ac:cxnSpMk id="14" creationId="{321A1436-F963-C7C0-8B50-5C73F3674685}"/>
          </ac:cxnSpMkLst>
        </pc:cxnChg>
      </pc:sldChg>
      <pc:sldChg chg="addSp delSp modSp add mod ord modNotesTx">
        <pc:chgData name="Giulia Ragosa" userId="725dd1da-960f-46b9-a310-90d8af8efe3f" providerId="ADAL" clId="{BB5BC7AA-7217-4303-8E19-97A87C04B3CC}" dt="2026-02-18T14:46:20.720" v="26087" actId="20577"/>
        <pc:sldMkLst>
          <pc:docMk/>
          <pc:sldMk cId="3342284134" sldId="566"/>
        </pc:sldMkLst>
        <pc:spChg chg="add mod">
          <ac:chgData name="Giulia Ragosa" userId="725dd1da-960f-46b9-a310-90d8af8efe3f" providerId="ADAL" clId="{BB5BC7AA-7217-4303-8E19-97A87C04B3CC}" dt="2026-02-18T14:46:20.720" v="26087" actId="20577"/>
          <ac:spMkLst>
            <pc:docMk/>
            <pc:sldMk cId="3342284134" sldId="566"/>
            <ac:spMk id="9" creationId="{3C8E188E-E9AF-DDD5-A397-7C0D8716970D}"/>
          </ac:spMkLst>
        </pc:spChg>
        <pc:spChg chg="add mod">
          <ac:chgData name="Giulia Ragosa" userId="725dd1da-960f-46b9-a310-90d8af8efe3f" providerId="ADAL" clId="{BB5BC7AA-7217-4303-8E19-97A87C04B3CC}" dt="2026-02-06T14:47:40.292" v="5501"/>
          <ac:spMkLst>
            <pc:docMk/>
            <pc:sldMk cId="3342284134" sldId="566"/>
            <ac:spMk id="10" creationId="{F66B5CA9-E1B8-3B3C-AAE0-EE4071EDCAFD}"/>
          </ac:spMkLst>
        </pc:spChg>
        <pc:cxnChg chg="add mod">
          <ac:chgData name="Giulia Ragosa" userId="725dd1da-960f-46b9-a310-90d8af8efe3f" providerId="ADAL" clId="{BB5BC7AA-7217-4303-8E19-97A87C04B3CC}" dt="2026-02-06T14:47:40.292" v="5501"/>
          <ac:cxnSpMkLst>
            <pc:docMk/>
            <pc:sldMk cId="3342284134" sldId="566"/>
            <ac:cxnSpMk id="11" creationId="{1041B698-F69B-6AA6-DDCF-01B7E8B783E4}"/>
          </ac:cxnSpMkLst>
        </pc:cxnChg>
      </pc:sldChg>
      <pc:sldChg chg="addSp delSp modSp add mod ord">
        <pc:chgData name="Giulia Ragosa" userId="725dd1da-960f-46b9-a310-90d8af8efe3f" providerId="ADAL" clId="{BB5BC7AA-7217-4303-8E19-97A87C04B3CC}" dt="2026-02-06T15:07:23.953" v="6379" actId="1035"/>
        <pc:sldMkLst>
          <pc:docMk/>
          <pc:sldMk cId="2253772686" sldId="567"/>
        </pc:sldMkLst>
        <pc:spChg chg="add mod">
          <ac:chgData name="Giulia Ragosa" userId="725dd1da-960f-46b9-a310-90d8af8efe3f" providerId="ADAL" clId="{BB5BC7AA-7217-4303-8E19-97A87C04B3CC}" dt="2026-02-06T15:07:23.953" v="6379" actId="1035"/>
          <ac:spMkLst>
            <pc:docMk/>
            <pc:sldMk cId="2253772686" sldId="567"/>
            <ac:spMk id="7" creationId="{51234833-B02D-CFB8-102C-030FDB49E823}"/>
          </ac:spMkLst>
        </pc:spChg>
        <pc:spChg chg="add mod">
          <ac:chgData name="Giulia Ragosa" userId="725dd1da-960f-46b9-a310-90d8af8efe3f" providerId="ADAL" clId="{BB5BC7AA-7217-4303-8E19-97A87C04B3CC}" dt="2026-02-06T15:01:08.576" v="6079"/>
          <ac:spMkLst>
            <pc:docMk/>
            <pc:sldMk cId="2253772686" sldId="567"/>
            <ac:spMk id="12" creationId="{9484A222-0346-4090-190C-2C682660E3C7}"/>
          </ac:spMkLst>
        </pc:spChg>
        <pc:cxnChg chg="add mod">
          <ac:chgData name="Giulia Ragosa" userId="725dd1da-960f-46b9-a310-90d8af8efe3f" providerId="ADAL" clId="{BB5BC7AA-7217-4303-8E19-97A87C04B3CC}" dt="2026-02-06T15:01:08.576" v="6079"/>
          <ac:cxnSpMkLst>
            <pc:docMk/>
            <pc:sldMk cId="2253772686" sldId="567"/>
            <ac:cxnSpMk id="13" creationId="{E473E086-BE15-8E11-1E63-CD09675FE22B}"/>
          </ac:cxnSpMkLst>
        </pc:cxnChg>
      </pc:sldChg>
      <pc:sldChg chg="addSp delSp modSp add mod modNotesTx">
        <pc:chgData name="Giulia Ragosa" userId="725dd1da-960f-46b9-a310-90d8af8efe3f" providerId="ADAL" clId="{BB5BC7AA-7217-4303-8E19-97A87C04B3CC}" dt="2026-02-10T11:19:37.579" v="15701" actId="20577"/>
        <pc:sldMkLst>
          <pc:docMk/>
          <pc:sldMk cId="2045816151" sldId="569"/>
        </pc:sldMkLst>
        <pc:spChg chg="add mod">
          <ac:chgData name="Giulia Ragosa" userId="725dd1da-960f-46b9-a310-90d8af8efe3f" providerId="ADAL" clId="{BB5BC7AA-7217-4303-8E19-97A87C04B3CC}" dt="2026-02-06T15:17:29.048" v="6945"/>
          <ac:spMkLst>
            <pc:docMk/>
            <pc:sldMk cId="2045816151" sldId="569"/>
            <ac:spMk id="3" creationId="{2F4F0539-22F1-4F33-8047-F8ED67FD38BA}"/>
          </ac:spMkLst>
        </pc:spChg>
        <pc:spChg chg="mod">
          <ac:chgData name="Giulia Ragosa" userId="725dd1da-960f-46b9-a310-90d8af8efe3f" providerId="ADAL" clId="{BB5BC7AA-7217-4303-8E19-97A87C04B3CC}" dt="2026-02-06T17:39:09.921" v="11022" actId="1035"/>
          <ac:spMkLst>
            <pc:docMk/>
            <pc:sldMk cId="2045816151" sldId="569"/>
            <ac:spMk id="7" creationId="{F7284352-6573-F02B-440C-404B480551D8}"/>
          </ac:spMkLst>
        </pc:spChg>
        <pc:cxnChg chg="add mod">
          <ac:chgData name="Giulia Ragosa" userId="725dd1da-960f-46b9-a310-90d8af8efe3f" providerId="ADAL" clId="{BB5BC7AA-7217-4303-8E19-97A87C04B3CC}" dt="2026-02-06T15:17:29.048" v="6945"/>
          <ac:cxnSpMkLst>
            <pc:docMk/>
            <pc:sldMk cId="2045816151" sldId="569"/>
            <ac:cxnSpMk id="6" creationId="{8C7DA9DC-E35A-6A0A-CF02-2437D322061F}"/>
          </ac:cxnSpMkLst>
        </pc:cxnChg>
      </pc:sldChg>
      <pc:sldChg chg="addSp delSp modSp add mod">
        <pc:chgData name="Giulia Ragosa" userId="725dd1da-960f-46b9-a310-90d8af8efe3f" providerId="ADAL" clId="{BB5BC7AA-7217-4303-8E19-97A87C04B3CC}" dt="2026-02-10T11:19:50.234" v="15711" actId="20577"/>
        <pc:sldMkLst>
          <pc:docMk/>
          <pc:sldMk cId="4048876835" sldId="570"/>
        </pc:sldMkLst>
        <pc:spChg chg="mod">
          <ac:chgData name="Giulia Ragosa" userId="725dd1da-960f-46b9-a310-90d8af8efe3f" providerId="ADAL" clId="{BB5BC7AA-7217-4303-8E19-97A87C04B3CC}" dt="2026-02-10T11:19:50.234" v="15711" actId="20577"/>
          <ac:spMkLst>
            <pc:docMk/>
            <pc:sldMk cId="4048876835" sldId="570"/>
            <ac:spMk id="6" creationId="{2EF32B6D-94D8-9D40-CD30-687B3BBFDF57}"/>
          </ac:spMkLst>
        </pc:spChg>
        <pc:spChg chg="add mod">
          <ac:chgData name="Giulia Ragosa" userId="725dd1da-960f-46b9-a310-90d8af8efe3f" providerId="ADAL" clId="{BB5BC7AA-7217-4303-8E19-97A87C04B3CC}" dt="2026-02-06T15:39:52.110" v="7620"/>
          <ac:spMkLst>
            <pc:docMk/>
            <pc:sldMk cId="4048876835" sldId="570"/>
            <ac:spMk id="9" creationId="{8729B8C6-D988-0044-D75F-A9BBDA533468}"/>
          </ac:spMkLst>
        </pc:spChg>
        <pc:cxnChg chg="add mod">
          <ac:chgData name="Giulia Ragosa" userId="725dd1da-960f-46b9-a310-90d8af8efe3f" providerId="ADAL" clId="{BB5BC7AA-7217-4303-8E19-97A87C04B3CC}" dt="2026-02-06T15:39:52.110" v="7620"/>
          <ac:cxnSpMkLst>
            <pc:docMk/>
            <pc:sldMk cId="4048876835" sldId="570"/>
            <ac:cxnSpMk id="12" creationId="{13E72140-9935-2391-CB84-0023A9403D39}"/>
          </ac:cxnSpMkLst>
        </pc:cxnChg>
      </pc:sldChg>
      <pc:sldChg chg="addSp delSp modSp add mod modNotesTx">
        <pc:chgData name="Giulia Ragosa" userId="725dd1da-960f-46b9-a310-90d8af8efe3f" providerId="ADAL" clId="{BB5BC7AA-7217-4303-8E19-97A87C04B3CC}" dt="2026-02-10T11:12:33.464" v="15379" actId="20577"/>
        <pc:sldMkLst>
          <pc:docMk/>
          <pc:sldMk cId="2492232774" sldId="572"/>
        </pc:sldMkLst>
        <pc:spChg chg="add mod">
          <ac:chgData name="Giulia Ragosa" userId="725dd1da-960f-46b9-a310-90d8af8efe3f" providerId="ADAL" clId="{BB5BC7AA-7217-4303-8E19-97A87C04B3CC}" dt="2026-02-06T17:04:47.531" v="9559" actId="20577"/>
          <ac:spMkLst>
            <pc:docMk/>
            <pc:sldMk cId="2492232774" sldId="572"/>
            <ac:spMk id="2" creationId="{CD00DD2D-97A2-1E7B-E9F4-9A9F983EA58D}"/>
          </ac:spMkLst>
        </pc:spChg>
        <pc:spChg chg="mod">
          <ac:chgData name="Giulia Ragosa" userId="725dd1da-960f-46b9-a310-90d8af8efe3f" providerId="ADAL" clId="{BB5BC7AA-7217-4303-8E19-97A87C04B3CC}" dt="2026-02-06T15:00:32.558" v="6070" actId="207"/>
          <ac:spMkLst>
            <pc:docMk/>
            <pc:sldMk cId="2492232774" sldId="572"/>
            <ac:spMk id="13" creationId="{C19D08AA-211A-02D5-BFF5-1F5ECB16A1D0}"/>
          </ac:spMkLst>
        </pc:spChg>
        <pc:cxnChg chg="mod">
          <ac:chgData name="Giulia Ragosa" userId="725dd1da-960f-46b9-a310-90d8af8efe3f" providerId="ADAL" clId="{BB5BC7AA-7217-4303-8E19-97A87C04B3CC}" dt="2026-02-06T15:00:34.649" v="6071" actId="208"/>
          <ac:cxnSpMkLst>
            <pc:docMk/>
            <pc:sldMk cId="2492232774" sldId="572"/>
            <ac:cxnSpMk id="14" creationId="{5F0AA9E6-BC37-C618-1BCE-7F3F3438F906}"/>
          </ac:cxnSpMkLst>
        </pc:cxnChg>
      </pc:sldChg>
      <pc:sldChg chg="addSp delSp modSp add mod">
        <pc:chgData name="Giulia Ragosa" userId="725dd1da-960f-46b9-a310-90d8af8efe3f" providerId="ADAL" clId="{BB5BC7AA-7217-4303-8E19-97A87C04B3CC}" dt="2026-02-17T11:26:24.108" v="25887" actId="20577"/>
        <pc:sldMkLst>
          <pc:docMk/>
          <pc:sldMk cId="626898173" sldId="573"/>
        </pc:sldMkLst>
        <pc:spChg chg="add mod">
          <ac:chgData name="Giulia Ragosa" userId="725dd1da-960f-46b9-a310-90d8af8efe3f" providerId="ADAL" clId="{BB5BC7AA-7217-4303-8E19-97A87C04B3CC}" dt="2026-02-17T11:26:24.108" v="25887" actId="20577"/>
          <ac:spMkLst>
            <pc:docMk/>
            <pc:sldMk cId="626898173" sldId="573"/>
            <ac:spMk id="2" creationId="{4406685D-B191-B5C7-7458-FFEFC87E53A0}"/>
          </ac:spMkLst>
        </pc:spChg>
        <pc:spChg chg="mod">
          <ac:chgData name="Giulia Ragosa" userId="725dd1da-960f-46b9-a310-90d8af8efe3f" providerId="ADAL" clId="{BB5BC7AA-7217-4303-8E19-97A87C04B3CC}" dt="2026-02-06T14:32:29.290" v="4609" actId="20577"/>
          <ac:spMkLst>
            <pc:docMk/>
            <pc:sldMk cId="626898173" sldId="573"/>
            <ac:spMk id="5" creationId="{C6651AD1-C9BC-CBDB-502A-DE360007546C}"/>
          </ac:spMkLst>
        </pc:spChg>
        <pc:cxnChg chg="mod">
          <ac:chgData name="Giulia Ragosa" userId="725dd1da-960f-46b9-a310-90d8af8efe3f" providerId="ADAL" clId="{BB5BC7AA-7217-4303-8E19-97A87C04B3CC}" dt="2026-02-06T14:32:23.222" v="4607" actId="208"/>
          <ac:cxnSpMkLst>
            <pc:docMk/>
            <pc:sldMk cId="626898173" sldId="573"/>
            <ac:cxnSpMk id="6" creationId="{72761FAE-AD33-C700-F748-2A154EC1502A}"/>
          </ac:cxnSpMkLst>
        </pc:cxnChg>
      </pc:sldChg>
      <pc:sldChg chg="addSp delSp modSp add mod modNotesTx">
        <pc:chgData name="Giulia Ragosa" userId="725dd1da-960f-46b9-a310-90d8af8efe3f" providerId="ADAL" clId="{BB5BC7AA-7217-4303-8E19-97A87C04B3CC}" dt="2026-02-10T11:19:01.261" v="15700" actId="20577"/>
        <pc:sldMkLst>
          <pc:docMk/>
          <pc:sldMk cId="992077943" sldId="574"/>
        </pc:sldMkLst>
        <pc:spChg chg="add mod">
          <ac:chgData name="Giulia Ragosa" userId="725dd1da-960f-46b9-a310-90d8af8efe3f" providerId="ADAL" clId="{BB5BC7AA-7217-4303-8E19-97A87C04B3CC}" dt="2026-02-10T11:19:01.261" v="15700" actId="20577"/>
          <ac:spMkLst>
            <pc:docMk/>
            <pc:sldMk cId="992077943" sldId="574"/>
            <ac:spMk id="3" creationId="{15FA4184-FFFE-B1C1-CC40-C484E1EC9E66}"/>
          </ac:spMkLst>
        </pc:spChg>
        <pc:spChg chg="mod">
          <ac:chgData name="Giulia Ragosa" userId="725dd1da-960f-46b9-a310-90d8af8efe3f" providerId="ADAL" clId="{BB5BC7AA-7217-4303-8E19-97A87C04B3CC}" dt="2026-02-06T15:08:32.203" v="6424" actId="207"/>
          <ac:spMkLst>
            <pc:docMk/>
            <pc:sldMk cId="992077943" sldId="574"/>
            <ac:spMk id="5" creationId="{C61067E7-591A-8398-9280-20E47D291299}"/>
          </ac:spMkLst>
        </pc:spChg>
        <pc:cxnChg chg="mod">
          <ac:chgData name="Giulia Ragosa" userId="725dd1da-960f-46b9-a310-90d8af8efe3f" providerId="ADAL" clId="{BB5BC7AA-7217-4303-8E19-97A87C04B3CC}" dt="2026-02-06T15:08:35.806" v="6425" actId="208"/>
          <ac:cxnSpMkLst>
            <pc:docMk/>
            <pc:sldMk cId="992077943" sldId="574"/>
            <ac:cxnSpMk id="6" creationId="{4054118E-05AD-AB85-759E-AC553E7837EB}"/>
          </ac:cxnSpMkLst>
        </pc:cxnChg>
      </pc:sldChg>
      <pc:sldChg chg="addSp delSp modSp add mod modNotesTx">
        <pc:chgData name="Giulia Ragosa" userId="725dd1da-960f-46b9-a310-90d8af8efe3f" providerId="ADAL" clId="{BB5BC7AA-7217-4303-8E19-97A87C04B3CC}" dt="2026-02-20T09:51:17.195" v="26325" actId="255"/>
        <pc:sldMkLst>
          <pc:docMk/>
          <pc:sldMk cId="2487872726" sldId="584"/>
        </pc:sldMkLst>
        <pc:spChg chg="add del mod">
          <ac:chgData name="Giulia Ragosa" userId="725dd1da-960f-46b9-a310-90d8af8efe3f" providerId="ADAL" clId="{BB5BC7AA-7217-4303-8E19-97A87C04B3CC}" dt="2026-02-20T09:42:25.493" v="26288" actId="478"/>
          <ac:spMkLst>
            <pc:docMk/>
            <pc:sldMk cId="2487872726" sldId="584"/>
            <ac:spMk id="3" creationId="{ABE61AD5-A01B-A3EF-78A3-022EB1C2D2EE}"/>
          </ac:spMkLst>
        </pc:spChg>
        <pc:spChg chg="add mod">
          <ac:chgData name="Giulia Ragosa" userId="725dd1da-960f-46b9-a310-90d8af8efe3f" providerId="ADAL" clId="{BB5BC7AA-7217-4303-8E19-97A87C04B3CC}" dt="2026-02-20T09:51:17.195" v="26325" actId="255"/>
          <ac:spMkLst>
            <pc:docMk/>
            <pc:sldMk cId="2487872726" sldId="584"/>
            <ac:spMk id="5" creationId="{0BBDFAE4-66A7-0B50-F24F-944E82455F0D}"/>
          </ac:spMkLst>
        </pc:spChg>
        <pc:spChg chg="mod">
          <ac:chgData name="Giulia Ragosa" userId="725dd1da-960f-46b9-a310-90d8af8efe3f" providerId="ADAL" clId="{BB5BC7AA-7217-4303-8E19-97A87C04B3CC}" dt="2026-02-20T09:48:27.960" v="26316" actId="13926"/>
          <ac:spMkLst>
            <pc:docMk/>
            <pc:sldMk cId="2487872726" sldId="584"/>
            <ac:spMk id="9" creationId="{A970B12C-702F-1BE9-236B-2882E31A836B}"/>
          </ac:spMkLst>
        </pc:spChg>
      </pc:sldChg>
      <pc:sldMasterChg chg="delSldLayout">
        <pc:chgData name="Giulia Ragosa" userId="725dd1da-960f-46b9-a310-90d8af8efe3f" providerId="ADAL" clId="{BB5BC7AA-7217-4303-8E19-97A87C04B3CC}" dt="2026-02-12T13:04:34.893" v="25490" actId="2696"/>
        <pc:sldMasterMkLst>
          <pc:docMk/>
          <pc:sldMasterMk cId="474564610" sldId="2147483648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6C75D-436C-EE46-83FA-773C741CDC1E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8FC84-7549-424A-9090-8C112A69B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26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19B4B-B5E1-D92D-CC86-C7D8A3CC4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18543D-481D-DBD8-C222-13BC368C1D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8CE81D-79AE-DB93-BBA0-C7614461E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A42B5-919A-5C3D-97FA-DD691B7491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BF7D5-73C9-4B82-B8D3-D44EF880E5C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36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BB3F9-6C83-E033-CA9E-8B39F3685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92B893-D662-6E6B-58AF-98B1EC26B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F29E93-AB11-CC68-D708-F1379E666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42784-42C3-2E5E-B080-A230C264C1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BF7D5-73C9-4B82-B8D3-D44EF880E5C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734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CEF94-985E-76B9-A87E-A40E13100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4A28E8-EF90-2F1F-D300-D13465820E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9093CB-8443-433D-44E4-8684943B2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975" indent="0">
              <a:spcBef>
                <a:spcPts val="1800"/>
              </a:spcBef>
              <a:buNone/>
            </a:pPr>
            <a:endParaRPr lang="en-GB" sz="1200" dirty="0">
              <a:solidFill>
                <a:schemeClr val="tx1">
                  <a:alpha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" indent="0">
              <a:spcBef>
                <a:spcPts val="1800"/>
              </a:spcBef>
              <a:buNone/>
            </a:pPr>
            <a:endParaRPr lang="en-GB" sz="1200" dirty="0">
              <a:solidFill>
                <a:schemeClr val="tx1">
                  <a:alpha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3A9CD-EFE8-43F9-DD4E-AC36675D5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BF7D5-73C9-4B82-B8D3-D44EF880E5C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738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A985C-97DC-824E-CD37-57DAAD02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BF2432-599A-AD92-2641-FCD7046D82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CF723F-2202-E4AA-B10F-48E7602D6F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25F3B-18E3-EF54-B20B-F50F93E68E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BF7D5-73C9-4B82-B8D3-D44EF880E5C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865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061B1-18DD-95FA-49A7-FDC06D791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CF5AEA-E3B7-FB75-DB89-496E5719F0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9887F5-A44A-0355-2E2E-0C5130D8F1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65C38-59C6-84A8-E36F-7B18CEB541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BF7D5-73C9-4B82-B8D3-D44EF880E5C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819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86577-D0F2-8C8F-AC7F-324ED6185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14F350-241E-BF3B-09CE-48115BE054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BF1E75-2328-6B10-3274-3BC2228BC5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6525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200" b="1" dirty="0">
              <a:solidFill>
                <a:schemeClr val="tx1">
                  <a:alpha val="8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9E5A6-9CC8-A7AB-3E5C-0F92B2CF73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BF7D5-73C9-4B82-B8D3-D44EF880E5C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86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D4E91-54B0-8580-2DD6-111E9B26F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113CC9-A95F-EEDB-8854-85B331337D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DAD754-BC4F-0C98-0C5A-2D8AAD715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6525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200" b="1" dirty="0">
              <a:solidFill>
                <a:schemeClr val="tx1">
                  <a:alpha val="8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91091-A68D-BF35-8BB8-686FDA73DC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BF7D5-73C9-4B82-B8D3-D44EF880E5C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596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B5176-7DDD-1DD2-53E2-F924F6CC1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14AD64-B924-DADD-92E1-C2F4B78BB1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72D7E0-86C5-CF5C-3B23-0304CD1A01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EDD52-D5A9-C051-3695-10587B05EA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BF7D5-73C9-4B82-B8D3-D44EF880E5C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38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BF301-801A-1AB8-D288-79106374A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64D969-2F79-77AC-21D2-2C8CBDB2F9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AB0E39-C5B2-F065-83F9-380487848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6525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200" b="1" dirty="0">
              <a:solidFill>
                <a:schemeClr val="tx1">
                  <a:alpha val="8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45341-0B7B-1EC5-D270-A070E91272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BF7D5-73C9-4B82-B8D3-D44EF880E5C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597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FA144-7CD6-BC89-F92F-C4DC98298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C288BE-C673-9435-F378-2797AD206E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F8C854-1DC7-3D7C-BFEB-CE7928373E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6525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200" b="1" dirty="0">
              <a:solidFill>
                <a:schemeClr val="tx1">
                  <a:alpha val="8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8D09E-9EC8-9362-4FC1-4A0C315AA8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BF7D5-73C9-4B82-B8D3-D44EF880E5C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44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764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05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9C01A-4E9D-9B57-6D5F-7CC2A1A20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3F5E68-C2F0-AB47-EA5D-21B0B53FA3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08A205-16B3-41C8-ED73-D53F5EAC5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7BF07-F222-50F4-52C4-346DF05A56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80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73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10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1985A-6F00-4E97-A7A9-20C686743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14AB6B-4149-6119-03C0-0A89899BF6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1A3E3D-F9AF-9286-9DBB-F7845C17A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EB57B-3355-BA65-D077-B4BFAAA304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56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CB68E-0A6D-10AB-1F94-C4E249FD9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4244A0-1058-6D01-653A-0FE6B3E94B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D1A981-59AD-3D28-C40F-594E607358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E5828-AA0D-F073-92B4-7AE15FE27A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49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F6ABC-4B72-C2A6-6978-E95D4A948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4F18DC-B27C-DA3C-9CA1-4BFA7C260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0707EC-7B00-8227-E471-74EFEAD5C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B9683-FFA6-1B1E-0195-8FEFC06574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0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BF7D5-73C9-4B82-B8D3-D44EF880E5C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673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6C2BC-0041-3692-D99D-0A5BDE1E7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2516DD-84FE-69A5-2B6D-DC832DB141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623954-F5E2-82A5-0213-8E623A2D1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6525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200" b="1" dirty="0">
              <a:solidFill>
                <a:schemeClr val="tx1">
                  <a:alpha val="8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CD492-D166-6A76-C6EB-7A0805986C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BF7D5-73C9-4B82-B8D3-D44EF880E5C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114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ebsite&#10;&#10;Description automatically generated">
            <a:extLst>
              <a:ext uri="{FF2B5EF4-FFF2-40B4-BE49-F238E27FC236}">
                <a16:creationId xmlns:a16="http://schemas.microsoft.com/office/drawing/2014/main" id="{A6FC3F3C-0927-3B49-8F4A-1D6727D655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936F72-36AE-E148-8A58-19CDDF21EF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52" y="4301318"/>
            <a:ext cx="7029608" cy="19487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GB"/>
              <a:t>LECTURE NUMBER (WHITE) COURSE TITLE (BLACK)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F815F0-885D-1048-B3FD-F66C9496A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931" y="3374796"/>
            <a:ext cx="2846121" cy="954803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C04E3A-8A0E-E34C-9390-CA797544A1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53438" y="6106160"/>
            <a:ext cx="3738562" cy="3359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Version 1.0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66BC071-CEEE-994B-BC85-10EF8C3D61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B9E8C3F-C127-1F47-B2FA-46ADAAA86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64731" y="5921828"/>
            <a:ext cx="3727269" cy="65546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2pPr>
            <a:lvl3pPr marL="9144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3pPr>
            <a:lvl4pPr marL="13716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4pPr>
            <a:lvl5pPr marL="18288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Thank you!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97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00C15-C2FB-E066-5301-CBAE05ED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E54C7-90A4-71BC-C854-1F82EFE9F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2897E-280D-EDED-71A5-AC02EA5C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606DF-F901-4BEF-83C9-2543663F9A6C}" type="datetimeFigureOut">
              <a:rPr lang="en-GB" smtClean="0"/>
              <a:t>20/02/2026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1B4BE-613B-00D5-1BD3-CD9F867A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06682-FC9F-B888-668E-E13028E2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A6FE-155A-4E61-85E0-3F04AAB57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15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00C7-5DE2-E647-972B-CFEA08843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 maximum width of this box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E781-B5F6-894D-974D-AE6002868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80" y="2582945"/>
            <a:ext cx="10514556" cy="3421930"/>
          </a:xfrm>
        </p:spPr>
        <p:txBody>
          <a:bodyPr/>
          <a:lstStyle>
            <a:lvl1pPr>
              <a:spcBef>
                <a:spcPts val="1200"/>
              </a:spcBef>
              <a:defRPr sz="2000" b="1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E58A3-801B-FA4B-A919-5E072873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09224B1-416C-A648-9EFE-8567A5B138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BFEFB8F-379D-FE4B-94D4-9FBCAA3EDC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3575" y="2016027"/>
            <a:ext cx="4389438" cy="439247"/>
          </a:xfrm>
        </p:spPr>
        <p:txBody>
          <a:bodyPr anchor="ctr"/>
          <a:lstStyle>
            <a:lvl1pPr marL="0" indent="0">
              <a:buNone/>
              <a:defRPr b="1" i="0">
                <a:solidFill>
                  <a:schemeClr val="accent5">
                    <a:lumMod val="60000"/>
                    <a:lumOff val="4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2pPr>
            <a:lvl3pPr marL="914400" indent="0">
              <a:buNone/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3pPr>
            <a:lvl4pPr marL="1371600" indent="0">
              <a:buNone/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4pPr>
            <a:lvl5pPr marL="1828800" indent="0">
              <a:buNone/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EE6E5A8-CA2D-5A4E-B500-8EBD1FB6B0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8960" y="5788058"/>
            <a:ext cx="3529770" cy="603315"/>
          </a:xfrm>
        </p:spPr>
        <p:txBody>
          <a:bodyPr anchor="b">
            <a:normAutofit/>
          </a:bodyPr>
          <a:lstStyle>
            <a:lvl1pPr marL="0" indent="0" algn="r">
              <a:buNone/>
              <a:defRPr sz="1400" b="0" i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Reference: Click to edit reference text styles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A2EB7D-9011-5F41-82CD-BD2EE2744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575" y="6035355"/>
            <a:ext cx="3115945" cy="356018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Picture Source: Click to edit picture source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05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66C3642-589F-1749-9ED0-A027E7C79B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63B046-EB5D-A942-BDAA-C56A85BBD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023" y="707009"/>
            <a:ext cx="10793690" cy="5090476"/>
          </a:xfrm>
          <a:prstGeom prst="rect">
            <a:avLst/>
          </a:prstGeom>
        </p:spPr>
        <p:txBody>
          <a:bodyPr anchor="ctr"/>
          <a:lstStyle>
            <a:lvl1pPr>
              <a:defRPr sz="6000" b="0" i="0">
                <a:latin typeface="Segoe UI Semilight" panose="020B0502040204020203" pitchFamily="34" charset="0"/>
                <a:cs typeface="Segoe UI Semilight" panose="020B0502040204020203" pitchFamily="34" charset="0"/>
              </a:defRPr>
            </a:lvl1pPr>
          </a:lstStyle>
          <a:p>
            <a:r>
              <a:rPr lang="en-GB"/>
              <a:t>Click to edit lecture opener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71C9F-6836-4542-9538-A06F6945A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30B3DC8E-38C1-EF4A-8066-71A5E0E37C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63B046-EB5D-A942-BDAA-C56A85BBD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023" y="3325090"/>
            <a:ext cx="6270416" cy="2731325"/>
          </a:xfrm>
          <a:prstGeom prst="rect">
            <a:avLst/>
          </a:prstGeom>
        </p:spPr>
        <p:txBody>
          <a:bodyPr anchor="t"/>
          <a:lstStyle>
            <a:lvl1pPr>
              <a:defRPr sz="6000" b="0" i="0">
                <a:latin typeface="Segoe UI Semilight" panose="020B0502040204020203" pitchFamily="34" charset="0"/>
                <a:cs typeface="Segoe UI Semilight" panose="020B0502040204020203" pitchFamily="34" charset="0"/>
              </a:defRPr>
            </a:lvl1pPr>
          </a:lstStyle>
          <a:p>
            <a:r>
              <a:rPr lang="en-GB"/>
              <a:t>Click to edit lecture opener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71C9F-6836-4542-9538-A06F6945A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A4AD1-EED5-EF4A-A2B6-9BA440EF4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023" y="626406"/>
            <a:ext cx="5261013" cy="2472394"/>
          </a:xfrm>
        </p:spPr>
        <p:txBody>
          <a:bodyPr>
            <a:noAutofit/>
          </a:bodyPr>
          <a:lstStyle>
            <a:lvl1pPr marL="0" indent="0">
              <a:buNone/>
              <a:defRPr sz="20000" b="1" i="0">
                <a:solidFill>
                  <a:schemeClr val="accent5">
                    <a:lumMod val="60000"/>
                    <a:lumOff val="40000"/>
                  </a:schemeClr>
                </a:solidFill>
                <a:latin typeface="Segoe UI Black" panose="020B0502040204020203" pitchFamily="34" charset="0"/>
                <a:cs typeface="Segoe UI Black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1.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14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55FF5-8597-DC44-821D-CBE3C7150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3574" y="2158738"/>
            <a:ext cx="5181600" cy="38766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75C01-C0E6-8648-8CE8-99FF27A47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7574" y="2158738"/>
            <a:ext cx="5181600" cy="38766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55575-8E7E-CD48-B422-8205522E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7F0A80F-4ECA-A048-9FF7-59B097E2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675243"/>
            <a:ext cx="9423105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79768BD5-1867-7E4C-921C-7C66037209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9441" y="5750351"/>
            <a:ext cx="3508650" cy="641022"/>
          </a:xfrm>
        </p:spPr>
        <p:txBody>
          <a:bodyPr anchor="b">
            <a:normAutofit/>
          </a:bodyPr>
          <a:lstStyle>
            <a:lvl1pPr marL="0" indent="0" algn="r">
              <a:buFontTx/>
              <a:buNone/>
              <a:defRPr sz="1400" b="0" i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Reference: Click to edit reference text styles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9EF3B0B-1C26-4C47-B617-C92F47DA24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575" y="6035355"/>
            <a:ext cx="3115945" cy="356018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Picture Source: Click to edit picture source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7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F86EA-2ED8-014D-92E8-DA2742A9B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675243"/>
            <a:ext cx="9423105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8C45E-7AA6-5846-93D3-11A14BB9A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575" y="2455273"/>
            <a:ext cx="5157787" cy="45515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C5265-0DB0-C74B-98C2-ECE757B9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575" y="2910428"/>
            <a:ext cx="5157787" cy="3124928"/>
          </a:xfrm>
        </p:spPr>
        <p:txBody>
          <a:bodyPr/>
          <a:lstStyle>
            <a:lvl1pPr>
              <a:defRPr lang="en-GB" sz="2000" b="1" i="0" kern="1200" dirty="0" smtClean="0">
                <a:solidFill>
                  <a:srgbClr val="C00000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>
              <a:defRPr i="1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15C9A1-27D8-2943-B7C2-C9C9A1AD3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455273"/>
            <a:ext cx="5183188" cy="455154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5CAD7F-FA21-4B44-A3CB-B764C164DD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428"/>
            <a:ext cx="5183188" cy="3124928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i="1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8333E8-B976-2C4D-8809-18C682A9A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64F4F2A8-BF13-C140-88BD-1BD83CCB7E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9279" y="5750351"/>
            <a:ext cx="3518811" cy="641022"/>
          </a:xfrm>
        </p:spPr>
        <p:txBody>
          <a:bodyPr anchor="b">
            <a:normAutofit/>
          </a:bodyPr>
          <a:lstStyle>
            <a:lvl1pPr marL="0" indent="0" algn="r">
              <a:buFontTx/>
              <a:buNone/>
              <a:defRPr sz="1400" b="0" i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Reference: Click to edit reference text styles</a:t>
            </a:r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C07B56BF-99BC-1C4D-AFE0-AD66919D08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3575" y="2016028"/>
            <a:ext cx="4171950" cy="439246"/>
          </a:xfrm>
        </p:spPr>
        <p:txBody>
          <a:bodyPr anchor="ctr"/>
          <a:lstStyle>
            <a:lvl1pPr marL="0" indent="0">
              <a:buFontTx/>
              <a:buNone/>
              <a:defRPr b="1" i="0">
                <a:solidFill>
                  <a:schemeClr val="accent5">
                    <a:lumMod val="60000"/>
                    <a:lumOff val="4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DA55140-4732-334E-817A-7E2660F0D2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575" y="6035355"/>
            <a:ext cx="3115945" cy="356018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Picture Source: Click to edit picture source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A580B425-8FA5-E445-ACD1-7FD1B22C7C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41CBE2-982E-0341-B9E9-67324F7C6E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880" y="681037"/>
            <a:ext cx="960191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Lecture (number) References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4CFFFB-AA80-6647-AC0E-DC5BDF0C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CE2775-C52B-0A45-8F6E-1DD96F249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575" y="2082799"/>
            <a:ext cx="5432425" cy="4006915"/>
          </a:xfr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914400" indent="-457200">
              <a:buFont typeface="+mj-lt"/>
              <a:buAutoNum type="arabicPeriod"/>
              <a:defRPr/>
            </a:lvl2pPr>
          </a:lstStyle>
          <a:p>
            <a:pPr lvl="0"/>
            <a:r>
              <a:rPr lang="en-GB"/>
              <a:t>Author 1, A.B.; Author 1, C.D. Title of Article, page range</a:t>
            </a:r>
          </a:p>
          <a:p>
            <a:pPr lvl="0"/>
            <a:r>
              <a:rPr lang="en-GB"/>
              <a:t>Title of Site. Available online: URL (accessed on Day Month Year).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4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A8AA980-6788-7044-A7B6-90ABD38BB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624E9-DC46-0841-A975-0506A2B3B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4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0F04F61-23B0-7944-92C7-DC581F0F55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40A4F5-97EC-3B45-AB80-811FC2868C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1C52B1E3-AF8D-0F4C-BFC6-81E35F172BB1}"/>
              </a:ext>
            </a:extLst>
          </p:cNvPr>
          <p:cNvSpPr txBox="1"/>
          <p:nvPr userDrawn="1"/>
        </p:nvSpPr>
        <p:spPr>
          <a:xfrm>
            <a:off x="9899301" y="5886940"/>
            <a:ext cx="2025606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CCG courses (this will take </a:t>
            </a:r>
            <a:br>
              <a:rPr lang="en-US" sz="80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US" sz="8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you to the website link http://www.ClimateCompatibleGrowth.com/teachingmaterials)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B9E8C3F-C127-1F47-B2FA-46ADAAA86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9867" y="4619674"/>
            <a:ext cx="2441575" cy="11303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2pPr>
            <a:lvl3pPr marL="9144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3pPr>
            <a:lvl4pPr marL="13716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4pPr>
            <a:lvl5pPr marL="18288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Author Name Initial. Initial., Author Name Initial. Initial., Author Name Initial. Initial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E4C81BE-1ADA-6545-9AAE-076A9A6772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69866" y="5674936"/>
            <a:ext cx="753583" cy="797302"/>
          </a:xfrm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QR Code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9C4AD0A-E7A2-E94A-ABE2-B6F5A7C42A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899650" y="2865438"/>
            <a:ext cx="931863" cy="820737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1000" b="1" i="0" kern="1200">
                <a:solidFill>
                  <a:schemeClr val="bg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40087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E75F666-689D-A54E-BBEE-C3AEDAE9E14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E7F83213-35AE-F24C-B60D-EFDB9FDB0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880" y="681037"/>
            <a:ext cx="1068992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30C54-2AEC-E247-8DD1-F9B038333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880" y="2558970"/>
            <a:ext cx="10689920" cy="3721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E7C03-6F0D-A64C-95DB-A501D6784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09224B1-416C-A648-9EFE-8567A5B138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6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3" r:id="rId4"/>
    <p:sldLayoutId id="2147483652" r:id="rId5"/>
    <p:sldLayoutId id="2147483653" r:id="rId6"/>
    <p:sldLayoutId id="2147483672" r:id="rId7"/>
    <p:sldLayoutId id="2147483656" r:id="rId8"/>
    <p:sldLayoutId id="2147483657" r:id="rId9"/>
    <p:sldLayoutId id="2147483674" r:id="rId10"/>
    <p:sldLayoutId id="214748367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egoe UI" panose="020B0502040204020203" pitchFamily="34" charset="0"/>
          <a:ea typeface="Tahom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a.org/reports/implementing-a-long-term-energy-policy-planning-process-for-azerbaijan-a-roadmap/key-elements-of-energy-policy-plannin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j.energy.2021.121706" TargetMode="External"/><Relationship Id="rId4" Type="http://schemas.openxmlformats.org/officeDocument/2006/relationships/hyperlink" Target="https://doi.org/10.1088/2516-1083/ad371e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A6110-0F10-F25E-0AB2-4321F6410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2E649F2-00F3-4263-8F41-B26FF992681C}"/>
              </a:ext>
            </a:extLst>
          </p:cNvPr>
          <p:cNvSpPr txBox="1">
            <a:spLocks/>
          </p:cNvSpPr>
          <p:nvPr/>
        </p:nvSpPr>
        <p:spPr>
          <a:xfrm>
            <a:off x="603992" y="2646477"/>
            <a:ext cx="7430399" cy="33636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48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LECTURE 6: </a:t>
            </a:r>
            <a:br>
              <a:rPr lang="en-GB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en-GB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POLITICAL ECONOMY AND ENERGY MODELLING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7CAE-4B64-1AC5-6D50-CC00CAA0AA15}"/>
              </a:ext>
            </a:extLst>
          </p:cNvPr>
          <p:cNvSpPr txBox="1"/>
          <p:nvPr/>
        </p:nvSpPr>
        <p:spPr>
          <a:xfrm>
            <a:off x="603991" y="2902780"/>
            <a:ext cx="3704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ptos" panose="020B0004020202020204" pitchFamily="34" charset="0"/>
                <a:cs typeface="Arial" panose="020B0604020202020204" pitchFamily="34" charset="0"/>
              </a:rPr>
              <a:t>Applied Political Economy Analysis for Energy Modelling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B9F30C-B17D-EA83-F9DC-08FCE8B83D04}"/>
              </a:ext>
            </a:extLst>
          </p:cNvPr>
          <p:cNvSpPr txBox="1"/>
          <p:nvPr/>
        </p:nvSpPr>
        <p:spPr>
          <a:xfrm>
            <a:off x="6185043" y="6021605"/>
            <a:ext cx="2568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  <a:cs typeface="Arial" panose="020B0604020202020204" pitchFamily="34" charset="0"/>
              </a:rPr>
              <a:t>By Giulia Ragosa</a:t>
            </a:r>
          </a:p>
        </p:txBody>
      </p:sp>
    </p:spTree>
    <p:extLst>
      <p:ext uri="{BB962C8B-B14F-4D97-AF65-F5344CB8AC3E}">
        <p14:creationId xmlns:p14="http://schemas.microsoft.com/office/powerpoint/2010/main" val="1792389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DC282-0A75-7E7B-22FA-7EF45ADA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3DEDBB8-4FED-E288-E8AF-FA7FD2B62C01}"/>
              </a:ext>
            </a:extLst>
          </p:cNvPr>
          <p:cNvSpPr txBox="1">
            <a:spLocks/>
          </p:cNvSpPr>
          <p:nvPr/>
        </p:nvSpPr>
        <p:spPr>
          <a:xfrm>
            <a:off x="663574" y="1970798"/>
            <a:ext cx="10205864" cy="4369358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kern="1200" cap="none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0488" algn="just">
              <a:spcBef>
                <a:spcPts val="600"/>
              </a:spcBef>
              <a:spcAft>
                <a:spcPts val="1000"/>
              </a:spcAft>
            </a:pPr>
            <a:r>
              <a:rPr lang="en-GB" sz="1800" b="1" dirty="0">
                <a:solidFill>
                  <a:schemeClr val="tx1"/>
                </a:solidFill>
                <a:latin typeface="Aptos" panose="020B0004020202020204" pitchFamily="34" charset="0"/>
              </a:rPr>
              <a:t>Now let’s go through some practical guidelines to embed political thinking across the different steps of the modelling process!</a:t>
            </a:r>
          </a:p>
          <a:p>
            <a:pPr marL="1004888" lvl="2" algn="just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chemeClr val="tx1"/>
                </a:solidFill>
                <a:latin typeface="Aptos" panose="020B0004020202020204" pitchFamily="34" charset="0"/>
              </a:rPr>
              <a:t>But before we dive in:</a:t>
            </a:r>
          </a:p>
          <a:p>
            <a:pPr marL="1290638" lvl="2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ptos" panose="020B0004020202020204" pitchFamily="34" charset="0"/>
              </a:rPr>
              <a:t>These guidelines are illustrative, not prescriptive — political economy analysis must be adapted to the specific project context, modelling tool, and objective.</a:t>
            </a:r>
          </a:p>
          <a:p>
            <a:pPr marL="1290638" lvl="2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ptos" panose="020B0004020202020204" pitchFamily="34" charset="0"/>
              </a:rPr>
              <a:t>This is not about quantifying politics or forcing social factors into equations, but about structured reflection on assumptions, scenarios, and the use of results.</a:t>
            </a:r>
          </a:p>
          <a:p>
            <a:pPr marL="1290638" lvl="2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ptos" panose="020B0004020202020204" pitchFamily="34" charset="0"/>
              </a:rPr>
              <a:t>You are not expected to do all of this every time — the tools shown here are options, constrained by time and resources. Feel free to return to these slides whenever useful!</a:t>
            </a:r>
          </a:p>
          <a:p>
            <a:pPr marL="1290638" lvl="2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ptos" panose="020B0004020202020204" pitchFamily="34" charset="0"/>
              </a:rPr>
              <a:t>You will not be required to do all of this for your EMP project; the goal is to understand the core logic of how political economy can strengthen modelling approaches.</a:t>
            </a:r>
            <a:endParaRPr lang="en-GB" sz="1200" kern="0" dirty="0">
              <a:solidFill>
                <a:schemeClr val="tx1">
                  <a:lumMod val="75000"/>
                  <a:lumOff val="25000"/>
                </a:schemeClr>
              </a:solidFill>
              <a:ea typeface="Calibri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9B25FF6-B100-47B2-92D4-FF28E1E0CA07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8B15F759-DD3F-F34F-20D5-3E77AA6CC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650241"/>
            <a:ext cx="10239651" cy="766029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6.4 Practical guidelines for using political economy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E4F1E1-EDCD-2DB7-1D78-17CA02F6FE86}"/>
              </a:ext>
            </a:extLst>
          </p:cNvPr>
          <p:cNvCxnSpPr>
            <a:cxnSpLocks/>
          </p:cNvCxnSpPr>
          <p:nvPr/>
        </p:nvCxnSpPr>
        <p:spPr>
          <a:xfrm>
            <a:off x="1368967" y="2790893"/>
            <a:ext cx="0" cy="3155589"/>
          </a:xfrm>
          <a:prstGeom prst="line">
            <a:avLst/>
          </a:prstGeom>
          <a:ln w="28575">
            <a:solidFill>
              <a:srgbClr val="ECE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380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76ED0C54-FA1D-D500-88C8-538E3110E085}"/>
              </a:ext>
            </a:extLst>
          </p:cNvPr>
          <p:cNvSpPr/>
          <p:nvPr/>
        </p:nvSpPr>
        <p:spPr>
          <a:xfrm>
            <a:off x="741680" y="839262"/>
            <a:ext cx="4084320" cy="3931920"/>
          </a:xfrm>
          <a:prstGeom prst="ellips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ptos" panose="020B0004020202020204" pitchFamily="34" charset="0"/>
                <a:cs typeface="Arial" panose="020B0604020202020204" pitchFamily="34" charset="0"/>
              </a:rPr>
              <a:t>Stage 1 – Problem definition and context-setting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3A1C6-666D-1219-C99A-397EC1063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93" y="6457571"/>
            <a:ext cx="424070" cy="365125"/>
          </a:xfrm>
        </p:spPr>
        <p:txBody>
          <a:bodyPr/>
          <a:lstStyle/>
          <a:p>
            <a:fld id="{709224B1-416C-A648-9EFE-8567A5B1389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0D250-A7EC-70A5-7B3A-71D4650E3AEF}"/>
              </a:ext>
            </a:extLst>
          </p:cNvPr>
          <p:cNvSpPr txBox="1"/>
          <p:nvPr/>
        </p:nvSpPr>
        <p:spPr>
          <a:xfrm>
            <a:off x="5330102" y="1388628"/>
            <a:ext cx="5577722" cy="4701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What happens at this stage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Modellers define the policy or planning question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Decide what the modelling is </a:t>
            </a:r>
            <a:r>
              <a:rPr lang="en-GB" i="1" dirty="0">
                <a:latin typeface="Aptos" panose="020B0004020202020204" pitchFamily="34" charset="0"/>
              </a:rPr>
              <a:t>for</a:t>
            </a:r>
            <a:r>
              <a:rPr lang="en-GB" dirty="0">
                <a:latin typeface="Aptos" panose="020B0004020202020204" pitchFamily="34" charset="0"/>
              </a:rPr>
              <a:t> and </a:t>
            </a:r>
            <a:r>
              <a:rPr lang="en-GB" i="1" dirty="0">
                <a:latin typeface="Aptos" panose="020B0004020202020204" pitchFamily="34" charset="0"/>
              </a:rPr>
              <a:t>for whom</a:t>
            </a:r>
            <a:endParaRPr lang="en-GB" dirty="0">
              <a:latin typeface="Aptos" panose="020B00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Set boundaries (time horizon, sectors, resolution)</a:t>
            </a:r>
          </a:p>
          <a:p>
            <a:pPr>
              <a:spcAft>
                <a:spcPts val="600"/>
              </a:spcAft>
            </a:pPr>
            <a:endParaRPr lang="en-GB" sz="105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How political economy helps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Clear articulation of what the model is and is not trying to inform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Clarifies how and why problems are salient to policy and </a:t>
            </a:r>
            <a:r>
              <a:rPr lang="en-GB" dirty="0" err="1">
                <a:latin typeface="Aptos" panose="020B0004020202020204" pitchFamily="34" charset="0"/>
              </a:rPr>
              <a:t>politcs</a:t>
            </a:r>
            <a:r>
              <a:rPr lang="en-GB" dirty="0">
                <a:latin typeface="Aptos" panose="020B0004020202020204" pitchFamily="34" charset="0"/>
              </a:rPr>
              <a:t>, not just technically interesting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Anchors modelling in real policy concerns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Helps mapping relevant policies and institutions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Clarifies actors involved, their interests and ideas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latin typeface="Aptos" panose="020B00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E59DB4-45AA-4C38-9827-470282BC7BA2}"/>
              </a:ext>
            </a:extLst>
          </p:cNvPr>
          <p:cNvCxnSpPr>
            <a:cxnSpLocks/>
          </p:cNvCxnSpPr>
          <p:nvPr/>
        </p:nvCxnSpPr>
        <p:spPr>
          <a:xfrm>
            <a:off x="2568719" y="869733"/>
            <a:ext cx="833910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930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21852-99DB-4900-2452-708653A1A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DCFF9-7C84-440C-EB48-D6B7A2A0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93" y="6457571"/>
            <a:ext cx="424070" cy="365125"/>
          </a:xfrm>
        </p:spPr>
        <p:txBody>
          <a:bodyPr/>
          <a:lstStyle/>
          <a:p>
            <a:fld id="{709224B1-416C-A648-9EFE-8567A5B1389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2C905A-9E7A-CAA0-7347-33BC939A0AF7}"/>
              </a:ext>
            </a:extLst>
          </p:cNvPr>
          <p:cNvSpPr txBox="1"/>
          <p:nvPr/>
        </p:nvSpPr>
        <p:spPr>
          <a:xfrm>
            <a:off x="5102448" y="984086"/>
            <a:ext cx="5805376" cy="5616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en-GB" sz="1100" dirty="0">
              <a:latin typeface="Aptos" panose="020B0004020202020204" pitchFamily="34" charset="0"/>
            </a:endParaRPr>
          </a:p>
          <a:p>
            <a:pPr>
              <a:spcAft>
                <a:spcPts val="18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Relevant political economy analysis tools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Policy document review:</a:t>
            </a:r>
            <a:r>
              <a:rPr lang="en-GB" dirty="0">
                <a:latin typeface="Aptos" panose="020B0004020202020204" pitchFamily="34" charset="0"/>
              </a:rPr>
              <a:t> Identify how the issue is currently defined in key strategies, plans, and speeches; identify stage of the policy cycle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Institutional and historical analysis: </a:t>
            </a:r>
            <a:r>
              <a:rPr lang="en-GB" dirty="0">
                <a:latin typeface="Aptos" panose="020B0004020202020204" pitchFamily="34" charset="0"/>
              </a:rPr>
              <a:t>assess the characteristics of existing institutions and structures that support or inhibit policy change (e.g. bureaucratic capacity, level of coordination, macroeconomic and historical context)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Stakeholder mapping: </a:t>
            </a:r>
            <a:r>
              <a:rPr lang="en-GB" dirty="0">
                <a:latin typeface="Aptos" panose="020B0004020202020204" pitchFamily="34" charset="0"/>
              </a:rPr>
              <a:t>identify who is affected and who cares about the issue; how different actors frame the problem; whose interests and ideas are influential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Stakeholder consultation</a:t>
            </a:r>
            <a:r>
              <a:rPr lang="en-GB" dirty="0">
                <a:latin typeface="Aptos" panose="020B0004020202020204" pitchFamily="34" charset="0"/>
              </a:rPr>
              <a:t>: gain deeper insight into how different stakeholders define the problem and which issues are more politically salient</a:t>
            </a:r>
          </a:p>
          <a:p>
            <a:pPr>
              <a:spcAft>
                <a:spcPts val="600"/>
              </a:spcAft>
            </a:pPr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9EF00E-BCCD-485B-91A3-7771599B6D77}"/>
              </a:ext>
            </a:extLst>
          </p:cNvPr>
          <p:cNvSpPr/>
          <p:nvPr/>
        </p:nvSpPr>
        <p:spPr>
          <a:xfrm>
            <a:off x="741680" y="839262"/>
            <a:ext cx="4084320" cy="3931920"/>
          </a:xfrm>
          <a:prstGeom prst="ellips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ptos" panose="020B0004020202020204" pitchFamily="34" charset="0"/>
                <a:cs typeface="Arial" panose="020B0604020202020204" pitchFamily="34" charset="0"/>
              </a:rPr>
              <a:t>Stage 1 – Problem definition and context-setting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AA8CB9-B4AB-1FAB-3A94-0EFF1C9A5939}"/>
              </a:ext>
            </a:extLst>
          </p:cNvPr>
          <p:cNvCxnSpPr>
            <a:cxnSpLocks/>
          </p:cNvCxnSpPr>
          <p:nvPr/>
        </p:nvCxnSpPr>
        <p:spPr>
          <a:xfrm>
            <a:off x="2568719" y="869733"/>
            <a:ext cx="833910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48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E47AB-0C8C-DDDE-6931-A36C5A2C0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D8331-350B-68E3-8662-DE03D3914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93" y="6457571"/>
            <a:ext cx="424070" cy="365125"/>
          </a:xfrm>
        </p:spPr>
        <p:txBody>
          <a:bodyPr/>
          <a:lstStyle/>
          <a:p>
            <a:fld id="{709224B1-416C-A648-9EFE-8567A5B1389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07C61E-1838-9FE3-DA1D-9491494F3031}"/>
              </a:ext>
            </a:extLst>
          </p:cNvPr>
          <p:cNvSpPr txBox="1"/>
          <p:nvPr/>
        </p:nvSpPr>
        <p:spPr>
          <a:xfrm>
            <a:off x="5319468" y="1103999"/>
            <a:ext cx="5588355" cy="5211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en-GB" sz="1100" dirty="0">
              <a:latin typeface="Aptos" panose="020B0004020202020204" pitchFamily="34" charset="0"/>
            </a:endParaRPr>
          </a:p>
          <a:p>
            <a:pPr>
              <a:spcAft>
                <a:spcPts val="12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Relevant questions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What observable policy problem motivates this modelling? What is the model trying to inform?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How do different stakeholders describe the problem? What outcomes matter most to them?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What competing priorities and ideas exist between different stakeholder groups? 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Who defines the problem — and who does not? Who has the power to shape policy?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What issues are politically sensitive or off-limits?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Which institutions are formally responsible for decisions? What are the key rules?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How are decisions actually made in practice?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What structural constraints limit choices?</a:t>
            </a:r>
          </a:p>
          <a:p>
            <a:pPr>
              <a:spcAft>
                <a:spcPts val="600"/>
              </a:spcAft>
            </a:pPr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3B9E648-9301-F30C-C406-336181053E7E}"/>
              </a:ext>
            </a:extLst>
          </p:cNvPr>
          <p:cNvSpPr/>
          <p:nvPr/>
        </p:nvSpPr>
        <p:spPr>
          <a:xfrm>
            <a:off x="741680" y="839262"/>
            <a:ext cx="4084320" cy="3931920"/>
          </a:xfrm>
          <a:prstGeom prst="ellips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ptos" panose="020B0004020202020204" pitchFamily="34" charset="0"/>
                <a:cs typeface="Arial" panose="020B0604020202020204" pitchFamily="34" charset="0"/>
              </a:rPr>
              <a:t>Stage 1 – Problem definition and context-setting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1370A8-4BC1-07AB-2339-244CC20966E5}"/>
              </a:ext>
            </a:extLst>
          </p:cNvPr>
          <p:cNvCxnSpPr>
            <a:cxnSpLocks/>
          </p:cNvCxnSpPr>
          <p:nvPr/>
        </p:nvCxnSpPr>
        <p:spPr>
          <a:xfrm>
            <a:off x="2568719" y="869733"/>
            <a:ext cx="833910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344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6ADFB-233E-E1AA-BC75-C1D76C39F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B52097E-D632-BF34-F451-C4064BD7340E}"/>
              </a:ext>
            </a:extLst>
          </p:cNvPr>
          <p:cNvSpPr/>
          <p:nvPr/>
        </p:nvSpPr>
        <p:spPr>
          <a:xfrm>
            <a:off x="741680" y="839252"/>
            <a:ext cx="4084320" cy="3931920"/>
          </a:xfrm>
          <a:prstGeom prst="ellipse">
            <a:avLst/>
          </a:prstGeom>
          <a:solidFill>
            <a:srgbClr val="C0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ptos" panose="020B0004020202020204" pitchFamily="34" charset="0"/>
                <a:cs typeface="Arial" panose="020B0604020202020204" pitchFamily="34" charset="0"/>
              </a:rPr>
              <a:t>Stage 2 – Assumption setting and scenario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04C2B-AC5C-A1F8-5F41-A83140FC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93" y="6457571"/>
            <a:ext cx="424070" cy="365125"/>
          </a:xfrm>
        </p:spPr>
        <p:txBody>
          <a:bodyPr/>
          <a:lstStyle/>
          <a:p>
            <a:fld id="{709224B1-416C-A648-9EFE-8567A5B1389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46F108-54DC-CCE8-CE3C-298EA840F40C}"/>
              </a:ext>
            </a:extLst>
          </p:cNvPr>
          <p:cNvSpPr txBox="1"/>
          <p:nvPr/>
        </p:nvSpPr>
        <p:spPr>
          <a:xfrm>
            <a:off x="5437608" y="1337137"/>
            <a:ext cx="5577722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latin typeface="Aptos" panose="020B0004020202020204" pitchFamily="34" charset="0"/>
              </a:rPr>
              <a:t>What happens at this stage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Set key assumptions and key modelling inputs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Decide what constraints are included or relaxed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Define scenarios and pathways</a:t>
            </a:r>
          </a:p>
          <a:p>
            <a:pPr lvl="1">
              <a:spcAft>
                <a:spcPts val="600"/>
              </a:spcAft>
            </a:pPr>
            <a:endParaRPr lang="en-GB" sz="1200" b="1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b="1" dirty="0">
                <a:latin typeface="Aptos" panose="020B0004020202020204" pitchFamily="34" charset="0"/>
              </a:rPr>
              <a:t>How political economy helps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Test the plausibility of model assumptions and inputs against economic and political realities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Helps avoid “best-case” assumptions by default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Distinguishes between technically possible scenarios and politically plausible scenarios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Supports alternative, staged, or constrained scenarios.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100" dirty="0">
              <a:latin typeface="Aptos" panose="020B00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F5E176-6073-2C9D-2472-CA7F975D6226}"/>
              </a:ext>
            </a:extLst>
          </p:cNvPr>
          <p:cNvCxnSpPr>
            <a:cxnSpLocks/>
          </p:cNvCxnSpPr>
          <p:nvPr/>
        </p:nvCxnSpPr>
        <p:spPr>
          <a:xfrm>
            <a:off x="2568719" y="869733"/>
            <a:ext cx="833910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623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FFF80-8315-CD57-260D-6E4557227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221C6-0910-EFAB-3BE0-BC0FCD652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93" y="6457571"/>
            <a:ext cx="424070" cy="365125"/>
          </a:xfrm>
        </p:spPr>
        <p:txBody>
          <a:bodyPr/>
          <a:lstStyle/>
          <a:p>
            <a:fld id="{709224B1-416C-A648-9EFE-8567A5B1389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16DE6E-A5C8-EAFA-27E0-61B005FEFB4F}"/>
              </a:ext>
            </a:extLst>
          </p:cNvPr>
          <p:cNvSpPr txBox="1"/>
          <p:nvPr/>
        </p:nvSpPr>
        <p:spPr>
          <a:xfrm>
            <a:off x="5271091" y="1265597"/>
            <a:ext cx="5989385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Useful political economy analysis tools</a:t>
            </a:r>
            <a:endParaRPr lang="en-GB" dirty="0">
              <a:latin typeface="Aptos" panose="020B00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Constraint identification and political feasibility screening: </a:t>
            </a:r>
            <a:r>
              <a:rPr lang="en-GB" dirty="0">
                <a:latin typeface="Aptos" panose="020B0004020202020204" pitchFamily="34" charset="0"/>
              </a:rPr>
              <a:t>Identify political, fiscal, or institutional constraints affecting model inputs; Test assumptions/ scenarios against political economy constraints and opportunities; identify short- vs long-term feasibility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Politically informed parameter-setting: </a:t>
            </a:r>
            <a:r>
              <a:rPr lang="en-GB" dirty="0">
                <a:latin typeface="Aptos" panose="020B0004020202020204" pitchFamily="34" charset="0"/>
              </a:rPr>
              <a:t>Explore whether technical assumptions can be adjusted based on economic, political and social realities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Stakeholder consultation: </a:t>
            </a:r>
            <a:r>
              <a:rPr lang="en-GB" dirty="0">
                <a:latin typeface="Aptos" panose="020B0004020202020204" pitchFamily="34" charset="0"/>
              </a:rPr>
              <a:t>identify alternative pathways based on co-production with different stakeholders; engage policy practitioners and political analysts for sense-checking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Analysis of policy trade-offs and distributional effects: </a:t>
            </a:r>
            <a:r>
              <a:rPr lang="en-GB" dirty="0">
                <a:latin typeface="Aptos" panose="020B0004020202020204" pitchFamily="34" charset="0"/>
              </a:rPr>
              <a:t>unpack the implications of different scenarios</a:t>
            </a:r>
            <a:endParaRPr lang="en-GB" b="1" dirty="0">
              <a:latin typeface="Aptos" panose="020B00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F6EA90B-491D-CA04-BBDC-8EFAB7D73C1D}"/>
              </a:ext>
            </a:extLst>
          </p:cNvPr>
          <p:cNvSpPr/>
          <p:nvPr/>
        </p:nvSpPr>
        <p:spPr>
          <a:xfrm>
            <a:off x="741680" y="839252"/>
            <a:ext cx="4084320" cy="3931920"/>
          </a:xfrm>
          <a:prstGeom prst="ellipse">
            <a:avLst/>
          </a:prstGeom>
          <a:solidFill>
            <a:srgbClr val="C0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ptos" panose="020B0004020202020204" pitchFamily="34" charset="0"/>
                <a:cs typeface="Arial" panose="020B0604020202020204" pitchFamily="34" charset="0"/>
              </a:rPr>
              <a:t>Stage 2 – Assumption setting and scenario development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1A1436-F963-C7C0-8B50-5C73F3674685}"/>
              </a:ext>
            </a:extLst>
          </p:cNvPr>
          <p:cNvCxnSpPr>
            <a:cxnSpLocks/>
          </p:cNvCxnSpPr>
          <p:nvPr/>
        </p:nvCxnSpPr>
        <p:spPr>
          <a:xfrm>
            <a:off x="2568719" y="869733"/>
            <a:ext cx="833910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93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5A4B0-588C-7A31-7ACC-A81F62567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7E1A3-7EE4-1BB6-8DA1-5849F1D5C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93" y="6457571"/>
            <a:ext cx="424070" cy="365125"/>
          </a:xfrm>
        </p:spPr>
        <p:txBody>
          <a:bodyPr/>
          <a:lstStyle/>
          <a:p>
            <a:fld id="{709224B1-416C-A648-9EFE-8567A5B1389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9D08AA-211A-02D5-BFF5-1F5ECB16A1D0}"/>
              </a:ext>
            </a:extLst>
          </p:cNvPr>
          <p:cNvSpPr/>
          <p:nvPr/>
        </p:nvSpPr>
        <p:spPr>
          <a:xfrm>
            <a:off x="741680" y="839252"/>
            <a:ext cx="4084320" cy="3931920"/>
          </a:xfrm>
          <a:prstGeom prst="ellipse">
            <a:avLst/>
          </a:prstGeom>
          <a:solidFill>
            <a:srgbClr val="C0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ptos" panose="020B0004020202020204" pitchFamily="34" charset="0"/>
                <a:cs typeface="Arial" panose="020B0604020202020204" pitchFamily="34" charset="0"/>
              </a:rPr>
              <a:t>Stage 2 – Assumption setting and scenario development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0AA9E6-BC37-C618-1BCE-7F3F3438F906}"/>
              </a:ext>
            </a:extLst>
          </p:cNvPr>
          <p:cNvCxnSpPr>
            <a:cxnSpLocks/>
          </p:cNvCxnSpPr>
          <p:nvPr/>
        </p:nvCxnSpPr>
        <p:spPr>
          <a:xfrm>
            <a:off x="2568719" y="869733"/>
            <a:ext cx="833910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D00DD2D-97A2-1E7B-E9F4-9A9F983EA58D}"/>
              </a:ext>
            </a:extLst>
          </p:cNvPr>
          <p:cNvSpPr txBox="1"/>
          <p:nvPr/>
        </p:nvSpPr>
        <p:spPr>
          <a:xfrm>
            <a:off x="5319468" y="997671"/>
            <a:ext cx="5588355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en-GB" sz="1100" dirty="0">
              <a:latin typeface="Aptos" panose="020B0004020202020204" pitchFamily="34" charset="0"/>
            </a:endParaRPr>
          </a:p>
          <a:p>
            <a:pPr>
              <a:spcAft>
                <a:spcPts val="12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Relevant questions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Do model inputs align with observed political behaviour patterns? What are the key political risks and sources of uncertainty?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Where might political constraints make technically optimal solutions unfeasible? What constraints are binding in the short- vs long-term?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What key inputs/indicators might be affected by identified political economy dynamics? Which model assumptions are unrealistic in practice?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What constraints should be reflected (and not) in scenarios? If (and how) can any of the identified political dynamics be captured?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What do stakeholders think about the value and feasibility of different modelled pathways?</a:t>
            </a:r>
          </a:p>
        </p:txBody>
      </p:sp>
    </p:spTree>
    <p:extLst>
      <p:ext uri="{BB962C8B-B14F-4D97-AF65-F5344CB8AC3E}">
        <p14:creationId xmlns:p14="http://schemas.microsoft.com/office/powerpoint/2010/main" val="2492232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350D0-CFDC-6DA8-3B6E-3E60CF044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6651AD1-C9BC-CBDB-502A-DE360007546C}"/>
              </a:ext>
            </a:extLst>
          </p:cNvPr>
          <p:cNvSpPr/>
          <p:nvPr/>
        </p:nvSpPr>
        <p:spPr>
          <a:xfrm>
            <a:off x="741680" y="839252"/>
            <a:ext cx="4084320" cy="3931920"/>
          </a:xfrm>
          <a:prstGeom prst="ellipse">
            <a:avLst/>
          </a:prstGeom>
          <a:solidFill>
            <a:srgbClr val="618E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ptos" panose="020B0004020202020204" pitchFamily="34" charset="0"/>
                <a:cs typeface="Arial" panose="020B0604020202020204" pitchFamily="34" charset="0"/>
              </a:rPr>
              <a:t>Stage 3 – Analysis and interpretation of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A1552-57B8-D4BD-EDF1-3D14BC69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93" y="6457571"/>
            <a:ext cx="424070" cy="365125"/>
          </a:xfrm>
        </p:spPr>
        <p:txBody>
          <a:bodyPr/>
          <a:lstStyle/>
          <a:p>
            <a:fld id="{709224B1-416C-A648-9EFE-8567A5B13899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761FAE-AD33-C700-F748-2A154EC1502A}"/>
              </a:ext>
            </a:extLst>
          </p:cNvPr>
          <p:cNvCxnSpPr>
            <a:cxnSpLocks/>
          </p:cNvCxnSpPr>
          <p:nvPr/>
        </p:nvCxnSpPr>
        <p:spPr>
          <a:xfrm>
            <a:off x="2568719" y="869733"/>
            <a:ext cx="8339105" cy="0"/>
          </a:xfrm>
          <a:prstGeom prst="line">
            <a:avLst/>
          </a:prstGeom>
          <a:ln w="28575">
            <a:solidFill>
              <a:srgbClr val="618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406685D-B191-B5C7-7458-FFEFC87E53A0}"/>
              </a:ext>
            </a:extLst>
          </p:cNvPr>
          <p:cNvSpPr txBox="1"/>
          <p:nvPr/>
        </p:nvSpPr>
        <p:spPr>
          <a:xfrm>
            <a:off x="5352548" y="1313417"/>
            <a:ext cx="5555276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What happens at this stage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Analyse outputs and compare pathways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Assess costs, emissions, investments, impacts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Identify “optimal” or preferred pathways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How political economy helps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Interprets results with wider context in mind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Identify trade-offs related to system changes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Forsee implementation barriers and opportunities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Flags results that may face political resistance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Identifies distributional effects and likely winners/losers</a:t>
            </a:r>
          </a:p>
        </p:txBody>
      </p:sp>
    </p:spTree>
    <p:extLst>
      <p:ext uri="{BB962C8B-B14F-4D97-AF65-F5344CB8AC3E}">
        <p14:creationId xmlns:p14="http://schemas.microsoft.com/office/powerpoint/2010/main" val="626898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DFE16-F454-785C-6F14-0D029F686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16A24-74BB-E679-B80D-FB335A3FB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93" y="6457571"/>
            <a:ext cx="424070" cy="365125"/>
          </a:xfrm>
        </p:spPr>
        <p:txBody>
          <a:bodyPr/>
          <a:lstStyle/>
          <a:p>
            <a:fld id="{709224B1-416C-A648-9EFE-8567A5B1389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8E188E-E9AF-DDD5-A397-7C0D8716970D}"/>
              </a:ext>
            </a:extLst>
          </p:cNvPr>
          <p:cNvSpPr txBox="1"/>
          <p:nvPr/>
        </p:nvSpPr>
        <p:spPr>
          <a:xfrm>
            <a:off x="5313621" y="1160191"/>
            <a:ext cx="5760779" cy="6304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Useful political economy tools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Socio-political impact assessment: </a:t>
            </a:r>
            <a:r>
              <a:rPr lang="en-GB" dirty="0">
                <a:latin typeface="Aptos" panose="020B0004020202020204" pitchFamily="34" charset="0"/>
              </a:rPr>
              <a:t>identify key trade-offs and “winners and losers” of different pathways, assess distribution of costs and benefits, including their visibility and timing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Political constraint analysis: </a:t>
            </a:r>
            <a:r>
              <a:rPr lang="en-GB" dirty="0">
                <a:latin typeface="Aptos" panose="020B0004020202020204" pitchFamily="34" charset="0"/>
              </a:rPr>
              <a:t>identify which solutions face the highest political barriers and risks; identify constraints and opportunities; explore feasibility of alternative pathways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Implementation analysis</a:t>
            </a:r>
            <a:r>
              <a:rPr lang="en-GB" dirty="0">
                <a:latin typeface="Aptos" panose="020B0004020202020204" pitchFamily="34" charset="0"/>
              </a:rPr>
              <a:t>: Identify which policy, institutional and contextual changes would be necessary for enabling different options; reflect on sequencing and timing of reform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Secondary stakeholder consultation: </a:t>
            </a:r>
            <a:r>
              <a:rPr lang="en-GB" dirty="0">
                <a:latin typeface="Aptos" panose="020B0004020202020204" pitchFamily="34" charset="0"/>
              </a:rPr>
              <a:t>understand how the interests of key stakeholders might affect how results are received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dirty="0">
              <a:latin typeface="Aptos" panose="020B00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b="1" dirty="0">
              <a:latin typeface="Aptos" panose="020B0004020202020204" pitchFamily="34" charset="0"/>
            </a:endParaRPr>
          </a:p>
          <a:p>
            <a:pPr>
              <a:spcAft>
                <a:spcPts val="1200"/>
              </a:spcAft>
            </a:pPr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6B5CA9-E1B8-3B3C-AAE0-EE4071EDCAFD}"/>
              </a:ext>
            </a:extLst>
          </p:cNvPr>
          <p:cNvSpPr/>
          <p:nvPr/>
        </p:nvSpPr>
        <p:spPr>
          <a:xfrm>
            <a:off x="741680" y="839252"/>
            <a:ext cx="4084320" cy="3931920"/>
          </a:xfrm>
          <a:prstGeom prst="ellipse">
            <a:avLst/>
          </a:prstGeom>
          <a:solidFill>
            <a:srgbClr val="618E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ptos" panose="020B0004020202020204" pitchFamily="34" charset="0"/>
                <a:cs typeface="Arial" panose="020B0604020202020204" pitchFamily="34" charset="0"/>
              </a:rPr>
              <a:t>Stage 3 – Analysis and interpretation of 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41B698-F69B-6AA6-DDCF-01B7E8B783E4}"/>
              </a:ext>
            </a:extLst>
          </p:cNvPr>
          <p:cNvCxnSpPr>
            <a:cxnSpLocks/>
          </p:cNvCxnSpPr>
          <p:nvPr/>
        </p:nvCxnSpPr>
        <p:spPr>
          <a:xfrm>
            <a:off x="2568719" y="869733"/>
            <a:ext cx="8339105" cy="0"/>
          </a:xfrm>
          <a:prstGeom prst="line">
            <a:avLst/>
          </a:prstGeom>
          <a:ln w="28575">
            <a:solidFill>
              <a:srgbClr val="618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284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86B1A-3CE0-CC7A-28F1-A20AA6BAF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B509A-3A16-2A04-EA98-3FDD437BC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93" y="6457571"/>
            <a:ext cx="424070" cy="365125"/>
          </a:xfrm>
        </p:spPr>
        <p:txBody>
          <a:bodyPr/>
          <a:lstStyle/>
          <a:p>
            <a:fld id="{709224B1-416C-A648-9EFE-8567A5B1389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234833-B02D-CFB8-102C-030FDB49E823}"/>
              </a:ext>
            </a:extLst>
          </p:cNvPr>
          <p:cNvSpPr txBox="1"/>
          <p:nvPr/>
        </p:nvSpPr>
        <p:spPr>
          <a:xfrm>
            <a:off x="5352548" y="1235826"/>
            <a:ext cx="5715946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Relevant questions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What are the key policy trade-offs associated with different pathways?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Who benefits and who loses under each pathway? Who is likely to oppose and endorse change?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Which solutions face highest political barriers/risk?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Where do political economy dynamics create opportunities rather than constraints?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How might political dynamics affect the timing and ordering of interventions?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What institutional and policy reforms are different scenarios conditional on?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What caveats and context-related information are important to consider and include related to recommendations and results interpretation?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484A222-0346-4090-190C-2C682660E3C7}"/>
              </a:ext>
            </a:extLst>
          </p:cNvPr>
          <p:cNvSpPr/>
          <p:nvPr/>
        </p:nvSpPr>
        <p:spPr>
          <a:xfrm>
            <a:off x="741680" y="839252"/>
            <a:ext cx="4084320" cy="3931920"/>
          </a:xfrm>
          <a:prstGeom prst="ellipse">
            <a:avLst/>
          </a:prstGeom>
          <a:solidFill>
            <a:srgbClr val="618E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ptos" panose="020B0004020202020204" pitchFamily="34" charset="0"/>
                <a:cs typeface="Arial" panose="020B0604020202020204" pitchFamily="34" charset="0"/>
              </a:rPr>
              <a:t>Stage 3 – Analysis and interpretation of results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73E086-BE15-8E11-1E63-CD09675FE22B}"/>
              </a:ext>
            </a:extLst>
          </p:cNvPr>
          <p:cNvCxnSpPr>
            <a:cxnSpLocks/>
          </p:cNvCxnSpPr>
          <p:nvPr/>
        </p:nvCxnSpPr>
        <p:spPr>
          <a:xfrm>
            <a:off x="2568719" y="869733"/>
            <a:ext cx="8339105" cy="0"/>
          </a:xfrm>
          <a:prstGeom prst="line">
            <a:avLst/>
          </a:prstGeom>
          <a:ln w="28575">
            <a:solidFill>
              <a:srgbClr val="618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77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A16F8-F8B1-A426-0367-92870F6A8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74" y="2270575"/>
            <a:ext cx="10239652" cy="27952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800" b="0" dirty="0">
                <a:latin typeface="Aptos" panose="020B0004020202020204" pitchFamily="34" charset="0"/>
                <a:cs typeface="Arial" panose="020B0604020202020204" pitchFamily="34" charset="0"/>
              </a:rPr>
              <a:t>By the end of this lecture, you will be able to:</a:t>
            </a:r>
          </a:p>
          <a:p>
            <a:pPr>
              <a:lnSpc>
                <a:spcPct val="100000"/>
              </a:lnSpc>
            </a:pPr>
            <a:r>
              <a:rPr lang="en-GB" sz="1800" b="0" dirty="0">
                <a:latin typeface="Aptos" panose="020B0004020202020204" pitchFamily="34" charset="0"/>
                <a:cs typeface="Arial" panose="020B0604020202020204" pitchFamily="34" charset="0"/>
              </a:rPr>
              <a:t>ILO1: Understand the value of integrating political economy analysis across the modelling process </a:t>
            </a:r>
          </a:p>
          <a:p>
            <a:pPr>
              <a:lnSpc>
                <a:spcPct val="100000"/>
              </a:lnSpc>
            </a:pPr>
            <a:r>
              <a:rPr lang="en-GB" sz="1800" b="0" dirty="0">
                <a:latin typeface="Aptos" panose="020B0004020202020204" pitchFamily="34" charset="0"/>
                <a:cs typeface="Arial" panose="020B0604020202020204" pitchFamily="34" charset="0"/>
              </a:rPr>
              <a:t>ILO2: Identify which political economy questions are relevant at different steps of the modelling process</a:t>
            </a:r>
          </a:p>
          <a:p>
            <a:pPr>
              <a:lnSpc>
                <a:spcPct val="100000"/>
              </a:lnSpc>
            </a:pPr>
            <a:r>
              <a:rPr lang="en-GB" sz="1800" b="0" dirty="0">
                <a:latin typeface="Aptos" panose="020B0004020202020204" pitchFamily="34" charset="0"/>
                <a:cs typeface="Arial" panose="020B0604020202020204" pitchFamily="34" charset="0"/>
              </a:rPr>
              <a:t>ILO3: Explain how political economy analysis tools can be used in different steps of the modelling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91876-30B0-51B3-5CE6-E7B16AEA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2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0428CC-F9AC-4816-83B8-B739C9095A0D}"/>
              </a:ext>
            </a:extLst>
          </p:cNvPr>
          <p:cNvCxnSpPr>
            <a:cxnSpLocks/>
          </p:cNvCxnSpPr>
          <p:nvPr/>
        </p:nvCxnSpPr>
        <p:spPr>
          <a:xfrm>
            <a:off x="741100" y="196991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E6897167-F124-7C6C-CC86-2AE0A99F8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466627"/>
            <a:ext cx="9457150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Lecture 6: 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3757293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E0FDA-8AF2-4D15-7E78-26577DBE2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61067E7-591A-8398-9280-20E47D291299}"/>
              </a:ext>
            </a:extLst>
          </p:cNvPr>
          <p:cNvSpPr/>
          <p:nvPr/>
        </p:nvSpPr>
        <p:spPr>
          <a:xfrm>
            <a:off x="741680" y="839252"/>
            <a:ext cx="4084320" cy="3931920"/>
          </a:xfrm>
          <a:prstGeom prst="ellipse">
            <a:avLst/>
          </a:prstGeom>
          <a:solidFill>
            <a:srgbClr val="FA505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ptos" panose="020B0004020202020204" pitchFamily="34" charset="0"/>
                <a:cs typeface="Arial" panose="020B0604020202020204" pitchFamily="34" charset="0"/>
              </a:rPr>
              <a:t>Stage 4 – Communication and policy engagement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AAFB0-8937-C5E3-71FB-E463F0704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93" y="6457571"/>
            <a:ext cx="424070" cy="365125"/>
          </a:xfrm>
        </p:spPr>
        <p:txBody>
          <a:bodyPr/>
          <a:lstStyle/>
          <a:p>
            <a:fld id="{709224B1-416C-A648-9EFE-8567A5B13899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54118E-05AD-AB85-759E-AC553E7837EB}"/>
              </a:ext>
            </a:extLst>
          </p:cNvPr>
          <p:cNvCxnSpPr>
            <a:cxnSpLocks/>
          </p:cNvCxnSpPr>
          <p:nvPr/>
        </p:nvCxnSpPr>
        <p:spPr>
          <a:xfrm>
            <a:off x="2568719" y="869733"/>
            <a:ext cx="8339105" cy="0"/>
          </a:xfrm>
          <a:prstGeom prst="line">
            <a:avLst/>
          </a:prstGeom>
          <a:ln w="28575">
            <a:solidFill>
              <a:srgbClr val="FA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5FA4184-FFFE-B1C1-CC40-C484E1EC9E66}"/>
              </a:ext>
            </a:extLst>
          </p:cNvPr>
          <p:cNvSpPr txBox="1"/>
          <p:nvPr/>
        </p:nvSpPr>
        <p:spPr>
          <a:xfrm>
            <a:off x="5401340" y="1197500"/>
            <a:ext cx="5506484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What happens at this stage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Results are communicated through reports, briefings, consultations or dialogue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Narratives are constructed around findings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Evidence may enter the policy process/debate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3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How political economy helps to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Anticipate </a:t>
            </a:r>
            <a:r>
              <a:rPr lang="en-GB" i="1" dirty="0">
                <a:latin typeface="Aptos" panose="020B0004020202020204" pitchFamily="34" charset="0"/>
              </a:rPr>
              <a:t>how</a:t>
            </a:r>
            <a:r>
              <a:rPr lang="en-GB" dirty="0">
                <a:latin typeface="Aptos" panose="020B0004020202020204" pitchFamily="34" charset="0"/>
              </a:rPr>
              <a:t>, </a:t>
            </a:r>
            <a:r>
              <a:rPr lang="en-GB" i="1" dirty="0">
                <a:latin typeface="Aptos" panose="020B0004020202020204" pitchFamily="34" charset="0"/>
              </a:rPr>
              <a:t>when </a:t>
            </a:r>
            <a:r>
              <a:rPr lang="en-GB" dirty="0">
                <a:latin typeface="Aptos" panose="020B0004020202020204" pitchFamily="34" charset="0"/>
              </a:rPr>
              <a:t>and </a:t>
            </a:r>
            <a:r>
              <a:rPr lang="en-GB" i="1" dirty="0">
                <a:latin typeface="Aptos" panose="020B0004020202020204" pitchFamily="34" charset="0"/>
              </a:rPr>
              <a:t>where </a:t>
            </a:r>
            <a:r>
              <a:rPr lang="en-GB" dirty="0">
                <a:latin typeface="Aptos" panose="020B0004020202020204" pitchFamily="34" charset="0"/>
              </a:rPr>
              <a:t>modelling evidence may be used, identifying realistic entry points for policy influence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Communicate findings strategically through targeted engagement strategies and credible, context-aware storytelling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Identify right channels for disseminating evidence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Identify potential reform champions, opportunities for coalitions and the “right timing” for change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highlight>
                <a:srgbClr val="FFFF00"/>
              </a:highlight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077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64CB2-6AE3-35C6-407B-8847043E2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ABDAE-8AA2-F9BF-24CF-9775451DC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93" y="6457571"/>
            <a:ext cx="424070" cy="365125"/>
          </a:xfrm>
        </p:spPr>
        <p:txBody>
          <a:bodyPr/>
          <a:lstStyle/>
          <a:p>
            <a:fld id="{709224B1-416C-A648-9EFE-8567A5B1389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84352-6573-F02B-440C-404B480551D8}"/>
              </a:ext>
            </a:extLst>
          </p:cNvPr>
          <p:cNvSpPr txBox="1"/>
          <p:nvPr/>
        </p:nvSpPr>
        <p:spPr>
          <a:xfrm>
            <a:off x="5483743" y="1276412"/>
            <a:ext cx="5424081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Useful political economy tools</a:t>
            </a:r>
            <a:endParaRPr lang="en-GB" dirty="0">
              <a:latin typeface="Aptos" panose="020B00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Policy cycle mapping: </a:t>
            </a:r>
            <a:r>
              <a:rPr lang="en-GB" dirty="0">
                <a:latin typeface="Aptos" panose="020B0004020202020204" pitchFamily="34" charset="0"/>
              </a:rPr>
              <a:t>Identify where the decision currently sits (agenda-setting, formulation, etc.)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Narrative analysis: </a:t>
            </a:r>
            <a:r>
              <a:rPr lang="en-GB" dirty="0">
                <a:latin typeface="Aptos" panose="020B0004020202020204" pitchFamily="34" charset="0"/>
              </a:rPr>
              <a:t>adjust emphasis depending on audience and policy stage; tailor messages based on dominant political priorities (e.g. affordability, security)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Actors and coalitions mapping: </a:t>
            </a:r>
            <a:r>
              <a:rPr lang="en-GB" dirty="0">
                <a:latin typeface="Aptos" panose="020B0004020202020204" pitchFamily="34" charset="0"/>
              </a:rPr>
              <a:t>identify potential reform blockers and champions, and their ability to influence change; think about interest-alignment and potential coalitions; use messaging that speaks to interests and values of key groups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Timing assessment: </a:t>
            </a:r>
            <a:r>
              <a:rPr lang="en-GB" dirty="0">
                <a:latin typeface="Aptos" panose="020B0004020202020204" pitchFamily="34" charset="0"/>
              </a:rPr>
              <a:t>identify windows of opportunity based on timing (e.g. elections, fiscal cycles, or external shocks)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F4F0539-22F1-4F33-8047-F8ED67FD38BA}"/>
              </a:ext>
            </a:extLst>
          </p:cNvPr>
          <p:cNvSpPr/>
          <p:nvPr/>
        </p:nvSpPr>
        <p:spPr>
          <a:xfrm>
            <a:off x="741680" y="839252"/>
            <a:ext cx="4084320" cy="3931920"/>
          </a:xfrm>
          <a:prstGeom prst="ellipse">
            <a:avLst/>
          </a:prstGeom>
          <a:solidFill>
            <a:srgbClr val="FA505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ptos" panose="020B0004020202020204" pitchFamily="34" charset="0"/>
                <a:cs typeface="Arial" panose="020B0604020202020204" pitchFamily="34" charset="0"/>
              </a:rPr>
              <a:t>Stage 4 – Communication and policy engagement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7DA9DC-E35A-6A0A-CF02-2437D322061F}"/>
              </a:ext>
            </a:extLst>
          </p:cNvPr>
          <p:cNvCxnSpPr>
            <a:cxnSpLocks/>
          </p:cNvCxnSpPr>
          <p:nvPr/>
        </p:nvCxnSpPr>
        <p:spPr>
          <a:xfrm>
            <a:off x="2568719" y="869733"/>
            <a:ext cx="8339105" cy="0"/>
          </a:xfrm>
          <a:prstGeom prst="line">
            <a:avLst/>
          </a:prstGeom>
          <a:ln w="28575">
            <a:solidFill>
              <a:srgbClr val="FA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816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1F355-674B-69FF-E5BE-64F32EF76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A1283-2F1C-E248-C983-082C619A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93" y="6457571"/>
            <a:ext cx="424070" cy="365125"/>
          </a:xfrm>
        </p:spPr>
        <p:txBody>
          <a:bodyPr/>
          <a:lstStyle/>
          <a:p>
            <a:fld id="{709224B1-416C-A648-9EFE-8567A5B1389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F32B6D-94D8-9D40-CD30-687B3BBFDF57}"/>
              </a:ext>
            </a:extLst>
          </p:cNvPr>
          <p:cNvSpPr txBox="1"/>
          <p:nvPr/>
        </p:nvSpPr>
        <p:spPr>
          <a:xfrm>
            <a:off x="5430579" y="1197292"/>
            <a:ext cx="5618421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PEA questions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Which narratives make these results more credible?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How can recommendations be framed depending on my audience? What language or framing may provoke resistance?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What are the current contextual events and processes that are likely to impact how modelling results are received by different stakeholders?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How can uncertainty and trade-offs be communicated responsibly?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Are there any ‘low-hanging fruit’ that could foster convergence among contending groups?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What political windows of opportunity exist for different policy recommendations?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What are the right channels for disseminating evidence depending on who I want to reach?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29B8C6-D988-0044-D75F-A9BBDA533468}"/>
              </a:ext>
            </a:extLst>
          </p:cNvPr>
          <p:cNvSpPr/>
          <p:nvPr/>
        </p:nvSpPr>
        <p:spPr>
          <a:xfrm>
            <a:off x="741680" y="839252"/>
            <a:ext cx="4084320" cy="3931920"/>
          </a:xfrm>
          <a:prstGeom prst="ellipse">
            <a:avLst/>
          </a:prstGeom>
          <a:solidFill>
            <a:srgbClr val="FA505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ptos" panose="020B0004020202020204" pitchFamily="34" charset="0"/>
                <a:cs typeface="Arial" panose="020B0604020202020204" pitchFamily="34" charset="0"/>
              </a:rPr>
              <a:t>Stage 4 – Communication and policy engagement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E72140-9935-2391-CB84-0023A9403D39}"/>
              </a:ext>
            </a:extLst>
          </p:cNvPr>
          <p:cNvCxnSpPr>
            <a:cxnSpLocks/>
          </p:cNvCxnSpPr>
          <p:nvPr/>
        </p:nvCxnSpPr>
        <p:spPr>
          <a:xfrm>
            <a:off x="2568719" y="869733"/>
            <a:ext cx="8339105" cy="0"/>
          </a:xfrm>
          <a:prstGeom prst="line">
            <a:avLst/>
          </a:prstGeom>
          <a:ln w="28575">
            <a:solidFill>
              <a:srgbClr val="FA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876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D992B-A5E8-BD3A-FDE0-B966BB8FD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05752-FAE6-C4B3-59A6-ED7565AC7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100" y="1980063"/>
            <a:ext cx="10338026" cy="405529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en-GB" sz="1800" b="0" dirty="0">
                <a:latin typeface="Aptos" panose="020B0004020202020204" pitchFamily="34" charset="0"/>
              </a:rPr>
              <a:t>Integrating political economy across the energy modelling process can make modelling more decision-relevant and impactful from the start.</a:t>
            </a:r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en-GB" sz="1800" b="0" dirty="0">
                <a:latin typeface="Aptos" panose="020B0004020202020204" pitchFamily="34" charset="0"/>
              </a:rPr>
              <a:t>This enables us to better understand context, feasibility, and how evidence is likely to be used. </a:t>
            </a:r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en-GB" sz="1800" b="0" dirty="0">
                <a:latin typeface="Aptos" panose="020B0004020202020204" pitchFamily="34" charset="0"/>
              </a:rPr>
              <a:t>Political economy does not replace modelling or change equations — it improves how we frame problems, design scenarios, interpret results, and communicate evidence.</a:t>
            </a:r>
          </a:p>
          <a:p>
            <a:pPr>
              <a:lnSpc>
                <a:spcPct val="110000"/>
              </a:lnSpc>
              <a:spcBef>
                <a:spcPts val="800"/>
              </a:spcBef>
            </a:pPr>
            <a:endParaRPr lang="en-GB" sz="1800" b="0" dirty="0">
              <a:latin typeface="Aptos" panose="020B00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800"/>
              </a:spcBef>
              <a:buNone/>
            </a:pPr>
            <a:endParaRPr lang="en-GB" sz="1800" b="0" dirty="0">
              <a:latin typeface="Aptos" panose="020B0004020202020204" pitchFamily="34" charset="0"/>
            </a:endParaRPr>
          </a:p>
          <a:p>
            <a:endParaRPr lang="en-GB" sz="1800" b="0" dirty="0">
              <a:latin typeface="Aptos" panose="020B0004020202020204" pitchFamily="34" charset="0"/>
            </a:endParaRPr>
          </a:p>
          <a:p>
            <a:endParaRPr lang="en-GB" sz="1800" b="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1F2F-0299-C1E3-90A5-C11A2F3EE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23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3C45A1-E9B3-3C01-AFD7-0C40A282B239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71A2CE0E-654D-CBC9-F73E-F5A8FD7DAE24}"/>
              </a:ext>
            </a:extLst>
          </p:cNvPr>
          <p:cNvSpPr txBox="1">
            <a:spLocks/>
          </p:cNvSpPr>
          <p:nvPr/>
        </p:nvSpPr>
        <p:spPr>
          <a:xfrm>
            <a:off x="663575" y="723016"/>
            <a:ext cx="7310844" cy="6932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sz="3600" dirty="0">
                <a:latin typeface="Aptos" panose="020B0004020202020204" pitchFamily="34" charset="0"/>
              </a:rPr>
              <a:t>Wrap up: Lecture 6</a:t>
            </a:r>
            <a:endParaRPr lang="en-GB" sz="36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307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DEFEF-2183-DF56-2061-D43FA8462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12D9B-10F2-AD30-93D5-ADF0E018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24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280A7A-10F8-223A-C601-0F0E0C10619B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A970B12C-702F-1BE9-236B-2882E31A836B}"/>
              </a:ext>
            </a:extLst>
          </p:cNvPr>
          <p:cNvSpPr txBox="1">
            <a:spLocks/>
          </p:cNvSpPr>
          <p:nvPr/>
        </p:nvSpPr>
        <p:spPr>
          <a:xfrm>
            <a:off x="663574" y="723016"/>
            <a:ext cx="8299951" cy="6932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sz="3600" dirty="0">
                <a:latin typeface="Aptos" panose="020B0004020202020204" pitchFamily="34" charset="0"/>
              </a:rPr>
              <a:t>Lecture 6: References</a:t>
            </a:r>
            <a:endParaRPr lang="en-GB" sz="36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DFAE4-66A7-0B50-F24F-944E82455F0D}"/>
              </a:ext>
            </a:extLst>
          </p:cNvPr>
          <p:cNvSpPr txBox="1"/>
          <p:nvPr/>
        </p:nvSpPr>
        <p:spPr>
          <a:xfrm>
            <a:off x="741100" y="1843647"/>
            <a:ext cx="10162126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latin typeface="Aptos" panose="020B0004020202020204" pitchFamily="34" charset="0"/>
              </a:rPr>
              <a:t>IEA (2021) Key elements of energy policy planning. International Energy Agency. Available at: </a:t>
            </a:r>
            <a:r>
              <a:rPr lang="en-GB" sz="1700" dirty="0">
                <a:solidFill>
                  <a:srgbClr val="000000"/>
                </a:solidFill>
                <a:latin typeface="Aptos" panose="020B0004020202020204" pitchFamily="34" charset="0"/>
                <a:hlinkClick r:id="rId3"/>
              </a:rPr>
              <a:t>https://www.iea.org/reports/implementing-a-long-term-energy-policy-planning-process-for-azerbaijan-a-roadmap/key-elements-of-energy-policy-planning</a:t>
            </a:r>
            <a:r>
              <a:rPr lang="en-GB" sz="1700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latin typeface="Aptos" panose="020B0004020202020204" pitchFamily="34" charset="0"/>
              </a:rPr>
              <a:t>de </a:t>
            </a:r>
            <a:r>
              <a:rPr lang="en-GB" sz="1700" dirty="0" err="1">
                <a:latin typeface="Aptos" panose="020B0004020202020204" pitchFamily="34" charset="0"/>
              </a:rPr>
              <a:t>Gooyert</a:t>
            </a:r>
            <a:r>
              <a:rPr lang="en-GB" sz="1700" dirty="0">
                <a:latin typeface="Aptos" panose="020B0004020202020204" pitchFamily="34" charset="0"/>
              </a:rPr>
              <a:t>, V. and </a:t>
            </a:r>
            <a:r>
              <a:rPr lang="en-GB" sz="1700" dirty="0" err="1">
                <a:latin typeface="Aptos" panose="020B0004020202020204" pitchFamily="34" charset="0"/>
              </a:rPr>
              <a:t>Größler</a:t>
            </a:r>
            <a:r>
              <a:rPr lang="en-GB" sz="1700" dirty="0">
                <a:latin typeface="Aptos" panose="020B0004020202020204" pitchFamily="34" charset="0"/>
              </a:rPr>
              <a:t>, A. (2018) ‘On the difference between theoretical and applied system dynamics modelling’, </a:t>
            </a:r>
            <a:r>
              <a:rPr lang="en-GB" sz="1700" i="1" dirty="0">
                <a:latin typeface="Aptos" panose="020B0004020202020204" pitchFamily="34" charset="0"/>
              </a:rPr>
              <a:t>System Dynamics Review</a:t>
            </a:r>
            <a:r>
              <a:rPr lang="en-GB" sz="1700" dirty="0">
                <a:latin typeface="Aptos" panose="020B0004020202020204" pitchFamily="34" charset="0"/>
              </a:rPr>
              <a:t>, 34(4), pp. 575–583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700" dirty="0" err="1">
                <a:latin typeface="Aptos" panose="020B0004020202020204" pitchFamily="34" charset="0"/>
              </a:rPr>
              <a:t>Sovacool</a:t>
            </a:r>
            <a:r>
              <a:rPr lang="en-GB" sz="1700" dirty="0">
                <a:latin typeface="Aptos" panose="020B0004020202020204" pitchFamily="34" charset="0"/>
              </a:rPr>
              <a:t>, B. K. (2016) </a:t>
            </a:r>
            <a:r>
              <a:rPr lang="en-GB" sz="1700" i="1" dirty="0">
                <a:latin typeface="Aptos" panose="020B0004020202020204" pitchFamily="34" charset="0"/>
              </a:rPr>
              <a:t>How Long Will It Take? Conceptualizing the Temporal Dynamics of Energy Transitions. </a:t>
            </a:r>
            <a:r>
              <a:rPr lang="en-GB" sz="1700" dirty="0">
                <a:latin typeface="Aptos" panose="020B0004020202020204" pitchFamily="34" charset="0"/>
              </a:rPr>
              <a:t>Energy Research &amp; Social Science (13).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latin typeface="Aptos" panose="020B0004020202020204" pitchFamily="34" charset="0"/>
              </a:rPr>
              <a:t>Pfenninger, S. (2024). Open code and data are not enough: Understandability as design goal for energy system models. Progress in Energy, 6(3), 033002. </a:t>
            </a:r>
            <a:r>
              <a:rPr lang="en-GB" sz="1700" dirty="0">
                <a:latin typeface="Aptos" panose="020B0004020202020204" pitchFamily="34" charset="0"/>
                <a:hlinkClick r:id="rId4"/>
              </a:rPr>
              <a:t>https://doi.org/10.1088/2516-1083/ad371e</a:t>
            </a:r>
            <a:endParaRPr lang="en-GB" sz="1700" dirty="0">
              <a:latin typeface="Aptos" panose="020B00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rgbClr val="000000"/>
                </a:solidFill>
                <a:latin typeface="Aptos" panose="020B0004020202020204" pitchFamily="34" charset="0"/>
              </a:rPr>
              <a:t>Krumm, A., </a:t>
            </a:r>
            <a:r>
              <a:rPr lang="en-GB" sz="1700" dirty="0" err="1">
                <a:solidFill>
                  <a:srgbClr val="000000"/>
                </a:solidFill>
                <a:latin typeface="Aptos" panose="020B0004020202020204" pitchFamily="34" charset="0"/>
              </a:rPr>
              <a:t>Süsser</a:t>
            </a:r>
            <a:r>
              <a:rPr lang="en-GB" sz="1700" dirty="0">
                <a:solidFill>
                  <a:srgbClr val="000000"/>
                </a:solidFill>
                <a:latin typeface="Aptos" panose="020B0004020202020204" pitchFamily="34" charset="0"/>
              </a:rPr>
              <a:t>, D., &amp; Blechinger, P. (2022). Modelling social aspects of the energy transition: What is the current representation of social factors in energy models? Energy, 239, 121706. </a:t>
            </a:r>
            <a:r>
              <a:rPr lang="en-GB" sz="1700" dirty="0">
                <a:solidFill>
                  <a:srgbClr val="000000"/>
                </a:solidFill>
                <a:latin typeface="Aptos" panose="020B0004020202020204" pitchFamily="34" charset="0"/>
                <a:hlinkClick r:id="rId5"/>
              </a:rPr>
              <a:t>https://doi.org/10.1016/j.energy.2021.121706</a:t>
            </a:r>
            <a:endParaRPr lang="en-GB" sz="17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latin typeface="Aptos" panose="020B0004020202020204" pitchFamily="34" charset="0"/>
              </a:rPr>
              <a:t>Bock, F., &amp; Pfenninger-Lee, S. (2025). Rarely pure and never simple: Exploring perceptions of truth and objectivity in energy modelling and scenarios. Energy Research &amp; Social Science, 127, 104229.</a:t>
            </a:r>
            <a:endParaRPr lang="en-GB" sz="17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sz="17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872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30EFA0-B3A4-E84B-9C72-EA7F2E9C20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Thank you!!!</a:t>
            </a:r>
          </a:p>
        </p:txBody>
      </p:sp>
    </p:spTree>
    <p:extLst>
      <p:ext uri="{BB962C8B-B14F-4D97-AF65-F5344CB8AC3E}">
        <p14:creationId xmlns:p14="http://schemas.microsoft.com/office/powerpoint/2010/main" val="1867903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C407D-AE83-36B5-A673-E8EC58111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3B221C-A9FD-6618-5A27-E78FC35C1947}"/>
              </a:ext>
            </a:extLst>
          </p:cNvPr>
          <p:cNvSpPr txBox="1"/>
          <p:nvPr/>
        </p:nvSpPr>
        <p:spPr>
          <a:xfrm>
            <a:off x="5638799" y="2269570"/>
            <a:ext cx="5264425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None/>
            </a:pPr>
            <a:r>
              <a:rPr lang="en-GB" dirty="0">
                <a:latin typeface="Aptos" panose="020B0004020202020204" pitchFamily="34" charset="0"/>
              </a:rPr>
              <a:t>In the last lectures we have seen that: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Political economy analysis is a powerful tool to understand how institutions, actors and ideas shape energy policy outcomes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This is can greatly enhance our understanding of the context in which modelling takes place</a:t>
            </a:r>
          </a:p>
          <a:p>
            <a:pPr>
              <a:spcAft>
                <a:spcPts val="600"/>
              </a:spcAft>
            </a:pPr>
            <a:r>
              <a:rPr lang="en-GB" dirty="0">
                <a:latin typeface="Aptos" panose="020B0004020202020204" pitchFamily="34" charset="0"/>
              </a:rPr>
              <a:t>→ This lecture will focus on </a:t>
            </a:r>
            <a:r>
              <a:rPr lang="en-GB" b="1" dirty="0">
                <a:latin typeface="Aptos" panose="020B0004020202020204" pitchFamily="34" charset="0"/>
              </a:rPr>
              <a:t>how we can integrate these insight into our modelling practice to enhance the relevance, quality and impact of our work</a:t>
            </a:r>
          </a:p>
          <a:p>
            <a:pPr>
              <a:spcAft>
                <a:spcPts val="600"/>
              </a:spcAft>
              <a:buNone/>
            </a:pPr>
            <a:endParaRPr lang="en-GB" sz="600" i="1" dirty="0">
              <a:latin typeface="Aptos" panose="020B00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F4D278-B44D-FD9D-CC49-D71F7DEB6A8C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150DDC59-973D-6E5C-A371-98CC6E10F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650241"/>
            <a:ext cx="10504435" cy="766029"/>
          </a:xfrm>
        </p:spPr>
        <p:txBody>
          <a:bodyPr>
            <a:noAutofit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6.1 How do we use PEA insights in our modelling?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DB6EAD-D644-1B35-779F-127751AE54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03" r="14844"/>
          <a:stretch>
            <a:fillRect/>
          </a:stretch>
        </p:blipFill>
        <p:spPr>
          <a:xfrm>
            <a:off x="866774" y="1913969"/>
            <a:ext cx="4314826" cy="411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33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802CE-29C0-0FE3-DB9C-D070916DE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7B971-470C-F89A-21D2-7E18AEDCA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F1F4B6-E47D-959C-FF3B-66B08EC13E96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CFE436B8-8C30-F63F-CB4C-4B43A5266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650241"/>
            <a:ext cx="10239651" cy="766029"/>
          </a:xfrm>
        </p:spPr>
        <p:txBody>
          <a:bodyPr>
            <a:noAutofit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6.1 Why should we integrate political economy?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EED707-64A7-9E62-08B3-661170CD94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303" r="14844"/>
          <a:stretch>
            <a:fillRect/>
          </a:stretch>
        </p:blipFill>
        <p:spPr>
          <a:xfrm>
            <a:off x="866774" y="1913969"/>
            <a:ext cx="4314826" cy="41180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5BE9DC-1C1F-FDD6-91F8-A0EC9335396D}"/>
              </a:ext>
            </a:extLst>
          </p:cNvPr>
          <p:cNvSpPr txBox="1"/>
          <p:nvPr/>
        </p:nvSpPr>
        <p:spPr>
          <a:xfrm>
            <a:off x="5394960" y="2297725"/>
            <a:ext cx="569975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None/>
            </a:pPr>
            <a:r>
              <a:rPr lang="en-GB" sz="1800" dirty="0">
                <a:latin typeface="Aptos" panose="020B0004020202020204" pitchFamily="34" charset="0"/>
              </a:rPr>
              <a:t>For energy modellers, political economy can help to: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f</a:t>
            </a:r>
            <a:r>
              <a:rPr lang="en-GB" sz="1800" dirty="0">
                <a:latin typeface="Aptos" panose="020B0004020202020204" pitchFamily="34" charset="0"/>
              </a:rPr>
              <a:t>rame modelling problems in a relevant way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u</a:t>
            </a:r>
            <a:r>
              <a:rPr lang="en-GB" sz="1800" dirty="0">
                <a:latin typeface="Aptos" panose="020B0004020202020204" pitchFamily="34" charset="0"/>
              </a:rPr>
              <a:t>nderstand the context </a:t>
            </a:r>
            <a:r>
              <a:rPr lang="en-GB" dirty="0">
                <a:latin typeface="Aptos" panose="020B0004020202020204" pitchFamily="34" charset="0"/>
              </a:rPr>
              <a:t>in which change occurs</a:t>
            </a:r>
            <a:endParaRPr lang="en-GB" sz="1800" dirty="0">
              <a:latin typeface="Aptos" panose="020B00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a</a:t>
            </a:r>
            <a:r>
              <a:rPr lang="en-GB" sz="1800" dirty="0">
                <a:latin typeface="Aptos" panose="020B0004020202020204" pitchFamily="34" charset="0"/>
              </a:rPr>
              <a:t>ssess the </a:t>
            </a:r>
            <a:r>
              <a:rPr lang="en-GB" dirty="0">
                <a:latin typeface="Aptos" panose="020B0004020202020204" pitchFamily="34" charset="0"/>
              </a:rPr>
              <a:t>feasibility of </a:t>
            </a:r>
            <a:r>
              <a:rPr lang="en-GB" sz="1800" dirty="0">
                <a:latin typeface="Aptos" panose="020B0004020202020204" pitchFamily="34" charset="0"/>
              </a:rPr>
              <a:t>assumptions and scenarios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identify social and political risks related to different transition pathways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latin typeface="Aptos" panose="020B0004020202020204" pitchFamily="34" charset="0"/>
              </a:rPr>
              <a:t>anticipate barriers</a:t>
            </a:r>
            <a:r>
              <a:rPr lang="en-GB" dirty="0">
                <a:latin typeface="Aptos" panose="020B0004020202020204" pitchFamily="34" charset="0"/>
              </a:rPr>
              <a:t> and opportunities for change</a:t>
            </a:r>
            <a:endParaRPr lang="en-GB" sz="1800" dirty="0">
              <a:latin typeface="Aptos" panose="020B00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communicate results effectively and strategically</a:t>
            </a:r>
          </a:p>
          <a:p>
            <a:endParaRPr lang="en-GB" dirty="0">
              <a:highlight>
                <a:srgbClr val="FFFF00"/>
              </a:highlight>
              <a:latin typeface="Aptos" panose="020B0004020202020204" pitchFamily="34" charset="0"/>
            </a:endParaRPr>
          </a:p>
          <a:p>
            <a:endParaRPr lang="en-GB" sz="1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20055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C407D-AE83-36B5-A673-E8EC58111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3B221C-A9FD-6618-5A27-E78FC35C1947}"/>
              </a:ext>
            </a:extLst>
          </p:cNvPr>
          <p:cNvSpPr txBox="1"/>
          <p:nvPr/>
        </p:nvSpPr>
        <p:spPr>
          <a:xfrm>
            <a:off x="741101" y="3108970"/>
            <a:ext cx="1016212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None/>
            </a:pPr>
            <a:r>
              <a:rPr lang="en-GB" dirty="0">
                <a:latin typeface="Aptos" panose="020B0004020202020204" pitchFamily="34" charset="0"/>
              </a:rPr>
              <a:t>Energy modelling can be used to </a:t>
            </a:r>
            <a:r>
              <a:rPr lang="en-GB" b="1" dirty="0">
                <a:latin typeface="Aptos" panose="020B0004020202020204" pitchFamily="34" charset="0"/>
              </a:rPr>
              <a:t>answer relevant policy questions in different areas</a:t>
            </a:r>
            <a:r>
              <a:rPr lang="en-GB" dirty="0">
                <a:latin typeface="Aptos" panose="020B0004020202020204" pitchFamily="34" charset="0"/>
              </a:rPr>
              <a:t>, including: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long-term energy system transition pathways,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power system expansion and operation,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energy access and affordability,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macroeconomic and financial aspects,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climate–energy interactions.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F4D278-B44D-FD9D-CC49-D71F7DEB6A8C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150DDC59-973D-6E5C-A371-98CC6E10F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650241"/>
            <a:ext cx="10239651" cy="766029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6.2 Not all energy modelling is the same…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F3740D-0AD5-3331-2E7D-69187F7904C8}"/>
              </a:ext>
            </a:extLst>
          </p:cNvPr>
          <p:cNvSpPr txBox="1"/>
          <p:nvPr/>
        </p:nvSpPr>
        <p:spPr>
          <a:xfrm>
            <a:off x="702336" y="2141878"/>
            <a:ext cx="10162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dirty="0">
                <a:latin typeface="Aptos" panose="020B0004020202020204" pitchFamily="34" charset="0"/>
              </a:rPr>
              <a:t>Before we delve into the details of how to integrate political economy thinking into our work, we need to acknowledge the </a:t>
            </a:r>
            <a:r>
              <a:rPr lang="en-GB" b="1" dirty="0">
                <a:latin typeface="Aptos" panose="020B0004020202020204" pitchFamily="34" charset="0"/>
              </a:rPr>
              <a:t>great diversity of energy modelling tools</a:t>
            </a:r>
            <a:r>
              <a:rPr lang="en-GB" dirty="0">
                <a:latin typeface="Aptos" panose="020B0004020202020204" pitchFamily="34" charset="0"/>
              </a:rPr>
              <a:t> and their purposes…</a:t>
            </a:r>
          </a:p>
        </p:txBody>
      </p:sp>
    </p:spTree>
    <p:extLst>
      <p:ext uri="{BB962C8B-B14F-4D97-AF65-F5344CB8AC3E}">
        <p14:creationId xmlns:p14="http://schemas.microsoft.com/office/powerpoint/2010/main" val="471064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6701D-E1C9-3344-5408-2D7477FF3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B832D-0B6A-9C33-A645-EC4E1AB72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6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C27ED0-7AFB-3B3D-52BC-4DE0458D4719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5F73DBA1-2275-A0D1-568A-1BF5D4A63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650241"/>
            <a:ext cx="10239651" cy="766029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6.2 Not all energy modelling is the same…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F5423E-7854-3FEE-7305-A1B8DBEB80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7" t="3168" r="7065" b="7293"/>
          <a:stretch>
            <a:fillRect/>
          </a:stretch>
        </p:blipFill>
        <p:spPr>
          <a:xfrm>
            <a:off x="741100" y="2156300"/>
            <a:ext cx="4711414" cy="3830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4ED543-11EC-E2F8-EF88-FAE879DD07A4}"/>
              </a:ext>
            </a:extLst>
          </p:cNvPr>
          <p:cNvSpPr txBox="1"/>
          <p:nvPr/>
        </p:nvSpPr>
        <p:spPr>
          <a:xfrm>
            <a:off x="5853705" y="2515524"/>
            <a:ext cx="50495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None/>
            </a:pPr>
            <a:r>
              <a:rPr lang="en-GB" dirty="0">
                <a:latin typeface="Aptos" panose="020B0004020202020204" pitchFamily="34" charset="0"/>
              </a:rPr>
              <a:t>Energy modelling can differ in: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time horizon</a:t>
            </a:r>
            <a:r>
              <a:rPr lang="en-GB" dirty="0">
                <a:latin typeface="Aptos" panose="020B0004020202020204" pitchFamily="34" charset="0"/>
              </a:rPr>
              <a:t> (short-term vs long-term)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scale </a:t>
            </a:r>
            <a:r>
              <a:rPr lang="en-GB" dirty="0">
                <a:latin typeface="Aptos" panose="020B0004020202020204" pitchFamily="34" charset="0"/>
              </a:rPr>
              <a:t>(project-based, sectoral vs economy-wide)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policy proximity</a:t>
            </a:r>
            <a:r>
              <a:rPr lang="en-GB" dirty="0">
                <a:latin typeface="Aptos" panose="020B0004020202020204" pitchFamily="34" charset="0"/>
              </a:rPr>
              <a:t> (strategic vision vs operational decisions)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intended users</a:t>
            </a:r>
            <a:r>
              <a:rPr lang="en-GB" dirty="0">
                <a:latin typeface="Aptos" panose="020B0004020202020204" pitchFamily="34" charset="0"/>
              </a:rPr>
              <a:t> (planners, ministries, regulators, donors)</a:t>
            </a:r>
          </a:p>
          <a:p>
            <a:pPr>
              <a:spcAft>
                <a:spcPts val="600"/>
              </a:spcAft>
            </a:pP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2942643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80C85-B1F9-1D94-9993-F4C65D4F4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177A6-A999-B23F-4BB3-CD79C8F16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8E421C4-1486-72CE-135B-8FEB4C72A492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9E04A00E-A87A-827C-5FD3-38AED7A48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650241"/>
            <a:ext cx="10451466" cy="766029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… and they don’t all aim to achieve the same things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A9EF3E-60E8-8A78-663B-029CE81EE868}"/>
              </a:ext>
            </a:extLst>
          </p:cNvPr>
          <p:cNvSpPr txBox="1"/>
          <p:nvPr/>
        </p:nvSpPr>
        <p:spPr>
          <a:xfrm>
            <a:off x="5029200" y="2143301"/>
            <a:ext cx="5874024" cy="3639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Energy models can serve different aims </a:t>
            </a:r>
            <a:r>
              <a:rPr lang="en-GB" dirty="0">
                <a:latin typeface="Aptos" panose="020B0004020202020204" pitchFamily="34" charset="0"/>
              </a:rPr>
              <a:t>including: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exploring future pathways under different assumptions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comparing policy options and trade-offs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assessing system-wide impacts</a:t>
            </a:r>
          </a:p>
          <a:p>
            <a:pPr>
              <a:spcAft>
                <a:spcPts val="600"/>
              </a:spcAft>
              <a:buNone/>
            </a:pPr>
            <a:endParaRPr lang="en-GB" sz="105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dirty="0">
                <a:latin typeface="Aptos" panose="020B0004020202020204" pitchFamily="34" charset="0"/>
              </a:rPr>
              <a:t>And can be </a:t>
            </a:r>
            <a:r>
              <a:rPr lang="en-GB" b="1" dirty="0">
                <a:latin typeface="Aptos" panose="020B0004020202020204" pitchFamily="34" charset="0"/>
              </a:rPr>
              <a:t>used for different purposes </a:t>
            </a:r>
            <a:r>
              <a:rPr lang="en-GB" dirty="0">
                <a:latin typeface="Aptos" panose="020B0004020202020204" pitchFamily="34" charset="0"/>
              </a:rPr>
              <a:t>such as: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supporting agenda-setting and visioning by expanding the range of possible futures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exploring feasible short-term options within well-defined constraints or to widen options of possible futures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support investment decisions</a:t>
            </a:r>
            <a:endParaRPr lang="en-GB" sz="1200" dirty="0">
              <a:latin typeface="Aptos" panose="020B0004020202020204" pitchFamily="34" charset="0"/>
            </a:endParaRPr>
          </a:p>
        </p:txBody>
      </p:sp>
      <p:pic>
        <p:nvPicPr>
          <p:cNvPr id="9" name="Graphic 8" descr="Bullseye with solid fill">
            <a:extLst>
              <a:ext uri="{FF2B5EF4-FFF2-40B4-BE49-F238E27FC236}">
                <a16:creationId xmlns:a16="http://schemas.microsoft.com/office/drawing/2014/main" id="{C4AD1E59-470C-CF8B-C498-D94645511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9282" y="1840083"/>
            <a:ext cx="3972558" cy="39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68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58416-6CBA-EA58-933E-FE78B9340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6A036-FC86-DE31-1058-292C77E70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8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61D65F-FB19-6EF5-8D5A-5CF87A3D8DEF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47332087-F378-8063-D94F-BE7611810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650241"/>
            <a:ext cx="10239651" cy="766029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6.3 Where political economy fits in the modelling process</a:t>
            </a:r>
          </a:p>
        </p:txBody>
      </p:sp>
      <p:pic>
        <p:nvPicPr>
          <p:cNvPr id="6" name="Graphic 5" descr="Venn diagram with solid fill">
            <a:extLst>
              <a:ext uri="{FF2B5EF4-FFF2-40B4-BE49-F238E27FC236}">
                <a16:creationId xmlns:a16="http://schemas.microsoft.com/office/drawing/2014/main" id="{4C57F95F-DC8D-2335-EE0A-CF645BEEB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614" y="1699402"/>
            <a:ext cx="4365626" cy="43656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60126D-CCBE-5915-50D0-03A84D12587D}"/>
              </a:ext>
            </a:extLst>
          </p:cNvPr>
          <p:cNvSpPr txBox="1"/>
          <p:nvPr/>
        </p:nvSpPr>
        <p:spPr>
          <a:xfrm>
            <a:off x="4816549" y="2189344"/>
            <a:ext cx="6086676" cy="3606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From “adding politics” to using PEA strategically</a:t>
            </a:r>
          </a:p>
          <a:p>
            <a:pPr>
              <a:spcAft>
                <a:spcPts val="1200"/>
              </a:spcAft>
              <a:buNone/>
            </a:pPr>
            <a:r>
              <a:rPr lang="en-GB" dirty="0">
                <a:latin typeface="Aptos" panose="020B0004020202020204" pitchFamily="34" charset="0"/>
              </a:rPr>
              <a:t>Political economy is not just an add-on at the end of modelling…</a:t>
            </a:r>
          </a:p>
          <a:p>
            <a:pPr>
              <a:spcAft>
                <a:spcPts val="1800"/>
              </a:spcAft>
              <a:buNone/>
            </a:pPr>
            <a:r>
              <a:rPr lang="en-GB" dirty="0">
                <a:latin typeface="Aptos" panose="020B0004020202020204" pitchFamily="34" charset="0"/>
              </a:rPr>
              <a:t>Instead, it can be used at multiple stages of the modelling process, including:</a:t>
            </a:r>
          </a:p>
          <a:p>
            <a:pPr marL="1200150" lvl="2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problem definition,</a:t>
            </a:r>
          </a:p>
          <a:p>
            <a:pPr marL="1200150" lvl="2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scenario design,</a:t>
            </a:r>
          </a:p>
          <a:p>
            <a:pPr marL="1200150" lvl="2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assumptions,</a:t>
            </a:r>
          </a:p>
          <a:p>
            <a:pPr marL="1200150" lvl="2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interpretation of results,</a:t>
            </a:r>
          </a:p>
          <a:p>
            <a:pPr marL="1200150" lvl="2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communication and policy engagement.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5E399D2-CCFC-06FE-8666-34794E1EB66E}"/>
              </a:ext>
            </a:extLst>
          </p:cNvPr>
          <p:cNvCxnSpPr>
            <a:cxnSpLocks/>
          </p:cNvCxnSpPr>
          <p:nvPr/>
        </p:nvCxnSpPr>
        <p:spPr>
          <a:xfrm>
            <a:off x="5463447" y="4177025"/>
            <a:ext cx="0" cy="1577794"/>
          </a:xfrm>
          <a:prstGeom prst="line">
            <a:avLst/>
          </a:prstGeom>
          <a:ln w="28575">
            <a:solidFill>
              <a:srgbClr val="ECE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368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DF3D0-905E-F6F0-96EC-B98BC93D7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8337C-71B4-C005-552C-CB4594F6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9EA5C3-6027-02FA-923B-3DD07A5DDE17}"/>
              </a:ext>
            </a:extLst>
          </p:cNvPr>
          <p:cNvCxnSpPr>
            <a:cxnSpLocks/>
          </p:cNvCxnSpPr>
          <p:nvPr/>
        </p:nvCxnSpPr>
        <p:spPr>
          <a:xfrm>
            <a:off x="741100" y="1295062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C9DBA525-BD6D-5F2E-AC57-409635D31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351304"/>
            <a:ext cx="10239651" cy="766029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6.3 Political economy &amp; the modelling process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6F4C9E1B-612A-FEC1-47D1-B4703299DAFF}"/>
              </a:ext>
            </a:extLst>
          </p:cNvPr>
          <p:cNvSpPr/>
          <p:nvPr/>
        </p:nvSpPr>
        <p:spPr>
          <a:xfrm>
            <a:off x="1361443" y="3687417"/>
            <a:ext cx="9154158" cy="417438"/>
          </a:xfrm>
          <a:prstGeom prst="rightArrow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95CC51B-886E-0A60-E0FA-0E98AFBE598C}"/>
              </a:ext>
            </a:extLst>
          </p:cNvPr>
          <p:cNvSpPr/>
          <p:nvPr/>
        </p:nvSpPr>
        <p:spPr>
          <a:xfrm>
            <a:off x="1785068" y="1628029"/>
            <a:ext cx="2007704" cy="198782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Problem-definition and context setting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EE8EF9E-24BB-BC60-9043-1F9E2C6953B4}"/>
              </a:ext>
            </a:extLst>
          </p:cNvPr>
          <p:cNvSpPr/>
          <p:nvPr/>
        </p:nvSpPr>
        <p:spPr>
          <a:xfrm>
            <a:off x="5654607" y="1628029"/>
            <a:ext cx="2007704" cy="1987826"/>
          </a:xfrm>
          <a:prstGeom prst="ellipse">
            <a:avLst/>
          </a:prstGeom>
          <a:solidFill>
            <a:srgbClr val="618EFF"/>
          </a:solidFill>
          <a:ln w="38100">
            <a:solidFill>
              <a:srgbClr val="618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and interpretation of results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FE7755-0828-3304-9C4A-3FC6C3CE6383}"/>
              </a:ext>
            </a:extLst>
          </p:cNvPr>
          <p:cNvSpPr/>
          <p:nvPr/>
        </p:nvSpPr>
        <p:spPr>
          <a:xfrm>
            <a:off x="3740647" y="4236058"/>
            <a:ext cx="2007704" cy="1987826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Assumption setting and scenario development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0DE032-4802-595C-9166-9A9C91348A38}"/>
              </a:ext>
            </a:extLst>
          </p:cNvPr>
          <p:cNvSpPr/>
          <p:nvPr/>
        </p:nvSpPr>
        <p:spPr>
          <a:xfrm>
            <a:off x="7522721" y="4236058"/>
            <a:ext cx="2007704" cy="1987826"/>
          </a:xfrm>
          <a:prstGeom prst="ellipse">
            <a:avLst/>
          </a:prstGeom>
          <a:solidFill>
            <a:srgbClr val="FA5050"/>
          </a:solidFill>
          <a:ln w="38100">
            <a:solidFill>
              <a:srgbClr val="FA5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70BFBA-165A-08D9-BCD8-78E1E8CDA3B8}"/>
              </a:ext>
            </a:extLst>
          </p:cNvPr>
          <p:cNvCxnSpPr>
            <a:cxnSpLocks/>
            <a:stCxn id="3" idx="4"/>
          </p:cNvCxnSpPr>
          <p:nvPr/>
        </p:nvCxnSpPr>
        <p:spPr>
          <a:xfrm>
            <a:off x="2788920" y="3615855"/>
            <a:ext cx="0" cy="39508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6B0D66-26BE-B7EC-B1BD-DC41CBAD426E}"/>
              </a:ext>
            </a:extLst>
          </p:cNvPr>
          <p:cNvCxnSpPr>
            <a:stCxn id="8" idx="0"/>
          </p:cNvCxnSpPr>
          <p:nvPr/>
        </p:nvCxnSpPr>
        <p:spPr>
          <a:xfrm flipV="1">
            <a:off x="4744499" y="3785814"/>
            <a:ext cx="0" cy="45024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A79097-F84B-E0D3-6DF3-B10B89340703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6658459" y="3615855"/>
            <a:ext cx="0" cy="395081"/>
          </a:xfrm>
          <a:prstGeom prst="line">
            <a:avLst/>
          </a:prstGeom>
          <a:ln w="38100">
            <a:solidFill>
              <a:srgbClr val="618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CCBB8C-7F30-5FFA-ABA4-BBFA09B64612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8526573" y="3785814"/>
            <a:ext cx="0" cy="450244"/>
          </a:xfrm>
          <a:prstGeom prst="line">
            <a:avLst/>
          </a:prstGeom>
          <a:ln w="38100">
            <a:solidFill>
              <a:srgbClr val="FA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BEEE5B0-5D59-F66B-433D-FE0F1F315B33}"/>
              </a:ext>
            </a:extLst>
          </p:cNvPr>
          <p:cNvSpPr txBox="1"/>
          <p:nvPr/>
        </p:nvSpPr>
        <p:spPr>
          <a:xfrm>
            <a:off x="7591853" y="4621714"/>
            <a:ext cx="1869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and policy engagement </a:t>
            </a:r>
          </a:p>
        </p:txBody>
      </p:sp>
    </p:spTree>
    <p:extLst>
      <p:ext uri="{BB962C8B-B14F-4D97-AF65-F5344CB8AC3E}">
        <p14:creationId xmlns:p14="http://schemas.microsoft.com/office/powerpoint/2010/main" val="3656917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G Lecture template FINAL" id="{F5A665B6-52B3-9740-8FF5-2BF1B0D489EE}" vid="{FCD7B460-F281-6E43-B1F4-0BA6E44E3C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072E6BEBDA3C42A396F615BA0912BE" ma:contentTypeVersion="17" ma:contentTypeDescription="Create a new document." ma:contentTypeScope="" ma:versionID="e4bd8c4425aa02c9f282292932f52904">
  <xsd:schema xmlns:xsd="http://www.w3.org/2001/XMLSchema" xmlns:xs="http://www.w3.org/2001/XMLSchema" xmlns:p="http://schemas.microsoft.com/office/2006/metadata/properties" xmlns:ns2="b2327551-5aba-4f5a-9ca0-70e5ae868b77" xmlns:ns3="fbebe68c-b940-4723-97fc-516ab94278af" targetNamespace="http://schemas.microsoft.com/office/2006/metadata/properties" ma:root="true" ma:fieldsID="7fe0138e5bd5bd69123ff1ff0da0bdba" ns2:_="" ns3:_="">
    <xsd:import namespace="b2327551-5aba-4f5a-9ca0-70e5ae868b77"/>
    <xsd:import namespace="fbebe68c-b940-4723-97fc-516ab94278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327551-5aba-4f5a-9ca0-70e5ae868b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79a89b1-2c2c-4f7f-9bd7-7914fb13a0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ebe68c-b940-4723-97fc-516ab94278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47004ff-0ade-4f9c-917b-24abbc9ccb0b}" ma:internalName="TaxCatchAll" ma:showField="CatchAllData" ma:web="fbebe68c-b940-4723-97fc-516ab94278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ebe68c-b940-4723-97fc-516ab94278af" xsi:nil="true"/>
    <lcf76f155ced4ddcb4097134ff3c332f xmlns="b2327551-5aba-4f5a-9ca0-70e5ae868b7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0B068D-8B4F-4D17-BC6C-5B297141CCD6}">
  <ds:schemaRefs>
    <ds:schemaRef ds:uri="b2327551-5aba-4f5a-9ca0-70e5ae868b77"/>
    <ds:schemaRef ds:uri="fbebe68c-b940-4723-97fc-516ab94278a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8E10211-4315-4B2E-9D79-EC3AAA3C17A2}">
  <ds:schemaRefs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  <ds:schemaRef ds:uri="http://purl.org/dc/dcmitype/"/>
    <ds:schemaRef ds:uri="b2327551-5aba-4f5a-9ca0-70e5ae868b77"/>
    <ds:schemaRef ds:uri="fbebe68c-b940-4723-97fc-516ab94278af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86C37DD-AFE9-4852-946E-2E58FF85C57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faf88fe-a998-4c5b-93c9-210a11d9a5c2}" enabled="0" method="" siteId="{1faf88fe-a998-4c5b-93c9-210a11d9a5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31498</TotalTime>
  <Words>2240</Words>
  <Application>Microsoft Office PowerPoint</Application>
  <PresentationFormat>Widescreen</PresentationFormat>
  <Paragraphs>238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Aptos</vt:lpstr>
      <vt:lpstr>Arial</vt:lpstr>
      <vt:lpstr>Calibri</vt:lpstr>
      <vt:lpstr>Open Sans</vt:lpstr>
      <vt:lpstr>Segoe UI</vt:lpstr>
      <vt:lpstr>Segoe UI Black</vt:lpstr>
      <vt:lpstr>Segoe UI Semibold</vt:lpstr>
      <vt:lpstr>Segoe UI Semilight</vt:lpstr>
      <vt:lpstr>Office Theme</vt:lpstr>
      <vt:lpstr>PowerPoint Presentation</vt:lpstr>
      <vt:lpstr>Lecture 6: learning outcomes</vt:lpstr>
      <vt:lpstr>6.1 How do we use PEA insights in our modelling?</vt:lpstr>
      <vt:lpstr>6.1 Why should we integrate political economy?</vt:lpstr>
      <vt:lpstr>6.2 Not all energy modelling is the same… </vt:lpstr>
      <vt:lpstr>6.2 Not all energy modelling is the same…</vt:lpstr>
      <vt:lpstr>… and they don’t all aim to achieve the same things</vt:lpstr>
      <vt:lpstr>6.3 Where political economy fits in the modelling process</vt:lpstr>
      <vt:lpstr>6.3 Political economy &amp; the modelling process</vt:lpstr>
      <vt:lpstr>6.4 Practical guidelines for using political economy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OA2 Research</dc:title>
  <dc:creator>Stephanie Hirmer</dc:creator>
  <cp:lastModifiedBy>Giulia Ragosa</cp:lastModifiedBy>
  <cp:revision>11</cp:revision>
  <dcterms:created xsi:type="dcterms:W3CDTF">2021-03-11T13:32:19Z</dcterms:created>
  <dcterms:modified xsi:type="dcterms:W3CDTF">2026-02-20T09:51:19Z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0x01010002072E6BEBDA3C42A396F615BA0912BE</vt:lpwstr>
  </property>
  <property fmtid="{D5CDD505-2E9C-101B-9397-08002B2CF9AE}" pid="3" name="MediaServiceImageTags">
    <vt:lpwstr/>
  </property>
</Properties>
</file>