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1"/>
    <p:sldMasterId id="2147483696" r:id="rId2"/>
  </p:sldMasterIdLst>
  <p:notesMasterIdLst>
    <p:notesMasterId r:id="rId12"/>
  </p:notesMasterIdLst>
  <p:sldIdLst>
    <p:sldId id="304" r:id="rId3"/>
    <p:sldId id="257" r:id="rId4"/>
    <p:sldId id="292" r:id="rId5"/>
    <p:sldId id="300" r:id="rId6"/>
    <p:sldId id="293" r:id="rId7"/>
    <p:sldId id="294" r:id="rId8"/>
    <p:sldId id="295" r:id="rId9"/>
    <p:sldId id="296" r:id="rId10"/>
    <p:sldId id="301" r:id="rId11"/>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humar.Johnson" initials="J" lastIdx="15" clrIdx="0">
    <p:extLst>
      <p:ext uri="{19B8F6BF-5375-455C-9EA6-DF929625EA0E}">
        <p15:presenceInfo xmlns:p15="http://schemas.microsoft.com/office/powerpoint/2012/main" userId="S::jj5679@open.ac.uk::3082ba39-6742-433e-8aca-7665f92a762f" providerId="AD"/>
      </p:ext>
    </p:extLst>
  </p:cmAuthor>
  <p:cmAuthor id="2" name="Gillian.Hosier" initials="G" lastIdx="2" clrIdx="1">
    <p:extLst>
      <p:ext uri="{19B8F6BF-5375-455C-9EA6-DF929625EA0E}">
        <p15:presenceInfo xmlns:p15="http://schemas.microsoft.com/office/powerpoint/2012/main" userId="S::gr399@open.ac.uk::b99e2318-e78f-4eb0-ab42-ee243f8cef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6B35"/>
    <a:srgbClr val="EA530D"/>
    <a:srgbClr val="D8117D"/>
    <a:srgbClr val="E261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84" autoAdjust="0"/>
    <p:restoredTop sz="88906"/>
  </p:normalViewPr>
  <p:slideViewPr>
    <p:cSldViewPr snapToGrid="0" snapToObjects="1">
      <p:cViewPr varScale="1">
        <p:scale>
          <a:sx n="130" d="100"/>
          <a:sy n="130" d="100"/>
        </p:scale>
        <p:origin x="1552" y="184"/>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p:scale>
          <a:sx n="125" d="100"/>
          <a:sy n="125" d="100"/>
        </p:scale>
        <p:origin x="492" y="-234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ADE5F2-41C7-6244-B6BE-0DE86CAF42DC}" type="datetimeFigureOut">
              <a:rPr lang="en-US" smtClean="0"/>
              <a:t>5/25/21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519EDF-32DA-2B40-A28B-2067B9A173AA}" type="slidenum">
              <a:rPr lang="en-US" smtClean="0"/>
              <a:t>‹#›</a:t>
            </a:fld>
            <a:endParaRPr lang="en-US"/>
          </a:p>
        </p:txBody>
      </p:sp>
    </p:spTree>
    <p:extLst>
      <p:ext uri="{BB962C8B-B14F-4D97-AF65-F5344CB8AC3E}">
        <p14:creationId xmlns:p14="http://schemas.microsoft.com/office/powerpoint/2010/main" val="111322494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75193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dirty="0"/>
          </a:p>
        </p:txBody>
      </p:sp>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45439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3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9" name="Google Shape;379;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4203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dirty="0"/>
          </a:p>
        </p:txBody>
      </p:sp>
      <p:sp>
        <p:nvSpPr>
          <p:cNvPr id="102" name="Google Shape;1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69461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p38: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endParaRPr/>
          </a:p>
        </p:txBody>
      </p:sp>
      <p:sp>
        <p:nvSpPr>
          <p:cNvPr id="385" name="Google Shape;385;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31307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p39: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endParaRPr/>
          </a:p>
        </p:txBody>
      </p:sp>
      <p:sp>
        <p:nvSpPr>
          <p:cNvPr id="393" name="Google Shape;393;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85559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p40: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endParaRPr/>
          </a:p>
        </p:txBody>
      </p:sp>
      <p:sp>
        <p:nvSpPr>
          <p:cNvPr id="405" name="Google Shape;405;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69657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4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endParaRPr/>
          </a:p>
        </p:txBody>
      </p:sp>
      <p:sp>
        <p:nvSpPr>
          <p:cNvPr id="415" name="Google Shape;415;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07962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p4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endParaRPr/>
          </a:p>
        </p:txBody>
      </p:sp>
      <p:sp>
        <p:nvSpPr>
          <p:cNvPr id="425" name="Google Shape;425;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23145390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F87F64C6-160A-BA4F-AAC3-386D6A1DFFEE}"/>
              </a:ext>
            </a:extLst>
          </p:cNvPr>
          <p:cNvSpPr/>
          <p:nvPr userDrawn="1"/>
        </p:nvSpPr>
        <p:spPr>
          <a:xfrm>
            <a:off x="7200378" y="3456109"/>
            <a:ext cx="1961150" cy="1693529"/>
          </a:xfrm>
          <a:custGeom>
            <a:avLst/>
            <a:gdLst>
              <a:gd name="connsiteX0" fmla="*/ 1961150 w 1961150"/>
              <a:gd name="connsiteY0" fmla="*/ 5 h 1693529"/>
              <a:gd name="connsiteX1" fmla="*/ 1957019 w 1961150"/>
              <a:gd name="connsiteY1" fmla="*/ 1693529 h 1693529"/>
              <a:gd name="connsiteX2" fmla="*/ 0 w 1961150"/>
              <a:gd name="connsiteY2" fmla="*/ 1693529 h 1693529"/>
              <a:gd name="connsiteX3" fmla="*/ 15337 w 1961150"/>
              <a:gd name="connsiteY3" fmla="*/ 1590908 h 1693529"/>
              <a:gd name="connsiteX4" fmla="*/ 558318 w 1961150"/>
              <a:gd name="connsiteY4" fmla="*/ 578073 h 1693529"/>
              <a:gd name="connsiteX5" fmla="*/ 1961150 w 1961150"/>
              <a:gd name="connsiteY5" fmla="*/ 5 h 169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1150" h="1693529">
                <a:moveTo>
                  <a:pt x="1961150" y="5"/>
                </a:moveTo>
                <a:lnTo>
                  <a:pt x="1957019" y="1693529"/>
                </a:lnTo>
                <a:lnTo>
                  <a:pt x="0" y="1693529"/>
                </a:lnTo>
                <a:lnTo>
                  <a:pt x="15337" y="1590908"/>
                </a:lnTo>
                <a:cubicBezTo>
                  <a:pt x="91629" y="1209853"/>
                  <a:pt x="279114" y="856597"/>
                  <a:pt x="558318" y="578073"/>
                </a:cubicBezTo>
                <a:cubicBezTo>
                  <a:pt x="930589" y="206708"/>
                  <a:pt x="1435321" y="-1278"/>
                  <a:pt x="1961150" y="5"/>
                </a:cubicBezTo>
                <a:close/>
              </a:path>
            </a:pathLst>
          </a:custGeom>
          <a:solidFill>
            <a:srgbClr val="EA530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7">
            <a:extLst>
              <a:ext uri="{FF2B5EF4-FFF2-40B4-BE49-F238E27FC236}">
                <a16:creationId xmlns:a16="http://schemas.microsoft.com/office/drawing/2014/main" id="{3C5F552B-12D7-954D-A3A3-0C3CE451ADD6}"/>
              </a:ext>
            </a:extLst>
          </p:cNvPr>
          <p:cNvSpPr/>
          <p:nvPr userDrawn="1"/>
        </p:nvSpPr>
        <p:spPr>
          <a:xfrm>
            <a:off x="7641620" y="3893031"/>
            <a:ext cx="1518841" cy="1256606"/>
          </a:xfrm>
          <a:custGeom>
            <a:avLst/>
            <a:gdLst>
              <a:gd name="connsiteX0" fmla="*/ 1518841 w 1518841"/>
              <a:gd name="connsiteY0" fmla="*/ 4 h 1256606"/>
              <a:gd name="connsiteX1" fmla="*/ 1515776 w 1518841"/>
              <a:gd name="connsiteY1" fmla="*/ 1256606 h 1256606"/>
              <a:gd name="connsiteX2" fmla="*/ 0 w 1518841"/>
              <a:gd name="connsiteY2" fmla="*/ 1256606 h 1256606"/>
              <a:gd name="connsiteX3" fmla="*/ 2518 w 1518841"/>
              <a:gd name="connsiteY3" fmla="*/ 1239755 h 1256606"/>
              <a:gd name="connsiteX4" fmla="*/ 425650 w 1518841"/>
              <a:gd name="connsiteY4" fmla="*/ 450478 h 1256606"/>
              <a:gd name="connsiteX5" fmla="*/ 1518841 w 1518841"/>
              <a:gd name="connsiteY5" fmla="*/ 4 h 125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841" h="1256606">
                <a:moveTo>
                  <a:pt x="1518841" y="4"/>
                </a:moveTo>
                <a:lnTo>
                  <a:pt x="1515776" y="1256606"/>
                </a:lnTo>
                <a:lnTo>
                  <a:pt x="0" y="1256606"/>
                </a:lnTo>
                <a:lnTo>
                  <a:pt x="2518" y="1239755"/>
                </a:lnTo>
                <a:cubicBezTo>
                  <a:pt x="61971" y="942808"/>
                  <a:pt x="208074" y="667524"/>
                  <a:pt x="425650" y="450478"/>
                </a:cubicBezTo>
                <a:cubicBezTo>
                  <a:pt x="715752" y="161083"/>
                  <a:pt x="1109076" y="-995"/>
                  <a:pt x="1518841" y="4"/>
                </a:cubicBezTo>
                <a:close/>
              </a:path>
            </a:pathLst>
          </a:custGeom>
          <a:solidFill>
            <a:srgbClr val="EA530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
            <a:extLst>
              <a:ext uri="{FF2B5EF4-FFF2-40B4-BE49-F238E27FC236}">
                <a16:creationId xmlns:a16="http://schemas.microsoft.com/office/drawing/2014/main" id="{A46777A7-B73D-4347-BC53-6C5DF2CDCD37}"/>
              </a:ext>
            </a:extLst>
          </p:cNvPr>
          <p:cNvSpPr/>
          <p:nvPr userDrawn="1"/>
        </p:nvSpPr>
        <p:spPr>
          <a:xfrm>
            <a:off x="8098317" y="4338115"/>
            <a:ext cx="1061060" cy="811522"/>
          </a:xfrm>
          <a:custGeom>
            <a:avLst/>
            <a:gdLst>
              <a:gd name="connsiteX0" fmla="*/ 1061060 w 1061060"/>
              <a:gd name="connsiteY0" fmla="*/ 3 h 811522"/>
              <a:gd name="connsiteX1" fmla="*/ 1059080 w 1061060"/>
              <a:gd name="connsiteY1" fmla="*/ 811522 h 811522"/>
              <a:gd name="connsiteX2" fmla="*/ 0 w 1061060"/>
              <a:gd name="connsiteY2" fmla="*/ 811522 h 811522"/>
              <a:gd name="connsiteX3" fmla="*/ 8485 w 1061060"/>
              <a:gd name="connsiteY3" fmla="*/ 777814 h 811522"/>
              <a:gd name="connsiteX4" fmla="*/ 283292 w 1061060"/>
              <a:gd name="connsiteY4" fmla="*/ 320500 h 811522"/>
              <a:gd name="connsiteX5" fmla="*/ 1061060 w 1061060"/>
              <a:gd name="connsiteY5" fmla="*/ 3 h 811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1060" h="811522">
                <a:moveTo>
                  <a:pt x="1061060" y="3"/>
                </a:moveTo>
                <a:lnTo>
                  <a:pt x="1059080" y="811522"/>
                </a:lnTo>
                <a:lnTo>
                  <a:pt x="0" y="811522"/>
                </a:lnTo>
                <a:lnTo>
                  <a:pt x="8485" y="777814"/>
                </a:lnTo>
                <a:cubicBezTo>
                  <a:pt x="60608" y="606641"/>
                  <a:pt x="154293" y="449184"/>
                  <a:pt x="283292" y="320500"/>
                </a:cubicBezTo>
                <a:cubicBezTo>
                  <a:pt x="489689" y="114605"/>
                  <a:pt x="769526" y="-708"/>
                  <a:pt x="1061060" y="3"/>
                </a:cubicBezTo>
                <a:close/>
              </a:path>
            </a:pathLst>
          </a:custGeom>
          <a:solidFill>
            <a:srgbClr val="EA530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Content Placeholder 7" descr="Logo&#10;&#10;Description automatically generated">
            <a:extLst>
              <a:ext uri="{FF2B5EF4-FFF2-40B4-BE49-F238E27FC236}">
                <a16:creationId xmlns:a16="http://schemas.microsoft.com/office/drawing/2014/main" id="{8BBFC323-0B33-D84C-BA46-2BFA265141E2}"/>
              </a:ext>
            </a:extLst>
          </p:cNvPr>
          <p:cNvPicPr>
            <a:picLocks noChangeAspect="1"/>
          </p:cNvPicPr>
          <p:nvPr userDrawn="1"/>
        </p:nvPicPr>
        <p:blipFill>
          <a:blip r:embed="rId2"/>
          <a:stretch>
            <a:fillRect/>
          </a:stretch>
        </p:blipFill>
        <p:spPr>
          <a:xfrm>
            <a:off x="8365365" y="4737314"/>
            <a:ext cx="692185" cy="292215"/>
          </a:xfrm>
          <a:prstGeom prst="rect">
            <a:avLst/>
          </a:prstGeom>
        </p:spPr>
      </p:pic>
    </p:spTree>
    <p:extLst>
      <p:ext uri="{BB962C8B-B14F-4D97-AF65-F5344CB8AC3E}">
        <p14:creationId xmlns:p14="http://schemas.microsoft.com/office/powerpoint/2010/main" val="372656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27"/>
        <p:cNvGrpSpPr/>
        <p:nvPr/>
      </p:nvGrpSpPr>
      <p:grpSpPr>
        <a:xfrm>
          <a:off x="0" y="0"/>
          <a:ext cx="0" cy="0"/>
          <a:chOff x="0" y="0"/>
          <a:chExt cx="0" cy="0"/>
        </a:xfrm>
      </p:grpSpPr>
      <p:sp>
        <p:nvSpPr>
          <p:cNvPr id="28" name="Google Shape;28;p51"/>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1pPr>
            <a:lvl2pPr marL="685800" marR="0" lvl="1"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2pPr>
            <a:lvl3pPr marL="1028700" marR="0" lvl="2"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3pPr>
            <a:lvl4pPr marL="1371600" marR="0" lvl="3"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4pPr>
            <a:lvl5pPr marL="1714500" marR="0" lvl="4"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5pPr>
            <a:lvl6pPr marL="2057400" marR="0" lvl="5"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6pPr>
            <a:lvl7pPr marL="2400300" marR="0" lvl="6"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7pPr>
            <a:lvl8pPr marL="2743200" marR="0" lvl="7"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8pPr>
            <a:lvl9pPr marL="3086100" marR="0" lvl="8"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126423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 name="Picture 18" descr="1_TheOU_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70737" y="194158"/>
            <a:ext cx="909812" cy="467889"/>
          </a:xfrm>
          <a:prstGeom prst="rect">
            <a:avLst/>
          </a:prstGeom>
        </p:spPr>
      </p:pic>
      <p:sp>
        <p:nvSpPr>
          <p:cNvPr id="3" name="Rectangle 2">
            <a:extLst>
              <a:ext uri="{FF2B5EF4-FFF2-40B4-BE49-F238E27FC236}">
                <a16:creationId xmlns:a16="http://schemas.microsoft.com/office/drawing/2014/main" id="{FD07A26B-FB91-4268-AE80-63214307C03F}"/>
              </a:ext>
            </a:extLst>
          </p:cNvPr>
          <p:cNvSpPr/>
          <p:nvPr userDrawn="1"/>
        </p:nvSpPr>
        <p:spPr>
          <a:xfrm>
            <a:off x="0" y="4862019"/>
            <a:ext cx="9144000" cy="281482"/>
          </a:xfrm>
          <a:prstGeom prst="rect">
            <a:avLst/>
          </a:prstGeom>
          <a:solidFill>
            <a:srgbClr val="EB60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738"/>
          </a:p>
        </p:txBody>
      </p:sp>
      <p:sp>
        <p:nvSpPr>
          <p:cNvPr id="4" name="Title 3">
            <a:extLst>
              <a:ext uri="{FF2B5EF4-FFF2-40B4-BE49-F238E27FC236}">
                <a16:creationId xmlns:a16="http://schemas.microsoft.com/office/drawing/2014/main" id="{BF84B4DE-83A6-4726-9008-0C7F75D02D1F}"/>
              </a:ext>
            </a:extLst>
          </p:cNvPr>
          <p:cNvSpPr>
            <a:spLocks noGrp="1"/>
          </p:cNvSpPr>
          <p:nvPr>
            <p:ph type="title"/>
          </p:nvPr>
        </p:nvSpPr>
        <p:spPr>
          <a:xfrm>
            <a:off x="628515" y="273662"/>
            <a:ext cx="7886972" cy="467889"/>
          </a:xfrm>
          <a:prstGeom prst="rect">
            <a:avLst/>
          </a:prstGeom>
        </p:spPr>
        <p:txBody>
          <a:bodyPr/>
          <a:lstStyle>
            <a:lvl1pPr>
              <a:defRPr sz="1898">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F645E500-E4D1-47B6-8A49-38CF5EF7DA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14940" y="157773"/>
            <a:ext cx="965609" cy="408274"/>
          </a:xfrm>
          <a:prstGeom prst="rect">
            <a:avLst/>
          </a:prstGeom>
        </p:spPr>
      </p:pic>
    </p:spTree>
    <p:extLst>
      <p:ext uri="{BB962C8B-B14F-4D97-AF65-F5344CB8AC3E}">
        <p14:creationId xmlns:p14="http://schemas.microsoft.com/office/powerpoint/2010/main" val="2181323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 name="Rectangle 3"/>
          <p:cNvSpPr/>
          <p:nvPr userDrawn="1"/>
        </p:nvSpPr>
        <p:spPr>
          <a:xfrm>
            <a:off x="0" y="-2194"/>
            <a:ext cx="9144000" cy="5145694"/>
          </a:xfrm>
          <a:prstGeom prst="rect">
            <a:avLst/>
          </a:prstGeom>
          <a:solidFill>
            <a:srgbClr val="EF68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71"/>
          </a:p>
        </p:txBody>
      </p:sp>
      <p:sp>
        <p:nvSpPr>
          <p:cNvPr id="6" name="Title 1"/>
          <p:cNvSpPr>
            <a:spLocks noGrp="1"/>
          </p:cNvSpPr>
          <p:nvPr>
            <p:ph type="ctrTitle" hasCustomPrompt="1"/>
          </p:nvPr>
        </p:nvSpPr>
        <p:spPr>
          <a:xfrm>
            <a:off x="372753" y="1560912"/>
            <a:ext cx="8394719" cy="2453558"/>
          </a:xfrm>
          <a:prstGeom prst="rect">
            <a:avLst/>
          </a:prstGeom>
        </p:spPr>
        <p:txBody>
          <a:bodyPr/>
          <a:lstStyle>
            <a:lvl1pPr algn="ctr">
              <a:lnSpc>
                <a:spcPts val="2636"/>
              </a:lnSpc>
              <a:defRPr lang="en-GB" dirty="0">
                <a:solidFill>
                  <a:schemeClr val="bg1"/>
                </a:solidFill>
              </a:defRPr>
            </a:lvl1pPr>
          </a:lstStyle>
          <a:p>
            <a:br>
              <a:rPr lang="en-GB" dirty="0"/>
            </a:br>
            <a:br>
              <a:rPr lang="en-GB" dirty="0"/>
            </a:br>
            <a:br>
              <a:rPr lang="en-GB" dirty="0"/>
            </a:br>
            <a:endParaRPr lang="en-GB" dirty="0"/>
          </a:p>
        </p:txBody>
      </p:sp>
    </p:spTree>
    <p:extLst>
      <p:ext uri="{BB962C8B-B14F-4D97-AF65-F5344CB8AC3E}">
        <p14:creationId xmlns:p14="http://schemas.microsoft.com/office/powerpoint/2010/main" val="2820158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628803" y="4707985"/>
            <a:ext cx="483731" cy="425951"/>
          </a:xfrm>
          <a:prstGeom prst="rect">
            <a:avLst/>
          </a:prstGeom>
        </p:spPr>
        <p:txBody>
          <a:bodyPr/>
          <a:lstStyle/>
          <a:p>
            <a:pPr algn="ctr"/>
            <a:fld id="{C0BADC3D-1509-2C4E-AB5E-AF0356668A88}" type="slidenum">
              <a:rPr lang="en-GB" smtClean="0"/>
              <a:pPr algn="ctr"/>
              <a:t>‹#›</a:t>
            </a:fld>
            <a:endParaRPr lang="en-GB" dirty="0"/>
          </a:p>
        </p:txBody>
      </p:sp>
      <p:sp>
        <p:nvSpPr>
          <p:cNvPr id="6" name="Title 1">
            <a:extLst>
              <a:ext uri="{FF2B5EF4-FFF2-40B4-BE49-F238E27FC236}">
                <a16:creationId xmlns:a16="http://schemas.microsoft.com/office/drawing/2014/main" id="{7EEEF48D-AAD9-49BB-8D9F-21813F6D70FC}"/>
              </a:ext>
            </a:extLst>
          </p:cNvPr>
          <p:cNvSpPr txBox="1">
            <a:spLocks/>
          </p:cNvSpPr>
          <p:nvPr userDrawn="1"/>
        </p:nvSpPr>
        <p:spPr>
          <a:xfrm>
            <a:off x="3568890" y="3891665"/>
            <a:ext cx="4842638" cy="548051"/>
          </a:xfrm>
          <a:prstGeom prst="rect">
            <a:avLst/>
          </a:prstGeom>
        </p:spPr>
        <p:txBody>
          <a:bodyPr/>
          <a:lstStyle>
            <a:lvl1pPr algn="l" defTabSz="650276" rtl="0" eaLnBrk="1" latinLnBrk="0" hangingPunct="1">
              <a:lnSpc>
                <a:spcPts val="5200"/>
              </a:lnSpc>
              <a:spcBef>
                <a:spcPts val="0"/>
              </a:spcBef>
              <a:buNone/>
              <a:defRPr sz="4500" b="1" kern="1200">
                <a:solidFill>
                  <a:schemeClr val="tx1"/>
                </a:solidFill>
                <a:latin typeface="+mj-lt"/>
                <a:ea typeface="+mj-ea"/>
                <a:cs typeface="+mj-cs"/>
              </a:defRPr>
            </a:lvl1pPr>
          </a:lstStyle>
          <a:p>
            <a:endParaRPr lang="en-GB" sz="2372" dirty="0"/>
          </a:p>
        </p:txBody>
      </p:sp>
    </p:spTree>
    <p:extLst>
      <p:ext uri="{BB962C8B-B14F-4D97-AF65-F5344CB8AC3E}">
        <p14:creationId xmlns:p14="http://schemas.microsoft.com/office/powerpoint/2010/main" val="2608241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Pie 4">
            <a:extLst>
              <a:ext uri="{FF2B5EF4-FFF2-40B4-BE49-F238E27FC236}">
                <a16:creationId xmlns:a16="http://schemas.microsoft.com/office/drawing/2014/main" id="{87347E43-111D-8348-9FD5-27F3A328DAA1}"/>
              </a:ext>
            </a:extLst>
          </p:cNvPr>
          <p:cNvSpPr/>
          <p:nvPr userDrawn="1"/>
        </p:nvSpPr>
        <p:spPr>
          <a:xfrm rot="5400000">
            <a:off x="7177208" y="-1979492"/>
            <a:ext cx="3958983" cy="3958983"/>
          </a:xfrm>
          <a:prstGeom prst="pie">
            <a:avLst>
              <a:gd name="adj1" fmla="val 0"/>
              <a:gd name="adj2" fmla="val 5408384"/>
            </a:avLst>
          </a:prstGeom>
          <a:solidFill>
            <a:srgbClr val="EA530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Pie 5">
            <a:extLst>
              <a:ext uri="{FF2B5EF4-FFF2-40B4-BE49-F238E27FC236}">
                <a16:creationId xmlns:a16="http://schemas.microsoft.com/office/drawing/2014/main" id="{F53C11B4-3069-9C41-B7A4-74F85E6B3D52}"/>
              </a:ext>
            </a:extLst>
          </p:cNvPr>
          <p:cNvSpPr/>
          <p:nvPr userDrawn="1"/>
        </p:nvSpPr>
        <p:spPr>
          <a:xfrm rot="5400000">
            <a:off x="7614131" y="-1542568"/>
            <a:ext cx="3085135" cy="3085135"/>
          </a:xfrm>
          <a:prstGeom prst="pie">
            <a:avLst>
              <a:gd name="adj1" fmla="val 0"/>
              <a:gd name="adj2" fmla="val 5408384"/>
            </a:avLst>
          </a:prstGeom>
          <a:solidFill>
            <a:srgbClr val="EA530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Pie 6">
            <a:extLst>
              <a:ext uri="{FF2B5EF4-FFF2-40B4-BE49-F238E27FC236}">
                <a16:creationId xmlns:a16="http://schemas.microsoft.com/office/drawing/2014/main" id="{9746D09F-8E33-3A49-864E-2B89F04F18DD}"/>
              </a:ext>
            </a:extLst>
          </p:cNvPr>
          <p:cNvSpPr/>
          <p:nvPr userDrawn="1"/>
        </p:nvSpPr>
        <p:spPr>
          <a:xfrm rot="5400000">
            <a:off x="8059216" y="-1097484"/>
            <a:ext cx="2194967" cy="2194967"/>
          </a:xfrm>
          <a:prstGeom prst="pie">
            <a:avLst>
              <a:gd name="adj1" fmla="val 0"/>
              <a:gd name="adj2" fmla="val 5408384"/>
            </a:avLst>
          </a:prstGeom>
          <a:solidFill>
            <a:srgbClr val="EA53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Content Placeholder 7" descr="Logo&#10;&#10;Description automatically generated">
            <a:extLst>
              <a:ext uri="{FF2B5EF4-FFF2-40B4-BE49-F238E27FC236}">
                <a16:creationId xmlns:a16="http://schemas.microsoft.com/office/drawing/2014/main" id="{83AD1E3D-FF2D-3845-B3E5-A89EF3964B96}"/>
              </a:ext>
            </a:extLst>
          </p:cNvPr>
          <p:cNvPicPr>
            <a:picLocks noChangeAspect="1"/>
          </p:cNvPicPr>
          <p:nvPr userDrawn="1"/>
        </p:nvPicPr>
        <p:blipFill>
          <a:blip r:embed="rId2"/>
          <a:stretch>
            <a:fillRect/>
          </a:stretch>
        </p:blipFill>
        <p:spPr>
          <a:xfrm>
            <a:off x="8365365" y="399198"/>
            <a:ext cx="692185" cy="292215"/>
          </a:xfrm>
          <a:prstGeom prst="rect">
            <a:avLst/>
          </a:prstGeom>
        </p:spPr>
      </p:pic>
    </p:spTree>
    <p:extLst>
      <p:ext uri="{BB962C8B-B14F-4D97-AF65-F5344CB8AC3E}">
        <p14:creationId xmlns:p14="http://schemas.microsoft.com/office/powerpoint/2010/main" val="1734555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284A36-5C53-5548-B8DF-6AEFE5D9CE0F}"/>
              </a:ext>
            </a:extLst>
          </p:cNvPr>
          <p:cNvSpPr/>
          <p:nvPr userDrawn="1"/>
        </p:nvSpPr>
        <p:spPr>
          <a:xfrm>
            <a:off x="0" y="0"/>
            <a:ext cx="9144000" cy="5143500"/>
          </a:xfrm>
          <a:prstGeom prst="rect">
            <a:avLst/>
          </a:prstGeom>
          <a:solidFill>
            <a:srgbClr val="F66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8610CB09-B75A-514C-B58F-9784C9FCAA1B}"/>
              </a:ext>
            </a:extLst>
          </p:cNvPr>
          <p:cNvPicPr>
            <a:picLocks noChangeAspect="1"/>
          </p:cNvPicPr>
          <p:nvPr userDrawn="1"/>
        </p:nvPicPr>
        <p:blipFill>
          <a:blip r:embed="rId2"/>
          <a:stretch>
            <a:fillRect/>
          </a:stretch>
        </p:blipFill>
        <p:spPr>
          <a:xfrm>
            <a:off x="4796263" y="464024"/>
            <a:ext cx="4347737" cy="4679476"/>
          </a:xfrm>
          <a:prstGeom prst="rect">
            <a:avLst/>
          </a:prstGeom>
        </p:spPr>
      </p:pic>
      <p:pic>
        <p:nvPicPr>
          <p:cNvPr id="8" name="Content Placeholder 7" descr="Logo&#10;&#10;Description automatically generated">
            <a:extLst>
              <a:ext uri="{FF2B5EF4-FFF2-40B4-BE49-F238E27FC236}">
                <a16:creationId xmlns:a16="http://schemas.microsoft.com/office/drawing/2014/main" id="{D296D13C-68AC-E142-9163-B76292C89801}"/>
              </a:ext>
            </a:extLst>
          </p:cNvPr>
          <p:cNvPicPr>
            <a:picLocks noChangeAspect="1"/>
          </p:cNvPicPr>
          <p:nvPr userDrawn="1"/>
        </p:nvPicPr>
        <p:blipFill>
          <a:blip r:embed="rId3"/>
          <a:stretch>
            <a:fillRect/>
          </a:stretch>
        </p:blipFill>
        <p:spPr>
          <a:xfrm>
            <a:off x="8365365" y="171809"/>
            <a:ext cx="692185" cy="292215"/>
          </a:xfrm>
          <a:prstGeom prst="rect">
            <a:avLst/>
          </a:prstGeom>
        </p:spPr>
      </p:pic>
      <p:cxnSp>
        <p:nvCxnSpPr>
          <p:cNvPr id="9" name="Straight Connector 8">
            <a:extLst>
              <a:ext uri="{FF2B5EF4-FFF2-40B4-BE49-F238E27FC236}">
                <a16:creationId xmlns:a16="http://schemas.microsoft.com/office/drawing/2014/main" id="{A3478135-C01B-8C41-BDF2-9A0FA14CFB41}"/>
              </a:ext>
            </a:extLst>
          </p:cNvPr>
          <p:cNvCxnSpPr>
            <a:cxnSpLocks/>
          </p:cNvCxnSpPr>
          <p:nvPr userDrawn="1"/>
        </p:nvCxnSpPr>
        <p:spPr>
          <a:xfrm flipH="1">
            <a:off x="0" y="685800"/>
            <a:ext cx="6515100" cy="0"/>
          </a:xfrm>
          <a:prstGeom prst="line">
            <a:avLst/>
          </a:prstGeom>
          <a:ln w="3175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97C18EB3-8F2F-0A4A-B7B0-9DE65CC55D8E}"/>
              </a:ext>
            </a:extLst>
          </p:cNvPr>
          <p:cNvSpPr>
            <a:spLocks noGrp="1"/>
          </p:cNvSpPr>
          <p:nvPr>
            <p:ph type="body" sz="quarter" idx="10" hasCustomPrompt="1"/>
          </p:nvPr>
        </p:nvSpPr>
        <p:spPr>
          <a:xfrm>
            <a:off x="343128" y="212953"/>
            <a:ext cx="8164058" cy="505497"/>
          </a:xfrm>
          <a:prstGeom prst="rect">
            <a:avLst/>
          </a:prstGeom>
        </p:spPr>
        <p:txBody>
          <a:bodyPr/>
          <a:lstStyle>
            <a:lvl1pPr marL="0" indent="0">
              <a:buNone/>
              <a:defRPr b="1">
                <a:solidFill>
                  <a:schemeClr val="bg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Slide Title</a:t>
            </a:r>
            <a:endParaRPr lang="en-US" dirty="0"/>
          </a:p>
        </p:txBody>
      </p:sp>
    </p:spTree>
    <p:extLst>
      <p:ext uri="{BB962C8B-B14F-4D97-AF65-F5344CB8AC3E}">
        <p14:creationId xmlns:p14="http://schemas.microsoft.com/office/powerpoint/2010/main" val="1154564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284A36-5C53-5548-B8DF-6AEFE5D9CE0F}"/>
              </a:ext>
            </a:extLst>
          </p:cNvPr>
          <p:cNvSpPr/>
          <p:nvPr userDrawn="1"/>
        </p:nvSpPr>
        <p:spPr>
          <a:xfrm>
            <a:off x="0" y="0"/>
            <a:ext cx="9144000" cy="5143500"/>
          </a:xfrm>
          <a:prstGeom prst="rect">
            <a:avLst/>
          </a:prstGeom>
          <a:solidFill>
            <a:srgbClr val="F66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8610CB09-B75A-514C-B58F-9784C9FCAA1B}"/>
              </a:ext>
            </a:extLst>
          </p:cNvPr>
          <p:cNvPicPr>
            <a:picLocks noChangeAspect="1"/>
          </p:cNvPicPr>
          <p:nvPr userDrawn="1"/>
        </p:nvPicPr>
        <p:blipFill>
          <a:blip r:embed="rId2"/>
          <a:stretch>
            <a:fillRect/>
          </a:stretch>
        </p:blipFill>
        <p:spPr>
          <a:xfrm>
            <a:off x="4796263" y="464024"/>
            <a:ext cx="4347737" cy="4679476"/>
          </a:xfrm>
          <a:prstGeom prst="rect">
            <a:avLst/>
          </a:prstGeom>
        </p:spPr>
      </p:pic>
      <p:pic>
        <p:nvPicPr>
          <p:cNvPr id="8" name="Content Placeholder 7" descr="Logo&#10;&#10;Description automatically generated">
            <a:extLst>
              <a:ext uri="{FF2B5EF4-FFF2-40B4-BE49-F238E27FC236}">
                <a16:creationId xmlns:a16="http://schemas.microsoft.com/office/drawing/2014/main" id="{D296D13C-68AC-E142-9163-B76292C89801}"/>
              </a:ext>
            </a:extLst>
          </p:cNvPr>
          <p:cNvPicPr>
            <a:picLocks noChangeAspect="1"/>
          </p:cNvPicPr>
          <p:nvPr userDrawn="1"/>
        </p:nvPicPr>
        <p:blipFill>
          <a:blip r:embed="rId3"/>
          <a:stretch>
            <a:fillRect/>
          </a:stretch>
        </p:blipFill>
        <p:spPr>
          <a:xfrm>
            <a:off x="8365365" y="171809"/>
            <a:ext cx="692185" cy="292215"/>
          </a:xfrm>
          <a:prstGeom prst="rect">
            <a:avLst/>
          </a:prstGeom>
        </p:spPr>
      </p:pic>
      <p:sp>
        <p:nvSpPr>
          <p:cNvPr id="10" name="Text Placeholder 3">
            <a:extLst>
              <a:ext uri="{FF2B5EF4-FFF2-40B4-BE49-F238E27FC236}">
                <a16:creationId xmlns:a16="http://schemas.microsoft.com/office/drawing/2014/main" id="{97C18EB3-8F2F-0A4A-B7B0-9DE65CC55D8E}"/>
              </a:ext>
            </a:extLst>
          </p:cNvPr>
          <p:cNvSpPr>
            <a:spLocks noGrp="1"/>
          </p:cNvSpPr>
          <p:nvPr>
            <p:ph type="body" sz="quarter" idx="10" hasCustomPrompt="1"/>
          </p:nvPr>
        </p:nvSpPr>
        <p:spPr>
          <a:xfrm>
            <a:off x="343128" y="2187376"/>
            <a:ext cx="5299389" cy="1879100"/>
          </a:xfrm>
          <a:prstGeom prst="rect">
            <a:avLst/>
          </a:prstGeom>
        </p:spPr>
        <p:txBody>
          <a:bodyPr/>
          <a:lstStyle>
            <a:lvl1pPr marL="0" indent="0">
              <a:buNone/>
              <a:defRPr b="1">
                <a:solidFill>
                  <a:schemeClr val="bg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Slide Title</a:t>
            </a:r>
            <a:endParaRPr lang="en-US" dirty="0"/>
          </a:p>
        </p:txBody>
      </p:sp>
    </p:spTree>
    <p:extLst>
      <p:ext uri="{BB962C8B-B14F-4D97-AF65-F5344CB8AC3E}">
        <p14:creationId xmlns:p14="http://schemas.microsoft.com/office/powerpoint/2010/main" val="2464255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F66B35"/>
        </a:solidFill>
        <a:effectLst/>
      </p:bgPr>
    </p:bg>
    <p:spTree>
      <p:nvGrpSpPr>
        <p:cNvPr id="1" name=""/>
        <p:cNvGrpSpPr/>
        <p:nvPr/>
      </p:nvGrpSpPr>
      <p:grpSpPr>
        <a:xfrm>
          <a:off x="0" y="0"/>
          <a:ext cx="0" cy="0"/>
          <a:chOff x="0" y="0"/>
          <a:chExt cx="0" cy="0"/>
        </a:xfrm>
      </p:grpSpPr>
      <p:pic>
        <p:nvPicPr>
          <p:cNvPr id="5" name="Content Placeholder 7" descr="Logo&#10;&#10;Description automatically generated">
            <a:extLst>
              <a:ext uri="{FF2B5EF4-FFF2-40B4-BE49-F238E27FC236}">
                <a16:creationId xmlns:a16="http://schemas.microsoft.com/office/drawing/2014/main" id="{B69FE878-E508-EC49-A754-7F49E50F35A5}"/>
              </a:ext>
            </a:extLst>
          </p:cNvPr>
          <p:cNvPicPr>
            <a:picLocks noChangeAspect="1"/>
          </p:cNvPicPr>
          <p:nvPr userDrawn="1"/>
        </p:nvPicPr>
        <p:blipFill>
          <a:blip r:embed="rId2"/>
          <a:stretch>
            <a:fillRect/>
          </a:stretch>
        </p:blipFill>
        <p:spPr>
          <a:xfrm>
            <a:off x="8365365" y="171809"/>
            <a:ext cx="692185" cy="292215"/>
          </a:xfrm>
          <a:prstGeom prst="rect">
            <a:avLst/>
          </a:prstGeom>
        </p:spPr>
      </p:pic>
    </p:spTree>
    <p:extLst>
      <p:ext uri="{BB962C8B-B14F-4D97-AF65-F5344CB8AC3E}">
        <p14:creationId xmlns:p14="http://schemas.microsoft.com/office/powerpoint/2010/main" val="2973594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166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
        <p:cNvGrpSpPr/>
        <p:nvPr/>
      </p:nvGrpSpPr>
      <p:grpSpPr>
        <a:xfrm>
          <a:off x="0" y="0"/>
          <a:ext cx="0" cy="0"/>
          <a:chOff x="0" y="0"/>
          <a:chExt cx="0" cy="0"/>
        </a:xfrm>
      </p:grpSpPr>
      <p:sp>
        <p:nvSpPr>
          <p:cNvPr id="12" name="Google Shape;12;p46"/>
          <p:cNvSpPr txBox="1">
            <a:spLocks noGrp="1"/>
          </p:cNvSpPr>
          <p:nvPr>
            <p:ph type="body" idx="1"/>
          </p:nvPr>
        </p:nvSpPr>
        <p:spPr>
          <a:xfrm>
            <a:off x="628650" y="1369219"/>
            <a:ext cx="7886700" cy="3263504"/>
          </a:xfrm>
          <a:prstGeom prst="rect">
            <a:avLst/>
          </a:prstGeom>
          <a:noFill/>
          <a:ln>
            <a:noFill/>
          </a:ln>
        </p:spPr>
        <p:txBody>
          <a:bodyPr spcFirstLastPara="1" wrap="square" lIns="91425" tIns="91425" rIns="91425" bIns="91425"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163354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and Content" type="obj">
  <p:cSld name="1_Title and Content">
    <p:spTree>
      <p:nvGrpSpPr>
        <p:cNvPr id="1" name="Shape 13"/>
        <p:cNvGrpSpPr/>
        <p:nvPr/>
      </p:nvGrpSpPr>
      <p:grpSpPr>
        <a:xfrm>
          <a:off x="0" y="0"/>
          <a:ext cx="0" cy="0"/>
          <a:chOff x="0" y="0"/>
          <a:chExt cx="0" cy="0"/>
        </a:xfrm>
      </p:grpSpPr>
      <p:sp>
        <p:nvSpPr>
          <p:cNvPr id="14" name="Google Shape;14;p47"/>
          <p:cNvSpPr txBox="1">
            <a:spLocks noGrp="1"/>
          </p:cNvSpPr>
          <p:nvPr>
            <p:ph type="title"/>
          </p:nvPr>
        </p:nvSpPr>
        <p:spPr>
          <a:xfrm>
            <a:off x="457200" y="205979"/>
            <a:ext cx="8229600" cy="85725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15" name="Google Shape;15;p47"/>
          <p:cNvSpPr txBox="1">
            <a:spLocks noGrp="1"/>
          </p:cNvSpPr>
          <p:nvPr>
            <p:ph type="body" idx="1"/>
          </p:nvPr>
        </p:nvSpPr>
        <p:spPr>
          <a:xfrm>
            <a:off x="457200" y="1200151"/>
            <a:ext cx="8229600" cy="3394472"/>
          </a:xfrm>
          <a:prstGeom prst="rect">
            <a:avLst/>
          </a:prstGeom>
          <a:noFill/>
          <a:ln>
            <a:noFill/>
          </a:ln>
        </p:spPr>
        <p:txBody>
          <a:bodyPr spcFirstLastPara="1" wrap="square" lIns="91425" tIns="91425" rIns="91425" bIns="91425"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6" name="Google Shape;16;p47"/>
          <p:cNvSpPr txBox="1">
            <a:spLocks noGrp="1"/>
          </p:cNvSpPr>
          <p:nvPr>
            <p:ph type="dt" idx="10"/>
          </p:nvPr>
        </p:nvSpPr>
        <p:spPr>
          <a:xfrm>
            <a:off x="457200" y="4767264"/>
            <a:ext cx="2133600" cy="273844"/>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17" name="Google Shape;17;p47"/>
          <p:cNvSpPr txBox="1">
            <a:spLocks noGrp="1"/>
          </p:cNvSpPr>
          <p:nvPr>
            <p:ph type="ftr" idx="11"/>
          </p:nvPr>
        </p:nvSpPr>
        <p:spPr>
          <a:xfrm>
            <a:off x="3124200" y="4767264"/>
            <a:ext cx="2895600" cy="273844"/>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18" name="Google Shape;18;p47"/>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78629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
        <p:cNvGrpSpPr/>
        <p:nvPr/>
      </p:nvGrpSpPr>
      <p:grpSpPr>
        <a:xfrm>
          <a:off x="0" y="0"/>
          <a:ext cx="0" cy="0"/>
          <a:chOff x="0" y="0"/>
          <a:chExt cx="0" cy="0"/>
        </a:xfrm>
      </p:grpSpPr>
      <p:sp>
        <p:nvSpPr>
          <p:cNvPr id="20" name="Google Shape;20;p48"/>
          <p:cNvSpPr txBox="1">
            <a:spLocks noGrp="1"/>
          </p:cNvSpPr>
          <p:nvPr>
            <p:ph type="dt" idx="10"/>
          </p:nvPr>
        </p:nvSpPr>
        <p:spPr>
          <a:xfrm>
            <a:off x="628650" y="4767263"/>
            <a:ext cx="2057400" cy="273844"/>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21" name="Google Shape;21;p48"/>
          <p:cNvSpPr txBox="1">
            <a:spLocks noGrp="1"/>
          </p:cNvSpPr>
          <p:nvPr>
            <p:ph type="ftr" idx="11"/>
          </p:nvPr>
        </p:nvSpPr>
        <p:spPr>
          <a:xfrm>
            <a:off x="3028950" y="4767263"/>
            <a:ext cx="3086100" cy="273844"/>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22" name="Google Shape;22;p4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88085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3373409"/>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48" r:id="rId3"/>
    <p:sldLayoutId id="2147483693" r:id="rId4"/>
    <p:sldLayoutId id="2147483694" r:id="rId5"/>
    <p:sldLayoutId id="2147483653" r:id="rId6"/>
    <p:sldLayoutId id="2147483700" r:id="rId7"/>
    <p:sldLayoutId id="2147483701" r:id="rId8"/>
    <p:sldLayoutId id="2147483702" r:id="rId9"/>
    <p:sldLayoutId id="2147483703"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DADA9AC-09FD-7C48-9CDC-8BC3FBDEF118}"/>
              </a:ext>
            </a:extLst>
          </p:cNvPr>
          <p:cNvSpPr/>
          <p:nvPr userDrawn="1"/>
        </p:nvSpPr>
        <p:spPr>
          <a:xfrm>
            <a:off x="0" y="-1"/>
            <a:ext cx="9144000" cy="4337103"/>
          </a:xfrm>
          <a:prstGeom prst="rect">
            <a:avLst/>
          </a:prstGeom>
          <a:solidFill>
            <a:srgbClr val="EA53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C279D9C-41B5-407B-BB25-D4AD402308AC}"/>
              </a:ext>
            </a:extLst>
          </p:cNvPr>
          <p:cNvSpPr/>
          <p:nvPr userDrawn="1"/>
        </p:nvSpPr>
        <p:spPr>
          <a:xfrm rot="12190506">
            <a:off x="-1922246" y="-297074"/>
            <a:ext cx="5269241" cy="5393421"/>
          </a:xfrm>
          <a:prstGeom prst="chord">
            <a:avLst>
              <a:gd name="adj1" fmla="val 2776418"/>
              <a:gd name="adj2" fmla="val 16002289"/>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38" dirty="0"/>
          </a:p>
        </p:txBody>
      </p:sp>
      <p:sp>
        <p:nvSpPr>
          <p:cNvPr id="12" name="TextBox 11">
            <a:extLst>
              <a:ext uri="{FF2B5EF4-FFF2-40B4-BE49-F238E27FC236}">
                <a16:creationId xmlns:a16="http://schemas.microsoft.com/office/drawing/2014/main" id="{D3932AFB-98BB-47E6-A66A-42A8B2216A6E}"/>
              </a:ext>
            </a:extLst>
          </p:cNvPr>
          <p:cNvSpPr txBox="1"/>
          <p:nvPr userDrawn="1"/>
        </p:nvSpPr>
        <p:spPr>
          <a:xfrm>
            <a:off x="5547394" y="500445"/>
            <a:ext cx="3548481" cy="611578"/>
          </a:xfrm>
          <a:prstGeom prst="rect">
            <a:avLst/>
          </a:prstGeom>
          <a:noFill/>
        </p:spPr>
        <p:txBody>
          <a:bodyPr wrap="square" rtlCol="0">
            <a:spAutoFit/>
          </a:bodyPr>
          <a:lstStyle/>
          <a:p>
            <a:r>
              <a:rPr lang="en-GB" sz="1687" b="1" dirty="0">
                <a:solidFill>
                  <a:schemeClr val="bg1"/>
                </a:solidFill>
                <a:latin typeface="Arial" panose="020B0604020202020204" pitchFamily="34" charset="0"/>
                <a:cs typeface="Arial" panose="020B0604020202020204" pitchFamily="34" charset="0"/>
              </a:rPr>
              <a:t>Transformation by Innovation </a:t>
            </a:r>
          </a:p>
          <a:p>
            <a:r>
              <a:rPr lang="en-GB" sz="1687" b="1" dirty="0">
                <a:solidFill>
                  <a:schemeClr val="bg1"/>
                </a:solidFill>
                <a:latin typeface="Arial" panose="020B0604020202020204" pitchFamily="34" charset="0"/>
                <a:cs typeface="Arial" panose="020B0604020202020204" pitchFamily="34" charset="0"/>
              </a:rPr>
              <a:t>in Distance Education</a:t>
            </a:r>
          </a:p>
        </p:txBody>
      </p:sp>
      <p:pic>
        <p:nvPicPr>
          <p:cNvPr id="13" name="Picture 12">
            <a:extLst>
              <a:ext uri="{FF2B5EF4-FFF2-40B4-BE49-F238E27FC236}">
                <a16:creationId xmlns:a16="http://schemas.microsoft.com/office/drawing/2014/main" id="{53C559C2-8C6E-45A5-9148-D5B12B0EEC2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3432" b="-4056"/>
          <a:stretch/>
        </p:blipFill>
        <p:spPr>
          <a:xfrm>
            <a:off x="-135082" y="-174654"/>
            <a:ext cx="2955352" cy="5398839"/>
          </a:xfrm>
          <a:prstGeom prst="rect">
            <a:avLst/>
          </a:prstGeom>
        </p:spPr>
      </p:pic>
      <p:sp>
        <p:nvSpPr>
          <p:cNvPr id="16" name="TextBox 15">
            <a:extLst>
              <a:ext uri="{FF2B5EF4-FFF2-40B4-BE49-F238E27FC236}">
                <a16:creationId xmlns:a16="http://schemas.microsoft.com/office/drawing/2014/main" id="{9D980B62-A8DC-41B1-BFA4-DF6E668D2134}"/>
              </a:ext>
            </a:extLst>
          </p:cNvPr>
          <p:cNvSpPr txBox="1"/>
          <p:nvPr userDrawn="1"/>
        </p:nvSpPr>
        <p:spPr>
          <a:xfrm>
            <a:off x="3701210" y="3219089"/>
            <a:ext cx="4657151" cy="424854"/>
          </a:xfrm>
          <a:prstGeom prst="rect">
            <a:avLst/>
          </a:prstGeom>
        </p:spPr>
        <p:txBody>
          <a:bodyPr vert="horz" wrap="square" lIns="0" tIns="0" rIns="0" bIns="0" rtlCol="0">
            <a:noAutofit/>
          </a:bodyPr>
          <a:lstStyle/>
          <a:p>
            <a:pPr marL="0" indent="0">
              <a:buNone/>
            </a:pPr>
            <a:endParaRPr lang="en-GB" sz="1055" dirty="0">
              <a:solidFill>
                <a:schemeClr val="bg1"/>
              </a:solidFill>
            </a:endParaRPr>
          </a:p>
        </p:txBody>
      </p:sp>
      <p:pic>
        <p:nvPicPr>
          <p:cNvPr id="21" name="Content Placeholder 7" descr="Logo&#10;&#10;Description automatically generated">
            <a:extLst>
              <a:ext uri="{FF2B5EF4-FFF2-40B4-BE49-F238E27FC236}">
                <a16:creationId xmlns:a16="http://schemas.microsoft.com/office/drawing/2014/main" id="{AF325590-A6D4-9741-870B-736FC1574C76}"/>
              </a:ext>
            </a:extLst>
          </p:cNvPr>
          <p:cNvPicPr>
            <a:picLocks noChangeAspect="1"/>
          </p:cNvPicPr>
          <p:nvPr userDrawn="1"/>
        </p:nvPicPr>
        <p:blipFill>
          <a:blip r:embed="rId6"/>
          <a:stretch>
            <a:fillRect/>
          </a:stretch>
        </p:blipFill>
        <p:spPr>
          <a:xfrm>
            <a:off x="3674633" y="443585"/>
            <a:ext cx="1718054" cy="725299"/>
          </a:xfrm>
          <a:prstGeom prst="rect">
            <a:avLst/>
          </a:prstGeom>
        </p:spPr>
      </p:pic>
      <p:pic>
        <p:nvPicPr>
          <p:cNvPr id="3" name="Picture 2">
            <a:extLst>
              <a:ext uri="{FF2B5EF4-FFF2-40B4-BE49-F238E27FC236}">
                <a16:creationId xmlns:a16="http://schemas.microsoft.com/office/drawing/2014/main" id="{1EF659DC-9D8F-B740-94AA-02A6A02D1E51}"/>
              </a:ext>
            </a:extLst>
          </p:cNvPr>
          <p:cNvPicPr>
            <a:picLocks noChangeAspect="1"/>
          </p:cNvPicPr>
          <p:nvPr userDrawn="1"/>
        </p:nvPicPr>
        <p:blipFill>
          <a:blip r:embed="rId7"/>
          <a:stretch>
            <a:fillRect/>
          </a:stretch>
        </p:blipFill>
        <p:spPr>
          <a:xfrm>
            <a:off x="2259239" y="4395922"/>
            <a:ext cx="6836636" cy="691916"/>
          </a:xfrm>
          <a:prstGeom prst="rect">
            <a:avLst/>
          </a:prstGeom>
        </p:spPr>
      </p:pic>
    </p:spTree>
    <p:extLst>
      <p:ext uri="{BB962C8B-B14F-4D97-AF65-F5344CB8AC3E}">
        <p14:creationId xmlns:p14="http://schemas.microsoft.com/office/powerpoint/2010/main" val="333595626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Lst>
  <p:hf hdr="0" ftr="0" dt="0"/>
  <p:txStyles>
    <p:titleStyle>
      <a:lvl1pPr algn="l" defTabSz="342809" rtl="0" eaLnBrk="1" latinLnBrk="0" hangingPunct="1">
        <a:lnSpc>
          <a:spcPts val="2741"/>
        </a:lnSpc>
        <a:spcBef>
          <a:spcPts val="0"/>
        </a:spcBef>
        <a:buNone/>
        <a:defRPr sz="2372" b="1" kern="1200">
          <a:solidFill>
            <a:schemeClr val="tx1"/>
          </a:solidFill>
          <a:latin typeface="+mj-lt"/>
          <a:ea typeface="+mj-ea"/>
          <a:cs typeface="+mj-cs"/>
        </a:defRPr>
      </a:lvl1pPr>
    </p:titleStyle>
    <p:bodyStyle>
      <a:lvl1pPr marL="138924" indent="-138924" algn="l" defTabSz="342809" rtl="0" eaLnBrk="1" latinLnBrk="0" hangingPunct="1">
        <a:lnSpc>
          <a:spcPts val="1371"/>
        </a:lnSpc>
        <a:spcBef>
          <a:spcPts val="580"/>
        </a:spcBef>
        <a:spcAft>
          <a:spcPts val="422"/>
        </a:spcAft>
        <a:buClr>
          <a:schemeClr val="accent3"/>
        </a:buClr>
        <a:buSzPct val="90000"/>
        <a:buFont typeface="Lucida Grande"/>
        <a:buChar char="●"/>
        <a:defRPr sz="1265" kern="1200">
          <a:solidFill>
            <a:schemeClr val="tx1"/>
          </a:solidFill>
          <a:latin typeface="+mn-lt"/>
          <a:ea typeface="+mn-ea"/>
          <a:cs typeface="+mn-cs"/>
        </a:defRPr>
      </a:lvl1pPr>
      <a:lvl2pPr marL="292075" indent="-117165" algn="l" defTabSz="342809" rtl="0" eaLnBrk="1" latinLnBrk="0" hangingPunct="1">
        <a:lnSpc>
          <a:spcPts val="1371"/>
        </a:lnSpc>
        <a:spcBef>
          <a:spcPts val="0"/>
        </a:spcBef>
        <a:buClr>
          <a:schemeClr val="accent3"/>
        </a:buClr>
        <a:buSzPct val="90000"/>
        <a:buFont typeface="Lucida Grande"/>
        <a:buChar char="●"/>
        <a:defRPr sz="949" kern="1200">
          <a:solidFill>
            <a:schemeClr val="tx1"/>
          </a:solidFill>
          <a:latin typeface="+mn-lt"/>
          <a:ea typeface="+mn-ea"/>
          <a:cs typeface="+mn-cs"/>
        </a:defRPr>
      </a:lvl2pPr>
      <a:lvl3pPr marL="180768" indent="-180768" algn="l" defTabSz="342809" rtl="0" eaLnBrk="1" latinLnBrk="0" hangingPunct="1">
        <a:lnSpc>
          <a:spcPts val="1371"/>
        </a:lnSpc>
        <a:spcBef>
          <a:spcPts val="1002"/>
        </a:spcBef>
        <a:buClr>
          <a:schemeClr val="accent3"/>
        </a:buClr>
        <a:buSzPct val="90000"/>
        <a:buFont typeface="Lucida Grande"/>
        <a:buChar char="●"/>
        <a:defRPr sz="1265" kern="1200">
          <a:solidFill>
            <a:schemeClr val="tx1"/>
          </a:solidFill>
          <a:latin typeface="+mn-lt"/>
          <a:ea typeface="+mn-ea"/>
          <a:cs typeface="+mn-cs"/>
        </a:defRPr>
      </a:lvl3pPr>
      <a:lvl4pPr marL="0" indent="0" algn="l" defTabSz="342809" rtl="0" eaLnBrk="1" latinLnBrk="0" hangingPunct="1">
        <a:lnSpc>
          <a:spcPts val="1371"/>
        </a:lnSpc>
        <a:spcBef>
          <a:spcPts val="0"/>
        </a:spcBef>
        <a:buClr>
          <a:schemeClr val="accent3"/>
        </a:buClr>
        <a:buFont typeface="Lucida Grande"/>
        <a:buNone/>
        <a:defRPr sz="949" kern="1200">
          <a:solidFill>
            <a:schemeClr val="tx1"/>
          </a:solidFill>
          <a:latin typeface="+mn-lt"/>
          <a:ea typeface="+mn-ea"/>
          <a:cs typeface="+mn-cs"/>
        </a:defRPr>
      </a:lvl4pPr>
      <a:lvl5pPr marL="0" indent="0" algn="l" defTabSz="342809" rtl="0" eaLnBrk="1" latinLnBrk="0" hangingPunct="1">
        <a:lnSpc>
          <a:spcPts val="1371"/>
        </a:lnSpc>
        <a:spcBef>
          <a:spcPts val="0"/>
        </a:spcBef>
        <a:buClr>
          <a:schemeClr val="accent3"/>
        </a:buClr>
        <a:buFont typeface="Lucida Grande"/>
        <a:buNone/>
        <a:defRPr sz="949" kern="1200">
          <a:solidFill>
            <a:schemeClr val="tx1"/>
          </a:solidFill>
          <a:latin typeface="+mn-lt"/>
          <a:ea typeface="+mn-ea"/>
          <a:cs typeface="+mn-cs"/>
        </a:defRPr>
      </a:lvl5pPr>
      <a:lvl6pPr marL="1885450" indent="-171405" algn="l" defTabSz="342809" rtl="0" eaLnBrk="1" latinLnBrk="0" hangingPunct="1">
        <a:spcBef>
          <a:spcPct val="20000"/>
        </a:spcBef>
        <a:buFont typeface="Arial"/>
        <a:buChar char="•"/>
        <a:defRPr sz="1476" kern="1200">
          <a:solidFill>
            <a:schemeClr val="tx1"/>
          </a:solidFill>
          <a:latin typeface="+mn-lt"/>
          <a:ea typeface="+mn-ea"/>
          <a:cs typeface="+mn-cs"/>
        </a:defRPr>
      </a:lvl6pPr>
      <a:lvl7pPr marL="2228258" indent="-171405" algn="l" defTabSz="342809" rtl="0" eaLnBrk="1" latinLnBrk="0" hangingPunct="1">
        <a:spcBef>
          <a:spcPct val="20000"/>
        </a:spcBef>
        <a:buFont typeface="Arial"/>
        <a:buChar char="•"/>
        <a:defRPr sz="1476" kern="1200">
          <a:solidFill>
            <a:schemeClr val="tx1"/>
          </a:solidFill>
          <a:latin typeface="+mn-lt"/>
          <a:ea typeface="+mn-ea"/>
          <a:cs typeface="+mn-cs"/>
        </a:defRPr>
      </a:lvl7pPr>
      <a:lvl8pPr marL="2571068" indent="-171405" algn="l" defTabSz="342809" rtl="0" eaLnBrk="1" latinLnBrk="0" hangingPunct="1">
        <a:spcBef>
          <a:spcPct val="20000"/>
        </a:spcBef>
        <a:buFont typeface="Arial"/>
        <a:buChar char="•"/>
        <a:defRPr sz="1476" kern="1200">
          <a:solidFill>
            <a:schemeClr val="tx1"/>
          </a:solidFill>
          <a:latin typeface="+mn-lt"/>
          <a:ea typeface="+mn-ea"/>
          <a:cs typeface="+mn-cs"/>
        </a:defRPr>
      </a:lvl8pPr>
      <a:lvl9pPr marL="2913877" indent="-171405" algn="l" defTabSz="342809" rtl="0" eaLnBrk="1" latinLnBrk="0" hangingPunct="1">
        <a:spcBef>
          <a:spcPct val="20000"/>
        </a:spcBef>
        <a:buFont typeface="Arial"/>
        <a:buChar char="•"/>
        <a:defRPr sz="1476" kern="1200">
          <a:solidFill>
            <a:schemeClr val="tx1"/>
          </a:solidFill>
          <a:latin typeface="+mn-lt"/>
          <a:ea typeface="+mn-ea"/>
          <a:cs typeface="+mn-cs"/>
        </a:defRPr>
      </a:lvl9pPr>
    </p:bodyStyle>
    <p:otherStyle>
      <a:defPPr>
        <a:defRPr lang="en-US"/>
      </a:defPPr>
      <a:lvl1pPr marL="0" algn="l" defTabSz="342809" rtl="0" eaLnBrk="1" latinLnBrk="0" hangingPunct="1">
        <a:defRPr sz="1371" kern="1200">
          <a:solidFill>
            <a:schemeClr val="tx1"/>
          </a:solidFill>
          <a:latin typeface="+mn-lt"/>
          <a:ea typeface="+mn-ea"/>
          <a:cs typeface="+mn-cs"/>
        </a:defRPr>
      </a:lvl1pPr>
      <a:lvl2pPr marL="342809" algn="l" defTabSz="342809" rtl="0" eaLnBrk="1" latinLnBrk="0" hangingPunct="1">
        <a:defRPr sz="1371" kern="1200">
          <a:solidFill>
            <a:schemeClr val="tx1"/>
          </a:solidFill>
          <a:latin typeface="+mn-lt"/>
          <a:ea typeface="+mn-ea"/>
          <a:cs typeface="+mn-cs"/>
        </a:defRPr>
      </a:lvl2pPr>
      <a:lvl3pPr marL="685618" algn="l" defTabSz="342809" rtl="0" eaLnBrk="1" latinLnBrk="0" hangingPunct="1">
        <a:defRPr sz="1371" kern="1200">
          <a:solidFill>
            <a:schemeClr val="tx1"/>
          </a:solidFill>
          <a:latin typeface="+mn-lt"/>
          <a:ea typeface="+mn-ea"/>
          <a:cs typeface="+mn-cs"/>
        </a:defRPr>
      </a:lvl3pPr>
      <a:lvl4pPr marL="1028427" algn="l" defTabSz="342809" rtl="0" eaLnBrk="1" latinLnBrk="0" hangingPunct="1">
        <a:defRPr sz="1371" kern="1200">
          <a:solidFill>
            <a:schemeClr val="tx1"/>
          </a:solidFill>
          <a:latin typeface="+mn-lt"/>
          <a:ea typeface="+mn-ea"/>
          <a:cs typeface="+mn-cs"/>
        </a:defRPr>
      </a:lvl4pPr>
      <a:lvl5pPr marL="1371236" algn="l" defTabSz="342809" rtl="0" eaLnBrk="1" latinLnBrk="0" hangingPunct="1">
        <a:defRPr sz="1371" kern="1200">
          <a:solidFill>
            <a:schemeClr val="tx1"/>
          </a:solidFill>
          <a:latin typeface="+mn-lt"/>
          <a:ea typeface="+mn-ea"/>
          <a:cs typeface="+mn-cs"/>
        </a:defRPr>
      </a:lvl5pPr>
      <a:lvl6pPr marL="1714046" algn="l" defTabSz="342809" rtl="0" eaLnBrk="1" latinLnBrk="0" hangingPunct="1">
        <a:defRPr sz="1371" kern="1200">
          <a:solidFill>
            <a:schemeClr val="tx1"/>
          </a:solidFill>
          <a:latin typeface="+mn-lt"/>
          <a:ea typeface="+mn-ea"/>
          <a:cs typeface="+mn-cs"/>
        </a:defRPr>
      </a:lvl6pPr>
      <a:lvl7pPr marL="2056854" algn="l" defTabSz="342809" rtl="0" eaLnBrk="1" latinLnBrk="0" hangingPunct="1">
        <a:defRPr sz="1371" kern="1200">
          <a:solidFill>
            <a:schemeClr val="tx1"/>
          </a:solidFill>
          <a:latin typeface="+mn-lt"/>
          <a:ea typeface="+mn-ea"/>
          <a:cs typeface="+mn-cs"/>
        </a:defRPr>
      </a:lvl7pPr>
      <a:lvl8pPr marL="2399663" algn="l" defTabSz="342809" rtl="0" eaLnBrk="1" latinLnBrk="0" hangingPunct="1">
        <a:defRPr sz="1371" kern="1200">
          <a:solidFill>
            <a:schemeClr val="tx1"/>
          </a:solidFill>
          <a:latin typeface="+mn-lt"/>
          <a:ea typeface="+mn-ea"/>
          <a:cs typeface="+mn-cs"/>
        </a:defRPr>
      </a:lvl8pPr>
      <a:lvl9pPr marL="2742472" algn="l" defTabSz="342809" rtl="0" eaLnBrk="1" latinLnBrk="0" hangingPunct="1">
        <a:defRPr sz="137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hyperlink" Target="https://creativecommons.org/licenses/by/2.0/" TargetMode="External"/><Relationship Id="rId3" Type="http://schemas.openxmlformats.org/officeDocument/2006/relationships/hyperlink" Target="http://creativecommons.org/licenses/by/4.0/" TargetMode="External"/><Relationship Id="rId7" Type="http://schemas.openxmlformats.org/officeDocument/2006/relationships/hyperlink" Target="https://www.flickr.com/photos/kalexanderson/"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www.flickr.com/photos/kalexanderson/7176605114/in/faves-40959105@N00/" TargetMode="External"/><Relationship Id="rId5" Type="http://schemas.openxmlformats.org/officeDocument/2006/relationships/image" Target="../media/image7.jp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s://creativecommons.org/licenses/by/2.0/" TargetMode="External"/><Relationship Id="rId4" Type="http://schemas.openxmlformats.org/officeDocument/2006/relationships/hyperlink" Target="https://www.flickr.com/photos/40959105@N00/51174173756/"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slideshare.net/BeckPitt/cc-cert-unit-4-using-cc-licenses-and-cc-licensed-works"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hyperlink" Target="https://www.slideshare.net/janeatcc/taaccct-on-adding-the-cc-by-license-to-your-materials?qid=212813a1-8798-4d57-98da-f5792b147b2a&amp;v=&amp;b=&amp;from_search=6"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hyperlink" Target="https://www.slideshare.net/BeckPitt/cc-cert-unit-4-using-cc-licenses-and-cc-licensed-works" TargetMode="External"/><Relationship Id="rId5" Type="http://schemas.openxmlformats.org/officeDocument/2006/relationships/hyperlink" Target="https://creativecommons.org/licenses/by-sa/4.0/" TargetMode="External"/><Relationship Id="rId4" Type="http://schemas.openxmlformats.org/officeDocument/2006/relationships/hyperlink" Target="https://courses.p2pu.org/en/courses/2377/content/4798/"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hyperlink" Target="https://www.slideshare.net/BeckPitt/cc-cert-unit-4-using-cc-licenses-and-cc-licensed-works" TargetMode="External"/><Relationship Id="rId5" Type="http://schemas.openxmlformats.org/officeDocument/2006/relationships/hyperlink" Target="http://www.open.edu/openlearncreate/mod/oucontent/view.php?id=82522&amp;section=2" TargetMode="External"/><Relationship Id="rId4" Type="http://schemas.openxmlformats.org/officeDocument/2006/relationships/hyperlink" Target="https://creativecommons.org/licenses/by/4.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hyperlink" Target="https://www.flickr.com/photos/henrybloomfield/1268081514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72186B-9D18-1947-AF81-A057AE538664}"/>
              </a:ext>
            </a:extLst>
          </p:cNvPr>
          <p:cNvSpPr txBox="1"/>
          <p:nvPr/>
        </p:nvSpPr>
        <p:spPr>
          <a:xfrm flipH="1">
            <a:off x="3750513" y="2978761"/>
            <a:ext cx="4592861" cy="298173"/>
          </a:xfrm>
          <a:prstGeom prst="rect">
            <a:avLst/>
          </a:prstGeom>
        </p:spPr>
        <p:txBody>
          <a:bodyPr vert="horz" wrap="none" lIns="0" tIns="0" rIns="0" bIns="0" rtlCol="0">
            <a:noAutofit/>
          </a:bodyPr>
          <a:lstStyle/>
          <a:p>
            <a:r>
              <a:rPr lang="en-US" sz="1600" dirty="0">
                <a:solidFill>
                  <a:schemeClr val="bg1"/>
                </a:solidFill>
              </a:rPr>
              <a:t>TIDE Residential School</a:t>
            </a:r>
          </a:p>
          <a:p>
            <a:r>
              <a:rPr lang="en-US" sz="1600" dirty="0">
                <a:solidFill>
                  <a:schemeClr val="bg1"/>
                </a:solidFill>
              </a:rPr>
              <a:t>May 2020</a:t>
            </a:r>
          </a:p>
        </p:txBody>
      </p:sp>
      <p:sp>
        <p:nvSpPr>
          <p:cNvPr id="6" name="Title 5">
            <a:extLst>
              <a:ext uri="{FF2B5EF4-FFF2-40B4-BE49-F238E27FC236}">
                <a16:creationId xmlns:a16="http://schemas.microsoft.com/office/drawing/2014/main" id="{D98CA6AC-AF6D-ED4D-A561-6ED549640C49}"/>
              </a:ext>
            </a:extLst>
          </p:cNvPr>
          <p:cNvSpPr>
            <a:spLocks noGrp="1"/>
          </p:cNvSpPr>
          <p:nvPr>
            <p:ph type="title" idx="4294967295"/>
          </p:nvPr>
        </p:nvSpPr>
        <p:spPr>
          <a:xfrm>
            <a:off x="3650952" y="1468439"/>
            <a:ext cx="6579943" cy="548051"/>
          </a:xfrm>
          <a:prstGeom prst="rect">
            <a:avLst/>
          </a:prstGeom>
        </p:spPr>
        <p:txBody>
          <a:bodyPr/>
          <a:lstStyle/>
          <a:p>
            <a:pPr>
              <a:lnSpc>
                <a:spcPct val="100000"/>
              </a:lnSpc>
            </a:pPr>
            <a:r>
              <a:rPr lang="en-US" sz="4000" dirty="0">
                <a:solidFill>
                  <a:schemeClr val="bg1"/>
                </a:solidFill>
              </a:rPr>
              <a:t>Adapting OER:</a:t>
            </a:r>
            <a:br>
              <a:rPr lang="en-US" sz="4000" dirty="0">
                <a:solidFill>
                  <a:schemeClr val="bg1"/>
                </a:solidFill>
              </a:rPr>
            </a:br>
            <a:r>
              <a:rPr lang="en-US" sz="4000" dirty="0">
                <a:solidFill>
                  <a:schemeClr val="bg1"/>
                </a:solidFill>
              </a:rPr>
              <a:t>Part 4</a:t>
            </a:r>
            <a:endParaRPr lang="en-US" sz="3600" dirty="0">
              <a:solidFill>
                <a:schemeClr val="bg1"/>
              </a:solidFill>
            </a:endParaRPr>
          </a:p>
        </p:txBody>
      </p:sp>
      <p:sp>
        <p:nvSpPr>
          <p:cNvPr id="2" name="Rectangle 1">
            <a:extLst>
              <a:ext uri="{FF2B5EF4-FFF2-40B4-BE49-F238E27FC236}">
                <a16:creationId xmlns:a16="http://schemas.microsoft.com/office/drawing/2014/main" id="{091B274E-D604-3240-A618-B29F15A3F9F6}"/>
              </a:ext>
            </a:extLst>
          </p:cNvPr>
          <p:cNvSpPr/>
          <p:nvPr/>
        </p:nvSpPr>
        <p:spPr>
          <a:xfrm>
            <a:off x="3650952" y="3572247"/>
            <a:ext cx="5220486" cy="630942"/>
          </a:xfrm>
          <a:prstGeom prst="rect">
            <a:avLst/>
          </a:prstGeom>
        </p:spPr>
        <p:txBody>
          <a:bodyPr wrap="square">
            <a:spAutoFit/>
          </a:bodyPr>
          <a:lstStyle/>
          <a:p>
            <a:r>
              <a:rPr lang="en-GB" sz="700" dirty="0">
                <a:solidFill>
                  <a:schemeClr val="bg1"/>
                </a:solidFill>
                <a:latin typeface="Arial" panose="020B0604020202020204" pitchFamily="34" charset="0"/>
                <a:cs typeface="Arial" panose="020B0604020202020204" pitchFamily="34" charset="0"/>
              </a:rPr>
              <a:t>The Transformation by Innovation in Distance Education (TIDE) project is enhancing distance learning in Myanmar by building the capacity of Higher Education staff and students, enhancing programmes of study, and strengthening systems that support Higher Educational Institutions in Myanmar. TIDE is part of the UK-Aid-funded Strategic Partnerships for Higher Education Innovation and Reform (SPHEIR) programme(</a:t>
            </a:r>
            <a:r>
              <a:rPr lang="en-GB" sz="700" u="sng" dirty="0">
                <a:solidFill>
                  <a:schemeClr val="bg1"/>
                </a:solidFill>
                <a:latin typeface="Arial" panose="020B0604020202020204" pitchFamily="34" charset="0"/>
                <a:cs typeface="Arial" panose="020B0604020202020204" pitchFamily="34" charset="0"/>
                <a:hlinkClick r:id="rId3" tooltip="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a:extLst>
                    <a:ext uri="{A12FA001-AC4F-418D-AE19-62706E023703}">
                      <ahyp:hlinkClr xmlns:ahyp="http://schemas.microsoft.com/office/drawing/2018/hyperlinkcolor" val="tx"/>
                    </a:ext>
                  </a:extLst>
                </a:hlinkClick>
              </a:rPr>
              <a:t>www.spheir.org.uk</a:t>
            </a:r>
            <a:r>
              <a:rPr lang="en-GB" sz="700" dirty="0">
                <a:solidFill>
                  <a:schemeClr val="bg1"/>
                </a:solidFill>
                <a:latin typeface="Arial" panose="020B0604020202020204" pitchFamily="34" charset="0"/>
                <a:cs typeface="Arial" panose="020B0604020202020204" pitchFamily="34" charset="0"/>
              </a:rPr>
              <a:t>). SPHEIR is managed on behalf of FCDO by a consortium led by the British Council that includes PwC and Universities UK International. The TIDE project will close in May 2021.</a:t>
            </a:r>
            <a:endParaRPr lang="en-US" sz="7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9711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body" idx="1"/>
          </p:nvPr>
        </p:nvSpPr>
        <p:spPr>
          <a:xfrm>
            <a:off x="628649" y="1061560"/>
            <a:ext cx="7886700" cy="3263504"/>
          </a:xfrm>
          <a:prstGeom prst="rect">
            <a:avLst/>
          </a:prstGeom>
          <a:noFill/>
          <a:ln>
            <a:noFill/>
          </a:ln>
        </p:spPr>
        <p:txBody>
          <a:bodyPr spcFirstLastPara="1" wrap="square" lIns="68569" tIns="34275" rIns="68569" bIns="34275" anchor="t" anchorCtr="0">
            <a:noAutofit/>
          </a:bodyPr>
          <a:lstStyle/>
          <a:p>
            <a:pPr marL="0" indent="0">
              <a:buSzPts val="7200"/>
              <a:buNone/>
            </a:pPr>
            <a:endParaRPr sz="5400" b="1" dirty="0"/>
          </a:p>
          <a:p>
            <a:pPr marL="0" indent="0">
              <a:buSzPts val="7200"/>
              <a:buNone/>
            </a:pPr>
            <a:r>
              <a:rPr lang="en-US" sz="5400" b="1" dirty="0"/>
              <a:t>Adapting OER</a:t>
            </a:r>
            <a:endParaRPr dirty="0"/>
          </a:p>
          <a:p>
            <a:pPr marL="0" indent="0">
              <a:buNone/>
            </a:pPr>
            <a:r>
              <a:rPr lang="en-US" sz="2475" b="1" dirty="0"/>
              <a:t>Part Four: Collections </a:t>
            </a:r>
          </a:p>
          <a:p>
            <a:pPr marL="0" indent="0">
              <a:buNone/>
            </a:pPr>
            <a:r>
              <a:rPr lang="en-US" b="1" dirty="0"/>
              <a:t>May 2020 </a:t>
            </a:r>
            <a:endParaRPr dirty="0"/>
          </a:p>
        </p:txBody>
      </p:sp>
      <p:pic>
        <p:nvPicPr>
          <p:cNvPr id="96" name="Google Shape;96;p2">
            <a:hlinkClick r:id="rId3"/>
          </p:cNvPr>
          <p:cNvPicPr preferRelativeResize="0"/>
          <p:nvPr/>
        </p:nvPicPr>
        <p:blipFill rotWithShape="1">
          <a:blip r:embed="rId4">
            <a:alphaModFix/>
          </a:blip>
          <a:srcRect/>
          <a:stretch/>
        </p:blipFill>
        <p:spPr>
          <a:xfrm>
            <a:off x="160660" y="4632723"/>
            <a:ext cx="935981" cy="327478"/>
          </a:xfrm>
          <a:prstGeom prst="rect">
            <a:avLst/>
          </a:prstGeom>
          <a:noFill/>
          <a:ln>
            <a:noFill/>
          </a:ln>
        </p:spPr>
      </p:pic>
      <p:sp>
        <p:nvSpPr>
          <p:cNvPr id="97" name="Google Shape;97;p2"/>
          <p:cNvSpPr/>
          <p:nvPr/>
        </p:nvSpPr>
        <p:spPr>
          <a:xfrm>
            <a:off x="1159456" y="4632723"/>
            <a:ext cx="7355894" cy="164468"/>
          </a:xfrm>
          <a:prstGeom prst="rect">
            <a:avLst/>
          </a:prstGeom>
          <a:noFill/>
          <a:ln>
            <a:noFill/>
          </a:ln>
        </p:spPr>
        <p:txBody>
          <a:bodyPr spcFirstLastPara="1" wrap="square" lIns="25706" tIns="12844" rIns="25706" bIns="12844" anchor="t" anchorCtr="0">
            <a:noAutofit/>
          </a:bodyPr>
          <a:lstStyle/>
          <a:p>
            <a:pPr>
              <a:buClr>
                <a:srgbClr val="000000"/>
              </a:buClr>
              <a:buSzPts val="1200"/>
            </a:pPr>
            <a:r>
              <a:rPr lang="en-US" sz="900" dirty="0">
                <a:solidFill>
                  <a:srgbClr val="000000"/>
                </a:solidFill>
                <a:latin typeface="Calibri"/>
                <a:ea typeface="Calibri"/>
                <a:cs typeface="Calibri"/>
                <a:sym typeface="Calibri"/>
              </a:rPr>
              <a:t>This work was created by Beck Pitt as part of the TIDE project and is licensed under the </a:t>
            </a:r>
            <a:r>
              <a:rPr lang="en-US" sz="900" u="sng" dirty="0">
                <a:solidFill>
                  <a:schemeClr val="hlink"/>
                </a:solidFill>
                <a:latin typeface="Calibri"/>
                <a:ea typeface="Calibri"/>
                <a:cs typeface="Calibri"/>
                <a:sym typeface="Calibri"/>
                <a:hlinkClick r:id="rId3"/>
              </a:rPr>
              <a:t>Creative Commons Attribution 4.0 International License</a:t>
            </a:r>
            <a:r>
              <a:rPr lang="en-US" sz="900" dirty="0">
                <a:solidFill>
                  <a:srgbClr val="000000"/>
                </a:solidFill>
                <a:latin typeface="Calibri"/>
                <a:ea typeface="Calibri"/>
                <a:cs typeface="Calibri"/>
                <a:sym typeface="Calibri"/>
              </a:rPr>
              <a:t> unless otherwise stated. Minor amends were made to this slide deck in May 2021. </a:t>
            </a:r>
            <a:endParaRPr sz="900" dirty="0">
              <a:solidFill>
                <a:srgbClr val="000000"/>
              </a:solidFill>
              <a:latin typeface="Calibri"/>
              <a:ea typeface="Calibri"/>
              <a:cs typeface="Calibri"/>
              <a:sym typeface="Calibri"/>
            </a:endParaRPr>
          </a:p>
        </p:txBody>
      </p:sp>
      <p:pic>
        <p:nvPicPr>
          <p:cNvPr id="98" name="Google Shape;98;p2"/>
          <p:cNvPicPr preferRelativeResize="0"/>
          <p:nvPr/>
        </p:nvPicPr>
        <p:blipFill rotWithShape="1">
          <a:blip r:embed="rId5">
            <a:alphaModFix/>
          </a:blip>
          <a:srcRect/>
          <a:stretch/>
        </p:blipFill>
        <p:spPr>
          <a:xfrm>
            <a:off x="5338690" y="45125"/>
            <a:ext cx="3805311" cy="2634771"/>
          </a:xfrm>
          <a:prstGeom prst="rect">
            <a:avLst/>
          </a:prstGeom>
          <a:noFill/>
          <a:ln>
            <a:noFill/>
          </a:ln>
        </p:spPr>
      </p:pic>
      <p:sp>
        <p:nvSpPr>
          <p:cNvPr id="99" name="Google Shape;99;p2"/>
          <p:cNvSpPr txBox="1"/>
          <p:nvPr/>
        </p:nvSpPr>
        <p:spPr>
          <a:xfrm rot="-5400000">
            <a:off x="7302447" y="3193685"/>
            <a:ext cx="3251444" cy="161583"/>
          </a:xfrm>
          <a:prstGeom prst="rect">
            <a:avLst/>
          </a:prstGeom>
          <a:noFill/>
          <a:ln>
            <a:noFill/>
          </a:ln>
        </p:spPr>
        <p:txBody>
          <a:bodyPr spcFirstLastPara="1" wrap="square" lIns="68569" tIns="34275" rIns="68569" bIns="34275" anchor="t" anchorCtr="0">
            <a:noAutofit/>
          </a:bodyPr>
          <a:lstStyle/>
          <a:p>
            <a:pPr>
              <a:buClr>
                <a:srgbClr val="000000"/>
              </a:buClr>
              <a:buSzPts val="800"/>
            </a:pPr>
            <a:r>
              <a:rPr lang="en-US" sz="600">
                <a:solidFill>
                  <a:srgbClr val="000000"/>
                </a:solidFill>
                <a:latin typeface="Calibri"/>
                <a:ea typeface="Calibri"/>
                <a:cs typeface="Calibri"/>
                <a:sym typeface="Calibri"/>
              </a:rPr>
              <a:t>Picture Credit: </a:t>
            </a:r>
            <a:r>
              <a:rPr lang="en-US" sz="600" u="sng">
                <a:solidFill>
                  <a:schemeClr val="hlink"/>
                </a:solidFill>
                <a:latin typeface="Calibri"/>
                <a:ea typeface="Calibri"/>
                <a:cs typeface="Calibri"/>
                <a:sym typeface="Calibri"/>
                <a:hlinkClick r:id="rId6"/>
              </a:rPr>
              <a:t>Creative Commons – cc stickers</a:t>
            </a:r>
            <a:r>
              <a:rPr lang="en-US" sz="600">
                <a:solidFill>
                  <a:srgbClr val="000000"/>
                </a:solidFill>
                <a:latin typeface="Calibri"/>
                <a:ea typeface="Calibri"/>
                <a:cs typeface="Calibri"/>
                <a:sym typeface="Calibri"/>
              </a:rPr>
              <a:t> by </a:t>
            </a:r>
            <a:r>
              <a:rPr lang="en-US" sz="600" u="sng">
                <a:solidFill>
                  <a:schemeClr val="hlink"/>
                </a:solidFill>
                <a:latin typeface="Calibri"/>
                <a:ea typeface="Calibri"/>
                <a:cs typeface="Calibri"/>
                <a:sym typeface="Calibri"/>
                <a:hlinkClick r:id="rId7"/>
              </a:rPr>
              <a:t>Kristina Alexanderson</a:t>
            </a:r>
            <a:r>
              <a:rPr lang="en-US" sz="600">
                <a:solidFill>
                  <a:srgbClr val="000000"/>
                </a:solidFill>
                <a:latin typeface="Calibri"/>
                <a:ea typeface="Calibri"/>
                <a:cs typeface="Calibri"/>
                <a:sym typeface="Calibri"/>
              </a:rPr>
              <a:t> is licensed  </a:t>
            </a:r>
            <a:r>
              <a:rPr lang="en-US" sz="600" u="sng">
                <a:solidFill>
                  <a:schemeClr val="hlink"/>
                </a:solidFill>
                <a:latin typeface="Calibri"/>
                <a:ea typeface="Calibri"/>
                <a:cs typeface="Calibri"/>
                <a:sym typeface="Calibri"/>
                <a:hlinkClick r:id="rId8"/>
              </a:rPr>
              <a:t>CC BY 2.0</a:t>
            </a:r>
            <a:r>
              <a:rPr lang="en-US" sz="600">
                <a:solidFill>
                  <a:srgbClr val="000000"/>
                </a:solidFill>
                <a:latin typeface="Calibri"/>
                <a:ea typeface="Calibri"/>
                <a:cs typeface="Calibri"/>
                <a:sym typeface="Calibri"/>
              </a:rPr>
              <a:t>  </a:t>
            </a:r>
            <a:endParaRPr sz="6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685734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37"/>
          <p:cNvSpPr txBox="1">
            <a:spLocks noGrp="1"/>
          </p:cNvSpPr>
          <p:nvPr>
            <p:ph type="body" idx="1"/>
          </p:nvPr>
        </p:nvSpPr>
        <p:spPr>
          <a:xfrm>
            <a:off x="628649" y="1061560"/>
            <a:ext cx="7886700" cy="3263504"/>
          </a:xfrm>
          <a:prstGeom prst="rect">
            <a:avLst/>
          </a:prstGeom>
          <a:noFill/>
          <a:ln>
            <a:noFill/>
          </a:ln>
        </p:spPr>
        <p:txBody>
          <a:bodyPr spcFirstLastPara="1" wrap="square" lIns="68569" tIns="34275" rIns="68569" bIns="34275" anchor="t" anchorCtr="0">
            <a:noAutofit/>
          </a:bodyPr>
          <a:lstStyle/>
          <a:p>
            <a:pPr marL="0" indent="0">
              <a:buSzPts val="7200"/>
              <a:buNone/>
            </a:pPr>
            <a:endParaRPr sz="5400" b="1" dirty="0"/>
          </a:p>
          <a:p>
            <a:pPr marL="0" indent="0">
              <a:buSzPts val="7200"/>
              <a:buNone/>
            </a:pPr>
            <a:r>
              <a:rPr lang="en-US" sz="5400" b="1" dirty="0"/>
              <a:t>Part Four: Collections</a:t>
            </a:r>
            <a:endParaRPr dirty="0"/>
          </a:p>
        </p:txBody>
      </p:sp>
    </p:spTree>
    <p:extLst>
      <p:ext uri="{BB962C8B-B14F-4D97-AF65-F5344CB8AC3E}">
        <p14:creationId xmlns:p14="http://schemas.microsoft.com/office/powerpoint/2010/main" val="2706233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body" idx="1"/>
          </p:nvPr>
        </p:nvSpPr>
        <p:spPr>
          <a:xfrm>
            <a:off x="425371" y="1369219"/>
            <a:ext cx="3998348" cy="3263504"/>
          </a:xfrm>
          <a:prstGeom prst="rect">
            <a:avLst/>
          </a:prstGeom>
          <a:noFill/>
          <a:ln>
            <a:noFill/>
          </a:ln>
        </p:spPr>
        <p:txBody>
          <a:bodyPr spcFirstLastPara="1" wrap="square" lIns="68569" tIns="34275" rIns="68569" bIns="34275" anchor="t" anchorCtr="0">
            <a:noAutofit/>
          </a:bodyPr>
          <a:lstStyle/>
          <a:p>
            <a:pPr marL="0" indent="0">
              <a:lnSpc>
                <a:spcPct val="100000"/>
              </a:lnSpc>
              <a:spcBef>
                <a:spcPts val="0"/>
              </a:spcBef>
              <a:buSzPts val="3500"/>
              <a:buNone/>
            </a:pPr>
            <a:r>
              <a:rPr lang="en-US" sz="2250" dirty="0"/>
              <a:t>By the end of Part Four you will:</a:t>
            </a:r>
          </a:p>
          <a:p>
            <a:pPr marL="0" indent="0">
              <a:lnSpc>
                <a:spcPct val="100000"/>
              </a:lnSpc>
              <a:spcBef>
                <a:spcPts val="0"/>
              </a:spcBef>
              <a:buSzPts val="3500"/>
              <a:buNone/>
            </a:pPr>
            <a:r>
              <a:rPr lang="en-US" sz="2250" dirty="0"/>
              <a:t> </a:t>
            </a:r>
            <a:endParaRPr sz="2250" dirty="0"/>
          </a:p>
          <a:p>
            <a:pPr indent="-323850">
              <a:lnSpc>
                <a:spcPct val="100000"/>
              </a:lnSpc>
              <a:buSzPts val="3200"/>
            </a:pPr>
            <a:r>
              <a:rPr lang="en-GB" sz="2250" dirty="0"/>
              <a:t>Understand what a Collection of OER is.</a:t>
            </a:r>
          </a:p>
          <a:p>
            <a:pPr indent="-323850">
              <a:lnSpc>
                <a:spcPct val="100000"/>
              </a:lnSpc>
              <a:buSzPts val="3200"/>
            </a:pPr>
            <a:r>
              <a:rPr lang="en-GB" sz="2250" dirty="0"/>
              <a:t>Be able to create and attribute a Collection.</a:t>
            </a:r>
            <a:endParaRPr sz="2250" dirty="0"/>
          </a:p>
        </p:txBody>
      </p:sp>
      <p:sp>
        <p:nvSpPr>
          <p:cNvPr id="105" name="Google Shape;105;p3"/>
          <p:cNvSpPr txBox="1"/>
          <p:nvPr/>
        </p:nvSpPr>
        <p:spPr>
          <a:xfrm>
            <a:off x="425370" y="338560"/>
            <a:ext cx="6502079" cy="577081"/>
          </a:xfrm>
          <a:prstGeom prst="rect">
            <a:avLst/>
          </a:prstGeom>
          <a:noFill/>
          <a:ln>
            <a:noFill/>
          </a:ln>
        </p:spPr>
        <p:txBody>
          <a:bodyPr spcFirstLastPara="1" wrap="square" lIns="68569" tIns="34275" rIns="68569" bIns="34275" anchor="t" anchorCtr="0">
            <a:noAutofit/>
          </a:bodyPr>
          <a:lstStyle/>
          <a:p>
            <a:pPr>
              <a:buClr>
                <a:srgbClr val="000000"/>
              </a:buClr>
              <a:buSzPts val="6600"/>
            </a:pPr>
            <a:r>
              <a:rPr lang="en-US" sz="4950" b="1">
                <a:solidFill>
                  <a:schemeClr val="dk1"/>
                </a:solidFill>
                <a:latin typeface="Calibri"/>
                <a:ea typeface="Calibri"/>
                <a:cs typeface="Calibri"/>
                <a:sym typeface="Calibri"/>
              </a:rPr>
              <a:t>Learning Outcomes </a:t>
            </a:r>
            <a:endParaRPr sz="4950" b="1">
              <a:solidFill>
                <a:schemeClr val="dk1"/>
              </a:solidFill>
              <a:latin typeface="Calibri"/>
              <a:ea typeface="Calibri"/>
              <a:cs typeface="Calibri"/>
              <a:sym typeface="Calibri"/>
            </a:endParaRPr>
          </a:p>
        </p:txBody>
      </p:sp>
      <p:pic>
        <p:nvPicPr>
          <p:cNvPr id="6" name="Picture 5">
            <a:extLst>
              <a:ext uri="{FF2B5EF4-FFF2-40B4-BE49-F238E27FC236}">
                <a16:creationId xmlns:a16="http://schemas.microsoft.com/office/drawing/2014/main" id="{9330D10E-0B3E-B145-8DB9-90F718B70309}"/>
              </a:ext>
            </a:extLst>
          </p:cNvPr>
          <p:cNvPicPr>
            <a:picLocks noChangeAspect="1"/>
          </p:cNvPicPr>
          <p:nvPr/>
        </p:nvPicPr>
        <p:blipFill>
          <a:blip r:embed="rId3"/>
          <a:stretch>
            <a:fillRect/>
          </a:stretch>
        </p:blipFill>
        <p:spPr>
          <a:xfrm>
            <a:off x="5460914" y="2040038"/>
            <a:ext cx="3257717" cy="2443287"/>
          </a:xfrm>
          <a:prstGeom prst="rect">
            <a:avLst/>
          </a:prstGeom>
        </p:spPr>
      </p:pic>
      <p:sp>
        <p:nvSpPr>
          <p:cNvPr id="7" name="TextBox 6">
            <a:extLst>
              <a:ext uri="{FF2B5EF4-FFF2-40B4-BE49-F238E27FC236}">
                <a16:creationId xmlns:a16="http://schemas.microsoft.com/office/drawing/2014/main" id="{B360AAA9-4C1B-FC46-82B0-2C103B845732}"/>
              </a:ext>
            </a:extLst>
          </p:cNvPr>
          <p:cNvSpPr txBox="1"/>
          <p:nvPr/>
        </p:nvSpPr>
        <p:spPr>
          <a:xfrm rot="16200000">
            <a:off x="7769121" y="3053152"/>
            <a:ext cx="2152937" cy="276999"/>
          </a:xfrm>
          <a:prstGeom prst="rect">
            <a:avLst/>
          </a:prstGeom>
          <a:noFill/>
        </p:spPr>
        <p:txBody>
          <a:bodyPr wrap="square" rtlCol="0">
            <a:spAutoFit/>
          </a:bodyPr>
          <a:lstStyle/>
          <a:p>
            <a:r>
              <a:rPr lang="en-US" sz="600" dirty="0"/>
              <a:t>Photo credit: </a:t>
            </a:r>
            <a:r>
              <a:rPr lang="en-US" sz="600" dirty="0">
                <a:hlinkClick r:id="rId4"/>
              </a:rPr>
              <a:t>Mobile on the circular train, Yangon, Myanmar II </a:t>
            </a:r>
            <a:r>
              <a:rPr lang="en-US" sz="600" dirty="0"/>
              <a:t>by Beck Pitt is licensed </a:t>
            </a:r>
            <a:r>
              <a:rPr lang="en-US" sz="600" dirty="0">
                <a:hlinkClick r:id="rId5"/>
              </a:rPr>
              <a:t>CC BY 2.0</a:t>
            </a:r>
            <a:r>
              <a:rPr lang="en-US" sz="600" dirty="0"/>
              <a:t> </a:t>
            </a:r>
          </a:p>
        </p:txBody>
      </p:sp>
    </p:spTree>
    <p:extLst>
      <p:ext uri="{BB962C8B-B14F-4D97-AF65-F5344CB8AC3E}">
        <p14:creationId xmlns:p14="http://schemas.microsoft.com/office/powerpoint/2010/main" val="3771724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38"/>
          <p:cNvSpPr txBox="1"/>
          <p:nvPr/>
        </p:nvSpPr>
        <p:spPr>
          <a:xfrm>
            <a:off x="328433" y="286605"/>
            <a:ext cx="6484716" cy="1592744"/>
          </a:xfrm>
          <a:prstGeom prst="rect">
            <a:avLst/>
          </a:prstGeom>
          <a:noFill/>
          <a:ln>
            <a:noFill/>
          </a:ln>
        </p:spPr>
        <p:txBody>
          <a:bodyPr spcFirstLastPara="1" wrap="square" lIns="68569" tIns="34275" rIns="68569" bIns="34275" anchor="t" anchorCtr="0">
            <a:noAutofit/>
          </a:bodyPr>
          <a:lstStyle/>
          <a:p>
            <a:pPr>
              <a:buClr>
                <a:srgbClr val="000000"/>
              </a:buClr>
              <a:buSzPts val="4400"/>
            </a:pPr>
            <a:r>
              <a:rPr lang="en-US" sz="3300" b="1">
                <a:solidFill>
                  <a:schemeClr val="dk1"/>
                </a:solidFill>
                <a:latin typeface="Arial"/>
                <a:ea typeface="Arial"/>
                <a:cs typeface="Arial"/>
                <a:sym typeface="Arial"/>
              </a:rPr>
              <a:t>What is a collection? </a:t>
            </a:r>
            <a:endParaRPr sz="3300">
              <a:solidFill>
                <a:schemeClr val="dk1"/>
              </a:solidFill>
              <a:latin typeface="Arial"/>
              <a:ea typeface="Arial"/>
              <a:cs typeface="Arial"/>
              <a:sym typeface="Arial"/>
            </a:endParaRPr>
          </a:p>
          <a:p>
            <a:pPr>
              <a:buClr>
                <a:srgbClr val="000000"/>
              </a:buClr>
              <a:buSzPts val="4400"/>
            </a:pPr>
            <a:endParaRPr sz="3300" b="1">
              <a:solidFill>
                <a:schemeClr val="dk1"/>
              </a:solidFill>
              <a:latin typeface="Arial"/>
              <a:ea typeface="Arial"/>
              <a:cs typeface="Arial"/>
              <a:sym typeface="Arial"/>
            </a:endParaRPr>
          </a:p>
        </p:txBody>
      </p:sp>
      <p:sp>
        <p:nvSpPr>
          <p:cNvPr id="388" name="Google Shape;388;p38"/>
          <p:cNvSpPr txBox="1"/>
          <p:nvPr/>
        </p:nvSpPr>
        <p:spPr>
          <a:xfrm>
            <a:off x="328432" y="1082977"/>
            <a:ext cx="8549561" cy="3263504"/>
          </a:xfrm>
          <a:prstGeom prst="rect">
            <a:avLst/>
          </a:prstGeom>
          <a:noFill/>
          <a:ln>
            <a:noFill/>
          </a:ln>
        </p:spPr>
        <p:txBody>
          <a:bodyPr spcFirstLastPara="1" wrap="square" lIns="68569" tIns="34275" rIns="68569" bIns="34275" anchor="t" anchorCtr="0">
            <a:noAutofit/>
          </a:bodyPr>
          <a:lstStyle/>
          <a:p>
            <a:pPr marL="171450" indent="-171450">
              <a:lnSpc>
                <a:spcPct val="90000"/>
              </a:lnSpc>
              <a:buClr>
                <a:srgbClr val="000000"/>
              </a:buClr>
              <a:buSzPts val="2500"/>
              <a:buFont typeface="Arial"/>
              <a:buChar char="•"/>
            </a:pPr>
            <a:r>
              <a:rPr lang="en-US" sz="1875" dirty="0">
                <a:solidFill>
                  <a:schemeClr val="dk1"/>
                </a:solidFill>
                <a:latin typeface="Arial"/>
                <a:ea typeface="Arial"/>
                <a:cs typeface="Arial"/>
                <a:sym typeface="Arial"/>
              </a:rPr>
              <a:t>Collections bring together a number of different OER. </a:t>
            </a:r>
            <a:endParaRPr sz="1013" dirty="0"/>
          </a:p>
          <a:p>
            <a:pPr marL="171450" indent="-171450">
              <a:lnSpc>
                <a:spcPct val="90000"/>
              </a:lnSpc>
              <a:spcBef>
                <a:spcPts val="750"/>
              </a:spcBef>
              <a:buClr>
                <a:srgbClr val="000000"/>
              </a:buClr>
              <a:buSzPts val="2500"/>
              <a:buFont typeface="Arial"/>
              <a:buChar char="•"/>
            </a:pPr>
            <a:r>
              <a:rPr lang="en-US" sz="1875" dirty="0">
                <a:solidFill>
                  <a:schemeClr val="dk1"/>
                </a:solidFill>
                <a:latin typeface="Arial"/>
                <a:ea typeface="Arial"/>
                <a:cs typeface="Arial"/>
                <a:sym typeface="Arial"/>
              </a:rPr>
              <a:t>Each OER can be identified as a discreet or separate entity. </a:t>
            </a:r>
            <a:endParaRPr sz="1013" dirty="0"/>
          </a:p>
          <a:p>
            <a:pPr marL="171450" indent="-171450">
              <a:lnSpc>
                <a:spcPct val="90000"/>
              </a:lnSpc>
              <a:spcBef>
                <a:spcPts val="750"/>
              </a:spcBef>
              <a:buClr>
                <a:srgbClr val="000000"/>
              </a:buClr>
              <a:buSzPts val="2500"/>
              <a:buFont typeface="Arial"/>
              <a:buChar char="•"/>
            </a:pPr>
            <a:r>
              <a:rPr lang="en-US" sz="1875" dirty="0">
                <a:solidFill>
                  <a:schemeClr val="dk1"/>
                </a:solidFill>
                <a:latin typeface="Arial"/>
                <a:ea typeface="Arial"/>
                <a:cs typeface="Arial"/>
                <a:sym typeface="Arial"/>
              </a:rPr>
              <a:t>Example of a Collection? This presentation! In this instance this presentation is made up of original content licensed CC BY 4.0. It also includes acknowledgement of all other openly licensed resources used (e.g. images and screenshots) and any adapted OER.</a:t>
            </a:r>
            <a:endParaRPr sz="1013" dirty="0"/>
          </a:p>
          <a:p>
            <a:pPr marL="171450" indent="-171450">
              <a:lnSpc>
                <a:spcPct val="90000"/>
              </a:lnSpc>
              <a:spcBef>
                <a:spcPts val="750"/>
              </a:spcBef>
              <a:buClr>
                <a:srgbClr val="000000"/>
              </a:buClr>
              <a:buSzPts val="2500"/>
              <a:buFont typeface="Arial"/>
              <a:buChar char="•"/>
            </a:pPr>
            <a:r>
              <a:rPr lang="en-US" sz="1875" dirty="0">
                <a:solidFill>
                  <a:schemeClr val="dk1"/>
                </a:solidFill>
                <a:latin typeface="Arial"/>
                <a:ea typeface="Arial"/>
                <a:cs typeface="Arial"/>
                <a:sym typeface="Arial"/>
              </a:rPr>
              <a:t>You can include OER you have revised in a collection. You must acknowledge that it has been changed in your attribution. </a:t>
            </a:r>
            <a:endParaRPr sz="1013" dirty="0"/>
          </a:p>
          <a:p>
            <a:pPr marL="171450" indent="-171450">
              <a:lnSpc>
                <a:spcPct val="90000"/>
              </a:lnSpc>
              <a:spcBef>
                <a:spcPts val="750"/>
              </a:spcBef>
              <a:buClr>
                <a:srgbClr val="000000"/>
              </a:buClr>
              <a:buSzPts val="2500"/>
              <a:buFont typeface="Arial"/>
              <a:buChar char="•"/>
            </a:pPr>
            <a:r>
              <a:rPr lang="en-US" sz="1875" dirty="0">
                <a:solidFill>
                  <a:schemeClr val="dk1"/>
                </a:solidFill>
                <a:latin typeface="Arial"/>
                <a:ea typeface="Arial"/>
                <a:cs typeface="Arial"/>
                <a:sym typeface="Arial"/>
              </a:rPr>
              <a:t>If you incorporate NC (non-commercial) licensed material into a Collection you need to acknowledge this in your license choice/attribution. This is the only restriction on licensing a Collection as each OER is a separate entity and retains its original license.</a:t>
            </a:r>
            <a:endParaRPr sz="1013" dirty="0"/>
          </a:p>
        </p:txBody>
      </p:sp>
      <p:sp>
        <p:nvSpPr>
          <p:cNvPr id="389" name="Google Shape;389;p38"/>
          <p:cNvSpPr txBox="1"/>
          <p:nvPr/>
        </p:nvSpPr>
        <p:spPr>
          <a:xfrm>
            <a:off x="2744160" y="4758791"/>
            <a:ext cx="6399841" cy="196177"/>
          </a:xfrm>
          <a:prstGeom prst="rect">
            <a:avLst/>
          </a:prstGeom>
          <a:noFill/>
          <a:ln>
            <a:noFill/>
          </a:ln>
        </p:spPr>
        <p:txBody>
          <a:bodyPr spcFirstLastPara="1" wrap="square" lIns="68569" tIns="34275" rIns="68569" bIns="34275" anchor="t" anchorCtr="0">
            <a:spAutoFit/>
          </a:bodyPr>
          <a:lstStyle/>
          <a:p>
            <a:r>
              <a:rPr lang="en-US" sz="825">
                <a:solidFill>
                  <a:srgbClr val="000000"/>
                </a:solidFill>
                <a:latin typeface="Arial"/>
                <a:ea typeface="Arial"/>
                <a:cs typeface="Arial"/>
                <a:sym typeface="Arial"/>
              </a:rPr>
              <a:t>This slide and accompanying notes have been adapted from </a:t>
            </a:r>
            <a:r>
              <a:rPr lang="en-US" sz="825" i="1" u="sng">
                <a:solidFill>
                  <a:srgbClr val="000000"/>
                </a:solidFill>
                <a:latin typeface="Arial"/>
                <a:ea typeface="Arial"/>
                <a:cs typeface="Arial"/>
                <a:sym typeface="Arial"/>
                <a:hlinkClick r:id="rId3"/>
              </a:rPr>
              <a:t>Using CC Licenses and CC Licensed Works</a:t>
            </a:r>
            <a:r>
              <a:rPr lang="en-US" sz="825" i="1">
                <a:solidFill>
                  <a:srgbClr val="000000"/>
                </a:solidFill>
                <a:latin typeface="Arial"/>
                <a:ea typeface="Arial"/>
                <a:cs typeface="Arial"/>
                <a:sym typeface="Arial"/>
              </a:rPr>
              <a:t> </a:t>
            </a:r>
            <a:r>
              <a:rPr lang="en-US" sz="825">
                <a:solidFill>
                  <a:srgbClr val="000000"/>
                </a:solidFill>
                <a:latin typeface="Arial"/>
                <a:ea typeface="Arial"/>
                <a:cs typeface="Arial"/>
                <a:sym typeface="Arial"/>
              </a:rPr>
              <a:t>by Beck Pitt (CC BY 4.0)</a:t>
            </a:r>
            <a:endParaRPr sz="1013"/>
          </a:p>
        </p:txBody>
      </p:sp>
    </p:spTree>
    <p:extLst>
      <p:ext uri="{BB962C8B-B14F-4D97-AF65-F5344CB8AC3E}">
        <p14:creationId xmlns:p14="http://schemas.microsoft.com/office/powerpoint/2010/main" val="1869231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39"/>
          <p:cNvSpPr txBox="1"/>
          <p:nvPr/>
        </p:nvSpPr>
        <p:spPr>
          <a:xfrm>
            <a:off x="303207" y="237233"/>
            <a:ext cx="7346102" cy="669384"/>
          </a:xfrm>
          <a:prstGeom prst="rect">
            <a:avLst/>
          </a:prstGeom>
          <a:noFill/>
          <a:ln>
            <a:noFill/>
          </a:ln>
        </p:spPr>
        <p:txBody>
          <a:bodyPr spcFirstLastPara="1" wrap="square" lIns="68569" tIns="34275" rIns="68569" bIns="34275" anchor="t" anchorCtr="0">
            <a:spAutoFit/>
          </a:bodyPr>
          <a:lstStyle/>
          <a:p>
            <a:r>
              <a:rPr lang="en-US" sz="3900" b="1" dirty="0">
                <a:solidFill>
                  <a:srgbClr val="000000"/>
                </a:solidFill>
                <a:latin typeface="Arial"/>
                <a:ea typeface="Arial"/>
                <a:cs typeface="Arial"/>
                <a:sym typeface="Arial"/>
              </a:rPr>
              <a:t>How to attribute a Collection</a:t>
            </a:r>
            <a:endParaRPr sz="1013" dirty="0"/>
          </a:p>
        </p:txBody>
      </p:sp>
      <p:sp>
        <p:nvSpPr>
          <p:cNvPr id="396" name="Google Shape;396;p39"/>
          <p:cNvSpPr txBox="1"/>
          <p:nvPr/>
        </p:nvSpPr>
        <p:spPr>
          <a:xfrm>
            <a:off x="303207" y="1028652"/>
            <a:ext cx="8074105" cy="830966"/>
          </a:xfrm>
          <a:prstGeom prst="rect">
            <a:avLst/>
          </a:prstGeom>
          <a:noFill/>
          <a:ln>
            <a:noFill/>
          </a:ln>
        </p:spPr>
        <p:txBody>
          <a:bodyPr spcFirstLastPara="1" wrap="square" lIns="68569" tIns="34275" rIns="68569" bIns="34275" anchor="t" anchorCtr="0">
            <a:spAutoFit/>
          </a:bodyPr>
          <a:lstStyle/>
          <a:p>
            <a:r>
              <a:rPr lang="en-US" sz="2475">
                <a:solidFill>
                  <a:srgbClr val="000000"/>
                </a:solidFill>
                <a:latin typeface="Arial"/>
                <a:ea typeface="Arial"/>
                <a:cs typeface="Arial"/>
                <a:sym typeface="Arial"/>
              </a:rPr>
              <a:t>Include a statement with your attribution for the Collection. For example: </a:t>
            </a:r>
            <a:endParaRPr sz="1013"/>
          </a:p>
        </p:txBody>
      </p:sp>
      <p:pic>
        <p:nvPicPr>
          <p:cNvPr id="397" name="Google Shape;397;p39"/>
          <p:cNvPicPr preferRelativeResize="0"/>
          <p:nvPr/>
        </p:nvPicPr>
        <p:blipFill rotWithShape="1">
          <a:blip r:embed="rId3">
            <a:alphaModFix/>
          </a:blip>
          <a:srcRect/>
          <a:stretch/>
        </p:blipFill>
        <p:spPr>
          <a:xfrm>
            <a:off x="755211" y="2772229"/>
            <a:ext cx="3014554" cy="2196460"/>
          </a:xfrm>
          <a:prstGeom prst="rect">
            <a:avLst/>
          </a:prstGeom>
          <a:noFill/>
          <a:ln>
            <a:noFill/>
          </a:ln>
        </p:spPr>
      </p:pic>
      <p:sp>
        <p:nvSpPr>
          <p:cNvPr id="398" name="Google Shape;398;p39"/>
          <p:cNvSpPr/>
          <p:nvPr/>
        </p:nvSpPr>
        <p:spPr>
          <a:xfrm rot="-5400000">
            <a:off x="-570702" y="3700499"/>
            <a:ext cx="2063204" cy="473176"/>
          </a:xfrm>
          <a:prstGeom prst="rect">
            <a:avLst/>
          </a:prstGeom>
          <a:noFill/>
          <a:ln>
            <a:noFill/>
          </a:ln>
        </p:spPr>
        <p:txBody>
          <a:bodyPr spcFirstLastPara="1" wrap="square" lIns="68569" tIns="34275" rIns="68569" bIns="34275" anchor="t" anchorCtr="0">
            <a:spAutoFit/>
          </a:bodyPr>
          <a:lstStyle/>
          <a:p>
            <a:r>
              <a:rPr lang="en-US" sz="525">
                <a:solidFill>
                  <a:srgbClr val="000000"/>
                </a:solidFill>
                <a:latin typeface="Arial"/>
                <a:ea typeface="Arial"/>
                <a:cs typeface="Arial"/>
                <a:sym typeface="Arial"/>
              </a:rPr>
              <a:t>Screenshot source: Presentation </a:t>
            </a:r>
            <a:r>
              <a:rPr lang="en-US" sz="525" i="1">
                <a:solidFill>
                  <a:srgbClr val="000000"/>
                </a:solidFill>
                <a:latin typeface="Arial"/>
                <a:ea typeface="Arial"/>
                <a:cs typeface="Arial"/>
                <a:sym typeface="Arial"/>
              </a:rPr>
              <a:t>Adding the CC BY license to your materials (TAACCCT) </a:t>
            </a:r>
            <a:r>
              <a:rPr lang="en-US" sz="525">
                <a:solidFill>
                  <a:srgbClr val="000000"/>
                </a:solidFill>
                <a:latin typeface="Arial"/>
                <a:ea typeface="Arial"/>
                <a:cs typeface="Arial"/>
                <a:sym typeface="Arial"/>
              </a:rPr>
              <a:t>by Jane Park is licensed CC BY 4.0 </a:t>
            </a:r>
            <a:endParaRPr sz="1013"/>
          </a:p>
          <a:p>
            <a:r>
              <a:rPr lang="en-US" sz="525" u="sng">
                <a:solidFill>
                  <a:srgbClr val="000000"/>
                </a:solidFill>
                <a:latin typeface="Arial"/>
                <a:ea typeface="Arial"/>
                <a:cs typeface="Arial"/>
                <a:sym typeface="Arial"/>
                <a:hlinkClick r:id="rId4"/>
              </a:rPr>
              <a:t>https://www.slideshare.net/janeatcc/taaccct-on-adding-the-cc-by-license-to-your-materials?qid=212813a1-8798-4d57-98da-f5792b147b2a&amp;v=&amp;b=&amp;from_search=6</a:t>
            </a:r>
            <a:r>
              <a:rPr lang="en-US" sz="525">
                <a:solidFill>
                  <a:srgbClr val="000000"/>
                </a:solidFill>
                <a:latin typeface="Arial"/>
                <a:ea typeface="Arial"/>
                <a:cs typeface="Arial"/>
                <a:sym typeface="Arial"/>
              </a:rPr>
              <a:t> See slides 53-63 </a:t>
            </a:r>
            <a:endParaRPr sz="1013"/>
          </a:p>
        </p:txBody>
      </p:sp>
      <p:pic>
        <p:nvPicPr>
          <p:cNvPr id="399" name="Google Shape;399;p39"/>
          <p:cNvPicPr preferRelativeResize="0"/>
          <p:nvPr/>
        </p:nvPicPr>
        <p:blipFill rotWithShape="1">
          <a:blip r:embed="rId5">
            <a:alphaModFix/>
          </a:blip>
          <a:srcRect/>
          <a:stretch/>
        </p:blipFill>
        <p:spPr>
          <a:xfrm>
            <a:off x="135709" y="1889383"/>
            <a:ext cx="8872581" cy="739382"/>
          </a:xfrm>
          <a:prstGeom prst="rect">
            <a:avLst/>
          </a:prstGeom>
          <a:noFill/>
          <a:ln w="9525" cap="flat" cmpd="sng">
            <a:solidFill>
              <a:schemeClr val="dk1"/>
            </a:solidFill>
            <a:prstDash val="solid"/>
            <a:round/>
            <a:headEnd type="none" w="sm" len="sm"/>
            <a:tailEnd type="none" w="sm" len="sm"/>
          </a:ln>
        </p:spPr>
      </p:pic>
      <p:sp>
        <p:nvSpPr>
          <p:cNvPr id="400" name="Google Shape;400;p39"/>
          <p:cNvSpPr txBox="1"/>
          <p:nvPr/>
        </p:nvSpPr>
        <p:spPr>
          <a:xfrm>
            <a:off x="5341403" y="2697208"/>
            <a:ext cx="3666888" cy="150011"/>
          </a:xfrm>
          <a:prstGeom prst="rect">
            <a:avLst/>
          </a:prstGeom>
          <a:noFill/>
          <a:ln>
            <a:noFill/>
          </a:ln>
        </p:spPr>
        <p:txBody>
          <a:bodyPr spcFirstLastPara="1" wrap="square" lIns="68569" tIns="34275" rIns="68569" bIns="34275" anchor="t" anchorCtr="0">
            <a:spAutoFit/>
          </a:bodyPr>
          <a:lstStyle/>
          <a:p>
            <a:pPr algn="r"/>
            <a:r>
              <a:rPr lang="en-US" sz="525">
                <a:solidFill>
                  <a:srgbClr val="000000"/>
                </a:solidFill>
                <a:latin typeface="Arial"/>
                <a:ea typeface="Arial"/>
                <a:cs typeface="Arial"/>
                <a:sym typeface="Arial"/>
              </a:rPr>
              <a:t>Screenshot source: Cover slide for this presentation</a:t>
            </a:r>
            <a:endParaRPr sz="1013"/>
          </a:p>
        </p:txBody>
      </p:sp>
      <p:sp>
        <p:nvSpPr>
          <p:cNvPr id="401" name="Google Shape;401;p39"/>
          <p:cNvSpPr txBox="1"/>
          <p:nvPr/>
        </p:nvSpPr>
        <p:spPr>
          <a:xfrm>
            <a:off x="4058587" y="3201045"/>
            <a:ext cx="4665689" cy="1338798"/>
          </a:xfrm>
          <a:prstGeom prst="rect">
            <a:avLst/>
          </a:prstGeom>
          <a:noFill/>
          <a:ln>
            <a:noFill/>
          </a:ln>
        </p:spPr>
        <p:txBody>
          <a:bodyPr spcFirstLastPara="1" wrap="square" lIns="68569" tIns="34275" rIns="68569" bIns="34275" anchor="t" anchorCtr="0">
            <a:spAutoFit/>
          </a:bodyPr>
          <a:lstStyle/>
          <a:p>
            <a:r>
              <a:rPr lang="en-US" sz="1650">
                <a:solidFill>
                  <a:srgbClr val="000000"/>
                </a:solidFill>
                <a:latin typeface="Arial"/>
                <a:ea typeface="Arial"/>
                <a:cs typeface="Arial"/>
                <a:sym typeface="Arial"/>
              </a:rPr>
              <a:t>Include a phrase like “Unless otherwise noted…” or “… unless otherwise stated” in the attribution. </a:t>
            </a:r>
            <a:endParaRPr sz="1013"/>
          </a:p>
          <a:p>
            <a:endParaRPr sz="1650">
              <a:solidFill>
                <a:srgbClr val="000000"/>
              </a:solidFill>
              <a:latin typeface="Arial"/>
              <a:ea typeface="Arial"/>
              <a:cs typeface="Arial"/>
              <a:sym typeface="Arial"/>
            </a:endParaRPr>
          </a:p>
          <a:p>
            <a:r>
              <a:rPr lang="en-US" sz="1650">
                <a:solidFill>
                  <a:srgbClr val="000000"/>
                </a:solidFill>
                <a:latin typeface="Arial"/>
                <a:ea typeface="Arial"/>
                <a:cs typeface="Arial"/>
                <a:sym typeface="Arial"/>
              </a:rPr>
              <a:t>This statement makes it clear there are other OER included in the resource. </a:t>
            </a:r>
            <a:endParaRPr sz="1013"/>
          </a:p>
        </p:txBody>
      </p:sp>
    </p:spTree>
    <p:extLst>
      <p:ext uri="{BB962C8B-B14F-4D97-AF65-F5344CB8AC3E}">
        <p14:creationId xmlns:p14="http://schemas.microsoft.com/office/powerpoint/2010/main" val="4137321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pic>
        <p:nvPicPr>
          <p:cNvPr id="407" name="Google Shape;407;p40"/>
          <p:cNvPicPr preferRelativeResize="0"/>
          <p:nvPr/>
        </p:nvPicPr>
        <p:blipFill rotWithShape="1">
          <a:blip r:embed="rId3">
            <a:alphaModFix/>
          </a:blip>
          <a:srcRect/>
          <a:stretch/>
        </p:blipFill>
        <p:spPr>
          <a:xfrm>
            <a:off x="0" y="873460"/>
            <a:ext cx="6879883" cy="3665288"/>
          </a:xfrm>
          <a:prstGeom prst="rect">
            <a:avLst/>
          </a:prstGeom>
          <a:noFill/>
          <a:ln>
            <a:noFill/>
          </a:ln>
        </p:spPr>
      </p:pic>
      <p:sp>
        <p:nvSpPr>
          <p:cNvPr id="408" name="Google Shape;408;p40"/>
          <p:cNvSpPr txBox="1"/>
          <p:nvPr/>
        </p:nvSpPr>
        <p:spPr>
          <a:xfrm>
            <a:off x="452869" y="4719551"/>
            <a:ext cx="8691131" cy="161552"/>
          </a:xfrm>
          <a:prstGeom prst="rect">
            <a:avLst/>
          </a:prstGeom>
          <a:noFill/>
          <a:ln>
            <a:noFill/>
          </a:ln>
        </p:spPr>
        <p:txBody>
          <a:bodyPr spcFirstLastPara="1" wrap="square" lIns="68569" tIns="34275" rIns="68569" bIns="34275" anchor="t" anchorCtr="0">
            <a:spAutoFit/>
          </a:bodyPr>
          <a:lstStyle/>
          <a:p>
            <a:r>
              <a:rPr lang="en-US" sz="600">
                <a:solidFill>
                  <a:srgbClr val="000000"/>
                </a:solidFill>
                <a:latin typeface="Arial"/>
                <a:ea typeface="Arial"/>
                <a:cs typeface="Arial"/>
                <a:sym typeface="Arial"/>
              </a:rPr>
              <a:t>Screenshot source</a:t>
            </a:r>
            <a:r>
              <a:rPr lang="en-US" sz="600" u="sng">
                <a:solidFill>
                  <a:srgbClr val="000000"/>
                </a:solidFill>
                <a:latin typeface="Arial"/>
                <a:ea typeface="Arial"/>
                <a:cs typeface="Arial"/>
                <a:sym typeface="Arial"/>
                <a:hlinkClick r:id="rId4"/>
              </a:rPr>
              <a:t>: </a:t>
            </a:r>
            <a:r>
              <a:rPr lang="en-US" sz="600" i="1" u="sng">
                <a:solidFill>
                  <a:srgbClr val="000000"/>
                </a:solidFill>
                <a:latin typeface="Arial"/>
                <a:ea typeface="Arial"/>
                <a:cs typeface="Arial"/>
                <a:sym typeface="Arial"/>
                <a:hlinkClick r:id="rId4"/>
              </a:rPr>
              <a:t>Open Research 2014 </a:t>
            </a:r>
            <a:r>
              <a:rPr lang="en-US" sz="600" u="sng">
                <a:solidFill>
                  <a:srgbClr val="000000"/>
                </a:solidFill>
                <a:latin typeface="Arial"/>
                <a:ea typeface="Arial"/>
                <a:cs typeface="Arial"/>
                <a:sym typeface="Arial"/>
                <a:hlinkClick r:id="rId4"/>
              </a:rPr>
              <a:t>“Image and Asset Credits”</a:t>
            </a:r>
            <a:r>
              <a:rPr lang="en-US" sz="600">
                <a:solidFill>
                  <a:srgbClr val="000000"/>
                </a:solidFill>
                <a:latin typeface="Arial"/>
                <a:ea typeface="Arial"/>
                <a:cs typeface="Arial"/>
                <a:sym typeface="Arial"/>
              </a:rPr>
              <a:t> section by OER Hub is licensed </a:t>
            </a:r>
            <a:r>
              <a:rPr lang="en-US" sz="600" u="sng">
                <a:solidFill>
                  <a:srgbClr val="000000"/>
                </a:solidFill>
                <a:latin typeface="Arial"/>
                <a:ea typeface="Arial"/>
                <a:cs typeface="Arial"/>
                <a:sym typeface="Arial"/>
                <a:hlinkClick r:id="rId5"/>
              </a:rPr>
              <a:t>CC BY-SA 4.0</a:t>
            </a:r>
            <a:endParaRPr sz="600">
              <a:solidFill>
                <a:srgbClr val="000000"/>
              </a:solidFill>
              <a:latin typeface="Arial"/>
              <a:ea typeface="Arial"/>
              <a:cs typeface="Arial"/>
              <a:sym typeface="Arial"/>
            </a:endParaRPr>
          </a:p>
        </p:txBody>
      </p:sp>
      <p:sp>
        <p:nvSpPr>
          <p:cNvPr id="409" name="Google Shape;409;p40"/>
          <p:cNvSpPr/>
          <p:nvPr/>
        </p:nvSpPr>
        <p:spPr>
          <a:xfrm rot="-412560">
            <a:off x="3765073" y="1304430"/>
            <a:ext cx="2077661" cy="628125"/>
          </a:xfrm>
          <a:prstGeom prst="leftArrow">
            <a:avLst>
              <a:gd name="adj1" fmla="val 50000"/>
              <a:gd name="adj2" fmla="val 50000"/>
            </a:avLst>
          </a:prstGeom>
          <a:solidFill>
            <a:srgbClr val="FF0000"/>
          </a:solidFill>
          <a:ln w="25400" cap="flat" cmpd="sng">
            <a:solidFill>
              <a:srgbClr val="42719B"/>
            </a:solidFill>
            <a:prstDash val="solid"/>
            <a:round/>
            <a:headEnd type="none" w="sm" len="sm"/>
            <a:tailEnd type="none" w="sm" len="sm"/>
          </a:ln>
        </p:spPr>
        <p:txBody>
          <a:bodyPr spcFirstLastPara="1" wrap="square" lIns="68569" tIns="34275" rIns="68569" bIns="34275" anchor="ctr" anchorCtr="0">
            <a:noAutofit/>
          </a:bodyPr>
          <a:lstStyle/>
          <a:p>
            <a:pPr algn="ctr"/>
            <a:endParaRPr sz="1050">
              <a:solidFill>
                <a:schemeClr val="lt1"/>
              </a:solidFill>
              <a:latin typeface="Arial"/>
              <a:ea typeface="Arial"/>
              <a:cs typeface="Arial"/>
              <a:sym typeface="Arial"/>
            </a:endParaRPr>
          </a:p>
        </p:txBody>
      </p:sp>
      <p:sp>
        <p:nvSpPr>
          <p:cNvPr id="410" name="Google Shape;410;p40"/>
          <p:cNvSpPr txBox="1"/>
          <p:nvPr/>
        </p:nvSpPr>
        <p:spPr>
          <a:xfrm>
            <a:off x="5888943" y="1000896"/>
            <a:ext cx="2988900" cy="3877954"/>
          </a:xfrm>
          <a:prstGeom prst="rect">
            <a:avLst/>
          </a:prstGeom>
          <a:noFill/>
          <a:ln>
            <a:noFill/>
          </a:ln>
        </p:spPr>
        <p:txBody>
          <a:bodyPr spcFirstLastPara="1" wrap="square" lIns="68569" tIns="34275" rIns="68569" bIns="34275" anchor="t" anchorCtr="0">
            <a:spAutoFit/>
          </a:bodyPr>
          <a:lstStyle/>
          <a:p>
            <a:r>
              <a:rPr lang="en-US" sz="1650">
                <a:solidFill>
                  <a:srgbClr val="FF0000"/>
                </a:solidFill>
                <a:latin typeface="Arial"/>
                <a:ea typeface="Arial"/>
                <a:cs typeface="Arial"/>
                <a:sym typeface="Arial"/>
              </a:rPr>
              <a:t>The overall course is openly licensed (CC BY-SA 4.0). The course has a disclaimer similar to this presentation which acknowledges that it contains other OER.</a:t>
            </a:r>
            <a:endParaRPr sz="1013"/>
          </a:p>
          <a:p>
            <a:r>
              <a:rPr lang="en-US" sz="1650">
                <a:solidFill>
                  <a:srgbClr val="FF0000"/>
                </a:solidFill>
                <a:latin typeface="Arial"/>
                <a:ea typeface="Arial"/>
                <a:cs typeface="Arial"/>
                <a:sym typeface="Arial"/>
              </a:rPr>
              <a:t> </a:t>
            </a:r>
            <a:endParaRPr sz="1013"/>
          </a:p>
          <a:p>
            <a:r>
              <a:rPr lang="en-US" sz="1650">
                <a:solidFill>
                  <a:srgbClr val="FF0000"/>
                </a:solidFill>
                <a:latin typeface="Arial"/>
                <a:ea typeface="Arial"/>
                <a:cs typeface="Arial"/>
                <a:sym typeface="Arial"/>
              </a:rPr>
              <a:t>The overall course license applies to the original content created by the course authors (OER Hub). Openly licensed images used for the course are attributed separately in this </a:t>
            </a:r>
            <a:r>
              <a:rPr lang="en-US" sz="1650" i="1">
                <a:solidFill>
                  <a:srgbClr val="FF0000"/>
                </a:solidFill>
                <a:latin typeface="Arial"/>
                <a:ea typeface="Arial"/>
                <a:cs typeface="Arial"/>
                <a:sym typeface="Arial"/>
              </a:rPr>
              <a:t>Image and Asset Credits </a:t>
            </a:r>
            <a:r>
              <a:rPr lang="en-US" sz="1650">
                <a:solidFill>
                  <a:srgbClr val="FF0000"/>
                </a:solidFill>
                <a:latin typeface="Arial"/>
                <a:ea typeface="Arial"/>
                <a:cs typeface="Arial"/>
                <a:sym typeface="Arial"/>
              </a:rPr>
              <a:t>section</a:t>
            </a:r>
            <a:endParaRPr sz="1013"/>
          </a:p>
        </p:txBody>
      </p:sp>
      <p:sp>
        <p:nvSpPr>
          <p:cNvPr id="411" name="Google Shape;411;p40"/>
          <p:cNvSpPr txBox="1"/>
          <p:nvPr/>
        </p:nvSpPr>
        <p:spPr>
          <a:xfrm rot="-5400000">
            <a:off x="6429191" y="2470669"/>
            <a:ext cx="5145258" cy="196177"/>
          </a:xfrm>
          <a:prstGeom prst="rect">
            <a:avLst/>
          </a:prstGeom>
          <a:noFill/>
          <a:ln>
            <a:noFill/>
          </a:ln>
        </p:spPr>
        <p:txBody>
          <a:bodyPr spcFirstLastPara="1" wrap="square" lIns="68569" tIns="34275" rIns="68569" bIns="34275" anchor="t" anchorCtr="0">
            <a:spAutoFit/>
          </a:bodyPr>
          <a:lstStyle/>
          <a:p>
            <a:r>
              <a:rPr lang="en-US" sz="825">
                <a:solidFill>
                  <a:srgbClr val="000000"/>
                </a:solidFill>
                <a:latin typeface="Arial"/>
                <a:ea typeface="Arial"/>
                <a:cs typeface="Arial"/>
                <a:sym typeface="Arial"/>
              </a:rPr>
              <a:t>This slide has been adapted from </a:t>
            </a:r>
            <a:r>
              <a:rPr lang="en-US" sz="825" i="1" u="sng">
                <a:solidFill>
                  <a:srgbClr val="000000"/>
                </a:solidFill>
                <a:latin typeface="Arial"/>
                <a:ea typeface="Arial"/>
                <a:cs typeface="Arial"/>
                <a:sym typeface="Arial"/>
                <a:hlinkClick r:id="rId6"/>
              </a:rPr>
              <a:t>Using CC Licenses and CC Licensed Works</a:t>
            </a:r>
            <a:r>
              <a:rPr lang="en-US" sz="825" i="1">
                <a:solidFill>
                  <a:srgbClr val="000000"/>
                </a:solidFill>
                <a:latin typeface="Arial"/>
                <a:ea typeface="Arial"/>
                <a:cs typeface="Arial"/>
                <a:sym typeface="Arial"/>
              </a:rPr>
              <a:t> </a:t>
            </a:r>
            <a:r>
              <a:rPr lang="en-US" sz="825">
                <a:solidFill>
                  <a:srgbClr val="000000"/>
                </a:solidFill>
                <a:latin typeface="Arial"/>
                <a:ea typeface="Arial"/>
                <a:cs typeface="Arial"/>
                <a:sym typeface="Arial"/>
              </a:rPr>
              <a:t>by Beck Pitt (CC BY 4.0)</a:t>
            </a:r>
            <a:endParaRPr sz="1013"/>
          </a:p>
        </p:txBody>
      </p:sp>
      <p:sp>
        <p:nvSpPr>
          <p:cNvPr id="7" name="Google Shape;395;p39">
            <a:extLst>
              <a:ext uri="{FF2B5EF4-FFF2-40B4-BE49-F238E27FC236}">
                <a16:creationId xmlns:a16="http://schemas.microsoft.com/office/drawing/2014/main" id="{516835D5-F3F5-0047-BEF4-3EBA84F15701}"/>
              </a:ext>
            </a:extLst>
          </p:cNvPr>
          <p:cNvSpPr txBox="1"/>
          <p:nvPr/>
        </p:nvSpPr>
        <p:spPr>
          <a:xfrm>
            <a:off x="164059" y="177082"/>
            <a:ext cx="7346102" cy="669384"/>
          </a:xfrm>
          <a:prstGeom prst="rect">
            <a:avLst/>
          </a:prstGeom>
          <a:noFill/>
          <a:ln>
            <a:noFill/>
          </a:ln>
        </p:spPr>
        <p:txBody>
          <a:bodyPr spcFirstLastPara="1" wrap="square" lIns="68569" tIns="34275" rIns="68569" bIns="34275" anchor="t" anchorCtr="0">
            <a:spAutoFit/>
          </a:bodyPr>
          <a:lstStyle/>
          <a:p>
            <a:r>
              <a:rPr lang="en-US" sz="3900" b="1" dirty="0"/>
              <a:t>Attributing a Collection 1</a:t>
            </a:r>
            <a:endParaRPr sz="1013" dirty="0"/>
          </a:p>
        </p:txBody>
      </p:sp>
    </p:spTree>
    <p:extLst>
      <p:ext uri="{BB962C8B-B14F-4D97-AF65-F5344CB8AC3E}">
        <p14:creationId xmlns:p14="http://schemas.microsoft.com/office/powerpoint/2010/main" val="570119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pic>
        <p:nvPicPr>
          <p:cNvPr id="417" name="Google Shape;417;p41"/>
          <p:cNvPicPr preferRelativeResize="0"/>
          <p:nvPr/>
        </p:nvPicPr>
        <p:blipFill rotWithShape="1">
          <a:blip r:embed="rId3">
            <a:alphaModFix/>
          </a:blip>
          <a:srcRect/>
          <a:stretch/>
        </p:blipFill>
        <p:spPr>
          <a:xfrm>
            <a:off x="259772" y="704223"/>
            <a:ext cx="7152671" cy="3778135"/>
          </a:xfrm>
          <a:prstGeom prst="rect">
            <a:avLst/>
          </a:prstGeom>
          <a:noFill/>
          <a:ln>
            <a:noFill/>
          </a:ln>
        </p:spPr>
      </p:pic>
      <p:sp>
        <p:nvSpPr>
          <p:cNvPr id="418" name="Google Shape;418;p41"/>
          <p:cNvSpPr txBox="1"/>
          <p:nvPr/>
        </p:nvSpPr>
        <p:spPr>
          <a:xfrm>
            <a:off x="259773" y="4688740"/>
            <a:ext cx="8884228" cy="161552"/>
          </a:xfrm>
          <a:prstGeom prst="rect">
            <a:avLst/>
          </a:prstGeom>
          <a:noFill/>
          <a:ln>
            <a:noFill/>
          </a:ln>
        </p:spPr>
        <p:txBody>
          <a:bodyPr spcFirstLastPara="1" wrap="square" lIns="68569" tIns="34275" rIns="68569" bIns="34275" anchor="t" anchorCtr="0">
            <a:spAutoFit/>
          </a:bodyPr>
          <a:lstStyle/>
          <a:p>
            <a:r>
              <a:rPr lang="en-US" sz="600">
                <a:solidFill>
                  <a:srgbClr val="000000"/>
                </a:solidFill>
                <a:latin typeface="Arial"/>
                <a:ea typeface="Arial"/>
                <a:cs typeface="Arial"/>
                <a:sym typeface="Arial"/>
              </a:rPr>
              <a:t>Screenshot source: </a:t>
            </a:r>
            <a:r>
              <a:rPr lang="en-US" sz="600" i="1">
                <a:solidFill>
                  <a:srgbClr val="000000"/>
                </a:solidFill>
                <a:latin typeface="Arial"/>
                <a:ea typeface="Arial"/>
                <a:cs typeface="Arial"/>
                <a:sym typeface="Arial"/>
              </a:rPr>
              <a:t>Becoming an Open Educator </a:t>
            </a:r>
            <a:r>
              <a:rPr lang="en-US" sz="600">
                <a:solidFill>
                  <a:srgbClr val="000000"/>
                </a:solidFill>
                <a:latin typeface="Arial"/>
                <a:ea typeface="Arial"/>
                <a:cs typeface="Arial"/>
                <a:sym typeface="Arial"/>
              </a:rPr>
              <a:t>course section 2.2 is licensed </a:t>
            </a:r>
            <a:r>
              <a:rPr lang="en-US" sz="600" u="sng">
                <a:solidFill>
                  <a:srgbClr val="000000"/>
                </a:solidFill>
                <a:latin typeface="Arial"/>
                <a:ea typeface="Arial"/>
                <a:cs typeface="Arial"/>
                <a:sym typeface="Arial"/>
                <a:hlinkClick r:id="rId4"/>
              </a:rPr>
              <a:t>CC BY 4.0</a:t>
            </a:r>
            <a:r>
              <a:rPr lang="en-US" sz="600">
                <a:solidFill>
                  <a:srgbClr val="000000"/>
                </a:solidFill>
                <a:latin typeface="Arial"/>
                <a:ea typeface="Arial"/>
                <a:cs typeface="Arial"/>
                <a:sym typeface="Arial"/>
              </a:rPr>
              <a:t> except where otherwise stated </a:t>
            </a:r>
            <a:r>
              <a:rPr lang="en-US" sz="600" u="sng">
                <a:solidFill>
                  <a:srgbClr val="000000"/>
                </a:solidFill>
                <a:latin typeface="Arial"/>
                <a:ea typeface="Arial"/>
                <a:cs typeface="Arial"/>
                <a:sym typeface="Arial"/>
                <a:hlinkClick r:id="rId5"/>
              </a:rPr>
              <a:t>http://www.open.edu/openlearncreate/mod/oucontent/view.php?id=82522&amp;section=2</a:t>
            </a:r>
            <a:r>
              <a:rPr lang="en-US" sz="600">
                <a:solidFill>
                  <a:srgbClr val="000000"/>
                </a:solidFill>
                <a:latin typeface="Arial"/>
                <a:ea typeface="Arial"/>
                <a:cs typeface="Arial"/>
                <a:sym typeface="Arial"/>
              </a:rPr>
              <a:t> </a:t>
            </a:r>
            <a:endParaRPr sz="1013"/>
          </a:p>
        </p:txBody>
      </p:sp>
      <p:sp>
        <p:nvSpPr>
          <p:cNvPr id="419" name="Google Shape;419;p41"/>
          <p:cNvSpPr/>
          <p:nvPr/>
        </p:nvSpPr>
        <p:spPr>
          <a:xfrm rot="-1541146">
            <a:off x="4735360" y="3250250"/>
            <a:ext cx="2077661" cy="628125"/>
          </a:xfrm>
          <a:prstGeom prst="leftArrow">
            <a:avLst>
              <a:gd name="adj1" fmla="val 50000"/>
              <a:gd name="adj2" fmla="val 50000"/>
            </a:avLst>
          </a:prstGeom>
          <a:solidFill>
            <a:srgbClr val="FF0000"/>
          </a:solidFill>
          <a:ln w="25400" cap="flat" cmpd="sng">
            <a:solidFill>
              <a:srgbClr val="42719B"/>
            </a:solidFill>
            <a:prstDash val="solid"/>
            <a:round/>
            <a:headEnd type="none" w="sm" len="sm"/>
            <a:tailEnd type="none" w="sm" len="sm"/>
          </a:ln>
        </p:spPr>
        <p:txBody>
          <a:bodyPr spcFirstLastPara="1" wrap="square" lIns="68569" tIns="34275" rIns="68569" bIns="34275" anchor="ctr" anchorCtr="0">
            <a:noAutofit/>
          </a:bodyPr>
          <a:lstStyle/>
          <a:p>
            <a:pPr algn="ctr"/>
            <a:endParaRPr sz="1050">
              <a:solidFill>
                <a:schemeClr val="lt1"/>
              </a:solidFill>
              <a:latin typeface="Arial"/>
              <a:ea typeface="Arial"/>
              <a:cs typeface="Arial"/>
              <a:sym typeface="Arial"/>
            </a:endParaRPr>
          </a:p>
        </p:txBody>
      </p:sp>
      <p:sp>
        <p:nvSpPr>
          <p:cNvPr id="420" name="Google Shape;420;p41"/>
          <p:cNvSpPr txBox="1"/>
          <p:nvPr/>
        </p:nvSpPr>
        <p:spPr>
          <a:xfrm>
            <a:off x="6846495" y="2427865"/>
            <a:ext cx="1708265" cy="2169794"/>
          </a:xfrm>
          <a:prstGeom prst="rect">
            <a:avLst/>
          </a:prstGeom>
          <a:noFill/>
          <a:ln>
            <a:noFill/>
          </a:ln>
        </p:spPr>
        <p:txBody>
          <a:bodyPr spcFirstLastPara="1" wrap="square" lIns="68569" tIns="34275" rIns="68569" bIns="34275" anchor="t" anchorCtr="0">
            <a:spAutoFit/>
          </a:bodyPr>
          <a:lstStyle/>
          <a:p>
            <a:r>
              <a:rPr lang="en-US" sz="1950">
                <a:solidFill>
                  <a:srgbClr val="FF0000"/>
                </a:solidFill>
                <a:latin typeface="Arial"/>
                <a:ea typeface="Arial"/>
                <a:cs typeface="Arial"/>
                <a:sym typeface="Arial"/>
              </a:rPr>
              <a:t>Or alternatively  you can attribute other material used next to the resource itself</a:t>
            </a:r>
            <a:endParaRPr sz="1013"/>
          </a:p>
        </p:txBody>
      </p:sp>
      <p:sp>
        <p:nvSpPr>
          <p:cNvPr id="421" name="Google Shape;421;p41"/>
          <p:cNvSpPr txBox="1"/>
          <p:nvPr/>
        </p:nvSpPr>
        <p:spPr>
          <a:xfrm rot="-5400000">
            <a:off x="6429191" y="2470669"/>
            <a:ext cx="5145258" cy="196177"/>
          </a:xfrm>
          <a:prstGeom prst="rect">
            <a:avLst/>
          </a:prstGeom>
          <a:noFill/>
          <a:ln>
            <a:noFill/>
          </a:ln>
        </p:spPr>
        <p:txBody>
          <a:bodyPr spcFirstLastPara="1" wrap="square" lIns="68569" tIns="34275" rIns="68569" bIns="34275" anchor="t" anchorCtr="0">
            <a:spAutoFit/>
          </a:bodyPr>
          <a:lstStyle/>
          <a:p>
            <a:r>
              <a:rPr lang="en-US" sz="825">
                <a:solidFill>
                  <a:srgbClr val="000000"/>
                </a:solidFill>
                <a:latin typeface="Arial"/>
                <a:ea typeface="Arial"/>
                <a:cs typeface="Arial"/>
                <a:sym typeface="Arial"/>
              </a:rPr>
              <a:t>This slide has been adapted from </a:t>
            </a:r>
            <a:r>
              <a:rPr lang="en-US" sz="825" i="1" u="sng">
                <a:solidFill>
                  <a:srgbClr val="000000"/>
                </a:solidFill>
                <a:latin typeface="Arial"/>
                <a:ea typeface="Arial"/>
                <a:cs typeface="Arial"/>
                <a:sym typeface="Arial"/>
                <a:hlinkClick r:id="rId6"/>
              </a:rPr>
              <a:t>Using CC Licenses and CC Licensed Works</a:t>
            </a:r>
            <a:r>
              <a:rPr lang="en-US" sz="825" i="1">
                <a:solidFill>
                  <a:srgbClr val="000000"/>
                </a:solidFill>
                <a:latin typeface="Arial"/>
                <a:ea typeface="Arial"/>
                <a:cs typeface="Arial"/>
                <a:sym typeface="Arial"/>
              </a:rPr>
              <a:t> </a:t>
            </a:r>
            <a:r>
              <a:rPr lang="en-US" sz="825">
                <a:solidFill>
                  <a:srgbClr val="000000"/>
                </a:solidFill>
                <a:latin typeface="Arial"/>
                <a:ea typeface="Arial"/>
                <a:cs typeface="Arial"/>
                <a:sym typeface="Arial"/>
              </a:rPr>
              <a:t>by Beck Pitt (CC BY 4.0)</a:t>
            </a:r>
            <a:endParaRPr sz="1013"/>
          </a:p>
        </p:txBody>
      </p:sp>
      <p:sp>
        <p:nvSpPr>
          <p:cNvPr id="7" name="Google Shape;395;p39">
            <a:extLst>
              <a:ext uri="{FF2B5EF4-FFF2-40B4-BE49-F238E27FC236}">
                <a16:creationId xmlns:a16="http://schemas.microsoft.com/office/drawing/2014/main" id="{41E8EA32-559E-B04D-A3B6-73C67047C9D4}"/>
              </a:ext>
            </a:extLst>
          </p:cNvPr>
          <p:cNvSpPr txBox="1"/>
          <p:nvPr/>
        </p:nvSpPr>
        <p:spPr>
          <a:xfrm>
            <a:off x="164059" y="177082"/>
            <a:ext cx="7346102" cy="669384"/>
          </a:xfrm>
          <a:prstGeom prst="rect">
            <a:avLst/>
          </a:prstGeom>
          <a:noFill/>
          <a:ln>
            <a:noFill/>
          </a:ln>
        </p:spPr>
        <p:txBody>
          <a:bodyPr spcFirstLastPara="1" wrap="square" lIns="68569" tIns="34275" rIns="68569" bIns="34275" anchor="t" anchorCtr="0">
            <a:spAutoFit/>
          </a:bodyPr>
          <a:lstStyle/>
          <a:p>
            <a:r>
              <a:rPr lang="en-US" sz="3900" b="1" dirty="0"/>
              <a:t>Attributing a Collection 2</a:t>
            </a:r>
            <a:endParaRPr sz="1013" dirty="0"/>
          </a:p>
        </p:txBody>
      </p:sp>
    </p:spTree>
    <p:extLst>
      <p:ext uri="{BB962C8B-B14F-4D97-AF65-F5344CB8AC3E}">
        <p14:creationId xmlns:p14="http://schemas.microsoft.com/office/powerpoint/2010/main" val="2814787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42"/>
          <p:cNvSpPr txBox="1"/>
          <p:nvPr/>
        </p:nvSpPr>
        <p:spPr>
          <a:xfrm>
            <a:off x="96543" y="1740753"/>
            <a:ext cx="4385290" cy="1592713"/>
          </a:xfrm>
          <a:prstGeom prst="rect">
            <a:avLst/>
          </a:prstGeom>
          <a:noFill/>
          <a:ln>
            <a:noFill/>
          </a:ln>
        </p:spPr>
        <p:txBody>
          <a:bodyPr spcFirstLastPara="1" wrap="square" lIns="68569" tIns="34275" rIns="68569" bIns="34275" anchor="t" anchorCtr="0">
            <a:spAutoFit/>
          </a:bodyPr>
          <a:lstStyle/>
          <a:p>
            <a:r>
              <a:rPr lang="en-US" sz="4950" b="1" dirty="0">
                <a:solidFill>
                  <a:srgbClr val="000000"/>
                </a:solidFill>
                <a:latin typeface="Arial"/>
                <a:ea typeface="Arial"/>
                <a:cs typeface="Arial"/>
                <a:sym typeface="Arial"/>
              </a:rPr>
              <a:t>Any Questions? </a:t>
            </a:r>
            <a:endParaRPr sz="1013" dirty="0"/>
          </a:p>
        </p:txBody>
      </p:sp>
      <p:pic>
        <p:nvPicPr>
          <p:cNvPr id="428" name="Google Shape;428;p42"/>
          <p:cNvPicPr preferRelativeResize="0"/>
          <p:nvPr/>
        </p:nvPicPr>
        <p:blipFill rotWithShape="1">
          <a:blip r:embed="rId3">
            <a:alphaModFix/>
          </a:blip>
          <a:srcRect/>
          <a:stretch/>
        </p:blipFill>
        <p:spPr>
          <a:xfrm>
            <a:off x="3657600" y="89452"/>
            <a:ext cx="4993105" cy="5054048"/>
          </a:xfrm>
          <a:prstGeom prst="rect">
            <a:avLst/>
          </a:prstGeom>
          <a:noFill/>
          <a:ln>
            <a:noFill/>
          </a:ln>
        </p:spPr>
      </p:pic>
      <p:sp>
        <p:nvSpPr>
          <p:cNvPr id="429" name="Google Shape;429;p42"/>
          <p:cNvSpPr txBox="1"/>
          <p:nvPr/>
        </p:nvSpPr>
        <p:spPr>
          <a:xfrm rot="-5400000">
            <a:off x="6689558" y="2733144"/>
            <a:ext cx="4355432" cy="253885"/>
          </a:xfrm>
          <a:prstGeom prst="rect">
            <a:avLst/>
          </a:prstGeom>
          <a:noFill/>
          <a:ln>
            <a:noFill/>
          </a:ln>
        </p:spPr>
        <p:txBody>
          <a:bodyPr spcFirstLastPara="1" wrap="square" lIns="68569" tIns="34275" rIns="68569" bIns="34275" anchor="t" anchorCtr="0">
            <a:spAutoFit/>
          </a:bodyPr>
          <a:lstStyle/>
          <a:p>
            <a:r>
              <a:rPr lang="en-US" sz="600">
                <a:solidFill>
                  <a:srgbClr val="000000"/>
                </a:solidFill>
                <a:latin typeface="Arial"/>
                <a:ea typeface="Arial"/>
                <a:cs typeface="Arial"/>
                <a:sym typeface="Arial"/>
              </a:rPr>
              <a:t>Photo credit: Question everything! by Henry… is licensed CC BY-NC-ND </a:t>
            </a:r>
            <a:r>
              <a:rPr lang="en-US" sz="600" u="sng">
                <a:solidFill>
                  <a:srgbClr val="000000"/>
                </a:solidFill>
                <a:latin typeface="Arial"/>
                <a:ea typeface="Arial"/>
                <a:cs typeface="Arial"/>
                <a:sym typeface="Arial"/>
                <a:hlinkClick r:id="rId4"/>
              </a:rPr>
              <a:t>https://www.flickr.com/photos/henrybloomfield/12680815144/</a:t>
            </a:r>
            <a:r>
              <a:rPr lang="en-US" sz="600">
                <a:solidFill>
                  <a:srgbClr val="000000"/>
                </a:solidFill>
                <a:latin typeface="Arial"/>
                <a:ea typeface="Arial"/>
                <a:cs typeface="Arial"/>
                <a:sym typeface="Arial"/>
              </a:rPr>
              <a:t> </a:t>
            </a:r>
            <a:endParaRPr sz="1013"/>
          </a:p>
        </p:txBody>
      </p:sp>
    </p:spTree>
    <p:extLst>
      <p:ext uri="{BB962C8B-B14F-4D97-AF65-F5344CB8AC3E}">
        <p14:creationId xmlns:p14="http://schemas.microsoft.com/office/powerpoint/2010/main" val="81282948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U">
      <a:dk1>
        <a:sysClr val="windowText" lastClr="000000"/>
      </a:dk1>
      <a:lt1>
        <a:sysClr val="window" lastClr="FFFFFF"/>
      </a:lt1>
      <a:dk2>
        <a:srgbClr val="75AAE5"/>
      </a:dk2>
      <a:lt2>
        <a:srgbClr val="FFFFFF"/>
      </a:lt2>
      <a:accent1>
        <a:srgbClr val="75AAE5"/>
      </a:accent1>
      <a:accent2>
        <a:srgbClr val="0B55A8"/>
      </a:accent2>
      <a:accent3>
        <a:srgbClr val="E80074"/>
      </a:accent3>
      <a:accent4>
        <a:srgbClr val="630031"/>
      </a:accent4>
      <a:accent5>
        <a:srgbClr val="FFC23D"/>
      </a:accent5>
      <a:accent6>
        <a:srgbClr val="A4A400"/>
      </a:accent6>
      <a:hlink>
        <a:srgbClr val="000000"/>
      </a:hlink>
      <a:folHlink>
        <a:srgbClr val="000000"/>
      </a:folHlink>
    </a:clrScheme>
    <a:fontScheme name="Office 2">
      <a:majorFont>
        <a:latin typeface="Helvetic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cap="rnd">
          <a:prstDash val="sysDot"/>
        </a:ln>
        <a:effectLst/>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oAutofit/>
      </a:bodyPr>
      <a:lstStyle>
        <a:defPPr marL="0" indent="0">
          <a:buNone/>
          <a:defRPr sz="2000" dirty="0" smtClean="0">
            <a:solidFill>
              <a:schemeClr val="bg1"/>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5519</TotalTime>
  <Words>738</Words>
  <Application>Microsoft Macintosh PowerPoint</Application>
  <PresentationFormat>On-screen Show (16:9)</PresentationFormat>
  <Paragraphs>51</Paragraphs>
  <Slides>9</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Calibri</vt:lpstr>
      <vt:lpstr>Helvetica</vt:lpstr>
      <vt:lpstr>Lucida Grande</vt:lpstr>
      <vt:lpstr>Custom Design</vt:lpstr>
      <vt:lpstr>1_Office Theme</vt:lpstr>
      <vt:lpstr>Adapting OER: Part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James</dc:creator>
  <cp:lastModifiedBy>Beck.Pitt</cp:lastModifiedBy>
  <cp:revision>207</cp:revision>
  <dcterms:created xsi:type="dcterms:W3CDTF">2017-12-05T12:15:45Z</dcterms:created>
  <dcterms:modified xsi:type="dcterms:W3CDTF">2021-05-25T12:17:29Z</dcterms:modified>
</cp:coreProperties>
</file>