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29"/>
  </p:notesMasterIdLst>
  <p:sldIdLst>
    <p:sldId id="304" r:id="rId3"/>
    <p:sldId id="256" r:id="rId4"/>
    <p:sldId id="257" r:id="rId5"/>
    <p:sldId id="258" r:id="rId6"/>
    <p:sldId id="259" r:id="rId7"/>
    <p:sldId id="260" r:id="rId8"/>
    <p:sldId id="279" r:id="rId9"/>
    <p:sldId id="261" r:id="rId10"/>
    <p:sldId id="286" r:id="rId11"/>
    <p:sldId id="275" r:id="rId12"/>
    <p:sldId id="277" r:id="rId13"/>
    <p:sldId id="282" r:id="rId14"/>
    <p:sldId id="262" r:id="rId15"/>
    <p:sldId id="280" r:id="rId16"/>
    <p:sldId id="284" r:id="rId17"/>
    <p:sldId id="281" r:id="rId18"/>
    <p:sldId id="287" r:id="rId19"/>
    <p:sldId id="288" r:id="rId20"/>
    <p:sldId id="264" r:id="rId21"/>
    <p:sldId id="266" r:id="rId22"/>
    <p:sldId id="283" r:id="rId23"/>
    <p:sldId id="267" r:id="rId24"/>
    <p:sldId id="276" r:id="rId25"/>
    <p:sldId id="278" r:id="rId26"/>
    <p:sldId id="285" r:id="rId27"/>
    <p:sldId id="289"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545F014-FA63-4F97-AA2B-16A953D6D68F}" v="2" dt="2021-05-11T22:05:27.536"/>
  </p1510:revLst>
</p1510:revInfo>
</file>

<file path=ppt/tableStyles.xml><?xml version="1.0" encoding="utf-8"?>
<a:tblStyleLst xmlns:a="http://schemas.openxmlformats.org/drawingml/2006/main" def="{5C22544A-7EE6-4342-B048-85BDC9FD1C3A}">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43" d="100"/>
          <a:sy n="43" d="100"/>
        </p:scale>
        <p:origin x="42" y="969"/>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microsoft.com/office/2016/11/relationships/changesInfo" Target="changesInfos/changesInfo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presProps" Target="presProps.xml"/><Relationship Id="rId35"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icholas Harvey" userId="6c8f5bcc-6372-430f-9774-4498d9d8aa03" providerId="ADAL" clId="{E545F014-FA63-4F97-AA2B-16A953D6D68F}"/>
    <pc:docChg chg="custSel modSld modMainMaster modNotesMaster">
      <pc:chgData name="Nicholas Harvey" userId="6c8f5bcc-6372-430f-9774-4498d9d8aa03" providerId="ADAL" clId="{E545F014-FA63-4F97-AA2B-16A953D6D68F}" dt="2021-05-11T22:06:11.454" v="22" actId="20577"/>
      <pc:docMkLst>
        <pc:docMk/>
      </pc:docMkLst>
      <pc:sldChg chg="modSp mod">
        <pc:chgData name="Nicholas Harvey" userId="6c8f5bcc-6372-430f-9774-4498d9d8aa03" providerId="ADAL" clId="{E545F014-FA63-4F97-AA2B-16A953D6D68F}" dt="2021-05-11T22:05:41.315" v="9" actId="20577"/>
        <pc:sldMkLst>
          <pc:docMk/>
          <pc:sldMk cId="1643626855" sldId="256"/>
        </pc:sldMkLst>
        <pc:spChg chg="mod">
          <ac:chgData name="Nicholas Harvey" userId="6c8f5bcc-6372-430f-9774-4498d9d8aa03" providerId="ADAL" clId="{E545F014-FA63-4F97-AA2B-16A953D6D68F}" dt="2021-05-11T22:05:27.535" v="1"/>
          <ac:spMkLst>
            <pc:docMk/>
            <pc:sldMk cId="1643626855" sldId="256"/>
            <ac:spMk id="2" creationId="{00000000-0000-0000-0000-000000000000}"/>
          </ac:spMkLst>
        </pc:spChg>
        <pc:spChg chg="mod">
          <ac:chgData name="Nicholas Harvey" userId="6c8f5bcc-6372-430f-9774-4498d9d8aa03" providerId="ADAL" clId="{E545F014-FA63-4F97-AA2B-16A953D6D68F}" dt="2021-05-11T22:05:41.315" v="9" actId="20577"/>
          <ac:spMkLst>
            <pc:docMk/>
            <pc:sldMk cId="1643626855" sldId="256"/>
            <ac:spMk id="3" creationId="{00000000-0000-0000-0000-000000000000}"/>
          </ac:spMkLst>
        </pc:spChg>
        <pc:picChg chg="mod">
          <ac:chgData name="Nicholas Harvey" userId="6c8f5bcc-6372-430f-9774-4498d9d8aa03" providerId="ADAL" clId="{E545F014-FA63-4F97-AA2B-16A953D6D68F}" dt="2021-05-11T22:05:27.535" v="1"/>
          <ac:picMkLst>
            <pc:docMk/>
            <pc:sldMk cId="1643626855" sldId="256"/>
            <ac:picMk id="1026" creationId="{00000000-0000-0000-0000-000000000000}"/>
          </ac:picMkLst>
        </pc:picChg>
      </pc:sldChg>
      <pc:sldChg chg="modSp">
        <pc:chgData name="Nicholas Harvey" userId="6c8f5bcc-6372-430f-9774-4498d9d8aa03" providerId="ADAL" clId="{E545F014-FA63-4F97-AA2B-16A953D6D68F}" dt="2021-05-11T22:05:27.535" v="1"/>
        <pc:sldMkLst>
          <pc:docMk/>
          <pc:sldMk cId="258434740" sldId="257"/>
        </pc:sldMkLst>
        <pc:spChg chg="mod">
          <ac:chgData name="Nicholas Harvey" userId="6c8f5bcc-6372-430f-9774-4498d9d8aa03" providerId="ADAL" clId="{E545F014-FA63-4F97-AA2B-16A953D6D68F}" dt="2021-05-11T22:05:27.535" v="1"/>
          <ac:spMkLst>
            <pc:docMk/>
            <pc:sldMk cId="258434740" sldId="257"/>
            <ac:spMk id="2" creationId="{00000000-0000-0000-0000-000000000000}"/>
          </ac:spMkLst>
        </pc:spChg>
        <pc:spChg chg="mod">
          <ac:chgData name="Nicholas Harvey" userId="6c8f5bcc-6372-430f-9774-4498d9d8aa03" providerId="ADAL" clId="{E545F014-FA63-4F97-AA2B-16A953D6D68F}" dt="2021-05-11T22:05:27.535" v="1"/>
          <ac:spMkLst>
            <pc:docMk/>
            <pc:sldMk cId="258434740" sldId="257"/>
            <ac:spMk id="3" creationId="{00000000-0000-0000-0000-000000000000}"/>
          </ac:spMkLst>
        </pc:spChg>
      </pc:sldChg>
      <pc:sldChg chg="modSp">
        <pc:chgData name="Nicholas Harvey" userId="6c8f5bcc-6372-430f-9774-4498d9d8aa03" providerId="ADAL" clId="{E545F014-FA63-4F97-AA2B-16A953D6D68F}" dt="2021-05-11T22:05:27.535" v="1"/>
        <pc:sldMkLst>
          <pc:docMk/>
          <pc:sldMk cId="242779862" sldId="258"/>
        </pc:sldMkLst>
        <pc:spChg chg="mod">
          <ac:chgData name="Nicholas Harvey" userId="6c8f5bcc-6372-430f-9774-4498d9d8aa03" providerId="ADAL" clId="{E545F014-FA63-4F97-AA2B-16A953D6D68F}" dt="2021-05-11T22:05:27.535" v="1"/>
          <ac:spMkLst>
            <pc:docMk/>
            <pc:sldMk cId="242779862" sldId="258"/>
            <ac:spMk id="2" creationId="{00000000-0000-0000-0000-000000000000}"/>
          </ac:spMkLst>
        </pc:spChg>
        <pc:spChg chg="mod">
          <ac:chgData name="Nicholas Harvey" userId="6c8f5bcc-6372-430f-9774-4498d9d8aa03" providerId="ADAL" clId="{E545F014-FA63-4F97-AA2B-16A953D6D68F}" dt="2021-05-11T22:05:27.535" v="1"/>
          <ac:spMkLst>
            <pc:docMk/>
            <pc:sldMk cId="242779862" sldId="258"/>
            <ac:spMk id="3" creationId="{00000000-0000-0000-0000-000000000000}"/>
          </ac:spMkLst>
        </pc:spChg>
        <pc:spChg chg="mod">
          <ac:chgData name="Nicholas Harvey" userId="6c8f5bcc-6372-430f-9774-4498d9d8aa03" providerId="ADAL" clId="{E545F014-FA63-4F97-AA2B-16A953D6D68F}" dt="2021-05-11T22:05:27.535" v="1"/>
          <ac:spMkLst>
            <pc:docMk/>
            <pc:sldMk cId="242779862" sldId="258"/>
            <ac:spMk id="4" creationId="{00000000-0000-0000-0000-000000000000}"/>
          </ac:spMkLst>
        </pc:spChg>
        <pc:picChg chg="mod">
          <ac:chgData name="Nicholas Harvey" userId="6c8f5bcc-6372-430f-9774-4498d9d8aa03" providerId="ADAL" clId="{E545F014-FA63-4F97-AA2B-16A953D6D68F}" dt="2021-05-11T22:05:27.535" v="1"/>
          <ac:picMkLst>
            <pc:docMk/>
            <pc:sldMk cId="242779862" sldId="258"/>
            <ac:picMk id="2050" creationId="{00000000-0000-0000-0000-000000000000}"/>
          </ac:picMkLst>
        </pc:picChg>
      </pc:sldChg>
      <pc:sldChg chg="modSp">
        <pc:chgData name="Nicholas Harvey" userId="6c8f5bcc-6372-430f-9774-4498d9d8aa03" providerId="ADAL" clId="{E545F014-FA63-4F97-AA2B-16A953D6D68F}" dt="2021-05-11T22:05:27.535" v="1"/>
        <pc:sldMkLst>
          <pc:docMk/>
          <pc:sldMk cId="2778341444" sldId="259"/>
        </pc:sldMkLst>
        <pc:spChg chg="mod">
          <ac:chgData name="Nicholas Harvey" userId="6c8f5bcc-6372-430f-9774-4498d9d8aa03" providerId="ADAL" clId="{E545F014-FA63-4F97-AA2B-16A953D6D68F}" dt="2021-05-11T22:05:27.535" v="1"/>
          <ac:spMkLst>
            <pc:docMk/>
            <pc:sldMk cId="2778341444" sldId="259"/>
            <ac:spMk id="5" creationId="{00000000-0000-0000-0000-000000000000}"/>
          </ac:spMkLst>
        </pc:spChg>
        <pc:spChg chg="mod">
          <ac:chgData name="Nicholas Harvey" userId="6c8f5bcc-6372-430f-9774-4498d9d8aa03" providerId="ADAL" clId="{E545F014-FA63-4F97-AA2B-16A953D6D68F}" dt="2021-05-11T22:05:27.535" v="1"/>
          <ac:spMkLst>
            <pc:docMk/>
            <pc:sldMk cId="2778341444" sldId="259"/>
            <ac:spMk id="6" creationId="{00000000-0000-0000-0000-000000000000}"/>
          </ac:spMkLst>
        </pc:spChg>
        <pc:spChg chg="mod">
          <ac:chgData name="Nicholas Harvey" userId="6c8f5bcc-6372-430f-9774-4498d9d8aa03" providerId="ADAL" clId="{E545F014-FA63-4F97-AA2B-16A953D6D68F}" dt="2021-05-11T22:05:27.535" v="1"/>
          <ac:spMkLst>
            <pc:docMk/>
            <pc:sldMk cId="2778341444" sldId="259"/>
            <ac:spMk id="7" creationId="{00000000-0000-0000-0000-000000000000}"/>
          </ac:spMkLst>
        </pc:spChg>
      </pc:sldChg>
      <pc:sldChg chg="modSp">
        <pc:chgData name="Nicholas Harvey" userId="6c8f5bcc-6372-430f-9774-4498d9d8aa03" providerId="ADAL" clId="{E545F014-FA63-4F97-AA2B-16A953D6D68F}" dt="2021-05-11T22:05:27.535" v="1"/>
        <pc:sldMkLst>
          <pc:docMk/>
          <pc:sldMk cId="3553650462" sldId="260"/>
        </pc:sldMkLst>
        <pc:spChg chg="mod">
          <ac:chgData name="Nicholas Harvey" userId="6c8f5bcc-6372-430f-9774-4498d9d8aa03" providerId="ADAL" clId="{E545F014-FA63-4F97-AA2B-16A953D6D68F}" dt="2021-05-11T22:05:27.535" v="1"/>
          <ac:spMkLst>
            <pc:docMk/>
            <pc:sldMk cId="3553650462" sldId="260"/>
            <ac:spMk id="2" creationId="{00000000-0000-0000-0000-000000000000}"/>
          </ac:spMkLst>
        </pc:spChg>
        <pc:spChg chg="mod">
          <ac:chgData name="Nicholas Harvey" userId="6c8f5bcc-6372-430f-9774-4498d9d8aa03" providerId="ADAL" clId="{E545F014-FA63-4F97-AA2B-16A953D6D68F}" dt="2021-05-11T22:05:27.535" v="1"/>
          <ac:spMkLst>
            <pc:docMk/>
            <pc:sldMk cId="3553650462" sldId="260"/>
            <ac:spMk id="5" creationId="{00000000-0000-0000-0000-000000000000}"/>
          </ac:spMkLst>
        </pc:spChg>
        <pc:spChg chg="mod">
          <ac:chgData name="Nicholas Harvey" userId="6c8f5bcc-6372-430f-9774-4498d9d8aa03" providerId="ADAL" clId="{E545F014-FA63-4F97-AA2B-16A953D6D68F}" dt="2021-05-11T22:05:27.535" v="1"/>
          <ac:spMkLst>
            <pc:docMk/>
            <pc:sldMk cId="3553650462" sldId="260"/>
            <ac:spMk id="6" creationId="{00000000-0000-0000-0000-000000000000}"/>
          </ac:spMkLst>
        </pc:spChg>
        <pc:picChg chg="mod">
          <ac:chgData name="Nicholas Harvey" userId="6c8f5bcc-6372-430f-9774-4498d9d8aa03" providerId="ADAL" clId="{E545F014-FA63-4F97-AA2B-16A953D6D68F}" dt="2021-05-11T22:05:27.535" v="1"/>
          <ac:picMkLst>
            <pc:docMk/>
            <pc:sldMk cId="3553650462" sldId="260"/>
            <ac:picMk id="3074" creationId="{00000000-0000-0000-0000-000000000000}"/>
          </ac:picMkLst>
        </pc:picChg>
      </pc:sldChg>
      <pc:sldChg chg="modSp">
        <pc:chgData name="Nicholas Harvey" userId="6c8f5bcc-6372-430f-9774-4498d9d8aa03" providerId="ADAL" clId="{E545F014-FA63-4F97-AA2B-16A953D6D68F}" dt="2021-05-11T22:05:27.535" v="1"/>
        <pc:sldMkLst>
          <pc:docMk/>
          <pc:sldMk cId="2307838800" sldId="261"/>
        </pc:sldMkLst>
        <pc:spChg chg="mod">
          <ac:chgData name="Nicholas Harvey" userId="6c8f5bcc-6372-430f-9774-4498d9d8aa03" providerId="ADAL" clId="{E545F014-FA63-4F97-AA2B-16A953D6D68F}" dt="2021-05-11T22:05:27.535" v="1"/>
          <ac:spMkLst>
            <pc:docMk/>
            <pc:sldMk cId="2307838800" sldId="261"/>
            <ac:spMk id="2" creationId="{00000000-0000-0000-0000-000000000000}"/>
          </ac:spMkLst>
        </pc:spChg>
        <pc:spChg chg="mod">
          <ac:chgData name="Nicholas Harvey" userId="6c8f5bcc-6372-430f-9774-4498d9d8aa03" providerId="ADAL" clId="{E545F014-FA63-4F97-AA2B-16A953D6D68F}" dt="2021-05-11T22:05:27.535" v="1"/>
          <ac:spMkLst>
            <pc:docMk/>
            <pc:sldMk cId="2307838800" sldId="261"/>
            <ac:spMk id="5" creationId="{00000000-0000-0000-0000-000000000000}"/>
          </ac:spMkLst>
        </pc:spChg>
        <pc:spChg chg="mod">
          <ac:chgData name="Nicholas Harvey" userId="6c8f5bcc-6372-430f-9774-4498d9d8aa03" providerId="ADAL" clId="{E545F014-FA63-4F97-AA2B-16A953D6D68F}" dt="2021-05-11T22:05:27.535" v="1"/>
          <ac:spMkLst>
            <pc:docMk/>
            <pc:sldMk cId="2307838800" sldId="261"/>
            <ac:spMk id="6" creationId="{00000000-0000-0000-0000-000000000000}"/>
          </ac:spMkLst>
        </pc:spChg>
        <pc:spChg chg="mod">
          <ac:chgData name="Nicholas Harvey" userId="6c8f5bcc-6372-430f-9774-4498d9d8aa03" providerId="ADAL" clId="{E545F014-FA63-4F97-AA2B-16A953D6D68F}" dt="2021-05-11T22:05:27.535" v="1"/>
          <ac:spMkLst>
            <pc:docMk/>
            <pc:sldMk cId="2307838800" sldId="261"/>
            <ac:spMk id="7" creationId="{00000000-0000-0000-0000-000000000000}"/>
          </ac:spMkLst>
        </pc:spChg>
        <pc:picChg chg="mod">
          <ac:chgData name="Nicholas Harvey" userId="6c8f5bcc-6372-430f-9774-4498d9d8aa03" providerId="ADAL" clId="{E545F014-FA63-4F97-AA2B-16A953D6D68F}" dt="2021-05-11T22:05:27.535" v="1"/>
          <ac:picMkLst>
            <pc:docMk/>
            <pc:sldMk cId="2307838800" sldId="261"/>
            <ac:picMk id="2050" creationId="{00000000-0000-0000-0000-000000000000}"/>
          </ac:picMkLst>
        </pc:picChg>
      </pc:sldChg>
      <pc:sldChg chg="modSp">
        <pc:chgData name="Nicholas Harvey" userId="6c8f5bcc-6372-430f-9774-4498d9d8aa03" providerId="ADAL" clId="{E545F014-FA63-4F97-AA2B-16A953D6D68F}" dt="2021-05-11T22:05:27.535" v="1"/>
        <pc:sldMkLst>
          <pc:docMk/>
          <pc:sldMk cId="342076913" sldId="262"/>
        </pc:sldMkLst>
        <pc:spChg chg="mod">
          <ac:chgData name="Nicholas Harvey" userId="6c8f5bcc-6372-430f-9774-4498d9d8aa03" providerId="ADAL" clId="{E545F014-FA63-4F97-AA2B-16A953D6D68F}" dt="2021-05-11T22:05:27.535" v="1"/>
          <ac:spMkLst>
            <pc:docMk/>
            <pc:sldMk cId="342076913" sldId="262"/>
            <ac:spMk id="5" creationId="{00000000-0000-0000-0000-000000000000}"/>
          </ac:spMkLst>
        </pc:spChg>
      </pc:sldChg>
      <pc:sldChg chg="modSp">
        <pc:chgData name="Nicholas Harvey" userId="6c8f5bcc-6372-430f-9774-4498d9d8aa03" providerId="ADAL" clId="{E545F014-FA63-4F97-AA2B-16A953D6D68F}" dt="2021-05-11T22:05:27.535" v="1"/>
        <pc:sldMkLst>
          <pc:docMk/>
          <pc:sldMk cId="3361640765" sldId="264"/>
        </pc:sldMkLst>
        <pc:spChg chg="mod">
          <ac:chgData name="Nicholas Harvey" userId="6c8f5bcc-6372-430f-9774-4498d9d8aa03" providerId="ADAL" clId="{E545F014-FA63-4F97-AA2B-16A953D6D68F}" dt="2021-05-11T22:05:27.535" v="1"/>
          <ac:spMkLst>
            <pc:docMk/>
            <pc:sldMk cId="3361640765" sldId="264"/>
            <ac:spMk id="5" creationId="{00000000-0000-0000-0000-000000000000}"/>
          </ac:spMkLst>
        </pc:spChg>
        <pc:spChg chg="mod">
          <ac:chgData name="Nicholas Harvey" userId="6c8f5bcc-6372-430f-9774-4498d9d8aa03" providerId="ADAL" clId="{E545F014-FA63-4F97-AA2B-16A953D6D68F}" dt="2021-05-11T22:05:27.535" v="1"/>
          <ac:spMkLst>
            <pc:docMk/>
            <pc:sldMk cId="3361640765" sldId="264"/>
            <ac:spMk id="7" creationId="{00000000-0000-0000-0000-000000000000}"/>
          </ac:spMkLst>
        </pc:spChg>
        <pc:spChg chg="mod">
          <ac:chgData name="Nicholas Harvey" userId="6c8f5bcc-6372-430f-9774-4498d9d8aa03" providerId="ADAL" clId="{E545F014-FA63-4F97-AA2B-16A953D6D68F}" dt="2021-05-11T22:05:27.535" v="1"/>
          <ac:spMkLst>
            <pc:docMk/>
            <pc:sldMk cId="3361640765" sldId="264"/>
            <ac:spMk id="8" creationId="{00000000-0000-0000-0000-000000000000}"/>
          </ac:spMkLst>
        </pc:spChg>
        <pc:spChg chg="mod">
          <ac:chgData name="Nicholas Harvey" userId="6c8f5bcc-6372-430f-9774-4498d9d8aa03" providerId="ADAL" clId="{E545F014-FA63-4F97-AA2B-16A953D6D68F}" dt="2021-05-11T22:05:27.535" v="1"/>
          <ac:spMkLst>
            <pc:docMk/>
            <pc:sldMk cId="3361640765" sldId="264"/>
            <ac:spMk id="11" creationId="{00000000-0000-0000-0000-000000000000}"/>
          </ac:spMkLst>
        </pc:spChg>
        <pc:spChg chg="mod">
          <ac:chgData name="Nicholas Harvey" userId="6c8f5bcc-6372-430f-9774-4498d9d8aa03" providerId="ADAL" clId="{E545F014-FA63-4F97-AA2B-16A953D6D68F}" dt="2021-05-11T22:05:27.535" v="1"/>
          <ac:spMkLst>
            <pc:docMk/>
            <pc:sldMk cId="3361640765" sldId="264"/>
            <ac:spMk id="15" creationId="{00000000-0000-0000-0000-000000000000}"/>
          </ac:spMkLst>
        </pc:spChg>
        <pc:spChg chg="mod">
          <ac:chgData name="Nicholas Harvey" userId="6c8f5bcc-6372-430f-9774-4498d9d8aa03" providerId="ADAL" clId="{E545F014-FA63-4F97-AA2B-16A953D6D68F}" dt="2021-05-11T22:05:27.535" v="1"/>
          <ac:spMkLst>
            <pc:docMk/>
            <pc:sldMk cId="3361640765" sldId="264"/>
            <ac:spMk id="21" creationId="{00000000-0000-0000-0000-000000000000}"/>
          </ac:spMkLst>
        </pc:spChg>
        <pc:picChg chg="mod">
          <ac:chgData name="Nicholas Harvey" userId="6c8f5bcc-6372-430f-9774-4498d9d8aa03" providerId="ADAL" clId="{E545F014-FA63-4F97-AA2B-16A953D6D68F}" dt="2021-05-11T22:05:27.535" v="1"/>
          <ac:picMkLst>
            <pc:docMk/>
            <pc:sldMk cId="3361640765" sldId="264"/>
            <ac:picMk id="2050" creationId="{00000000-0000-0000-0000-000000000000}"/>
          </ac:picMkLst>
        </pc:picChg>
        <pc:picChg chg="mod">
          <ac:chgData name="Nicholas Harvey" userId="6c8f5bcc-6372-430f-9774-4498d9d8aa03" providerId="ADAL" clId="{E545F014-FA63-4F97-AA2B-16A953D6D68F}" dt="2021-05-11T22:05:27.535" v="1"/>
          <ac:picMkLst>
            <pc:docMk/>
            <pc:sldMk cId="3361640765" sldId="264"/>
            <ac:picMk id="2051" creationId="{00000000-0000-0000-0000-000000000000}"/>
          </ac:picMkLst>
        </pc:picChg>
        <pc:cxnChg chg="mod">
          <ac:chgData name="Nicholas Harvey" userId="6c8f5bcc-6372-430f-9774-4498d9d8aa03" providerId="ADAL" clId="{E545F014-FA63-4F97-AA2B-16A953D6D68F}" dt="2021-05-11T22:05:27.535" v="1"/>
          <ac:cxnSpMkLst>
            <pc:docMk/>
            <pc:sldMk cId="3361640765" sldId="264"/>
            <ac:cxnSpMk id="10" creationId="{00000000-0000-0000-0000-000000000000}"/>
          </ac:cxnSpMkLst>
        </pc:cxnChg>
        <pc:cxnChg chg="mod">
          <ac:chgData name="Nicholas Harvey" userId="6c8f5bcc-6372-430f-9774-4498d9d8aa03" providerId="ADAL" clId="{E545F014-FA63-4F97-AA2B-16A953D6D68F}" dt="2021-05-11T22:05:27.535" v="1"/>
          <ac:cxnSpMkLst>
            <pc:docMk/>
            <pc:sldMk cId="3361640765" sldId="264"/>
            <ac:cxnSpMk id="14" creationId="{00000000-0000-0000-0000-000000000000}"/>
          </ac:cxnSpMkLst>
        </pc:cxnChg>
        <pc:cxnChg chg="mod">
          <ac:chgData name="Nicholas Harvey" userId="6c8f5bcc-6372-430f-9774-4498d9d8aa03" providerId="ADAL" clId="{E545F014-FA63-4F97-AA2B-16A953D6D68F}" dt="2021-05-11T22:05:27.535" v="1"/>
          <ac:cxnSpMkLst>
            <pc:docMk/>
            <pc:sldMk cId="3361640765" sldId="264"/>
            <ac:cxnSpMk id="18" creationId="{00000000-0000-0000-0000-000000000000}"/>
          </ac:cxnSpMkLst>
        </pc:cxnChg>
      </pc:sldChg>
      <pc:sldChg chg="modSp">
        <pc:chgData name="Nicholas Harvey" userId="6c8f5bcc-6372-430f-9774-4498d9d8aa03" providerId="ADAL" clId="{E545F014-FA63-4F97-AA2B-16A953D6D68F}" dt="2021-05-11T22:05:27.535" v="1"/>
        <pc:sldMkLst>
          <pc:docMk/>
          <pc:sldMk cId="3024116139" sldId="266"/>
        </pc:sldMkLst>
        <pc:spChg chg="mod">
          <ac:chgData name="Nicholas Harvey" userId="6c8f5bcc-6372-430f-9774-4498d9d8aa03" providerId="ADAL" clId="{E545F014-FA63-4F97-AA2B-16A953D6D68F}" dt="2021-05-11T22:05:27.535" v="1"/>
          <ac:spMkLst>
            <pc:docMk/>
            <pc:sldMk cId="3024116139" sldId="266"/>
            <ac:spMk id="4" creationId="{00000000-0000-0000-0000-000000000000}"/>
          </ac:spMkLst>
        </pc:spChg>
        <pc:spChg chg="mod">
          <ac:chgData name="Nicholas Harvey" userId="6c8f5bcc-6372-430f-9774-4498d9d8aa03" providerId="ADAL" clId="{E545F014-FA63-4F97-AA2B-16A953D6D68F}" dt="2021-05-11T22:05:27.535" v="1"/>
          <ac:spMkLst>
            <pc:docMk/>
            <pc:sldMk cId="3024116139" sldId="266"/>
            <ac:spMk id="5" creationId="{00000000-0000-0000-0000-000000000000}"/>
          </ac:spMkLst>
        </pc:spChg>
        <pc:picChg chg="mod">
          <ac:chgData name="Nicholas Harvey" userId="6c8f5bcc-6372-430f-9774-4498d9d8aa03" providerId="ADAL" clId="{E545F014-FA63-4F97-AA2B-16A953D6D68F}" dt="2021-05-11T22:05:27.535" v="1"/>
          <ac:picMkLst>
            <pc:docMk/>
            <pc:sldMk cId="3024116139" sldId="266"/>
            <ac:picMk id="9218" creationId="{00000000-0000-0000-0000-000000000000}"/>
          </ac:picMkLst>
        </pc:picChg>
      </pc:sldChg>
      <pc:sldChg chg="modSp">
        <pc:chgData name="Nicholas Harvey" userId="6c8f5bcc-6372-430f-9774-4498d9d8aa03" providerId="ADAL" clId="{E545F014-FA63-4F97-AA2B-16A953D6D68F}" dt="2021-05-11T22:05:27.535" v="1"/>
        <pc:sldMkLst>
          <pc:docMk/>
          <pc:sldMk cId="3130037901" sldId="267"/>
        </pc:sldMkLst>
        <pc:spChg chg="mod">
          <ac:chgData name="Nicholas Harvey" userId="6c8f5bcc-6372-430f-9774-4498d9d8aa03" providerId="ADAL" clId="{E545F014-FA63-4F97-AA2B-16A953D6D68F}" dt="2021-05-11T22:05:27.535" v="1"/>
          <ac:spMkLst>
            <pc:docMk/>
            <pc:sldMk cId="3130037901" sldId="267"/>
            <ac:spMk id="5" creationId="{00000000-0000-0000-0000-000000000000}"/>
          </ac:spMkLst>
        </pc:spChg>
        <pc:spChg chg="mod">
          <ac:chgData name="Nicholas Harvey" userId="6c8f5bcc-6372-430f-9774-4498d9d8aa03" providerId="ADAL" clId="{E545F014-FA63-4F97-AA2B-16A953D6D68F}" dt="2021-05-11T22:05:27.535" v="1"/>
          <ac:spMkLst>
            <pc:docMk/>
            <pc:sldMk cId="3130037901" sldId="267"/>
            <ac:spMk id="9" creationId="{00000000-0000-0000-0000-000000000000}"/>
          </ac:spMkLst>
        </pc:spChg>
        <pc:spChg chg="mod">
          <ac:chgData name="Nicholas Harvey" userId="6c8f5bcc-6372-430f-9774-4498d9d8aa03" providerId="ADAL" clId="{E545F014-FA63-4F97-AA2B-16A953D6D68F}" dt="2021-05-11T22:05:27.535" v="1"/>
          <ac:spMkLst>
            <pc:docMk/>
            <pc:sldMk cId="3130037901" sldId="267"/>
            <ac:spMk id="10" creationId="{00000000-0000-0000-0000-000000000000}"/>
          </ac:spMkLst>
        </pc:spChg>
        <pc:spChg chg="mod">
          <ac:chgData name="Nicholas Harvey" userId="6c8f5bcc-6372-430f-9774-4498d9d8aa03" providerId="ADAL" clId="{E545F014-FA63-4F97-AA2B-16A953D6D68F}" dt="2021-05-11T22:05:27.535" v="1"/>
          <ac:spMkLst>
            <pc:docMk/>
            <pc:sldMk cId="3130037901" sldId="267"/>
            <ac:spMk id="11" creationId="{00000000-0000-0000-0000-000000000000}"/>
          </ac:spMkLst>
        </pc:spChg>
        <pc:spChg chg="mod">
          <ac:chgData name="Nicholas Harvey" userId="6c8f5bcc-6372-430f-9774-4498d9d8aa03" providerId="ADAL" clId="{E545F014-FA63-4F97-AA2B-16A953D6D68F}" dt="2021-05-11T22:05:27.535" v="1"/>
          <ac:spMkLst>
            <pc:docMk/>
            <pc:sldMk cId="3130037901" sldId="267"/>
            <ac:spMk id="12" creationId="{00000000-0000-0000-0000-000000000000}"/>
          </ac:spMkLst>
        </pc:spChg>
        <pc:cxnChg chg="mod">
          <ac:chgData name="Nicholas Harvey" userId="6c8f5bcc-6372-430f-9774-4498d9d8aa03" providerId="ADAL" clId="{E545F014-FA63-4F97-AA2B-16A953D6D68F}" dt="2021-05-11T22:05:27.535" v="1"/>
          <ac:cxnSpMkLst>
            <pc:docMk/>
            <pc:sldMk cId="3130037901" sldId="267"/>
            <ac:cxnSpMk id="7" creationId="{00000000-0000-0000-0000-000000000000}"/>
          </ac:cxnSpMkLst>
        </pc:cxnChg>
      </pc:sldChg>
      <pc:sldChg chg="modSp">
        <pc:chgData name="Nicholas Harvey" userId="6c8f5bcc-6372-430f-9774-4498d9d8aa03" providerId="ADAL" clId="{E545F014-FA63-4F97-AA2B-16A953D6D68F}" dt="2021-05-11T22:05:27.535" v="1"/>
        <pc:sldMkLst>
          <pc:docMk/>
          <pc:sldMk cId="2033225846" sldId="275"/>
        </pc:sldMkLst>
        <pc:spChg chg="mod">
          <ac:chgData name="Nicholas Harvey" userId="6c8f5bcc-6372-430f-9774-4498d9d8aa03" providerId="ADAL" clId="{E545F014-FA63-4F97-AA2B-16A953D6D68F}" dt="2021-05-11T22:05:27.535" v="1"/>
          <ac:spMkLst>
            <pc:docMk/>
            <pc:sldMk cId="2033225846" sldId="275"/>
            <ac:spMk id="5" creationId="{00000000-0000-0000-0000-000000000000}"/>
          </ac:spMkLst>
        </pc:spChg>
        <pc:spChg chg="mod">
          <ac:chgData name="Nicholas Harvey" userId="6c8f5bcc-6372-430f-9774-4498d9d8aa03" providerId="ADAL" clId="{E545F014-FA63-4F97-AA2B-16A953D6D68F}" dt="2021-05-11T22:05:27.535" v="1"/>
          <ac:spMkLst>
            <pc:docMk/>
            <pc:sldMk cId="2033225846" sldId="275"/>
            <ac:spMk id="10" creationId="{00000000-0000-0000-0000-000000000000}"/>
          </ac:spMkLst>
        </pc:spChg>
        <pc:spChg chg="mod">
          <ac:chgData name="Nicholas Harvey" userId="6c8f5bcc-6372-430f-9774-4498d9d8aa03" providerId="ADAL" clId="{E545F014-FA63-4F97-AA2B-16A953D6D68F}" dt="2021-05-11T22:05:27.535" v="1"/>
          <ac:spMkLst>
            <pc:docMk/>
            <pc:sldMk cId="2033225846" sldId="275"/>
            <ac:spMk id="11" creationId="{00000000-0000-0000-0000-000000000000}"/>
          </ac:spMkLst>
        </pc:spChg>
        <pc:spChg chg="mod">
          <ac:chgData name="Nicholas Harvey" userId="6c8f5bcc-6372-430f-9774-4498d9d8aa03" providerId="ADAL" clId="{E545F014-FA63-4F97-AA2B-16A953D6D68F}" dt="2021-05-11T22:05:27.535" v="1"/>
          <ac:spMkLst>
            <pc:docMk/>
            <pc:sldMk cId="2033225846" sldId="275"/>
            <ac:spMk id="12" creationId="{00000000-0000-0000-0000-000000000000}"/>
          </ac:spMkLst>
        </pc:spChg>
        <pc:spChg chg="mod">
          <ac:chgData name="Nicholas Harvey" userId="6c8f5bcc-6372-430f-9774-4498d9d8aa03" providerId="ADAL" clId="{E545F014-FA63-4F97-AA2B-16A953D6D68F}" dt="2021-05-11T22:05:27.535" v="1"/>
          <ac:spMkLst>
            <pc:docMk/>
            <pc:sldMk cId="2033225846" sldId="275"/>
            <ac:spMk id="13" creationId="{00000000-0000-0000-0000-000000000000}"/>
          </ac:spMkLst>
        </pc:spChg>
        <pc:spChg chg="mod">
          <ac:chgData name="Nicholas Harvey" userId="6c8f5bcc-6372-430f-9774-4498d9d8aa03" providerId="ADAL" clId="{E545F014-FA63-4F97-AA2B-16A953D6D68F}" dt="2021-05-11T22:05:27.535" v="1"/>
          <ac:spMkLst>
            <pc:docMk/>
            <pc:sldMk cId="2033225846" sldId="275"/>
            <ac:spMk id="14" creationId="{00000000-0000-0000-0000-000000000000}"/>
          </ac:spMkLst>
        </pc:spChg>
        <pc:spChg chg="mod">
          <ac:chgData name="Nicholas Harvey" userId="6c8f5bcc-6372-430f-9774-4498d9d8aa03" providerId="ADAL" clId="{E545F014-FA63-4F97-AA2B-16A953D6D68F}" dt="2021-05-11T22:05:27.535" v="1"/>
          <ac:spMkLst>
            <pc:docMk/>
            <pc:sldMk cId="2033225846" sldId="275"/>
            <ac:spMk id="17" creationId="{00000000-0000-0000-0000-000000000000}"/>
          </ac:spMkLst>
        </pc:spChg>
        <pc:spChg chg="mod">
          <ac:chgData name="Nicholas Harvey" userId="6c8f5bcc-6372-430f-9774-4498d9d8aa03" providerId="ADAL" clId="{E545F014-FA63-4F97-AA2B-16A953D6D68F}" dt="2021-05-11T22:05:27.535" v="1"/>
          <ac:spMkLst>
            <pc:docMk/>
            <pc:sldMk cId="2033225846" sldId="275"/>
            <ac:spMk id="18" creationId="{00000000-0000-0000-0000-000000000000}"/>
          </ac:spMkLst>
        </pc:spChg>
        <pc:picChg chg="mod">
          <ac:chgData name="Nicholas Harvey" userId="6c8f5bcc-6372-430f-9774-4498d9d8aa03" providerId="ADAL" clId="{E545F014-FA63-4F97-AA2B-16A953D6D68F}" dt="2021-05-11T22:05:27.535" v="1"/>
          <ac:picMkLst>
            <pc:docMk/>
            <pc:sldMk cId="2033225846" sldId="275"/>
            <ac:picMk id="3074" creationId="{00000000-0000-0000-0000-000000000000}"/>
          </ac:picMkLst>
        </pc:picChg>
        <pc:cxnChg chg="mod">
          <ac:chgData name="Nicholas Harvey" userId="6c8f5bcc-6372-430f-9774-4498d9d8aa03" providerId="ADAL" clId="{E545F014-FA63-4F97-AA2B-16A953D6D68F}" dt="2021-05-11T22:05:27.535" v="1"/>
          <ac:cxnSpMkLst>
            <pc:docMk/>
            <pc:sldMk cId="2033225846" sldId="275"/>
            <ac:cxnSpMk id="7" creationId="{00000000-0000-0000-0000-000000000000}"/>
          </ac:cxnSpMkLst>
        </pc:cxnChg>
        <pc:cxnChg chg="mod">
          <ac:chgData name="Nicholas Harvey" userId="6c8f5bcc-6372-430f-9774-4498d9d8aa03" providerId="ADAL" clId="{E545F014-FA63-4F97-AA2B-16A953D6D68F}" dt="2021-05-11T22:05:27.535" v="1"/>
          <ac:cxnSpMkLst>
            <pc:docMk/>
            <pc:sldMk cId="2033225846" sldId="275"/>
            <ac:cxnSpMk id="9" creationId="{00000000-0000-0000-0000-000000000000}"/>
          </ac:cxnSpMkLst>
        </pc:cxnChg>
        <pc:cxnChg chg="mod">
          <ac:chgData name="Nicholas Harvey" userId="6c8f5bcc-6372-430f-9774-4498d9d8aa03" providerId="ADAL" clId="{E545F014-FA63-4F97-AA2B-16A953D6D68F}" dt="2021-05-11T22:05:27.535" v="1"/>
          <ac:cxnSpMkLst>
            <pc:docMk/>
            <pc:sldMk cId="2033225846" sldId="275"/>
            <ac:cxnSpMk id="16" creationId="{00000000-0000-0000-0000-000000000000}"/>
          </ac:cxnSpMkLst>
        </pc:cxnChg>
      </pc:sldChg>
      <pc:sldChg chg="modSp">
        <pc:chgData name="Nicholas Harvey" userId="6c8f5bcc-6372-430f-9774-4498d9d8aa03" providerId="ADAL" clId="{E545F014-FA63-4F97-AA2B-16A953D6D68F}" dt="2021-05-11T22:05:27.535" v="1"/>
        <pc:sldMkLst>
          <pc:docMk/>
          <pc:sldMk cId="869700014" sldId="276"/>
        </pc:sldMkLst>
        <pc:spChg chg="mod">
          <ac:chgData name="Nicholas Harvey" userId="6c8f5bcc-6372-430f-9774-4498d9d8aa03" providerId="ADAL" clId="{E545F014-FA63-4F97-AA2B-16A953D6D68F}" dt="2021-05-11T22:05:27.535" v="1"/>
          <ac:spMkLst>
            <pc:docMk/>
            <pc:sldMk cId="869700014" sldId="276"/>
            <ac:spMk id="7" creationId="{5DFEB40C-255F-4D4C-B1F2-B0F8CBC5861B}"/>
          </ac:spMkLst>
        </pc:spChg>
        <pc:picChg chg="mod">
          <ac:chgData name="Nicholas Harvey" userId="6c8f5bcc-6372-430f-9774-4498d9d8aa03" providerId="ADAL" clId="{E545F014-FA63-4F97-AA2B-16A953D6D68F}" dt="2021-05-11T22:05:27.535" v="1"/>
          <ac:picMkLst>
            <pc:docMk/>
            <pc:sldMk cId="869700014" sldId="276"/>
            <ac:picMk id="6" creationId="{21371EB7-EA6A-4F22-9981-C3C809ADCB9B}"/>
          </ac:picMkLst>
        </pc:picChg>
      </pc:sldChg>
      <pc:sldChg chg="modSp">
        <pc:chgData name="Nicholas Harvey" userId="6c8f5bcc-6372-430f-9774-4498d9d8aa03" providerId="ADAL" clId="{E545F014-FA63-4F97-AA2B-16A953D6D68F}" dt="2021-05-11T22:05:27.535" v="1"/>
        <pc:sldMkLst>
          <pc:docMk/>
          <pc:sldMk cId="158609369" sldId="277"/>
        </pc:sldMkLst>
        <pc:spChg chg="mod">
          <ac:chgData name="Nicholas Harvey" userId="6c8f5bcc-6372-430f-9774-4498d9d8aa03" providerId="ADAL" clId="{E545F014-FA63-4F97-AA2B-16A953D6D68F}" dt="2021-05-11T22:05:27.535" v="1"/>
          <ac:spMkLst>
            <pc:docMk/>
            <pc:sldMk cId="158609369" sldId="277"/>
            <ac:spMk id="2" creationId="{385ABE90-6539-4CFC-AB30-FFDB516507FD}"/>
          </ac:spMkLst>
        </pc:spChg>
        <pc:spChg chg="mod">
          <ac:chgData name="Nicholas Harvey" userId="6c8f5bcc-6372-430f-9774-4498d9d8aa03" providerId="ADAL" clId="{E545F014-FA63-4F97-AA2B-16A953D6D68F}" dt="2021-05-11T22:05:27.535" v="1"/>
          <ac:spMkLst>
            <pc:docMk/>
            <pc:sldMk cId="158609369" sldId="277"/>
            <ac:spMk id="5" creationId="{00000000-0000-0000-0000-000000000000}"/>
          </ac:spMkLst>
        </pc:spChg>
        <pc:spChg chg="mod">
          <ac:chgData name="Nicholas Harvey" userId="6c8f5bcc-6372-430f-9774-4498d9d8aa03" providerId="ADAL" clId="{E545F014-FA63-4F97-AA2B-16A953D6D68F}" dt="2021-05-11T22:05:27.535" v="1"/>
          <ac:spMkLst>
            <pc:docMk/>
            <pc:sldMk cId="158609369" sldId="277"/>
            <ac:spMk id="6" creationId="{31AFE514-FF67-4752-BF7E-0E6B1A9F04E7}"/>
          </ac:spMkLst>
        </pc:spChg>
        <pc:spChg chg="mod">
          <ac:chgData name="Nicholas Harvey" userId="6c8f5bcc-6372-430f-9774-4498d9d8aa03" providerId="ADAL" clId="{E545F014-FA63-4F97-AA2B-16A953D6D68F}" dt="2021-05-11T22:05:27.535" v="1"/>
          <ac:spMkLst>
            <pc:docMk/>
            <pc:sldMk cId="158609369" sldId="277"/>
            <ac:spMk id="10" creationId="{00000000-0000-0000-0000-000000000000}"/>
          </ac:spMkLst>
        </pc:spChg>
        <pc:spChg chg="mod">
          <ac:chgData name="Nicholas Harvey" userId="6c8f5bcc-6372-430f-9774-4498d9d8aa03" providerId="ADAL" clId="{E545F014-FA63-4F97-AA2B-16A953D6D68F}" dt="2021-05-11T22:05:27.535" v="1"/>
          <ac:spMkLst>
            <pc:docMk/>
            <pc:sldMk cId="158609369" sldId="277"/>
            <ac:spMk id="11" creationId="{00000000-0000-0000-0000-000000000000}"/>
          </ac:spMkLst>
        </pc:spChg>
        <pc:spChg chg="mod">
          <ac:chgData name="Nicholas Harvey" userId="6c8f5bcc-6372-430f-9774-4498d9d8aa03" providerId="ADAL" clId="{E545F014-FA63-4F97-AA2B-16A953D6D68F}" dt="2021-05-11T22:05:27.535" v="1"/>
          <ac:spMkLst>
            <pc:docMk/>
            <pc:sldMk cId="158609369" sldId="277"/>
            <ac:spMk id="12" creationId="{00000000-0000-0000-0000-000000000000}"/>
          </ac:spMkLst>
        </pc:spChg>
        <pc:spChg chg="mod">
          <ac:chgData name="Nicholas Harvey" userId="6c8f5bcc-6372-430f-9774-4498d9d8aa03" providerId="ADAL" clId="{E545F014-FA63-4F97-AA2B-16A953D6D68F}" dt="2021-05-11T22:05:27.535" v="1"/>
          <ac:spMkLst>
            <pc:docMk/>
            <pc:sldMk cId="158609369" sldId="277"/>
            <ac:spMk id="13" creationId="{00000000-0000-0000-0000-000000000000}"/>
          </ac:spMkLst>
        </pc:spChg>
        <pc:spChg chg="mod">
          <ac:chgData name="Nicholas Harvey" userId="6c8f5bcc-6372-430f-9774-4498d9d8aa03" providerId="ADAL" clId="{E545F014-FA63-4F97-AA2B-16A953D6D68F}" dt="2021-05-11T22:05:27.535" v="1"/>
          <ac:spMkLst>
            <pc:docMk/>
            <pc:sldMk cId="158609369" sldId="277"/>
            <ac:spMk id="14" creationId="{00000000-0000-0000-0000-000000000000}"/>
          </ac:spMkLst>
        </pc:spChg>
        <pc:spChg chg="mod">
          <ac:chgData name="Nicholas Harvey" userId="6c8f5bcc-6372-430f-9774-4498d9d8aa03" providerId="ADAL" clId="{E545F014-FA63-4F97-AA2B-16A953D6D68F}" dt="2021-05-11T22:05:27.535" v="1"/>
          <ac:spMkLst>
            <pc:docMk/>
            <pc:sldMk cId="158609369" sldId="277"/>
            <ac:spMk id="17" creationId="{00000000-0000-0000-0000-000000000000}"/>
          </ac:spMkLst>
        </pc:spChg>
        <pc:spChg chg="mod">
          <ac:chgData name="Nicholas Harvey" userId="6c8f5bcc-6372-430f-9774-4498d9d8aa03" providerId="ADAL" clId="{E545F014-FA63-4F97-AA2B-16A953D6D68F}" dt="2021-05-11T22:05:27.535" v="1"/>
          <ac:spMkLst>
            <pc:docMk/>
            <pc:sldMk cId="158609369" sldId="277"/>
            <ac:spMk id="18" creationId="{00000000-0000-0000-0000-000000000000}"/>
          </ac:spMkLst>
        </pc:spChg>
        <pc:picChg chg="mod">
          <ac:chgData name="Nicholas Harvey" userId="6c8f5bcc-6372-430f-9774-4498d9d8aa03" providerId="ADAL" clId="{E545F014-FA63-4F97-AA2B-16A953D6D68F}" dt="2021-05-11T22:05:27.535" v="1"/>
          <ac:picMkLst>
            <pc:docMk/>
            <pc:sldMk cId="158609369" sldId="277"/>
            <ac:picMk id="3074" creationId="{00000000-0000-0000-0000-000000000000}"/>
          </ac:picMkLst>
        </pc:picChg>
        <pc:cxnChg chg="mod">
          <ac:chgData name="Nicholas Harvey" userId="6c8f5bcc-6372-430f-9774-4498d9d8aa03" providerId="ADAL" clId="{E545F014-FA63-4F97-AA2B-16A953D6D68F}" dt="2021-05-11T22:05:27.535" v="1"/>
          <ac:cxnSpMkLst>
            <pc:docMk/>
            <pc:sldMk cId="158609369" sldId="277"/>
            <ac:cxnSpMk id="4" creationId="{1234F824-3BF6-4C1A-9F0C-98ADD6E73255}"/>
          </ac:cxnSpMkLst>
        </pc:cxnChg>
        <pc:cxnChg chg="mod">
          <ac:chgData name="Nicholas Harvey" userId="6c8f5bcc-6372-430f-9774-4498d9d8aa03" providerId="ADAL" clId="{E545F014-FA63-4F97-AA2B-16A953D6D68F}" dt="2021-05-11T22:05:27.535" v="1"/>
          <ac:cxnSpMkLst>
            <pc:docMk/>
            <pc:sldMk cId="158609369" sldId="277"/>
            <ac:cxnSpMk id="7" creationId="{00000000-0000-0000-0000-000000000000}"/>
          </ac:cxnSpMkLst>
        </pc:cxnChg>
        <pc:cxnChg chg="mod">
          <ac:chgData name="Nicholas Harvey" userId="6c8f5bcc-6372-430f-9774-4498d9d8aa03" providerId="ADAL" clId="{E545F014-FA63-4F97-AA2B-16A953D6D68F}" dt="2021-05-11T22:05:27.535" v="1"/>
          <ac:cxnSpMkLst>
            <pc:docMk/>
            <pc:sldMk cId="158609369" sldId="277"/>
            <ac:cxnSpMk id="9" creationId="{00000000-0000-0000-0000-000000000000}"/>
          </ac:cxnSpMkLst>
        </pc:cxnChg>
        <pc:cxnChg chg="mod">
          <ac:chgData name="Nicholas Harvey" userId="6c8f5bcc-6372-430f-9774-4498d9d8aa03" providerId="ADAL" clId="{E545F014-FA63-4F97-AA2B-16A953D6D68F}" dt="2021-05-11T22:05:27.535" v="1"/>
          <ac:cxnSpMkLst>
            <pc:docMk/>
            <pc:sldMk cId="158609369" sldId="277"/>
            <ac:cxnSpMk id="16" creationId="{00000000-0000-0000-0000-000000000000}"/>
          </ac:cxnSpMkLst>
        </pc:cxnChg>
      </pc:sldChg>
      <pc:sldChg chg="modSp">
        <pc:chgData name="Nicholas Harvey" userId="6c8f5bcc-6372-430f-9774-4498d9d8aa03" providerId="ADAL" clId="{E545F014-FA63-4F97-AA2B-16A953D6D68F}" dt="2021-05-11T22:05:27.535" v="1"/>
        <pc:sldMkLst>
          <pc:docMk/>
          <pc:sldMk cId="353682558" sldId="278"/>
        </pc:sldMkLst>
        <pc:graphicFrameChg chg="mod">
          <ac:chgData name="Nicholas Harvey" userId="6c8f5bcc-6372-430f-9774-4498d9d8aa03" providerId="ADAL" clId="{E545F014-FA63-4F97-AA2B-16A953D6D68F}" dt="2021-05-11T22:05:27.535" v="1"/>
          <ac:graphicFrameMkLst>
            <pc:docMk/>
            <pc:sldMk cId="353682558" sldId="278"/>
            <ac:graphicFrameMk id="4" creationId="{00000000-0000-0000-0000-000000000000}"/>
          </ac:graphicFrameMkLst>
        </pc:graphicFrameChg>
      </pc:sldChg>
      <pc:sldChg chg="modSp">
        <pc:chgData name="Nicholas Harvey" userId="6c8f5bcc-6372-430f-9774-4498d9d8aa03" providerId="ADAL" clId="{E545F014-FA63-4F97-AA2B-16A953D6D68F}" dt="2021-05-11T22:05:27.535" v="1"/>
        <pc:sldMkLst>
          <pc:docMk/>
          <pc:sldMk cId="2871031403" sldId="279"/>
        </pc:sldMkLst>
        <pc:spChg chg="mod">
          <ac:chgData name="Nicholas Harvey" userId="6c8f5bcc-6372-430f-9774-4498d9d8aa03" providerId="ADAL" clId="{E545F014-FA63-4F97-AA2B-16A953D6D68F}" dt="2021-05-11T22:05:27.535" v="1"/>
          <ac:spMkLst>
            <pc:docMk/>
            <pc:sldMk cId="2871031403" sldId="279"/>
            <ac:spMk id="2" creationId="{00000000-0000-0000-0000-000000000000}"/>
          </ac:spMkLst>
        </pc:spChg>
        <pc:spChg chg="mod">
          <ac:chgData name="Nicholas Harvey" userId="6c8f5bcc-6372-430f-9774-4498d9d8aa03" providerId="ADAL" clId="{E545F014-FA63-4F97-AA2B-16A953D6D68F}" dt="2021-05-11T22:05:27.535" v="1"/>
          <ac:spMkLst>
            <pc:docMk/>
            <pc:sldMk cId="2871031403" sldId="279"/>
            <ac:spMk id="3" creationId="{00000000-0000-0000-0000-000000000000}"/>
          </ac:spMkLst>
        </pc:spChg>
      </pc:sldChg>
      <pc:sldChg chg="modSp mod">
        <pc:chgData name="Nicholas Harvey" userId="6c8f5bcc-6372-430f-9774-4498d9d8aa03" providerId="ADAL" clId="{E545F014-FA63-4F97-AA2B-16A953D6D68F}" dt="2021-05-11T22:05:28.192" v="2" actId="27636"/>
        <pc:sldMkLst>
          <pc:docMk/>
          <pc:sldMk cId="2954965157" sldId="280"/>
        </pc:sldMkLst>
        <pc:spChg chg="mod">
          <ac:chgData name="Nicholas Harvey" userId="6c8f5bcc-6372-430f-9774-4498d9d8aa03" providerId="ADAL" clId="{E545F014-FA63-4F97-AA2B-16A953D6D68F}" dt="2021-05-11T22:05:28.192" v="2" actId="27636"/>
          <ac:spMkLst>
            <pc:docMk/>
            <pc:sldMk cId="2954965157" sldId="280"/>
            <ac:spMk id="2" creationId="{00000000-0000-0000-0000-000000000000}"/>
          </ac:spMkLst>
        </pc:spChg>
        <pc:spChg chg="mod">
          <ac:chgData name="Nicholas Harvey" userId="6c8f5bcc-6372-430f-9774-4498d9d8aa03" providerId="ADAL" clId="{E545F014-FA63-4F97-AA2B-16A953D6D68F}" dt="2021-05-11T22:05:27.535" v="1"/>
          <ac:spMkLst>
            <pc:docMk/>
            <pc:sldMk cId="2954965157" sldId="280"/>
            <ac:spMk id="3" creationId="{00000000-0000-0000-0000-000000000000}"/>
          </ac:spMkLst>
        </pc:spChg>
        <pc:spChg chg="mod">
          <ac:chgData name="Nicholas Harvey" userId="6c8f5bcc-6372-430f-9774-4498d9d8aa03" providerId="ADAL" clId="{E545F014-FA63-4F97-AA2B-16A953D6D68F}" dt="2021-05-11T22:05:27.535" v="1"/>
          <ac:spMkLst>
            <pc:docMk/>
            <pc:sldMk cId="2954965157" sldId="280"/>
            <ac:spMk id="4" creationId="{00000000-0000-0000-0000-000000000000}"/>
          </ac:spMkLst>
        </pc:spChg>
        <pc:picChg chg="mod">
          <ac:chgData name="Nicholas Harvey" userId="6c8f5bcc-6372-430f-9774-4498d9d8aa03" providerId="ADAL" clId="{E545F014-FA63-4F97-AA2B-16A953D6D68F}" dt="2021-05-11T22:05:27.535" v="1"/>
          <ac:picMkLst>
            <pc:docMk/>
            <pc:sldMk cId="2954965157" sldId="280"/>
            <ac:picMk id="7170" creationId="{00000000-0000-0000-0000-000000000000}"/>
          </ac:picMkLst>
        </pc:picChg>
      </pc:sldChg>
      <pc:sldChg chg="modSp">
        <pc:chgData name="Nicholas Harvey" userId="6c8f5bcc-6372-430f-9774-4498d9d8aa03" providerId="ADAL" clId="{E545F014-FA63-4F97-AA2B-16A953D6D68F}" dt="2021-05-11T22:05:27.535" v="1"/>
        <pc:sldMkLst>
          <pc:docMk/>
          <pc:sldMk cId="2008698424" sldId="281"/>
        </pc:sldMkLst>
        <pc:spChg chg="mod">
          <ac:chgData name="Nicholas Harvey" userId="6c8f5bcc-6372-430f-9774-4498d9d8aa03" providerId="ADAL" clId="{E545F014-FA63-4F97-AA2B-16A953D6D68F}" dt="2021-05-11T22:05:27.535" v="1"/>
          <ac:spMkLst>
            <pc:docMk/>
            <pc:sldMk cId="2008698424" sldId="281"/>
            <ac:spMk id="3" creationId="{00000000-0000-0000-0000-000000000000}"/>
          </ac:spMkLst>
        </pc:spChg>
        <pc:picChg chg="mod">
          <ac:chgData name="Nicholas Harvey" userId="6c8f5bcc-6372-430f-9774-4498d9d8aa03" providerId="ADAL" clId="{E545F014-FA63-4F97-AA2B-16A953D6D68F}" dt="2021-05-11T22:05:27.535" v="1"/>
          <ac:picMkLst>
            <pc:docMk/>
            <pc:sldMk cId="2008698424" sldId="281"/>
            <ac:picMk id="4098" creationId="{00000000-0000-0000-0000-000000000000}"/>
          </ac:picMkLst>
        </pc:picChg>
      </pc:sldChg>
      <pc:sldChg chg="modSp">
        <pc:chgData name="Nicholas Harvey" userId="6c8f5bcc-6372-430f-9774-4498d9d8aa03" providerId="ADAL" clId="{E545F014-FA63-4F97-AA2B-16A953D6D68F}" dt="2021-05-11T22:05:27.535" v="1"/>
        <pc:sldMkLst>
          <pc:docMk/>
          <pc:sldMk cId="1557933378" sldId="282"/>
        </pc:sldMkLst>
        <pc:picChg chg="mod">
          <ac:chgData name="Nicholas Harvey" userId="6c8f5bcc-6372-430f-9774-4498d9d8aa03" providerId="ADAL" clId="{E545F014-FA63-4F97-AA2B-16A953D6D68F}" dt="2021-05-11T22:05:27.535" v="1"/>
          <ac:picMkLst>
            <pc:docMk/>
            <pc:sldMk cId="1557933378" sldId="282"/>
            <ac:picMk id="3074" creationId="{00000000-0000-0000-0000-000000000000}"/>
          </ac:picMkLst>
        </pc:picChg>
      </pc:sldChg>
      <pc:sldChg chg="modSp">
        <pc:chgData name="Nicholas Harvey" userId="6c8f5bcc-6372-430f-9774-4498d9d8aa03" providerId="ADAL" clId="{E545F014-FA63-4F97-AA2B-16A953D6D68F}" dt="2021-05-11T22:05:27.535" v="1"/>
        <pc:sldMkLst>
          <pc:docMk/>
          <pc:sldMk cId="1095857082" sldId="283"/>
        </pc:sldMkLst>
        <pc:graphicFrameChg chg="mod">
          <ac:chgData name="Nicholas Harvey" userId="6c8f5bcc-6372-430f-9774-4498d9d8aa03" providerId="ADAL" clId="{E545F014-FA63-4F97-AA2B-16A953D6D68F}" dt="2021-05-11T22:05:27.535" v="1"/>
          <ac:graphicFrameMkLst>
            <pc:docMk/>
            <pc:sldMk cId="1095857082" sldId="283"/>
            <ac:graphicFrameMk id="4" creationId="{00000000-0000-0000-0000-000000000000}"/>
          </ac:graphicFrameMkLst>
        </pc:graphicFrameChg>
        <pc:picChg chg="mod">
          <ac:chgData name="Nicholas Harvey" userId="6c8f5bcc-6372-430f-9774-4498d9d8aa03" providerId="ADAL" clId="{E545F014-FA63-4F97-AA2B-16A953D6D68F}" dt="2021-05-11T22:05:27.535" v="1"/>
          <ac:picMkLst>
            <pc:docMk/>
            <pc:sldMk cId="1095857082" sldId="283"/>
            <ac:picMk id="1026" creationId="{00000000-0000-0000-0000-000000000000}"/>
          </ac:picMkLst>
        </pc:picChg>
      </pc:sldChg>
      <pc:sldChg chg="modSp">
        <pc:chgData name="Nicholas Harvey" userId="6c8f5bcc-6372-430f-9774-4498d9d8aa03" providerId="ADAL" clId="{E545F014-FA63-4F97-AA2B-16A953D6D68F}" dt="2021-05-11T22:05:27.535" v="1"/>
        <pc:sldMkLst>
          <pc:docMk/>
          <pc:sldMk cId="1971513595" sldId="284"/>
        </pc:sldMkLst>
        <pc:spChg chg="mod">
          <ac:chgData name="Nicholas Harvey" userId="6c8f5bcc-6372-430f-9774-4498d9d8aa03" providerId="ADAL" clId="{E545F014-FA63-4F97-AA2B-16A953D6D68F}" dt="2021-05-11T22:05:27.535" v="1"/>
          <ac:spMkLst>
            <pc:docMk/>
            <pc:sldMk cId="1971513595" sldId="284"/>
            <ac:spMk id="3" creationId="{00000000-0000-0000-0000-000000000000}"/>
          </ac:spMkLst>
        </pc:spChg>
        <pc:spChg chg="mod">
          <ac:chgData name="Nicholas Harvey" userId="6c8f5bcc-6372-430f-9774-4498d9d8aa03" providerId="ADAL" clId="{E545F014-FA63-4F97-AA2B-16A953D6D68F}" dt="2021-05-11T22:05:27.535" v="1"/>
          <ac:spMkLst>
            <pc:docMk/>
            <pc:sldMk cId="1971513595" sldId="284"/>
            <ac:spMk id="5" creationId="{00000000-0000-0000-0000-000000000000}"/>
          </ac:spMkLst>
        </pc:spChg>
        <pc:picChg chg="mod">
          <ac:chgData name="Nicholas Harvey" userId="6c8f5bcc-6372-430f-9774-4498d9d8aa03" providerId="ADAL" clId="{E545F014-FA63-4F97-AA2B-16A953D6D68F}" dt="2021-05-11T22:05:27.535" v="1"/>
          <ac:picMkLst>
            <pc:docMk/>
            <pc:sldMk cId="1971513595" sldId="284"/>
            <ac:picMk id="3074" creationId="{00000000-0000-0000-0000-000000000000}"/>
          </ac:picMkLst>
        </pc:picChg>
        <pc:cxnChg chg="mod">
          <ac:chgData name="Nicholas Harvey" userId="6c8f5bcc-6372-430f-9774-4498d9d8aa03" providerId="ADAL" clId="{E545F014-FA63-4F97-AA2B-16A953D6D68F}" dt="2021-05-11T22:05:27.535" v="1"/>
          <ac:cxnSpMkLst>
            <pc:docMk/>
            <pc:sldMk cId="1971513595" sldId="284"/>
            <ac:cxnSpMk id="4" creationId="{00000000-0000-0000-0000-000000000000}"/>
          </ac:cxnSpMkLst>
        </pc:cxnChg>
      </pc:sldChg>
      <pc:sldChg chg="modSp">
        <pc:chgData name="Nicholas Harvey" userId="6c8f5bcc-6372-430f-9774-4498d9d8aa03" providerId="ADAL" clId="{E545F014-FA63-4F97-AA2B-16A953D6D68F}" dt="2021-05-11T22:05:27.535" v="1"/>
        <pc:sldMkLst>
          <pc:docMk/>
          <pc:sldMk cId="2315042021" sldId="285"/>
        </pc:sldMkLst>
        <pc:picChg chg="mod">
          <ac:chgData name="Nicholas Harvey" userId="6c8f5bcc-6372-430f-9774-4498d9d8aa03" providerId="ADAL" clId="{E545F014-FA63-4F97-AA2B-16A953D6D68F}" dt="2021-05-11T22:05:27.535" v="1"/>
          <ac:picMkLst>
            <pc:docMk/>
            <pc:sldMk cId="2315042021" sldId="285"/>
            <ac:picMk id="2050" creationId="{00000000-0000-0000-0000-000000000000}"/>
          </ac:picMkLst>
        </pc:picChg>
        <pc:picChg chg="mod">
          <ac:chgData name="Nicholas Harvey" userId="6c8f5bcc-6372-430f-9774-4498d9d8aa03" providerId="ADAL" clId="{E545F014-FA63-4F97-AA2B-16A953D6D68F}" dt="2021-05-11T22:05:27.535" v="1"/>
          <ac:picMkLst>
            <pc:docMk/>
            <pc:sldMk cId="2315042021" sldId="285"/>
            <ac:picMk id="2051" creationId="{00000000-0000-0000-0000-000000000000}"/>
          </ac:picMkLst>
        </pc:picChg>
      </pc:sldChg>
      <pc:sldChg chg="modSp">
        <pc:chgData name="Nicholas Harvey" userId="6c8f5bcc-6372-430f-9774-4498d9d8aa03" providerId="ADAL" clId="{E545F014-FA63-4F97-AA2B-16A953D6D68F}" dt="2021-05-11T22:05:27.535" v="1"/>
        <pc:sldMkLst>
          <pc:docMk/>
          <pc:sldMk cId="2341594415" sldId="286"/>
        </pc:sldMkLst>
        <pc:spChg chg="mod">
          <ac:chgData name="Nicholas Harvey" userId="6c8f5bcc-6372-430f-9774-4498d9d8aa03" providerId="ADAL" clId="{E545F014-FA63-4F97-AA2B-16A953D6D68F}" dt="2021-05-11T22:05:27.535" v="1"/>
          <ac:spMkLst>
            <pc:docMk/>
            <pc:sldMk cId="2341594415" sldId="286"/>
            <ac:spMk id="3" creationId="{00000000-0000-0000-0000-000000000000}"/>
          </ac:spMkLst>
        </pc:spChg>
        <pc:spChg chg="mod">
          <ac:chgData name="Nicholas Harvey" userId="6c8f5bcc-6372-430f-9774-4498d9d8aa03" providerId="ADAL" clId="{E545F014-FA63-4F97-AA2B-16A953D6D68F}" dt="2021-05-11T22:05:27.535" v="1"/>
          <ac:spMkLst>
            <pc:docMk/>
            <pc:sldMk cId="2341594415" sldId="286"/>
            <ac:spMk id="4" creationId="{00000000-0000-0000-0000-000000000000}"/>
          </ac:spMkLst>
        </pc:spChg>
        <pc:spChg chg="mod">
          <ac:chgData name="Nicholas Harvey" userId="6c8f5bcc-6372-430f-9774-4498d9d8aa03" providerId="ADAL" clId="{E545F014-FA63-4F97-AA2B-16A953D6D68F}" dt="2021-05-11T22:05:27.535" v="1"/>
          <ac:spMkLst>
            <pc:docMk/>
            <pc:sldMk cId="2341594415" sldId="286"/>
            <ac:spMk id="5" creationId="{00000000-0000-0000-0000-000000000000}"/>
          </ac:spMkLst>
        </pc:spChg>
        <pc:spChg chg="mod">
          <ac:chgData name="Nicholas Harvey" userId="6c8f5bcc-6372-430f-9774-4498d9d8aa03" providerId="ADAL" clId="{E545F014-FA63-4F97-AA2B-16A953D6D68F}" dt="2021-05-11T22:05:27.535" v="1"/>
          <ac:spMkLst>
            <pc:docMk/>
            <pc:sldMk cId="2341594415" sldId="286"/>
            <ac:spMk id="6" creationId="{00000000-0000-0000-0000-000000000000}"/>
          </ac:spMkLst>
        </pc:spChg>
        <pc:spChg chg="mod">
          <ac:chgData name="Nicholas Harvey" userId="6c8f5bcc-6372-430f-9774-4498d9d8aa03" providerId="ADAL" clId="{E545F014-FA63-4F97-AA2B-16A953D6D68F}" dt="2021-05-11T22:05:27.535" v="1"/>
          <ac:spMkLst>
            <pc:docMk/>
            <pc:sldMk cId="2341594415" sldId="286"/>
            <ac:spMk id="7" creationId="{00000000-0000-0000-0000-000000000000}"/>
          </ac:spMkLst>
        </pc:spChg>
        <pc:picChg chg="mod">
          <ac:chgData name="Nicholas Harvey" userId="6c8f5bcc-6372-430f-9774-4498d9d8aa03" providerId="ADAL" clId="{E545F014-FA63-4F97-AA2B-16A953D6D68F}" dt="2021-05-11T22:05:27.535" v="1"/>
          <ac:picMkLst>
            <pc:docMk/>
            <pc:sldMk cId="2341594415" sldId="286"/>
            <ac:picMk id="6149" creationId="{00000000-0000-0000-0000-000000000000}"/>
          </ac:picMkLst>
        </pc:picChg>
        <pc:picChg chg="mod">
          <ac:chgData name="Nicholas Harvey" userId="6c8f5bcc-6372-430f-9774-4498d9d8aa03" providerId="ADAL" clId="{E545F014-FA63-4F97-AA2B-16A953D6D68F}" dt="2021-05-11T22:05:27.535" v="1"/>
          <ac:picMkLst>
            <pc:docMk/>
            <pc:sldMk cId="2341594415" sldId="286"/>
            <ac:picMk id="6150" creationId="{00000000-0000-0000-0000-000000000000}"/>
          </ac:picMkLst>
        </pc:picChg>
      </pc:sldChg>
      <pc:sldChg chg="modSp">
        <pc:chgData name="Nicholas Harvey" userId="6c8f5bcc-6372-430f-9774-4498d9d8aa03" providerId="ADAL" clId="{E545F014-FA63-4F97-AA2B-16A953D6D68F}" dt="2021-05-11T22:05:27.535" v="1"/>
        <pc:sldMkLst>
          <pc:docMk/>
          <pc:sldMk cId="2494546698" sldId="287"/>
        </pc:sldMkLst>
        <pc:spChg chg="mod">
          <ac:chgData name="Nicholas Harvey" userId="6c8f5bcc-6372-430f-9774-4498d9d8aa03" providerId="ADAL" clId="{E545F014-FA63-4F97-AA2B-16A953D6D68F}" dt="2021-05-11T22:05:27.535" v="1"/>
          <ac:spMkLst>
            <pc:docMk/>
            <pc:sldMk cId="2494546698" sldId="287"/>
            <ac:spMk id="2" creationId="{00000000-0000-0000-0000-000000000000}"/>
          </ac:spMkLst>
        </pc:spChg>
        <pc:spChg chg="mod">
          <ac:chgData name="Nicholas Harvey" userId="6c8f5bcc-6372-430f-9774-4498d9d8aa03" providerId="ADAL" clId="{E545F014-FA63-4F97-AA2B-16A953D6D68F}" dt="2021-05-11T22:05:27.535" v="1"/>
          <ac:spMkLst>
            <pc:docMk/>
            <pc:sldMk cId="2494546698" sldId="287"/>
            <ac:spMk id="3" creationId="{00000000-0000-0000-0000-000000000000}"/>
          </ac:spMkLst>
        </pc:spChg>
        <pc:spChg chg="mod">
          <ac:chgData name="Nicholas Harvey" userId="6c8f5bcc-6372-430f-9774-4498d9d8aa03" providerId="ADAL" clId="{E545F014-FA63-4F97-AA2B-16A953D6D68F}" dt="2021-05-11T22:05:27.535" v="1"/>
          <ac:spMkLst>
            <pc:docMk/>
            <pc:sldMk cId="2494546698" sldId="287"/>
            <ac:spMk id="8" creationId="{00000000-0000-0000-0000-000000000000}"/>
          </ac:spMkLst>
        </pc:spChg>
        <pc:spChg chg="mod">
          <ac:chgData name="Nicholas Harvey" userId="6c8f5bcc-6372-430f-9774-4498d9d8aa03" providerId="ADAL" clId="{E545F014-FA63-4F97-AA2B-16A953D6D68F}" dt="2021-05-11T22:05:27.535" v="1"/>
          <ac:spMkLst>
            <pc:docMk/>
            <pc:sldMk cId="2494546698" sldId="287"/>
            <ac:spMk id="10" creationId="{00000000-0000-0000-0000-000000000000}"/>
          </ac:spMkLst>
        </pc:spChg>
        <pc:spChg chg="mod">
          <ac:chgData name="Nicholas Harvey" userId="6c8f5bcc-6372-430f-9774-4498d9d8aa03" providerId="ADAL" clId="{E545F014-FA63-4F97-AA2B-16A953D6D68F}" dt="2021-05-11T22:05:27.535" v="1"/>
          <ac:spMkLst>
            <pc:docMk/>
            <pc:sldMk cId="2494546698" sldId="287"/>
            <ac:spMk id="13" creationId="{00000000-0000-0000-0000-000000000000}"/>
          </ac:spMkLst>
        </pc:spChg>
        <pc:spChg chg="mod">
          <ac:chgData name="Nicholas Harvey" userId="6c8f5bcc-6372-430f-9774-4498d9d8aa03" providerId="ADAL" clId="{E545F014-FA63-4F97-AA2B-16A953D6D68F}" dt="2021-05-11T22:05:27.535" v="1"/>
          <ac:spMkLst>
            <pc:docMk/>
            <pc:sldMk cId="2494546698" sldId="287"/>
            <ac:spMk id="14" creationId="{00000000-0000-0000-0000-000000000000}"/>
          </ac:spMkLst>
        </pc:spChg>
        <pc:spChg chg="mod">
          <ac:chgData name="Nicholas Harvey" userId="6c8f5bcc-6372-430f-9774-4498d9d8aa03" providerId="ADAL" clId="{E545F014-FA63-4F97-AA2B-16A953D6D68F}" dt="2021-05-11T22:05:27.535" v="1"/>
          <ac:spMkLst>
            <pc:docMk/>
            <pc:sldMk cId="2494546698" sldId="287"/>
            <ac:spMk id="15" creationId="{00000000-0000-0000-0000-000000000000}"/>
          </ac:spMkLst>
        </pc:spChg>
        <pc:spChg chg="mod">
          <ac:chgData name="Nicholas Harvey" userId="6c8f5bcc-6372-430f-9774-4498d9d8aa03" providerId="ADAL" clId="{E545F014-FA63-4F97-AA2B-16A953D6D68F}" dt="2021-05-11T22:05:27.535" v="1"/>
          <ac:spMkLst>
            <pc:docMk/>
            <pc:sldMk cId="2494546698" sldId="287"/>
            <ac:spMk id="16" creationId="{00000000-0000-0000-0000-000000000000}"/>
          </ac:spMkLst>
        </pc:spChg>
        <pc:spChg chg="mod">
          <ac:chgData name="Nicholas Harvey" userId="6c8f5bcc-6372-430f-9774-4498d9d8aa03" providerId="ADAL" clId="{E545F014-FA63-4F97-AA2B-16A953D6D68F}" dt="2021-05-11T22:05:27.535" v="1"/>
          <ac:spMkLst>
            <pc:docMk/>
            <pc:sldMk cId="2494546698" sldId="287"/>
            <ac:spMk id="17" creationId="{00000000-0000-0000-0000-000000000000}"/>
          </ac:spMkLst>
        </pc:spChg>
        <pc:spChg chg="mod">
          <ac:chgData name="Nicholas Harvey" userId="6c8f5bcc-6372-430f-9774-4498d9d8aa03" providerId="ADAL" clId="{E545F014-FA63-4F97-AA2B-16A953D6D68F}" dt="2021-05-11T22:05:27.535" v="1"/>
          <ac:spMkLst>
            <pc:docMk/>
            <pc:sldMk cId="2494546698" sldId="287"/>
            <ac:spMk id="22" creationId="{00000000-0000-0000-0000-000000000000}"/>
          </ac:spMkLst>
        </pc:spChg>
        <pc:spChg chg="mod">
          <ac:chgData name="Nicholas Harvey" userId="6c8f5bcc-6372-430f-9774-4498d9d8aa03" providerId="ADAL" clId="{E545F014-FA63-4F97-AA2B-16A953D6D68F}" dt="2021-05-11T22:05:27.535" v="1"/>
          <ac:spMkLst>
            <pc:docMk/>
            <pc:sldMk cId="2494546698" sldId="287"/>
            <ac:spMk id="31" creationId="{00000000-0000-0000-0000-000000000000}"/>
          </ac:spMkLst>
        </pc:spChg>
        <pc:spChg chg="mod">
          <ac:chgData name="Nicholas Harvey" userId="6c8f5bcc-6372-430f-9774-4498d9d8aa03" providerId="ADAL" clId="{E545F014-FA63-4F97-AA2B-16A953D6D68F}" dt="2021-05-11T22:05:27.535" v="1"/>
          <ac:spMkLst>
            <pc:docMk/>
            <pc:sldMk cId="2494546698" sldId="287"/>
            <ac:spMk id="61" creationId="{00000000-0000-0000-0000-000000000000}"/>
          </ac:spMkLst>
        </pc:spChg>
        <pc:spChg chg="mod">
          <ac:chgData name="Nicholas Harvey" userId="6c8f5bcc-6372-430f-9774-4498d9d8aa03" providerId="ADAL" clId="{E545F014-FA63-4F97-AA2B-16A953D6D68F}" dt="2021-05-11T22:05:27.535" v="1"/>
          <ac:spMkLst>
            <pc:docMk/>
            <pc:sldMk cId="2494546698" sldId="287"/>
            <ac:spMk id="63" creationId="{00000000-0000-0000-0000-000000000000}"/>
          </ac:spMkLst>
        </pc:spChg>
        <pc:spChg chg="mod">
          <ac:chgData name="Nicholas Harvey" userId="6c8f5bcc-6372-430f-9774-4498d9d8aa03" providerId="ADAL" clId="{E545F014-FA63-4F97-AA2B-16A953D6D68F}" dt="2021-05-11T22:05:27.535" v="1"/>
          <ac:spMkLst>
            <pc:docMk/>
            <pc:sldMk cId="2494546698" sldId="287"/>
            <ac:spMk id="64" creationId="{00000000-0000-0000-0000-000000000000}"/>
          </ac:spMkLst>
        </pc:spChg>
        <pc:spChg chg="mod">
          <ac:chgData name="Nicholas Harvey" userId="6c8f5bcc-6372-430f-9774-4498d9d8aa03" providerId="ADAL" clId="{E545F014-FA63-4F97-AA2B-16A953D6D68F}" dt="2021-05-11T22:05:27.535" v="1"/>
          <ac:spMkLst>
            <pc:docMk/>
            <pc:sldMk cId="2494546698" sldId="287"/>
            <ac:spMk id="65" creationId="{00000000-0000-0000-0000-000000000000}"/>
          </ac:spMkLst>
        </pc:spChg>
        <pc:spChg chg="mod">
          <ac:chgData name="Nicholas Harvey" userId="6c8f5bcc-6372-430f-9774-4498d9d8aa03" providerId="ADAL" clId="{E545F014-FA63-4F97-AA2B-16A953D6D68F}" dt="2021-05-11T22:05:27.535" v="1"/>
          <ac:spMkLst>
            <pc:docMk/>
            <pc:sldMk cId="2494546698" sldId="287"/>
            <ac:spMk id="66" creationId="{00000000-0000-0000-0000-000000000000}"/>
          </ac:spMkLst>
        </pc:spChg>
        <pc:spChg chg="mod">
          <ac:chgData name="Nicholas Harvey" userId="6c8f5bcc-6372-430f-9774-4498d9d8aa03" providerId="ADAL" clId="{E545F014-FA63-4F97-AA2B-16A953D6D68F}" dt="2021-05-11T22:05:27.535" v="1"/>
          <ac:spMkLst>
            <pc:docMk/>
            <pc:sldMk cId="2494546698" sldId="287"/>
            <ac:spMk id="67" creationId="{00000000-0000-0000-0000-000000000000}"/>
          </ac:spMkLst>
        </pc:spChg>
        <pc:spChg chg="mod">
          <ac:chgData name="Nicholas Harvey" userId="6c8f5bcc-6372-430f-9774-4498d9d8aa03" providerId="ADAL" clId="{E545F014-FA63-4F97-AA2B-16A953D6D68F}" dt="2021-05-11T22:05:27.535" v="1"/>
          <ac:spMkLst>
            <pc:docMk/>
            <pc:sldMk cId="2494546698" sldId="287"/>
            <ac:spMk id="74" creationId="{00000000-0000-0000-0000-000000000000}"/>
          </ac:spMkLst>
        </pc:spChg>
        <pc:spChg chg="mod">
          <ac:chgData name="Nicholas Harvey" userId="6c8f5bcc-6372-430f-9774-4498d9d8aa03" providerId="ADAL" clId="{E545F014-FA63-4F97-AA2B-16A953D6D68F}" dt="2021-05-11T22:05:27.535" v="1"/>
          <ac:spMkLst>
            <pc:docMk/>
            <pc:sldMk cId="2494546698" sldId="287"/>
            <ac:spMk id="76" creationId="{00000000-0000-0000-0000-000000000000}"/>
          </ac:spMkLst>
        </pc:spChg>
        <pc:spChg chg="mod">
          <ac:chgData name="Nicholas Harvey" userId="6c8f5bcc-6372-430f-9774-4498d9d8aa03" providerId="ADAL" clId="{E545F014-FA63-4F97-AA2B-16A953D6D68F}" dt="2021-05-11T22:05:27.535" v="1"/>
          <ac:spMkLst>
            <pc:docMk/>
            <pc:sldMk cId="2494546698" sldId="287"/>
            <ac:spMk id="77" creationId="{00000000-0000-0000-0000-000000000000}"/>
          </ac:spMkLst>
        </pc:spChg>
        <pc:grpChg chg="mod">
          <ac:chgData name="Nicholas Harvey" userId="6c8f5bcc-6372-430f-9774-4498d9d8aa03" providerId="ADAL" clId="{E545F014-FA63-4F97-AA2B-16A953D6D68F}" dt="2021-05-11T22:05:27.535" v="1"/>
          <ac:grpSpMkLst>
            <pc:docMk/>
            <pc:sldMk cId="2494546698" sldId="287"/>
            <ac:grpSpMk id="4" creationId="{00000000-0000-0000-0000-000000000000}"/>
          </ac:grpSpMkLst>
        </pc:grpChg>
        <pc:grpChg chg="mod">
          <ac:chgData name="Nicholas Harvey" userId="6c8f5bcc-6372-430f-9774-4498d9d8aa03" providerId="ADAL" clId="{E545F014-FA63-4F97-AA2B-16A953D6D68F}" dt="2021-05-11T22:05:27.535" v="1"/>
          <ac:grpSpMkLst>
            <pc:docMk/>
            <pc:sldMk cId="2494546698" sldId="287"/>
            <ac:grpSpMk id="57" creationId="{00000000-0000-0000-0000-000000000000}"/>
          </ac:grpSpMkLst>
        </pc:grpChg>
        <pc:cxnChg chg="mod">
          <ac:chgData name="Nicholas Harvey" userId="6c8f5bcc-6372-430f-9774-4498d9d8aa03" providerId="ADAL" clId="{E545F014-FA63-4F97-AA2B-16A953D6D68F}" dt="2021-05-11T22:05:27.535" v="1"/>
          <ac:cxnSpMkLst>
            <pc:docMk/>
            <pc:sldMk cId="2494546698" sldId="287"/>
            <ac:cxnSpMk id="5" creationId="{00000000-0000-0000-0000-000000000000}"/>
          </ac:cxnSpMkLst>
        </pc:cxnChg>
        <pc:cxnChg chg="mod">
          <ac:chgData name="Nicholas Harvey" userId="6c8f5bcc-6372-430f-9774-4498d9d8aa03" providerId="ADAL" clId="{E545F014-FA63-4F97-AA2B-16A953D6D68F}" dt="2021-05-11T22:05:27.535" v="1"/>
          <ac:cxnSpMkLst>
            <pc:docMk/>
            <pc:sldMk cId="2494546698" sldId="287"/>
            <ac:cxnSpMk id="6" creationId="{00000000-0000-0000-0000-000000000000}"/>
          </ac:cxnSpMkLst>
        </pc:cxnChg>
        <pc:cxnChg chg="mod">
          <ac:chgData name="Nicholas Harvey" userId="6c8f5bcc-6372-430f-9774-4498d9d8aa03" providerId="ADAL" clId="{E545F014-FA63-4F97-AA2B-16A953D6D68F}" dt="2021-05-11T22:05:27.535" v="1"/>
          <ac:cxnSpMkLst>
            <pc:docMk/>
            <pc:sldMk cId="2494546698" sldId="287"/>
            <ac:cxnSpMk id="7" creationId="{00000000-0000-0000-0000-000000000000}"/>
          </ac:cxnSpMkLst>
        </pc:cxnChg>
        <pc:cxnChg chg="mod">
          <ac:chgData name="Nicholas Harvey" userId="6c8f5bcc-6372-430f-9774-4498d9d8aa03" providerId="ADAL" clId="{E545F014-FA63-4F97-AA2B-16A953D6D68F}" dt="2021-05-11T22:05:27.535" v="1"/>
          <ac:cxnSpMkLst>
            <pc:docMk/>
            <pc:sldMk cId="2494546698" sldId="287"/>
            <ac:cxnSpMk id="9" creationId="{00000000-0000-0000-0000-000000000000}"/>
          </ac:cxnSpMkLst>
        </pc:cxnChg>
        <pc:cxnChg chg="mod">
          <ac:chgData name="Nicholas Harvey" userId="6c8f5bcc-6372-430f-9774-4498d9d8aa03" providerId="ADAL" clId="{E545F014-FA63-4F97-AA2B-16A953D6D68F}" dt="2021-05-11T22:05:27.535" v="1"/>
          <ac:cxnSpMkLst>
            <pc:docMk/>
            <pc:sldMk cId="2494546698" sldId="287"/>
            <ac:cxnSpMk id="25" creationId="{00000000-0000-0000-0000-000000000000}"/>
          </ac:cxnSpMkLst>
        </pc:cxnChg>
        <pc:cxnChg chg="mod">
          <ac:chgData name="Nicholas Harvey" userId="6c8f5bcc-6372-430f-9774-4498d9d8aa03" providerId="ADAL" clId="{E545F014-FA63-4F97-AA2B-16A953D6D68F}" dt="2021-05-11T22:05:27.535" v="1"/>
          <ac:cxnSpMkLst>
            <pc:docMk/>
            <pc:sldMk cId="2494546698" sldId="287"/>
            <ac:cxnSpMk id="26" creationId="{00000000-0000-0000-0000-000000000000}"/>
          </ac:cxnSpMkLst>
        </pc:cxnChg>
        <pc:cxnChg chg="mod">
          <ac:chgData name="Nicholas Harvey" userId="6c8f5bcc-6372-430f-9774-4498d9d8aa03" providerId="ADAL" clId="{E545F014-FA63-4F97-AA2B-16A953D6D68F}" dt="2021-05-11T22:05:27.535" v="1"/>
          <ac:cxnSpMkLst>
            <pc:docMk/>
            <pc:sldMk cId="2494546698" sldId="287"/>
            <ac:cxnSpMk id="27" creationId="{00000000-0000-0000-0000-000000000000}"/>
          </ac:cxnSpMkLst>
        </pc:cxnChg>
        <pc:cxnChg chg="mod">
          <ac:chgData name="Nicholas Harvey" userId="6c8f5bcc-6372-430f-9774-4498d9d8aa03" providerId="ADAL" clId="{E545F014-FA63-4F97-AA2B-16A953D6D68F}" dt="2021-05-11T22:05:27.535" v="1"/>
          <ac:cxnSpMkLst>
            <pc:docMk/>
            <pc:sldMk cId="2494546698" sldId="287"/>
            <ac:cxnSpMk id="28" creationId="{00000000-0000-0000-0000-000000000000}"/>
          </ac:cxnSpMkLst>
        </pc:cxnChg>
        <pc:cxnChg chg="mod">
          <ac:chgData name="Nicholas Harvey" userId="6c8f5bcc-6372-430f-9774-4498d9d8aa03" providerId="ADAL" clId="{E545F014-FA63-4F97-AA2B-16A953D6D68F}" dt="2021-05-11T22:05:27.535" v="1"/>
          <ac:cxnSpMkLst>
            <pc:docMk/>
            <pc:sldMk cId="2494546698" sldId="287"/>
            <ac:cxnSpMk id="58" creationId="{00000000-0000-0000-0000-000000000000}"/>
          </ac:cxnSpMkLst>
        </pc:cxnChg>
        <pc:cxnChg chg="mod">
          <ac:chgData name="Nicholas Harvey" userId="6c8f5bcc-6372-430f-9774-4498d9d8aa03" providerId="ADAL" clId="{E545F014-FA63-4F97-AA2B-16A953D6D68F}" dt="2021-05-11T22:05:27.535" v="1"/>
          <ac:cxnSpMkLst>
            <pc:docMk/>
            <pc:sldMk cId="2494546698" sldId="287"/>
            <ac:cxnSpMk id="59" creationId="{00000000-0000-0000-0000-000000000000}"/>
          </ac:cxnSpMkLst>
        </pc:cxnChg>
        <pc:cxnChg chg="mod">
          <ac:chgData name="Nicholas Harvey" userId="6c8f5bcc-6372-430f-9774-4498d9d8aa03" providerId="ADAL" clId="{E545F014-FA63-4F97-AA2B-16A953D6D68F}" dt="2021-05-11T22:05:27.535" v="1"/>
          <ac:cxnSpMkLst>
            <pc:docMk/>
            <pc:sldMk cId="2494546698" sldId="287"/>
            <ac:cxnSpMk id="60" creationId="{00000000-0000-0000-0000-000000000000}"/>
          </ac:cxnSpMkLst>
        </pc:cxnChg>
        <pc:cxnChg chg="mod">
          <ac:chgData name="Nicholas Harvey" userId="6c8f5bcc-6372-430f-9774-4498d9d8aa03" providerId="ADAL" clId="{E545F014-FA63-4F97-AA2B-16A953D6D68F}" dt="2021-05-11T22:05:27.535" v="1"/>
          <ac:cxnSpMkLst>
            <pc:docMk/>
            <pc:sldMk cId="2494546698" sldId="287"/>
            <ac:cxnSpMk id="62" creationId="{00000000-0000-0000-0000-000000000000}"/>
          </ac:cxnSpMkLst>
        </pc:cxnChg>
        <pc:cxnChg chg="mod">
          <ac:chgData name="Nicholas Harvey" userId="6c8f5bcc-6372-430f-9774-4498d9d8aa03" providerId="ADAL" clId="{E545F014-FA63-4F97-AA2B-16A953D6D68F}" dt="2021-05-11T22:05:27.535" v="1"/>
          <ac:cxnSpMkLst>
            <pc:docMk/>
            <pc:sldMk cId="2494546698" sldId="287"/>
            <ac:cxnSpMk id="70" creationId="{00000000-0000-0000-0000-000000000000}"/>
          </ac:cxnSpMkLst>
        </pc:cxnChg>
        <pc:cxnChg chg="mod">
          <ac:chgData name="Nicholas Harvey" userId="6c8f5bcc-6372-430f-9774-4498d9d8aa03" providerId="ADAL" clId="{E545F014-FA63-4F97-AA2B-16A953D6D68F}" dt="2021-05-11T22:05:27.535" v="1"/>
          <ac:cxnSpMkLst>
            <pc:docMk/>
            <pc:sldMk cId="2494546698" sldId="287"/>
            <ac:cxnSpMk id="73" creationId="{00000000-0000-0000-0000-000000000000}"/>
          </ac:cxnSpMkLst>
        </pc:cxnChg>
        <pc:cxnChg chg="mod">
          <ac:chgData name="Nicholas Harvey" userId="6c8f5bcc-6372-430f-9774-4498d9d8aa03" providerId="ADAL" clId="{E545F014-FA63-4F97-AA2B-16A953D6D68F}" dt="2021-05-11T22:05:27.535" v="1"/>
          <ac:cxnSpMkLst>
            <pc:docMk/>
            <pc:sldMk cId="2494546698" sldId="287"/>
            <ac:cxnSpMk id="75" creationId="{00000000-0000-0000-0000-000000000000}"/>
          </ac:cxnSpMkLst>
        </pc:cxnChg>
      </pc:sldChg>
      <pc:sldChg chg="modSp">
        <pc:chgData name="Nicholas Harvey" userId="6c8f5bcc-6372-430f-9774-4498d9d8aa03" providerId="ADAL" clId="{E545F014-FA63-4F97-AA2B-16A953D6D68F}" dt="2021-05-11T22:05:27.535" v="1"/>
        <pc:sldMkLst>
          <pc:docMk/>
          <pc:sldMk cId="468105733" sldId="288"/>
        </pc:sldMkLst>
        <pc:spChg chg="mod">
          <ac:chgData name="Nicholas Harvey" userId="6c8f5bcc-6372-430f-9774-4498d9d8aa03" providerId="ADAL" clId="{E545F014-FA63-4F97-AA2B-16A953D6D68F}" dt="2021-05-11T22:05:27.535" v="1"/>
          <ac:spMkLst>
            <pc:docMk/>
            <pc:sldMk cId="468105733" sldId="288"/>
            <ac:spMk id="2" creationId="{00000000-0000-0000-0000-000000000000}"/>
          </ac:spMkLst>
        </pc:spChg>
        <pc:spChg chg="mod">
          <ac:chgData name="Nicholas Harvey" userId="6c8f5bcc-6372-430f-9774-4498d9d8aa03" providerId="ADAL" clId="{E545F014-FA63-4F97-AA2B-16A953D6D68F}" dt="2021-05-11T22:05:27.535" v="1"/>
          <ac:spMkLst>
            <pc:docMk/>
            <pc:sldMk cId="468105733" sldId="288"/>
            <ac:spMk id="3" creationId="{00000000-0000-0000-0000-000000000000}"/>
          </ac:spMkLst>
        </pc:spChg>
        <pc:picChg chg="mod">
          <ac:chgData name="Nicholas Harvey" userId="6c8f5bcc-6372-430f-9774-4498d9d8aa03" providerId="ADAL" clId="{E545F014-FA63-4F97-AA2B-16A953D6D68F}" dt="2021-05-11T22:05:27.535" v="1"/>
          <ac:picMkLst>
            <pc:docMk/>
            <pc:sldMk cId="468105733" sldId="288"/>
            <ac:picMk id="8194" creationId="{00000000-0000-0000-0000-000000000000}"/>
          </ac:picMkLst>
        </pc:picChg>
        <pc:picChg chg="mod">
          <ac:chgData name="Nicholas Harvey" userId="6c8f5bcc-6372-430f-9774-4498d9d8aa03" providerId="ADAL" clId="{E545F014-FA63-4F97-AA2B-16A953D6D68F}" dt="2021-05-11T22:05:27.535" v="1"/>
          <ac:picMkLst>
            <pc:docMk/>
            <pc:sldMk cId="468105733" sldId="288"/>
            <ac:picMk id="8195" creationId="{00000000-0000-0000-0000-000000000000}"/>
          </ac:picMkLst>
        </pc:picChg>
        <pc:picChg chg="mod">
          <ac:chgData name="Nicholas Harvey" userId="6c8f5bcc-6372-430f-9774-4498d9d8aa03" providerId="ADAL" clId="{E545F014-FA63-4F97-AA2B-16A953D6D68F}" dt="2021-05-11T22:05:27.535" v="1"/>
          <ac:picMkLst>
            <pc:docMk/>
            <pc:sldMk cId="468105733" sldId="288"/>
            <ac:picMk id="8196" creationId="{00000000-0000-0000-0000-000000000000}"/>
          </ac:picMkLst>
        </pc:picChg>
      </pc:sldChg>
      <pc:sldChg chg="modSp mod">
        <pc:chgData name="Nicholas Harvey" userId="6c8f5bcc-6372-430f-9774-4498d9d8aa03" providerId="ADAL" clId="{E545F014-FA63-4F97-AA2B-16A953D6D68F}" dt="2021-05-11T22:05:27.535" v="1"/>
        <pc:sldMkLst>
          <pc:docMk/>
          <pc:sldMk cId="21539828" sldId="289"/>
        </pc:sldMkLst>
        <pc:spChg chg="mod">
          <ac:chgData name="Nicholas Harvey" userId="6c8f5bcc-6372-430f-9774-4498d9d8aa03" providerId="ADAL" clId="{E545F014-FA63-4F97-AA2B-16A953D6D68F}" dt="2021-05-11T22:05:27.535" v="1"/>
          <ac:spMkLst>
            <pc:docMk/>
            <pc:sldMk cId="21539828" sldId="289"/>
            <ac:spMk id="2" creationId="{00000000-0000-0000-0000-000000000000}"/>
          </ac:spMkLst>
        </pc:spChg>
        <pc:spChg chg="mod">
          <ac:chgData name="Nicholas Harvey" userId="6c8f5bcc-6372-430f-9774-4498d9d8aa03" providerId="ADAL" clId="{E545F014-FA63-4F97-AA2B-16A953D6D68F}" dt="2021-05-11T22:05:27.535" v="1"/>
          <ac:spMkLst>
            <pc:docMk/>
            <pc:sldMk cId="21539828" sldId="289"/>
            <ac:spMk id="3" creationId="{00000000-0000-0000-0000-000000000000}"/>
          </ac:spMkLst>
        </pc:spChg>
      </pc:sldChg>
      <pc:sldChg chg="modSp mod modNotes">
        <pc:chgData name="Nicholas Harvey" userId="6c8f5bcc-6372-430f-9774-4498d9d8aa03" providerId="ADAL" clId="{E545F014-FA63-4F97-AA2B-16A953D6D68F}" dt="2021-05-11T22:06:11.454" v="22" actId="20577"/>
        <pc:sldMkLst>
          <pc:docMk/>
          <pc:sldMk cId="1039711339" sldId="304"/>
        </pc:sldMkLst>
        <pc:spChg chg="mod">
          <ac:chgData name="Nicholas Harvey" userId="6c8f5bcc-6372-430f-9774-4498d9d8aa03" providerId="ADAL" clId="{E545F014-FA63-4F97-AA2B-16A953D6D68F}" dt="2021-05-11T22:05:27.535" v="1"/>
          <ac:spMkLst>
            <pc:docMk/>
            <pc:sldMk cId="1039711339" sldId="304"/>
            <ac:spMk id="2" creationId="{091B274E-D604-3240-A618-B29F15A3F9F6}"/>
          </ac:spMkLst>
        </pc:spChg>
        <pc:spChg chg="mod">
          <ac:chgData name="Nicholas Harvey" userId="6c8f5bcc-6372-430f-9774-4498d9d8aa03" providerId="ADAL" clId="{E545F014-FA63-4F97-AA2B-16A953D6D68F}" dt="2021-05-11T22:06:11.454" v="22" actId="20577"/>
          <ac:spMkLst>
            <pc:docMk/>
            <pc:sldMk cId="1039711339" sldId="304"/>
            <ac:spMk id="4" creationId="{2872186B-9D18-1947-AF81-A057AE538664}"/>
          </ac:spMkLst>
        </pc:spChg>
        <pc:spChg chg="mod">
          <ac:chgData name="Nicholas Harvey" userId="6c8f5bcc-6372-430f-9774-4498d9d8aa03" providerId="ADAL" clId="{E545F014-FA63-4F97-AA2B-16A953D6D68F}" dt="2021-05-11T22:06:06.652" v="10"/>
          <ac:spMkLst>
            <pc:docMk/>
            <pc:sldMk cId="1039711339" sldId="304"/>
            <ac:spMk id="6" creationId="{D98CA6AC-AF6D-ED4D-A561-6ED549640C49}"/>
          </ac:spMkLst>
        </pc:spChg>
      </pc:sldChg>
      <pc:sldMasterChg chg="modSp modSldLayout">
        <pc:chgData name="Nicholas Harvey" userId="6c8f5bcc-6372-430f-9774-4498d9d8aa03" providerId="ADAL" clId="{E545F014-FA63-4F97-AA2B-16A953D6D68F}" dt="2021-05-11T22:05:27.535" v="1"/>
        <pc:sldMasterMkLst>
          <pc:docMk/>
          <pc:sldMasterMk cId="4088161858" sldId="2147483648"/>
        </pc:sldMasterMkLst>
        <pc:spChg chg="mod">
          <ac:chgData name="Nicholas Harvey" userId="6c8f5bcc-6372-430f-9774-4498d9d8aa03" providerId="ADAL" clId="{E545F014-FA63-4F97-AA2B-16A953D6D68F}" dt="2021-05-11T22:05:27.535" v="1"/>
          <ac:spMkLst>
            <pc:docMk/>
            <pc:sldMasterMk cId="4088161858" sldId="2147483648"/>
            <ac:spMk id="2" creationId="{00000000-0000-0000-0000-000000000000}"/>
          </ac:spMkLst>
        </pc:spChg>
        <pc:spChg chg="mod">
          <ac:chgData name="Nicholas Harvey" userId="6c8f5bcc-6372-430f-9774-4498d9d8aa03" providerId="ADAL" clId="{E545F014-FA63-4F97-AA2B-16A953D6D68F}" dt="2021-05-11T22:05:27.535" v="1"/>
          <ac:spMkLst>
            <pc:docMk/>
            <pc:sldMasterMk cId="4088161858" sldId="2147483648"/>
            <ac:spMk id="3" creationId="{00000000-0000-0000-0000-000000000000}"/>
          </ac:spMkLst>
        </pc:spChg>
        <pc:spChg chg="mod">
          <ac:chgData name="Nicholas Harvey" userId="6c8f5bcc-6372-430f-9774-4498d9d8aa03" providerId="ADAL" clId="{E545F014-FA63-4F97-AA2B-16A953D6D68F}" dt="2021-05-11T22:05:27.535" v="1"/>
          <ac:spMkLst>
            <pc:docMk/>
            <pc:sldMasterMk cId="4088161858" sldId="2147483648"/>
            <ac:spMk id="4" creationId="{00000000-0000-0000-0000-000000000000}"/>
          </ac:spMkLst>
        </pc:spChg>
        <pc:spChg chg="mod">
          <ac:chgData name="Nicholas Harvey" userId="6c8f5bcc-6372-430f-9774-4498d9d8aa03" providerId="ADAL" clId="{E545F014-FA63-4F97-AA2B-16A953D6D68F}" dt="2021-05-11T22:05:27.535" v="1"/>
          <ac:spMkLst>
            <pc:docMk/>
            <pc:sldMasterMk cId="4088161858" sldId="2147483648"/>
            <ac:spMk id="5" creationId="{00000000-0000-0000-0000-000000000000}"/>
          </ac:spMkLst>
        </pc:spChg>
        <pc:spChg chg="mod">
          <ac:chgData name="Nicholas Harvey" userId="6c8f5bcc-6372-430f-9774-4498d9d8aa03" providerId="ADAL" clId="{E545F014-FA63-4F97-AA2B-16A953D6D68F}" dt="2021-05-11T22:05:27.535" v="1"/>
          <ac:spMkLst>
            <pc:docMk/>
            <pc:sldMasterMk cId="4088161858" sldId="2147483648"/>
            <ac:spMk id="6" creationId="{00000000-0000-0000-0000-000000000000}"/>
          </ac:spMkLst>
        </pc:spChg>
        <pc:sldLayoutChg chg="modSp">
          <pc:chgData name="Nicholas Harvey" userId="6c8f5bcc-6372-430f-9774-4498d9d8aa03" providerId="ADAL" clId="{E545F014-FA63-4F97-AA2B-16A953D6D68F}" dt="2021-05-11T22:05:27.535" v="1"/>
          <pc:sldLayoutMkLst>
            <pc:docMk/>
            <pc:sldMasterMk cId="4088161858" sldId="2147483648"/>
            <pc:sldLayoutMk cId="2891699619" sldId="2147483649"/>
          </pc:sldLayoutMkLst>
          <pc:spChg chg="mod">
            <ac:chgData name="Nicholas Harvey" userId="6c8f5bcc-6372-430f-9774-4498d9d8aa03" providerId="ADAL" clId="{E545F014-FA63-4F97-AA2B-16A953D6D68F}" dt="2021-05-11T22:05:27.535" v="1"/>
            <ac:spMkLst>
              <pc:docMk/>
              <pc:sldMasterMk cId="4088161858" sldId="2147483648"/>
              <pc:sldLayoutMk cId="2891699619" sldId="2147483649"/>
              <ac:spMk id="2" creationId="{00000000-0000-0000-0000-000000000000}"/>
            </ac:spMkLst>
          </pc:spChg>
          <pc:spChg chg="mod">
            <ac:chgData name="Nicholas Harvey" userId="6c8f5bcc-6372-430f-9774-4498d9d8aa03" providerId="ADAL" clId="{E545F014-FA63-4F97-AA2B-16A953D6D68F}" dt="2021-05-11T22:05:27.535" v="1"/>
            <ac:spMkLst>
              <pc:docMk/>
              <pc:sldMasterMk cId="4088161858" sldId="2147483648"/>
              <pc:sldLayoutMk cId="2891699619" sldId="2147483649"/>
              <ac:spMk id="3" creationId="{00000000-0000-0000-0000-000000000000}"/>
            </ac:spMkLst>
          </pc:spChg>
        </pc:sldLayoutChg>
        <pc:sldLayoutChg chg="modSp">
          <pc:chgData name="Nicholas Harvey" userId="6c8f5bcc-6372-430f-9774-4498d9d8aa03" providerId="ADAL" clId="{E545F014-FA63-4F97-AA2B-16A953D6D68F}" dt="2021-05-11T22:05:27.535" v="1"/>
          <pc:sldLayoutMkLst>
            <pc:docMk/>
            <pc:sldMasterMk cId="4088161858" sldId="2147483648"/>
            <pc:sldLayoutMk cId="3584679523" sldId="2147483651"/>
          </pc:sldLayoutMkLst>
          <pc:spChg chg="mod">
            <ac:chgData name="Nicholas Harvey" userId="6c8f5bcc-6372-430f-9774-4498d9d8aa03" providerId="ADAL" clId="{E545F014-FA63-4F97-AA2B-16A953D6D68F}" dt="2021-05-11T22:05:27.535" v="1"/>
            <ac:spMkLst>
              <pc:docMk/>
              <pc:sldMasterMk cId="4088161858" sldId="2147483648"/>
              <pc:sldLayoutMk cId="3584679523" sldId="2147483651"/>
              <ac:spMk id="2" creationId="{00000000-0000-0000-0000-000000000000}"/>
            </ac:spMkLst>
          </pc:spChg>
          <pc:spChg chg="mod">
            <ac:chgData name="Nicholas Harvey" userId="6c8f5bcc-6372-430f-9774-4498d9d8aa03" providerId="ADAL" clId="{E545F014-FA63-4F97-AA2B-16A953D6D68F}" dt="2021-05-11T22:05:27.535" v="1"/>
            <ac:spMkLst>
              <pc:docMk/>
              <pc:sldMasterMk cId="4088161858" sldId="2147483648"/>
              <pc:sldLayoutMk cId="3584679523" sldId="2147483651"/>
              <ac:spMk id="3" creationId="{00000000-0000-0000-0000-000000000000}"/>
            </ac:spMkLst>
          </pc:spChg>
        </pc:sldLayoutChg>
        <pc:sldLayoutChg chg="modSp">
          <pc:chgData name="Nicholas Harvey" userId="6c8f5bcc-6372-430f-9774-4498d9d8aa03" providerId="ADAL" clId="{E545F014-FA63-4F97-AA2B-16A953D6D68F}" dt="2021-05-11T22:05:27.535" v="1"/>
          <pc:sldLayoutMkLst>
            <pc:docMk/>
            <pc:sldMasterMk cId="4088161858" sldId="2147483648"/>
            <pc:sldLayoutMk cId="3777910663" sldId="2147483652"/>
          </pc:sldLayoutMkLst>
          <pc:spChg chg="mod">
            <ac:chgData name="Nicholas Harvey" userId="6c8f5bcc-6372-430f-9774-4498d9d8aa03" providerId="ADAL" clId="{E545F014-FA63-4F97-AA2B-16A953D6D68F}" dt="2021-05-11T22:05:27.535" v="1"/>
            <ac:spMkLst>
              <pc:docMk/>
              <pc:sldMasterMk cId="4088161858" sldId="2147483648"/>
              <pc:sldLayoutMk cId="3777910663" sldId="2147483652"/>
              <ac:spMk id="3" creationId="{00000000-0000-0000-0000-000000000000}"/>
            </ac:spMkLst>
          </pc:spChg>
          <pc:spChg chg="mod">
            <ac:chgData name="Nicholas Harvey" userId="6c8f5bcc-6372-430f-9774-4498d9d8aa03" providerId="ADAL" clId="{E545F014-FA63-4F97-AA2B-16A953D6D68F}" dt="2021-05-11T22:05:27.535" v="1"/>
            <ac:spMkLst>
              <pc:docMk/>
              <pc:sldMasterMk cId="4088161858" sldId="2147483648"/>
              <pc:sldLayoutMk cId="3777910663" sldId="2147483652"/>
              <ac:spMk id="4" creationId="{00000000-0000-0000-0000-000000000000}"/>
            </ac:spMkLst>
          </pc:spChg>
        </pc:sldLayoutChg>
        <pc:sldLayoutChg chg="modSp">
          <pc:chgData name="Nicholas Harvey" userId="6c8f5bcc-6372-430f-9774-4498d9d8aa03" providerId="ADAL" clId="{E545F014-FA63-4F97-AA2B-16A953D6D68F}" dt="2021-05-11T22:05:27.535" v="1"/>
          <pc:sldLayoutMkLst>
            <pc:docMk/>
            <pc:sldMasterMk cId="4088161858" sldId="2147483648"/>
            <pc:sldLayoutMk cId="584676467" sldId="2147483653"/>
          </pc:sldLayoutMkLst>
          <pc:spChg chg="mod">
            <ac:chgData name="Nicholas Harvey" userId="6c8f5bcc-6372-430f-9774-4498d9d8aa03" providerId="ADAL" clId="{E545F014-FA63-4F97-AA2B-16A953D6D68F}" dt="2021-05-11T22:05:27.535" v="1"/>
            <ac:spMkLst>
              <pc:docMk/>
              <pc:sldMasterMk cId="4088161858" sldId="2147483648"/>
              <pc:sldLayoutMk cId="584676467" sldId="2147483653"/>
              <ac:spMk id="3" creationId="{00000000-0000-0000-0000-000000000000}"/>
            </ac:spMkLst>
          </pc:spChg>
          <pc:spChg chg="mod">
            <ac:chgData name="Nicholas Harvey" userId="6c8f5bcc-6372-430f-9774-4498d9d8aa03" providerId="ADAL" clId="{E545F014-FA63-4F97-AA2B-16A953D6D68F}" dt="2021-05-11T22:05:27.535" v="1"/>
            <ac:spMkLst>
              <pc:docMk/>
              <pc:sldMasterMk cId="4088161858" sldId="2147483648"/>
              <pc:sldLayoutMk cId="584676467" sldId="2147483653"/>
              <ac:spMk id="4" creationId="{00000000-0000-0000-0000-000000000000}"/>
            </ac:spMkLst>
          </pc:spChg>
          <pc:spChg chg="mod">
            <ac:chgData name="Nicholas Harvey" userId="6c8f5bcc-6372-430f-9774-4498d9d8aa03" providerId="ADAL" clId="{E545F014-FA63-4F97-AA2B-16A953D6D68F}" dt="2021-05-11T22:05:27.535" v="1"/>
            <ac:spMkLst>
              <pc:docMk/>
              <pc:sldMasterMk cId="4088161858" sldId="2147483648"/>
              <pc:sldLayoutMk cId="584676467" sldId="2147483653"/>
              <ac:spMk id="5" creationId="{00000000-0000-0000-0000-000000000000}"/>
            </ac:spMkLst>
          </pc:spChg>
          <pc:spChg chg="mod">
            <ac:chgData name="Nicholas Harvey" userId="6c8f5bcc-6372-430f-9774-4498d9d8aa03" providerId="ADAL" clId="{E545F014-FA63-4F97-AA2B-16A953D6D68F}" dt="2021-05-11T22:05:27.535" v="1"/>
            <ac:spMkLst>
              <pc:docMk/>
              <pc:sldMasterMk cId="4088161858" sldId="2147483648"/>
              <pc:sldLayoutMk cId="584676467" sldId="2147483653"/>
              <ac:spMk id="6" creationId="{00000000-0000-0000-0000-000000000000}"/>
            </ac:spMkLst>
          </pc:spChg>
        </pc:sldLayoutChg>
        <pc:sldLayoutChg chg="modSp">
          <pc:chgData name="Nicholas Harvey" userId="6c8f5bcc-6372-430f-9774-4498d9d8aa03" providerId="ADAL" clId="{E545F014-FA63-4F97-AA2B-16A953D6D68F}" dt="2021-05-11T22:05:27.535" v="1"/>
          <pc:sldLayoutMkLst>
            <pc:docMk/>
            <pc:sldMasterMk cId="4088161858" sldId="2147483648"/>
            <pc:sldLayoutMk cId="2843322907" sldId="2147483656"/>
          </pc:sldLayoutMkLst>
          <pc:spChg chg="mod">
            <ac:chgData name="Nicholas Harvey" userId="6c8f5bcc-6372-430f-9774-4498d9d8aa03" providerId="ADAL" clId="{E545F014-FA63-4F97-AA2B-16A953D6D68F}" dt="2021-05-11T22:05:27.535" v="1"/>
            <ac:spMkLst>
              <pc:docMk/>
              <pc:sldMasterMk cId="4088161858" sldId="2147483648"/>
              <pc:sldLayoutMk cId="2843322907" sldId="2147483656"/>
              <ac:spMk id="2" creationId="{00000000-0000-0000-0000-000000000000}"/>
            </ac:spMkLst>
          </pc:spChg>
          <pc:spChg chg="mod">
            <ac:chgData name="Nicholas Harvey" userId="6c8f5bcc-6372-430f-9774-4498d9d8aa03" providerId="ADAL" clId="{E545F014-FA63-4F97-AA2B-16A953D6D68F}" dt="2021-05-11T22:05:27.535" v="1"/>
            <ac:spMkLst>
              <pc:docMk/>
              <pc:sldMasterMk cId="4088161858" sldId="2147483648"/>
              <pc:sldLayoutMk cId="2843322907" sldId="2147483656"/>
              <ac:spMk id="3" creationId="{00000000-0000-0000-0000-000000000000}"/>
            </ac:spMkLst>
          </pc:spChg>
          <pc:spChg chg="mod">
            <ac:chgData name="Nicholas Harvey" userId="6c8f5bcc-6372-430f-9774-4498d9d8aa03" providerId="ADAL" clId="{E545F014-FA63-4F97-AA2B-16A953D6D68F}" dt="2021-05-11T22:05:27.535" v="1"/>
            <ac:spMkLst>
              <pc:docMk/>
              <pc:sldMasterMk cId="4088161858" sldId="2147483648"/>
              <pc:sldLayoutMk cId="2843322907" sldId="2147483656"/>
              <ac:spMk id="4" creationId="{00000000-0000-0000-0000-000000000000}"/>
            </ac:spMkLst>
          </pc:spChg>
        </pc:sldLayoutChg>
        <pc:sldLayoutChg chg="modSp">
          <pc:chgData name="Nicholas Harvey" userId="6c8f5bcc-6372-430f-9774-4498d9d8aa03" providerId="ADAL" clId="{E545F014-FA63-4F97-AA2B-16A953D6D68F}" dt="2021-05-11T22:05:27.535" v="1"/>
          <pc:sldLayoutMkLst>
            <pc:docMk/>
            <pc:sldMasterMk cId="4088161858" sldId="2147483648"/>
            <pc:sldLayoutMk cId="1825222654" sldId="2147483657"/>
          </pc:sldLayoutMkLst>
          <pc:spChg chg="mod">
            <ac:chgData name="Nicholas Harvey" userId="6c8f5bcc-6372-430f-9774-4498d9d8aa03" providerId="ADAL" clId="{E545F014-FA63-4F97-AA2B-16A953D6D68F}" dt="2021-05-11T22:05:27.535" v="1"/>
            <ac:spMkLst>
              <pc:docMk/>
              <pc:sldMasterMk cId="4088161858" sldId="2147483648"/>
              <pc:sldLayoutMk cId="1825222654" sldId="2147483657"/>
              <ac:spMk id="2" creationId="{00000000-0000-0000-0000-000000000000}"/>
            </ac:spMkLst>
          </pc:spChg>
          <pc:spChg chg="mod">
            <ac:chgData name="Nicholas Harvey" userId="6c8f5bcc-6372-430f-9774-4498d9d8aa03" providerId="ADAL" clId="{E545F014-FA63-4F97-AA2B-16A953D6D68F}" dt="2021-05-11T22:05:27.535" v="1"/>
            <ac:spMkLst>
              <pc:docMk/>
              <pc:sldMasterMk cId="4088161858" sldId="2147483648"/>
              <pc:sldLayoutMk cId="1825222654" sldId="2147483657"/>
              <ac:spMk id="3" creationId="{00000000-0000-0000-0000-000000000000}"/>
            </ac:spMkLst>
          </pc:spChg>
          <pc:spChg chg="mod">
            <ac:chgData name="Nicholas Harvey" userId="6c8f5bcc-6372-430f-9774-4498d9d8aa03" providerId="ADAL" clId="{E545F014-FA63-4F97-AA2B-16A953D6D68F}" dt="2021-05-11T22:05:27.535" v="1"/>
            <ac:spMkLst>
              <pc:docMk/>
              <pc:sldMasterMk cId="4088161858" sldId="2147483648"/>
              <pc:sldLayoutMk cId="1825222654" sldId="2147483657"/>
              <ac:spMk id="4" creationId="{00000000-0000-0000-0000-000000000000}"/>
            </ac:spMkLst>
          </pc:spChg>
        </pc:sldLayoutChg>
        <pc:sldLayoutChg chg="modSp">
          <pc:chgData name="Nicholas Harvey" userId="6c8f5bcc-6372-430f-9774-4498d9d8aa03" providerId="ADAL" clId="{E545F014-FA63-4F97-AA2B-16A953D6D68F}" dt="2021-05-11T22:05:27.535" v="1"/>
          <pc:sldLayoutMkLst>
            <pc:docMk/>
            <pc:sldMasterMk cId="4088161858" sldId="2147483648"/>
            <pc:sldLayoutMk cId="1654499778" sldId="2147483659"/>
          </pc:sldLayoutMkLst>
          <pc:spChg chg="mod">
            <ac:chgData name="Nicholas Harvey" userId="6c8f5bcc-6372-430f-9774-4498d9d8aa03" providerId="ADAL" clId="{E545F014-FA63-4F97-AA2B-16A953D6D68F}" dt="2021-05-11T22:05:27.535" v="1"/>
            <ac:spMkLst>
              <pc:docMk/>
              <pc:sldMasterMk cId="4088161858" sldId="2147483648"/>
              <pc:sldLayoutMk cId="1654499778" sldId="2147483659"/>
              <ac:spMk id="2" creationId="{00000000-0000-0000-0000-000000000000}"/>
            </ac:spMkLst>
          </pc:spChg>
          <pc:spChg chg="mod">
            <ac:chgData name="Nicholas Harvey" userId="6c8f5bcc-6372-430f-9774-4498d9d8aa03" providerId="ADAL" clId="{E545F014-FA63-4F97-AA2B-16A953D6D68F}" dt="2021-05-11T22:05:27.535" v="1"/>
            <ac:spMkLst>
              <pc:docMk/>
              <pc:sldMasterMk cId="4088161858" sldId="2147483648"/>
              <pc:sldLayoutMk cId="1654499778" sldId="2147483659"/>
              <ac:spMk id="3" creationId="{00000000-0000-0000-0000-000000000000}"/>
            </ac:spMkLst>
          </pc:spChg>
        </pc:sldLayoutChg>
      </pc:sldMasterChg>
      <pc:sldMasterChg chg="modSp modSldLayout">
        <pc:chgData name="Nicholas Harvey" userId="6c8f5bcc-6372-430f-9774-4498d9d8aa03" providerId="ADAL" clId="{E545F014-FA63-4F97-AA2B-16A953D6D68F}" dt="2021-05-11T22:05:27.535" v="1"/>
        <pc:sldMasterMkLst>
          <pc:docMk/>
          <pc:sldMasterMk cId="802214135" sldId="2147483660"/>
        </pc:sldMasterMkLst>
        <pc:spChg chg="mod">
          <ac:chgData name="Nicholas Harvey" userId="6c8f5bcc-6372-430f-9774-4498d9d8aa03" providerId="ADAL" clId="{E545F014-FA63-4F97-AA2B-16A953D6D68F}" dt="2021-05-11T22:05:27.535" v="1"/>
          <ac:spMkLst>
            <pc:docMk/>
            <pc:sldMasterMk cId="802214135" sldId="2147483660"/>
            <ac:spMk id="10" creationId="{4C279D9C-41B5-407B-BB25-D4AD402308AC}"/>
          </ac:spMkLst>
        </pc:spChg>
        <pc:spChg chg="mod">
          <ac:chgData name="Nicholas Harvey" userId="6c8f5bcc-6372-430f-9774-4498d9d8aa03" providerId="ADAL" clId="{E545F014-FA63-4F97-AA2B-16A953D6D68F}" dt="2021-05-11T22:05:27.535" v="1"/>
          <ac:spMkLst>
            <pc:docMk/>
            <pc:sldMasterMk cId="802214135" sldId="2147483660"/>
            <ac:spMk id="12" creationId="{D3932AFB-98BB-47E6-A66A-42A8B2216A6E}"/>
          </ac:spMkLst>
        </pc:spChg>
        <pc:spChg chg="mod">
          <ac:chgData name="Nicholas Harvey" userId="6c8f5bcc-6372-430f-9774-4498d9d8aa03" providerId="ADAL" clId="{E545F014-FA63-4F97-AA2B-16A953D6D68F}" dt="2021-05-11T22:05:27.535" v="1"/>
          <ac:spMkLst>
            <pc:docMk/>
            <pc:sldMasterMk cId="802214135" sldId="2147483660"/>
            <ac:spMk id="16" creationId="{9D980B62-A8DC-41B1-BFA4-DF6E668D2134}"/>
          </ac:spMkLst>
        </pc:spChg>
        <pc:spChg chg="mod">
          <ac:chgData name="Nicholas Harvey" userId="6c8f5bcc-6372-430f-9774-4498d9d8aa03" providerId="ADAL" clId="{E545F014-FA63-4F97-AA2B-16A953D6D68F}" dt="2021-05-11T22:05:27.535" v="1"/>
          <ac:spMkLst>
            <pc:docMk/>
            <pc:sldMasterMk cId="802214135" sldId="2147483660"/>
            <ac:spMk id="20" creationId="{EDADA9AC-09FD-7C48-9CDC-8BC3FBDEF118}"/>
          </ac:spMkLst>
        </pc:spChg>
        <pc:picChg chg="mod">
          <ac:chgData name="Nicholas Harvey" userId="6c8f5bcc-6372-430f-9774-4498d9d8aa03" providerId="ADAL" clId="{E545F014-FA63-4F97-AA2B-16A953D6D68F}" dt="2021-05-11T22:05:27.535" v="1"/>
          <ac:picMkLst>
            <pc:docMk/>
            <pc:sldMasterMk cId="802214135" sldId="2147483660"/>
            <ac:picMk id="3" creationId="{1EF659DC-9D8F-B740-94AA-02A6A02D1E51}"/>
          </ac:picMkLst>
        </pc:picChg>
        <pc:picChg chg="mod">
          <ac:chgData name="Nicholas Harvey" userId="6c8f5bcc-6372-430f-9774-4498d9d8aa03" providerId="ADAL" clId="{E545F014-FA63-4F97-AA2B-16A953D6D68F}" dt="2021-05-11T22:05:27.535" v="1"/>
          <ac:picMkLst>
            <pc:docMk/>
            <pc:sldMasterMk cId="802214135" sldId="2147483660"/>
            <ac:picMk id="13" creationId="{53C559C2-8C6E-45A5-9148-D5B12B0EEC22}"/>
          </ac:picMkLst>
        </pc:picChg>
        <pc:picChg chg="mod">
          <ac:chgData name="Nicholas Harvey" userId="6c8f5bcc-6372-430f-9774-4498d9d8aa03" providerId="ADAL" clId="{E545F014-FA63-4F97-AA2B-16A953D6D68F}" dt="2021-05-11T22:05:27.535" v="1"/>
          <ac:picMkLst>
            <pc:docMk/>
            <pc:sldMasterMk cId="802214135" sldId="2147483660"/>
            <ac:picMk id="21" creationId="{AF325590-A6D4-9741-870B-736FC1574C76}"/>
          </ac:picMkLst>
        </pc:picChg>
        <pc:sldLayoutChg chg="modSp">
          <pc:chgData name="Nicholas Harvey" userId="6c8f5bcc-6372-430f-9774-4498d9d8aa03" providerId="ADAL" clId="{E545F014-FA63-4F97-AA2B-16A953D6D68F}" dt="2021-05-11T22:05:27.535" v="1"/>
          <pc:sldLayoutMkLst>
            <pc:docMk/>
            <pc:sldMasterMk cId="802214135" sldId="2147483660"/>
            <pc:sldLayoutMk cId="1076563144" sldId="2147483661"/>
          </pc:sldLayoutMkLst>
          <pc:spChg chg="mod">
            <ac:chgData name="Nicholas Harvey" userId="6c8f5bcc-6372-430f-9774-4498d9d8aa03" providerId="ADAL" clId="{E545F014-FA63-4F97-AA2B-16A953D6D68F}" dt="2021-05-11T22:05:27.535" v="1"/>
            <ac:spMkLst>
              <pc:docMk/>
              <pc:sldMasterMk cId="802214135" sldId="2147483660"/>
              <pc:sldLayoutMk cId="1076563144" sldId="2147483661"/>
              <ac:spMk id="3" creationId="{FD07A26B-FB91-4268-AE80-63214307C03F}"/>
            </ac:spMkLst>
          </pc:spChg>
          <pc:spChg chg="mod">
            <ac:chgData name="Nicholas Harvey" userId="6c8f5bcc-6372-430f-9774-4498d9d8aa03" providerId="ADAL" clId="{E545F014-FA63-4F97-AA2B-16A953D6D68F}" dt="2021-05-11T22:05:27.535" v="1"/>
            <ac:spMkLst>
              <pc:docMk/>
              <pc:sldMasterMk cId="802214135" sldId="2147483660"/>
              <pc:sldLayoutMk cId="1076563144" sldId="2147483661"/>
              <ac:spMk id="4" creationId="{BF84B4DE-83A6-4726-9008-0C7F75D02D1F}"/>
            </ac:spMkLst>
          </pc:spChg>
          <pc:picChg chg="mod">
            <ac:chgData name="Nicholas Harvey" userId="6c8f5bcc-6372-430f-9774-4498d9d8aa03" providerId="ADAL" clId="{E545F014-FA63-4F97-AA2B-16A953D6D68F}" dt="2021-05-11T22:05:27.535" v="1"/>
            <ac:picMkLst>
              <pc:docMk/>
              <pc:sldMasterMk cId="802214135" sldId="2147483660"/>
              <pc:sldLayoutMk cId="1076563144" sldId="2147483661"/>
              <ac:picMk id="6" creationId="{F645E500-E4D1-47B6-8A49-38CF5EF7DA96}"/>
            </ac:picMkLst>
          </pc:picChg>
          <pc:picChg chg="mod">
            <ac:chgData name="Nicholas Harvey" userId="6c8f5bcc-6372-430f-9774-4498d9d8aa03" providerId="ADAL" clId="{E545F014-FA63-4F97-AA2B-16A953D6D68F}" dt="2021-05-11T22:05:27.535" v="1"/>
            <ac:picMkLst>
              <pc:docMk/>
              <pc:sldMasterMk cId="802214135" sldId="2147483660"/>
              <pc:sldLayoutMk cId="1076563144" sldId="2147483661"/>
              <ac:picMk id="19" creationId="{00000000-0000-0000-0000-000000000000}"/>
            </ac:picMkLst>
          </pc:picChg>
        </pc:sldLayoutChg>
        <pc:sldLayoutChg chg="modSp">
          <pc:chgData name="Nicholas Harvey" userId="6c8f5bcc-6372-430f-9774-4498d9d8aa03" providerId="ADAL" clId="{E545F014-FA63-4F97-AA2B-16A953D6D68F}" dt="2021-05-11T22:05:27.535" v="1"/>
          <pc:sldLayoutMkLst>
            <pc:docMk/>
            <pc:sldMasterMk cId="802214135" sldId="2147483660"/>
            <pc:sldLayoutMk cId="1821191505" sldId="2147483662"/>
          </pc:sldLayoutMkLst>
          <pc:spChg chg="mod">
            <ac:chgData name="Nicholas Harvey" userId="6c8f5bcc-6372-430f-9774-4498d9d8aa03" providerId="ADAL" clId="{E545F014-FA63-4F97-AA2B-16A953D6D68F}" dt="2021-05-11T22:05:27.535" v="1"/>
            <ac:spMkLst>
              <pc:docMk/>
              <pc:sldMasterMk cId="802214135" sldId="2147483660"/>
              <pc:sldLayoutMk cId="1821191505" sldId="2147483662"/>
              <ac:spMk id="4" creationId="{00000000-0000-0000-0000-000000000000}"/>
            </ac:spMkLst>
          </pc:spChg>
          <pc:spChg chg="mod">
            <ac:chgData name="Nicholas Harvey" userId="6c8f5bcc-6372-430f-9774-4498d9d8aa03" providerId="ADAL" clId="{E545F014-FA63-4F97-AA2B-16A953D6D68F}" dt="2021-05-11T22:05:27.535" v="1"/>
            <ac:spMkLst>
              <pc:docMk/>
              <pc:sldMasterMk cId="802214135" sldId="2147483660"/>
              <pc:sldLayoutMk cId="1821191505" sldId="2147483662"/>
              <ac:spMk id="6" creationId="{00000000-0000-0000-0000-000000000000}"/>
            </ac:spMkLst>
          </pc:spChg>
        </pc:sldLayoutChg>
        <pc:sldLayoutChg chg="modSp">
          <pc:chgData name="Nicholas Harvey" userId="6c8f5bcc-6372-430f-9774-4498d9d8aa03" providerId="ADAL" clId="{E545F014-FA63-4F97-AA2B-16A953D6D68F}" dt="2021-05-11T22:05:27.535" v="1"/>
          <pc:sldLayoutMkLst>
            <pc:docMk/>
            <pc:sldMasterMk cId="802214135" sldId="2147483660"/>
            <pc:sldLayoutMk cId="3687832309" sldId="2147483663"/>
          </pc:sldLayoutMkLst>
          <pc:spChg chg="mod">
            <ac:chgData name="Nicholas Harvey" userId="6c8f5bcc-6372-430f-9774-4498d9d8aa03" providerId="ADAL" clId="{E545F014-FA63-4F97-AA2B-16A953D6D68F}" dt="2021-05-11T22:05:27.535" v="1"/>
            <ac:spMkLst>
              <pc:docMk/>
              <pc:sldMasterMk cId="802214135" sldId="2147483660"/>
              <pc:sldLayoutMk cId="3687832309" sldId="2147483663"/>
              <ac:spMk id="3" creationId="{00000000-0000-0000-0000-000000000000}"/>
            </ac:spMkLst>
          </pc:spChg>
          <pc:spChg chg="mod">
            <ac:chgData name="Nicholas Harvey" userId="6c8f5bcc-6372-430f-9774-4498d9d8aa03" providerId="ADAL" clId="{E545F014-FA63-4F97-AA2B-16A953D6D68F}" dt="2021-05-11T22:05:27.535" v="1"/>
            <ac:spMkLst>
              <pc:docMk/>
              <pc:sldMasterMk cId="802214135" sldId="2147483660"/>
              <pc:sldLayoutMk cId="3687832309" sldId="2147483663"/>
              <ac:spMk id="6" creationId="{7EEEF48D-AAD9-49BB-8D9F-21813F6D70FC}"/>
            </ac:spMkLst>
          </pc:spChg>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80EA516-7DB2-4BF7-883C-BF120E2E6B49}" type="datetimeFigureOut">
              <a:rPr lang="en-GB" smtClean="0"/>
              <a:t>11/05/2021</a:t>
            </a:fld>
            <a:endParaRPr lang="en-GB"/>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9BF51B3-77BC-4697-9FED-D2537739C18E}" type="slidenum">
              <a:rPr lang="en-GB" smtClean="0"/>
              <a:t>‹#›</a:t>
            </a:fld>
            <a:endParaRPr lang="en-GB"/>
          </a:p>
        </p:txBody>
      </p:sp>
    </p:spTree>
    <p:extLst>
      <p:ext uri="{BB962C8B-B14F-4D97-AF65-F5344CB8AC3E}">
        <p14:creationId xmlns:p14="http://schemas.microsoft.com/office/powerpoint/2010/main" val="11547016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200" b="0" i="0" u="none" strike="noStrike" kern="1200" cap="none" spc="0" normalizeH="0" baseline="0" noProof="0" smtClean="0">
                <a:ln>
                  <a:noFill/>
                </a:ln>
                <a:solidFill>
                  <a:prstClr val="black"/>
                </a:solidFill>
                <a:effectLst/>
                <a:uLnTx/>
                <a:uFillTx/>
                <a:latin typeface="Calibri"/>
                <a:ea typeface="Calibri"/>
                <a:cs typeface="Calibri"/>
                <a:sym typeface="Calibri"/>
              </a:rPr>
              <a:pPr marL="0" marR="0" lvl="0" indent="0" algn="r" defTabSz="6858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2751937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B79508B2-AC44-4EBE-9E48-E5A66C143873}" type="datetimeFigureOut">
              <a:rPr lang="en-GB" smtClean="0"/>
              <a:t>11/05/2021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D8FC789-5923-4FFE-8DD1-6FB0E0B8BA1E}" type="slidenum">
              <a:rPr lang="en-GB" smtClean="0"/>
              <a:t>‹#›</a:t>
            </a:fld>
            <a:endParaRPr lang="en-GB"/>
          </a:p>
        </p:txBody>
      </p:sp>
    </p:spTree>
    <p:extLst>
      <p:ext uri="{BB962C8B-B14F-4D97-AF65-F5344CB8AC3E}">
        <p14:creationId xmlns:p14="http://schemas.microsoft.com/office/powerpoint/2010/main" val="28916996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B79508B2-AC44-4EBE-9E48-E5A66C143873}" type="datetimeFigureOut">
              <a:rPr lang="en-GB" smtClean="0"/>
              <a:t>11/05/2021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D8FC789-5923-4FFE-8DD1-6FB0E0B8BA1E}" type="slidenum">
              <a:rPr lang="en-GB" smtClean="0"/>
              <a:t>‹#›</a:t>
            </a:fld>
            <a:endParaRPr lang="en-GB"/>
          </a:p>
        </p:txBody>
      </p:sp>
    </p:spTree>
    <p:extLst>
      <p:ext uri="{BB962C8B-B14F-4D97-AF65-F5344CB8AC3E}">
        <p14:creationId xmlns:p14="http://schemas.microsoft.com/office/powerpoint/2010/main" val="42606941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B79508B2-AC44-4EBE-9E48-E5A66C143873}" type="datetimeFigureOut">
              <a:rPr lang="en-GB" smtClean="0"/>
              <a:t>11/05/2021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D8FC789-5923-4FFE-8DD1-6FB0E0B8BA1E}" type="slidenum">
              <a:rPr lang="en-GB" smtClean="0"/>
              <a:t>‹#›</a:t>
            </a:fld>
            <a:endParaRPr lang="en-GB"/>
          </a:p>
        </p:txBody>
      </p:sp>
    </p:spTree>
    <p:extLst>
      <p:ext uri="{BB962C8B-B14F-4D97-AF65-F5344CB8AC3E}">
        <p14:creationId xmlns:p14="http://schemas.microsoft.com/office/powerpoint/2010/main" val="16544997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19" name="Picture 18" descr="1_TheOU_Logo.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627649" y="258878"/>
            <a:ext cx="1213083" cy="623852"/>
          </a:xfrm>
          <a:prstGeom prst="rect">
            <a:avLst/>
          </a:prstGeom>
        </p:spPr>
      </p:pic>
      <p:sp>
        <p:nvSpPr>
          <p:cNvPr id="3" name="Rectangle 2">
            <a:extLst>
              <a:ext uri="{FF2B5EF4-FFF2-40B4-BE49-F238E27FC236}">
                <a16:creationId xmlns:a16="http://schemas.microsoft.com/office/drawing/2014/main" id="{FD07A26B-FB91-4268-AE80-63214307C03F}"/>
              </a:ext>
            </a:extLst>
          </p:cNvPr>
          <p:cNvSpPr/>
          <p:nvPr userDrawn="1"/>
        </p:nvSpPr>
        <p:spPr>
          <a:xfrm>
            <a:off x="0" y="6482693"/>
            <a:ext cx="12192000" cy="375309"/>
          </a:xfrm>
          <a:prstGeom prst="rect">
            <a:avLst/>
          </a:prstGeom>
          <a:solidFill>
            <a:srgbClr val="EB600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738"/>
          </a:p>
        </p:txBody>
      </p:sp>
      <p:sp>
        <p:nvSpPr>
          <p:cNvPr id="4" name="Title 3">
            <a:extLst>
              <a:ext uri="{FF2B5EF4-FFF2-40B4-BE49-F238E27FC236}">
                <a16:creationId xmlns:a16="http://schemas.microsoft.com/office/drawing/2014/main" id="{BF84B4DE-83A6-4726-9008-0C7F75D02D1F}"/>
              </a:ext>
            </a:extLst>
          </p:cNvPr>
          <p:cNvSpPr>
            <a:spLocks noGrp="1"/>
          </p:cNvSpPr>
          <p:nvPr>
            <p:ph type="title"/>
          </p:nvPr>
        </p:nvSpPr>
        <p:spPr>
          <a:xfrm>
            <a:off x="838020" y="364883"/>
            <a:ext cx="10515963" cy="623852"/>
          </a:xfrm>
          <a:prstGeom prst="rect">
            <a:avLst/>
          </a:prstGeom>
        </p:spPr>
        <p:txBody>
          <a:bodyPr/>
          <a:lstStyle>
            <a:lvl1pPr>
              <a:defRPr sz="1898">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6" name="Picture 5">
            <a:extLst>
              <a:ext uri="{FF2B5EF4-FFF2-40B4-BE49-F238E27FC236}">
                <a16:creationId xmlns:a16="http://schemas.microsoft.com/office/drawing/2014/main" id="{F645E500-E4D1-47B6-8A49-38CF5EF7DA9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553255" y="210365"/>
            <a:ext cx="1287479" cy="544365"/>
          </a:xfrm>
          <a:prstGeom prst="rect">
            <a:avLst/>
          </a:prstGeom>
        </p:spPr>
      </p:pic>
    </p:spTree>
    <p:extLst>
      <p:ext uri="{BB962C8B-B14F-4D97-AF65-F5344CB8AC3E}">
        <p14:creationId xmlns:p14="http://schemas.microsoft.com/office/powerpoint/2010/main" val="10765631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4" name="Rectangle 3"/>
          <p:cNvSpPr/>
          <p:nvPr userDrawn="1"/>
        </p:nvSpPr>
        <p:spPr>
          <a:xfrm>
            <a:off x="0" y="-2925"/>
            <a:ext cx="12192000" cy="6860925"/>
          </a:xfrm>
          <a:prstGeom prst="rect">
            <a:avLst/>
          </a:prstGeom>
          <a:solidFill>
            <a:srgbClr val="EF68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71"/>
          </a:p>
        </p:txBody>
      </p:sp>
      <p:sp>
        <p:nvSpPr>
          <p:cNvPr id="6" name="Title 1"/>
          <p:cNvSpPr>
            <a:spLocks noGrp="1"/>
          </p:cNvSpPr>
          <p:nvPr>
            <p:ph type="ctrTitle" hasCustomPrompt="1"/>
          </p:nvPr>
        </p:nvSpPr>
        <p:spPr>
          <a:xfrm>
            <a:off x="497006" y="2081217"/>
            <a:ext cx="11192959" cy="3271411"/>
          </a:xfrm>
          <a:prstGeom prst="rect">
            <a:avLst/>
          </a:prstGeom>
        </p:spPr>
        <p:txBody>
          <a:bodyPr/>
          <a:lstStyle>
            <a:lvl1pPr algn="ctr">
              <a:lnSpc>
                <a:spcPts val="2636"/>
              </a:lnSpc>
              <a:defRPr lang="en-GB" dirty="0">
                <a:solidFill>
                  <a:schemeClr val="bg1"/>
                </a:solidFill>
              </a:defRPr>
            </a:lvl1pPr>
          </a:lstStyle>
          <a:p>
            <a:br>
              <a:rPr lang="en-GB" dirty="0"/>
            </a:br>
            <a:br>
              <a:rPr lang="en-GB" dirty="0"/>
            </a:br>
            <a:br>
              <a:rPr lang="en-GB" dirty="0"/>
            </a:br>
            <a:endParaRPr lang="en-GB" dirty="0"/>
          </a:p>
        </p:txBody>
      </p:sp>
    </p:spTree>
    <p:extLst>
      <p:ext uri="{BB962C8B-B14F-4D97-AF65-F5344CB8AC3E}">
        <p14:creationId xmlns:p14="http://schemas.microsoft.com/office/powerpoint/2010/main" val="18211915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11505073" y="6277315"/>
            <a:ext cx="644975" cy="567935"/>
          </a:xfrm>
          <a:prstGeom prst="rect">
            <a:avLst/>
          </a:prstGeom>
        </p:spPr>
        <p:txBody>
          <a:bodyPr/>
          <a:lstStyle/>
          <a:p>
            <a:pPr algn="ctr"/>
            <a:fld id="{C0BADC3D-1509-2C4E-AB5E-AF0356668A88}" type="slidenum">
              <a:rPr lang="en-GB" smtClean="0"/>
              <a:pPr algn="ctr"/>
              <a:t>‹#›</a:t>
            </a:fld>
            <a:endParaRPr lang="en-GB" dirty="0"/>
          </a:p>
        </p:txBody>
      </p:sp>
      <p:sp>
        <p:nvSpPr>
          <p:cNvPr id="6" name="Title 1">
            <a:extLst>
              <a:ext uri="{FF2B5EF4-FFF2-40B4-BE49-F238E27FC236}">
                <a16:creationId xmlns:a16="http://schemas.microsoft.com/office/drawing/2014/main" id="{7EEEF48D-AAD9-49BB-8D9F-21813F6D70FC}"/>
              </a:ext>
            </a:extLst>
          </p:cNvPr>
          <p:cNvSpPr txBox="1">
            <a:spLocks/>
          </p:cNvSpPr>
          <p:nvPr userDrawn="1"/>
        </p:nvSpPr>
        <p:spPr>
          <a:xfrm>
            <a:off x="4758520" y="5188888"/>
            <a:ext cx="6456851" cy="730735"/>
          </a:xfrm>
          <a:prstGeom prst="rect">
            <a:avLst/>
          </a:prstGeom>
        </p:spPr>
        <p:txBody>
          <a:bodyPr/>
          <a:lstStyle>
            <a:lvl1pPr algn="l" defTabSz="650276" rtl="0" eaLnBrk="1" latinLnBrk="0" hangingPunct="1">
              <a:lnSpc>
                <a:spcPts val="5200"/>
              </a:lnSpc>
              <a:spcBef>
                <a:spcPts val="0"/>
              </a:spcBef>
              <a:buNone/>
              <a:defRPr sz="4500" b="1" kern="1200">
                <a:solidFill>
                  <a:schemeClr val="tx1"/>
                </a:solidFill>
                <a:latin typeface="+mj-lt"/>
                <a:ea typeface="+mj-ea"/>
                <a:cs typeface="+mj-cs"/>
              </a:defRPr>
            </a:lvl1pPr>
          </a:lstStyle>
          <a:p>
            <a:endParaRPr lang="en-GB" sz="2372" dirty="0"/>
          </a:p>
        </p:txBody>
      </p:sp>
    </p:spTree>
    <p:extLst>
      <p:ext uri="{BB962C8B-B14F-4D97-AF65-F5344CB8AC3E}">
        <p14:creationId xmlns:p14="http://schemas.microsoft.com/office/powerpoint/2010/main" val="36878323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B79508B2-AC44-4EBE-9E48-E5A66C143873}" type="datetimeFigureOut">
              <a:rPr lang="en-GB" smtClean="0"/>
              <a:t>11/05/2021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D8FC789-5923-4FFE-8DD1-6FB0E0B8BA1E}" type="slidenum">
              <a:rPr lang="en-GB" smtClean="0"/>
              <a:t>‹#›</a:t>
            </a:fld>
            <a:endParaRPr lang="en-GB"/>
          </a:p>
        </p:txBody>
      </p:sp>
    </p:spTree>
    <p:extLst>
      <p:ext uri="{BB962C8B-B14F-4D97-AF65-F5344CB8AC3E}">
        <p14:creationId xmlns:p14="http://schemas.microsoft.com/office/powerpoint/2010/main" val="7775048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79508B2-AC44-4EBE-9E48-E5A66C143873}" type="datetimeFigureOut">
              <a:rPr lang="en-GB" smtClean="0"/>
              <a:t>11/05/2021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D8FC789-5923-4FFE-8DD1-6FB0E0B8BA1E}" type="slidenum">
              <a:rPr lang="en-GB" smtClean="0"/>
              <a:t>‹#›</a:t>
            </a:fld>
            <a:endParaRPr lang="en-GB"/>
          </a:p>
        </p:txBody>
      </p:sp>
    </p:spTree>
    <p:extLst>
      <p:ext uri="{BB962C8B-B14F-4D97-AF65-F5344CB8AC3E}">
        <p14:creationId xmlns:p14="http://schemas.microsoft.com/office/powerpoint/2010/main" val="35846795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B79508B2-AC44-4EBE-9E48-E5A66C143873}" type="datetimeFigureOut">
              <a:rPr lang="en-GB" smtClean="0"/>
              <a:t>11/05/2021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D8FC789-5923-4FFE-8DD1-6FB0E0B8BA1E}" type="slidenum">
              <a:rPr lang="en-GB" smtClean="0"/>
              <a:t>‹#›</a:t>
            </a:fld>
            <a:endParaRPr lang="en-GB"/>
          </a:p>
        </p:txBody>
      </p:sp>
    </p:spTree>
    <p:extLst>
      <p:ext uri="{BB962C8B-B14F-4D97-AF65-F5344CB8AC3E}">
        <p14:creationId xmlns:p14="http://schemas.microsoft.com/office/powerpoint/2010/main" val="37779106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B79508B2-AC44-4EBE-9E48-E5A66C143873}" type="datetimeFigureOut">
              <a:rPr lang="en-GB" smtClean="0"/>
              <a:t>11/05/2021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7D8FC789-5923-4FFE-8DD1-6FB0E0B8BA1E}" type="slidenum">
              <a:rPr lang="en-GB" smtClean="0"/>
              <a:t>‹#›</a:t>
            </a:fld>
            <a:endParaRPr lang="en-GB"/>
          </a:p>
        </p:txBody>
      </p:sp>
    </p:spTree>
    <p:extLst>
      <p:ext uri="{BB962C8B-B14F-4D97-AF65-F5344CB8AC3E}">
        <p14:creationId xmlns:p14="http://schemas.microsoft.com/office/powerpoint/2010/main" val="5846764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B79508B2-AC44-4EBE-9E48-E5A66C143873}" type="datetimeFigureOut">
              <a:rPr lang="en-GB" smtClean="0"/>
              <a:t>11/05/2021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D8FC789-5923-4FFE-8DD1-6FB0E0B8BA1E}" type="slidenum">
              <a:rPr lang="en-GB" smtClean="0"/>
              <a:t>‹#›</a:t>
            </a:fld>
            <a:endParaRPr lang="en-GB"/>
          </a:p>
        </p:txBody>
      </p:sp>
    </p:spTree>
    <p:extLst>
      <p:ext uri="{BB962C8B-B14F-4D97-AF65-F5344CB8AC3E}">
        <p14:creationId xmlns:p14="http://schemas.microsoft.com/office/powerpoint/2010/main" val="32479399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79508B2-AC44-4EBE-9E48-E5A66C143873}" type="datetimeFigureOut">
              <a:rPr lang="en-GB" smtClean="0"/>
              <a:t>11/05/2021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7D8FC789-5923-4FFE-8DD1-6FB0E0B8BA1E}" type="slidenum">
              <a:rPr lang="en-GB" smtClean="0"/>
              <a:t>‹#›</a:t>
            </a:fld>
            <a:endParaRPr lang="en-GB"/>
          </a:p>
        </p:txBody>
      </p:sp>
    </p:spTree>
    <p:extLst>
      <p:ext uri="{BB962C8B-B14F-4D97-AF65-F5344CB8AC3E}">
        <p14:creationId xmlns:p14="http://schemas.microsoft.com/office/powerpoint/2010/main" val="28155616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79508B2-AC44-4EBE-9E48-E5A66C143873}" type="datetimeFigureOut">
              <a:rPr lang="en-GB" smtClean="0"/>
              <a:t>11/05/2021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D8FC789-5923-4FFE-8DD1-6FB0E0B8BA1E}" type="slidenum">
              <a:rPr lang="en-GB" smtClean="0"/>
              <a:t>‹#›</a:t>
            </a:fld>
            <a:endParaRPr lang="en-GB"/>
          </a:p>
        </p:txBody>
      </p:sp>
    </p:spTree>
    <p:extLst>
      <p:ext uri="{BB962C8B-B14F-4D97-AF65-F5344CB8AC3E}">
        <p14:creationId xmlns:p14="http://schemas.microsoft.com/office/powerpoint/2010/main" val="28433229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79508B2-AC44-4EBE-9E48-E5A66C143873}" type="datetimeFigureOut">
              <a:rPr lang="en-GB" smtClean="0"/>
              <a:t>11/05/2021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D8FC789-5923-4FFE-8DD1-6FB0E0B8BA1E}" type="slidenum">
              <a:rPr lang="en-GB" smtClean="0"/>
              <a:t>‹#›</a:t>
            </a:fld>
            <a:endParaRPr lang="en-GB"/>
          </a:p>
        </p:txBody>
      </p:sp>
    </p:spTree>
    <p:extLst>
      <p:ext uri="{BB962C8B-B14F-4D97-AF65-F5344CB8AC3E}">
        <p14:creationId xmlns:p14="http://schemas.microsoft.com/office/powerpoint/2010/main" val="18252226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image" Target="../media/image3.png"/><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79508B2-AC44-4EBE-9E48-E5A66C143873}" type="datetimeFigureOut">
              <a:rPr lang="en-GB" smtClean="0"/>
              <a:t>11/05/2021</a:t>
            </a:fld>
            <a:endParaRPr lang="en-GB"/>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8FC789-5923-4FFE-8DD1-6FB0E0B8BA1E}" type="slidenum">
              <a:rPr lang="en-GB" smtClean="0"/>
              <a:t>‹#›</a:t>
            </a:fld>
            <a:endParaRPr lang="en-GB"/>
          </a:p>
        </p:txBody>
      </p:sp>
    </p:spTree>
    <p:extLst>
      <p:ext uri="{BB962C8B-B14F-4D97-AF65-F5344CB8AC3E}">
        <p14:creationId xmlns:p14="http://schemas.microsoft.com/office/powerpoint/2010/main" val="40881618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EDADA9AC-09FD-7C48-9CDC-8BC3FBDEF118}"/>
              </a:ext>
            </a:extLst>
          </p:cNvPr>
          <p:cNvSpPr/>
          <p:nvPr userDrawn="1"/>
        </p:nvSpPr>
        <p:spPr>
          <a:xfrm>
            <a:off x="0" y="-1"/>
            <a:ext cx="12192000" cy="5782804"/>
          </a:xfrm>
          <a:prstGeom prst="rect">
            <a:avLst/>
          </a:prstGeom>
          <a:solidFill>
            <a:srgbClr val="EA530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0" name="Oval 9">
            <a:extLst>
              <a:ext uri="{FF2B5EF4-FFF2-40B4-BE49-F238E27FC236}">
                <a16:creationId xmlns:a16="http://schemas.microsoft.com/office/drawing/2014/main" id="{4C279D9C-41B5-407B-BB25-D4AD402308AC}"/>
              </a:ext>
            </a:extLst>
          </p:cNvPr>
          <p:cNvSpPr/>
          <p:nvPr userDrawn="1"/>
        </p:nvSpPr>
        <p:spPr>
          <a:xfrm rot="12190506">
            <a:off x="-2562994" y="-396098"/>
            <a:ext cx="7025655" cy="7191228"/>
          </a:xfrm>
          <a:prstGeom prst="chord">
            <a:avLst>
              <a:gd name="adj1" fmla="val 2776418"/>
              <a:gd name="adj2" fmla="val 16002289"/>
            </a:avLst>
          </a:prstGeom>
          <a:solidFill>
            <a:schemeClr val="bg1">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38" dirty="0"/>
          </a:p>
        </p:txBody>
      </p:sp>
      <p:sp>
        <p:nvSpPr>
          <p:cNvPr id="12" name="TextBox 11">
            <a:extLst>
              <a:ext uri="{FF2B5EF4-FFF2-40B4-BE49-F238E27FC236}">
                <a16:creationId xmlns:a16="http://schemas.microsoft.com/office/drawing/2014/main" id="{D3932AFB-98BB-47E6-A66A-42A8B2216A6E}"/>
              </a:ext>
            </a:extLst>
          </p:cNvPr>
          <p:cNvSpPr txBox="1"/>
          <p:nvPr userDrawn="1"/>
        </p:nvSpPr>
        <p:spPr>
          <a:xfrm>
            <a:off x="7396527" y="667260"/>
            <a:ext cx="4731308" cy="611578"/>
          </a:xfrm>
          <a:prstGeom prst="rect">
            <a:avLst/>
          </a:prstGeom>
          <a:noFill/>
        </p:spPr>
        <p:txBody>
          <a:bodyPr wrap="square" rtlCol="0">
            <a:spAutoFit/>
          </a:bodyPr>
          <a:lstStyle/>
          <a:p>
            <a:r>
              <a:rPr lang="en-GB" sz="1687" b="1" dirty="0">
                <a:solidFill>
                  <a:schemeClr val="bg1"/>
                </a:solidFill>
                <a:latin typeface="Arial" panose="020B0604020202020204" pitchFamily="34" charset="0"/>
                <a:cs typeface="Arial" panose="020B0604020202020204" pitchFamily="34" charset="0"/>
              </a:rPr>
              <a:t>Transformation by Innovation </a:t>
            </a:r>
          </a:p>
          <a:p>
            <a:r>
              <a:rPr lang="en-GB" sz="1687" b="1" dirty="0">
                <a:solidFill>
                  <a:schemeClr val="bg1"/>
                </a:solidFill>
                <a:latin typeface="Arial" panose="020B0604020202020204" pitchFamily="34" charset="0"/>
                <a:cs typeface="Arial" panose="020B0604020202020204" pitchFamily="34" charset="0"/>
              </a:rPr>
              <a:t>in Distance Education</a:t>
            </a:r>
          </a:p>
        </p:txBody>
      </p:sp>
      <p:pic>
        <p:nvPicPr>
          <p:cNvPr id="13" name="Picture 12">
            <a:extLst>
              <a:ext uri="{FF2B5EF4-FFF2-40B4-BE49-F238E27FC236}">
                <a16:creationId xmlns:a16="http://schemas.microsoft.com/office/drawing/2014/main" id="{53C559C2-8C6E-45A5-9148-D5B12B0EEC22}"/>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t="-3432" b="-4056"/>
          <a:stretch/>
        </p:blipFill>
        <p:spPr>
          <a:xfrm>
            <a:off x="-180109" y="-232871"/>
            <a:ext cx="3940469" cy="7198452"/>
          </a:xfrm>
          <a:prstGeom prst="rect">
            <a:avLst/>
          </a:prstGeom>
        </p:spPr>
      </p:pic>
      <p:sp>
        <p:nvSpPr>
          <p:cNvPr id="16" name="TextBox 15">
            <a:extLst>
              <a:ext uri="{FF2B5EF4-FFF2-40B4-BE49-F238E27FC236}">
                <a16:creationId xmlns:a16="http://schemas.microsoft.com/office/drawing/2014/main" id="{9D980B62-A8DC-41B1-BFA4-DF6E668D2134}"/>
              </a:ext>
            </a:extLst>
          </p:cNvPr>
          <p:cNvSpPr txBox="1"/>
          <p:nvPr userDrawn="1"/>
        </p:nvSpPr>
        <p:spPr>
          <a:xfrm>
            <a:off x="4934949" y="4292119"/>
            <a:ext cx="6209535" cy="566472"/>
          </a:xfrm>
          <a:prstGeom prst="rect">
            <a:avLst/>
          </a:prstGeom>
        </p:spPr>
        <p:txBody>
          <a:bodyPr vert="horz" wrap="square" lIns="0" tIns="0" rIns="0" bIns="0" rtlCol="0">
            <a:noAutofit/>
          </a:bodyPr>
          <a:lstStyle/>
          <a:p>
            <a:pPr marL="0" indent="0">
              <a:buNone/>
            </a:pPr>
            <a:endParaRPr lang="en-GB" sz="1055" dirty="0">
              <a:solidFill>
                <a:schemeClr val="bg1"/>
              </a:solidFill>
            </a:endParaRPr>
          </a:p>
        </p:txBody>
      </p:sp>
      <p:pic>
        <p:nvPicPr>
          <p:cNvPr id="21" name="Content Placeholder 7" descr="Logo&#10;&#10;Description automatically generated">
            <a:extLst>
              <a:ext uri="{FF2B5EF4-FFF2-40B4-BE49-F238E27FC236}">
                <a16:creationId xmlns:a16="http://schemas.microsoft.com/office/drawing/2014/main" id="{AF325590-A6D4-9741-870B-736FC1574C76}"/>
              </a:ext>
            </a:extLst>
          </p:cNvPr>
          <p:cNvPicPr>
            <a:picLocks noChangeAspect="1"/>
          </p:cNvPicPr>
          <p:nvPr userDrawn="1"/>
        </p:nvPicPr>
        <p:blipFill>
          <a:blip r:embed="rId6"/>
          <a:stretch>
            <a:fillRect/>
          </a:stretch>
        </p:blipFill>
        <p:spPr>
          <a:xfrm>
            <a:off x="4899511" y="591449"/>
            <a:ext cx="2290739" cy="967065"/>
          </a:xfrm>
          <a:prstGeom prst="rect">
            <a:avLst/>
          </a:prstGeom>
        </p:spPr>
      </p:pic>
      <p:pic>
        <p:nvPicPr>
          <p:cNvPr id="3" name="Picture 2">
            <a:extLst>
              <a:ext uri="{FF2B5EF4-FFF2-40B4-BE49-F238E27FC236}">
                <a16:creationId xmlns:a16="http://schemas.microsoft.com/office/drawing/2014/main" id="{1EF659DC-9D8F-B740-94AA-02A6A02D1E51}"/>
              </a:ext>
            </a:extLst>
          </p:cNvPr>
          <p:cNvPicPr>
            <a:picLocks noChangeAspect="1"/>
          </p:cNvPicPr>
          <p:nvPr userDrawn="1"/>
        </p:nvPicPr>
        <p:blipFill>
          <a:blip r:embed="rId7"/>
          <a:stretch>
            <a:fillRect/>
          </a:stretch>
        </p:blipFill>
        <p:spPr>
          <a:xfrm>
            <a:off x="3012318" y="5861230"/>
            <a:ext cx="9115515" cy="922555"/>
          </a:xfrm>
          <a:prstGeom prst="rect">
            <a:avLst/>
          </a:prstGeom>
        </p:spPr>
      </p:pic>
    </p:spTree>
    <p:extLst>
      <p:ext uri="{BB962C8B-B14F-4D97-AF65-F5344CB8AC3E}">
        <p14:creationId xmlns:p14="http://schemas.microsoft.com/office/powerpoint/2010/main" val="80221413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Lst>
  <p:hf hdr="0" ftr="0" dt="0"/>
  <p:txStyles>
    <p:titleStyle>
      <a:lvl1pPr algn="l" defTabSz="342809" rtl="0" eaLnBrk="1" latinLnBrk="0" hangingPunct="1">
        <a:lnSpc>
          <a:spcPts val="2741"/>
        </a:lnSpc>
        <a:spcBef>
          <a:spcPts val="0"/>
        </a:spcBef>
        <a:buNone/>
        <a:defRPr sz="2372" b="1" kern="1200">
          <a:solidFill>
            <a:schemeClr val="tx1"/>
          </a:solidFill>
          <a:latin typeface="+mj-lt"/>
          <a:ea typeface="+mj-ea"/>
          <a:cs typeface="+mj-cs"/>
        </a:defRPr>
      </a:lvl1pPr>
    </p:titleStyle>
    <p:bodyStyle>
      <a:lvl1pPr marL="138924" indent="-138924" algn="l" defTabSz="342809" rtl="0" eaLnBrk="1" latinLnBrk="0" hangingPunct="1">
        <a:lnSpc>
          <a:spcPts val="1371"/>
        </a:lnSpc>
        <a:spcBef>
          <a:spcPts val="580"/>
        </a:spcBef>
        <a:spcAft>
          <a:spcPts val="422"/>
        </a:spcAft>
        <a:buClr>
          <a:schemeClr val="accent3"/>
        </a:buClr>
        <a:buSzPct val="90000"/>
        <a:buFont typeface="Lucida Grande"/>
        <a:buChar char="●"/>
        <a:defRPr sz="1265" kern="1200">
          <a:solidFill>
            <a:schemeClr val="tx1"/>
          </a:solidFill>
          <a:latin typeface="+mn-lt"/>
          <a:ea typeface="+mn-ea"/>
          <a:cs typeface="+mn-cs"/>
        </a:defRPr>
      </a:lvl1pPr>
      <a:lvl2pPr marL="292075" indent="-117165" algn="l" defTabSz="342809" rtl="0" eaLnBrk="1" latinLnBrk="0" hangingPunct="1">
        <a:lnSpc>
          <a:spcPts val="1371"/>
        </a:lnSpc>
        <a:spcBef>
          <a:spcPts val="0"/>
        </a:spcBef>
        <a:buClr>
          <a:schemeClr val="accent3"/>
        </a:buClr>
        <a:buSzPct val="90000"/>
        <a:buFont typeface="Lucida Grande"/>
        <a:buChar char="●"/>
        <a:defRPr sz="949" kern="1200">
          <a:solidFill>
            <a:schemeClr val="tx1"/>
          </a:solidFill>
          <a:latin typeface="+mn-lt"/>
          <a:ea typeface="+mn-ea"/>
          <a:cs typeface="+mn-cs"/>
        </a:defRPr>
      </a:lvl2pPr>
      <a:lvl3pPr marL="180768" indent="-180768" algn="l" defTabSz="342809" rtl="0" eaLnBrk="1" latinLnBrk="0" hangingPunct="1">
        <a:lnSpc>
          <a:spcPts val="1371"/>
        </a:lnSpc>
        <a:spcBef>
          <a:spcPts val="1002"/>
        </a:spcBef>
        <a:buClr>
          <a:schemeClr val="accent3"/>
        </a:buClr>
        <a:buSzPct val="90000"/>
        <a:buFont typeface="Lucida Grande"/>
        <a:buChar char="●"/>
        <a:defRPr sz="1265" kern="1200">
          <a:solidFill>
            <a:schemeClr val="tx1"/>
          </a:solidFill>
          <a:latin typeface="+mn-lt"/>
          <a:ea typeface="+mn-ea"/>
          <a:cs typeface="+mn-cs"/>
        </a:defRPr>
      </a:lvl3pPr>
      <a:lvl4pPr marL="0" indent="0" algn="l" defTabSz="342809" rtl="0" eaLnBrk="1" latinLnBrk="0" hangingPunct="1">
        <a:lnSpc>
          <a:spcPts val="1371"/>
        </a:lnSpc>
        <a:spcBef>
          <a:spcPts val="0"/>
        </a:spcBef>
        <a:buClr>
          <a:schemeClr val="accent3"/>
        </a:buClr>
        <a:buFont typeface="Lucida Grande"/>
        <a:buNone/>
        <a:defRPr sz="949" kern="1200">
          <a:solidFill>
            <a:schemeClr val="tx1"/>
          </a:solidFill>
          <a:latin typeface="+mn-lt"/>
          <a:ea typeface="+mn-ea"/>
          <a:cs typeface="+mn-cs"/>
        </a:defRPr>
      </a:lvl4pPr>
      <a:lvl5pPr marL="0" indent="0" algn="l" defTabSz="342809" rtl="0" eaLnBrk="1" latinLnBrk="0" hangingPunct="1">
        <a:lnSpc>
          <a:spcPts val="1371"/>
        </a:lnSpc>
        <a:spcBef>
          <a:spcPts val="0"/>
        </a:spcBef>
        <a:buClr>
          <a:schemeClr val="accent3"/>
        </a:buClr>
        <a:buFont typeface="Lucida Grande"/>
        <a:buNone/>
        <a:defRPr sz="949" kern="1200">
          <a:solidFill>
            <a:schemeClr val="tx1"/>
          </a:solidFill>
          <a:latin typeface="+mn-lt"/>
          <a:ea typeface="+mn-ea"/>
          <a:cs typeface="+mn-cs"/>
        </a:defRPr>
      </a:lvl5pPr>
      <a:lvl6pPr marL="1885450" indent="-171405" algn="l" defTabSz="342809" rtl="0" eaLnBrk="1" latinLnBrk="0" hangingPunct="1">
        <a:spcBef>
          <a:spcPct val="20000"/>
        </a:spcBef>
        <a:buFont typeface="Arial"/>
        <a:buChar char="•"/>
        <a:defRPr sz="1476" kern="1200">
          <a:solidFill>
            <a:schemeClr val="tx1"/>
          </a:solidFill>
          <a:latin typeface="+mn-lt"/>
          <a:ea typeface="+mn-ea"/>
          <a:cs typeface="+mn-cs"/>
        </a:defRPr>
      </a:lvl6pPr>
      <a:lvl7pPr marL="2228258" indent="-171405" algn="l" defTabSz="342809" rtl="0" eaLnBrk="1" latinLnBrk="0" hangingPunct="1">
        <a:spcBef>
          <a:spcPct val="20000"/>
        </a:spcBef>
        <a:buFont typeface="Arial"/>
        <a:buChar char="•"/>
        <a:defRPr sz="1476" kern="1200">
          <a:solidFill>
            <a:schemeClr val="tx1"/>
          </a:solidFill>
          <a:latin typeface="+mn-lt"/>
          <a:ea typeface="+mn-ea"/>
          <a:cs typeface="+mn-cs"/>
        </a:defRPr>
      </a:lvl7pPr>
      <a:lvl8pPr marL="2571068" indent="-171405" algn="l" defTabSz="342809" rtl="0" eaLnBrk="1" latinLnBrk="0" hangingPunct="1">
        <a:spcBef>
          <a:spcPct val="20000"/>
        </a:spcBef>
        <a:buFont typeface="Arial"/>
        <a:buChar char="•"/>
        <a:defRPr sz="1476" kern="1200">
          <a:solidFill>
            <a:schemeClr val="tx1"/>
          </a:solidFill>
          <a:latin typeface="+mn-lt"/>
          <a:ea typeface="+mn-ea"/>
          <a:cs typeface="+mn-cs"/>
        </a:defRPr>
      </a:lvl8pPr>
      <a:lvl9pPr marL="2913877" indent="-171405" algn="l" defTabSz="342809" rtl="0" eaLnBrk="1" latinLnBrk="0" hangingPunct="1">
        <a:spcBef>
          <a:spcPct val="20000"/>
        </a:spcBef>
        <a:buFont typeface="Arial"/>
        <a:buChar char="•"/>
        <a:defRPr sz="1476" kern="1200">
          <a:solidFill>
            <a:schemeClr val="tx1"/>
          </a:solidFill>
          <a:latin typeface="+mn-lt"/>
          <a:ea typeface="+mn-ea"/>
          <a:cs typeface="+mn-cs"/>
        </a:defRPr>
      </a:lvl9pPr>
    </p:bodyStyle>
    <p:otherStyle>
      <a:defPPr>
        <a:defRPr lang="en-US"/>
      </a:defPPr>
      <a:lvl1pPr marL="0" algn="l" defTabSz="342809" rtl="0" eaLnBrk="1" latinLnBrk="0" hangingPunct="1">
        <a:defRPr sz="1371" kern="1200">
          <a:solidFill>
            <a:schemeClr val="tx1"/>
          </a:solidFill>
          <a:latin typeface="+mn-lt"/>
          <a:ea typeface="+mn-ea"/>
          <a:cs typeface="+mn-cs"/>
        </a:defRPr>
      </a:lvl1pPr>
      <a:lvl2pPr marL="342809" algn="l" defTabSz="342809" rtl="0" eaLnBrk="1" latinLnBrk="0" hangingPunct="1">
        <a:defRPr sz="1371" kern="1200">
          <a:solidFill>
            <a:schemeClr val="tx1"/>
          </a:solidFill>
          <a:latin typeface="+mn-lt"/>
          <a:ea typeface="+mn-ea"/>
          <a:cs typeface="+mn-cs"/>
        </a:defRPr>
      </a:lvl2pPr>
      <a:lvl3pPr marL="685618" algn="l" defTabSz="342809" rtl="0" eaLnBrk="1" latinLnBrk="0" hangingPunct="1">
        <a:defRPr sz="1371" kern="1200">
          <a:solidFill>
            <a:schemeClr val="tx1"/>
          </a:solidFill>
          <a:latin typeface="+mn-lt"/>
          <a:ea typeface="+mn-ea"/>
          <a:cs typeface="+mn-cs"/>
        </a:defRPr>
      </a:lvl3pPr>
      <a:lvl4pPr marL="1028427" algn="l" defTabSz="342809" rtl="0" eaLnBrk="1" latinLnBrk="0" hangingPunct="1">
        <a:defRPr sz="1371" kern="1200">
          <a:solidFill>
            <a:schemeClr val="tx1"/>
          </a:solidFill>
          <a:latin typeface="+mn-lt"/>
          <a:ea typeface="+mn-ea"/>
          <a:cs typeface="+mn-cs"/>
        </a:defRPr>
      </a:lvl4pPr>
      <a:lvl5pPr marL="1371236" algn="l" defTabSz="342809" rtl="0" eaLnBrk="1" latinLnBrk="0" hangingPunct="1">
        <a:defRPr sz="1371" kern="1200">
          <a:solidFill>
            <a:schemeClr val="tx1"/>
          </a:solidFill>
          <a:latin typeface="+mn-lt"/>
          <a:ea typeface="+mn-ea"/>
          <a:cs typeface="+mn-cs"/>
        </a:defRPr>
      </a:lvl5pPr>
      <a:lvl6pPr marL="1714046" algn="l" defTabSz="342809" rtl="0" eaLnBrk="1" latinLnBrk="0" hangingPunct="1">
        <a:defRPr sz="1371" kern="1200">
          <a:solidFill>
            <a:schemeClr val="tx1"/>
          </a:solidFill>
          <a:latin typeface="+mn-lt"/>
          <a:ea typeface="+mn-ea"/>
          <a:cs typeface="+mn-cs"/>
        </a:defRPr>
      </a:lvl6pPr>
      <a:lvl7pPr marL="2056854" algn="l" defTabSz="342809" rtl="0" eaLnBrk="1" latinLnBrk="0" hangingPunct="1">
        <a:defRPr sz="1371" kern="1200">
          <a:solidFill>
            <a:schemeClr val="tx1"/>
          </a:solidFill>
          <a:latin typeface="+mn-lt"/>
          <a:ea typeface="+mn-ea"/>
          <a:cs typeface="+mn-cs"/>
        </a:defRPr>
      </a:lvl7pPr>
      <a:lvl8pPr marL="2399663" algn="l" defTabSz="342809" rtl="0" eaLnBrk="1" latinLnBrk="0" hangingPunct="1">
        <a:defRPr sz="1371" kern="1200">
          <a:solidFill>
            <a:schemeClr val="tx1"/>
          </a:solidFill>
          <a:latin typeface="+mn-lt"/>
          <a:ea typeface="+mn-ea"/>
          <a:cs typeface="+mn-cs"/>
        </a:defRPr>
      </a:lvl8pPr>
      <a:lvl9pPr marL="2742472" algn="l" defTabSz="342809" rtl="0" eaLnBrk="1" latinLnBrk="0" hangingPunct="1">
        <a:defRPr sz="137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eur02.safelinks.protection.outlook.com/?url=http%3A%2F%2Fwww.spheir.org.uk%2F&amp;data=04%7C01%7Cm-al-mossallami%40dfid.gov.uk%7Ca2cc67f1fb864ea0b2b708d8ff1eb7df%7Ccdf709af1a184c74bd936d14a64d73b3%7C0%7C0%7C637539854685157620%7CUnknown%7CTWFpbGZsb3d8eyJWIjoiMC4wLjAwMDAiLCJQIjoiV2luMzIiLCJBTiI6Ik1haWwiLCJXVCI6Mn0%3D%7C1000&amp;sdata=F%2BSxYfjNYBkAHmmPrPY1E3CG09rgoTCEgxr3vu9Jrvo%3D&amp;reserved=0" TargetMode="External"/><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ericharmeyer.weebly.com/succession.html" TargetMode="External"/><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9.xml.rels><?xml version="1.0" encoding="UTF-8" standalone="yes"?>
<Relationships xmlns="http://schemas.openxmlformats.org/package/2006/relationships"><Relationship Id="rId3" Type="http://schemas.openxmlformats.org/officeDocument/2006/relationships/hyperlink" Target="http://www.jstor.org/stable/pdfplus/2255556.pdf" TargetMode="External"/><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hyperlink" Target="http://catalogue.library.manchester.ac.uk/items/103967"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www.jstor.org/stable/pdfplus/2845208.pdf?acceptTC=true" TargetMode="External"/><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872186B-9D18-1947-AF81-A057AE538664}"/>
              </a:ext>
            </a:extLst>
          </p:cNvPr>
          <p:cNvSpPr txBox="1"/>
          <p:nvPr/>
        </p:nvSpPr>
        <p:spPr>
          <a:xfrm flipH="1">
            <a:off x="5274515" y="3836013"/>
            <a:ext cx="4592861" cy="298173"/>
          </a:xfrm>
          <a:prstGeom prst="rect">
            <a:avLst/>
          </a:prstGeom>
        </p:spPr>
        <p:txBody>
          <a:bodyPr vert="horz" wrap="none" lIns="0" tIns="0" rIns="0" bIns="0" rtlCol="0">
            <a:noAutofit/>
          </a:bodyPr>
          <a:lstStyle/>
          <a:p>
            <a:pPr defTabSz="685800"/>
            <a:r>
              <a:rPr lang="en-US" sz="1600" dirty="0">
                <a:solidFill>
                  <a:prstClr val="white"/>
                </a:solidFill>
                <a:latin typeface="Helvetica"/>
              </a:rPr>
              <a:t>Dr Ellen Fry</a:t>
            </a:r>
          </a:p>
        </p:txBody>
      </p:sp>
      <p:sp>
        <p:nvSpPr>
          <p:cNvPr id="6" name="Title 5">
            <a:extLst>
              <a:ext uri="{FF2B5EF4-FFF2-40B4-BE49-F238E27FC236}">
                <a16:creationId xmlns:a16="http://schemas.microsoft.com/office/drawing/2014/main" id="{D98CA6AC-AF6D-ED4D-A561-6ED549640C49}"/>
              </a:ext>
            </a:extLst>
          </p:cNvPr>
          <p:cNvSpPr>
            <a:spLocks noGrp="1"/>
          </p:cNvSpPr>
          <p:nvPr>
            <p:ph type="title" idx="4294967295"/>
          </p:nvPr>
        </p:nvSpPr>
        <p:spPr>
          <a:xfrm>
            <a:off x="5174954" y="2325691"/>
            <a:ext cx="6579943" cy="548051"/>
          </a:xfrm>
          <a:prstGeom prst="rect">
            <a:avLst/>
          </a:prstGeom>
        </p:spPr>
        <p:txBody>
          <a:bodyPr/>
          <a:lstStyle/>
          <a:p>
            <a:pPr>
              <a:lnSpc>
                <a:spcPct val="100000"/>
              </a:lnSpc>
            </a:pPr>
            <a:r>
              <a:rPr lang="en-US" sz="4000" dirty="0">
                <a:solidFill>
                  <a:schemeClr val="bg1"/>
                </a:solidFill>
              </a:rPr>
              <a:t>Community ecology 2</a:t>
            </a:r>
            <a:endParaRPr lang="en-US" sz="3600" dirty="0">
              <a:solidFill>
                <a:schemeClr val="bg1"/>
              </a:solidFill>
            </a:endParaRPr>
          </a:p>
        </p:txBody>
      </p:sp>
      <p:sp>
        <p:nvSpPr>
          <p:cNvPr id="2" name="Rectangle 1">
            <a:extLst>
              <a:ext uri="{FF2B5EF4-FFF2-40B4-BE49-F238E27FC236}">
                <a16:creationId xmlns:a16="http://schemas.microsoft.com/office/drawing/2014/main" id="{091B274E-D604-3240-A618-B29F15A3F9F6}"/>
              </a:ext>
            </a:extLst>
          </p:cNvPr>
          <p:cNvSpPr/>
          <p:nvPr/>
        </p:nvSpPr>
        <p:spPr>
          <a:xfrm>
            <a:off x="5174952" y="4429497"/>
            <a:ext cx="5220486" cy="630942"/>
          </a:xfrm>
          <a:prstGeom prst="rect">
            <a:avLst/>
          </a:prstGeom>
        </p:spPr>
        <p:txBody>
          <a:bodyPr wrap="square">
            <a:spAutoFit/>
          </a:bodyPr>
          <a:lstStyle/>
          <a:p>
            <a:pPr defTabSz="685800"/>
            <a:r>
              <a:rPr lang="en-GB" sz="700" dirty="0">
                <a:solidFill>
                  <a:prstClr val="white"/>
                </a:solidFill>
                <a:latin typeface="Arial" panose="020B0604020202020204" pitchFamily="34" charset="0"/>
                <a:cs typeface="Arial" panose="020B0604020202020204" pitchFamily="34" charset="0"/>
              </a:rPr>
              <a:t>The Transformation by Innovation in Distance Education (TIDE) project is enhancing distance learning in Myanmar by building the capacity of Higher Education staff and students, enhancing programmes of study, and strengthening systems that support Higher Educational Institutions in Myanmar. TIDE is part of the UK-Aid-funded Strategic Partnerships for Higher Education Innovation and Reform (SPHEIR) programme(</a:t>
            </a:r>
            <a:r>
              <a:rPr lang="en-GB" sz="700" u="sng" dirty="0">
                <a:solidFill>
                  <a:prstClr val="white"/>
                </a:solidFill>
                <a:latin typeface="Arial" panose="020B0604020202020204" pitchFamily="34" charset="0"/>
                <a:cs typeface="Arial" panose="020B0604020202020204" pitchFamily="34" charset="0"/>
                <a:hlinkClick r:id="rId3" tooltip="https://eur02.safelinks.protection.outlook.com/?url=http%3A%2F%2Fwww.spheir.org.uk%2F&amp;data=04%7C01%7Cm-al-mossallami%40dfid.gov.uk%7Ca2cc67f1fb864ea0b2b708d8ff1eb7df%7Ccdf709af1a184c74bd936d14a64d73b3%7C0%7C0%7C637539854685157620%7CUnknown%7CTWFpbGZsb3d8eyJWIjoiMC4wLjAwMDAiLCJQIjoiV2luMzIiLCJBTiI6Ik1haWwiLCJXVCI6Mn0%3D%7C1000&amp;sdata=F%2BSxYfjNYBkAHmmPrPY1E3CG09rgoTCEgxr3vu9Jrvo%3D&amp;reserved=0">
                  <a:extLst>
                    <a:ext uri="{A12FA001-AC4F-418D-AE19-62706E023703}">
                      <ahyp:hlinkClr xmlns:ahyp="http://schemas.microsoft.com/office/drawing/2018/hyperlinkcolor" val="tx"/>
                    </a:ext>
                  </a:extLst>
                </a:hlinkClick>
              </a:rPr>
              <a:t>www.spheir.org.uk</a:t>
            </a:r>
            <a:r>
              <a:rPr lang="en-GB" sz="700" dirty="0">
                <a:solidFill>
                  <a:prstClr val="white"/>
                </a:solidFill>
                <a:latin typeface="Arial" panose="020B0604020202020204" pitchFamily="34" charset="0"/>
                <a:cs typeface="Arial" panose="020B0604020202020204" pitchFamily="34" charset="0"/>
              </a:rPr>
              <a:t>). SPHEIR is managed on behalf of FCDO by a consortium led by the British Council that includes PwC and Universities UK International. The TIDE project will close in May 2021.</a:t>
            </a:r>
            <a:endParaRPr lang="en-US" sz="700" dirty="0">
              <a:solidFill>
                <a:prstClr val="whit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397113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017658" y="692699"/>
            <a:ext cx="5886654" cy="646331"/>
          </a:xfrm>
          <a:prstGeom prst="rect">
            <a:avLst/>
          </a:prstGeom>
          <a:noFill/>
        </p:spPr>
        <p:txBody>
          <a:bodyPr wrap="square" rtlCol="0">
            <a:spAutoFit/>
          </a:bodyPr>
          <a:lstStyle/>
          <a:p>
            <a:endParaRPr lang="en-GB" sz="3600" dirty="0"/>
          </a:p>
        </p:txBody>
      </p:sp>
      <p:cxnSp>
        <p:nvCxnSpPr>
          <p:cNvPr id="7" name="Straight Connector 6"/>
          <p:cNvCxnSpPr/>
          <p:nvPr/>
        </p:nvCxnSpPr>
        <p:spPr>
          <a:xfrm>
            <a:off x="4318112" y="1556663"/>
            <a:ext cx="0" cy="3528392"/>
          </a:xfrm>
          <a:prstGeom prst="line">
            <a:avLst/>
          </a:prstGeom>
        </p:spPr>
        <p:style>
          <a:lnRef idx="1">
            <a:schemeClr val="dk1"/>
          </a:lnRef>
          <a:fillRef idx="0">
            <a:schemeClr val="dk1"/>
          </a:fillRef>
          <a:effectRef idx="0">
            <a:schemeClr val="dk1"/>
          </a:effectRef>
          <a:fontRef idx="minor">
            <a:schemeClr val="tx1"/>
          </a:fontRef>
        </p:style>
      </p:cxnSp>
      <p:cxnSp>
        <p:nvCxnSpPr>
          <p:cNvPr id="9" name="Straight Connector 8"/>
          <p:cNvCxnSpPr/>
          <p:nvPr/>
        </p:nvCxnSpPr>
        <p:spPr>
          <a:xfrm>
            <a:off x="4318112" y="5085055"/>
            <a:ext cx="3618402" cy="0"/>
          </a:xfrm>
          <a:prstGeom prst="line">
            <a:avLst/>
          </a:prstGeom>
        </p:spPr>
        <p:style>
          <a:lnRef idx="1">
            <a:schemeClr val="dk1"/>
          </a:lnRef>
          <a:fillRef idx="0">
            <a:schemeClr val="dk1"/>
          </a:fillRef>
          <a:effectRef idx="0">
            <a:schemeClr val="dk1"/>
          </a:effectRef>
          <a:fontRef idx="minor">
            <a:schemeClr val="tx1"/>
          </a:fontRef>
        </p:style>
      </p:cxnSp>
      <p:sp>
        <p:nvSpPr>
          <p:cNvPr id="10" name="Freeform 9"/>
          <p:cNvSpPr/>
          <p:nvPr/>
        </p:nvSpPr>
        <p:spPr>
          <a:xfrm>
            <a:off x="4318112" y="2132730"/>
            <a:ext cx="2933114" cy="2950807"/>
          </a:xfrm>
          <a:custGeom>
            <a:avLst/>
            <a:gdLst>
              <a:gd name="connsiteX0" fmla="*/ 0 w 3910818"/>
              <a:gd name="connsiteY0" fmla="*/ 2987040 h 3390314"/>
              <a:gd name="connsiteX1" fmla="*/ 1252024 w 3910818"/>
              <a:gd name="connsiteY1" fmla="*/ 2972973 h 3390314"/>
              <a:gd name="connsiteX2" fmla="*/ 2335236 w 3910818"/>
              <a:gd name="connsiteY2" fmla="*/ 482991 h 3390314"/>
              <a:gd name="connsiteX3" fmla="*/ 3910818 w 3910818"/>
              <a:gd name="connsiteY3" fmla="*/ 75028 h 3390314"/>
              <a:gd name="connsiteX0" fmla="*/ 0 w 3910818"/>
              <a:gd name="connsiteY0" fmla="*/ 2949526 h 3151163"/>
              <a:gd name="connsiteX1" fmla="*/ 1577962 w 3910818"/>
              <a:gd name="connsiteY1" fmla="*/ 2027559 h 3151163"/>
              <a:gd name="connsiteX2" fmla="*/ 2335236 w 3910818"/>
              <a:gd name="connsiteY2" fmla="*/ 445477 h 3151163"/>
              <a:gd name="connsiteX3" fmla="*/ 3910818 w 3910818"/>
              <a:gd name="connsiteY3" fmla="*/ 37514 h 3151163"/>
              <a:gd name="connsiteX0" fmla="*/ 0 w 3910818"/>
              <a:gd name="connsiteY0" fmla="*/ 2949526 h 3151163"/>
              <a:gd name="connsiteX1" fmla="*/ 1577962 w 3910818"/>
              <a:gd name="connsiteY1" fmla="*/ 2027559 h 3151163"/>
              <a:gd name="connsiteX2" fmla="*/ 2335236 w 3910818"/>
              <a:gd name="connsiteY2" fmla="*/ 445477 h 3151163"/>
              <a:gd name="connsiteX3" fmla="*/ 3910818 w 3910818"/>
              <a:gd name="connsiteY3" fmla="*/ 37514 h 3151163"/>
              <a:gd name="connsiteX0" fmla="*/ 0 w 3910818"/>
              <a:gd name="connsiteY0" fmla="*/ 2949526 h 3151163"/>
              <a:gd name="connsiteX1" fmla="*/ 1577962 w 3910818"/>
              <a:gd name="connsiteY1" fmla="*/ 2027559 h 3151163"/>
              <a:gd name="connsiteX2" fmla="*/ 2335236 w 3910818"/>
              <a:gd name="connsiteY2" fmla="*/ 445477 h 3151163"/>
              <a:gd name="connsiteX3" fmla="*/ 3910818 w 3910818"/>
              <a:gd name="connsiteY3" fmla="*/ 37514 h 3151163"/>
              <a:gd name="connsiteX0" fmla="*/ 0 w 3910818"/>
              <a:gd name="connsiteY0" fmla="*/ 2949526 h 3151163"/>
              <a:gd name="connsiteX1" fmla="*/ 1577962 w 3910818"/>
              <a:gd name="connsiteY1" fmla="*/ 2027559 h 3151163"/>
              <a:gd name="connsiteX2" fmla="*/ 2335236 w 3910818"/>
              <a:gd name="connsiteY2" fmla="*/ 445477 h 3151163"/>
              <a:gd name="connsiteX3" fmla="*/ 3910818 w 3910818"/>
              <a:gd name="connsiteY3" fmla="*/ 37514 h 3151163"/>
              <a:gd name="connsiteX0" fmla="*/ 0 w 3910818"/>
              <a:gd name="connsiteY0" fmla="*/ 2949526 h 3151163"/>
              <a:gd name="connsiteX1" fmla="*/ 1577962 w 3910818"/>
              <a:gd name="connsiteY1" fmla="*/ 2027559 h 3151163"/>
              <a:gd name="connsiteX2" fmla="*/ 2335236 w 3910818"/>
              <a:gd name="connsiteY2" fmla="*/ 445477 h 3151163"/>
              <a:gd name="connsiteX3" fmla="*/ 3910818 w 3910818"/>
              <a:gd name="connsiteY3" fmla="*/ 37514 h 3151163"/>
              <a:gd name="connsiteX0" fmla="*/ 0 w 3910818"/>
              <a:gd name="connsiteY0" fmla="*/ 2949526 h 2950807"/>
              <a:gd name="connsiteX1" fmla="*/ 1577962 w 3910818"/>
              <a:gd name="connsiteY1" fmla="*/ 2027559 h 2950807"/>
              <a:gd name="connsiteX2" fmla="*/ 2335236 w 3910818"/>
              <a:gd name="connsiteY2" fmla="*/ 445477 h 2950807"/>
              <a:gd name="connsiteX3" fmla="*/ 3910818 w 3910818"/>
              <a:gd name="connsiteY3" fmla="*/ 37514 h 2950807"/>
            </a:gdLst>
            <a:ahLst/>
            <a:cxnLst>
              <a:cxn ang="0">
                <a:pos x="connsiteX0" y="connsiteY0"/>
              </a:cxn>
              <a:cxn ang="0">
                <a:pos x="connsiteX1" y="connsiteY1"/>
              </a:cxn>
              <a:cxn ang="0">
                <a:pos x="connsiteX2" y="connsiteY2"/>
              </a:cxn>
              <a:cxn ang="0">
                <a:pos x="connsiteX3" y="connsiteY3"/>
              </a:cxn>
            </a:cxnLst>
            <a:rect l="l" t="t" r="r" b="b"/>
            <a:pathLst>
              <a:path w="3910818" h="2950807">
                <a:moveTo>
                  <a:pt x="0" y="2949526"/>
                </a:moveTo>
                <a:cubicBezTo>
                  <a:pt x="849636" y="2950807"/>
                  <a:pt x="1278418" y="2738761"/>
                  <a:pt x="1577962" y="2027559"/>
                </a:cubicBezTo>
                <a:cubicBezTo>
                  <a:pt x="1797644" y="1557642"/>
                  <a:pt x="1946427" y="777151"/>
                  <a:pt x="2335236" y="445477"/>
                </a:cubicBezTo>
                <a:cubicBezTo>
                  <a:pt x="2724045" y="113803"/>
                  <a:pt x="3344593" y="0"/>
                  <a:pt x="3910818" y="37514"/>
                </a:cubicBezTo>
              </a:path>
            </a:pathLst>
          </a:custGeom>
          <a:ln/>
        </p:spPr>
        <p:style>
          <a:lnRef idx="1">
            <a:schemeClr val="dk1"/>
          </a:lnRef>
          <a:fillRef idx="0">
            <a:schemeClr val="dk1"/>
          </a:fillRef>
          <a:effectRef idx="0">
            <a:schemeClr val="dk1"/>
          </a:effectRef>
          <a:fontRef idx="minor">
            <a:schemeClr val="tx1"/>
          </a:fontRef>
        </p:style>
        <p:txBody>
          <a:bodyPr rtlCol="0" anchor="ctr"/>
          <a:lstStyle/>
          <a:p>
            <a:pPr algn="ctr"/>
            <a:endParaRPr lang="en-GB"/>
          </a:p>
        </p:txBody>
      </p:sp>
      <p:sp>
        <p:nvSpPr>
          <p:cNvPr id="11" name="TextBox 10"/>
          <p:cNvSpPr txBox="1"/>
          <p:nvPr/>
        </p:nvSpPr>
        <p:spPr>
          <a:xfrm>
            <a:off x="5722269" y="5157066"/>
            <a:ext cx="1193468" cy="646331"/>
          </a:xfrm>
          <a:prstGeom prst="rect">
            <a:avLst/>
          </a:prstGeom>
          <a:noFill/>
        </p:spPr>
        <p:txBody>
          <a:bodyPr wrap="none" rtlCol="0">
            <a:spAutoFit/>
          </a:bodyPr>
          <a:lstStyle/>
          <a:p>
            <a:r>
              <a:rPr lang="en-GB" sz="3600" dirty="0"/>
              <a:t>Time</a:t>
            </a:r>
            <a:endParaRPr lang="en-GB" dirty="0"/>
          </a:p>
        </p:txBody>
      </p:sp>
      <p:sp>
        <p:nvSpPr>
          <p:cNvPr id="12" name="TextBox 11"/>
          <p:cNvSpPr txBox="1"/>
          <p:nvPr/>
        </p:nvSpPr>
        <p:spPr>
          <a:xfrm rot="16200000">
            <a:off x="3172743" y="2838792"/>
            <a:ext cx="1757212" cy="584775"/>
          </a:xfrm>
          <a:prstGeom prst="rect">
            <a:avLst/>
          </a:prstGeom>
          <a:noFill/>
        </p:spPr>
        <p:txBody>
          <a:bodyPr wrap="none" rtlCol="0">
            <a:spAutoFit/>
          </a:bodyPr>
          <a:lstStyle/>
          <a:p>
            <a:r>
              <a:rPr lang="en-GB" sz="3200" dirty="0"/>
              <a:t>Biomass</a:t>
            </a:r>
            <a:endParaRPr lang="en-GB" dirty="0"/>
          </a:p>
        </p:txBody>
      </p:sp>
      <p:sp>
        <p:nvSpPr>
          <p:cNvPr id="13" name="TextBox 12"/>
          <p:cNvSpPr txBox="1"/>
          <p:nvPr/>
        </p:nvSpPr>
        <p:spPr>
          <a:xfrm>
            <a:off x="1620445" y="92229"/>
            <a:ext cx="8745314" cy="1200329"/>
          </a:xfrm>
          <a:prstGeom prst="rect">
            <a:avLst/>
          </a:prstGeom>
          <a:noFill/>
        </p:spPr>
        <p:txBody>
          <a:bodyPr wrap="square" rtlCol="0">
            <a:spAutoFit/>
          </a:bodyPr>
          <a:lstStyle/>
          <a:p>
            <a:r>
              <a:rPr lang="en-GB" sz="3600" dirty="0"/>
              <a:t>Growth of an Ecosystem through a primary succession</a:t>
            </a:r>
          </a:p>
        </p:txBody>
      </p:sp>
      <p:sp>
        <p:nvSpPr>
          <p:cNvPr id="14" name="Freeform 13"/>
          <p:cNvSpPr/>
          <p:nvPr/>
        </p:nvSpPr>
        <p:spPr>
          <a:xfrm>
            <a:off x="4426126" y="2750457"/>
            <a:ext cx="3186332" cy="2300645"/>
          </a:xfrm>
          <a:custGeom>
            <a:avLst/>
            <a:gdLst>
              <a:gd name="connsiteX0" fmla="*/ 0 w 4248443"/>
              <a:gd name="connsiteY0" fmla="*/ 2832296 h 2846364"/>
              <a:gd name="connsiteX1" fmla="*/ 1378634 w 4248443"/>
              <a:gd name="connsiteY1" fmla="*/ 792480 h 2846364"/>
              <a:gd name="connsiteX2" fmla="*/ 2602523 w 4248443"/>
              <a:gd name="connsiteY2" fmla="*/ 342314 h 2846364"/>
              <a:gd name="connsiteX3" fmla="*/ 4248443 w 4248443"/>
              <a:gd name="connsiteY3" fmla="*/ 2846364 h 2846364"/>
              <a:gd name="connsiteX0" fmla="*/ 0 w 4248443"/>
              <a:gd name="connsiteY0" fmla="*/ 2742562 h 2756630"/>
              <a:gd name="connsiteX1" fmla="*/ 1378634 w 4248443"/>
              <a:gd name="connsiteY1" fmla="*/ 702746 h 2756630"/>
              <a:gd name="connsiteX2" fmla="*/ 2448272 w 4248443"/>
              <a:gd name="connsiteY2" fmla="*/ 342314 h 2756630"/>
              <a:gd name="connsiteX3" fmla="*/ 4248443 w 4248443"/>
              <a:gd name="connsiteY3" fmla="*/ 2756630 h 2756630"/>
              <a:gd name="connsiteX0" fmla="*/ 0 w 4248443"/>
              <a:gd name="connsiteY0" fmla="*/ 2790633 h 2804701"/>
              <a:gd name="connsiteX1" fmla="*/ 1368152 w 4248443"/>
              <a:gd name="connsiteY1" fmla="*/ 462393 h 2804701"/>
              <a:gd name="connsiteX2" fmla="*/ 2448272 w 4248443"/>
              <a:gd name="connsiteY2" fmla="*/ 390385 h 2804701"/>
              <a:gd name="connsiteX3" fmla="*/ 4248443 w 4248443"/>
              <a:gd name="connsiteY3" fmla="*/ 2804701 h 2804701"/>
              <a:gd name="connsiteX0" fmla="*/ 0 w 4248443"/>
              <a:gd name="connsiteY0" fmla="*/ 2718624 h 2732692"/>
              <a:gd name="connsiteX1" fmla="*/ 1368152 w 4248443"/>
              <a:gd name="connsiteY1" fmla="*/ 390384 h 2732692"/>
              <a:gd name="connsiteX2" fmla="*/ 2304256 w 4248443"/>
              <a:gd name="connsiteY2" fmla="*/ 390385 h 2732692"/>
              <a:gd name="connsiteX3" fmla="*/ 4248443 w 4248443"/>
              <a:gd name="connsiteY3" fmla="*/ 2732692 h 2732692"/>
              <a:gd name="connsiteX0" fmla="*/ 0 w 4248443"/>
              <a:gd name="connsiteY0" fmla="*/ 2694621 h 2708689"/>
              <a:gd name="connsiteX1" fmla="*/ 1296144 w 4248443"/>
              <a:gd name="connsiteY1" fmla="*/ 510397 h 2708689"/>
              <a:gd name="connsiteX2" fmla="*/ 2304256 w 4248443"/>
              <a:gd name="connsiteY2" fmla="*/ 366382 h 2708689"/>
              <a:gd name="connsiteX3" fmla="*/ 4248443 w 4248443"/>
              <a:gd name="connsiteY3" fmla="*/ 2708689 h 2708689"/>
              <a:gd name="connsiteX0" fmla="*/ 0 w 4248443"/>
              <a:gd name="connsiteY0" fmla="*/ 2512257 h 2526325"/>
              <a:gd name="connsiteX1" fmla="*/ 1296144 w 4248443"/>
              <a:gd name="connsiteY1" fmla="*/ 328033 h 2526325"/>
              <a:gd name="connsiteX2" fmla="*/ 2592288 w 4248443"/>
              <a:gd name="connsiteY2" fmla="*/ 544057 h 2526325"/>
              <a:gd name="connsiteX3" fmla="*/ 4248443 w 4248443"/>
              <a:gd name="connsiteY3" fmla="*/ 2526325 h 2526325"/>
              <a:gd name="connsiteX0" fmla="*/ 0 w 4248443"/>
              <a:gd name="connsiteY0" fmla="*/ 2286577 h 2300645"/>
              <a:gd name="connsiteX1" fmla="*/ 1296144 w 4248443"/>
              <a:gd name="connsiteY1" fmla="*/ 390385 h 2300645"/>
              <a:gd name="connsiteX2" fmla="*/ 2592288 w 4248443"/>
              <a:gd name="connsiteY2" fmla="*/ 318377 h 2300645"/>
              <a:gd name="connsiteX3" fmla="*/ 4248443 w 4248443"/>
              <a:gd name="connsiteY3" fmla="*/ 2300645 h 2300645"/>
            </a:gdLst>
            <a:ahLst/>
            <a:cxnLst>
              <a:cxn ang="0">
                <a:pos x="connsiteX0" y="connsiteY0"/>
              </a:cxn>
              <a:cxn ang="0">
                <a:pos x="connsiteX1" y="connsiteY1"/>
              </a:cxn>
              <a:cxn ang="0">
                <a:pos x="connsiteX2" y="connsiteY2"/>
              </a:cxn>
              <a:cxn ang="0">
                <a:pos x="connsiteX3" y="connsiteY3"/>
              </a:cxn>
            </a:cxnLst>
            <a:rect l="l" t="t" r="r" b="b"/>
            <a:pathLst>
              <a:path w="4248443" h="2300645">
                <a:moveTo>
                  <a:pt x="0" y="2286577"/>
                </a:moveTo>
                <a:cubicBezTo>
                  <a:pt x="472440" y="1474167"/>
                  <a:pt x="864096" y="718418"/>
                  <a:pt x="1296144" y="390385"/>
                </a:cubicBezTo>
                <a:cubicBezTo>
                  <a:pt x="1728192" y="62352"/>
                  <a:pt x="2100238" y="0"/>
                  <a:pt x="2592288" y="318377"/>
                </a:cubicBezTo>
                <a:cubicBezTo>
                  <a:pt x="3084338" y="636754"/>
                  <a:pt x="3664634" y="1219777"/>
                  <a:pt x="4248443" y="2300645"/>
                </a:cubicBezTo>
              </a:path>
            </a:pathLst>
          </a:custGeom>
          <a:ln>
            <a:solidFill>
              <a:srgbClr val="FF0000"/>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GB"/>
          </a:p>
        </p:txBody>
      </p:sp>
      <p:cxnSp>
        <p:nvCxnSpPr>
          <p:cNvPr id="16" name="Straight Connector 15"/>
          <p:cNvCxnSpPr/>
          <p:nvPr/>
        </p:nvCxnSpPr>
        <p:spPr>
          <a:xfrm>
            <a:off x="7936514" y="1628671"/>
            <a:ext cx="0" cy="3456384"/>
          </a:xfrm>
          <a:prstGeom prst="line">
            <a:avLst/>
          </a:prstGeom>
          <a:ln>
            <a:solidFill>
              <a:srgbClr val="FF0000"/>
            </a:solidFill>
          </a:ln>
        </p:spPr>
        <p:style>
          <a:lnRef idx="1">
            <a:schemeClr val="dk1"/>
          </a:lnRef>
          <a:fillRef idx="0">
            <a:schemeClr val="dk1"/>
          </a:fillRef>
          <a:effectRef idx="0">
            <a:schemeClr val="dk1"/>
          </a:effectRef>
          <a:fontRef idx="minor">
            <a:schemeClr val="tx1"/>
          </a:fontRef>
        </p:style>
      </p:cxnSp>
      <p:sp>
        <p:nvSpPr>
          <p:cNvPr id="17" name="TextBox 16"/>
          <p:cNvSpPr txBox="1"/>
          <p:nvPr/>
        </p:nvSpPr>
        <p:spPr>
          <a:xfrm rot="5400000">
            <a:off x="7165457" y="2983829"/>
            <a:ext cx="2042547" cy="523220"/>
          </a:xfrm>
          <a:prstGeom prst="rect">
            <a:avLst/>
          </a:prstGeom>
          <a:noFill/>
        </p:spPr>
        <p:txBody>
          <a:bodyPr wrap="none" rtlCol="0">
            <a:spAutoFit/>
          </a:bodyPr>
          <a:lstStyle/>
          <a:p>
            <a:r>
              <a:rPr lang="en-GB" sz="2800" dirty="0">
                <a:solidFill>
                  <a:srgbClr val="FF0000"/>
                </a:solidFill>
              </a:rPr>
              <a:t>Productivity</a:t>
            </a:r>
          </a:p>
        </p:txBody>
      </p:sp>
      <p:sp>
        <p:nvSpPr>
          <p:cNvPr id="18" name="TextBox 17"/>
          <p:cNvSpPr txBox="1"/>
          <p:nvPr/>
        </p:nvSpPr>
        <p:spPr>
          <a:xfrm>
            <a:off x="1826243" y="5803395"/>
            <a:ext cx="8539517" cy="707886"/>
          </a:xfrm>
          <a:prstGeom prst="rect">
            <a:avLst/>
          </a:prstGeom>
          <a:noFill/>
        </p:spPr>
        <p:txBody>
          <a:bodyPr wrap="none" rtlCol="0">
            <a:spAutoFit/>
          </a:bodyPr>
          <a:lstStyle/>
          <a:p>
            <a:pPr algn="ctr"/>
            <a:r>
              <a:rPr lang="en-GB" sz="4000" dirty="0"/>
              <a:t>Productivity peaks in mid succession</a:t>
            </a:r>
          </a:p>
        </p:txBody>
      </p:sp>
      <p:pic>
        <p:nvPicPr>
          <p:cNvPr id="3074" name="Picture 2"/>
          <p:cNvPicPr>
            <a:picLocks noChangeAspect="1" noChangeArrowheads="1"/>
          </p:cNvPicPr>
          <p:nvPr/>
        </p:nvPicPr>
        <p:blipFill>
          <a:blip r:embed="rId2" cstate="print"/>
          <a:srcRect l="6012" t="17508" r="1967" b="57581"/>
          <a:stretch>
            <a:fillRect/>
          </a:stretch>
        </p:blipFill>
        <p:spPr bwMode="auto">
          <a:xfrm>
            <a:off x="4858172" y="1526318"/>
            <a:ext cx="2538282" cy="598774"/>
          </a:xfrm>
          <a:prstGeom prst="rect">
            <a:avLst/>
          </a:prstGeom>
          <a:noFill/>
          <a:ln w="9525">
            <a:noFill/>
            <a:miter lim="800000"/>
            <a:headEnd/>
            <a:tailEnd/>
          </a:ln>
        </p:spPr>
      </p:pic>
    </p:spTree>
    <p:extLst>
      <p:ext uri="{BB962C8B-B14F-4D97-AF65-F5344CB8AC3E}">
        <p14:creationId xmlns:p14="http://schemas.microsoft.com/office/powerpoint/2010/main" val="2033225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dissolve">
                                      <p:cBhvr>
                                        <p:cTn id="12" dur="500"/>
                                        <p:tgtEl>
                                          <p:spTgt spid="16"/>
                                        </p:tgtEl>
                                      </p:cBhvr>
                                    </p:animEffect>
                                  </p:childTnLst>
                                </p:cTn>
                              </p:par>
                              <p:par>
                                <p:cTn id="13" presetID="9" presetClass="entr" presetSubtype="0"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dissolve">
                                      <p:cBhvr>
                                        <p:cTn id="15" dur="500"/>
                                        <p:tgtEl>
                                          <p:spTgt spid="17"/>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ntr" presetSubtype="0" fill="hold" grpId="0" nodeType="click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dissolve">
                                      <p:cBhvr>
                                        <p:cTn id="20" dur="500"/>
                                        <p:tgtEl>
                                          <p:spTgt spid="14"/>
                                        </p:tgtEl>
                                      </p:cBhvr>
                                    </p:animEffect>
                                  </p:childTnLst>
                                </p:cTn>
                              </p:par>
                              <p:par>
                                <p:cTn id="21" presetID="9" presetClass="entr" presetSubtype="0" fill="hold" grpId="0" nodeType="withEffect">
                                  <p:stCondLst>
                                    <p:cond delay="0"/>
                                  </p:stCondLst>
                                  <p:childTnLst>
                                    <p:set>
                                      <p:cBhvr>
                                        <p:cTn id="22" dur="1" fill="hold">
                                          <p:stCondLst>
                                            <p:cond delay="0"/>
                                          </p:stCondLst>
                                        </p:cTn>
                                        <p:tgtEl>
                                          <p:spTgt spid="18">
                                            <p:txEl>
                                              <p:pRg st="0" end="0"/>
                                            </p:txEl>
                                          </p:spTgt>
                                        </p:tgtEl>
                                        <p:attrNameLst>
                                          <p:attrName>style.visibility</p:attrName>
                                        </p:attrNameLst>
                                      </p:cBhvr>
                                      <p:to>
                                        <p:strVal val="visible"/>
                                      </p:to>
                                    </p:set>
                                    <p:animEffect transition="in" filter="dissolve">
                                      <p:cBhvr>
                                        <p:cTn id="23" dur="500"/>
                                        <p:tgtEl>
                                          <p:spTgt spid="1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4" grpId="0" animBg="1"/>
      <p:bldP spid="17" grpId="0"/>
      <p:bldP spid="18"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017658" y="692699"/>
            <a:ext cx="5886654" cy="646331"/>
          </a:xfrm>
          <a:prstGeom prst="rect">
            <a:avLst/>
          </a:prstGeom>
          <a:noFill/>
        </p:spPr>
        <p:txBody>
          <a:bodyPr wrap="square" rtlCol="0">
            <a:spAutoFit/>
          </a:bodyPr>
          <a:lstStyle/>
          <a:p>
            <a:endParaRPr lang="en-GB" sz="3600" dirty="0"/>
          </a:p>
        </p:txBody>
      </p:sp>
      <p:cxnSp>
        <p:nvCxnSpPr>
          <p:cNvPr id="7" name="Straight Connector 6"/>
          <p:cNvCxnSpPr/>
          <p:nvPr/>
        </p:nvCxnSpPr>
        <p:spPr>
          <a:xfrm>
            <a:off x="4318112" y="1556663"/>
            <a:ext cx="0" cy="3528392"/>
          </a:xfrm>
          <a:prstGeom prst="line">
            <a:avLst/>
          </a:prstGeom>
        </p:spPr>
        <p:style>
          <a:lnRef idx="1">
            <a:schemeClr val="dk1"/>
          </a:lnRef>
          <a:fillRef idx="0">
            <a:schemeClr val="dk1"/>
          </a:fillRef>
          <a:effectRef idx="0">
            <a:schemeClr val="dk1"/>
          </a:effectRef>
          <a:fontRef idx="minor">
            <a:schemeClr val="tx1"/>
          </a:fontRef>
        </p:style>
      </p:cxnSp>
      <p:cxnSp>
        <p:nvCxnSpPr>
          <p:cNvPr id="9" name="Straight Connector 8"/>
          <p:cNvCxnSpPr/>
          <p:nvPr/>
        </p:nvCxnSpPr>
        <p:spPr>
          <a:xfrm>
            <a:off x="4318112" y="5085055"/>
            <a:ext cx="3618402" cy="0"/>
          </a:xfrm>
          <a:prstGeom prst="line">
            <a:avLst/>
          </a:prstGeom>
        </p:spPr>
        <p:style>
          <a:lnRef idx="1">
            <a:schemeClr val="dk1"/>
          </a:lnRef>
          <a:fillRef idx="0">
            <a:schemeClr val="dk1"/>
          </a:fillRef>
          <a:effectRef idx="0">
            <a:schemeClr val="dk1"/>
          </a:effectRef>
          <a:fontRef idx="minor">
            <a:schemeClr val="tx1"/>
          </a:fontRef>
        </p:style>
      </p:cxnSp>
      <p:sp>
        <p:nvSpPr>
          <p:cNvPr id="10" name="Freeform 9"/>
          <p:cNvSpPr/>
          <p:nvPr/>
        </p:nvSpPr>
        <p:spPr>
          <a:xfrm>
            <a:off x="4318112" y="2132730"/>
            <a:ext cx="2933114" cy="2950807"/>
          </a:xfrm>
          <a:custGeom>
            <a:avLst/>
            <a:gdLst>
              <a:gd name="connsiteX0" fmla="*/ 0 w 3910818"/>
              <a:gd name="connsiteY0" fmla="*/ 2987040 h 3390314"/>
              <a:gd name="connsiteX1" fmla="*/ 1252024 w 3910818"/>
              <a:gd name="connsiteY1" fmla="*/ 2972973 h 3390314"/>
              <a:gd name="connsiteX2" fmla="*/ 2335236 w 3910818"/>
              <a:gd name="connsiteY2" fmla="*/ 482991 h 3390314"/>
              <a:gd name="connsiteX3" fmla="*/ 3910818 w 3910818"/>
              <a:gd name="connsiteY3" fmla="*/ 75028 h 3390314"/>
              <a:gd name="connsiteX0" fmla="*/ 0 w 3910818"/>
              <a:gd name="connsiteY0" fmla="*/ 2949526 h 3151163"/>
              <a:gd name="connsiteX1" fmla="*/ 1577962 w 3910818"/>
              <a:gd name="connsiteY1" fmla="*/ 2027559 h 3151163"/>
              <a:gd name="connsiteX2" fmla="*/ 2335236 w 3910818"/>
              <a:gd name="connsiteY2" fmla="*/ 445477 h 3151163"/>
              <a:gd name="connsiteX3" fmla="*/ 3910818 w 3910818"/>
              <a:gd name="connsiteY3" fmla="*/ 37514 h 3151163"/>
              <a:gd name="connsiteX0" fmla="*/ 0 w 3910818"/>
              <a:gd name="connsiteY0" fmla="*/ 2949526 h 3151163"/>
              <a:gd name="connsiteX1" fmla="*/ 1577962 w 3910818"/>
              <a:gd name="connsiteY1" fmla="*/ 2027559 h 3151163"/>
              <a:gd name="connsiteX2" fmla="*/ 2335236 w 3910818"/>
              <a:gd name="connsiteY2" fmla="*/ 445477 h 3151163"/>
              <a:gd name="connsiteX3" fmla="*/ 3910818 w 3910818"/>
              <a:gd name="connsiteY3" fmla="*/ 37514 h 3151163"/>
              <a:gd name="connsiteX0" fmla="*/ 0 w 3910818"/>
              <a:gd name="connsiteY0" fmla="*/ 2949526 h 3151163"/>
              <a:gd name="connsiteX1" fmla="*/ 1577962 w 3910818"/>
              <a:gd name="connsiteY1" fmla="*/ 2027559 h 3151163"/>
              <a:gd name="connsiteX2" fmla="*/ 2335236 w 3910818"/>
              <a:gd name="connsiteY2" fmla="*/ 445477 h 3151163"/>
              <a:gd name="connsiteX3" fmla="*/ 3910818 w 3910818"/>
              <a:gd name="connsiteY3" fmla="*/ 37514 h 3151163"/>
              <a:gd name="connsiteX0" fmla="*/ 0 w 3910818"/>
              <a:gd name="connsiteY0" fmla="*/ 2949526 h 3151163"/>
              <a:gd name="connsiteX1" fmla="*/ 1577962 w 3910818"/>
              <a:gd name="connsiteY1" fmla="*/ 2027559 h 3151163"/>
              <a:gd name="connsiteX2" fmla="*/ 2335236 w 3910818"/>
              <a:gd name="connsiteY2" fmla="*/ 445477 h 3151163"/>
              <a:gd name="connsiteX3" fmla="*/ 3910818 w 3910818"/>
              <a:gd name="connsiteY3" fmla="*/ 37514 h 3151163"/>
              <a:gd name="connsiteX0" fmla="*/ 0 w 3910818"/>
              <a:gd name="connsiteY0" fmla="*/ 2949526 h 3151163"/>
              <a:gd name="connsiteX1" fmla="*/ 1577962 w 3910818"/>
              <a:gd name="connsiteY1" fmla="*/ 2027559 h 3151163"/>
              <a:gd name="connsiteX2" fmla="*/ 2335236 w 3910818"/>
              <a:gd name="connsiteY2" fmla="*/ 445477 h 3151163"/>
              <a:gd name="connsiteX3" fmla="*/ 3910818 w 3910818"/>
              <a:gd name="connsiteY3" fmla="*/ 37514 h 3151163"/>
              <a:gd name="connsiteX0" fmla="*/ 0 w 3910818"/>
              <a:gd name="connsiteY0" fmla="*/ 2949526 h 2950807"/>
              <a:gd name="connsiteX1" fmla="*/ 1577962 w 3910818"/>
              <a:gd name="connsiteY1" fmla="*/ 2027559 h 2950807"/>
              <a:gd name="connsiteX2" fmla="*/ 2335236 w 3910818"/>
              <a:gd name="connsiteY2" fmla="*/ 445477 h 2950807"/>
              <a:gd name="connsiteX3" fmla="*/ 3910818 w 3910818"/>
              <a:gd name="connsiteY3" fmla="*/ 37514 h 2950807"/>
            </a:gdLst>
            <a:ahLst/>
            <a:cxnLst>
              <a:cxn ang="0">
                <a:pos x="connsiteX0" y="connsiteY0"/>
              </a:cxn>
              <a:cxn ang="0">
                <a:pos x="connsiteX1" y="connsiteY1"/>
              </a:cxn>
              <a:cxn ang="0">
                <a:pos x="connsiteX2" y="connsiteY2"/>
              </a:cxn>
              <a:cxn ang="0">
                <a:pos x="connsiteX3" y="connsiteY3"/>
              </a:cxn>
            </a:cxnLst>
            <a:rect l="l" t="t" r="r" b="b"/>
            <a:pathLst>
              <a:path w="3910818" h="2950807">
                <a:moveTo>
                  <a:pt x="0" y="2949526"/>
                </a:moveTo>
                <a:cubicBezTo>
                  <a:pt x="849636" y="2950807"/>
                  <a:pt x="1278418" y="2738761"/>
                  <a:pt x="1577962" y="2027559"/>
                </a:cubicBezTo>
                <a:cubicBezTo>
                  <a:pt x="1797644" y="1557642"/>
                  <a:pt x="1946427" y="777151"/>
                  <a:pt x="2335236" y="445477"/>
                </a:cubicBezTo>
                <a:cubicBezTo>
                  <a:pt x="2724045" y="113803"/>
                  <a:pt x="3344593" y="0"/>
                  <a:pt x="3910818" y="37514"/>
                </a:cubicBezTo>
              </a:path>
            </a:pathLst>
          </a:custGeom>
          <a:ln/>
        </p:spPr>
        <p:style>
          <a:lnRef idx="1">
            <a:schemeClr val="dk1"/>
          </a:lnRef>
          <a:fillRef idx="0">
            <a:schemeClr val="dk1"/>
          </a:fillRef>
          <a:effectRef idx="0">
            <a:schemeClr val="dk1"/>
          </a:effectRef>
          <a:fontRef idx="minor">
            <a:schemeClr val="tx1"/>
          </a:fontRef>
        </p:style>
        <p:txBody>
          <a:bodyPr rtlCol="0" anchor="ctr"/>
          <a:lstStyle/>
          <a:p>
            <a:pPr algn="ctr"/>
            <a:endParaRPr lang="en-GB"/>
          </a:p>
        </p:txBody>
      </p:sp>
      <p:sp>
        <p:nvSpPr>
          <p:cNvPr id="11" name="TextBox 10"/>
          <p:cNvSpPr txBox="1"/>
          <p:nvPr/>
        </p:nvSpPr>
        <p:spPr>
          <a:xfrm>
            <a:off x="5722269" y="5157066"/>
            <a:ext cx="1193468" cy="646331"/>
          </a:xfrm>
          <a:prstGeom prst="rect">
            <a:avLst/>
          </a:prstGeom>
          <a:noFill/>
        </p:spPr>
        <p:txBody>
          <a:bodyPr wrap="none" rtlCol="0">
            <a:spAutoFit/>
          </a:bodyPr>
          <a:lstStyle/>
          <a:p>
            <a:r>
              <a:rPr lang="en-GB" sz="3600" dirty="0"/>
              <a:t>Time</a:t>
            </a:r>
            <a:endParaRPr lang="en-GB" dirty="0"/>
          </a:p>
        </p:txBody>
      </p:sp>
      <p:sp>
        <p:nvSpPr>
          <p:cNvPr id="12" name="TextBox 11"/>
          <p:cNvSpPr txBox="1"/>
          <p:nvPr/>
        </p:nvSpPr>
        <p:spPr>
          <a:xfrm rot="16200000">
            <a:off x="3172743" y="2838792"/>
            <a:ext cx="1757212" cy="584775"/>
          </a:xfrm>
          <a:prstGeom prst="rect">
            <a:avLst/>
          </a:prstGeom>
          <a:noFill/>
        </p:spPr>
        <p:txBody>
          <a:bodyPr wrap="none" rtlCol="0">
            <a:spAutoFit/>
          </a:bodyPr>
          <a:lstStyle/>
          <a:p>
            <a:r>
              <a:rPr lang="en-GB" sz="3200" dirty="0"/>
              <a:t>Biomass</a:t>
            </a:r>
            <a:endParaRPr lang="en-GB" dirty="0"/>
          </a:p>
        </p:txBody>
      </p:sp>
      <p:sp>
        <p:nvSpPr>
          <p:cNvPr id="13" name="TextBox 12"/>
          <p:cNvSpPr txBox="1"/>
          <p:nvPr/>
        </p:nvSpPr>
        <p:spPr>
          <a:xfrm>
            <a:off x="1810617" y="62732"/>
            <a:ext cx="8555142" cy="1200329"/>
          </a:xfrm>
          <a:prstGeom prst="rect">
            <a:avLst/>
          </a:prstGeom>
          <a:noFill/>
        </p:spPr>
        <p:txBody>
          <a:bodyPr wrap="square" rtlCol="0">
            <a:spAutoFit/>
          </a:bodyPr>
          <a:lstStyle/>
          <a:p>
            <a:r>
              <a:rPr lang="en-GB" sz="3600" dirty="0"/>
              <a:t>Growth of an Ecosystem through a primary succession</a:t>
            </a:r>
          </a:p>
        </p:txBody>
      </p:sp>
      <p:sp>
        <p:nvSpPr>
          <p:cNvPr id="14" name="Freeform 13"/>
          <p:cNvSpPr/>
          <p:nvPr/>
        </p:nvSpPr>
        <p:spPr>
          <a:xfrm>
            <a:off x="4426126" y="2750457"/>
            <a:ext cx="3186332" cy="2300645"/>
          </a:xfrm>
          <a:custGeom>
            <a:avLst/>
            <a:gdLst>
              <a:gd name="connsiteX0" fmla="*/ 0 w 4248443"/>
              <a:gd name="connsiteY0" fmla="*/ 2832296 h 2846364"/>
              <a:gd name="connsiteX1" fmla="*/ 1378634 w 4248443"/>
              <a:gd name="connsiteY1" fmla="*/ 792480 h 2846364"/>
              <a:gd name="connsiteX2" fmla="*/ 2602523 w 4248443"/>
              <a:gd name="connsiteY2" fmla="*/ 342314 h 2846364"/>
              <a:gd name="connsiteX3" fmla="*/ 4248443 w 4248443"/>
              <a:gd name="connsiteY3" fmla="*/ 2846364 h 2846364"/>
              <a:gd name="connsiteX0" fmla="*/ 0 w 4248443"/>
              <a:gd name="connsiteY0" fmla="*/ 2742562 h 2756630"/>
              <a:gd name="connsiteX1" fmla="*/ 1378634 w 4248443"/>
              <a:gd name="connsiteY1" fmla="*/ 702746 h 2756630"/>
              <a:gd name="connsiteX2" fmla="*/ 2448272 w 4248443"/>
              <a:gd name="connsiteY2" fmla="*/ 342314 h 2756630"/>
              <a:gd name="connsiteX3" fmla="*/ 4248443 w 4248443"/>
              <a:gd name="connsiteY3" fmla="*/ 2756630 h 2756630"/>
              <a:gd name="connsiteX0" fmla="*/ 0 w 4248443"/>
              <a:gd name="connsiteY0" fmla="*/ 2790633 h 2804701"/>
              <a:gd name="connsiteX1" fmla="*/ 1368152 w 4248443"/>
              <a:gd name="connsiteY1" fmla="*/ 462393 h 2804701"/>
              <a:gd name="connsiteX2" fmla="*/ 2448272 w 4248443"/>
              <a:gd name="connsiteY2" fmla="*/ 390385 h 2804701"/>
              <a:gd name="connsiteX3" fmla="*/ 4248443 w 4248443"/>
              <a:gd name="connsiteY3" fmla="*/ 2804701 h 2804701"/>
              <a:gd name="connsiteX0" fmla="*/ 0 w 4248443"/>
              <a:gd name="connsiteY0" fmla="*/ 2718624 h 2732692"/>
              <a:gd name="connsiteX1" fmla="*/ 1368152 w 4248443"/>
              <a:gd name="connsiteY1" fmla="*/ 390384 h 2732692"/>
              <a:gd name="connsiteX2" fmla="*/ 2304256 w 4248443"/>
              <a:gd name="connsiteY2" fmla="*/ 390385 h 2732692"/>
              <a:gd name="connsiteX3" fmla="*/ 4248443 w 4248443"/>
              <a:gd name="connsiteY3" fmla="*/ 2732692 h 2732692"/>
              <a:gd name="connsiteX0" fmla="*/ 0 w 4248443"/>
              <a:gd name="connsiteY0" fmla="*/ 2694621 h 2708689"/>
              <a:gd name="connsiteX1" fmla="*/ 1296144 w 4248443"/>
              <a:gd name="connsiteY1" fmla="*/ 510397 h 2708689"/>
              <a:gd name="connsiteX2" fmla="*/ 2304256 w 4248443"/>
              <a:gd name="connsiteY2" fmla="*/ 366382 h 2708689"/>
              <a:gd name="connsiteX3" fmla="*/ 4248443 w 4248443"/>
              <a:gd name="connsiteY3" fmla="*/ 2708689 h 2708689"/>
              <a:gd name="connsiteX0" fmla="*/ 0 w 4248443"/>
              <a:gd name="connsiteY0" fmla="*/ 2512257 h 2526325"/>
              <a:gd name="connsiteX1" fmla="*/ 1296144 w 4248443"/>
              <a:gd name="connsiteY1" fmla="*/ 328033 h 2526325"/>
              <a:gd name="connsiteX2" fmla="*/ 2592288 w 4248443"/>
              <a:gd name="connsiteY2" fmla="*/ 544057 h 2526325"/>
              <a:gd name="connsiteX3" fmla="*/ 4248443 w 4248443"/>
              <a:gd name="connsiteY3" fmla="*/ 2526325 h 2526325"/>
              <a:gd name="connsiteX0" fmla="*/ 0 w 4248443"/>
              <a:gd name="connsiteY0" fmla="*/ 2286577 h 2300645"/>
              <a:gd name="connsiteX1" fmla="*/ 1296144 w 4248443"/>
              <a:gd name="connsiteY1" fmla="*/ 390385 h 2300645"/>
              <a:gd name="connsiteX2" fmla="*/ 2592288 w 4248443"/>
              <a:gd name="connsiteY2" fmla="*/ 318377 h 2300645"/>
              <a:gd name="connsiteX3" fmla="*/ 4248443 w 4248443"/>
              <a:gd name="connsiteY3" fmla="*/ 2300645 h 2300645"/>
            </a:gdLst>
            <a:ahLst/>
            <a:cxnLst>
              <a:cxn ang="0">
                <a:pos x="connsiteX0" y="connsiteY0"/>
              </a:cxn>
              <a:cxn ang="0">
                <a:pos x="connsiteX1" y="connsiteY1"/>
              </a:cxn>
              <a:cxn ang="0">
                <a:pos x="connsiteX2" y="connsiteY2"/>
              </a:cxn>
              <a:cxn ang="0">
                <a:pos x="connsiteX3" y="connsiteY3"/>
              </a:cxn>
            </a:cxnLst>
            <a:rect l="l" t="t" r="r" b="b"/>
            <a:pathLst>
              <a:path w="4248443" h="2300645">
                <a:moveTo>
                  <a:pt x="0" y="2286577"/>
                </a:moveTo>
                <a:cubicBezTo>
                  <a:pt x="472440" y="1474167"/>
                  <a:pt x="864096" y="718418"/>
                  <a:pt x="1296144" y="390385"/>
                </a:cubicBezTo>
                <a:cubicBezTo>
                  <a:pt x="1728192" y="62352"/>
                  <a:pt x="2100238" y="0"/>
                  <a:pt x="2592288" y="318377"/>
                </a:cubicBezTo>
                <a:cubicBezTo>
                  <a:pt x="3084338" y="636754"/>
                  <a:pt x="3664634" y="1219777"/>
                  <a:pt x="4248443" y="2300645"/>
                </a:cubicBezTo>
              </a:path>
            </a:pathLst>
          </a:custGeom>
          <a:ln>
            <a:solidFill>
              <a:srgbClr val="FF0000"/>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GB"/>
          </a:p>
        </p:txBody>
      </p:sp>
      <p:cxnSp>
        <p:nvCxnSpPr>
          <p:cNvPr id="16" name="Straight Connector 15"/>
          <p:cNvCxnSpPr/>
          <p:nvPr/>
        </p:nvCxnSpPr>
        <p:spPr>
          <a:xfrm>
            <a:off x="7936514" y="1628671"/>
            <a:ext cx="0" cy="3456384"/>
          </a:xfrm>
          <a:prstGeom prst="line">
            <a:avLst/>
          </a:prstGeom>
          <a:ln>
            <a:solidFill>
              <a:srgbClr val="FF0000"/>
            </a:solidFill>
          </a:ln>
        </p:spPr>
        <p:style>
          <a:lnRef idx="1">
            <a:schemeClr val="dk1"/>
          </a:lnRef>
          <a:fillRef idx="0">
            <a:schemeClr val="dk1"/>
          </a:fillRef>
          <a:effectRef idx="0">
            <a:schemeClr val="dk1"/>
          </a:effectRef>
          <a:fontRef idx="minor">
            <a:schemeClr val="tx1"/>
          </a:fontRef>
        </p:style>
      </p:cxnSp>
      <p:sp>
        <p:nvSpPr>
          <p:cNvPr id="17" name="TextBox 16"/>
          <p:cNvSpPr txBox="1"/>
          <p:nvPr/>
        </p:nvSpPr>
        <p:spPr>
          <a:xfrm rot="5400000">
            <a:off x="7165457" y="2983829"/>
            <a:ext cx="2042547" cy="523220"/>
          </a:xfrm>
          <a:prstGeom prst="rect">
            <a:avLst/>
          </a:prstGeom>
          <a:noFill/>
        </p:spPr>
        <p:txBody>
          <a:bodyPr wrap="none" rtlCol="0">
            <a:spAutoFit/>
          </a:bodyPr>
          <a:lstStyle/>
          <a:p>
            <a:r>
              <a:rPr lang="en-GB" sz="2800" dirty="0">
                <a:solidFill>
                  <a:srgbClr val="FF0000"/>
                </a:solidFill>
              </a:rPr>
              <a:t>Productivity</a:t>
            </a:r>
          </a:p>
        </p:txBody>
      </p:sp>
      <p:sp>
        <p:nvSpPr>
          <p:cNvPr id="18" name="TextBox 17"/>
          <p:cNvSpPr txBox="1"/>
          <p:nvPr/>
        </p:nvSpPr>
        <p:spPr>
          <a:xfrm>
            <a:off x="2302346" y="6084586"/>
            <a:ext cx="7587333" cy="584775"/>
          </a:xfrm>
          <a:prstGeom prst="rect">
            <a:avLst/>
          </a:prstGeom>
          <a:noFill/>
        </p:spPr>
        <p:txBody>
          <a:bodyPr wrap="none" rtlCol="0">
            <a:spAutoFit/>
          </a:bodyPr>
          <a:lstStyle/>
          <a:p>
            <a:pPr algn="ctr"/>
            <a:r>
              <a:rPr lang="en-GB" sz="3200" dirty="0"/>
              <a:t>Biodiversity peaks later but drops slightly</a:t>
            </a:r>
          </a:p>
        </p:txBody>
      </p:sp>
      <p:pic>
        <p:nvPicPr>
          <p:cNvPr id="3074" name="Picture 2"/>
          <p:cNvPicPr>
            <a:picLocks noChangeAspect="1" noChangeArrowheads="1"/>
          </p:cNvPicPr>
          <p:nvPr/>
        </p:nvPicPr>
        <p:blipFill>
          <a:blip r:embed="rId2" cstate="print"/>
          <a:srcRect l="6012" t="17508" r="1967" b="57581"/>
          <a:stretch>
            <a:fillRect/>
          </a:stretch>
        </p:blipFill>
        <p:spPr bwMode="auto">
          <a:xfrm>
            <a:off x="4858172" y="1526318"/>
            <a:ext cx="2538282" cy="598774"/>
          </a:xfrm>
          <a:prstGeom prst="rect">
            <a:avLst/>
          </a:prstGeom>
          <a:noFill/>
          <a:ln w="9525">
            <a:noFill/>
            <a:miter lim="800000"/>
            <a:headEnd/>
            <a:tailEnd/>
          </a:ln>
        </p:spPr>
      </p:pic>
      <p:sp>
        <p:nvSpPr>
          <p:cNvPr id="2" name="Freeform: Shape 1">
            <a:extLst>
              <a:ext uri="{FF2B5EF4-FFF2-40B4-BE49-F238E27FC236}">
                <a16:creationId xmlns:a16="http://schemas.microsoft.com/office/drawing/2014/main" id="{385ABE90-6539-4CFC-AB30-FFDB516507FD}"/>
              </a:ext>
            </a:extLst>
          </p:cNvPr>
          <p:cNvSpPr/>
          <p:nvPr/>
        </p:nvSpPr>
        <p:spPr>
          <a:xfrm>
            <a:off x="4436165" y="2174652"/>
            <a:ext cx="2862470" cy="2923667"/>
          </a:xfrm>
          <a:custGeom>
            <a:avLst/>
            <a:gdLst>
              <a:gd name="connsiteX0" fmla="*/ 0 w 3816626"/>
              <a:gd name="connsiteY0" fmla="*/ 2792813 h 2824945"/>
              <a:gd name="connsiteX1" fmla="*/ 821635 w 3816626"/>
              <a:gd name="connsiteY1" fmla="*/ 2779561 h 2824945"/>
              <a:gd name="connsiteX2" fmla="*/ 1364974 w 3816626"/>
              <a:gd name="connsiteY2" fmla="*/ 2355491 h 2824945"/>
              <a:gd name="connsiteX3" fmla="*/ 2014330 w 3816626"/>
              <a:gd name="connsiteY3" fmla="*/ 884500 h 2824945"/>
              <a:gd name="connsiteX4" fmla="*/ 2239617 w 3816626"/>
              <a:gd name="connsiteY4" fmla="*/ 367665 h 2824945"/>
              <a:gd name="connsiteX5" fmla="*/ 2531165 w 3816626"/>
              <a:gd name="connsiteY5" fmla="*/ 89369 h 2824945"/>
              <a:gd name="connsiteX6" fmla="*/ 2902226 w 3816626"/>
              <a:gd name="connsiteY6" fmla="*/ 23108 h 2824945"/>
              <a:gd name="connsiteX7" fmla="*/ 3260035 w 3816626"/>
              <a:gd name="connsiteY7" fmla="*/ 49613 h 2824945"/>
              <a:gd name="connsiteX8" fmla="*/ 3816626 w 3816626"/>
              <a:gd name="connsiteY8" fmla="*/ 553195 h 2824945"/>
              <a:gd name="connsiteX0" fmla="*/ 0 w 3816626"/>
              <a:gd name="connsiteY0" fmla="*/ 2864724 h 2896856"/>
              <a:gd name="connsiteX1" fmla="*/ 821635 w 3816626"/>
              <a:gd name="connsiteY1" fmla="*/ 2851472 h 2896856"/>
              <a:gd name="connsiteX2" fmla="*/ 1364974 w 3816626"/>
              <a:gd name="connsiteY2" fmla="*/ 2427402 h 2896856"/>
              <a:gd name="connsiteX3" fmla="*/ 2014330 w 3816626"/>
              <a:gd name="connsiteY3" fmla="*/ 956411 h 2896856"/>
              <a:gd name="connsiteX4" fmla="*/ 2239617 w 3816626"/>
              <a:gd name="connsiteY4" fmla="*/ 439576 h 2896856"/>
              <a:gd name="connsiteX5" fmla="*/ 2597426 w 3816626"/>
              <a:gd name="connsiteY5" fmla="*/ 15506 h 2896856"/>
              <a:gd name="connsiteX6" fmla="*/ 2902226 w 3816626"/>
              <a:gd name="connsiteY6" fmla="*/ 95019 h 2896856"/>
              <a:gd name="connsiteX7" fmla="*/ 3260035 w 3816626"/>
              <a:gd name="connsiteY7" fmla="*/ 121524 h 2896856"/>
              <a:gd name="connsiteX8" fmla="*/ 3816626 w 3816626"/>
              <a:gd name="connsiteY8" fmla="*/ 625106 h 2896856"/>
              <a:gd name="connsiteX0" fmla="*/ 0 w 3816626"/>
              <a:gd name="connsiteY0" fmla="*/ 2914184 h 2946316"/>
              <a:gd name="connsiteX1" fmla="*/ 821635 w 3816626"/>
              <a:gd name="connsiteY1" fmla="*/ 2900932 h 2946316"/>
              <a:gd name="connsiteX2" fmla="*/ 1364974 w 3816626"/>
              <a:gd name="connsiteY2" fmla="*/ 2476862 h 2946316"/>
              <a:gd name="connsiteX3" fmla="*/ 2014330 w 3816626"/>
              <a:gd name="connsiteY3" fmla="*/ 1005871 h 2946316"/>
              <a:gd name="connsiteX4" fmla="*/ 2239617 w 3816626"/>
              <a:gd name="connsiteY4" fmla="*/ 489036 h 2946316"/>
              <a:gd name="connsiteX5" fmla="*/ 2597426 w 3816626"/>
              <a:gd name="connsiteY5" fmla="*/ 64966 h 2946316"/>
              <a:gd name="connsiteX6" fmla="*/ 2981739 w 3816626"/>
              <a:gd name="connsiteY6" fmla="*/ 11958 h 2946316"/>
              <a:gd name="connsiteX7" fmla="*/ 3260035 w 3816626"/>
              <a:gd name="connsiteY7" fmla="*/ 170984 h 2946316"/>
              <a:gd name="connsiteX8" fmla="*/ 3816626 w 3816626"/>
              <a:gd name="connsiteY8" fmla="*/ 674566 h 2946316"/>
              <a:gd name="connsiteX0" fmla="*/ 0 w 3816626"/>
              <a:gd name="connsiteY0" fmla="*/ 2914184 h 2923667"/>
              <a:gd name="connsiteX1" fmla="*/ 870621 w 3816626"/>
              <a:gd name="connsiteY1" fmla="*/ 2827454 h 2923667"/>
              <a:gd name="connsiteX2" fmla="*/ 1364974 w 3816626"/>
              <a:gd name="connsiteY2" fmla="*/ 2476862 h 2923667"/>
              <a:gd name="connsiteX3" fmla="*/ 2014330 w 3816626"/>
              <a:gd name="connsiteY3" fmla="*/ 1005871 h 2923667"/>
              <a:gd name="connsiteX4" fmla="*/ 2239617 w 3816626"/>
              <a:gd name="connsiteY4" fmla="*/ 489036 h 2923667"/>
              <a:gd name="connsiteX5" fmla="*/ 2597426 w 3816626"/>
              <a:gd name="connsiteY5" fmla="*/ 64966 h 2923667"/>
              <a:gd name="connsiteX6" fmla="*/ 2981739 w 3816626"/>
              <a:gd name="connsiteY6" fmla="*/ 11958 h 2923667"/>
              <a:gd name="connsiteX7" fmla="*/ 3260035 w 3816626"/>
              <a:gd name="connsiteY7" fmla="*/ 170984 h 2923667"/>
              <a:gd name="connsiteX8" fmla="*/ 3816626 w 3816626"/>
              <a:gd name="connsiteY8" fmla="*/ 674566 h 2923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16626" h="2923667">
                <a:moveTo>
                  <a:pt x="0" y="2914184"/>
                </a:moveTo>
                <a:cubicBezTo>
                  <a:pt x="297069" y="2944001"/>
                  <a:pt x="643125" y="2900341"/>
                  <a:pt x="870621" y="2827454"/>
                </a:cubicBezTo>
                <a:cubicBezTo>
                  <a:pt x="1098117" y="2754567"/>
                  <a:pt x="1174356" y="2780459"/>
                  <a:pt x="1364974" y="2476862"/>
                </a:cubicBezTo>
                <a:cubicBezTo>
                  <a:pt x="1555592" y="2173265"/>
                  <a:pt x="1868556" y="1337175"/>
                  <a:pt x="2014330" y="1005871"/>
                </a:cubicBezTo>
                <a:cubicBezTo>
                  <a:pt x="2160104" y="674567"/>
                  <a:pt x="2142434" y="645853"/>
                  <a:pt x="2239617" y="489036"/>
                </a:cubicBezTo>
                <a:cubicBezTo>
                  <a:pt x="2336800" y="332219"/>
                  <a:pt x="2473739" y="144479"/>
                  <a:pt x="2597426" y="64966"/>
                </a:cubicBezTo>
                <a:cubicBezTo>
                  <a:pt x="2721113" y="-14547"/>
                  <a:pt x="2871304" y="-5712"/>
                  <a:pt x="2981739" y="11958"/>
                </a:cubicBezTo>
                <a:cubicBezTo>
                  <a:pt x="3092174" y="29628"/>
                  <a:pt x="3120887" y="60549"/>
                  <a:pt x="3260035" y="170984"/>
                </a:cubicBezTo>
                <a:cubicBezTo>
                  <a:pt x="3399183" y="281419"/>
                  <a:pt x="3614530" y="466949"/>
                  <a:pt x="3816626" y="674566"/>
                </a:cubicBezTo>
              </a:path>
            </a:pathLst>
          </a:cu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 name="Straight Connector 3">
            <a:extLst>
              <a:ext uri="{FF2B5EF4-FFF2-40B4-BE49-F238E27FC236}">
                <a16:creationId xmlns:a16="http://schemas.microsoft.com/office/drawing/2014/main" id="{1234F824-3BF6-4C1A-9F0C-98ADD6E73255}"/>
              </a:ext>
            </a:extLst>
          </p:cNvPr>
          <p:cNvCxnSpPr/>
          <p:nvPr/>
        </p:nvCxnSpPr>
        <p:spPr>
          <a:xfrm>
            <a:off x="8541026" y="1628673"/>
            <a:ext cx="0" cy="3422429"/>
          </a:xfrm>
          <a:prstGeom prst="line">
            <a:avLst/>
          </a:prstGeom>
          <a:ln w="12700">
            <a:solidFill>
              <a:srgbClr val="00B050"/>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31AFE514-FF67-4752-BF7E-0E6B1A9F04E7}"/>
              </a:ext>
            </a:extLst>
          </p:cNvPr>
          <p:cNvSpPr txBox="1"/>
          <p:nvPr/>
        </p:nvSpPr>
        <p:spPr>
          <a:xfrm rot="5400000">
            <a:off x="7758948" y="3011433"/>
            <a:ext cx="2023311" cy="523220"/>
          </a:xfrm>
          <a:prstGeom prst="rect">
            <a:avLst/>
          </a:prstGeom>
          <a:noFill/>
        </p:spPr>
        <p:txBody>
          <a:bodyPr wrap="none" rtlCol="0">
            <a:spAutoFit/>
          </a:bodyPr>
          <a:lstStyle/>
          <a:p>
            <a:r>
              <a:rPr lang="en-GB" sz="2800" dirty="0">
                <a:solidFill>
                  <a:srgbClr val="00B050"/>
                </a:solidFill>
              </a:rPr>
              <a:t>Biodiversity</a:t>
            </a:r>
          </a:p>
        </p:txBody>
      </p:sp>
    </p:spTree>
    <p:extLst>
      <p:ext uri="{BB962C8B-B14F-4D97-AF65-F5344CB8AC3E}">
        <p14:creationId xmlns:p14="http://schemas.microsoft.com/office/powerpoint/2010/main" val="1586093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pic>
        <p:nvPicPr>
          <p:cNvPr id="3074" name="Picture 2" descr="C:\Users\mqbssefb\Downloads\C16\C16\16-1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0" y="247650"/>
            <a:ext cx="7620000" cy="6362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79333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775520" y="260648"/>
            <a:ext cx="8640960" cy="5940088"/>
          </a:xfrm>
          <a:prstGeom prst="rect">
            <a:avLst/>
          </a:prstGeom>
          <a:noFill/>
        </p:spPr>
        <p:txBody>
          <a:bodyPr wrap="square" rtlCol="0">
            <a:spAutoFit/>
          </a:bodyPr>
          <a:lstStyle/>
          <a:p>
            <a:pPr algn="ctr"/>
            <a:r>
              <a:rPr lang="en-GB" sz="3600" dirty="0"/>
              <a:t>Secondary Succession</a:t>
            </a:r>
          </a:p>
          <a:p>
            <a:pPr algn="ctr"/>
            <a:endParaRPr lang="en-GB" sz="3600" dirty="0"/>
          </a:p>
          <a:p>
            <a:r>
              <a:rPr lang="en-GB" sz="2800" dirty="0"/>
              <a:t>Development of an ecosystem on previously vegetated land. Succession begins from existing biological material.</a:t>
            </a:r>
          </a:p>
          <a:p>
            <a:endParaRPr lang="en-GB" sz="2800" dirty="0"/>
          </a:p>
          <a:p>
            <a:r>
              <a:rPr lang="en-GB" sz="2800" dirty="0"/>
              <a:t>Follows a similar pattern to that from mid-primary succession </a:t>
            </a:r>
          </a:p>
          <a:p>
            <a:r>
              <a:rPr lang="en-GB" sz="2800" dirty="0"/>
              <a:t>Rapid development of woodland (in Europe) to form closed canopy (supports “wildwood” model)</a:t>
            </a:r>
          </a:p>
          <a:p>
            <a:r>
              <a:rPr lang="en-GB" sz="2800" dirty="0"/>
              <a:t>In UK, typically Scrub&gt;Birch&gt;Oak</a:t>
            </a:r>
          </a:p>
          <a:p>
            <a:r>
              <a:rPr lang="en-GB" sz="2800" dirty="0"/>
              <a:t>Commonly seen in </a:t>
            </a:r>
            <a:r>
              <a:rPr lang="en-GB" sz="2800" i="1" dirty="0"/>
              <a:t>urban areas </a:t>
            </a:r>
            <a:r>
              <a:rPr lang="en-GB" sz="2800" dirty="0"/>
              <a:t>(c.f. Urban Biodiversity)</a:t>
            </a:r>
          </a:p>
        </p:txBody>
      </p:sp>
    </p:spTree>
    <p:extLst>
      <p:ext uri="{BB962C8B-B14F-4D97-AF65-F5344CB8AC3E}">
        <p14:creationId xmlns:p14="http://schemas.microsoft.com/office/powerpoint/2010/main" val="3420769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t>Examples of secondary succession</a:t>
            </a:r>
          </a:p>
        </p:txBody>
      </p:sp>
      <p:sp>
        <p:nvSpPr>
          <p:cNvPr id="3" name="Content Placeholder 2"/>
          <p:cNvSpPr>
            <a:spLocks noGrp="1"/>
          </p:cNvSpPr>
          <p:nvPr>
            <p:ph idx="1"/>
          </p:nvPr>
        </p:nvSpPr>
        <p:spPr>
          <a:xfrm>
            <a:off x="1981200" y="1340769"/>
            <a:ext cx="8229600" cy="4525963"/>
          </a:xfrm>
        </p:spPr>
        <p:txBody>
          <a:bodyPr>
            <a:normAutofit/>
          </a:bodyPr>
          <a:lstStyle/>
          <a:p>
            <a:r>
              <a:rPr lang="en-GB" sz="2800" dirty="0"/>
              <a:t>Chalk grassland to forest</a:t>
            </a:r>
          </a:p>
          <a:p>
            <a:r>
              <a:rPr lang="en-GB" sz="2800" dirty="0"/>
              <a:t>Heathland to forest</a:t>
            </a:r>
          </a:p>
          <a:p>
            <a:r>
              <a:rPr lang="en-GB" sz="2800" dirty="0"/>
              <a:t>Old field succession (Minnesota)</a:t>
            </a:r>
          </a:p>
          <a:p>
            <a:endParaRPr lang="en-GB" sz="2800" dirty="0"/>
          </a:p>
        </p:txBody>
      </p:sp>
      <p:pic>
        <p:nvPicPr>
          <p:cNvPr id="7170" name="Picture 2" descr="Pictur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98950" y="2924945"/>
            <a:ext cx="5238750" cy="3743325"/>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6636568" y="6601204"/>
            <a:ext cx="4572000" cy="307777"/>
          </a:xfrm>
          <a:prstGeom prst="rect">
            <a:avLst/>
          </a:prstGeom>
        </p:spPr>
        <p:txBody>
          <a:bodyPr>
            <a:spAutoFit/>
          </a:bodyPr>
          <a:lstStyle/>
          <a:p>
            <a:r>
              <a:rPr lang="en-GB" sz="1400" dirty="0">
                <a:hlinkClick r:id="rId3"/>
              </a:rPr>
              <a:t>https://ericharmeyer.weebly.com/succession.html</a:t>
            </a:r>
            <a:endParaRPr lang="en-GB" sz="1400" dirty="0"/>
          </a:p>
        </p:txBody>
      </p:sp>
    </p:spTree>
    <p:extLst>
      <p:ext uri="{BB962C8B-B14F-4D97-AF65-F5344CB8AC3E}">
        <p14:creationId xmlns:p14="http://schemas.microsoft.com/office/powerpoint/2010/main" val="29549651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519936" y="764705"/>
            <a:ext cx="4701208" cy="4525963"/>
          </a:xfrm>
        </p:spPr>
        <p:txBody>
          <a:bodyPr>
            <a:normAutofit/>
          </a:bodyPr>
          <a:lstStyle/>
          <a:p>
            <a:pPr marL="0" indent="0">
              <a:buNone/>
            </a:pPr>
            <a:r>
              <a:rPr lang="en-GB" sz="2400" dirty="0"/>
              <a:t>Allogenic succession: succession initiated by factors OUTSIDE of the community- storms, fires, floods etc.</a:t>
            </a:r>
          </a:p>
          <a:p>
            <a:pPr marL="0" indent="0">
              <a:buNone/>
            </a:pPr>
            <a:endParaRPr lang="en-GB" sz="2400" dirty="0"/>
          </a:p>
          <a:p>
            <a:pPr marL="0" indent="0">
              <a:buNone/>
            </a:pPr>
            <a:r>
              <a:rPr lang="en-GB" sz="2400" dirty="0"/>
              <a:t>Saltmarsh on River </a:t>
            </a:r>
            <a:r>
              <a:rPr lang="en-GB" sz="2400" dirty="0" err="1"/>
              <a:t>Fal</a:t>
            </a:r>
            <a:r>
              <a:rPr lang="en-GB" sz="2400" dirty="0"/>
              <a:t>, UK. </a:t>
            </a:r>
          </a:p>
          <a:p>
            <a:pPr marL="0" indent="0">
              <a:buNone/>
            </a:pPr>
            <a:r>
              <a:rPr lang="en-GB" sz="2400" dirty="0"/>
              <a:t>Saltmarsh moves toward the sea over time. </a:t>
            </a:r>
          </a:p>
          <a:p>
            <a:pPr marL="0" indent="0">
              <a:buNone/>
            </a:pPr>
            <a:r>
              <a:rPr lang="en-GB" sz="2400" dirty="0"/>
              <a:t>Silt build-up increases the amount of land for forest.</a:t>
            </a:r>
          </a:p>
          <a:p>
            <a:endParaRPr lang="en-GB" sz="2400" dirty="0"/>
          </a:p>
        </p:txBody>
      </p:sp>
      <p:pic>
        <p:nvPicPr>
          <p:cNvPr id="3074" name="Picture 2" descr="C:\Users\mqbssefb\Downloads\IMG_20200716_161035.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9032" t="8817" r="19319" b="5807"/>
          <a:stretch/>
        </p:blipFill>
        <p:spPr bwMode="auto">
          <a:xfrm>
            <a:off x="1991545" y="260648"/>
            <a:ext cx="3170903" cy="5855110"/>
          </a:xfrm>
          <a:prstGeom prst="rect">
            <a:avLst/>
          </a:prstGeom>
          <a:noFill/>
          <a:extLst>
            <a:ext uri="{909E8E84-426E-40DD-AFC4-6F175D3DCCD1}">
              <a14:hiddenFill xmlns:a14="http://schemas.microsoft.com/office/drawing/2010/main">
                <a:solidFill>
                  <a:srgbClr val="FFFFFF"/>
                </a:solidFill>
              </a14:hiddenFill>
            </a:ext>
          </a:extLst>
        </p:spPr>
      </p:pic>
      <p:cxnSp>
        <p:nvCxnSpPr>
          <p:cNvPr id="4" name="Straight Arrow Connector 3"/>
          <p:cNvCxnSpPr/>
          <p:nvPr/>
        </p:nvCxnSpPr>
        <p:spPr>
          <a:xfrm flipH="1">
            <a:off x="2135560" y="6453336"/>
            <a:ext cx="2808312" cy="0"/>
          </a:xfrm>
          <a:prstGeom prst="straightConnector1">
            <a:avLst/>
          </a:prstGeom>
          <a:ln w="28575">
            <a:tailEnd type="arrow"/>
          </a:ln>
        </p:spPr>
        <p:style>
          <a:lnRef idx="1">
            <a:schemeClr val="dk1"/>
          </a:lnRef>
          <a:fillRef idx="0">
            <a:schemeClr val="dk1"/>
          </a:fillRef>
          <a:effectRef idx="0">
            <a:schemeClr val="dk1"/>
          </a:effectRef>
          <a:fontRef idx="minor">
            <a:schemeClr val="tx1"/>
          </a:fontRef>
        </p:style>
      </p:cxnSp>
      <p:sp>
        <p:nvSpPr>
          <p:cNvPr id="5" name="TextBox 4"/>
          <p:cNvSpPr txBox="1"/>
          <p:nvPr/>
        </p:nvSpPr>
        <p:spPr>
          <a:xfrm>
            <a:off x="2567609" y="6453336"/>
            <a:ext cx="1851789" cy="369332"/>
          </a:xfrm>
          <a:prstGeom prst="rect">
            <a:avLst/>
          </a:prstGeom>
          <a:noFill/>
        </p:spPr>
        <p:txBody>
          <a:bodyPr wrap="none" rtlCol="0">
            <a:spAutoFit/>
          </a:bodyPr>
          <a:lstStyle/>
          <a:p>
            <a:r>
              <a:rPr lang="en-GB" dirty="0"/>
              <a:t>Direction of land</a:t>
            </a:r>
          </a:p>
        </p:txBody>
      </p:sp>
    </p:spTree>
    <p:extLst>
      <p:ext uri="{BB962C8B-B14F-4D97-AF65-F5344CB8AC3E}">
        <p14:creationId xmlns:p14="http://schemas.microsoft.com/office/powerpoint/2010/main" val="19715135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75520" y="1166018"/>
            <a:ext cx="4618856" cy="5215310"/>
          </a:xfrm>
        </p:spPr>
        <p:txBody>
          <a:bodyPr>
            <a:normAutofit lnSpcReduction="10000"/>
          </a:bodyPr>
          <a:lstStyle/>
          <a:p>
            <a:pPr marL="0" indent="0">
              <a:buNone/>
            </a:pPr>
            <a:r>
              <a:rPr lang="en-GB" sz="2800" dirty="0"/>
              <a:t>Autogenic succession: succession driven by species interactions.</a:t>
            </a:r>
          </a:p>
          <a:p>
            <a:pPr marL="0" indent="0">
              <a:buNone/>
            </a:pPr>
            <a:endParaRPr lang="en-GB" sz="2800" dirty="0"/>
          </a:p>
          <a:p>
            <a:pPr marL="0" indent="0">
              <a:buNone/>
            </a:pPr>
            <a:r>
              <a:rPr lang="en-GB" sz="2800" dirty="0"/>
              <a:t>Pioneering species may: </a:t>
            </a:r>
          </a:p>
          <a:p>
            <a:pPr marL="0" indent="0">
              <a:buNone/>
            </a:pPr>
            <a:r>
              <a:rPr lang="en-GB" sz="2800" dirty="0"/>
              <a:t>Fix atmospheric N, allowing other species to colonise.</a:t>
            </a:r>
          </a:p>
          <a:p>
            <a:pPr marL="0" indent="0">
              <a:buNone/>
            </a:pPr>
            <a:r>
              <a:rPr lang="en-GB" sz="2800" dirty="0"/>
              <a:t>Produce detritus for feeding/ living in</a:t>
            </a:r>
          </a:p>
          <a:p>
            <a:pPr marL="0" indent="0">
              <a:buNone/>
            </a:pPr>
            <a:r>
              <a:rPr lang="en-GB" sz="2800" dirty="0"/>
              <a:t>Trap water and nutrients.</a:t>
            </a:r>
          </a:p>
          <a:p>
            <a:pPr marL="0" indent="0">
              <a:buNone/>
            </a:pPr>
            <a:r>
              <a:rPr lang="en-GB" sz="2800" dirty="0"/>
              <a:t>Provide shade</a:t>
            </a:r>
          </a:p>
          <a:p>
            <a:pPr marL="0" indent="0">
              <a:buNone/>
            </a:pPr>
            <a:endParaRPr lang="en-GB" sz="2800" dirty="0"/>
          </a:p>
        </p:txBody>
      </p:sp>
      <p:pic>
        <p:nvPicPr>
          <p:cNvPr id="4098" name="Picture 2" descr="C:\Users\mqbssefb\Downloads\sharissa-johnson-v0gbevLBUNM-unsplash.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528048" y="0"/>
            <a:ext cx="457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86984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1544" y="0"/>
            <a:ext cx="8229600" cy="922114"/>
          </a:xfrm>
        </p:spPr>
        <p:txBody>
          <a:bodyPr>
            <a:normAutofit/>
          </a:bodyPr>
          <a:lstStyle/>
          <a:p>
            <a:r>
              <a:rPr lang="en-GB" sz="3200" dirty="0"/>
              <a:t>Autogenic succession mechanisms</a:t>
            </a:r>
          </a:p>
        </p:txBody>
      </p:sp>
      <p:sp>
        <p:nvSpPr>
          <p:cNvPr id="3" name="Content Placeholder 2"/>
          <p:cNvSpPr>
            <a:spLocks noGrp="1"/>
          </p:cNvSpPr>
          <p:nvPr>
            <p:ph idx="1"/>
          </p:nvPr>
        </p:nvSpPr>
        <p:spPr>
          <a:xfrm>
            <a:off x="1981200" y="908720"/>
            <a:ext cx="5266928" cy="5832648"/>
          </a:xfrm>
        </p:spPr>
        <p:txBody>
          <a:bodyPr>
            <a:normAutofit fontScale="92500" lnSpcReduction="20000"/>
          </a:bodyPr>
          <a:lstStyle/>
          <a:p>
            <a:pPr marL="0" indent="0">
              <a:lnSpc>
                <a:spcPct val="150000"/>
              </a:lnSpc>
              <a:buNone/>
            </a:pPr>
            <a:r>
              <a:rPr lang="en-GB" sz="2400" dirty="0"/>
              <a:t>Facilitation: 1</a:t>
            </a:r>
            <a:r>
              <a:rPr lang="en-GB" sz="2400" baseline="30000" dirty="0"/>
              <a:t>st</a:t>
            </a:r>
            <a:r>
              <a:rPr lang="en-GB" sz="2400" dirty="0"/>
              <a:t> species helps the second. Seen in first stages of primary succession.</a:t>
            </a:r>
          </a:p>
          <a:p>
            <a:pPr>
              <a:lnSpc>
                <a:spcPct val="150000"/>
              </a:lnSpc>
            </a:pPr>
            <a:endParaRPr lang="en-GB" sz="2400" dirty="0"/>
          </a:p>
          <a:p>
            <a:pPr marL="0" indent="0">
              <a:lnSpc>
                <a:spcPct val="150000"/>
              </a:lnSpc>
              <a:buNone/>
            </a:pPr>
            <a:r>
              <a:rPr lang="en-GB" sz="2400" dirty="0"/>
              <a:t>Inhibition: 1</a:t>
            </a:r>
            <a:r>
              <a:rPr lang="en-GB" sz="2400" baseline="30000" dirty="0"/>
              <a:t>st</a:t>
            </a:r>
            <a:r>
              <a:rPr lang="en-GB" sz="2400" dirty="0"/>
              <a:t> species inhibits the second. Most commonly seen in secondary succession. Competition is strong. Usually the first species exerts “priority effects” and wins the competition.</a:t>
            </a:r>
          </a:p>
          <a:p>
            <a:pPr>
              <a:lnSpc>
                <a:spcPct val="150000"/>
              </a:lnSpc>
            </a:pPr>
            <a:endParaRPr lang="en-GB" sz="2400" dirty="0"/>
          </a:p>
          <a:p>
            <a:pPr marL="0" indent="0">
              <a:lnSpc>
                <a:spcPct val="150000"/>
              </a:lnSpc>
              <a:buNone/>
            </a:pPr>
            <a:r>
              <a:rPr lang="en-GB" sz="2400" dirty="0"/>
              <a:t>Tolerance: species coexist and neither wins.</a:t>
            </a:r>
          </a:p>
        </p:txBody>
      </p:sp>
      <p:grpSp>
        <p:nvGrpSpPr>
          <p:cNvPr id="4" name="Group 3"/>
          <p:cNvGrpSpPr/>
          <p:nvPr/>
        </p:nvGrpSpPr>
        <p:grpSpPr>
          <a:xfrm>
            <a:off x="7412409" y="4509121"/>
            <a:ext cx="2678548" cy="1986153"/>
            <a:chOff x="441379" y="1310877"/>
            <a:chExt cx="7488484" cy="5275048"/>
          </a:xfrm>
        </p:grpSpPr>
        <p:cxnSp>
          <p:nvCxnSpPr>
            <p:cNvPr id="5" name="Straight Connector 4"/>
            <p:cNvCxnSpPr/>
            <p:nvPr/>
          </p:nvCxnSpPr>
          <p:spPr>
            <a:xfrm>
              <a:off x="1393864" y="1772816"/>
              <a:ext cx="0" cy="4320480"/>
            </a:xfrm>
            <a:prstGeom prst="line">
              <a:avLst/>
            </a:prstGeom>
            <a:ln w="28575"/>
          </p:spPr>
          <p:style>
            <a:lnRef idx="1">
              <a:schemeClr val="dk1"/>
            </a:lnRef>
            <a:fillRef idx="0">
              <a:schemeClr val="dk1"/>
            </a:fillRef>
            <a:effectRef idx="0">
              <a:schemeClr val="dk1"/>
            </a:effectRef>
            <a:fontRef idx="minor">
              <a:schemeClr val="tx1"/>
            </a:fontRef>
          </p:style>
        </p:cxnSp>
        <p:cxnSp>
          <p:nvCxnSpPr>
            <p:cNvPr id="6" name="Straight Connector 5"/>
            <p:cNvCxnSpPr/>
            <p:nvPr/>
          </p:nvCxnSpPr>
          <p:spPr>
            <a:xfrm>
              <a:off x="1393864" y="6093296"/>
              <a:ext cx="5554400" cy="0"/>
            </a:xfrm>
            <a:prstGeom prst="line">
              <a:avLst/>
            </a:prstGeom>
            <a:ln w="28575"/>
          </p:spPr>
          <p:style>
            <a:lnRef idx="1">
              <a:schemeClr val="dk1"/>
            </a:lnRef>
            <a:fillRef idx="0">
              <a:schemeClr val="dk1"/>
            </a:fillRef>
            <a:effectRef idx="0">
              <a:schemeClr val="dk1"/>
            </a:effectRef>
            <a:fontRef idx="minor">
              <a:schemeClr val="tx1"/>
            </a:fontRef>
          </p:style>
        </p:cxnSp>
        <p:cxnSp>
          <p:nvCxnSpPr>
            <p:cNvPr id="7" name="Straight Connector 6"/>
            <p:cNvCxnSpPr/>
            <p:nvPr/>
          </p:nvCxnSpPr>
          <p:spPr>
            <a:xfrm>
              <a:off x="1430257" y="3826252"/>
              <a:ext cx="4581903" cy="2267044"/>
            </a:xfrm>
            <a:prstGeom prst="line">
              <a:avLst/>
            </a:prstGeom>
            <a:ln w="28575">
              <a:prstDash val="dash"/>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441379" y="1310877"/>
              <a:ext cx="986841" cy="735685"/>
            </a:xfrm>
            <a:prstGeom prst="rect">
              <a:avLst/>
            </a:prstGeom>
            <a:noFill/>
          </p:spPr>
          <p:txBody>
            <a:bodyPr wrap="none" rtlCol="0">
              <a:spAutoFit/>
            </a:bodyPr>
            <a:lstStyle/>
            <a:p>
              <a:r>
                <a:rPr lang="en-GB" sz="1200" dirty="0"/>
                <a:t>N</a:t>
              </a:r>
              <a:r>
                <a:rPr lang="en-GB" sz="1200" baseline="-25000" dirty="0"/>
                <a:t>2</a:t>
              </a:r>
              <a:endParaRPr lang="en-GB" sz="1200" dirty="0"/>
            </a:p>
          </p:txBody>
        </p:sp>
        <p:cxnSp>
          <p:nvCxnSpPr>
            <p:cNvPr id="9" name="Straight Connector 8"/>
            <p:cNvCxnSpPr/>
            <p:nvPr/>
          </p:nvCxnSpPr>
          <p:spPr>
            <a:xfrm>
              <a:off x="1430257" y="2564904"/>
              <a:ext cx="2997727" cy="3528392"/>
            </a:xfrm>
            <a:prstGeom prst="line">
              <a:avLst/>
            </a:prstGeom>
            <a:ln w="28575">
              <a:prstDash val="solid"/>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6943022" y="5850240"/>
              <a:ext cx="986841" cy="735685"/>
            </a:xfrm>
            <a:prstGeom prst="rect">
              <a:avLst/>
            </a:prstGeom>
            <a:noFill/>
          </p:spPr>
          <p:txBody>
            <a:bodyPr wrap="none" rtlCol="0">
              <a:spAutoFit/>
            </a:bodyPr>
            <a:lstStyle/>
            <a:p>
              <a:r>
                <a:rPr lang="en-GB" sz="1200" dirty="0"/>
                <a:t>N</a:t>
              </a:r>
              <a:r>
                <a:rPr lang="en-GB" sz="1200" baseline="-25000" dirty="0"/>
                <a:t>1</a:t>
              </a:r>
              <a:endParaRPr lang="en-GB" sz="1200" dirty="0"/>
            </a:p>
          </p:txBody>
        </p:sp>
        <p:sp>
          <p:nvSpPr>
            <p:cNvPr id="13" name="Oval 12"/>
            <p:cNvSpPr/>
            <p:nvPr/>
          </p:nvSpPr>
          <p:spPr>
            <a:xfrm>
              <a:off x="2206017" y="5261477"/>
              <a:ext cx="133735" cy="10680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50"/>
            </a:p>
          </p:txBody>
        </p:sp>
        <p:sp>
          <p:nvSpPr>
            <p:cNvPr id="14" name="Oval 13"/>
            <p:cNvSpPr/>
            <p:nvPr/>
          </p:nvSpPr>
          <p:spPr>
            <a:xfrm>
              <a:off x="4029394" y="3933884"/>
              <a:ext cx="133735" cy="10680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50"/>
            </a:p>
          </p:txBody>
        </p:sp>
        <p:sp>
          <p:nvSpPr>
            <p:cNvPr id="15" name="Oval 14"/>
            <p:cNvSpPr/>
            <p:nvPr/>
          </p:nvSpPr>
          <p:spPr>
            <a:xfrm>
              <a:off x="1907704" y="3645024"/>
              <a:ext cx="144016" cy="11583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50"/>
            </a:p>
          </p:txBody>
        </p:sp>
        <p:sp>
          <p:nvSpPr>
            <p:cNvPr id="16" name="Oval 15"/>
            <p:cNvSpPr/>
            <p:nvPr/>
          </p:nvSpPr>
          <p:spPr>
            <a:xfrm>
              <a:off x="4582281" y="5626452"/>
              <a:ext cx="133735" cy="10680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50"/>
            </a:p>
          </p:txBody>
        </p:sp>
        <p:sp>
          <p:nvSpPr>
            <p:cNvPr id="17" name="TextBox 16"/>
            <p:cNvSpPr txBox="1"/>
            <p:nvPr/>
          </p:nvSpPr>
          <p:spPr>
            <a:xfrm>
              <a:off x="847760" y="3642818"/>
              <a:ext cx="516457" cy="674379"/>
            </a:xfrm>
            <a:prstGeom prst="rect">
              <a:avLst/>
            </a:prstGeom>
            <a:noFill/>
          </p:spPr>
          <p:txBody>
            <a:bodyPr wrap="none" rtlCol="0">
              <a:spAutoFit/>
            </a:bodyPr>
            <a:lstStyle/>
            <a:p>
              <a:endParaRPr lang="en-GB" sz="1050" dirty="0"/>
            </a:p>
          </p:txBody>
        </p:sp>
        <p:sp>
          <p:nvSpPr>
            <p:cNvPr id="22" name="TextBox 21"/>
            <p:cNvSpPr txBox="1"/>
            <p:nvPr/>
          </p:nvSpPr>
          <p:spPr>
            <a:xfrm>
              <a:off x="895584" y="2276872"/>
              <a:ext cx="516457" cy="674379"/>
            </a:xfrm>
            <a:prstGeom prst="rect">
              <a:avLst/>
            </a:prstGeom>
            <a:noFill/>
          </p:spPr>
          <p:txBody>
            <a:bodyPr wrap="none" rtlCol="0">
              <a:spAutoFit/>
            </a:bodyPr>
            <a:lstStyle/>
            <a:p>
              <a:endParaRPr lang="en-GB" sz="1050" dirty="0"/>
            </a:p>
          </p:txBody>
        </p:sp>
        <p:cxnSp>
          <p:nvCxnSpPr>
            <p:cNvPr id="25" name="Straight Arrow Connector 24"/>
            <p:cNvCxnSpPr>
              <a:stCxn id="14" idx="3"/>
            </p:cNvCxnSpPr>
            <p:nvPr/>
          </p:nvCxnSpPr>
          <p:spPr>
            <a:xfrm flipH="1">
              <a:off x="3347864" y="4025047"/>
              <a:ext cx="701115" cy="556081"/>
            </a:xfrm>
            <a:prstGeom prst="straightConnector1">
              <a:avLst/>
            </a:prstGeom>
            <a:ln w="28575">
              <a:tailEnd type="arrow"/>
            </a:ln>
          </p:spPr>
          <p:style>
            <a:lnRef idx="1">
              <a:schemeClr val="dk1"/>
            </a:lnRef>
            <a:fillRef idx="0">
              <a:schemeClr val="dk1"/>
            </a:fillRef>
            <a:effectRef idx="0">
              <a:schemeClr val="dk1"/>
            </a:effectRef>
            <a:fontRef idx="minor">
              <a:schemeClr val="tx1"/>
            </a:fontRef>
          </p:style>
        </p:cxnSp>
        <p:cxnSp>
          <p:nvCxnSpPr>
            <p:cNvPr id="26" name="Straight Arrow Connector 25"/>
            <p:cNvCxnSpPr/>
            <p:nvPr/>
          </p:nvCxnSpPr>
          <p:spPr>
            <a:xfrm flipV="1">
              <a:off x="2321278" y="4840179"/>
              <a:ext cx="607842" cy="429698"/>
            </a:xfrm>
            <a:prstGeom prst="straightConnector1">
              <a:avLst/>
            </a:prstGeom>
            <a:ln w="28575">
              <a:tailEnd type="arrow"/>
            </a:ln>
          </p:spPr>
          <p:style>
            <a:lnRef idx="1">
              <a:schemeClr val="dk1"/>
            </a:lnRef>
            <a:fillRef idx="0">
              <a:schemeClr val="dk1"/>
            </a:fillRef>
            <a:effectRef idx="0">
              <a:schemeClr val="dk1"/>
            </a:effectRef>
            <a:fontRef idx="minor">
              <a:schemeClr val="tx1"/>
            </a:fontRef>
          </p:style>
        </p:cxnSp>
        <p:cxnSp>
          <p:nvCxnSpPr>
            <p:cNvPr id="27" name="Straight Arrow Connector 26"/>
            <p:cNvCxnSpPr>
              <a:stCxn id="16" idx="5"/>
            </p:cNvCxnSpPr>
            <p:nvPr/>
          </p:nvCxnSpPr>
          <p:spPr>
            <a:xfrm flipH="1" flipV="1">
              <a:off x="4171064" y="5368281"/>
              <a:ext cx="525367" cy="349334"/>
            </a:xfrm>
            <a:prstGeom prst="straightConnector1">
              <a:avLst/>
            </a:prstGeom>
            <a:ln w="28575">
              <a:tailEnd type="arrow"/>
            </a:ln>
          </p:spPr>
          <p:style>
            <a:lnRef idx="1">
              <a:schemeClr val="dk1"/>
            </a:lnRef>
            <a:fillRef idx="0">
              <a:schemeClr val="dk1"/>
            </a:fillRef>
            <a:effectRef idx="0">
              <a:schemeClr val="dk1"/>
            </a:effectRef>
            <a:fontRef idx="minor">
              <a:schemeClr val="tx1"/>
            </a:fontRef>
          </p:style>
        </p:cxnSp>
        <p:cxnSp>
          <p:nvCxnSpPr>
            <p:cNvPr id="28" name="Straight Arrow Connector 27"/>
            <p:cNvCxnSpPr>
              <a:stCxn id="15" idx="1"/>
            </p:cNvCxnSpPr>
            <p:nvPr/>
          </p:nvCxnSpPr>
          <p:spPr>
            <a:xfrm>
              <a:off x="1928795" y="3661987"/>
              <a:ext cx="554973" cy="363060"/>
            </a:xfrm>
            <a:prstGeom prst="straightConnector1">
              <a:avLst/>
            </a:prstGeom>
            <a:ln w="28575">
              <a:tailEnd type="arrow"/>
            </a:ln>
          </p:spPr>
          <p:style>
            <a:lnRef idx="1">
              <a:schemeClr val="dk1"/>
            </a:lnRef>
            <a:fillRef idx="0">
              <a:schemeClr val="dk1"/>
            </a:fillRef>
            <a:effectRef idx="0">
              <a:schemeClr val="dk1"/>
            </a:effectRef>
            <a:fontRef idx="minor">
              <a:schemeClr val="tx1"/>
            </a:fontRef>
          </p:style>
        </p:cxnSp>
        <p:sp>
          <p:nvSpPr>
            <p:cNvPr id="31" name="Smiley Face 30"/>
            <p:cNvSpPr/>
            <p:nvPr/>
          </p:nvSpPr>
          <p:spPr>
            <a:xfrm>
              <a:off x="2929120" y="4534981"/>
              <a:ext cx="504056" cy="424793"/>
            </a:xfrm>
            <a:prstGeom prst="smileyFac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50"/>
            </a:p>
          </p:txBody>
        </p:sp>
      </p:grpSp>
      <p:grpSp>
        <p:nvGrpSpPr>
          <p:cNvPr id="57" name="Group 56"/>
          <p:cNvGrpSpPr/>
          <p:nvPr/>
        </p:nvGrpSpPr>
        <p:grpSpPr>
          <a:xfrm>
            <a:off x="7448437" y="2610570"/>
            <a:ext cx="2337686" cy="2138695"/>
            <a:chOff x="654132" y="1772816"/>
            <a:chExt cx="6294132" cy="5018413"/>
          </a:xfrm>
        </p:grpSpPr>
        <p:cxnSp>
          <p:nvCxnSpPr>
            <p:cNvPr id="58" name="Straight Connector 57"/>
            <p:cNvCxnSpPr/>
            <p:nvPr/>
          </p:nvCxnSpPr>
          <p:spPr>
            <a:xfrm>
              <a:off x="1393864" y="1772816"/>
              <a:ext cx="0" cy="4320480"/>
            </a:xfrm>
            <a:prstGeom prst="line">
              <a:avLst/>
            </a:prstGeom>
            <a:ln w="28575"/>
          </p:spPr>
          <p:style>
            <a:lnRef idx="1">
              <a:schemeClr val="dk1"/>
            </a:lnRef>
            <a:fillRef idx="0">
              <a:schemeClr val="dk1"/>
            </a:fillRef>
            <a:effectRef idx="0">
              <a:schemeClr val="dk1"/>
            </a:effectRef>
            <a:fontRef idx="minor">
              <a:schemeClr val="tx1"/>
            </a:fontRef>
          </p:style>
        </p:cxnSp>
        <p:cxnSp>
          <p:nvCxnSpPr>
            <p:cNvPr id="59" name="Straight Connector 58"/>
            <p:cNvCxnSpPr/>
            <p:nvPr/>
          </p:nvCxnSpPr>
          <p:spPr>
            <a:xfrm>
              <a:off x="1393864" y="6093296"/>
              <a:ext cx="5554400" cy="0"/>
            </a:xfrm>
            <a:prstGeom prst="line">
              <a:avLst/>
            </a:prstGeom>
            <a:ln w="28575"/>
          </p:spPr>
          <p:style>
            <a:lnRef idx="1">
              <a:schemeClr val="dk1"/>
            </a:lnRef>
            <a:fillRef idx="0">
              <a:schemeClr val="dk1"/>
            </a:fillRef>
            <a:effectRef idx="0">
              <a:schemeClr val="dk1"/>
            </a:effectRef>
            <a:fontRef idx="minor">
              <a:schemeClr val="tx1"/>
            </a:fontRef>
          </p:style>
        </p:cxnSp>
        <p:cxnSp>
          <p:nvCxnSpPr>
            <p:cNvPr id="60" name="Straight Connector 59"/>
            <p:cNvCxnSpPr/>
            <p:nvPr/>
          </p:nvCxnSpPr>
          <p:spPr>
            <a:xfrm>
              <a:off x="1400780" y="2204864"/>
              <a:ext cx="4260703" cy="3888432"/>
            </a:xfrm>
            <a:prstGeom prst="line">
              <a:avLst/>
            </a:prstGeom>
            <a:ln w="28575">
              <a:prstDash val="solid"/>
            </a:ln>
          </p:spPr>
          <p:style>
            <a:lnRef idx="1">
              <a:schemeClr val="accent1"/>
            </a:lnRef>
            <a:fillRef idx="0">
              <a:schemeClr val="accent1"/>
            </a:fillRef>
            <a:effectRef idx="0">
              <a:schemeClr val="accent1"/>
            </a:effectRef>
            <a:fontRef idx="minor">
              <a:schemeClr val="tx1"/>
            </a:fontRef>
          </p:style>
        </p:cxnSp>
        <p:sp>
          <p:nvSpPr>
            <p:cNvPr id="61" name="TextBox 60"/>
            <p:cNvSpPr txBox="1"/>
            <p:nvPr/>
          </p:nvSpPr>
          <p:spPr>
            <a:xfrm rot="16200000">
              <a:off x="-656574" y="3540288"/>
              <a:ext cx="3367222" cy="745810"/>
            </a:xfrm>
            <a:prstGeom prst="rect">
              <a:avLst/>
            </a:prstGeom>
            <a:noFill/>
          </p:spPr>
          <p:txBody>
            <a:bodyPr wrap="none" rtlCol="0">
              <a:spAutoFit/>
            </a:bodyPr>
            <a:lstStyle/>
            <a:p>
              <a:r>
                <a:rPr lang="en-GB" sz="1200" dirty="0"/>
                <a:t>Population size N</a:t>
              </a:r>
              <a:r>
                <a:rPr lang="en-GB" sz="1200" baseline="-25000" dirty="0"/>
                <a:t>2</a:t>
              </a:r>
              <a:endParaRPr lang="en-GB" sz="1200" dirty="0"/>
            </a:p>
          </p:txBody>
        </p:sp>
        <p:cxnSp>
          <p:nvCxnSpPr>
            <p:cNvPr id="62" name="Straight Connector 61"/>
            <p:cNvCxnSpPr/>
            <p:nvPr/>
          </p:nvCxnSpPr>
          <p:spPr>
            <a:xfrm>
              <a:off x="1430257" y="3317261"/>
              <a:ext cx="2997727" cy="2776035"/>
            </a:xfrm>
            <a:prstGeom prst="line">
              <a:avLst/>
            </a:prstGeom>
            <a:ln w="28575">
              <a:prstDash val="dash"/>
            </a:ln>
          </p:spPr>
          <p:style>
            <a:lnRef idx="1">
              <a:schemeClr val="accent1"/>
            </a:lnRef>
            <a:fillRef idx="0">
              <a:schemeClr val="accent1"/>
            </a:fillRef>
            <a:effectRef idx="0">
              <a:schemeClr val="accent1"/>
            </a:effectRef>
            <a:fontRef idx="minor">
              <a:schemeClr val="tx1"/>
            </a:fontRef>
          </p:style>
        </p:cxnSp>
        <p:sp>
          <p:nvSpPr>
            <p:cNvPr id="63" name="TextBox 62"/>
            <p:cNvSpPr txBox="1"/>
            <p:nvPr/>
          </p:nvSpPr>
          <p:spPr>
            <a:xfrm>
              <a:off x="2206019" y="6141255"/>
              <a:ext cx="3863705" cy="649974"/>
            </a:xfrm>
            <a:prstGeom prst="rect">
              <a:avLst/>
            </a:prstGeom>
            <a:noFill/>
          </p:spPr>
          <p:txBody>
            <a:bodyPr wrap="none" rtlCol="0">
              <a:spAutoFit/>
            </a:bodyPr>
            <a:lstStyle/>
            <a:p>
              <a:r>
                <a:rPr lang="en-GB" sz="1200" dirty="0"/>
                <a:t>Population size N</a:t>
              </a:r>
              <a:r>
                <a:rPr lang="en-GB" sz="1200" baseline="-25000" dirty="0"/>
                <a:t>1</a:t>
              </a:r>
              <a:endParaRPr lang="en-GB" sz="1200" dirty="0"/>
            </a:p>
          </p:txBody>
        </p:sp>
        <p:sp>
          <p:nvSpPr>
            <p:cNvPr id="64" name="TextBox 63"/>
            <p:cNvSpPr txBox="1"/>
            <p:nvPr/>
          </p:nvSpPr>
          <p:spPr>
            <a:xfrm rot="2477168">
              <a:off x="4382199" y="5188135"/>
              <a:ext cx="2094135" cy="595810"/>
            </a:xfrm>
            <a:prstGeom prst="rect">
              <a:avLst/>
            </a:prstGeom>
            <a:noFill/>
          </p:spPr>
          <p:txBody>
            <a:bodyPr wrap="none" rtlCol="0">
              <a:spAutoFit/>
            </a:bodyPr>
            <a:lstStyle/>
            <a:p>
              <a:r>
                <a:rPr lang="en-GB" sz="1050" dirty="0"/>
                <a:t>Species 1</a:t>
              </a:r>
            </a:p>
          </p:txBody>
        </p:sp>
        <p:sp>
          <p:nvSpPr>
            <p:cNvPr id="65" name="TextBox 64"/>
            <p:cNvSpPr txBox="1"/>
            <p:nvPr/>
          </p:nvSpPr>
          <p:spPr>
            <a:xfrm rot="2477168">
              <a:off x="3088684" y="5177181"/>
              <a:ext cx="2094135" cy="595810"/>
            </a:xfrm>
            <a:prstGeom prst="rect">
              <a:avLst/>
            </a:prstGeom>
            <a:noFill/>
          </p:spPr>
          <p:txBody>
            <a:bodyPr wrap="none" rtlCol="0">
              <a:spAutoFit/>
            </a:bodyPr>
            <a:lstStyle/>
            <a:p>
              <a:r>
                <a:rPr lang="en-GB" sz="1050" dirty="0"/>
                <a:t>Species 2</a:t>
              </a:r>
            </a:p>
          </p:txBody>
        </p:sp>
        <p:sp>
          <p:nvSpPr>
            <p:cNvPr id="66" name="Oval 65"/>
            <p:cNvSpPr/>
            <p:nvPr/>
          </p:nvSpPr>
          <p:spPr>
            <a:xfrm>
              <a:off x="2206017" y="5261477"/>
              <a:ext cx="133735" cy="10680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50"/>
            </a:p>
          </p:txBody>
        </p:sp>
        <p:sp>
          <p:nvSpPr>
            <p:cNvPr id="67" name="Oval 66"/>
            <p:cNvSpPr/>
            <p:nvPr/>
          </p:nvSpPr>
          <p:spPr>
            <a:xfrm>
              <a:off x="4726297" y="3826252"/>
              <a:ext cx="133735" cy="10680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50"/>
            </a:p>
          </p:txBody>
        </p:sp>
        <p:cxnSp>
          <p:nvCxnSpPr>
            <p:cNvPr id="70" name="Straight Arrow Connector 69"/>
            <p:cNvCxnSpPr/>
            <p:nvPr/>
          </p:nvCxnSpPr>
          <p:spPr>
            <a:xfrm flipV="1">
              <a:off x="2272885" y="4745009"/>
              <a:ext cx="656235" cy="556199"/>
            </a:xfrm>
            <a:prstGeom prst="straightConnector1">
              <a:avLst/>
            </a:prstGeom>
            <a:ln w="28575">
              <a:tailEnd type="arrow"/>
            </a:ln>
          </p:spPr>
          <p:style>
            <a:lnRef idx="1">
              <a:schemeClr val="dk1"/>
            </a:lnRef>
            <a:fillRef idx="0">
              <a:schemeClr val="dk1"/>
            </a:fillRef>
            <a:effectRef idx="0">
              <a:schemeClr val="dk1"/>
            </a:effectRef>
            <a:fontRef idx="minor">
              <a:schemeClr val="tx1"/>
            </a:fontRef>
          </p:style>
        </p:cxnSp>
        <p:cxnSp>
          <p:nvCxnSpPr>
            <p:cNvPr id="73" name="Straight Arrow Connector 72"/>
            <p:cNvCxnSpPr>
              <a:stCxn id="67" idx="3"/>
            </p:cNvCxnSpPr>
            <p:nvPr/>
          </p:nvCxnSpPr>
          <p:spPr>
            <a:xfrm flipH="1">
              <a:off x="3995936" y="3917415"/>
              <a:ext cx="749946" cy="663713"/>
            </a:xfrm>
            <a:prstGeom prst="straightConnector1">
              <a:avLst/>
            </a:prstGeom>
            <a:ln w="28575">
              <a:tailEnd type="arrow"/>
            </a:ln>
          </p:spPr>
          <p:style>
            <a:lnRef idx="1">
              <a:schemeClr val="dk1"/>
            </a:lnRef>
            <a:fillRef idx="0">
              <a:schemeClr val="dk1"/>
            </a:fillRef>
            <a:effectRef idx="0">
              <a:schemeClr val="dk1"/>
            </a:effectRef>
            <a:fontRef idx="minor">
              <a:schemeClr val="tx1"/>
            </a:fontRef>
          </p:style>
        </p:cxnSp>
        <p:sp>
          <p:nvSpPr>
            <p:cNvPr id="74" name="Oval 73"/>
            <p:cNvSpPr/>
            <p:nvPr/>
          </p:nvSpPr>
          <p:spPr>
            <a:xfrm>
              <a:off x="3131840" y="4249271"/>
              <a:ext cx="144016" cy="11583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50"/>
            </a:p>
          </p:txBody>
        </p:sp>
        <p:cxnSp>
          <p:nvCxnSpPr>
            <p:cNvPr id="75" name="Straight Arrow Connector 74"/>
            <p:cNvCxnSpPr>
              <a:stCxn id="74" idx="5"/>
            </p:cNvCxnSpPr>
            <p:nvPr/>
          </p:nvCxnSpPr>
          <p:spPr>
            <a:xfrm>
              <a:off x="3254765" y="4348141"/>
              <a:ext cx="453139" cy="396868"/>
            </a:xfrm>
            <a:prstGeom prst="straightConnector1">
              <a:avLst/>
            </a:prstGeom>
            <a:ln w="28575">
              <a:tailEnd type="arrow"/>
            </a:ln>
          </p:spPr>
          <p:style>
            <a:lnRef idx="1">
              <a:schemeClr val="dk1"/>
            </a:lnRef>
            <a:fillRef idx="0">
              <a:schemeClr val="dk1"/>
            </a:fillRef>
            <a:effectRef idx="0">
              <a:schemeClr val="dk1"/>
            </a:effectRef>
            <a:fontRef idx="minor">
              <a:schemeClr val="tx1"/>
            </a:fontRef>
          </p:style>
        </p:cxnSp>
      </p:grpSp>
      <p:sp>
        <p:nvSpPr>
          <p:cNvPr id="76" name="TextBox 75"/>
          <p:cNvSpPr txBox="1"/>
          <p:nvPr/>
        </p:nvSpPr>
        <p:spPr>
          <a:xfrm>
            <a:off x="8053697" y="6368834"/>
            <a:ext cx="1435008" cy="276999"/>
          </a:xfrm>
          <a:prstGeom prst="rect">
            <a:avLst/>
          </a:prstGeom>
          <a:noFill/>
        </p:spPr>
        <p:txBody>
          <a:bodyPr wrap="none" rtlCol="0">
            <a:spAutoFit/>
          </a:bodyPr>
          <a:lstStyle/>
          <a:p>
            <a:r>
              <a:rPr lang="en-GB" sz="1200" dirty="0"/>
              <a:t>Population size N</a:t>
            </a:r>
            <a:r>
              <a:rPr lang="en-GB" sz="1200" baseline="-25000" dirty="0"/>
              <a:t>1</a:t>
            </a:r>
            <a:endParaRPr lang="en-GB" sz="1200" dirty="0"/>
          </a:p>
        </p:txBody>
      </p:sp>
      <p:sp>
        <p:nvSpPr>
          <p:cNvPr id="77" name="TextBox 76"/>
          <p:cNvSpPr txBox="1"/>
          <p:nvPr/>
        </p:nvSpPr>
        <p:spPr>
          <a:xfrm rot="16200000">
            <a:off x="6865619" y="5411704"/>
            <a:ext cx="1435008" cy="276999"/>
          </a:xfrm>
          <a:prstGeom prst="rect">
            <a:avLst/>
          </a:prstGeom>
          <a:noFill/>
        </p:spPr>
        <p:txBody>
          <a:bodyPr wrap="none" rtlCol="0">
            <a:spAutoFit/>
          </a:bodyPr>
          <a:lstStyle/>
          <a:p>
            <a:r>
              <a:rPr lang="en-GB" sz="1200" dirty="0"/>
              <a:t>Population size N</a:t>
            </a:r>
            <a:r>
              <a:rPr lang="en-GB" sz="1200" baseline="-25000" dirty="0"/>
              <a:t>2</a:t>
            </a:r>
            <a:endParaRPr lang="en-GB" sz="1200" dirty="0"/>
          </a:p>
        </p:txBody>
      </p:sp>
    </p:spTree>
    <p:extLst>
      <p:ext uri="{BB962C8B-B14F-4D97-AF65-F5344CB8AC3E}">
        <p14:creationId xmlns:p14="http://schemas.microsoft.com/office/powerpoint/2010/main" val="24945466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44624"/>
            <a:ext cx="8229600" cy="706090"/>
          </a:xfrm>
        </p:spPr>
        <p:txBody>
          <a:bodyPr>
            <a:normAutofit/>
          </a:bodyPr>
          <a:lstStyle/>
          <a:p>
            <a:pPr algn="l"/>
            <a:r>
              <a:rPr lang="en-GB" sz="2800" dirty="0" err="1"/>
              <a:t>Fukami</a:t>
            </a:r>
            <a:r>
              <a:rPr lang="en-GB" sz="2800" dirty="0"/>
              <a:t>: priority effects and historical contingency</a:t>
            </a:r>
          </a:p>
        </p:txBody>
      </p:sp>
      <p:sp>
        <p:nvSpPr>
          <p:cNvPr id="3" name="Content Placeholder 2"/>
          <p:cNvSpPr>
            <a:spLocks noGrp="1"/>
          </p:cNvSpPr>
          <p:nvPr>
            <p:ph idx="1"/>
          </p:nvPr>
        </p:nvSpPr>
        <p:spPr>
          <a:xfrm>
            <a:off x="1981199" y="764705"/>
            <a:ext cx="8229600" cy="4525963"/>
          </a:xfrm>
        </p:spPr>
        <p:txBody>
          <a:bodyPr>
            <a:normAutofit lnSpcReduction="10000"/>
          </a:bodyPr>
          <a:lstStyle/>
          <a:p>
            <a:pPr marL="514350" indent="-514350">
              <a:buAutoNum type="arabicPeriod"/>
            </a:pPr>
            <a:r>
              <a:rPr lang="en-GB" sz="2400" dirty="0"/>
              <a:t>Alternative stable states</a:t>
            </a:r>
          </a:p>
          <a:p>
            <a:pPr marL="514350" indent="-514350">
              <a:buAutoNum type="arabicPeriod"/>
            </a:pPr>
            <a:endParaRPr lang="en-GB" sz="2400" dirty="0"/>
          </a:p>
          <a:p>
            <a:pPr marL="514350" indent="-514350">
              <a:buAutoNum type="arabicPeriod"/>
            </a:pPr>
            <a:endParaRPr lang="en-GB" sz="2400" dirty="0"/>
          </a:p>
          <a:p>
            <a:pPr marL="514350" indent="-514350">
              <a:buAutoNum type="arabicPeriod"/>
            </a:pPr>
            <a:endParaRPr lang="en-GB" sz="2400" dirty="0"/>
          </a:p>
          <a:p>
            <a:pPr marL="514350" indent="-514350">
              <a:buAutoNum type="arabicPeriod"/>
            </a:pPr>
            <a:endParaRPr lang="en-GB" sz="2400" dirty="0"/>
          </a:p>
          <a:p>
            <a:pPr marL="514350" indent="-514350">
              <a:buAutoNum type="arabicPeriod"/>
            </a:pPr>
            <a:r>
              <a:rPr lang="en-GB" sz="2400" dirty="0"/>
              <a:t>Alternative transient states</a:t>
            </a:r>
          </a:p>
          <a:p>
            <a:pPr marL="514350" indent="-514350">
              <a:buAutoNum type="arabicPeriod"/>
            </a:pPr>
            <a:endParaRPr lang="en-GB" sz="2400" b="1" dirty="0"/>
          </a:p>
          <a:p>
            <a:pPr marL="514350" indent="-514350">
              <a:buAutoNum type="arabicPeriod"/>
            </a:pPr>
            <a:endParaRPr lang="en-GB" sz="2400" dirty="0"/>
          </a:p>
          <a:p>
            <a:pPr marL="514350" indent="-514350">
              <a:buAutoNum type="arabicPeriod"/>
            </a:pPr>
            <a:endParaRPr lang="en-GB" sz="2400" dirty="0"/>
          </a:p>
          <a:p>
            <a:pPr marL="514350" indent="-514350">
              <a:buAutoNum type="arabicPeriod"/>
            </a:pPr>
            <a:endParaRPr lang="en-GB" sz="2400" dirty="0"/>
          </a:p>
          <a:p>
            <a:pPr marL="514350" indent="-514350">
              <a:buAutoNum type="arabicPeriod"/>
            </a:pPr>
            <a:r>
              <a:rPr lang="en-GB" sz="2400" dirty="0"/>
              <a:t>Compositional cycle</a:t>
            </a:r>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12840" y="1340769"/>
            <a:ext cx="4343400" cy="1362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67063" y="3284985"/>
            <a:ext cx="5857875" cy="1381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28554" y="5229201"/>
            <a:ext cx="5819775" cy="1571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681057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19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19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991544" y="692697"/>
            <a:ext cx="7848872" cy="646331"/>
          </a:xfrm>
          <a:prstGeom prst="rect">
            <a:avLst/>
          </a:prstGeom>
          <a:noFill/>
        </p:spPr>
        <p:txBody>
          <a:bodyPr wrap="square" rtlCol="0">
            <a:spAutoFit/>
          </a:bodyPr>
          <a:lstStyle/>
          <a:p>
            <a:endParaRPr lang="en-GB" sz="3600" dirty="0"/>
          </a:p>
        </p:txBody>
      </p:sp>
      <p:pic>
        <p:nvPicPr>
          <p:cNvPr id="2050" name="Picture 2"/>
          <p:cNvPicPr>
            <a:picLocks noChangeAspect="1" noChangeArrowheads="1"/>
          </p:cNvPicPr>
          <p:nvPr/>
        </p:nvPicPr>
        <p:blipFill>
          <a:blip r:embed="rId2" cstate="print"/>
          <a:srcRect/>
          <a:stretch>
            <a:fillRect/>
          </a:stretch>
        </p:blipFill>
        <p:spPr bwMode="auto">
          <a:xfrm>
            <a:off x="1524000" y="1484785"/>
            <a:ext cx="5220072" cy="3073317"/>
          </a:xfrm>
          <a:prstGeom prst="rect">
            <a:avLst/>
          </a:prstGeom>
          <a:noFill/>
          <a:ln w="9525">
            <a:noFill/>
            <a:miter lim="800000"/>
            <a:headEnd/>
            <a:tailEnd/>
          </a:ln>
        </p:spPr>
      </p:pic>
      <p:sp>
        <p:nvSpPr>
          <p:cNvPr id="7" name="TextBox 6"/>
          <p:cNvSpPr txBox="1"/>
          <p:nvPr/>
        </p:nvSpPr>
        <p:spPr>
          <a:xfrm>
            <a:off x="4943873" y="6237312"/>
            <a:ext cx="3241015" cy="369332"/>
          </a:xfrm>
          <a:prstGeom prst="rect">
            <a:avLst/>
          </a:prstGeom>
          <a:noFill/>
        </p:spPr>
        <p:txBody>
          <a:bodyPr wrap="none" rtlCol="0">
            <a:spAutoFit/>
          </a:bodyPr>
          <a:lstStyle/>
          <a:p>
            <a:r>
              <a:rPr lang="en-GB" dirty="0">
                <a:hlinkClick r:id="rId3"/>
              </a:rPr>
              <a:t>Watt (1925) J. Ecol. 13, 27-73</a:t>
            </a:r>
            <a:endParaRPr lang="en-GB" dirty="0"/>
          </a:p>
        </p:txBody>
      </p:sp>
      <p:pic>
        <p:nvPicPr>
          <p:cNvPr id="2051" name="Picture 3"/>
          <p:cNvPicPr>
            <a:picLocks noChangeAspect="1" noChangeArrowheads="1"/>
          </p:cNvPicPr>
          <p:nvPr/>
        </p:nvPicPr>
        <p:blipFill>
          <a:blip r:embed="rId4" cstate="print"/>
          <a:srcRect/>
          <a:stretch>
            <a:fillRect/>
          </a:stretch>
        </p:blipFill>
        <p:spPr bwMode="auto">
          <a:xfrm>
            <a:off x="6672064" y="1484784"/>
            <a:ext cx="3812654" cy="3080422"/>
          </a:xfrm>
          <a:prstGeom prst="rect">
            <a:avLst/>
          </a:prstGeom>
          <a:noFill/>
          <a:ln w="9525">
            <a:noFill/>
            <a:miter lim="800000"/>
            <a:headEnd/>
            <a:tailEnd/>
          </a:ln>
        </p:spPr>
      </p:pic>
      <p:sp>
        <p:nvSpPr>
          <p:cNvPr id="8" name="TextBox 7"/>
          <p:cNvSpPr txBox="1"/>
          <p:nvPr/>
        </p:nvSpPr>
        <p:spPr>
          <a:xfrm>
            <a:off x="2156648" y="116633"/>
            <a:ext cx="7827784" cy="646331"/>
          </a:xfrm>
          <a:prstGeom prst="rect">
            <a:avLst/>
          </a:prstGeom>
          <a:noFill/>
        </p:spPr>
        <p:txBody>
          <a:bodyPr wrap="none" rtlCol="0">
            <a:spAutoFit/>
          </a:bodyPr>
          <a:lstStyle/>
          <a:p>
            <a:r>
              <a:rPr lang="en-GB" sz="3600" dirty="0"/>
              <a:t>Succession can be observed in gaps.</a:t>
            </a:r>
          </a:p>
        </p:txBody>
      </p:sp>
      <p:cxnSp>
        <p:nvCxnSpPr>
          <p:cNvPr id="10" name="Straight Arrow Connector 9"/>
          <p:cNvCxnSpPr/>
          <p:nvPr/>
        </p:nvCxnSpPr>
        <p:spPr>
          <a:xfrm flipH="1" flipV="1">
            <a:off x="4943872" y="3645024"/>
            <a:ext cx="648072" cy="1224136"/>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11" name="TextBox 10"/>
          <p:cNvSpPr txBox="1"/>
          <p:nvPr/>
        </p:nvSpPr>
        <p:spPr>
          <a:xfrm>
            <a:off x="5591944" y="4653137"/>
            <a:ext cx="5076056" cy="646331"/>
          </a:xfrm>
          <a:prstGeom prst="rect">
            <a:avLst/>
          </a:prstGeom>
          <a:noFill/>
        </p:spPr>
        <p:txBody>
          <a:bodyPr wrap="square" rtlCol="0">
            <a:spAutoFit/>
          </a:bodyPr>
          <a:lstStyle/>
          <a:p>
            <a:r>
              <a:rPr lang="en-GB" dirty="0"/>
              <a:t>Beech seedlings at gap edge, under parent canopy – shade tolerant, persist.</a:t>
            </a:r>
          </a:p>
        </p:txBody>
      </p:sp>
      <p:cxnSp>
        <p:nvCxnSpPr>
          <p:cNvPr id="14" name="Straight Arrow Connector 13"/>
          <p:cNvCxnSpPr/>
          <p:nvPr/>
        </p:nvCxnSpPr>
        <p:spPr>
          <a:xfrm>
            <a:off x="3359696" y="1556792"/>
            <a:ext cx="792088" cy="151216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15" name="TextBox 14"/>
          <p:cNvSpPr txBox="1"/>
          <p:nvPr/>
        </p:nvSpPr>
        <p:spPr>
          <a:xfrm>
            <a:off x="1703513" y="1196752"/>
            <a:ext cx="6455613" cy="369332"/>
          </a:xfrm>
          <a:prstGeom prst="rect">
            <a:avLst/>
          </a:prstGeom>
          <a:noFill/>
        </p:spPr>
        <p:txBody>
          <a:bodyPr wrap="none" rtlCol="0">
            <a:spAutoFit/>
          </a:bodyPr>
          <a:lstStyle/>
          <a:p>
            <a:r>
              <a:rPr lang="en-GB" dirty="0"/>
              <a:t>Centre of gap dominated by ash – mobile seeds, fast growing</a:t>
            </a:r>
          </a:p>
        </p:txBody>
      </p:sp>
      <p:cxnSp>
        <p:nvCxnSpPr>
          <p:cNvPr id="18" name="Straight Arrow Connector 17"/>
          <p:cNvCxnSpPr/>
          <p:nvPr/>
        </p:nvCxnSpPr>
        <p:spPr>
          <a:xfrm flipV="1">
            <a:off x="2567608" y="3068960"/>
            <a:ext cx="1080120" cy="187220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21" name="TextBox 20"/>
          <p:cNvSpPr txBox="1"/>
          <p:nvPr/>
        </p:nvSpPr>
        <p:spPr>
          <a:xfrm>
            <a:off x="1524000" y="4869161"/>
            <a:ext cx="3707904" cy="646331"/>
          </a:xfrm>
          <a:prstGeom prst="rect">
            <a:avLst/>
          </a:prstGeom>
          <a:noFill/>
        </p:spPr>
        <p:txBody>
          <a:bodyPr wrap="square" rtlCol="0">
            <a:spAutoFit/>
          </a:bodyPr>
          <a:lstStyle/>
          <a:p>
            <a:r>
              <a:rPr lang="en-GB" dirty="0"/>
              <a:t>Scattered oak seedlings (carried by birds/squirrels)</a:t>
            </a:r>
          </a:p>
        </p:txBody>
      </p:sp>
    </p:spTree>
    <p:extLst>
      <p:ext uri="{BB962C8B-B14F-4D97-AF65-F5344CB8AC3E}">
        <p14:creationId xmlns:p14="http://schemas.microsoft.com/office/powerpoint/2010/main" val="33616407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dissolve">
                                      <p:cBhvr>
                                        <p:cTn id="7" dur="500"/>
                                        <p:tgtEl>
                                          <p:spTgt spid="15"/>
                                        </p:tgtEl>
                                      </p:cBhvr>
                                    </p:animEffect>
                                  </p:childTnLst>
                                </p:cTn>
                              </p:par>
                              <p:par>
                                <p:cTn id="8" presetID="9" presetClass="entr" presetSubtype="0"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dissolve">
                                      <p:cBhvr>
                                        <p:cTn id="10" dur="500"/>
                                        <p:tgtEl>
                                          <p:spTgt spid="14"/>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nodeType="click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dissolve">
                                      <p:cBhvr>
                                        <p:cTn id="15" dur="500"/>
                                        <p:tgtEl>
                                          <p:spTgt spid="18"/>
                                        </p:tgtEl>
                                      </p:cBhvr>
                                    </p:animEffect>
                                  </p:childTnLst>
                                </p:cTn>
                              </p:par>
                              <p:par>
                                <p:cTn id="16" presetID="9" presetClass="entr" presetSubtype="0" fill="hold" grpId="0" nodeType="withEffect">
                                  <p:stCondLst>
                                    <p:cond delay="0"/>
                                  </p:stCondLst>
                                  <p:childTnLst>
                                    <p:set>
                                      <p:cBhvr>
                                        <p:cTn id="17" dur="1" fill="hold">
                                          <p:stCondLst>
                                            <p:cond delay="0"/>
                                          </p:stCondLst>
                                        </p:cTn>
                                        <p:tgtEl>
                                          <p:spTgt spid="21"/>
                                        </p:tgtEl>
                                        <p:attrNameLst>
                                          <p:attrName>style.visibility</p:attrName>
                                        </p:attrNameLst>
                                      </p:cBhvr>
                                      <p:to>
                                        <p:strVal val="visible"/>
                                      </p:to>
                                    </p:set>
                                    <p:animEffect transition="in" filter="dissolve">
                                      <p:cBhvr>
                                        <p:cTn id="18" dur="500"/>
                                        <p:tgtEl>
                                          <p:spTgt spid="21"/>
                                        </p:tgtEl>
                                      </p:cBhvr>
                                    </p:animEffect>
                                  </p:childTnLst>
                                </p:cTn>
                              </p:par>
                            </p:childTnLst>
                          </p:cTn>
                        </p:par>
                      </p:childTnLst>
                    </p:cTn>
                  </p:par>
                  <p:par>
                    <p:cTn id="19" fill="hold">
                      <p:stCondLst>
                        <p:cond delay="indefinite"/>
                      </p:stCondLst>
                      <p:childTnLst>
                        <p:par>
                          <p:cTn id="20" fill="hold">
                            <p:stCondLst>
                              <p:cond delay="0"/>
                            </p:stCondLst>
                            <p:childTnLst>
                              <p:par>
                                <p:cTn id="21" presetID="9"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dissolve">
                                      <p:cBhvr>
                                        <p:cTn id="23" dur="500"/>
                                        <p:tgtEl>
                                          <p:spTgt spid="11"/>
                                        </p:tgtEl>
                                      </p:cBhvr>
                                    </p:animEffect>
                                  </p:childTnLst>
                                </p:cTn>
                              </p:par>
                              <p:par>
                                <p:cTn id="24" presetID="9" presetClass="entr" presetSubtype="0" fill="hold" nodeType="with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dissolve">
                                      <p:cBhvr>
                                        <p:cTn id="2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5" grpId="0"/>
      <p:bldP spid="2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mqbssefb\Downloads\alexandra-dech-UrlJUjvbcac-unsplash.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ctrTitle"/>
          </p:nvPr>
        </p:nvSpPr>
        <p:spPr>
          <a:xfrm>
            <a:off x="2135560" y="188641"/>
            <a:ext cx="7772400" cy="720080"/>
          </a:xfrm>
        </p:spPr>
        <p:txBody>
          <a:bodyPr>
            <a:normAutofit fontScale="90000"/>
          </a:bodyPr>
          <a:lstStyle/>
          <a:p>
            <a:r>
              <a:rPr lang="en-GB" dirty="0">
                <a:solidFill>
                  <a:schemeClr val="bg1"/>
                </a:solidFill>
              </a:rPr>
              <a:t>Community ecology 2</a:t>
            </a:r>
          </a:p>
        </p:txBody>
      </p:sp>
      <p:sp>
        <p:nvSpPr>
          <p:cNvPr id="3" name="Subtitle 2"/>
          <p:cNvSpPr>
            <a:spLocks noGrp="1"/>
          </p:cNvSpPr>
          <p:nvPr>
            <p:ph type="subTitle" idx="1"/>
          </p:nvPr>
        </p:nvSpPr>
        <p:spPr>
          <a:xfrm>
            <a:off x="2927648" y="6297050"/>
            <a:ext cx="6400800" cy="553616"/>
          </a:xfrm>
        </p:spPr>
        <p:txBody>
          <a:bodyPr>
            <a:normAutofit lnSpcReduction="10000"/>
          </a:bodyPr>
          <a:lstStyle/>
          <a:p>
            <a:r>
              <a:rPr lang="en-GB" dirty="0">
                <a:solidFill>
                  <a:schemeClr val="bg1"/>
                </a:solidFill>
              </a:rPr>
              <a:t>Lecture 12</a:t>
            </a:r>
          </a:p>
        </p:txBody>
      </p:sp>
    </p:spTree>
    <p:extLst>
      <p:ext uri="{BB962C8B-B14F-4D97-AF65-F5344CB8AC3E}">
        <p14:creationId xmlns:p14="http://schemas.microsoft.com/office/powerpoint/2010/main" val="16436268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991544" y="692697"/>
            <a:ext cx="7848872" cy="646331"/>
          </a:xfrm>
          <a:prstGeom prst="rect">
            <a:avLst/>
          </a:prstGeom>
          <a:noFill/>
        </p:spPr>
        <p:txBody>
          <a:bodyPr wrap="square" rtlCol="0">
            <a:spAutoFit/>
          </a:bodyPr>
          <a:lstStyle/>
          <a:p>
            <a:pPr marL="571500" indent="-571500">
              <a:buFont typeface="Arial" panose="020B0604020202020204" pitchFamily="34" charset="0"/>
              <a:buChar char="•"/>
            </a:pPr>
            <a:endParaRPr lang="en-GB" sz="3600" dirty="0"/>
          </a:p>
        </p:txBody>
      </p:sp>
      <p:sp>
        <p:nvSpPr>
          <p:cNvPr id="4" name="Rectangle 3"/>
          <p:cNvSpPr/>
          <p:nvPr/>
        </p:nvSpPr>
        <p:spPr>
          <a:xfrm>
            <a:off x="1775520" y="994078"/>
            <a:ext cx="8568952" cy="4955203"/>
          </a:xfrm>
          <a:prstGeom prst="rect">
            <a:avLst/>
          </a:prstGeom>
        </p:spPr>
        <p:txBody>
          <a:bodyPr wrap="square">
            <a:spAutoFit/>
          </a:bodyPr>
          <a:lstStyle/>
          <a:p>
            <a:r>
              <a:rPr lang="en-GB" sz="2800" dirty="0"/>
              <a:t>Which will win?! – depends on:</a:t>
            </a:r>
          </a:p>
          <a:p>
            <a:pPr lvl="1"/>
            <a:r>
              <a:rPr lang="en-GB" sz="2800" dirty="0"/>
              <a:t> year (mast years) </a:t>
            </a:r>
          </a:p>
          <a:p>
            <a:pPr lvl="1"/>
            <a:r>
              <a:rPr lang="en-GB" sz="2800" dirty="0"/>
              <a:t> weather (rainfall, temperature)</a:t>
            </a:r>
          </a:p>
          <a:p>
            <a:pPr lvl="1"/>
            <a:r>
              <a:rPr lang="en-GB" sz="2800" dirty="0"/>
              <a:t>…</a:t>
            </a:r>
          </a:p>
          <a:p>
            <a:pPr lvl="1"/>
            <a:endParaRPr lang="en-GB" sz="2800" dirty="0"/>
          </a:p>
          <a:p>
            <a:r>
              <a:rPr lang="en-GB" sz="2800" dirty="0"/>
              <a:t>Replacement a matter of </a:t>
            </a:r>
            <a:r>
              <a:rPr lang="en-GB" sz="2800" dirty="0">
                <a:solidFill>
                  <a:srgbClr val="FF0000"/>
                </a:solidFill>
              </a:rPr>
              <a:t>chance </a:t>
            </a:r>
            <a:r>
              <a:rPr lang="en-GB" sz="2800" dirty="0"/>
              <a:t>(different species exploiting different conditions at different times) but once a tree is dominant it stays there.</a:t>
            </a:r>
          </a:p>
          <a:p>
            <a:endParaRPr lang="en-GB" sz="2800" dirty="0"/>
          </a:p>
          <a:p>
            <a:r>
              <a:rPr lang="en-GB" sz="3200" dirty="0"/>
              <a:t>DIFFERENT SPECIES USE DIFFERENT </a:t>
            </a:r>
            <a:r>
              <a:rPr lang="en-GB" sz="3200" b="1" dirty="0"/>
              <a:t>STRATEGIES</a:t>
            </a:r>
            <a:endParaRPr lang="en-GB" sz="3600" b="1" dirty="0"/>
          </a:p>
        </p:txBody>
      </p:sp>
      <p:pic>
        <p:nvPicPr>
          <p:cNvPr id="9218" name="Picture 2" descr="C:\Users\mqbssefb\Downloads\denny-muller-cRUQP9hWnac-unsplash.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193021" y="836010"/>
            <a:ext cx="2377318" cy="15848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41161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dissolv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dissolve">
                                      <p:cBhvr>
                                        <p:cTn id="12" dur="500"/>
                                        <p:tgtEl>
                                          <p:spTgt spid="4">
                                            <p:txEl>
                                              <p:pRg st="1" end="1"/>
                                            </p:txEl>
                                          </p:spTgt>
                                        </p:tgtEl>
                                      </p:cBhvr>
                                    </p:animEffect>
                                  </p:childTnLst>
                                </p:cTn>
                              </p:par>
                              <p:par>
                                <p:cTn id="13" presetID="1" presetClass="entr" presetSubtype="0" fill="hold" nodeType="withEffect">
                                  <p:stCondLst>
                                    <p:cond delay="0"/>
                                  </p:stCondLst>
                                  <p:childTnLst>
                                    <p:set>
                                      <p:cBhvr>
                                        <p:cTn id="14" dur="1" fill="hold">
                                          <p:stCondLst>
                                            <p:cond delay="0"/>
                                          </p:stCondLst>
                                        </p:cTn>
                                        <p:tgtEl>
                                          <p:spTgt spid="9218"/>
                                        </p:tgtEl>
                                        <p:attrNameLst>
                                          <p:attrName>style.visibility</p:attrName>
                                        </p:attrNameLst>
                                      </p:cBhvr>
                                      <p:to>
                                        <p:strVal val="visible"/>
                                      </p:to>
                                    </p:set>
                                  </p:childTnLst>
                                </p:cTn>
                              </p:par>
                              <p:par>
                                <p:cTn id="15" presetID="9" presetClass="entr" presetSubtype="0" fill="hold" nodeType="with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dissolve">
                                      <p:cBhvr>
                                        <p:cTn id="17" dur="500"/>
                                        <p:tgtEl>
                                          <p:spTgt spid="4">
                                            <p:txEl>
                                              <p:pRg st="2" end="2"/>
                                            </p:txEl>
                                          </p:spTgt>
                                        </p:tgtEl>
                                      </p:cBhvr>
                                    </p:animEffect>
                                  </p:childTnLst>
                                </p:cTn>
                              </p:par>
                              <p:par>
                                <p:cTn id="18" presetID="9" presetClass="entr" presetSubtype="0" fill="hold" nodeType="withEffect">
                                  <p:stCondLst>
                                    <p:cond delay="0"/>
                                  </p:stCondLst>
                                  <p:childTnLst>
                                    <p:set>
                                      <p:cBhvr>
                                        <p:cTn id="19" dur="1" fill="hold">
                                          <p:stCondLst>
                                            <p:cond delay="0"/>
                                          </p:stCondLst>
                                        </p:cTn>
                                        <p:tgtEl>
                                          <p:spTgt spid="4">
                                            <p:txEl>
                                              <p:pRg st="3" end="3"/>
                                            </p:txEl>
                                          </p:spTgt>
                                        </p:tgtEl>
                                        <p:attrNameLst>
                                          <p:attrName>style.visibility</p:attrName>
                                        </p:attrNameLst>
                                      </p:cBhvr>
                                      <p:to>
                                        <p:strVal val="visible"/>
                                      </p:to>
                                    </p:set>
                                    <p:animEffect transition="in" filter="dissolve">
                                      <p:cBhvr>
                                        <p:cTn id="20" dur="500"/>
                                        <p:tgtEl>
                                          <p:spTgt spid="4">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9" presetClass="entr" presetSubtype="0" fill="hold" nodeType="clickEffect">
                                  <p:stCondLst>
                                    <p:cond delay="0"/>
                                  </p:stCondLst>
                                  <p:childTnLst>
                                    <p:set>
                                      <p:cBhvr>
                                        <p:cTn id="24" dur="1" fill="hold">
                                          <p:stCondLst>
                                            <p:cond delay="0"/>
                                          </p:stCondLst>
                                        </p:cTn>
                                        <p:tgtEl>
                                          <p:spTgt spid="4">
                                            <p:txEl>
                                              <p:pRg st="5" end="5"/>
                                            </p:txEl>
                                          </p:spTgt>
                                        </p:tgtEl>
                                        <p:attrNameLst>
                                          <p:attrName>style.visibility</p:attrName>
                                        </p:attrNameLst>
                                      </p:cBhvr>
                                      <p:to>
                                        <p:strVal val="visible"/>
                                      </p:to>
                                    </p:set>
                                    <p:animEffect transition="in" filter="dissolve">
                                      <p:cBhvr>
                                        <p:cTn id="25" dur="500"/>
                                        <p:tgtEl>
                                          <p:spTgt spid="4">
                                            <p:txEl>
                                              <p:pRg st="5" end="5"/>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9" presetClass="entr" presetSubtype="0" fill="hold" nodeType="clickEffect">
                                  <p:stCondLst>
                                    <p:cond delay="0"/>
                                  </p:stCondLst>
                                  <p:childTnLst>
                                    <p:set>
                                      <p:cBhvr>
                                        <p:cTn id="29" dur="1" fill="hold">
                                          <p:stCondLst>
                                            <p:cond delay="0"/>
                                          </p:stCondLst>
                                        </p:cTn>
                                        <p:tgtEl>
                                          <p:spTgt spid="4">
                                            <p:txEl>
                                              <p:pRg st="7" end="7"/>
                                            </p:txEl>
                                          </p:spTgt>
                                        </p:tgtEl>
                                        <p:attrNameLst>
                                          <p:attrName>style.visibility</p:attrName>
                                        </p:attrNameLst>
                                      </p:cBhvr>
                                      <p:to>
                                        <p:strVal val="visible"/>
                                      </p:to>
                                    </p:set>
                                    <p:animEffect transition="in" filter="dissolve">
                                      <p:cBhvr>
                                        <p:cTn id="30" dur="500"/>
                                        <p:tgtEl>
                                          <p:spTgt spid="4">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3468653685"/>
              </p:ext>
            </p:extLst>
          </p:nvPr>
        </p:nvGraphicFramePr>
        <p:xfrm>
          <a:off x="1847528" y="260648"/>
          <a:ext cx="8640960" cy="3383280"/>
        </p:xfrm>
        <a:graphic>
          <a:graphicData uri="http://schemas.openxmlformats.org/drawingml/2006/table">
            <a:tbl>
              <a:tblPr firstRow="1" bandRow="1">
                <a:tableStyleId>{5C22544A-7EE6-4342-B048-85BDC9FD1C3A}</a:tableStyleId>
              </a:tblPr>
              <a:tblGrid>
                <a:gridCol w="4320480">
                  <a:extLst>
                    <a:ext uri="{9D8B030D-6E8A-4147-A177-3AD203B41FA5}">
                      <a16:colId xmlns:a16="http://schemas.microsoft.com/office/drawing/2014/main" val="20000"/>
                    </a:ext>
                  </a:extLst>
                </a:gridCol>
                <a:gridCol w="4320480">
                  <a:extLst>
                    <a:ext uri="{9D8B030D-6E8A-4147-A177-3AD203B41FA5}">
                      <a16:colId xmlns:a16="http://schemas.microsoft.com/office/drawing/2014/main" val="20001"/>
                    </a:ext>
                  </a:extLst>
                </a:gridCol>
              </a:tblGrid>
              <a:tr h="370840">
                <a:tc>
                  <a:txBody>
                    <a:bodyPr/>
                    <a:lstStyle/>
                    <a:p>
                      <a:r>
                        <a:rPr lang="en-GB" sz="2000" dirty="0"/>
                        <a:t>Pioneer species</a:t>
                      </a:r>
                    </a:p>
                  </a:txBody>
                  <a:tcPr/>
                </a:tc>
                <a:tc>
                  <a:txBody>
                    <a:bodyPr/>
                    <a:lstStyle/>
                    <a:p>
                      <a:r>
                        <a:rPr lang="en-GB" sz="2000" dirty="0"/>
                        <a:t>Climax</a:t>
                      </a:r>
                      <a:r>
                        <a:rPr lang="en-GB" sz="2000" baseline="0" dirty="0"/>
                        <a:t> species</a:t>
                      </a:r>
                      <a:endParaRPr lang="en-GB" sz="2000" dirty="0"/>
                    </a:p>
                  </a:txBody>
                  <a:tcPr/>
                </a:tc>
                <a:extLst>
                  <a:ext uri="{0D108BD9-81ED-4DB2-BD59-A6C34878D82A}">
                    <a16:rowId xmlns:a16="http://schemas.microsoft.com/office/drawing/2014/main" val="10000"/>
                  </a:ext>
                </a:extLst>
              </a:tr>
              <a:tr h="370840">
                <a:tc>
                  <a:txBody>
                    <a:bodyPr/>
                    <a:lstStyle/>
                    <a:p>
                      <a:r>
                        <a:rPr lang="en-GB" sz="2000" dirty="0"/>
                        <a:t>First species to appear</a:t>
                      </a:r>
                    </a:p>
                  </a:txBody>
                  <a:tcPr/>
                </a:tc>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GB" sz="2000" dirty="0"/>
                        <a:t>Appear later</a:t>
                      </a:r>
                    </a:p>
                    <a:p>
                      <a:endParaRPr lang="en-GB" sz="2000" dirty="0"/>
                    </a:p>
                  </a:txBody>
                  <a:tcPr/>
                </a:tc>
                <a:extLst>
                  <a:ext uri="{0D108BD9-81ED-4DB2-BD59-A6C34878D82A}">
                    <a16:rowId xmlns:a16="http://schemas.microsoft.com/office/drawing/2014/main" val="10001"/>
                  </a:ext>
                </a:extLst>
              </a:tr>
              <a:tr h="370840">
                <a:tc>
                  <a:txBody>
                    <a:bodyPr/>
                    <a:lstStyle/>
                    <a:p>
                      <a:r>
                        <a:rPr lang="en-GB" sz="2000" dirty="0"/>
                        <a:t>Live 1 year (annuals)</a:t>
                      </a:r>
                    </a:p>
                  </a:txBody>
                  <a:tcPr/>
                </a:tc>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GB" sz="2000" dirty="0"/>
                        <a:t>Live many years (perennials)</a:t>
                      </a:r>
                    </a:p>
                  </a:txBody>
                  <a:tcPr/>
                </a:tc>
                <a:extLst>
                  <a:ext uri="{0D108BD9-81ED-4DB2-BD59-A6C34878D82A}">
                    <a16:rowId xmlns:a16="http://schemas.microsoft.com/office/drawing/2014/main" val="10002"/>
                  </a:ext>
                </a:extLst>
              </a:tr>
              <a:tr h="370840">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GB" sz="2000" dirty="0"/>
                        <a:t>High seed production, lots of dispersal</a:t>
                      </a:r>
                    </a:p>
                  </a:txBody>
                  <a:tcPr/>
                </a:tc>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GB" sz="2000" dirty="0"/>
                        <a:t>Low seed production, more discriminant dispersal</a:t>
                      </a:r>
                    </a:p>
                  </a:txBody>
                  <a:tcPr/>
                </a:tc>
                <a:extLst>
                  <a:ext uri="{0D108BD9-81ED-4DB2-BD59-A6C34878D82A}">
                    <a16:rowId xmlns:a16="http://schemas.microsoft.com/office/drawing/2014/main" val="10003"/>
                  </a:ext>
                </a:extLst>
              </a:tr>
              <a:tr h="370840">
                <a:tc>
                  <a:txBody>
                    <a:bodyPr/>
                    <a:lstStyle/>
                    <a:p>
                      <a:pPr lvl="1"/>
                      <a:r>
                        <a:rPr lang="en-GB" sz="2000" dirty="0"/>
                        <a:t>High growth rates</a:t>
                      </a:r>
                    </a:p>
                  </a:txBody>
                  <a:tcPr/>
                </a:tc>
                <a:tc>
                  <a:txBody>
                    <a:bodyPr/>
                    <a:lstStyle/>
                    <a:p>
                      <a:r>
                        <a:rPr lang="en-GB" sz="2000" dirty="0"/>
                        <a:t>Slow growth</a:t>
                      </a:r>
                    </a:p>
                  </a:txBody>
                  <a:tcPr/>
                </a:tc>
                <a:extLst>
                  <a:ext uri="{0D108BD9-81ED-4DB2-BD59-A6C34878D82A}">
                    <a16:rowId xmlns:a16="http://schemas.microsoft.com/office/drawing/2014/main" val="10004"/>
                  </a:ext>
                </a:extLst>
              </a:tr>
              <a:tr h="370840">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GB" sz="2000" dirty="0"/>
                        <a:t>Tolerant of extreme conditions</a:t>
                      </a:r>
                    </a:p>
                  </a:txBody>
                  <a:tcPr/>
                </a:tc>
                <a:tc>
                  <a:txBody>
                    <a:bodyPr/>
                    <a:lstStyle/>
                    <a:p>
                      <a:r>
                        <a:rPr lang="en-GB" sz="2000" dirty="0"/>
                        <a:t>Do</a:t>
                      </a:r>
                      <a:r>
                        <a:rPr lang="en-GB" sz="2000" baseline="0" dirty="0"/>
                        <a:t> not tolerate harsh conditions</a:t>
                      </a:r>
                      <a:endParaRPr lang="en-GB" sz="2000" dirty="0"/>
                    </a:p>
                  </a:txBody>
                  <a:tcPr/>
                </a:tc>
                <a:extLst>
                  <a:ext uri="{0D108BD9-81ED-4DB2-BD59-A6C34878D82A}">
                    <a16:rowId xmlns:a16="http://schemas.microsoft.com/office/drawing/2014/main" val="10005"/>
                  </a:ext>
                </a:extLst>
              </a:tr>
              <a:tr h="370840">
                <a:tc>
                  <a:txBody>
                    <a:bodyPr/>
                    <a:lstStyle/>
                    <a:p>
                      <a:r>
                        <a:rPr lang="en-GB" sz="2000" dirty="0"/>
                        <a:t>Cannot tolerate shade</a:t>
                      </a:r>
                    </a:p>
                  </a:txBody>
                  <a:tcPr/>
                </a:tc>
                <a:tc>
                  <a:txBody>
                    <a:bodyPr/>
                    <a:lstStyle/>
                    <a:p>
                      <a:r>
                        <a:rPr lang="en-GB" sz="2000" dirty="0"/>
                        <a:t>Tolerant</a:t>
                      </a:r>
                      <a:r>
                        <a:rPr lang="en-GB" sz="2000" baseline="0" dirty="0"/>
                        <a:t> of shade</a:t>
                      </a:r>
                      <a:endParaRPr lang="en-GB" sz="2000" dirty="0"/>
                    </a:p>
                  </a:txBody>
                  <a:tcPr/>
                </a:tc>
                <a:extLst>
                  <a:ext uri="{0D108BD9-81ED-4DB2-BD59-A6C34878D82A}">
                    <a16:rowId xmlns:a16="http://schemas.microsoft.com/office/drawing/2014/main" val="10006"/>
                  </a:ext>
                </a:extLst>
              </a:tr>
            </a:tbl>
          </a:graphicData>
        </a:graphic>
      </p:graphicFrame>
      <p:pic>
        <p:nvPicPr>
          <p:cNvPr id="1026" name="Picture 2" descr="Primary success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83632" y="4048124"/>
            <a:ext cx="6667500" cy="28098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58570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007768" y="1196752"/>
            <a:ext cx="3825406" cy="707886"/>
          </a:xfrm>
          <a:prstGeom prst="rect">
            <a:avLst/>
          </a:prstGeom>
          <a:noFill/>
        </p:spPr>
        <p:txBody>
          <a:bodyPr wrap="none" rtlCol="0">
            <a:spAutoFit/>
          </a:bodyPr>
          <a:lstStyle/>
          <a:p>
            <a:r>
              <a:rPr lang="en-GB" sz="4000" dirty="0"/>
              <a:t>Strategy Theory</a:t>
            </a:r>
          </a:p>
        </p:txBody>
      </p:sp>
      <p:cxnSp>
        <p:nvCxnSpPr>
          <p:cNvPr id="7" name="Straight Connector 6"/>
          <p:cNvCxnSpPr/>
          <p:nvPr/>
        </p:nvCxnSpPr>
        <p:spPr>
          <a:xfrm>
            <a:off x="3359696" y="2348880"/>
            <a:ext cx="5256584" cy="0"/>
          </a:xfrm>
          <a:prstGeom prst="line">
            <a:avLst/>
          </a:prstGeom>
        </p:spPr>
        <p:style>
          <a:lnRef idx="2">
            <a:schemeClr val="dk1"/>
          </a:lnRef>
          <a:fillRef idx="0">
            <a:schemeClr val="dk1"/>
          </a:fillRef>
          <a:effectRef idx="1">
            <a:schemeClr val="dk1"/>
          </a:effectRef>
          <a:fontRef idx="minor">
            <a:schemeClr val="tx1"/>
          </a:fontRef>
        </p:style>
      </p:cxnSp>
      <p:sp>
        <p:nvSpPr>
          <p:cNvPr id="9" name="TextBox 8"/>
          <p:cNvSpPr txBox="1"/>
          <p:nvPr/>
        </p:nvSpPr>
        <p:spPr>
          <a:xfrm>
            <a:off x="3359696" y="1772817"/>
            <a:ext cx="327334" cy="584775"/>
          </a:xfrm>
          <a:prstGeom prst="rect">
            <a:avLst/>
          </a:prstGeom>
          <a:noFill/>
        </p:spPr>
        <p:txBody>
          <a:bodyPr wrap="none" rtlCol="0">
            <a:spAutoFit/>
          </a:bodyPr>
          <a:lstStyle/>
          <a:p>
            <a:r>
              <a:rPr lang="en-GB" sz="3200" dirty="0"/>
              <a:t>r</a:t>
            </a:r>
            <a:endParaRPr lang="en-GB" dirty="0"/>
          </a:p>
        </p:txBody>
      </p:sp>
      <p:sp>
        <p:nvSpPr>
          <p:cNvPr id="10" name="TextBox 9"/>
          <p:cNvSpPr txBox="1"/>
          <p:nvPr/>
        </p:nvSpPr>
        <p:spPr>
          <a:xfrm>
            <a:off x="8112224" y="1628801"/>
            <a:ext cx="561372" cy="769441"/>
          </a:xfrm>
          <a:prstGeom prst="rect">
            <a:avLst/>
          </a:prstGeom>
          <a:noFill/>
        </p:spPr>
        <p:txBody>
          <a:bodyPr wrap="none" rtlCol="0">
            <a:spAutoFit/>
          </a:bodyPr>
          <a:lstStyle/>
          <a:p>
            <a:r>
              <a:rPr lang="en-GB" sz="4400" dirty="0"/>
              <a:t>K</a:t>
            </a:r>
            <a:endParaRPr lang="en-GB" dirty="0"/>
          </a:p>
        </p:txBody>
      </p:sp>
      <p:sp>
        <p:nvSpPr>
          <p:cNvPr id="11" name="TextBox 10"/>
          <p:cNvSpPr txBox="1"/>
          <p:nvPr/>
        </p:nvSpPr>
        <p:spPr>
          <a:xfrm>
            <a:off x="2495600" y="2420888"/>
            <a:ext cx="7967246" cy="1569660"/>
          </a:xfrm>
          <a:prstGeom prst="rect">
            <a:avLst/>
          </a:prstGeom>
          <a:noFill/>
        </p:spPr>
        <p:txBody>
          <a:bodyPr wrap="none" rtlCol="0">
            <a:spAutoFit/>
          </a:bodyPr>
          <a:lstStyle/>
          <a:p>
            <a:r>
              <a:rPr lang="en-GB" sz="3200" dirty="0"/>
              <a:t>Reproduction selected	Carrying capacity</a:t>
            </a:r>
          </a:p>
          <a:p>
            <a:r>
              <a:rPr lang="en-GB" sz="3200" dirty="0">
                <a:solidFill>
                  <a:srgbClr val="FF0000"/>
                </a:solidFill>
              </a:rPr>
              <a:t>Disturbance			Stability</a:t>
            </a:r>
          </a:p>
          <a:p>
            <a:r>
              <a:rPr lang="en-GB" sz="3200" dirty="0"/>
              <a:t>e.g. ash				oak</a:t>
            </a:r>
          </a:p>
        </p:txBody>
      </p:sp>
      <p:sp>
        <p:nvSpPr>
          <p:cNvPr id="12" name="TextBox 11"/>
          <p:cNvSpPr txBox="1"/>
          <p:nvPr/>
        </p:nvSpPr>
        <p:spPr>
          <a:xfrm>
            <a:off x="2927649" y="6309320"/>
            <a:ext cx="6695103" cy="369332"/>
          </a:xfrm>
          <a:prstGeom prst="rect">
            <a:avLst/>
          </a:prstGeom>
          <a:noFill/>
        </p:spPr>
        <p:txBody>
          <a:bodyPr wrap="none" rtlCol="0">
            <a:spAutoFit/>
          </a:bodyPr>
          <a:lstStyle/>
          <a:p>
            <a:r>
              <a:rPr lang="en-GB" dirty="0">
                <a:hlinkClick r:id="rId2"/>
              </a:rPr>
              <a:t>The Theory of Island Biogeography MacArthur and Wilson 1967</a:t>
            </a:r>
            <a:endParaRPr lang="en-GB" dirty="0"/>
          </a:p>
        </p:txBody>
      </p:sp>
    </p:spTree>
    <p:extLst>
      <p:ext uri="{BB962C8B-B14F-4D97-AF65-F5344CB8AC3E}">
        <p14:creationId xmlns:p14="http://schemas.microsoft.com/office/powerpoint/2010/main" val="31300379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dissolve">
                                      <p:cBhvr>
                                        <p:cTn id="7" dur="500"/>
                                        <p:tgtEl>
                                          <p:spTgt spid="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1">
                                            <p:txEl>
                                              <p:pRg st="1" end="1"/>
                                            </p:txEl>
                                          </p:spTgt>
                                        </p:tgtEl>
                                        <p:attrNameLst>
                                          <p:attrName>style.visibility</p:attrName>
                                        </p:attrNameLst>
                                      </p:cBhvr>
                                      <p:to>
                                        <p:strVal val="visible"/>
                                      </p:to>
                                    </p:set>
                                    <p:animEffect transition="in" filter="dissolve">
                                      <p:cBhvr>
                                        <p:cTn id="12" dur="500"/>
                                        <p:tgtEl>
                                          <p:spTgt spid="1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1">
                                            <p:txEl>
                                              <p:pRg st="2" end="2"/>
                                            </p:txEl>
                                          </p:spTgt>
                                        </p:tgtEl>
                                        <p:attrNameLst>
                                          <p:attrName>style.visibility</p:attrName>
                                        </p:attrNameLst>
                                      </p:cBhvr>
                                      <p:to>
                                        <p:strVal val="visible"/>
                                      </p:to>
                                    </p:set>
                                    <p:animEffect transition="in" filter="dissolve">
                                      <p:cBhvr>
                                        <p:cTn id="17" dur="500"/>
                                        <p:tgtEl>
                                          <p:spTgt spid="1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1371EB7-EA6A-4F22-9981-C3C809ADCB9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90661" y="1288299"/>
            <a:ext cx="5447692" cy="5483298"/>
          </a:xfrm>
          <a:prstGeom prst="rect">
            <a:avLst/>
          </a:prstGeom>
        </p:spPr>
      </p:pic>
      <p:sp>
        <p:nvSpPr>
          <p:cNvPr id="7" name="TextBox 6">
            <a:extLst>
              <a:ext uri="{FF2B5EF4-FFF2-40B4-BE49-F238E27FC236}">
                <a16:creationId xmlns:a16="http://schemas.microsoft.com/office/drawing/2014/main" id="{5DFEB40C-255F-4D4C-B1F2-B0F8CBC5861B}"/>
              </a:ext>
            </a:extLst>
          </p:cNvPr>
          <p:cNvSpPr txBox="1"/>
          <p:nvPr/>
        </p:nvSpPr>
        <p:spPr>
          <a:xfrm>
            <a:off x="1703512" y="275903"/>
            <a:ext cx="8712968" cy="1077218"/>
          </a:xfrm>
          <a:prstGeom prst="rect">
            <a:avLst/>
          </a:prstGeom>
          <a:noFill/>
        </p:spPr>
        <p:txBody>
          <a:bodyPr wrap="square" rtlCol="0">
            <a:spAutoFit/>
          </a:bodyPr>
          <a:lstStyle/>
          <a:p>
            <a:r>
              <a:rPr lang="en-GB" sz="3200" dirty="0"/>
              <a:t>Disturbance: Agriculture returns land to mid-succession</a:t>
            </a:r>
          </a:p>
        </p:txBody>
      </p:sp>
    </p:spTree>
    <p:extLst>
      <p:ext uri="{BB962C8B-B14F-4D97-AF65-F5344CB8AC3E}">
        <p14:creationId xmlns:p14="http://schemas.microsoft.com/office/powerpoint/2010/main" val="8697000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491104249"/>
              </p:ext>
            </p:extLst>
          </p:nvPr>
        </p:nvGraphicFramePr>
        <p:xfrm>
          <a:off x="1775520" y="51793"/>
          <a:ext cx="8640960" cy="6806626"/>
        </p:xfrm>
        <a:graphic>
          <a:graphicData uri="http://schemas.openxmlformats.org/drawingml/2006/table">
            <a:tbl>
              <a:tblPr>
                <a:tableStyleId>{5940675A-B579-460E-94D1-54222C63F5DA}</a:tableStyleId>
              </a:tblPr>
              <a:tblGrid>
                <a:gridCol w="2880320">
                  <a:extLst>
                    <a:ext uri="{9D8B030D-6E8A-4147-A177-3AD203B41FA5}">
                      <a16:colId xmlns:a16="http://schemas.microsoft.com/office/drawing/2014/main" val="20000"/>
                    </a:ext>
                  </a:extLst>
                </a:gridCol>
                <a:gridCol w="2880320">
                  <a:extLst>
                    <a:ext uri="{9D8B030D-6E8A-4147-A177-3AD203B41FA5}">
                      <a16:colId xmlns:a16="http://schemas.microsoft.com/office/drawing/2014/main" val="20001"/>
                    </a:ext>
                  </a:extLst>
                </a:gridCol>
                <a:gridCol w="2880320">
                  <a:extLst>
                    <a:ext uri="{9D8B030D-6E8A-4147-A177-3AD203B41FA5}">
                      <a16:colId xmlns:a16="http://schemas.microsoft.com/office/drawing/2014/main" val="20002"/>
                    </a:ext>
                  </a:extLst>
                </a:gridCol>
              </a:tblGrid>
              <a:tr h="207100">
                <a:tc>
                  <a:txBody>
                    <a:bodyPr/>
                    <a:lstStyle/>
                    <a:p>
                      <a:pPr algn="l"/>
                      <a:r>
                        <a:rPr lang="en-GB" sz="1400" u="none" strike="noStrike" dirty="0">
                          <a:effectLst/>
                        </a:rPr>
                        <a:t>Attribute</a:t>
                      </a:r>
                      <a:endParaRPr lang="en-GB" sz="1400" u="none" strike="noStrike" dirty="0">
                        <a:solidFill>
                          <a:srgbClr val="333333"/>
                        </a:solidFill>
                        <a:effectLst/>
                        <a:latin typeface="Times New Roman"/>
                      </a:endParaRPr>
                    </a:p>
                  </a:txBody>
                  <a:tcPr marL="8819" marR="8819" marT="8819" marB="8819" anchor="ctr"/>
                </a:tc>
                <a:tc>
                  <a:txBody>
                    <a:bodyPr/>
                    <a:lstStyle/>
                    <a:p>
                      <a:pPr algn="ctr"/>
                      <a:r>
                        <a:rPr lang="en-GB" sz="1400" u="none" strike="noStrike" dirty="0">
                          <a:effectLst/>
                        </a:rPr>
                        <a:t>Early Stages of Succession</a:t>
                      </a:r>
                      <a:endParaRPr lang="en-GB" sz="1400" u="none" strike="noStrike" dirty="0">
                        <a:solidFill>
                          <a:srgbClr val="333333"/>
                        </a:solidFill>
                        <a:effectLst/>
                        <a:latin typeface="Times New Roman"/>
                      </a:endParaRPr>
                    </a:p>
                  </a:txBody>
                  <a:tcPr marL="8819" marR="8819" marT="8819" marB="8819" anchor="ctr"/>
                </a:tc>
                <a:tc>
                  <a:txBody>
                    <a:bodyPr/>
                    <a:lstStyle/>
                    <a:p>
                      <a:pPr algn="ctr"/>
                      <a:r>
                        <a:rPr lang="en-GB" sz="1400" u="none" strike="noStrike">
                          <a:effectLst/>
                        </a:rPr>
                        <a:t>Late Stages of Succession</a:t>
                      </a:r>
                      <a:endParaRPr lang="en-GB" sz="1400" u="none" strike="noStrike">
                        <a:solidFill>
                          <a:srgbClr val="333333"/>
                        </a:solidFill>
                        <a:effectLst/>
                        <a:latin typeface="Times New Roman"/>
                      </a:endParaRPr>
                    </a:p>
                  </a:txBody>
                  <a:tcPr marL="8819" marR="8819" marT="8819" marB="8819" anchor="ctr"/>
                </a:tc>
                <a:extLst>
                  <a:ext uri="{0D108BD9-81ED-4DB2-BD59-A6C34878D82A}">
                    <a16:rowId xmlns:a16="http://schemas.microsoft.com/office/drawing/2014/main" val="10000"/>
                  </a:ext>
                </a:extLst>
              </a:tr>
              <a:tr h="207100">
                <a:tc>
                  <a:txBody>
                    <a:bodyPr/>
                    <a:lstStyle/>
                    <a:p>
                      <a:r>
                        <a:rPr lang="en-GB" sz="1400">
                          <a:effectLst/>
                        </a:rPr>
                        <a:t>Plant Biomass</a:t>
                      </a:r>
                      <a:endParaRPr lang="en-GB" sz="1400">
                        <a:solidFill>
                          <a:srgbClr val="333333"/>
                        </a:solidFill>
                        <a:effectLst/>
                        <a:latin typeface="arial"/>
                      </a:endParaRPr>
                    </a:p>
                  </a:txBody>
                  <a:tcPr marL="8819" marR="8819" marT="8819" marB="8819" anchor="ctr"/>
                </a:tc>
                <a:tc>
                  <a:txBody>
                    <a:bodyPr/>
                    <a:lstStyle/>
                    <a:p>
                      <a:pPr algn="ctr"/>
                      <a:r>
                        <a:rPr lang="en-GB" sz="1400" u="none" strike="noStrike">
                          <a:effectLst/>
                        </a:rPr>
                        <a:t>Small</a:t>
                      </a:r>
                      <a:endParaRPr lang="en-GB" sz="1400" u="none" strike="noStrike">
                        <a:solidFill>
                          <a:srgbClr val="333333"/>
                        </a:solidFill>
                        <a:effectLst/>
                        <a:latin typeface="Times New Roman"/>
                      </a:endParaRPr>
                    </a:p>
                  </a:txBody>
                  <a:tcPr marL="8819" marR="8819" marT="8819" marB="8819" anchor="ctr"/>
                </a:tc>
                <a:tc>
                  <a:txBody>
                    <a:bodyPr/>
                    <a:lstStyle/>
                    <a:p>
                      <a:pPr algn="ctr"/>
                      <a:r>
                        <a:rPr lang="en-GB" sz="1400" u="none" strike="noStrike">
                          <a:effectLst/>
                        </a:rPr>
                        <a:t>Large</a:t>
                      </a:r>
                      <a:endParaRPr lang="en-GB" sz="1400" u="none" strike="noStrike">
                        <a:solidFill>
                          <a:srgbClr val="333333"/>
                        </a:solidFill>
                        <a:effectLst/>
                        <a:latin typeface="Times New Roman"/>
                      </a:endParaRPr>
                    </a:p>
                  </a:txBody>
                  <a:tcPr marL="8819" marR="8819" marT="8819" marB="8819" anchor="ctr"/>
                </a:tc>
                <a:extLst>
                  <a:ext uri="{0D108BD9-81ED-4DB2-BD59-A6C34878D82A}">
                    <a16:rowId xmlns:a16="http://schemas.microsoft.com/office/drawing/2014/main" val="10001"/>
                  </a:ext>
                </a:extLst>
              </a:tr>
              <a:tr h="207100">
                <a:tc>
                  <a:txBody>
                    <a:bodyPr/>
                    <a:lstStyle/>
                    <a:p>
                      <a:r>
                        <a:rPr lang="en-GB" sz="1400">
                          <a:effectLst/>
                        </a:rPr>
                        <a:t>Plant Longevity</a:t>
                      </a:r>
                      <a:endParaRPr lang="en-GB" sz="1400">
                        <a:solidFill>
                          <a:srgbClr val="333333"/>
                        </a:solidFill>
                        <a:effectLst/>
                        <a:latin typeface="arial"/>
                      </a:endParaRPr>
                    </a:p>
                  </a:txBody>
                  <a:tcPr marL="8819" marR="8819" marT="8819" marB="8819" anchor="ctr"/>
                </a:tc>
                <a:tc>
                  <a:txBody>
                    <a:bodyPr/>
                    <a:lstStyle/>
                    <a:p>
                      <a:pPr algn="ctr"/>
                      <a:r>
                        <a:rPr lang="en-GB" sz="1400" u="none" strike="noStrike">
                          <a:effectLst/>
                        </a:rPr>
                        <a:t>Short</a:t>
                      </a:r>
                      <a:endParaRPr lang="en-GB" sz="1400" u="none" strike="noStrike">
                        <a:solidFill>
                          <a:srgbClr val="333333"/>
                        </a:solidFill>
                        <a:effectLst/>
                        <a:latin typeface="Times New Roman"/>
                      </a:endParaRPr>
                    </a:p>
                  </a:txBody>
                  <a:tcPr marL="8819" marR="8819" marT="8819" marB="8819" anchor="ctr"/>
                </a:tc>
                <a:tc>
                  <a:txBody>
                    <a:bodyPr/>
                    <a:lstStyle/>
                    <a:p>
                      <a:pPr algn="ctr"/>
                      <a:r>
                        <a:rPr lang="en-GB" sz="1400" u="none" strike="noStrike">
                          <a:effectLst/>
                        </a:rPr>
                        <a:t>Long</a:t>
                      </a:r>
                      <a:endParaRPr lang="en-GB" sz="1400" u="none" strike="noStrike">
                        <a:solidFill>
                          <a:srgbClr val="333333"/>
                        </a:solidFill>
                        <a:effectLst/>
                        <a:latin typeface="Times New Roman"/>
                      </a:endParaRPr>
                    </a:p>
                  </a:txBody>
                  <a:tcPr marL="8819" marR="8819" marT="8819" marB="8819" anchor="ctr"/>
                </a:tc>
                <a:extLst>
                  <a:ext uri="{0D108BD9-81ED-4DB2-BD59-A6C34878D82A}">
                    <a16:rowId xmlns:a16="http://schemas.microsoft.com/office/drawing/2014/main" val="10002"/>
                  </a:ext>
                </a:extLst>
              </a:tr>
              <a:tr h="570788">
                <a:tc>
                  <a:txBody>
                    <a:bodyPr/>
                    <a:lstStyle/>
                    <a:p>
                      <a:r>
                        <a:rPr lang="en-GB" sz="1400">
                          <a:effectLst/>
                        </a:rPr>
                        <a:t>Seed Dispersal Characteristics of Dominant Plants</a:t>
                      </a:r>
                      <a:endParaRPr lang="en-GB" sz="1400">
                        <a:solidFill>
                          <a:srgbClr val="333333"/>
                        </a:solidFill>
                        <a:effectLst/>
                        <a:latin typeface="arial"/>
                      </a:endParaRPr>
                    </a:p>
                  </a:txBody>
                  <a:tcPr marL="8819" marR="8819" marT="8819" marB="8819" anchor="ctr"/>
                </a:tc>
                <a:tc>
                  <a:txBody>
                    <a:bodyPr/>
                    <a:lstStyle/>
                    <a:p>
                      <a:pPr algn="ctr"/>
                      <a:r>
                        <a:rPr lang="en-GB" sz="1400" u="none" strike="noStrike">
                          <a:effectLst/>
                        </a:rPr>
                        <a:t>Well dispersed</a:t>
                      </a:r>
                      <a:endParaRPr lang="en-GB" sz="1400" u="none" strike="noStrike">
                        <a:solidFill>
                          <a:srgbClr val="333333"/>
                        </a:solidFill>
                        <a:effectLst/>
                        <a:latin typeface="Times New Roman"/>
                      </a:endParaRPr>
                    </a:p>
                  </a:txBody>
                  <a:tcPr marL="8819" marR="8819" marT="8819" marB="8819" anchor="ctr"/>
                </a:tc>
                <a:tc>
                  <a:txBody>
                    <a:bodyPr/>
                    <a:lstStyle/>
                    <a:p>
                      <a:pPr algn="ctr"/>
                      <a:r>
                        <a:rPr lang="en-GB" sz="1400" u="none" strike="noStrike">
                          <a:effectLst/>
                        </a:rPr>
                        <a:t>Poorly dispersed</a:t>
                      </a:r>
                      <a:endParaRPr lang="en-GB" sz="1400" u="none" strike="noStrike">
                        <a:solidFill>
                          <a:srgbClr val="333333"/>
                        </a:solidFill>
                        <a:effectLst/>
                        <a:latin typeface="Times New Roman"/>
                      </a:endParaRPr>
                    </a:p>
                  </a:txBody>
                  <a:tcPr marL="8819" marR="8819" marT="8819" marB="8819" anchor="ctr"/>
                </a:tc>
                <a:extLst>
                  <a:ext uri="{0D108BD9-81ED-4DB2-BD59-A6C34878D82A}">
                    <a16:rowId xmlns:a16="http://schemas.microsoft.com/office/drawing/2014/main" val="10003"/>
                  </a:ext>
                </a:extLst>
              </a:tr>
              <a:tr h="388944">
                <a:tc>
                  <a:txBody>
                    <a:bodyPr/>
                    <a:lstStyle/>
                    <a:p>
                      <a:r>
                        <a:rPr lang="en-GB" sz="1400" dirty="0">
                          <a:effectLst/>
                        </a:rPr>
                        <a:t>Plant Morphology and Physiology</a:t>
                      </a:r>
                      <a:endParaRPr lang="en-GB" sz="1400" dirty="0">
                        <a:solidFill>
                          <a:srgbClr val="333333"/>
                        </a:solidFill>
                        <a:effectLst/>
                        <a:latin typeface="arial"/>
                      </a:endParaRPr>
                    </a:p>
                  </a:txBody>
                  <a:tcPr marL="8819" marR="8819" marT="8819" marB="8819" anchor="ctr"/>
                </a:tc>
                <a:tc>
                  <a:txBody>
                    <a:bodyPr/>
                    <a:lstStyle/>
                    <a:p>
                      <a:pPr algn="ctr"/>
                      <a:r>
                        <a:rPr lang="en-GB" sz="1400" u="none" strike="noStrike">
                          <a:effectLst/>
                        </a:rPr>
                        <a:t>Simple</a:t>
                      </a:r>
                      <a:endParaRPr lang="en-GB" sz="1400" u="none" strike="noStrike">
                        <a:solidFill>
                          <a:srgbClr val="333333"/>
                        </a:solidFill>
                        <a:effectLst/>
                        <a:latin typeface="Times New Roman"/>
                      </a:endParaRPr>
                    </a:p>
                  </a:txBody>
                  <a:tcPr marL="8819" marR="8819" marT="8819" marB="8819" anchor="ctr"/>
                </a:tc>
                <a:tc>
                  <a:txBody>
                    <a:bodyPr/>
                    <a:lstStyle/>
                    <a:p>
                      <a:pPr algn="ctr"/>
                      <a:r>
                        <a:rPr lang="en-GB" sz="1400" u="none" strike="noStrike">
                          <a:effectLst/>
                        </a:rPr>
                        <a:t>Complex</a:t>
                      </a:r>
                      <a:endParaRPr lang="en-GB" sz="1400" u="none" strike="noStrike">
                        <a:solidFill>
                          <a:srgbClr val="333333"/>
                        </a:solidFill>
                        <a:effectLst/>
                        <a:latin typeface="Times New Roman"/>
                      </a:endParaRPr>
                    </a:p>
                  </a:txBody>
                  <a:tcPr marL="8819" marR="8819" marT="8819" marB="8819" anchor="ctr"/>
                </a:tc>
                <a:extLst>
                  <a:ext uri="{0D108BD9-81ED-4DB2-BD59-A6C34878D82A}">
                    <a16:rowId xmlns:a16="http://schemas.microsoft.com/office/drawing/2014/main" val="10004"/>
                  </a:ext>
                </a:extLst>
              </a:tr>
              <a:tr h="570788">
                <a:tc>
                  <a:txBody>
                    <a:bodyPr/>
                    <a:lstStyle/>
                    <a:p>
                      <a:r>
                        <a:rPr lang="en-GB" sz="1400">
                          <a:effectLst/>
                        </a:rPr>
                        <a:t>Photosynthetic Efficiency of Dominant Plants at Low Light</a:t>
                      </a:r>
                      <a:endParaRPr lang="en-GB" sz="1400">
                        <a:solidFill>
                          <a:srgbClr val="333333"/>
                        </a:solidFill>
                        <a:effectLst/>
                        <a:latin typeface="arial"/>
                      </a:endParaRPr>
                    </a:p>
                  </a:txBody>
                  <a:tcPr marL="8819" marR="8819" marT="8819" marB="8819" anchor="ctr"/>
                </a:tc>
                <a:tc>
                  <a:txBody>
                    <a:bodyPr/>
                    <a:lstStyle/>
                    <a:p>
                      <a:pPr algn="ctr"/>
                      <a:r>
                        <a:rPr lang="en-GB" sz="1400" u="none" strike="noStrike">
                          <a:effectLst/>
                        </a:rPr>
                        <a:t>Low</a:t>
                      </a:r>
                      <a:endParaRPr lang="en-GB" sz="1400" u="none" strike="noStrike">
                        <a:solidFill>
                          <a:srgbClr val="333333"/>
                        </a:solidFill>
                        <a:effectLst/>
                        <a:latin typeface="Times New Roman"/>
                      </a:endParaRPr>
                    </a:p>
                  </a:txBody>
                  <a:tcPr marL="8819" marR="8819" marT="8819" marB="8819" anchor="ctr"/>
                </a:tc>
                <a:tc>
                  <a:txBody>
                    <a:bodyPr/>
                    <a:lstStyle/>
                    <a:p>
                      <a:pPr algn="ctr"/>
                      <a:r>
                        <a:rPr lang="en-GB" sz="1400" u="none" strike="noStrike">
                          <a:effectLst/>
                        </a:rPr>
                        <a:t>High</a:t>
                      </a:r>
                      <a:endParaRPr lang="en-GB" sz="1400" u="none" strike="noStrike">
                        <a:solidFill>
                          <a:srgbClr val="333333"/>
                        </a:solidFill>
                        <a:effectLst/>
                        <a:latin typeface="Times New Roman"/>
                      </a:endParaRPr>
                    </a:p>
                  </a:txBody>
                  <a:tcPr marL="8819" marR="8819" marT="8819" marB="8819" anchor="ctr"/>
                </a:tc>
                <a:extLst>
                  <a:ext uri="{0D108BD9-81ED-4DB2-BD59-A6C34878D82A}">
                    <a16:rowId xmlns:a16="http://schemas.microsoft.com/office/drawing/2014/main" val="10005"/>
                  </a:ext>
                </a:extLst>
              </a:tr>
              <a:tr h="570788">
                <a:tc>
                  <a:txBody>
                    <a:bodyPr/>
                    <a:lstStyle/>
                    <a:p>
                      <a:r>
                        <a:rPr lang="en-GB" sz="1400">
                          <a:effectLst/>
                        </a:rPr>
                        <a:t>Rate of Soil Nutrient Resource Consumption by Plants</a:t>
                      </a:r>
                      <a:endParaRPr lang="en-GB" sz="1400">
                        <a:solidFill>
                          <a:srgbClr val="333333"/>
                        </a:solidFill>
                        <a:effectLst/>
                        <a:latin typeface="arial"/>
                      </a:endParaRPr>
                    </a:p>
                  </a:txBody>
                  <a:tcPr marL="8819" marR="8819" marT="8819" marB="8819" anchor="ctr"/>
                </a:tc>
                <a:tc>
                  <a:txBody>
                    <a:bodyPr/>
                    <a:lstStyle/>
                    <a:p>
                      <a:pPr algn="ctr"/>
                      <a:r>
                        <a:rPr lang="en-GB" sz="1400" u="none" strike="noStrike">
                          <a:effectLst/>
                        </a:rPr>
                        <a:t>Fast</a:t>
                      </a:r>
                      <a:endParaRPr lang="en-GB" sz="1400" u="none" strike="noStrike">
                        <a:solidFill>
                          <a:srgbClr val="333333"/>
                        </a:solidFill>
                        <a:effectLst/>
                        <a:latin typeface="Times New Roman"/>
                      </a:endParaRPr>
                    </a:p>
                  </a:txBody>
                  <a:tcPr marL="8819" marR="8819" marT="8819" marB="8819" anchor="ctr"/>
                </a:tc>
                <a:tc>
                  <a:txBody>
                    <a:bodyPr/>
                    <a:lstStyle/>
                    <a:p>
                      <a:pPr algn="ctr"/>
                      <a:r>
                        <a:rPr lang="en-GB" sz="1400" u="none" strike="noStrike">
                          <a:effectLst/>
                        </a:rPr>
                        <a:t>Slow</a:t>
                      </a:r>
                      <a:endParaRPr lang="en-GB" sz="1400" u="none" strike="noStrike">
                        <a:solidFill>
                          <a:srgbClr val="333333"/>
                        </a:solidFill>
                        <a:effectLst/>
                        <a:latin typeface="Times New Roman"/>
                      </a:endParaRPr>
                    </a:p>
                  </a:txBody>
                  <a:tcPr marL="8819" marR="8819" marT="8819" marB="8819" anchor="ctr"/>
                </a:tc>
                <a:extLst>
                  <a:ext uri="{0D108BD9-81ED-4DB2-BD59-A6C34878D82A}">
                    <a16:rowId xmlns:a16="http://schemas.microsoft.com/office/drawing/2014/main" val="10006"/>
                  </a:ext>
                </a:extLst>
              </a:tr>
              <a:tr h="388944">
                <a:tc>
                  <a:txBody>
                    <a:bodyPr/>
                    <a:lstStyle/>
                    <a:p>
                      <a:r>
                        <a:rPr lang="en-GB" sz="1400">
                          <a:effectLst/>
                        </a:rPr>
                        <a:t>Plant Recovery Rate from Resource Limitation</a:t>
                      </a:r>
                      <a:endParaRPr lang="en-GB" sz="1400">
                        <a:solidFill>
                          <a:srgbClr val="333333"/>
                        </a:solidFill>
                        <a:effectLst/>
                        <a:latin typeface="arial"/>
                      </a:endParaRPr>
                    </a:p>
                  </a:txBody>
                  <a:tcPr marL="8819" marR="8819" marT="8819" marB="8819" anchor="ctr"/>
                </a:tc>
                <a:tc>
                  <a:txBody>
                    <a:bodyPr/>
                    <a:lstStyle/>
                    <a:p>
                      <a:pPr algn="ctr"/>
                      <a:r>
                        <a:rPr lang="en-GB" sz="1400" u="none" strike="noStrike">
                          <a:effectLst/>
                        </a:rPr>
                        <a:t>Fast</a:t>
                      </a:r>
                      <a:endParaRPr lang="en-GB" sz="1400" u="none" strike="noStrike">
                        <a:solidFill>
                          <a:srgbClr val="333333"/>
                        </a:solidFill>
                        <a:effectLst/>
                        <a:latin typeface="Times New Roman"/>
                      </a:endParaRPr>
                    </a:p>
                  </a:txBody>
                  <a:tcPr marL="8819" marR="8819" marT="8819" marB="8819" anchor="ctr"/>
                </a:tc>
                <a:tc>
                  <a:txBody>
                    <a:bodyPr/>
                    <a:lstStyle/>
                    <a:p>
                      <a:pPr algn="ctr"/>
                      <a:r>
                        <a:rPr lang="en-GB" sz="1400" u="none" strike="noStrike">
                          <a:effectLst/>
                        </a:rPr>
                        <a:t>Slow</a:t>
                      </a:r>
                      <a:endParaRPr lang="en-GB" sz="1400" u="none" strike="noStrike">
                        <a:solidFill>
                          <a:srgbClr val="333333"/>
                        </a:solidFill>
                        <a:effectLst/>
                        <a:latin typeface="Times New Roman"/>
                      </a:endParaRPr>
                    </a:p>
                  </a:txBody>
                  <a:tcPr marL="8819" marR="8819" marT="8819" marB="8819" anchor="ctr"/>
                </a:tc>
                <a:extLst>
                  <a:ext uri="{0D108BD9-81ED-4DB2-BD59-A6C34878D82A}">
                    <a16:rowId xmlns:a16="http://schemas.microsoft.com/office/drawing/2014/main" val="10007"/>
                  </a:ext>
                </a:extLst>
              </a:tr>
              <a:tr h="388944">
                <a:tc>
                  <a:txBody>
                    <a:bodyPr/>
                    <a:lstStyle/>
                    <a:p>
                      <a:r>
                        <a:rPr lang="en-GB" sz="1400">
                          <a:effectLst/>
                        </a:rPr>
                        <a:t>Plant Leaf Canopy Structure</a:t>
                      </a:r>
                      <a:endParaRPr lang="en-GB" sz="1400">
                        <a:solidFill>
                          <a:srgbClr val="333333"/>
                        </a:solidFill>
                        <a:effectLst/>
                        <a:latin typeface="arial"/>
                      </a:endParaRPr>
                    </a:p>
                  </a:txBody>
                  <a:tcPr marL="8819" marR="8819" marT="8819" marB="8819" anchor="ctr"/>
                </a:tc>
                <a:tc>
                  <a:txBody>
                    <a:bodyPr/>
                    <a:lstStyle/>
                    <a:p>
                      <a:pPr algn="ctr"/>
                      <a:r>
                        <a:rPr lang="en-GB" sz="1400" u="none" strike="noStrike">
                          <a:effectLst/>
                        </a:rPr>
                        <a:t>Multilayered</a:t>
                      </a:r>
                      <a:endParaRPr lang="en-GB" sz="1400" u="none" strike="noStrike">
                        <a:solidFill>
                          <a:srgbClr val="333333"/>
                        </a:solidFill>
                        <a:effectLst/>
                        <a:latin typeface="Times New Roman"/>
                      </a:endParaRPr>
                    </a:p>
                  </a:txBody>
                  <a:tcPr marL="8819" marR="8819" marT="8819" marB="8819" anchor="ctr"/>
                </a:tc>
                <a:tc>
                  <a:txBody>
                    <a:bodyPr/>
                    <a:lstStyle/>
                    <a:p>
                      <a:pPr algn="ctr"/>
                      <a:r>
                        <a:rPr lang="en-GB" sz="1400" u="none" strike="noStrike">
                          <a:effectLst/>
                        </a:rPr>
                        <a:t>Monolayer</a:t>
                      </a:r>
                      <a:endParaRPr lang="en-GB" sz="1400" u="none" strike="noStrike">
                        <a:solidFill>
                          <a:srgbClr val="333333"/>
                        </a:solidFill>
                        <a:effectLst/>
                        <a:latin typeface="Times New Roman"/>
                      </a:endParaRPr>
                    </a:p>
                  </a:txBody>
                  <a:tcPr marL="8819" marR="8819" marT="8819" marB="8819" anchor="ctr"/>
                </a:tc>
                <a:extLst>
                  <a:ext uri="{0D108BD9-81ED-4DB2-BD59-A6C34878D82A}">
                    <a16:rowId xmlns:a16="http://schemas.microsoft.com/office/drawing/2014/main" val="10008"/>
                  </a:ext>
                </a:extLst>
              </a:tr>
              <a:tr h="207100">
                <a:tc>
                  <a:txBody>
                    <a:bodyPr/>
                    <a:lstStyle/>
                    <a:p>
                      <a:r>
                        <a:rPr lang="en-GB" sz="1400">
                          <a:effectLst/>
                        </a:rPr>
                        <a:t>Site of Nutrient Storage</a:t>
                      </a:r>
                      <a:endParaRPr lang="en-GB" sz="1400">
                        <a:solidFill>
                          <a:srgbClr val="333333"/>
                        </a:solidFill>
                        <a:effectLst/>
                        <a:latin typeface="arial"/>
                      </a:endParaRPr>
                    </a:p>
                  </a:txBody>
                  <a:tcPr marL="8819" marR="8819" marT="8819" marB="8819" anchor="ctr"/>
                </a:tc>
                <a:tc>
                  <a:txBody>
                    <a:bodyPr/>
                    <a:lstStyle/>
                    <a:p>
                      <a:pPr algn="ctr"/>
                      <a:r>
                        <a:rPr lang="en-GB" sz="1400" u="none" strike="noStrike">
                          <a:effectLst/>
                        </a:rPr>
                        <a:t>Litter and Soil</a:t>
                      </a:r>
                      <a:endParaRPr lang="en-GB" sz="1400" u="none" strike="noStrike">
                        <a:solidFill>
                          <a:srgbClr val="333333"/>
                        </a:solidFill>
                        <a:effectLst/>
                        <a:latin typeface="Times New Roman"/>
                      </a:endParaRPr>
                    </a:p>
                  </a:txBody>
                  <a:tcPr marL="8819" marR="8819" marT="8819" marB="8819" anchor="ctr"/>
                </a:tc>
                <a:tc>
                  <a:txBody>
                    <a:bodyPr/>
                    <a:lstStyle/>
                    <a:p>
                      <a:pPr algn="ctr"/>
                      <a:r>
                        <a:rPr lang="en-GB" sz="1400" u="none" strike="noStrike">
                          <a:effectLst/>
                        </a:rPr>
                        <a:t>Living Biomass and Litter</a:t>
                      </a:r>
                      <a:endParaRPr lang="en-GB" sz="1400" u="none" strike="noStrike">
                        <a:solidFill>
                          <a:srgbClr val="333333"/>
                        </a:solidFill>
                        <a:effectLst/>
                        <a:latin typeface="Times New Roman"/>
                      </a:endParaRPr>
                    </a:p>
                  </a:txBody>
                  <a:tcPr marL="8819" marR="8819" marT="8819" marB="8819" anchor="ctr"/>
                </a:tc>
                <a:extLst>
                  <a:ext uri="{0D108BD9-81ED-4DB2-BD59-A6C34878D82A}">
                    <a16:rowId xmlns:a16="http://schemas.microsoft.com/office/drawing/2014/main" val="10009"/>
                  </a:ext>
                </a:extLst>
              </a:tr>
              <a:tr h="388944">
                <a:tc>
                  <a:txBody>
                    <a:bodyPr/>
                    <a:lstStyle/>
                    <a:p>
                      <a:r>
                        <a:rPr lang="en-GB" sz="1400">
                          <a:effectLst/>
                        </a:rPr>
                        <a:t>Role of Decomposers in Cycling Nutrients to Plants</a:t>
                      </a:r>
                      <a:endParaRPr lang="en-GB" sz="1400">
                        <a:solidFill>
                          <a:srgbClr val="333333"/>
                        </a:solidFill>
                        <a:effectLst/>
                        <a:latin typeface="arial"/>
                      </a:endParaRPr>
                    </a:p>
                  </a:txBody>
                  <a:tcPr marL="8819" marR="8819" marT="8819" marB="8819" anchor="ctr"/>
                </a:tc>
                <a:tc>
                  <a:txBody>
                    <a:bodyPr/>
                    <a:lstStyle/>
                    <a:p>
                      <a:pPr algn="ctr"/>
                      <a:r>
                        <a:rPr lang="en-GB" sz="1400" u="none" strike="noStrike">
                          <a:effectLst/>
                        </a:rPr>
                        <a:t>Minor</a:t>
                      </a:r>
                      <a:endParaRPr lang="en-GB" sz="1400" u="none" strike="noStrike">
                        <a:solidFill>
                          <a:srgbClr val="333333"/>
                        </a:solidFill>
                        <a:effectLst/>
                        <a:latin typeface="Times New Roman"/>
                      </a:endParaRPr>
                    </a:p>
                  </a:txBody>
                  <a:tcPr marL="8819" marR="8819" marT="8819" marB="8819" anchor="ctr"/>
                </a:tc>
                <a:tc>
                  <a:txBody>
                    <a:bodyPr/>
                    <a:lstStyle/>
                    <a:p>
                      <a:pPr algn="ctr"/>
                      <a:r>
                        <a:rPr lang="en-GB" sz="1400" u="none" strike="noStrike">
                          <a:effectLst/>
                        </a:rPr>
                        <a:t>Great</a:t>
                      </a:r>
                      <a:endParaRPr lang="en-GB" sz="1400" u="none" strike="noStrike">
                        <a:solidFill>
                          <a:srgbClr val="333333"/>
                        </a:solidFill>
                        <a:effectLst/>
                        <a:latin typeface="Times New Roman"/>
                      </a:endParaRPr>
                    </a:p>
                  </a:txBody>
                  <a:tcPr marL="8819" marR="8819" marT="8819" marB="8819" anchor="ctr"/>
                </a:tc>
                <a:extLst>
                  <a:ext uri="{0D108BD9-81ED-4DB2-BD59-A6C34878D82A}">
                    <a16:rowId xmlns:a16="http://schemas.microsoft.com/office/drawing/2014/main" val="10010"/>
                  </a:ext>
                </a:extLst>
              </a:tr>
              <a:tr h="207100">
                <a:tc>
                  <a:txBody>
                    <a:bodyPr/>
                    <a:lstStyle/>
                    <a:p>
                      <a:r>
                        <a:rPr lang="en-GB" sz="1400">
                          <a:effectLst/>
                        </a:rPr>
                        <a:t>Biogeochemical Cycling</a:t>
                      </a:r>
                      <a:endParaRPr lang="en-GB" sz="1400">
                        <a:solidFill>
                          <a:srgbClr val="333333"/>
                        </a:solidFill>
                        <a:effectLst/>
                        <a:latin typeface="arial"/>
                      </a:endParaRPr>
                    </a:p>
                  </a:txBody>
                  <a:tcPr marL="8819" marR="8819" marT="8819" marB="8819" anchor="ctr"/>
                </a:tc>
                <a:tc>
                  <a:txBody>
                    <a:bodyPr/>
                    <a:lstStyle/>
                    <a:p>
                      <a:pPr algn="ctr"/>
                      <a:r>
                        <a:rPr lang="en-GB" sz="1400" u="none" strike="noStrike">
                          <a:effectLst/>
                        </a:rPr>
                        <a:t>Open and Rapid</a:t>
                      </a:r>
                      <a:endParaRPr lang="en-GB" sz="1400" u="none" strike="noStrike">
                        <a:solidFill>
                          <a:srgbClr val="333333"/>
                        </a:solidFill>
                        <a:effectLst/>
                        <a:latin typeface="Times New Roman"/>
                      </a:endParaRPr>
                    </a:p>
                  </a:txBody>
                  <a:tcPr marL="8819" marR="8819" marT="8819" marB="8819" anchor="ctr"/>
                </a:tc>
                <a:tc>
                  <a:txBody>
                    <a:bodyPr/>
                    <a:lstStyle/>
                    <a:p>
                      <a:pPr algn="ctr"/>
                      <a:r>
                        <a:rPr lang="en-GB" sz="1400" u="none" strike="noStrike">
                          <a:effectLst/>
                        </a:rPr>
                        <a:t>Closed and Slow</a:t>
                      </a:r>
                      <a:endParaRPr lang="en-GB" sz="1400" u="none" strike="noStrike">
                        <a:solidFill>
                          <a:srgbClr val="333333"/>
                        </a:solidFill>
                        <a:effectLst/>
                        <a:latin typeface="Times New Roman"/>
                      </a:endParaRPr>
                    </a:p>
                  </a:txBody>
                  <a:tcPr marL="8819" marR="8819" marT="8819" marB="8819" anchor="ctr"/>
                </a:tc>
                <a:extLst>
                  <a:ext uri="{0D108BD9-81ED-4DB2-BD59-A6C34878D82A}">
                    <a16:rowId xmlns:a16="http://schemas.microsoft.com/office/drawing/2014/main" val="10011"/>
                  </a:ext>
                </a:extLst>
              </a:tr>
              <a:tr h="388944">
                <a:tc>
                  <a:txBody>
                    <a:bodyPr/>
                    <a:lstStyle/>
                    <a:p>
                      <a:r>
                        <a:rPr lang="en-GB" sz="1400">
                          <a:effectLst/>
                        </a:rPr>
                        <a:t>Rate of Net Primary Productivity</a:t>
                      </a:r>
                      <a:endParaRPr lang="en-GB" sz="1400">
                        <a:solidFill>
                          <a:srgbClr val="333333"/>
                        </a:solidFill>
                        <a:effectLst/>
                        <a:latin typeface="arial"/>
                      </a:endParaRPr>
                    </a:p>
                  </a:txBody>
                  <a:tcPr marL="8819" marR="8819" marT="8819" marB="8819" anchor="ctr"/>
                </a:tc>
                <a:tc>
                  <a:txBody>
                    <a:bodyPr/>
                    <a:lstStyle/>
                    <a:p>
                      <a:pPr algn="ctr"/>
                      <a:r>
                        <a:rPr lang="en-GB" sz="1400" u="none" strike="noStrike">
                          <a:effectLst/>
                        </a:rPr>
                        <a:t>High</a:t>
                      </a:r>
                      <a:endParaRPr lang="en-GB" sz="1400" u="none" strike="noStrike">
                        <a:solidFill>
                          <a:srgbClr val="333333"/>
                        </a:solidFill>
                        <a:effectLst/>
                        <a:latin typeface="Times New Roman"/>
                      </a:endParaRPr>
                    </a:p>
                  </a:txBody>
                  <a:tcPr marL="8819" marR="8819" marT="8819" marB="8819" anchor="ctr"/>
                </a:tc>
                <a:tc>
                  <a:txBody>
                    <a:bodyPr/>
                    <a:lstStyle/>
                    <a:p>
                      <a:pPr algn="ctr"/>
                      <a:r>
                        <a:rPr lang="en-GB" sz="1400" u="none" strike="noStrike">
                          <a:effectLst/>
                        </a:rPr>
                        <a:t>Low</a:t>
                      </a:r>
                      <a:endParaRPr lang="en-GB" sz="1400" u="none" strike="noStrike">
                        <a:solidFill>
                          <a:srgbClr val="333333"/>
                        </a:solidFill>
                        <a:effectLst/>
                        <a:latin typeface="Times New Roman"/>
                      </a:endParaRPr>
                    </a:p>
                  </a:txBody>
                  <a:tcPr marL="8819" marR="8819" marT="8819" marB="8819" anchor="ctr"/>
                </a:tc>
                <a:extLst>
                  <a:ext uri="{0D108BD9-81ED-4DB2-BD59-A6C34878D82A}">
                    <a16:rowId xmlns:a16="http://schemas.microsoft.com/office/drawing/2014/main" val="10012"/>
                  </a:ext>
                </a:extLst>
              </a:tr>
              <a:tr h="388944">
                <a:tc>
                  <a:txBody>
                    <a:bodyPr/>
                    <a:lstStyle/>
                    <a:p>
                      <a:r>
                        <a:rPr lang="en-GB" sz="1400">
                          <a:effectLst/>
                        </a:rPr>
                        <a:t>Community Site Characteristics</a:t>
                      </a:r>
                      <a:endParaRPr lang="en-GB" sz="1400">
                        <a:solidFill>
                          <a:srgbClr val="333333"/>
                        </a:solidFill>
                        <a:effectLst/>
                        <a:latin typeface="arial"/>
                      </a:endParaRPr>
                    </a:p>
                  </a:txBody>
                  <a:tcPr marL="8819" marR="8819" marT="8819" marB="8819" anchor="ctr"/>
                </a:tc>
                <a:tc>
                  <a:txBody>
                    <a:bodyPr/>
                    <a:lstStyle/>
                    <a:p>
                      <a:pPr algn="ctr"/>
                      <a:r>
                        <a:rPr lang="en-GB" sz="1400" u="none" strike="noStrike">
                          <a:effectLst/>
                        </a:rPr>
                        <a:t>Extreme</a:t>
                      </a:r>
                      <a:endParaRPr lang="en-GB" sz="1400" u="none" strike="noStrike">
                        <a:solidFill>
                          <a:srgbClr val="333333"/>
                        </a:solidFill>
                        <a:effectLst/>
                        <a:latin typeface="Times New Roman"/>
                      </a:endParaRPr>
                    </a:p>
                  </a:txBody>
                  <a:tcPr marL="8819" marR="8819" marT="8819" marB="8819" anchor="ctr"/>
                </a:tc>
                <a:tc>
                  <a:txBody>
                    <a:bodyPr/>
                    <a:lstStyle/>
                    <a:p>
                      <a:pPr algn="ctr"/>
                      <a:r>
                        <a:rPr lang="en-GB" sz="1400" u="none" strike="noStrike">
                          <a:effectLst/>
                        </a:rPr>
                        <a:t>Moderate (Mesic)</a:t>
                      </a:r>
                      <a:endParaRPr lang="en-GB" sz="1400" u="none" strike="noStrike">
                        <a:solidFill>
                          <a:srgbClr val="333333"/>
                        </a:solidFill>
                        <a:effectLst/>
                        <a:latin typeface="Times New Roman"/>
                      </a:endParaRPr>
                    </a:p>
                  </a:txBody>
                  <a:tcPr marL="8819" marR="8819" marT="8819" marB="8819" anchor="ctr"/>
                </a:tc>
                <a:extLst>
                  <a:ext uri="{0D108BD9-81ED-4DB2-BD59-A6C34878D82A}">
                    <a16:rowId xmlns:a16="http://schemas.microsoft.com/office/drawing/2014/main" val="10013"/>
                  </a:ext>
                </a:extLst>
              </a:tr>
              <a:tr h="570788">
                <a:tc>
                  <a:txBody>
                    <a:bodyPr/>
                    <a:lstStyle/>
                    <a:p>
                      <a:r>
                        <a:rPr lang="en-GB" sz="1400">
                          <a:effectLst/>
                        </a:rPr>
                        <a:t>Importance of Macroenvironment on Plant Success</a:t>
                      </a:r>
                      <a:endParaRPr lang="en-GB" sz="1400">
                        <a:solidFill>
                          <a:srgbClr val="333333"/>
                        </a:solidFill>
                        <a:effectLst/>
                        <a:latin typeface="arial"/>
                      </a:endParaRPr>
                    </a:p>
                  </a:txBody>
                  <a:tcPr marL="8819" marR="8819" marT="8819" marB="8819" anchor="ctr"/>
                </a:tc>
                <a:tc>
                  <a:txBody>
                    <a:bodyPr/>
                    <a:lstStyle/>
                    <a:p>
                      <a:pPr algn="ctr"/>
                      <a:r>
                        <a:rPr lang="en-GB" sz="1400" u="none" strike="noStrike">
                          <a:effectLst/>
                        </a:rPr>
                        <a:t>Great</a:t>
                      </a:r>
                      <a:endParaRPr lang="en-GB" sz="1400" u="none" strike="noStrike">
                        <a:solidFill>
                          <a:srgbClr val="333333"/>
                        </a:solidFill>
                        <a:effectLst/>
                        <a:latin typeface="Times New Roman"/>
                      </a:endParaRPr>
                    </a:p>
                  </a:txBody>
                  <a:tcPr marL="8819" marR="8819" marT="8819" marB="8819" anchor="ctr"/>
                </a:tc>
                <a:tc>
                  <a:txBody>
                    <a:bodyPr/>
                    <a:lstStyle/>
                    <a:p>
                      <a:pPr algn="ctr"/>
                      <a:r>
                        <a:rPr lang="en-GB" sz="1400" u="none" strike="noStrike">
                          <a:effectLst/>
                        </a:rPr>
                        <a:t>Moderate</a:t>
                      </a:r>
                      <a:endParaRPr lang="en-GB" sz="1400" u="none" strike="noStrike">
                        <a:solidFill>
                          <a:srgbClr val="333333"/>
                        </a:solidFill>
                        <a:effectLst/>
                        <a:latin typeface="Times New Roman"/>
                      </a:endParaRPr>
                    </a:p>
                  </a:txBody>
                  <a:tcPr marL="8819" marR="8819" marT="8819" marB="8819" anchor="ctr"/>
                </a:tc>
                <a:extLst>
                  <a:ext uri="{0D108BD9-81ED-4DB2-BD59-A6C34878D82A}">
                    <a16:rowId xmlns:a16="http://schemas.microsoft.com/office/drawing/2014/main" val="10014"/>
                  </a:ext>
                </a:extLst>
              </a:tr>
              <a:tr h="207100">
                <a:tc>
                  <a:txBody>
                    <a:bodyPr/>
                    <a:lstStyle/>
                    <a:p>
                      <a:r>
                        <a:rPr lang="en-GB" sz="1400">
                          <a:effectLst/>
                        </a:rPr>
                        <a:t>Ecosystem Stability</a:t>
                      </a:r>
                      <a:endParaRPr lang="en-GB" sz="1400">
                        <a:solidFill>
                          <a:srgbClr val="333333"/>
                        </a:solidFill>
                        <a:effectLst/>
                        <a:latin typeface="arial"/>
                      </a:endParaRPr>
                    </a:p>
                  </a:txBody>
                  <a:tcPr marL="8819" marR="8819" marT="8819" marB="8819" anchor="ctr"/>
                </a:tc>
                <a:tc>
                  <a:txBody>
                    <a:bodyPr/>
                    <a:lstStyle/>
                    <a:p>
                      <a:pPr algn="ctr"/>
                      <a:r>
                        <a:rPr lang="en-GB" sz="1400" u="none" strike="noStrike">
                          <a:effectLst/>
                        </a:rPr>
                        <a:t>Low</a:t>
                      </a:r>
                      <a:endParaRPr lang="en-GB" sz="1400" u="none" strike="noStrike">
                        <a:solidFill>
                          <a:srgbClr val="333333"/>
                        </a:solidFill>
                        <a:effectLst/>
                        <a:latin typeface="Times New Roman"/>
                      </a:endParaRPr>
                    </a:p>
                  </a:txBody>
                  <a:tcPr marL="8819" marR="8819" marT="8819" marB="8819" anchor="ctr"/>
                </a:tc>
                <a:tc>
                  <a:txBody>
                    <a:bodyPr/>
                    <a:lstStyle/>
                    <a:p>
                      <a:pPr algn="ctr"/>
                      <a:r>
                        <a:rPr lang="en-GB" sz="1400" u="none" strike="noStrike">
                          <a:effectLst/>
                        </a:rPr>
                        <a:t>High</a:t>
                      </a:r>
                      <a:endParaRPr lang="en-GB" sz="1400" u="none" strike="noStrike">
                        <a:solidFill>
                          <a:srgbClr val="333333"/>
                        </a:solidFill>
                        <a:effectLst/>
                        <a:latin typeface="Times New Roman"/>
                      </a:endParaRPr>
                    </a:p>
                  </a:txBody>
                  <a:tcPr marL="8819" marR="8819" marT="8819" marB="8819" anchor="ctr"/>
                </a:tc>
                <a:extLst>
                  <a:ext uri="{0D108BD9-81ED-4DB2-BD59-A6C34878D82A}">
                    <a16:rowId xmlns:a16="http://schemas.microsoft.com/office/drawing/2014/main" val="10015"/>
                  </a:ext>
                </a:extLst>
              </a:tr>
              <a:tr h="207100">
                <a:tc>
                  <a:txBody>
                    <a:bodyPr/>
                    <a:lstStyle/>
                    <a:p>
                      <a:r>
                        <a:rPr lang="en-GB" sz="1400">
                          <a:effectLst/>
                        </a:rPr>
                        <a:t>Plant Species Diversity</a:t>
                      </a:r>
                      <a:endParaRPr lang="en-GB" sz="1400">
                        <a:solidFill>
                          <a:srgbClr val="333333"/>
                        </a:solidFill>
                        <a:effectLst/>
                        <a:latin typeface="arial"/>
                      </a:endParaRPr>
                    </a:p>
                  </a:txBody>
                  <a:tcPr marL="8819" marR="8819" marT="8819" marB="8819" anchor="ctr"/>
                </a:tc>
                <a:tc>
                  <a:txBody>
                    <a:bodyPr/>
                    <a:lstStyle/>
                    <a:p>
                      <a:pPr algn="ctr"/>
                      <a:r>
                        <a:rPr lang="en-GB" sz="1400" u="none" strike="noStrike">
                          <a:effectLst/>
                        </a:rPr>
                        <a:t>Low</a:t>
                      </a:r>
                      <a:endParaRPr lang="en-GB" sz="1400" u="none" strike="noStrike">
                        <a:solidFill>
                          <a:srgbClr val="333333"/>
                        </a:solidFill>
                        <a:effectLst/>
                        <a:latin typeface="Times New Roman"/>
                      </a:endParaRPr>
                    </a:p>
                  </a:txBody>
                  <a:tcPr marL="8819" marR="8819" marT="8819" marB="8819" anchor="ctr"/>
                </a:tc>
                <a:tc>
                  <a:txBody>
                    <a:bodyPr/>
                    <a:lstStyle/>
                    <a:p>
                      <a:pPr algn="ctr"/>
                      <a:r>
                        <a:rPr lang="en-GB" sz="1400" u="none" strike="noStrike">
                          <a:effectLst/>
                        </a:rPr>
                        <a:t>High</a:t>
                      </a:r>
                      <a:endParaRPr lang="en-GB" sz="1400" u="none" strike="noStrike">
                        <a:solidFill>
                          <a:srgbClr val="333333"/>
                        </a:solidFill>
                        <a:effectLst/>
                        <a:latin typeface="Times New Roman"/>
                      </a:endParaRPr>
                    </a:p>
                  </a:txBody>
                  <a:tcPr marL="8819" marR="8819" marT="8819" marB="8819" anchor="ctr"/>
                </a:tc>
                <a:extLst>
                  <a:ext uri="{0D108BD9-81ED-4DB2-BD59-A6C34878D82A}">
                    <a16:rowId xmlns:a16="http://schemas.microsoft.com/office/drawing/2014/main" val="10016"/>
                  </a:ext>
                </a:extLst>
              </a:tr>
              <a:tr h="207100">
                <a:tc>
                  <a:txBody>
                    <a:bodyPr/>
                    <a:lstStyle/>
                    <a:p>
                      <a:r>
                        <a:rPr lang="en-GB" sz="1400">
                          <a:effectLst/>
                        </a:rPr>
                        <a:t>Life-History Type</a:t>
                      </a:r>
                      <a:endParaRPr lang="en-GB" sz="1400">
                        <a:solidFill>
                          <a:srgbClr val="333333"/>
                        </a:solidFill>
                        <a:effectLst/>
                        <a:latin typeface="arial"/>
                      </a:endParaRPr>
                    </a:p>
                  </a:txBody>
                  <a:tcPr marL="8819" marR="8819" marT="8819" marB="8819" anchor="ctr"/>
                </a:tc>
                <a:tc>
                  <a:txBody>
                    <a:bodyPr/>
                    <a:lstStyle/>
                    <a:p>
                      <a:pPr algn="ctr"/>
                      <a:r>
                        <a:rPr lang="en-GB" sz="1400" u="none" strike="noStrike">
                          <a:effectLst/>
                        </a:rPr>
                        <a:t>r</a:t>
                      </a:r>
                      <a:endParaRPr lang="en-GB" sz="1400" u="none" strike="noStrike">
                        <a:solidFill>
                          <a:srgbClr val="333333"/>
                        </a:solidFill>
                        <a:effectLst/>
                        <a:latin typeface="Times New Roman"/>
                      </a:endParaRPr>
                    </a:p>
                  </a:txBody>
                  <a:tcPr marL="8819" marR="8819" marT="8819" marB="8819" anchor="ctr"/>
                </a:tc>
                <a:tc>
                  <a:txBody>
                    <a:bodyPr/>
                    <a:lstStyle/>
                    <a:p>
                      <a:pPr algn="ctr"/>
                      <a:r>
                        <a:rPr lang="en-GB" sz="1400" u="none" strike="noStrike">
                          <a:effectLst/>
                        </a:rPr>
                        <a:t>K</a:t>
                      </a:r>
                      <a:endParaRPr lang="en-GB" sz="1400" u="none" strike="noStrike">
                        <a:solidFill>
                          <a:srgbClr val="333333"/>
                        </a:solidFill>
                        <a:effectLst/>
                        <a:latin typeface="Times New Roman"/>
                      </a:endParaRPr>
                    </a:p>
                  </a:txBody>
                  <a:tcPr marL="8819" marR="8819" marT="8819" marB="8819" anchor="ctr"/>
                </a:tc>
                <a:extLst>
                  <a:ext uri="{0D108BD9-81ED-4DB2-BD59-A6C34878D82A}">
                    <a16:rowId xmlns:a16="http://schemas.microsoft.com/office/drawing/2014/main" val="10017"/>
                  </a:ext>
                </a:extLst>
              </a:tr>
              <a:tr h="207100">
                <a:tc>
                  <a:txBody>
                    <a:bodyPr/>
                    <a:lstStyle/>
                    <a:p>
                      <a:r>
                        <a:rPr lang="en-GB" sz="1400">
                          <a:effectLst/>
                        </a:rPr>
                        <a:t>Seed Longevity</a:t>
                      </a:r>
                      <a:endParaRPr lang="en-GB" sz="1400">
                        <a:solidFill>
                          <a:srgbClr val="333333"/>
                        </a:solidFill>
                        <a:effectLst/>
                        <a:latin typeface="arial"/>
                      </a:endParaRPr>
                    </a:p>
                  </a:txBody>
                  <a:tcPr marL="8819" marR="8819" marT="8819" marB="8819" anchor="ctr"/>
                </a:tc>
                <a:tc>
                  <a:txBody>
                    <a:bodyPr/>
                    <a:lstStyle/>
                    <a:p>
                      <a:pPr algn="ctr"/>
                      <a:r>
                        <a:rPr lang="en-GB" sz="1400" u="none" strike="noStrike">
                          <a:effectLst/>
                        </a:rPr>
                        <a:t>Long</a:t>
                      </a:r>
                      <a:endParaRPr lang="en-GB" sz="1400" u="none" strike="noStrike">
                        <a:solidFill>
                          <a:srgbClr val="333333"/>
                        </a:solidFill>
                        <a:effectLst/>
                        <a:latin typeface="Times New Roman"/>
                      </a:endParaRPr>
                    </a:p>
                  </a:txBody>
                  <a:tcPr marL="8819" marR="8819" marT="8819" marB="8819" anchor="ctr"/>
                </a:tc>
                <a:tc>
                  <a:txBody>
                    <a:bodyPr/>
                    <a:lstStyle/>
                    <a:p>
                      <a:pPr algn="ctr"/>
                      <a:r>
                        <a:rPr lang="en-GB" sz="1400" u="none" strike="noStrike" dirty="0">
                          <a:effectLst/>
                        </a:rPr>
                        <a:t>Short</a:t>
                      </a:r>
                      <a:endParaRPr lang="en-GB" sz="1400" u="none" strike="noStrike" dirty="0">
                        <a:solidFill>
                          <a:srgbClr val="333333"/>
                        </a:solidFill>
                        <a:effectLst/>
                        <a:latin typeface="Times New Roman"/>
                      </a:endParaRPr>
                    </a:p>
                  </a:txBody>
                  <a:tcPr marL="8819" marR="8819" marT="8819" marB="8819" anchor="ctr"/>
                </a:tc>
                <a:extLst>
                  <a:ext uri="{0D108BD9-81ED-4DB2-BD59-A6C34878D82A}">
                    <a16:rowId xmlns:a16="http://schemas.microsoft.com/office/drawing/2014/main" val="10018"/>
                  </a:ext>
                </a:extLst>
              </a:tr>
            </a:tbl>
          </a:graphicData>
        </a:graphic>
      </p:graphicFrame>
    </p:spTree>
    <p:extLst>
      <p:ext uri="{BB962C8B-B14F-4D97-AF65-F5344CB8AC3E}">
        <p14:creationId xmlns:p14="http://schemas.microsoft.com/office/powerpoint/2010/main" val="3536825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mqbssefb\Downloads\C16\C16\16-0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58126" y="0"/>
            <a:ext cx="6075748"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mqbssefb\Downloads\C16\C16\16-0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58126" y="0"/>
            <a:ext cx="6075748"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50420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778098"/>
          </a:xfrm>
        </p:spPr>
        <p:txBody>
          <a:bodyPr>
            <a:normAutofit/>
          </a:bodyPr>
          <a:lstStyle/>
          <a:p>
            <a:r>
              <a:rPr lang="en-GB" sz="3600" dirty="0"/>
              <a:t>Summary</a:t>
            </a:r>
          </a:p>
        </p:txBody>
      </p:sp>
      <p:sp>
        <p:nvSpPr>
          <p:cNvPr id="3" name="Content Placeholder 2"/>
          <p:cNvSpPr>
            <a:spLocks noGrp="1"/>
          </p:cNvSpPr>
          <p:nvPr>
            <p:ph idx="1"/>
          </p:nvPr>
        </p:nvSpPr>
        <p:spPr>
          <a:xfrm>
            <a:off x="1981200" y="980728"/>
            <a:ext cx="8229600" cy="5760640"/>
          </a:xfrm>
        </p:spPr>
        <p:txBody>
          <a:bodyPr>
            <a:normAutofit/>
          </a:bodyPr>
          <a:lstStyle/>
          <a:p>
            <a:pPr>
              <a:lnSpc>
                <a:spcPct val="150000"/>
              </a:lnSpc>
            </a:pPr>
            <a:r>
              <a:rPr lang="en-GB" sz="2400" dirty="0"/>
              <a:t>Primary succession occurs from bare substrate and requires r selected pioneer species to begin the community.</a:t>
            </a:r>
          </a:p>
          <a:p>
            <a:pPr>
              <a:lnSpc>
                <a:spcPct val="150000"/>
              </a:lnSpc>
            </a:pPr>
            <a:r>
              <a:rPr lang="en-GB" sz="2400" dirty="0"/>
              <a:t>Secondary succession occurs from existing biological material and can be thought of as beginning at the middle of primary succession.</a:t>
            </a:r>
          </a:p>
          <a:p>
            <a:pPr>
              <a:lnSpc>
                <a:spcPct val="150000"/>
              </a:lnSpc>
            </a:pPr>
            <a:r>
              <a:rPr lang="en-GB" sz="2400" dirty="0"/>
              <a:t>Stable, K selected climax communities are thought to be the endpoint of succession.</a:t>
            </a:r>
          </a:p>
          <a:p>
            <a:pPr>
              <a:lnSpc>
                <a:spcPct val="150000"/>
              </a:lnSpc>
            </a:pPr>
            <a:r>
              <a:rPr lang="en-GB" sz="2400" dirty="0"/>
              <a:t>But there may be alternate stable states or cycles that mean that a true climax is never reached.</a:t>
            </a:r>
          </a:p>
        </p:txBody>
      </p:sp>
    </p:spTree>
    <p:extLst>
      <p:ext uri="{BB962C8B-B14F-4D97-AF65-F5344CB8AC3E}">
        <p14:creationId xmlns:p14="http://schemas.microsoft.com/office/powerpoint/2010/main" val="215398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62272"/>
            <a:ext cx="8229600" cy="1143000"/>
          </a:xfrm>
        </p:spPr>
        <p:txBody>
          <a:bodyPr>
            <a:normAutofit/>
          </a:bodyPr>
          <a:lstStyle/>
          <a:p>
            <a:r>
              <a:rPr lang="en-GB" sz="3600" dirty="0"/>
              <a:t>Learning outcomes</a:t>
            </a:r>
          </a:p>
        </p:txBody>
      </p:sp>
      <p:sp>
        <p:nvSpPr>
          <p:cNvPr id="3" name="Content Placeholder 2"/>
          <p:cNvSpPr>
            <a:spLocks noGrp="1"/>
          </p:cNvSpPr>
          <p:nvPr>
            <p:ph idx="1"/>
          </p:nvPr>
        </p:nvSpPr>
        <p:spPr>
          <a:xfrm>
            <a:off x="1919536" y="1556793"/>
            <a:ext cx="8229600" cy="4525963"/>
          </a:xfrm>
        </p:spPr>
        <p:txBody>
          <a:bodyPr>
            <a:noAutofit/>
          </a:bodyPr>
          <a:lstStyle/>
          <a:p>
            <a:pPr marL="0" indent="0">
              <a:lnSpc>
                <a:spcPct val="150000"/>
              </a:lnSpc>
              <a:buNone/>
            </a:pPr>
            <a:r>
              <a:rPr lang="en-GB" sz="2800" dirty="0"/>
              <a:t>Understand the difference between primary and secondary succession</a:t>
            </a:r>
          </a:p>
          <a:p>
            <a:pPr marL="0" indent="0">
              <a:lnSpc>
                <a:spcPct val="150000"/>
              </a:lnSpc>
              <a:buNone/>
            </a:pPr>
            <a:r>
              <a:rPr lang="en-GB" sz="2800" dirty="0"/>
              <a:t>Use many examples to describe primary and secondary succession</a:t>
            </a:r>
          </a:p>
          <a:p>
            <a:pPr marL="0" indent="0">
              <a:lnSpc>
                <a:spcPct val="150000"/>
              </a:lnSpc>
              <a:buNone/>
            </a:pPr>
            <a:r>
              <a:rPr lang="en-GB" sz="2800" dirty="0"/>
              <a:t>Be able to describe pioneer and climax species</a:t>
            </a:r>
          </a:p>
          <a:p>
            <a:pPr marL="0" indent="0">
              <a:lnSpc>
                <a:spcPct val="150000"/>
              </a:lnSpc>
              <a:buNone/>
            </a:pPr>
            <a:r>
              <a:rPr lang="en-GB" sz="2800" dirty="0"/>
              <a:t>Describe how disturbance affects succession</a:t>
            </a:r>
          </a:p>
        </p:txBody>
      </p:sp>
    </p:spTree>
    <p:extLst>
      <p:ext uri="{BB962C8B-B14F-4D97-AF65-F5344CB8AC3E}">
        <p14:creationId xmlns:p14="http://schemas.microsoft.com/office/powerpoint/2010/main" val="2584347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384"/>
            <a:ext cx="8229600" cy="1143000"/>
          </a:xfrm>
        </p:spPr>
        <p:txBody>
          <a:bodyPr/>
          <a:lstStyle/>
          <a:p>
            <a:r>
              <a:rPr lang="en-GB" dirty="0"/>
              <a:t>Succession</a:t>
            </a:r>
          </a:p>
        </p:txBody>
      </p:sp>
      <p:sp>
        <p:nvSpPr>
          <p:cNvPr id="3" name="Content Placeholder 2"/>
          <p:cNvSpPr>
            <a:spLocks noGrp="1"/>
          </p:cNvSpPr>
          <p:nvPr>
            <p:ph idx="1"/>
          </p:nvPr>
        </p:nvSpPr>
        <p:spPr>
          <a:xfrm>
            <a:off x="1981200" y="1124745"/>
            <a:ext cx="8229600" cy="4525963"/>
          </a:xfrm>
        </p:spPr>
        <p:txBody>
          <a:bodyPr/>
          <a:lstStyle/>
          <a:p>
            <a:pPr marL="0" indent="0">
              <a:buNone/>
            </a:pPr>
            <a:r>
              <a:rPr lang="en-GB" dirty="0"/>
              <a:t>The non-seasonal, </a:t>
            </a:r>
            <a:r>
              <a:rPr lang="en-GB" b="1" dirty="0"/>
              <a:t>directional </a:t>
            </a:r>
            <a:r>
              <a:rPr lang="en-GB" dirty="0"/>
              <a:t>and continuous pattern of colonisation and extinction on a site by species populations.</a:t>
            </a:r>
          </a:p>
        </p:txBody>
      </p:sp>
      <p:pic>
        <p:nvPicPr>
          <p:cNvPr id="2050" name="Picture 2" descr="http://www.physicalgeography.net/fundamentals/images/succession.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3672" y="2780929"/>
            <a:ext cx="5905500" cy="3571875"/>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1707916" y="6454498"/>
            <a:ext cx="8784976" cy="430887"/>
          </a:xfrm>
          <a:prstGeom prst="rect">
            <a:avLst/>
          </a:prstGeom>
        </p:spPr>
        <p:txBody>
          <a:bodyPr wrap="square">
            <a:spAutoFit/>
          </a:bodyPr>
          <a:lstStyle/>
          <a:p>
            <a:r>
              <a:rPr lang="en-GB" sz="1100" dirty="0" err="1"/>
              <a:t>Pidwirny</a:t>
            </a:r>
            <a:r>
              <a:rPr lang="en-GB" sz="1100" dirty="0"/>
              <a:t>, M. (2006). "Plant Succession". </a:t>
            </a:r>
            <a:r>
              <a:rPr lang="en-GB" sz="1100" i="1" dirty="0"/>
              <a:t>Fundamentals of Physical Geography, 2nd Edition</a:t>
            </a:r>
            <a:r>
              <a:rPr lang="en-GB" sz="1100" dirty="0"/>
              <a:t>. Viewed 13/07/20. http://www.physicalgeography.net/fundamentals/9i.html</a:t>
            </a:r>
          </a:p>
        </p:txBody>
      </p:sp>
    </p:spTree>
    <p:extLst>
      <p:ext uri="{BB962C8B-B14F-4D97-AF65-F5344CB8AC3E}">
        <p14:creationId xmlns:p14="http://schemas.microsoft.com/office/powerpoint/2010/main" val="2427798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991544" y="692697"/>
            <a:ext cx="7848872" cy="646331"/>
          </a:xfrm>
          <a:prstGeom prst="rect">
            <a:avLst/>
          </a:prstGeom>
          <a:noFill/>
        </p:spPr>
        <p:txBody>
          <a:bodyPr wrap="square" rtlCol="0">
            <a:spAutoFit/>
          </a:bodyPr>
          <a:lstStyle/>
          <a:p>
            <a:endParaRPr lang="en-GB" sz="3600" dirty="0"/>
          </a:p>
        </p:txBody>
      </p:sp>
      <p:sp>
        <p:nvSpPr>
          <p:cNvPr id="6" name="TextBox 5"/>
          <p:cNvSpPr txBox="1"/>
          <p:nvPr/>
        </p:nvSpPr>
        <p:spPr>
          <a:xfrm>
            <a:off x="2089068" y="260648"/>
            <a:ext cx="8039380" cy="1569660"/>
          </a:xfrm>
          <a:prstGeom prst="rect">
            <a:avLst/>
          </a:prstGeom>
          <a:noFill/>
        </p:spPr>
        <p:txBody>
          <a:bodyPr wrap="none" rtlCol="0">
            <a:spAutoFit/>
          </a:bodyPr>
          <a:lstStyle/>
          <a:p>
            <a:pPr algn="ctr"/>
            <a:r>
              <a:rPr lang="en-GB" sz="3200" b="1" dirty="0"/>
              <a:t>Ecosystems are not uniform or constant</a:t>
            </a:r>
          </a:p>
          <a:p>
            <a:pPr algn="ctr"/>
            <a:r>
              <a:rPr lang="en-GB" sz="3200" dirty="0"/>
              <a:t>Spatial variation – space</a:t>
            </a:r>
          </a:p>
          <a:p>
            <a:pPr algn="ctr"/>
            <a:r>
              <a:rPr lang="en-GB" sz="3200" dirty="0"/>
              <a:t>Temporal variation - time</a:t>
            </a:r>
          </a:p>
        </p:txBody>
      </p:sp>
      <p:sp>
        <p:nvSpPr>
          <p:cNvPr id="7" name="TextBox 6"/>
          <p:cNvSpPr txBox="1"/>
          <p:nvPr/>
        </p:nvSpPr>
        <p:spPr>
          <a:xfrm>
            <a:off x="1822444" y="2276873"/>
            <a:ext cx="8378012" cy="4031873"/>
          </a:xfrm>
          <a:prstGeom prst="rect">
            <a:avLst/>
          </a:prstGeom>
          <a:noFill/>
        </p:spPr>
        <p:txBody>
          <a:bodyPr wrap="square" rtlCol="0">
            <a:spAutoFit/>
          </a:bodyPr>
          <a:lstStyle/>
          <a:p>
            <a:r>
              <a:rPr lang="en-GB" sz="3200" b="1" dirty="0"/>
              <a:t>Succession: </a:t>
            </a:r>
          </a:p>
          <a:p>
            <a:pPr lvl="3"/>
            <a:r>
              <a:rPr lang="en-GB" sz="3200" dirty="0"/>
              <a:t>Primary succession</a:t>
            </a:r>
          </a:p>
          <a:p>
            <a:pPr lvl="3"/>
            <a:r>
              <a:rPr lang="en-GB" sz="3200" dirty="0"/>
              <a:t>Secondary succession</a:t>
            </a:r>
          </a:p>
          <a:p>
            <a:pPr lvl="3"/>
            <a:r>
              <a:rPr lang="en-GB" sz="3200" dirty="0"/>
              <a:t>Cyclical successions</a:t>
            </a:r>
          </a:p>
          <a:p>
            <a:pPr lvl="3"/>
            <a:endParaRPr lang="en-GB" sz="3200" dirty="0"/>
          </a:p>
          <a:p>
            <a:r>
              <a:rPr lang="en-GB" sz="3200" b="1" dirty="0"/>
              <a:t>Disturbance:</a:t>
            </a:r>
          </a:p>
          <a:p>
            <a:pPr lvl="1"/>
            <a:r>
              <a:rPr lang="en-GB" sz="3200" dirty="0"/>
              <a:t>‘natural’ (wind, fire, grazing)</a:t>
            </a:r>
          </a:p>
          <a:p>
            <a:pPr lvl="1"/>
            <a:r>
              <a:rPr lang="en-GB" sz="3200" dirty="0"/>
              <a:t>human (fire, felling, management) </a:t>
            </a:r>
          </a:p>
        </p:txBody>
      </p:sp>
    </p:spTree>
    <p:extLst>
      <p:ext uri="{BB962C8B-B14F-4D97-AF65-F5344CB8AC3E}">
        <p14:creationId xmlns:p14="http://schemas.microsoft.com/office/powerpoint/2010/main" val="2778341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dissolve">
                                      <p:cBhvr>
                                        <p:cTn id="7" dur="500"/>
                                        <p:tgtEl>
                                          <p:spTgt spid="7">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7">
                                            <p:txEl>
                                              <p:pRg st="1" end="1"/>
                                            </p:txEl>
                                          </p:spTgt>
                                        </p:tgtEl>
                                        <p:attrNameLst>
                                          <p:attrName>style.visibility</p:attrName>
                                        </p:attrNameLst>
                                      </p:cBhvr>
                                      <p:to>
                                        <p:strVal val="visible"/>
                                      </p:to>
                                    </p:set>
                                    <p:animEffect transition="in" filter="dissolve">
                                      <p:cBhvr>
                                        <p:cTn id="10" dur="500"/>
                                        <p:tgtEl>
                                          <p:spTgt spid="7">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7">
                                            <p:txEl>
                                              <p:pRg st="2" end="2"/>
                                            </p:txEl>
                                          </p:spTgt>
                                        </p:tgtEl>
                                        <p:attrNameLst>
                                          <p:attrName>style.visibility</p:attrName>
                                        </p:attrNameLst>
                                      </p:cBhvr>
                                      <p:to>
                                        <p:strVal val="visible"/>
                                      </p:to>
                                    </p:set>
                                    <p:animEffect transition="in" filter="dissolve">
                                      <p:cBhvr>
                                        <p:cTn id="13" dur="500"/>
                                        <p:tgtEl>
                                          <p:spTgt spid="7">
                                            <p:txEl>
                                              <p:pRg st="2" end="2"/>
                                            </p:txEl>
                                          </p:spTgt>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7">
                                            <p:txEl>
                                              <p:pRg st="3" end="3"/>
                                            </p:txEl>
                                          </p:spTgt>
                                        </p:tgtEl>
                                        <p:attrNameLst>
                                          <p:attrName>style.visibility</p:attrName>
                                        </p:attrNameLst>
                                      </p:cBhvr>
                                      <p:to>
                                        <p:strVal val="visible"/>
                                      </p:to>
                                    </p:set>
                                    <p:animEffect transition="in" filter="dissolve">
                                      <p:cBhvr>
                                        <p:cTn id="16" dur="500"/>
                                        <p:tgtEl>
                                          <p:spTgt spid="7">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9" presetClass="entr" presetSubtype="0" fill="hold" grpId="0" nodeType="clickEffect">
                                  <p:stCondLst>
                                    <p:cond delay="0"/>
                                  </p:stCondLst>
                                  <p:childTnLst>
                                    <p:set>
                                      <p:cBhvr>
                                        <p:cTn id="20" dur="1" fill="hold">
                                          <p:stCondLst>
                                            <p:cond delay="0"/>
                                          </p:stCondLst>
                                        </p:cTn>
                                        <p:tgtEl>
                                          <p:spTgt spid="7">
                                            <p:txEl>
                                              <p:pRg st="5" end="5"/>
                                            </p:txEl>
                                          </p:spTgt>
                                        </p:tgtEl>
                                        <p:attrNameLst>
                                          <p:attrName>style.visibility</p:attrName>
                                        </p:attrNameLst>
                                      </p:cBhvr>
                                      <p:to>
                                        <p:strVal val="visible"/>
                                      </p:to>
                                    </p:set>
                                    <p:animEffect transition="in" filter="dissolve">
                                      <p:cBhvr>
                                        <p:cTn id="21" dur="500"/>
                                        <p:tgtEl>
                                          <p:spTgt spid="7">
                                            <p:txEl>
                                              <p:pRg st="5" end="5"/>
                                            </p:txEl>
                                          </p:spTgt>
                                        </p:tgtEl>
                                      </p:cBhvr>
                                    </p:animEffect>
                                  </p:childTnLst>
                                </p:cTn>
                              </p:par>
                              <p:par>
                                <p:cTn id="22" presetID="9" presetClass="entr" presetSubtype="0" fill="hold" grpId="0" nodeType="withEffect">
                                  <p:stCondLst>
                                    <p:cond delay="0"/>
                                  </p:stCondLst>
                                  <p:childTnLst>
                                    <p:set>
                                      <p:cBhvr>
                                        <p:cTn id="23" dur="1" fill="hold">
                                          <p:stCondLst>
                                            <p:cond delay="0"/>
                                          </p:stCondLst>
                                        </p:cTn>
                                        <p:tgtEl>
                                          <p:spTgt spid="7">
                                            <p:txEl>
                                              <p:pRg st="6" end="6"/>
                                            </p:txEl>
                                          </p:spTgt>
                                        </p:tgtEl>
                                        <p:attrNameLst>
                                          <p:attrName>style.visibility</p:attrName>
                                        </p:attrNameLst>
                                      </p:cBhvr>
                                      <p:to>
                                        <p:strVal val="visible"/>
                                      </p:to>
                                    </p:set>
                                    <p:animEffect transition="in" filter="dissolve">
                                      <p:cBhvr>
                                        <p:cTn id="24" dur="500"/>
                                        <p:tgtEl>
                                          <p:spTgt spid="7">
                                            <p:txEl>
                                              <p:pRg st="6" end="6"/>
                                            </p:txEl>
                                          </p:spTgt>
                                        </p:tgtEl>
                                      </p:cBhvr>
                                    </p:animEffect>
                                  </p:childTnLst>
                                </p:cTn>
                              </p:par>
                              <p:par>
                                <p:cTn id="25" presetID="9" presetClass="entr" presetSubtype="0" fill="hold" grpId="0" nodeType="withEffect">
                                  <p:stCondLst>
                                    <p:cond delay="0"/>
                                  </p:stCondLst>
                                  <p:childTnLst>
                                    <p:set>
                                      <p:cBhvr>
                                        <p:cTn id="26" dur="1" fill="hold">
                                          <p:stCondLst>
                                            <p:cond delay="0"/>
                                          </p:stCondLst>
                                        </p:cTn>
                                        <p:tgtEl>
                                          <p:spTgt spid="7">
                                            <p:txEl>
                                              <p:pRg st="7" end="7"/>
                                            </p:txEl>
                                          </p:spTgt>
                                        </p:tgtEl>
                                        <p:attrNameLst>
                                          <p:attrName>style.visibility</p:attrName>
                                        </p:attrNameLst>
                                      </p:cBhvr>
                                      <p:to>
                                        <p:strVal val="visible"/>
                                      </p:to>
                                    </p:set>
                                    <p:animEffect transition="in" filter="dissolve">
                                      <p:cBhvr>
                                        <p:cTn id="27" dur="500"/>
                                        <p:tgtEl>
                                          <p:spTgt spid="7">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991544" y="692697"/>
            <a:ext cx="7848872" cy="646331"/>
          </a:xfrm>
          <a:prstGeom prst="rect">
            <a:avLst/>
          </a:prstGeom>
          <a:noFill/>
        </p:spPr>
        <p:txBody>
          <a:bodyPr wrap="square" rtlCol="0">
            <a:spAutoFit/>
          </a:bodyPr>
          <a:lstStyle/>
          <a:p>
            <a:endParaRPr lang="en-GB" sz="3600" dirty="0"/>
          </a:p>
        </p:txBody>
      </p:sp>
      <p:pic>
        <p:nvPicPr>
          <p:cNvPr id="3074" name="Picture 2"/>
          <p:cNvPicPr>
            <a:picLocks noChangeAspect="1" noChangeArrowheads="1"/>
          </p:cNvPicPr>
          <p:nvPr/>
        </p:nvPicPr>
        <p:blipFill>
          <a:blip r:embed="rId2" cstate="print"/>
          <a:srcRect/>
          <a:stretch>
            <a:fillRect/>
          </a:stretch>
        </p:blipFill>
        <p:spPr bwMode="auto">
          <a:xfrm>
            <a:off x="2423593" y="2348880"/>
            <a:ext cx="7144101" cy="3240360"/>
          </a:xfrm>
          <a:prstGeom prst="rect">
            <a:avLst/>
          </a:prstGeom>
          <a:noFill/>
          <a:ln w="9525">
            <a:noFill/>
            <a:miter lim="800000"/>
            <a:headEnd/>
            <a:tailEnd/>
          </a:ln>
        </p:spPr>
      </p:pic>
      <p:sp>
        <p:nvSpPr>
          <p:cNvPr id="6" name="TextBox 5"/>
          <p:cNvSpPr txBox="1"/>
          <p:nvPr/>
        </p:nvSpPr>
        <p:spPr>
          <a:xfrm>
            <a:off x="2351585" y="764705"/>
            <a:ext cx="7776864" cy="830997"/>
          </a:xfrm>
          <a:prstGeom prst="rect">
            <a:avLst/>
          </a:prstGeom>
          <a:noFill/>
        </p:spPr>
        <p:txBody>
          <a:bodyPr wrap="square" rtlCol="0">
            <a:spAutoFit/>
          </a:bodyPr>
          <a:lstStyle/>
          <a:p>
            <a:pPr algn="ctr"/>
            <a:r>
              <a:rPr lang="en-GB" sz="2400" b="1" dirty="0"/>
              <a:t>Primary Succession </a:t>
            </a:r>
            <a:r>
              <a:rPr lang="en-GB" sz="2400" dirty="0"/>
              <a:t>– a “rapid” transition from bare rock to broad-leafed forest </a:t>
            </a:r>
          </a:p>
        </p:txBody>
      </p:sp>
      <p:sp>
        <p:nvSpPr>
          <p:cNvPr id="2" name="TextBox 1"/>
          <p:cNvSpPr txBox="1"/>
          <p:nvPr/>
        </p:nvSpPr>
        <p:spPr>
          <a:xfrm>
            <a:off x="6433852" y="3384286"/>
            <a:ext cx="3169457" cy="584775"/>
          </a:xfrm>
          <a:prstGeom prst="rect">
            <a:avLst/>
          </a:prstGeom>
          <a:solidFill>
            <a:schemeClr val="bg1"/>
          </a:solidFill>
        </p:spPr>
        <p:txBody>
          <a:bodyPr wrap="none" rtlCol="0">
            <a:spAutoFit/>
          </a:bodyPr>
          <a:lstStyle/>
          <a:p>
            <a:r>
              <a:rPr lang="en-GB" sz="3200" b="1" dirty="0"/>
              <a:t>Climatic climax</a:t>
            </a:r>
          </a:p>
        </p:txBody>
      </p:sp>
    </p:spTree>
    <p:extLst>
      <p:ext uri="{BB962C8B-B14F-4D97-AF65-F5344CB8AC3E}">
        <p14:creationId xmlns:p14="http://schemas.microsoft.com/office/powerpoint/2010/main" val="35536504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850106"/>
          </a:xfrm>
        </p:spPr>
        <p:txBody>
          <a:bodyPr>
            <a:normAutofit/>
          </a:bodyPr>
          <a:lstStyle/>
          <a:p>
            <a:r>
              <a:rPr lang="en-GB" sz="3600" dirty="0"/>
              <a:t>Examples of primary succession</a:t>
            </a:r>
          </a:p>
        </p:txBody>
      </p:sp>
      <p:sp>
        <p:nvSpPr>
          <p:cNvPr id="3" name="Content Placeholder 2"/>
          <p:cNvSpPr>
            <a:spLocks noGrp="1"/>
          </p:cNvSpPr>
          <p:nvPr>
            <p:ph idx="1"/>
          </p:nvPr>
        </p:nvSpPr>
        <p:spPr>
          <a:xfrm>
            <a:off x="1703512" y="1600200"/>
            <a:ext cx="8784976" cy="4709120"/>
          </a:xfrm>
        </p:spPr>
        <p:txBody>
          <a:bodyPr>
            <a:normAutofit lnSpcReduction="10000"/>
          </a:bodyPr>
          <a:lstStyle/>
          <a:p>
            <a:pPr marL="0" indent="0">
              <a:buNone/>
            </a:pPr>
            <a:r>
              <a:rPr lang="en-GB" b="1" dirty="0"/>
              <a:t>Sere</a:t>
            </a:r>
            <a:r>
              <a:rPr lang="en-GB" dirty="0"/>
              <a:t>: sequence of communities on a particular substrate type.</a:t>
            </a:r>
          </a:p>
          <a:p>
            <a:endParaRPr lang="en-GB" dirty="0"/>
          </a:p>
          <a:p>
            <a:r>
              <a:rPr lang="en-GB" dirty="0" err="1"/>
              <a:t>Lithosere</a:t>
            </a:r>
            <a:r>
              <a:rPr lang="en-GB" dirty="0"/>
              <a:t> – from bare rock</a:t>
            </a:r>
          </a:p>
          <a:p>
            <a:r>
              <a:rPr lang="en-GB" dirty="0" err="1"/>
              <a:t>Psammoseres</a:t>
            </a:r>
            <a:r>
              <a:rPr lang="en-GB" dirty="0"/>
              <a:t> – from sand</a:t>
            </a:r>
          </a:p>
          <a:p>
            <a:r>
              <a:rPr lang="en-GB" dirty="0" err="1"/>
              <a:t>Halosere</a:t>
            </a:r>
            <a:r>
              <a:rPr lang="en-GB" dirty="0"/>
              <a:t> – from salty conditions e.g. salt marsh</a:t>
            </a:r>
          </a:p>
          <a:p>
            <a:r>
              <a:rPr lang="en-GB" dirty="0"/>
              <a:t>Temporal series on glacial moraine (Glacier Bay Alaska) and shingle (Dungeness)</a:t>
            </a:r>
          </a:p>
          <a:p>
            <a:endParaRPr lang="en-GB" dirty="0"/>
          </a:p>
        </p:txBody>
      </p:sp>
    </p:spTree>
    <p:extLst>
      <p:ext uri="{BB962C8B-B14F-4D97-AF65-F5344CB8AC3E}">
        <p14:creationId xmlns:p14="http://schemas.microsoft.com/office/powerpoint/2010/main" val="28710314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991544" y="692697"/>
            <a:ext cx="7848872" cy="646331"/>
          </a:xfrm>
          <a:prstGeom prst="rect">
            <a:avLst/>
          </a:prstGeom>
          <a:noFill/>
        </p:spPr>
        <p:txBody>
          <a:bodyPr wrap="square" rtlCol="0">
            <a:spAutoFit/>
          </a:bodyPr>
          <a:lstStyle/>
          <a:p>
            <a:endParaRPr lang="en-GB" sz="3600" dirty="0"/>
          </a:p>
        </p:txBody>
      </p:sp>
      <p:pic>
        <p:nvPicPr>
          <p:cNvPr id="2050" name="Picture 2"/>
          <p:cNvPicPr>
            <a:picLocks noChangeAspect="1" noChangeArrowheads="1"/>
          </p:cNvPicPr>
          <p:nvPr/>
        </p:nvPicPr>
        <p:blipFill>
          <a:blip r:embed="rId2" cstate="print"/>
          <a:srcRect/>
          <a:stretch>
            <a:fillRect/>
          </a:stretch>
        </p:blipFill>
        <p:spPr bwMode="auto">
          <a:xfrm>
            <a:off x="2063552" y="1340768"/>
            <a:ext cx="8039100" cy="4476750"/>
          </a:xfrm>
          <a:prstGeom prst="rect">
            <a:avLst/>
          </a:prstGeom>
          <a:noFill/>
          <a:ln w="9525">
            <a:noFill/>
            <a:miter lim="800000"/>
            <a:headEnd/>
            <a:tailEnd/>
          </a:ln>
        </p:spPr>
      </p:pic>
      <p:sp>
        <p:nvSpPr>
          <p:cNvPr id="6" name="TextBox 5"/>
          <p:cNvSpPr txBox="1"/>
          <p:nvPr/>
        </p:nvSpPr>
        <p:spPr>
          <a:xfrm>
            <a:off x="6575238" y="6402814"/>
            <a:ext cx="3913251" cy="338554"/>
          </a:xfrm>
          <a:prstGeom prst="rect">
            <a:avLst/>
          </a:prstGeom>
          <a:noFill/>
        </p:spPr>
        <p:txBody>
          <a:bodyPr wrap="none" rtlCol="0">
            <a:spAutoFit/>
          </a:bodyPr>
          <a:lstStyle/>
          <a:p>
            <a:r>
              <a:rPr lang="en-GB" sz="1600" dirty="0">
                <a:hlinkClick r:id="rId3"/>
              </a:rPr>
              <a:t>Birks HJB (1989) J. </a:t>
            </a:r>
            <a:r>
              <a:rPr lang="en-GB" sz="1600" dirty="0" err="1">
                <a:hlinkClick r:id="rId3"/>
              </a:rPr>
              <a:t>Biogeog</a:t>
            </a:r>
            <a:r>
              <a:rPr lang="en-GB" sz="1600" dirty="0">
                <a:hlinkClick r:id="rId3"/>
              </a:rPr>
              <a:t>, 16 503-540</a:t>
            </a:r>
            <a:endParaRPr lang="en-GB" sz="1600" dirty="0"/>
          </a:p>
        </p:txBody>
      </p:sp>
      <p:sp>
        <p:nvSpPr>
          <p:cNvPr id="7" name="TextBox 6"/>
          <p:cNvSpPr txBox="1"/>
          <p:nvPr/>
        </p:nvSpPr>
        <p:spPr>
          <a:xfrm>
            <a:off x="2190038" y="476673"/>
            <a:ext cx="7936788" cy="830997"/>
          </a:xfrm>
          <a:prstGeom prst="rect">
            <a:avLst/>
          </a:prstGeom>
          <a:noFill/>
        </p:spPr>
        <p:txBody>
          <a:bodyPr wrap="none" rtlCol="0">
            <a:spAutoFit/>
          </a:bodyPr>
          <a:lstStyle/>
          <a:p>
            <a:pPr algn="ctr"/>
            <a:r>
              <a:rPr lang="en-GB" sz="2400" dirty="0"/>
              <a:t>First arrival Birch ~10500 years BP</a:t>
            </a:r>
          </a:p>
          <a:p>
            <a:r>
              <a:rPr lang="en-GB" sz="2400" dirty="0"/>
              <a:t>Forest composition changed over </a:t>
            </a:r>
            <a:r>
              <a:rPr lang="en-GB" sz="2400" i="1" dirty="0"/>
              <a:t>THOUSANDS</a:t>
            </a:r>
            <a:r>
              <a:rPr lang="en-GB" sz="2400" dirty="0"/>
              <a:t> of years</a:t>
            </a:r>
          </a:p>
        </p:txBody>
      </p:sp>
      <p:sp>
        <p:nvSpPr>
          <p:cNvPr id="2" name="AutoShape 2" descr="Page 512 of Holocene Isochrone Maps and Patterns of Tree-Spreading in the British Isles"/>
          <p:cNvSpPr>
            <a:spLocks noChangeAspect="1" noChangeArrowheads="1"/>
          </p:cNvSpPr>
          <p:nvPr/>
        </p:nvSpPr>
        <p:spPr bwMode="auto">
          <a:xfrm>
            <a:off x="1679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23078388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248129" y="884245"/>
            <a:ext cx="3264639" cy="4525963"/>
          </a:xfrm>
        </p:spPr>
        <p:txBody>
          <a:bodyPr>
            <a:normAutofit/>
          </a:bodyPr>
          <a:lstStyle/>
          <a:p>
            <a:pPr marL="0" indent="0">
              <a:buNone/>
            </a:pPr>
            <a:r>
              <a:rPr lang="en-GB" sz="2400" dirty="0"/>
              <a:t>Oak trees moved steadily north since the last Ice Age.</a:t>
            </a:r>
          </a:p>
        </p:txBody>
      </p:sp>
      <p:sp>
        <p:nvSpPr>
          <p:cNvPr id="4" name="AutoShape 2" descr="Page 512 of Holocene Isochrone Maps and Patterns of Tree-Spreading in the British Isles"/>
          <p:cNvSpPr>
            <a:spLocks noChangeAspect="1" noChangeArrowheads="1"/>
          </p:cNvSpPr>
          <p:nvPr/>
        </p:nvSpPr>
        <p:spPr bwMode="auto">
          <a:xfrm>
            <a:off x="1679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 name="AutoShape 4" descr="Page 512 of Holocene Isochrone Maps and Patterns of Tree-Spreading in the British Isles"/>
          <p:cNvSpPr>
            <a:spLocks noChangeAspect="1" noChangeArrowheads="1"/>
          </p:cNvSpPr>
          <p:nvPr/>
        </p:nvSpPr>
        <p:spPr bwMode="auto">
          <a:xfrm>
            <a:off x="1831975" y="7938"/>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6149" name="Picture 5"/>
          <p:cNvPicPr>
            <a:picLocks noChangeAspect="1" noChangeArrowheads="1"/>
          </p:cNvPicPr>
          <p:nvPr/>
        </p:nvPicPr>
        <p:blipFill rotWithShape="1">
          <a:blip r:embed="rId2">
            <a:extLst>
              <a:ext uri="{28A0092B-C50C-407E-A947-70E740481C1C}">
                <a14:useLocalDpi xmlns:a14="http://schemas.microsoft.com/office/drawing/2010/main" val="0"/>
              </a:ext>
            </a:extLst>
          </a:blip>
          <a:srcRect l="6529" t="10108" r="5756" b="15341"/>
          <a:stretch/>
        </p:blipFill>
        <p:spPr bwMode="auto">
          <a:xfrm>
            <a:off x="1831976" y="160338"/>
            <a:ext cx="5416153" cy="65010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50" name="Picture 6" descr="C:\Users\mqbssefb\Downloads\nikola-knezevic-RfSo95x1tj8-unsplash.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19300"/>
          <a:stretch/>
        </p:blipFill>
        <p:spPr bwMode="auto">
          <a:xfrm>
            <a:off x="7367866" y="2564905"/>
            <a:ext cx="3048615" cy="2522257"/>
          </a:xfrm>
          <a:prstGeom prst="rect">
            <a:avLst/>
          </a:prstGeom>
          <a:noFill/>
          <a:extLst>
            <a:ext uri="{909E8E84-426E-40DD-AFC4-6F175D3DCCD1}">
              <a14:hiddenFill xmlns:a14="http://schemas.microsoft.com/office/drawing/2010/main">
                <a:solidFill>
                  <a:srgbClr val="FFFFFF"/>
                </a:solidFill>
              </a14:hiddenFill>
            </a:ext>
          </a:extLst>
        </p:spPr>
      </p:pic>
      <p:sp>
        <p:nvSpPr>
          <p:cNvPr id="6" name="Oval 5"/>
          <p:cNvSpPr/>
          <p:nvPr/>
        </p:nvSpPr>
        <p:spPr>
          <a:xfrm>
            <a:off x="3359696" y="5301208"/>
            <a:ext cx="648072" cy="50405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p:cNvSpPr txBox="1"/>
          <p:nvPr/>
        </p:nvSpPr>
        <p:spPr>
          <a:xfrm>
            <a:off x="1719437" y="5301208"/>
            <a:ext cx="1536105" cy="648072"/>
          </a:xfrm>
          <a:prstGeom prst="rect">
            <a:avLst/>
          </a:prstGeom>
          <a:noFill/>
        </p:spPr>
        <p:txBody>
          <a:bodyPr wrap="square" rtlCol="0">
            <a:spAutoFit/>
          </a:bodyPr>
          <a:lstStyle/>
          <a:p>
            <a:pPr algn="ctr"/>
            <a:r>
              <a:rPr lang="en-GB" dirty="0">
                <a:solidFill>
                  <a:srgbClr val="FF0000"/>
                </a:solidFill>
              </a:rPr>
              <a:t>9500 years ago</a:t>
            </a:r>
          </a:p>
        </p:txBody>
      </p:sp>
    </p:spTree>
    <p:extLst>
      <p:ext uri="{BB962C8B-B14F-4D97-AF65-F5344CB8AC3E}">
        <p14:creationId xmlns:p14="http://schemas.microsoft.com/office/powerpoint/2010/main" val="23415944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U">
      <a:dk1>
        <a:sysClr val="windowText" lastClr="000000"/>
      </a:dk1>
      <a:lt1>
        <a:sysClr val="window" lastClr="FFFFFF"/>
      </a:lt1>
      <a:dk2>
        <a:srgbClr val="75AAE5"/>
      </a:dk2>
      <a:lt2>
        <a:srgbClr val="FFFFFF"/>
      </a:lt2>
      <a:accent1>
        <a:srgbClr val="75AAE5"/>
      </a:accent1>
      <a:accent2>
        <a:srgbClr val="0B55A8"/>
      </a:accent2>
      <a:accent3>
        <a:srgbClr val="E80074"/>
      </a:accent3>
      <a:accent4>
        <a:srgbClr val="630031"/>
      </a:accent4>
      <a:accent5>
        <a:srgbClr val="FFC23D"/>
      </a:accent5>
      <a:accent6>
        <a:srgbClr val="A4A400"/>
      </a:accent6>
      <a:hlink>
        <a:srgbClr val="000000"/>
      </a:hlink>
      <a:folHlink>
        <a:srgbClr val="000000"/>
      </a:folHlink>
    </a:clrScheme>
    <a:fontScheme name="Office 2">
      <a:majorFont>
        <a:latin typeface="Helvetica"/>
        <a:ea typeface=""/>
        <a:cs typeface=""/>
        <a:font script="Jpan" typeface="ＭＳ 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Helvetica"/>
        <a:ea typeface=""/>
        <a:cs typeface=""/>
        <a:font script="Jpan" typeface="ＭＳ Ｐ明朝"/>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38100" cap="rnd">
          <a:prstDash val="sysDot"/>
        </a:ln>
        <a:effectLst/>
      </a:spPr>
      <a:bodyPr/>
      <a:lstStyle/>
      <a:style>
        <a:lnRef idx="2">
          <a:schemeClr val="accent1"/>
        </a:lnRef>
        <a:fillRef idx="0">
          <a:schemeClr val="accent1"/>
        </a:fillRef>
        <a:effectRef idx="1">
          <a:schemeClr val="accent1"/>
        </a:effectRef>
        <a:fontRef idx="minor">
          <a:schemeClr val="tx1"/>
        </a:fontRef>
      </a:style>
    </a:lnDef>
    <a:txDef>
      <a:spPr/>
      <a:bodyPr vert="horz" lIns="0" tIns="0" rIns="0" bIns="0" rtlCol="0">
        <a:noAutofit/>
      </a:bodyPr>
      <a:lstStyle>
        <a:defPPr marL="0" indent="0">
          <a:buNone/>
          <a:defRPr sz="2000" dirty="0" smtClean="0">
            <a:solidFill>
              <a:schemeClr val="bg1"/>
            </a:solidFill>
          </a:defRPr>
        </a:defPPr>
      </a:lst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1568</TotalTime>
  <Words>1066</Words>
  <Application>Microsoft Office PowerPoint</Application>
  <PresentationFormat>Widescreen</PresentationFormat>
  <Paragraphs>199</Paragraphs>
  <Slides>26</Slides>
  <Notes>1</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26</vt:i4>
      </vt:variant>
    </vt:vector>
  </HeadingPairs>
  <TitlesOfParts>
    <vt:vector size="34" baseType="lpstr">
      <vt:lpstr>Arial</vt:lpstr>
      <vt:lpstr>Arial</vt:lpstr>
      <vt:lpstr>Calibri</vt:lpstr>
      <vt:lpstr>Helvetica</vt:lpstr>
      <vt:lpstr>Lucida Grande</vt:lpstr>
      <vt:lpstr>Times New Roman</vt:lpstr>
      <vt:lpstr>Office Theme</vt:lpstr>
      <vt:lpstr>1_Office Theme</vt:lpstr>
      <vt:lpstr>Community ecology 2</vt:lpstr>
      <vt:lpstr>Community ecology 2</vt:lpstr>
      <vt:lpstr>Learning outcomes</vt:lpstr>
      <vt:lpstr>Succession</vt:lpstr>
      <vt:lpstr>PowerPoint Presentation</vt:lpstr>
      <vt:lpstr>PowerPoint Presentation</vt:lpstr>
      <vt:lpstr>Examples of primary succession</vt:lpstr>
      <vt:lpstr>PowerPoint Presentation</vt:lpstr>
      <vt:lpstr>PowerPoint Presentation</vt:lpstr>
      <vt:lpstr>PowerPoint Presentation</vt:lpstr>
      <vt:lpstr>PowerPoint Presentation</vt:lpstr>
      <vt:lpstr>PowerPoint Presentation</vt:lpstr>
      <vt:lpstr>PowerPoint Presentation</vt:lpstr>
      <vt:lpstr>Examples of secondary succession</vt:lpstr>
      <vt:lpstr>PowerPoint Presentation</vt:lpstr>
      <vt:lpstr>PowerPoint Presentation</vt:lpstr>
      <vt:lpstr>Autogenic succession mechanisms</vt:lpstr>
      <vt:lpstr>Fukami: priority effects and historical contingency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Summary</vt:lpstr>
    </vt:vector>
  </TitlesOfParts>
  <Company>The University of Manchester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Community ecology 2</dc:title>
  <dc:creator>Ellen Fry</dc:creator>
  <cp:lastModifiedBy>Nicholas Harvey</cp:lastModifiedBy>
  <cp:revision>38</cp:revision>
  <dcterms:created xsi:type="dcterms:W3CDTF">2020-07-13T09:16:43Z</dcterms:created>
  <dcterms:modified xsi:type="dcterms:W3CDTF">2021-05-11T22:06:31Z</dcterms:modified>
</cp:coreProperties>
</file>