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304" r:id="rId3"/>
    <p:sldId id="256" r:id="rId4"/>
    <p:sldId id="257" r:id="rId5"/>
    <p:sldId id="258" r:id="rId6"/>
    <p:sldId id="259" r:id="rId7"/>
    <p:sldId id="260" r:id="rId8"/>
    <p:sldId id="279" r:id="rId9"/>
    <p:sldId id="261" r:id="rId10"/>
    <p:sldId id="286" r:id="rId11"/>
    <p:sldId id="275" r:id="rId12"/>
    <p:sldId id="277" r:id="rId13"/>
    <p:sldId id="282" r:id="rId14"/>
    <p:sldId id="262" r:id="rId15"/>
    <p:sldId id="280" r:id="rId16"/>
    <p:sldId id="284" r:id="rId17"/>
    <p:sldId id="281" r:id="rId18"/>
    <p:sldId id="287" r:id="rId19"/>
    <p:sldId id="288" r:id="rId20"/>
    <p:sldId id="264" r:id="rId21"/>
    <p:sldId id="266" r:id="rId22"/>
    <p:sldId id="283" r:id="rId23"/>
    <p:sldId id="267" r:id="rId24"/>
    <p:sldId id="276" r:id="rId25"/>
    <p:sldId id="278" r:id="rId26"/>
    <p:sldId id="285" r:id="rId27"/>
    <p:sldId id="28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45F014-FA63-4F97-AA2B-16A953D6D68F}" v="2" dt="2021-05-11T22:05:27.536"/>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42" y="96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Harvey" userId="6c8f5bcc-6372-430f-9774-4498d9d8aa03" providerId="ADAL" clId="{E545F014-FA63-4F97-AA2B-16A953D6D68F}"/>
    <pc:docChg chg="custSel modSld modMainMaster modNotesMaster">
      <pc:chgData name="Nicholas Harvey" userId="6c8f5bcc-6372-430f-9774-4498d9d8aa03" providerId="ADAL" clId="{E545F014-FA63-4F97-AA2B-16A953D6D68F}" dt="2021-05-11T22:06:11.454" v="22" actId="20577"/>
      <pc:docMkLst>
        <pc:docMk/>
      </pc:docMkLst>
      <pc:sldChg chg="modSp mod">
        <pc:chgData name="Nicholas Harvey" userId="6c8f5bcc-6372-430f-9774-4498d9d8aa03" providerId="ADAL" clId="{E545F014-FA63-4F97-AA2B-16A953D6D68F}" dt="2021-05-11T22:05:41.315" v="9" actId="20577"/>
        <pc:sldMkLst>
          <pc:docMk/>
          <pc:sldMk cId="1643626855" sldId="256"/>
        </pc:sldMkLst>
        <pc:spChg chg="mod">
          <ac:chgData name="Nicholas Harvey" userId="6c8f5bcc-6372-430f-9774-4498d9d8aa03" providerId="ADAL" clId="{E545F014-FA63-4F97-AA2B-16A953D6D68F}" dt="2021-05-11T22:05:27.535" v="1"/>
          <ac:spMkLst>
            <pc:docMk/>
            <pc:sldMk cId="1643626855" sldId="256"/>
            <ac:spMk id="2" creationId="{00000000-0000-0000-0000-000000000000}"/>
          </ac:spMkLst>
        </pc:spChg>
        <pc:spChg chg="mod">
          <ac:chgData name="Nicholas Harvey" userId="6c8f5bcc-6372-430f-9774-4498d9d8aa03" providerId="ADAL" clId="{E545F014-FA63-4F97-AA2B-16A953D6D68F}" dt="2021-05-11T22:05:41.315" v="9" actId="20577"/>
          <ac:spMkLst>
            <pc:docMk/>
            <pc:sldMk cId="1643626855" sldId="256"/>
            <ac:spMk id="3" creationId="{00000000-0000-0000-0000-000000000000}"/>
          </ac:spMkLst>
        </pc:spChg>
        <pc:picChg chg="mod">
          <ac:chgData name="Nicholas Harvey" userId="6c8f5bcc-6372-430f-9774-4498d9d8aa03" providerId="ADAL" clId="{E545F014-FA63-4F97-AA2B-16A953D6D68F}" dt="2021-05-11T22:05:27.535" v="1"/>
          <ac:picMkLst>
            <pc:docMk/>
            <pc:sldMk cId="1643626855" sldId="256"/>
            <ac:picMk id="1026" creationId="{00000000-0000-0000-0000-000000000000}"/>
          </ac:picMkLst>
        </pc:picChg>
      </pc:sldChg>
      <pc:sldChg chg="modSp">
        <pc:chgData name="Nicholas Harvey" userId="6c8f5bcc-6372-430f-9774-4498d9d8aa03" providerId="ADAL" clId="{E545F014-FA63-4F97-AA2B-16A953D6D68F}" dt="2021-05-11T22:05:27.535" v="1"/>
        <pc:sldMkLst>
          <pc:docMk/>
          <pc:sldMk cId="258434740" sldId="257"/>
        </pc:sldMkLst>
        <pc:spChg chg="mod">
          <ac:chgData name="Nicholas Harvey" userId="6c8f5bcc-6372-430f-9774-4498d9d8aa03" providerId="ADAL" clId="{E545F014-FA63-4F97-AA2B-16A953D6D68F}" dt="2021-05-11T22:05:27.535" v="1"/>
          <ac:spMkLst>
            <pc:docMk/>
            <pc:sldMk cId="258434740" sldId="257"/>
            <ac:spMk id="2" creationId="{00000000-0000-0000-0000-000000000000}"/>
          </ac:spMkLst>
        </pc:spChg>
        <pc:spChg chg="mod">
          <ac:chgData name="Nicholas Harvey" userId="6c8f5bcc-6372-430f-9774-4498d9d8aa03" providerId="ADAL" clId="{E545F014-FA63-4F97-AA2B-16A953D6D68F}" dt="2021-05-11T22:05:27.535" v="1"/>
          <ac:spMkLst>
            <pc:docMk/>
            <pc:sldMk cId="258434740" sldId="257"/>
            <ac:spMk id="3" creationId="{00000000-0000-0000-0000-000000000000}"/>
          </ac:spMkLst>
        </pc:spChg>
      </pc:sldChg>
      <pc:sldChg chg="modSp">
        <pc:chgData name="Nicholas Harvey" userId="6c8f5bcc-6372-430f-9774-4498d9d8aa03" providerId="ADAL" clId="{E545F014-FA63-4F97-AA2B-16A953D6D68F}" dt="2021-05-11T22:05:27.535" v="1"/>
        <pc:sldMkLst>
          <pc:docMk/>
          <pc:sldMk cId="242779862" sldId="258"/>
        </pc:sldMkLst>
        <pc:spChg chg="mod">
          <ac:chgData name="Nicholas Harvey" userId="6c8f5bcc-6372-430f-9774-4498d9d8aa03" providerId="ADAL" clId="{E545F014-FA63-4F97-AA2B-16A953D6D68F}" dt="2021-05-11T22:05:27.535" v="1"/>
          <ac:spMkLst>
            <pc:docMk/>
            <pc:sldMk cId="242779862" sldId="258"/>
            <ac:spMk id="2" creationId="{00000000-0000-0000-0000-000000000000}"/>
          </ac:spMkLst>
        </pc:spChg>
        <pc:spChg chg="mod">
          <ac:chgData name="Nicholas Harvey" userId="6c8f5bcc-6372-430f-9774-4498d9d8aa03" providerId="ADAL" clId="{E545F014-FA63-4F97-AA2B-16A953D6D68F}" dt="2021-05-11T22:05:27.535" v="1"/>
          <ac:spMkLst>
            <pc:docMk/>
            <pc:sldMk cId="242779862" sldId="258"/>
            <ac:spMk id="3" creationId="{00000000-0000-0000-0000-000000000000}"/>
          </ac:spMkLst>
        </pc:spChg>
        <pc:spChg chg="mod">
          <ac:chgData name="Nicholas Harvey" userId="6c8f5bcc-6372-430f-9774-4498d9d8aa03" providerId="ADAL" clId="{E545F014-FA63-4F97-AA2B-16A953D6D68F}" dt="2021-05-11T22:05:27.535" v="1"/>
          <ac:spMkLst>
            <pc:docMk/>
            <pc:sldMk cId="242779862" sldId="258"/>
            <ac:spMk id="4" creationId="{00000000-0000-0000-0000-000000000000}"/>
          </ac:spMkLst>
        </pc:spChg>
        <pc:picChg chg="mod">
          <ac:chgData name="Nicholas Harvey" userId="6c8f5bcc-6372-430f-9774-4498d9d8aa03" providerId="ADAL" clId="{E545F014-FA63-4F97-AA2B-16A953D6D68F}" dt="2021-05-11T22:05:27.535" v="1"/>
          <ac:picMkLst>
            <pc:docMk/>
            <pc:sldMk cId="242779862" sldId="258"/>
            <ac:picMk id="2050" creationId="{00000000-0000-0000-0000-000000000000}"/>
          </ac:picMkLst>
        </pc:picChg>
      </pc:sldChg>
      <pc:sldChg chg="modSp">
        <pc:chgData name="Nicholas Harvey" userId="6c8f5bcc-6372-430f-9774-4498d9d8aa03" providerId="ADAL" clId="{E545F014-FA63-4F97-AA2B-16A953D6D68F}" dt="2021-05-11T22:05:27.535" v="1"/>
        <pc:sldMkLst>
          <pc:docMk/>
          <pc:sldMk cId="2778341444" sldId="259"/>
        </pc:sldMkLst>
        <pc:spChg chg="mod">
          <ac:chgData name="Nicholas Harvey" userId="6c8f5bcc-6372-430f-9774-4498d9d8aa03" providerId="ADAL" clId="{E545F014-FA63-4F97-AA2B-16A953D6D68F}" dt="2021-05-11T22:05:27.535" v="1"/>
          <ac:spMkLst>
            <pc:docMk/>
            <pc:sldMk cId="2778341444" sldId="259"/>
            <ac:spMk id="5" creationId="{00000000-0000-0000-0000-000000000000}"/>
          </ac:spMkLst>
        </pc:spChg>
        <pc:spChg chg="mod">
          <ac:chgData name="Nicholas Harvey" userId="6c8f5bcc-6372-430f-9774-4498d9d8aa03" providerId="ADAL" clId="{E545F014-FA63-4F97-AA2B-16A953D6D68F}" dt="2021-05-11T22:05:27.535" v="1"/>
          <ac:spMkLst>
            <pc:docMk/>
            <pc:sldMk cId="2778341444" sldId="259"/>
            <ac:spMk id="6" creationId="{00000000-0000-0000-0000-000000000000}"/>
          </ac:spMkLst>
        </pc:spChg>
        <pc:spChg chg="mod">
          <ac:chgData name="Nicholas Harvey" userId="6c8f5bcc-6372-430f-9774-4498d9d8aa03" providerId="ADAL" clId="{E545F014-FA63-4F97-AA2B-16A953D6D68F}" dt="2021-05-11T22:05:27.535" v="1"/>
          <ac:spMkLst>
            <pc:docMk/>
            <pc:sldMk cId="2778341444" sldId="259"/>
            <ac:spMk id="7" creationId="{00000000-0000-0000-0000-000000000000}"/>
          </ac:spMkLst>
        </pc:spChg>
      </pc:sldChg>
      <pc:sldChg chg="modSp">
        <pc:chgData name="Nicholas Harvey" userId="6c8f5bcc-6372-430f-9774-4498d9d8aa03" providerId="ADAL" clId="{E545F014-FA63-4F97-AA2B-16A953D6D68F}" dt="2021-05-11T22:05:27.535" v="1"/>
        <pc:sldMkLst>
          <pc:docMk/>
          <pc:sldMk cId="3553650462" sldId="260"/>
        </pc:sldMkLst>
        <pc:spChg chg="mod">
          <ac:chgData name="Nicholas Harvey" userId="6c8f5bcc-6372-430f-9774-4498d9d8aa03" providerId="ADAL" clId="{E545F014-FA63-4F97-AA2B-16A953D6D68F}" dt="2021-05-11T22:05:27.535" v="1"/>
          <ac:spMkLst>
            <pc:docMk/>
            <pc:sldMk cId="3553650462" sldId="260"/>
            <ac:spMk id="2" creationId="{00000000-0000-0000-0000-000000000000}"/>
          </ac:spMkLst>
        </pc:spChg>
        <pc:spChg chg="mod">
          <ac:chgData name="Nicholas Harvey" userId="6c8f5bcc-6372-430f-9774-4498d9d8aa03" providerId="ADAL" clId="{E545F014-FA63-4F97-AA2B-16A953D6D68F}" dt="2021-05-11T22:05:27.535" v="1"/>
          <ac:spMkLst>
            <pc:docMk/>
            <pc:sldMk cId="3553650462" sldId="260"/>
            <ac:spMk id="5" creationId="{00000000-0000-0000-0000-000000000000}"/>
          </ac:spMkLst>
        </pc:spChg>
        <pc:spChg chg="mod">
          <ac:chgData name="Nicholas Harvey" userId="6c8f5bcc-6372-430f-9774-4498d9d8aa03" providerId="ADAL" clId="{E545F014-FA63-4F97-AA2B-16A953D6D68F}" dt="2021-05-11T22:05:27.535" v="1"/>
          <ac:spMkLst>
            <pc:docMk/>
            <pc:sldMk cId="3553650462" sldId="260"/>
            <ac:spMk id="6" creationId="{00000000-0000-0000-0000-000000000000}"/>
          </ac:spMkLst>
        </pc:spChg>
        <pc:picChg chg="mod">
          <ac:chgData name="Nicholas Harvey" userId="6c8f5bcc-6372-430f-9774-4498d9d8aa03" providerId="ADAL" clId="{E545F014-FA63-4F97-AA2B-16A953D6D68F}" dt="2021-05-11T22:05:27.535" v="1"/>
          <ac:picMkLst>
            <pc:docMk/>
            <pc:sldMk cId="3553650462" sldId="260"/>
            <ac:picMk id="3074" creationId="{00000000-0000-0000-0000-000000000000}"/>
          </ac:picMkLst>
        </pc:picChg>
      </pc:sldChg>
      <pc:sldChg chg="modSp">
        <pc:chgData name="Nicholas Harvey" userId="6c8f5bcc-6372-430f-9774-4498d9d8aa03" providerId="ADAL" clId="{E545F014-FA63-4F97-AA2B-16A953D6D68F}" dt="2021-05-11T22:05:27.535" v="1"/>
        <pc:sldMkLst>
          <pc:docMk/>
          <pc:sldMk cId="2307838800" sldId="261"/>
        </pc:sldMkLst>
        <pc:spChg chg="mod">
          <ac:chgData name="Nicholas Harvey" userId="6c8f5bcc-6372-430f-9774-4498d9d8aa03" providerId="ADAL" clId="{E545F014-FA63-4F97-AA2B-16A953D6D68F}" dt="2021-05-11T22:05:27.535" v="1"/>
          <ac:spMkLst>
            <pc:docMk/>
            <pc:sldMk cId="2307838800" sldId="261"/>
            <ac:spMk id="2" creationId="{00000000-0000-0000-0000-000000000000}"/>
          </ac:spMkLst>
        </pc:spChg>
        <pc:spChg chg="mod">
          <ac:chgData name="Nicholas Harvey" userId="6c8f5bcc-6372-430f-9774-4498d9d8aa03" providerId="ADAL" clId="{E545F014-FA63-4F97-AA2B-16A953D6D68F}" dt="2021-05-11T22:05:27.535" v="1"/>
          <ac:spMkLst>
            <pc:docMk/>
            <pc:sldMk cId="2307838800" sldId="261"/>
            <ac:spMk id="5" creationId="{00000000-0000-0000-0000-000000000000}"/>
          </ac:spMkLst>
        </pc:spChg>
        <pc:spChg chg="mod">
          <ac:chgData name="Nicholas Harvey" userId="6c8f5bcc-6372-430f-9774-4498d9d8aa03" providerId="ADAL" clId="{E545F014-FA63-4F97-AA2B-16A953D6D68F}" dt="2021-05-11T22:05:27.535" v="1"/>
          <ac:spMkLst>
            <pc:docMk/>
            <pc:sldMk cId="2307838800" sldId="261"/>
            <ac:spMk id="6" creationId="{00000000-0000-0000-0000-000000000000}"/>
          </ac:spMkLst>
        </pc:spChg>
        <pc:spChg chg="mod">
          <ac:chgData name="Nicholas Harvey" userId="6c8f5bcc-6372-430f-9774-4498d9d8aa03" providerId="ADAL" clId="{E545F014-FA63-4F97-AA2B-16A953D6D68F}" dt="2021-05-11T22:05:27.535" v="1"/>
          <ac:spMkLst>
            <pc:docMk/>
            <pc:sldMk cId="2307838800" sldId="261"/>
            <ac:spMk id="7" creationId="{00000000-0000-0000-0000-000000000000}"/>
          </ac:spMkLst>
        </pc:spChg>
        <pc:picChg chg="mod">
          <ac:chgData name="Nicholas Harvey" userId="6c8f5bcc-6372-430f-9774-4498d9d8aa03" providerId="ADAL" clId="{E545F014-FA63-4F97-AA2B-16A953D6D68F}" dt="2021-05-11T22:05:27.535" v="1"/>
          <ac:picMkLst>
            <pc:docMk/>
            <pc:sldMk cId="2307838800" sldId="261"/>
            <ac:picMk id="2050" creationId="{00000000-0000-0000-0000-000000000000}"/>
          </ac:picMkLst>
        </pc:picChg>
      </pc:sldChg>
      <pc:sldChg chg="modSp">
        <pc:chgData name="Nicholas Harvey" userId="6c8f5bcc-6372-430f-9774-4498d9d8aa03" providerId="ADAL" clId="{E545F014-FA63-4F97-AA2B-16A953D6D68F}" dt="2021-05-11T22:05:27.535" v="1"/>
        <pc:sldMkLst>
          <pc:docMk/>
          <pc:sldMk cId="342076913" sldId="262"/>
        </pc:sldMkLst>
        <pc:spChg chg="mod">
          <ac:chgData name="Nicholas Harvey" userId="6c8f5bcc-6372-430f-9774-4498d9d8aa03" providerId="ADAL" clId="{E545F014-FA63-4F97-AA2B-16A953D6D68F}" dt="2021-05-11T22:05:27.535" v="1"/>
          <ac:spMkLst>
            <pc:docMk/>
            <pc:sldMk cId="342076913" sldId="262"/>
            <ac:spMk id="5" creationId="{00000000-0000-0000-0000-000000000000}"/>
          </ac:spMkLst>
        </pc:spChg>
      </pc:sldChg>
      <pc:sldChg chg="modSp">
        <pc:chgData name="Nicholas Harvey" userId="6c8f5bcc-6372-430f-9774-4498d9d8aa03" providerId="ADAL" clId="{E545F014-FA63-4F97-AA2B-16A953D6D68F}" dt="2021-05-11T22:05:27.535" v="1"/>
        <pc:sldMkLst>
          <pc:docMk/>
          <pc:sldMk cId="3361640765" sldId="264"/>
        </pc:sldMkLst>
        <pc:spChg chg="mod">
          <ac:chgData name="Nicholas Harvey" userId="6c8f5bcc-6372-430f-9774-4498d9d8aa03" providerId="ADAL" clId="{E545F014-FA63-4F97-AA2B-16A953D6D68F}" dt="2021-05-11T22:05:27.535" v="1"/>
          <ac:spMkLst>
            <pc:docMk/>
            <pc:sldMk cId="3361640765" sldId="264"/>
            <ac:spMk id="5" creationId="{00000000-0000-0000-0000-000000000000}"/>
          </ac:spMkLst>
        </pc:spChg>
        <pc:spChg chg="mod">
          <ac:chgData name="Nicholas Harvey" userId="6c8f5bcc-6372-430f-9774-4498d9d8aa03" providerId="ADAL" clId="{E545F014-FA63-4F97-AA2B-16A953D6D68F}" dt="2021-05-11T22:05:27.535" v="1"/>
          <ac:spMkLst>
            <pc:docMk/>
            <pc:sldMk cId="3361640765" sldId="264"/>
            <ac:spMk id="7" creationId="{00000000-0000-0000-0000-000000000000}"/>
          </ac:spMkLst>
        </pc:spChg>
        <pc:spChg chg="mod">
          <ac:chgData name="Nicholas Harvey" userId="6c8f5bcc-6372-430f-9774-4498d9d8aa03" providerId="ADAL" clId="{E545F014-FA63-4F97-AA2B-16A953D6D68F}" dt="2021-05-11T22:05:27.535" v="1"/>
          <ac:spMkLst>
            <pc:docMk/>
            <pc:sldMk cId="3361640765" sldId="264"/>
            <ac:spMk id="8" creationId="{00000000-0000-0000-0000-000000000000}"/>
          </ac:spMkLst>
        </pc:spChg>
        <pc:spChg chg="mod">
          <ac:chgData name="Nicholas Harvey" userId="6c8f5bcc-6372-430f-9774-4498d9d8aa03" providerId="ADAL" clId="{E545F014-FA63-4F97-AA2B-16A953D6D68F}" dt="2021-05-11T22:05:27.535" v="1"/>
          <ac:spMkLst>
            <pc:docMk/>
            <pc:sldMk cId="3361640765" sldId="264"/>
            <ac:spMk id="11" creationId="{00000000-0000-0000-0000-000000000000}"/>
          </ac:spMkLst>
        </pc:spChg>
        <pc:spChg chg="mod">
          <ac:chgData name="Nicholas Harvey" userId="6c8f5bcc-6372-430f-9774-4498d9d8aa03" providerId="ADAL" clId="{E545F014-FA63-4F97-AA2B-16A953D6D68F}" dt="2021-05-11T22:05:27.535" v="1"/>
          <ac:spMkLst>
            <pc:docMk/>
            <pc:sldMk cId="3361640765" sldId="264"/>
            <ac:spMk id="15" creationId="{00000000-0000-0000-0000-000000000000}"/>
          </ac:spMkLst>
        </pc:spChg>
        <pc:spChg chg="mod">
          <ac:chgData name="Nicholas Harvey" userId="6c8f5bcc-6372-430f-9774-4498d9d8aa03" providerId="ADAL" clId="{E545F014-FA63-4F97-AA2B-16A953D6D68F}" dt="2021-05-11T22:05:27.535" v="1"/>
          <ac:spMkLst>
            <pc:docMk/>
            <pc:sldMk cId="3361640765" sldId="264"/>
            <ac:spMk id="21" creationId="{00000000-0000-0000-0000-000000000000}"/>
          </ac:spMkLst>
        </pc:spChg>
        <pc:picChg chg="mod">
          <ac:chgData name="Nicholas Harvey" userId="6c8f5bcc-6372-430f-9774-4498d9d8aa03" providerId="ADAL" clId="{E545F014-FA63-4F97-AA2B-16A953D6D68F}" dt="2021-05-11T22:05:27.535" v="1"/>
          <ac:picMkLst>
            <pc:docMk/>
            <pc:sldMk cId="3361640765" sldId="264"/>
            <ac:picMk id="2050" creationId="{00000000-0000-0000-0000-000000000000}"/>
          </ac:picMkLst>
        </pc:picChg>
        <pc:picChg chg="mod">
          <ac:chgData name="Nicholas Harvey" userId="6c8f5bcc-6372-430f-9774-4498d9d8aa03" providerId="ADAL" clId="{E545F014-FA63-4F97-AA2B-16A953D6D68F}" dt="2021-05-11T22:05:27.535" v="1"/>
          <ac:picMkLst>
            <pc:docMk/>
            <pc:sldMk cId="3361640765" sldId="264"/>
            <ac:picMk id="2051" creationId="{00000000-0000-0000-0000-000000000000}"/>
          </ac:picMkLst>
        </pc:picChg>
        <pc:cxnChg chg="mod">
          <ac:chgData name="Nicholas Harvey" userId="6c8f5bcc-6372-430f-9774-4498d9d8aa03" providerId="ADAL" clId="{E545F014-FA63-4F97-AA2B-16A953D6D68F}" dt="2021-05-11T22:05:27.535" v="1"/>
          <ac:cxnSpMkLst>
            <pc:docMk/>
            <pc:sldMk cId="3361640765" sldId="264"/>
            <ac:cxnSpMk id="10" creationId="{00000000-0000-0000-0000-000000000000}"/>
          </ac:cxnSpMkLst>
        </pc:cxnChg>
        <pc:cxnChg chg="mod">
          <ac:chgData name="Nicholas Harvey" userId="6c8f5bcc-6372-430f-9774-4498d9d8aa03" providerId="ADAL" clId="{E545F014-FA63-4F97-AA2B-16A953D6D68F}" dt="2021-05-11T22:05:27.535" v="1"/>
          <ac:cxnSpMkLst>
            <pc:docMk/>
            <pc:sldMk cId="3361640765" sldId="264"/>
            <ac:cxnSpMk id="14" creationId="{00000000-0000-0000-0000-000000000000}"/>
          </ac:cxnSpMkLst>
        </pc:cxnChg>
        <pc:cxnChg chg="mod">
          <ac:chgData name="Nicholas Harvey" userId="6c8f5bcc-6372-430f-9774-4498d9d8aa03" providerId="ADAL" clId="{E545F014-FA63-4F97-AA2B-16A953D6D68F}" dt="2021-05-11T22:05:27.535" v="1"/>
          <ac:cxnSpMkLst>
            <pc:docMk/>
            <pc:sldMk cId="3361640765" sldId="264"/>
            <ac:cxnSpMk id="18" creationId="{00000000-0000-0000-0000-000000000000}"/>
          </ac:cxnSpMkLst>
        </pc:cxnChg>
      </pc:sldChg>
      <pc:sldChg chg="modSp">
        <pc:chgData name="Nicholas Harvey" userId="6c8f5bcc-6372-430f-9774-4498d9d8aa03" providerId="ADAL" clId="{E545F014-FA63-4F97-AA2B-16A953D6D68F}" dt="2021-05-11T22:05:27.535" v="1"/>
        <pc:sldMkLst>
          <pc:docMk/>
          <pc:sldMk cId="3024116139" sldId="266"/>
        </pc:sldMkLst>
        <pc:spChg chg="mod">
          <ac:chgData name="Nicholas Harvey" userId="6c8f5bcc-6372-430f-9774-4498d9d8aa03" providerId="ADAL" clId="{E545F014-FA63-4F97-AA2B-16A953D6D68F}" dt="2021-05-11T22:05:27.535" v="1"/>
          <ac:spMkLst>
            <pc:docMk/>
            <pc:sldMk cId="3024116139" sldId="266"/>
            <ac:spMk id="4" creationId="{00000000-0000-0000-0000-000000000000}"/>
          </ac:spMkLst>
        </pc:spChg>
        <pc:spChg chg="mod">
          <ac:chgData name="Nicholas Harvey" userId="6c8f5bcc-6372-430f-9774-4498d9d8aa03" providerId="ADAL" clId="{E545F014-FA63-4F97-AA2B-16A953D6D68F}" dt="2021-05-11T22:05:27.535" v="1"/>
          <ac:spMkLst>
            <pc:docMk/>
            <pc:sldMk cId="3024116139" sldId="266"/>
            <ac:spMk id="5" creationId="{00000000-0000-0000-0000-000000000000}"/>
          </ac:spMkLst>
        </pc:spChg>
        <pc:picChg chg="mod">
          <ac:chgData name="Nicholas Harvey" userId="6c8f5bcc-6372-430f-9774-4498d9d8aa03" providerId="ADAL" clId="{E545F014-FA63-4F97-AA2B-16A953D6D68F}" dt="2021-05-11T22:05:27.535" v="1"/>
          <ac:picMkLst>
            <pc:docMk/>
            <pc:sldMk cId="3024116139" sldId="266"/>
            <ac:picMk id="9218" creationId="{00000000-0000-0000-0000-000000000000}"/>
          </ac:picMkLst>
        </pc:picChg>
      </pc:sldChg>
      <pc:sldChg chg="modSp">
        <pc:chgData name="Nicholas Harvey" userId="6c8f5bcc-6372-430f-9774-4498d9d8aa03" providerId="ADAL" clId="{E545F014-FA63-4F97-AA2B-16A953D6D68F}" dt="2021-05-11T22:05:27.535" v="1"/>
        <pc:sldMkLst>
          <pc:docMk/>
          <pc:sldMk cId="3130037901" sldId="267"/>
        </pc:sldMkLst>
        <pc:spChg chg="mod">
          <ac:chgData name="Nicholas Harvey" userId="6c8f5bcc-6372-430f-9774-4498d9d8aa03" providerId="ADAL" clId="{E545F014-FA63-4F97-AA2B-16A953D6D68F}" dt="2021-05-11T22:05:27.535" v="1"/>
          <ac:spMkLst>
            <pc:docMk/>
            <pc:sldMk cId="3130037901" sldId="267"/>
            <ac:spMk id="5" creationId="{00000000-0000-0000-0000-000000000000}"/>
          </ac:spMkLst>
        </pc:spChg>
        <pc:spChg chg="mod">
          <ac:chgData name="Nicholas Harvey" userId="6c8f5bcc-6372-430f-9774-4498d9d8aa03" providerId="ADAL" clId="{E545F014-FA63-4F97-AA2B-16A953D6D68F}" dt="2021-05-11T22:05:27.535" v="1"/>
          <ac:spMkLst>
            <pc:docMk/>
            <pc:sldMk cId="3130037901" sldId="267"/>
            <ac:spMk id="9" creationId="{00000000-0000-0000-0000-000000000000}"/>
          </ac:spMkLst>
        </pc:spChg>
        <pc:spChg chg="mod">
          <ac:chgData name="Nicholas Harvey" userId="6c8f5bcc-6372-430f-9774-4498d9d8aa03" providerId="ADAL" clId="{E545F014-FA63-4F97-AA2B-16A953D6D68F}" dt="2021-05-11T22:05:27.535" v="1"/>
          <ac:spMkLst>
            <pc:docMk/>
            <pc:sldMk cId="3130037901" sldId="267"/>
            <ac:spMk id="10" creationId="{00000000-0000-0000-0000-000000000000}"/>
          </ac:spMkLst>
        </pc:spChg>
        <pc:spChg chg="mod">
          <ac:chgData name="Nicholas Harvey" userId="6c8f5bcc-6372-430f-9774-4498d9d8aa03" providerId="ADAL" clId="{E545F014-FA63-4F97-AA2B-16A953D6D68F}" dt="2021-05-11T22:05:27.535" v="1"/>
          <ac:spMkLst>
            <pc:docMk/>
            <pc:sldMk cId="3130037901" sldId="267"/>
            <ac:spMk id="11" creationId="{00000000-0000-0000-0000-000000000000}"/>
          </ac:spMkLst>
        </pc:spChg>
        <pc:spChg chg="mod">
          <ac:chgData name="Nicholas Harvey" userId="6c8f5bcc-6372-430f-9774-4498d9d8aa03" providerId="ADAL" clId="{E545F014-FA63-4F97-AA2B-16A953D6D68F}" dt="2021-05-11T22:05:27.535" v="1"/>
          <ac:spMkLst>
            <pc:docMk/>
            <pc:sldMk cId="3130037901" sldId="267"/>
            <ac:spMk id="12" creationId="{00000000-0000-0000-0000-000000000000}"/>
          </ac:spMkLst>
        </pc:spChg>
        <pc:cxnChg chg="mod">
          <ac:chgData name="Nicholas Harvey" userId="6c8f5bcc-6372-430f-9774-4498d9d8aa03" providerId="ADAL" clId="{E545F014-FA63-4F97-AA2B-16A953D6D68F}" dt="2021-05-11T22:05:27.535" v="1"/>
          <ac:cxnSpMkLst>
            <pc:docMk/>
            <pc:sldMk cId="3130037901" sldId="267"/>
            <ac:cxnSpMk id="7" creationId="{00000000-0000-0000-0000-000000000000}"/>
          </ac:cxnSpMkLst>
        </pc:cxnChg>
      </pc:sldChg>
      <pc:sldChg chg="modSp">
        <pc:chgData name="Nicholas Harvey" userId="6c8f5bcc-6372-430f-9774-4498d9d8aa03" providerId="ADAL" clId="{E545F014-FA63-4F97-AA2B-16A953D6D68F}" dt="2021-05-11T22:05:27.535" v="1"/>
        <pc:sldMkLst>
          <pc:docMk/>
          <pc:sldMk cId="2033225846" sldId="275"/>
        </pc:sldMkLst>
        <pc:spChg chg="mod">
          <ac:chgData name="Nicholas Harvey" userId="6c8f5bcc-6372-430f-9774-4498d9d8aa03" providerId="ADAL" clId="{E545F014-FA63-4F97-AA2B-16A953D6D68F}" dt="2021-05-11T22:05:27.535" v="1"/>
          <ac:spMkLst>
            <pc:docMk/>
            <pc:sldMk cId="2033225846" sldId="275"/>
            <ac:spMk id="5" creationId="{00000000-0000-0000-0000-000000000000}"/>
          </ac:spMkLst>
        </pc:spChg>
        <pc:spChg chg="mod">
          <ac:chgData name="Nicholas Harvey" userId="6c8f5bcc-6372-430f-9774-4498d9d8aa03" providerId="ADAL" clId="{E545F014-FA63-4F97-AA2B-16A953D6D68F}" dt="2021-05-11T22:05:27.535" v="1"/>
          <ac:spMkLst>
            <pc:docMk/>
            <pc:sldMk cId="2033225846" sldId="275"/>
            <ac:spMk id="10" creationId="{00000000-0000-0000-0000-000000000000}"/>
          </ac:spMkLst>
        </pc:spChg>
        <pc:spChg chg="mod">
          <ac:chgData name="Nicholas Harvey" userId="6c8f5bcc-6372-430f-9774-4498d9d8aa03" providerId="ADAL" clId="{E545F014-FA63-4F97-AA2B-16A953D6D68F}" dt="2021-05-11T22:05:27.535" v="1"/>
          <ac:spMkLst>
            <pc:docMk/>
            <pc:sldMk cId="2033225846" sldId="275"/>
            <ac:spMk id="11" creationId="{00000000-0000-0000-0000-000000000000}"/>
          </ac:spMkLst>
        </pc:spChg>
        <pc:spChg chg="mod">
          <ac:chgData name="Nicholas Harvey" userId="6c8f5bcc-6372-430f-9774-4498d9d8aa03" providerId="ADAL" clId="{E545F014-FA63-4F97-AA2B-16A953D6D68F}" dt="2021-05-11T22:05:27.535" v="1"/>
          <ac:spMkLst>
            <pc:docMk/>
            <pc:sldMk cId="2033225846" sldId="275"/>
            <ac:spMk id="12" creationId="{00000000-0000-0000-0000-000000000000}"/>
          </ac:spMkLst>
        </pc:spChg>
        <pc:spChg chg="mod">
          <ac:chgData name="Nicholas Harvey" userId="6c8f5bcc-6372-430f-9774-4498d9d8aa03" providerId="ADAL" clId="{E545F014-FA63-4F97-AA2B-16A953D6D68F}" dt="2021-05-11T22:05:27.535" v="1"/>
          <ac:spMkLst>
            <pc:docMk/>
            <pc:sldMk cId="2033225846" sldId="275"/>
            <ac:spMk id="13" creationId="{00000000-0000-0000-0000-000000000000}"/>
          </ac:spMkLst>
        </pc:spChg>
        <pc:spChg chg="mod">
          <ac:chgData name="Nicholas Harvey" userId="6c8f5bcc-6372-430f-9774-4498d9d8aa03" providerId="ADAL" clId="{E545F014-FA63-4F97-AA2B-16A953D6D68F}" dt="2021-05-11T22:05:27.535" v="1"/>
          <ac:spMkLst>
            <pc:docMk/>
            <pc:sldMk cId="2033225846" sldId="275"/>
            <ac:spMk id="14" creationId="{00000000-0000-0000-0000-000000000000}"/>
          </ac:spMkLst>
        </pc:spChg>
        <pc:spChg chg="mod">
          <ac:chgData name="Nicholas Harvey" userId="6c8f5bcc-6372-430f-9774-4498d9d8aa03" providerId="ADAL" clId="{E545F014-FA63-4F97-AA2B-16A953D6D68F}" dt="2021-05-11T22:05:27.535" v="1"/>
          <ac:spMkLst>
            <pc:docMk/>
            <pc:sldMk cId="2033225846" sldId="275"/>
            <ac:spMk id="17" creationId="{00000000-0000-0000-0000-000000000000}"/>
          </ac:spMkLst>
        </pc:spChg>
        <pc:spChg chg="mod">
          <ac:chgData name="Nicholas Harvey" userId="6c8f5bcc-6372-430f-9774-4498d9d8aa03" providerId="ADAL" clId="{E545F014-FA63-4F97-AA2B-16A953D6D68F}" dt="2021-05-11T22:05:27.535" v="1"/>
          <ac:spMkLst>
            <pc:docMk/>
            <pc:sldMk cId="2033225846" sldId="275"/>
            <ac:spMk id="18" creationId="{00000000-0000-0000-0000-000000000000}"/>
          </ac:spMkLst>
        </pc:spChg>
        <pc:picChg chg="mod">
          <ac:chgData name="Nicholas Harvey" userId="6c8f5bcc-6372-430f-9774-4498d9d8aa03" providerId="ADAL" clId="{E545F014-FA63-4F97-AA2B-16A953D6D68F}" dt="2021-05-11T22:05:27.535" v="1"/>
          <ac:picMkLst>
            <pc:docMk/>
            <pc:sldMk cId="2033225846" sldId="275"/>
            <ac:picMk id="3074" creationId="{00000000-0000-0000-0000-000000000000}"/>
          </ac:picMkLst>
        </pc:picChg>
        <pc:cxnChg chg="mod">
          <ac:chgData name="Nicholas Harvey" userId="6c8f5bcc-6372-430f-9774-4498d9d8aa03" providerId="ADAL" clId="{E545F014-FA63-4F97-AA2B-16A953D6D68F}" dt="2021-05-11T22:05:27.535" v="1"/>
          <ac:cxnSpMkLst>
            <pc:docMk/>
            <pc:sldMk cId="2033225846" sldId="275"/>
            <ac:cxnSpMk id="7" creationId="{00000000-0000-0000-0000-000000000000}"/>
          </ac:cxnSpMkLst>
        </pc:cxnChg>
        <pc:cxnChg chg="mod">
          <ac:chgData name="Nicholas Harvey" userId="6c8f5bcc-6372-430f-9774-4498d9d8aa03" providerId="ADAL" clId="{E545F014-FA63-4F97-AA2B-16A953D6D68F}" dt="2021-05-11T22:05:27.535" v="1"/>
          <ac:cxnSpMkLst>
            <pc:docMk/>
            <pc:sldMk cId="2033225846" sldId="275"/>
            <ac:cxnSpMk id="9" creationId="{00000000-0000-0000-0000-000000000000}"/>
          </ac:cxnSpMkLst>
        </pc:cxnChg>
        <pc:cxnChg chg="mod">
          <ac:chgData name="Nicholas Harvey" userId="6c8f5bcc-6372-430f-9774-4498d9d8aa03" providerId="ADAL" clId="{E545F014-FA63-4F97-AA2B-16A953D6D68F}" dt="2021-05-11T22:05:27.535" v="1"/>
          <ac:cxnSpMkLst>
            <pc:docMk/>
            <pc:sldMk cId="2033225846" sldId="275"/>
            <ac:cxnSpMk id="16" creationId="{00000000-0000-0000-0000-000000000000}"/>
          </ac:cxnSpMkLst>
        </pc:cxnChg>
      </pc:sldChg>
      <pc:sldChg chg="modSp">
        <pc:chgData name="Nicholas Harvey" userId="6c8f5bcc-6372-430f-9774-4498d9d8aa03" providerId="ADAL" clId="{E545F014-FA63-4F97-AA2B-16A953D6D68F}" dt="2021-05-11T22:05:27.535" v="1"/>
        <pc:sldMkLst>
          <pc:docMk/>
          <pc:sldMk cId="869700014" sldId="276"/>
        </pc:sldMkLst>
        <pc:spChg chg="mod">
          <ac:chgData name="Nicholas Harvey" userId="6c8f5bcc-6372-430f-9774-4498d9d8aa03" providerId="ADAL" clId="{E545F014-FA63-4F97-AA2B-16A953D6D68F}" dt="2021-05-11T22:05:27.535" v="1"/>
          <ac:spMkLst>
            <pc:docMk/>
            <pc:sldMk cId="869700014" sldId="276"/>
            <ac:spMk id="7" creationId="{5DFEB40C-255F-4D4C-B1F2-B0F8CBC5861B}"/>
          </ac:spMkLst>
        </pc:spChg>
        <pc:picChg chg="mod">
          <ac:chgData name="Nicholas Harvey" userId="6c8f5bcc-6372-430f-9774-4498d9d8aa03" providerId="ADAL" clId="{E545F014-FA63-4F97-AA2B-16A953D6D68F}" dt="2021-05-11T22:05:27.535" v="1"/>
          <ac:picMkLst>
            <pc:docMk/>
            <pc:sldMk cId="869700014" sldId="276"/>
            <ac:picMk id="6" creationId="{21371EB7-EA6A-4F22-9981-C3C809ADCB9B}"/>
          </ac:picMkLst>
        </pc:picChg>
      </pc:sldChg>
      <pc:sldChg chg="modSp">
        <pc:chgData name="Nicholas Harvey" userId="6c8f5bcc-6372-430f-9774-4498d9d8aa03" providerId="ADAL" clId="{E545F014-FA63-4F97-AA2B-16A953D6D68F}" dt="2021-05-11T22:05:27.535" v="1"/>
        <pc:sldMkLst>
          <pc:docMk/>
          <pc:sldMk cId="158609369" sldId="277"/>
        </pc:sldMkLst>
        <pc:spChg chg="mod">
          <ac:chgData name="Nicholas Harvey" userId="6c8f5bcc-6372-430f-9774-4498d9d8aa03" providerId="ADAL" clId="{E545F014-FA63-4F97-AA2B-16A953D6D68F}" dt="2021-05-11T22:05:27.535" v="1"/>
          <ac:spMkLst>
            <pc:docMk/>
            <pc:sldMk cId="158609369" sldId="277"/>
            <ac:spMk id="2" creationId="{385ABE90-6539-4CFC-AB30-FFDB516507FD}"/>
          </ac:spMkLst>
        </pc:spChg>
        <pc:spChg chg="mod">
          <ac:chgData name="Nicholas Harvey" userId="6c8f5bcc-6372-430f-9774-4498d9d8aa03" providerId="ADAL" clId="{E545F014-FA63-4F97-AA2B-16A953D6D68F}" dt="2021-05-11T22:05:27.535" v="1"/>
          <ac:spMkLst>
            <pc:docMk/>
            <pc:sldMk cId="158609369" sldId="277"/>
            <ac:spMk id="5" creationId="{00000000-0000-0000-0000-000000000000}"/>
          </ac:spMkLst>
        </pc:spChg>
        <pc:spChg chg="mod">
          <ac:chgData name="Nicholas Harvey" userId="6c8f5bcc-6372-430f-9774-4498d9d8aa03" providerId="ADAL" clId="{E545F014-FA63-4F97-AA2B-16A953D6D68F}" dt="2021-05-11T22:05:27.535" v="1"/>
          <ac:spMkLst>
            <pc:docMk/>
            <pc:sldMk cId="158609369" sldId="277"/>
            <ac:spMk id="6" creationId="{31AFE514-FF67-4752-BF7E-0E6B1A9F04E7}"/>
          </ac:spMkLst>
        </pc:spChg>
        <pc:spChg chg="mod">
          <ac:chgData name="Nicholas Harvey" userId="6c8f5bcc-6372-430f-9774-4498d9d8aa03" providerId="ADAL" clId="{E545F014-FA63-4F97-AA2B-16A953D6D68F}" dt="2021-05-11T22:05:27.535" v="1"/>
          <ac:spMkLst>
            <pc:docMk/>
            <pc:sldMk cId="158609369" sldId="277"/>
            <ac:spMk id="10" creationId="{00000000-0000-0000-0000-000000000000}"/>
          </ac:spMkLst>
        </pc:spChg>
        <pc:spChg chg="mod">
          <ac:chgData name="Nicholas Harvey" userId="6c8f5bcc-6372-430f-9774-4498d9d8aa03" providerId="ADAL" clId="{E545F014-FA63-4F97-AA2B-16A953D6D68F}" dt="2021-05-11T22:05:27.535" v="1"/>
          <ac:spMkLst>
            <pc:docMk/>
            <pc:sldMk cId="158609369" sldId="277"/>
            <ac:spMk id="11" creationId="{00000000-0000-0000-0000-000000000000}"/>
          </ac:spMkLst>
        </pc:spChg>
        <pc:spChg chg="mod">
          <ac:chgData name="Nicholas Harvey" userId="6c8f5bcc-6372-430f-9774-4498d9d8aa03" providerId="ADAL" clId="{E545F014-FA63-4F97-AA2B-16A953D6D68F}" dt="2021-05-11T22:05:27.535" v="1"/>
          <ac:spMkLst>
            <pc:docMk/>
            <pc:sldMk cId="158609369" sldId="277"/>
            <ac:spMk id="12" creationId="{00000000-0000-0000-0000-000000000000}"/>
          </ac:spMkLst>
        </pc:spChg>
        <pc:spChg chg="mod">
          <ac:chgData name="Nicholas Harvey" userId="6c8f5bcc-6372-430f-9774-4498d9d8aa03" providerId="ADAL" clId="{E545F014-FA63-4F97-AA2B-16A953D6D68F}" dt="2021-05-11T22:05:27.535" v="1"/>
          <ac:spMkLst>
            <pc:docMk/>
            <pc:sldMk cId="158609369" sldId="277"/>
            <ac:spMk id="13" creationId="{00000000-0000-0000-0000-000000000000}"/>
          </ac:spMkLst>
        </pc:spChg>
        <pc:spChg chg="mod">
          <ac:chgData name="Nicholas Harvey" userId="6c8f5bcc-6372-430f-9774-4498d9d8aa03" providerId="ADAL" clId="{E545F014-FA63-4F97-AA2B-16A953D6D68F}" dt="2021-05-11T22:05:27.535" v="1"/>
          <ac:spMkLst>
            <pc:docMk/>
            <pc:sldMk cId="158609369" sldId="277"/>
            <ac:spMk id="14" creationId="{00000000-0000-0000-0000-000000000000}"/>
          </ac:spMkLst>
        </pc:spChg>
        <pc:spChg chg="mod">
          <ac:chgData name="Nicholas Harvey" userId="6c8f5bcc-6372-430f-9774-4498d9d8aa03" providerId="ADAL" clId="{E545F014-FA63-4F97-AA2B-16A953D6D68F}" dt="2021-05-11T22:05:27.535" v="1"/>
          <ac:spMkLst>
            <pc:docMk/>
            <pc:sldMk cId="158609369" sldId="277"/>
            <ac:spMk id="17" creationId="{00000000-0000-0000-0000-000000000000}"/>
          </ac:spMkLst>
        </pc:spChg>
        <pc:spChg chg="mod">
          <ac:chgData name="Nicholas Harvey" userId="6c8f5bcc-6372-430f-9774-4498d9d8aa03" providerId="ADAL" clId="{E545F014-FA63-4F97-AA2B-16A953D6D68F}" dt="2021-05-11T22:05:27.535" v="1"/>
          <ac:spMkLst>
            <pc:docMk/>
            <pc:sldMk cId="158609369" sldId="277"/>
            <ac:spMk id="18" creationId="{00000000-0000-0000-0000-000000000000}"/>
          </ac:spMkLst>
        </pc:spChg>
        <pc:picChg chg="mod">
          <ac:chgData name="Nicholas Harvey" userId="6c8f5bcc-6372-430f-9774-4498d9d8aa03" providerId="ADAL" clId="{E545F014-FA63-4F97-AA2B-16A953D6D68F}" dt="2021-05-11T22:05:27.535" v="1"/>
          <ac:picMkLst>
            <pc:docMk/>
            <pc:sldMk cId="158609369" sldId="277"/>
            <ac:picMk id="3074" creationId="{00000000-0000-0000-0000-000000000000}"/>
          </ac:picMkLst>
        </pc:picChg>
        <pc:cxnChg chg="mod">
          <ac:chgData name="Nicholas Harvey" userId="6c8f5bcc-6372-430f-9774-4498d9d8aa03" providerId="ADAL" clId="{E545F014-FA63-4F97-AA2B-16A953D6D68F}" dt="2021-05-11T22:05:27.535" v="1"/>
          <ac:cxnSpMkLst>
            <pc:docMk/>
            <pc:sldMk cId="158609369" sldId="277"/>
            <ac:cxnSpMk id="4" creationId="{1234F824-3BF6-4C1A-9F0C-98ADD6E73255}"/>
          </ac:cxnSpMkLst>
        </pc:cxnChg>
        <pc:cxnChg chg="mod">
          <ac:chgData name="Nicholas Harvey" userId="6c8f5bcc-6372-430f-9774-4498d9d8aa03" providerId="ADAL" clId="{E545F014-FA63-4F97-AA2B-16A953D6D68F}" dt="2021-05-11T22:05:27.535" v="1"/>
          <ac:cxnSpMkLst>
            <pc:docMk/>
            <pc:sldMk cId="158609369" sldId="277"/>
            <ac:cxnSpMk id="7" creationId="{00000000-0000-0000-0000-000000000000}"/>
          </ac:cxnSpMkLst>
        </pc:cxnChg>
        <pc:cxnChg chg="mod">
          <ac:chgData name="Nicholas Harvey" userId="6c8f5bcc-6372-430f-9774-4498d9d8aa03" providerId="ADAL" clId="{E545F014-FA63-4F97-AA2B-16A953D6D68F}" dt="2021-05-11T22:05:27.535" v="1"/>
          <ac:cxnSpMkLst>
            <pc:docMk/>
            <pc:sldMk cId="158609369" sldId="277"/>
            <ac:cxnSpMk id="9" creationId="{00000000-0000-0000-0000-000000000000}"/>
          </ac:cxnSpMkLst>
        </pc:cxnChg>
        <pc:cxnChg chg="mod">
          <ac:chgData name="Nicholas Harvey" userId="6c8f5bcc-6372-430f-9774-4498d9d8aa03" providerId="ADAL" clId="{E545F014-FA63-4F97-AA2B-16A953D6D68F}" dt="2021-05-11T22:05:27.535" v="1"/>
          <ac:cxnSpMkLst>
            <pc:docMk/>
            <pc:sldMk cId="158609369" sldId="277"/>
            <ac:cxnSpMk id="16" creationId="{00000000-0000-0000-0000-000000000000}"/>
          </ac:cxnSpMkLst>
        </pc:cxnChg>
      </pc:sldChg>
      <pc:sldChg chg="modSp">
        <pc:chgData name="Nicholas Harvey" userId="6c8f5bcc-6372-430f-9774-4498d9d8aa03" providerId="ADAL" clId="{E545F014-FA63-4F97-AA2B-16A953D6D68F}" dt="2021-05-11T22:05:27.535" v="1"/>
        <pc:sldMkLst>
          <pc:docMk/>
          <pc:sldMk cId="353682558" sldId="278"/>
        </pc:sldMkLst>
        <pc:graphicFrameChg chg="mod">
          <ac:chgData name="Nicholas Harvey" userId="6c8f5bcc-6372-430f-9774-4498d9d8aa03" providerId="ADAL" clId="{E545F014-FA63-4F97-AA2B-16A953D6D68F}" dt="2021-05-11T22:05:27.535" v="1"/>
          <ac:graphicFrameMkLst>
            <pc:docMk/>
            <pc:sldMk cId="353682558" sldId="278"/>
            <ac:graphicFrameMk id="4" creationId="{00000000-0000-0000-0000-000000000000}"/>
          </ac:graphicFrameMkLst>
        </pc:graphicFrameChg>
      </pc:sldChg>
      <pc:sldChg chg="modSp">
        <pc:chgData name="Nicholas Harvey" userId="6c8f5bcc-6372-430f-9774-4498d9d8aa03" providerId="ADAL" clId="{E545F014-FA63-4F97-AA2B-16A953D6D68F}" dt="2021-05-11T22:05:27.535" v="1"/>
        <pc:sldMkLst>
          <pc:docMk/>
          <pc:sldMk cId="2871031403" sldId="279"/>
        </pc:sldMkLst>
        <pc:spChg chg="mod">
          <ac:chgData name="Nicholas Harvey" userId="6c8f5bcc-6372-430f-9774-4498d9d8aa03" providerId="ADAL" clId="{E545F014-FA63-4F97-AA2B-16A953D6D68F}" dt="2021-05-11T22:05:27.535" v="1"/>
          <ac:spMkLst>
            <pc:docMk/>
            <pc:sldMk cId="2871031403" sldId="279"/>
            <ac:spMk id="2" creationId="{00000000-0000-0000-0000-000000000000}"/>
          </ac:spMkLst>
        </pc:spChg>
        <pc:spChg chg="mod">
          <ac:chgData name="Nicholas Harvey" userId="6c8f5bcc-6372-430f-9774-4498d9d8aa03" providerId="ADAL" clId="{E545F014-FA63-4F97-AA2B-16A953D6D68F}" dt="2021-05-11T22:05:27.535" v="1"/>
          <ac:spMkLst>
            <pc:docMk/>
            <pc:sldMk cId="2871031403" sldId="279"/>
            <ac:spMk id="3" creationId="{00000000-0000-0000-0000-000000000000}"/>
          </ac:spMkLst>
        </pc:spChg>
      </pc:sldChg>
      <pc:sldChg chg="modSp mod">
        <pc:chgData name="Nicholas Harvey" userId="6c8f5bcc-6372-430f-9774-4498d9d8aa03" providerId="ADAL" clId="{E545F014-FA63-4F97-AA2B-16A953D6D68F}" dt="2021-05-11T22:05:28.192" v="2" actId="27636"/>
        <pc:sldMkLst>
          <pc:docMk/>
          <pc:sldMk cId="2954965157" sldId="280"/>
        </pc:sldMkLst>
        <pc:spChg chg="mod">
          <ac:chgData name="Nicholas Harvey" userId="6c8f5bcc-6372-430f-9774-4498d9d8aa03" providerId="ADAL" clId="{E545F014-FA63-4F97-AA2B-16A953D6D68F}" dt="2021-05-11T22:05:28.192" v="2" actId="27636"/>
          <ac:spMkLst>
            <pc:docMk/>
            <pc:sldMk cId="2954965157" sldId="280"/>
            <ac:spMk id="2" creationId="{00000000-0000-0000-0000-000000000000}"/>
          </ac:spMkLst>
        </pc:spChg>
        <pc:spChg chg="mod">
          <ac:chgData name="Nicholas Harvey" userId="6c8f5bcc-6372-430f-9774-4498d9d8aa03" providerId="ADAL" clId="{E545F014-FA63-4F97-AA2B-16A953D6D68F}" dt="2021-05-11T22:05:27.535" v="1"/>
          <ac:spMkLst>
            <pc:docMk/>
            <pc:sldMk cId="2954965157" sldId="280"/>
            <ac:spMk id="3" creationId="{00000000-0000-0000-0000-000000000000}"/>
          </ac:spMkLst>
        </pc:spChg>
        <pc:spChg chg="mod">
          <ac:chgData name="Nicholas Harvey" userId="6c8f5bcc-6372-430f-9774-4498d9d8aa03" providerId="ADAL" clId="{E545F014-FA63-4F97-AA2B-16A953D6D68F}" dt="2021-05-11T22:05:27.535" v="1"/>
          <ac:spMkLst>
            <pc:docMk/>
            <pc:sldMk cId="2954965157" sldId="280"/>
            <ac:spMk id="4" creationId="{00000000-0000-0000-0000-000000000000}"/>
          </ac:spMkLst>
        </pc:spChg>
        <pc:picChg chg="mod">
          <ac:chgData name="Nicholas Harvey" userId="6c8f5bcc-6372-430f-9774-4498d9d8aa03" providerId="ADAL" clId="{E545F014-FA63-4F97-AA2B-16A953D6D68F}" dt="2021-05-11T22:05:27.535" v="1"/>
          <ac:picMkLst>
            <pc:docMk/>
            <pc:sldMk cId="2954965157" sldId="280"/>
            <ac:picMk id="7170" creationId="{00000000-0000-0000-0000-000000000000}"/>
          </ac:picMkLst>
        </pc:picChg>
      </pc:sldChg>
      <pc:sldChg chg="modSp">
        <pc:chgData name="Nicholas Harvey" userId="6c8f5bcc-6372-430f-9774-4498d9d8aa03" providerId="ADAL" clId="{E545F014-FA63-4F97-AA2B-16A953D6D68F}" dt="2021-05-11T22:05:27.535" v="1"/>
        <pc:sldMkLst>
          <pc:docMk/>
          <pc:sldMk cId="2008698424" sldId="281"/>
        </pc:sldMkLst>
        <pc:spChg chg="mod">
          <ac:chgData name="Nicholas Harvey" userId="6c8f5bcc-6372-430f-9774-4498d9d8aa03" providerId="ADAL" clId="{E545F014-FA63-4F97-AA2B-16A953D6D68F}" dt="2021-05-11T22:05:27.535" v="1"/>
          <ac:spMkLst>
            <pc:docMk/>
            <pc:sldMk cId="2008698424" sldId="281"/>
            <ac:spMk id="3" creationId="{00000000-0000-0000-0000-000000000000}"/>
          </ac:spMkLst>
        </pc:spChg>
        <pc:picChg chg="mod">
          <ac:chgData name="Nicholas Harvey" userId="6c8f5bcc-6372-430f-9774-4498d9d8aa03" providerId="ADAL" clId="{E545F014-FA63-4F97-AA2B-16A953D6D68F}" dt="2021-05-11T22:05:27.535" v="1"/>
          <ac:picMkLst>
            <pc:docMk/>
            <pc:sldMk cId="2008698424" sldId="281"/>
            <ac:picMk id="4098" creationId="{00000000-0000-0000-0000-000000000000}"/>
          </ac:picMkLst>
        </pc:picChg>
      </pc:sldChg>
      <pc:sldChg chg="modSp">
        <pc:chgData name="Nicholas Harvey" userId="6c8f5bcc-6372-430f-9774-4498d9d8aa03" providerId="ADAL" clId="{E545F014-FA63-4F97-AA2B-16A953D6D68F}" dt="2021-05-11T22:05:27.535" v="1"/>
        <pc:sldMkLst>
          <pc:docMk/>
          <pc:sldMk cId="1557933378" sldId="282"/>
        </pc:sldMkLst>
        <pc:picChg chg="mod">
          <ac:chgData name="Nicholas Harvey" userId="6c8f5bcc-6372-430f-9774-4498d9d8aa03" providerId="ADAL" clId="{E545F014-FA63-4F97-AA2B-16A953D6D68F}" dt="2021-05-11T22:05:27.535" v="1"/>
          <ac:picMkLst>
            <pc:docMk/>
            <pc:sldMk cId="1557933378" sldId="282"/>
            <ac:picMk id="3074" creationId="{00000000-0000-0000-0000-000000000000}"/>
          </ac:picMkLst>
        </pc:picChg>
      </pc:sldChg>
      <pc:sldChg chg="modSp">
        <pc:chgData name="Nicholas Harvey" userId="6c8f5bcc-6372-430f-9774-4498d9d8aa03" providerId="ADAL" clId="{E545F014-FA63-4F97-AA2B-16A953D6D68F}" dt="2021-05-11T22:05:27.535" v="1"/>
        <pc:sldMkLst>
          <pc:docMk/>
          <pc:sldMk cId="1095857082" sldId="283"/>
        </pc:sldMkLst>
        <pc:graphicFrameChg chg="mod">
          <ac:chgData name="Nicholas Harvey" userId="6c8f5bcc-6372-430f-9774-4498d9d8aa03" providerId="ADAL" clId="{E545F014-FA63-4F97-AA2B-16A953D6D68F}" dt="2021-05-11T22:05:27.535" v="1"/>
          <ac:graphicFrameMkLst>
            <pc:docMk/>
            <pc:sldMk cId="1095857082" sldId="283"/>
            <ac:graphicFrameMk id="4" creationId="{00000000-0000-0000-0000-000000000000}"/>
          </ac:graphicFrameMkLst>
        </pc:graphicFrameChg>
        <pc:picChg chg="mod">
          <ac:chgData name="Nicholas Harvey" userId="6c8f5bcc-6372-430f-9774-4498d9d8aa03" providerId="ADAL" clId="{E545F014-FA63-4F97-AA2B-16A953D6D68F}" dt="2021-05-11T22:05:27.535" v="1"/>
          <ac:picMkLst>
            <pc:docMk/>
            <pc:sldMk cId="1095857082" sldId="283"/>
            <ac:picMk id="1026" creationId="{00000000-0000-0000-0000-000000000000}"/>
          </ac:picMkLst>
        </pc:picChg>
      </pc:sldChg>
      <pc:sldChg chg="modSp">
        <pc:chgData name="Nicholas Harvey" userId="6c8f5bcc-6372-430f-9774-4498d9d8aa03" providerId="ADAL" clId="{E545F014-FA63-4F97-AA2B-16A953D6D68F}" dt="2021-05-11T22:05:27.535" v="1"/>
        <pc:sldMkLst>
          <pc:docMk/>
          <pc:sldMk cId="1971513595" sldId="284"/>
        </pc:sldMkLst>
        <pc:spChg chg="mod">
          <ac:chgData name="Nicholas Harvey" userId="6c8f5bcc-6372-430f-9774-4498d9d8aa03" providerId="ADAL" clId="{E545F014-FA63-4F97-AA2B-16A953D6D68F}" dt="2021-05-11T22:05:27.535" v="1"/>
          <ac:spMkLst>
            <pc:docMk/>
            <pc:sldMk cId="1971513595" sldId="284"/>
            <ac:spMk id="3" creationId="{00000000-0000-0000-0000-000000000000}"/>
          </ac:spMkLst>
        </pc:spChg>
        <pc:spChg chg="mod">
          <ac:chgData name="Nicholas Harvey" userId="6c8f5bcc-6372-430f-9774-4498d9d8aa03" providerId="ADAL" clId="{E545F014-FA63-4F97-AA2B-16A953D6D68F}" dt="2021-05-11T22:05:27.535" v="1"/>
          <ac:spMkLst>
            <pc:docMk/>
            <pc:sldMk cId="1971513595" sldId="284"/>
            <ac:spMk id="5" creationId="{00000000-0000-0000-0000-000000000000}"/>
          </ac:spMkLst>
        </pc:spChg>
        <pc:picChg chg="mod">
          <ac:chgData name="Nicholas Harvey" userId="6c8f5bcc-6372-430f-9774-4498d9d8aa03" providerId="ADAL" clId="{E545F014-FA63-4F97-AA2B-16A953D6D68F}" dt="2021-05-11T22:05:27.535" v="1"/>
          <ac:picMkLst>
            <pc:docMk/>
            <pc:sldMk cId="1971513595" sldId="284"/>
            <ac:picMk id="3074" creationId="{00000000-0000-0000-0000-000000000000}"/>
          </ac:picMkLst>
        </pc:picChg>
        <pc:cxnChg chg="mod">
          <ac:chgData name="Nicholas Harvey" userId="6c8f5bcc-6372-430f-9774-4498d9d8aa03" providerId="ADAL" clId="{E545F014-FA63-4F97-AA2B-16A953D6D68F}" dt="2021-05-11T22:05:27.535" v="1"/>
          <ac:cxnSpMkLst>
            <pc:docMk/>
            <pc:sldMk cId="1971513595" sldId="284"/>
            <ac:cxnSpMk id="4" creationId="{00000000-0000-0000-0000-000000000000}"/>
          </ac:cxnSpMkLst>
        </pc:cxnChg>
      </pc:sldChg>
      <pc:sldChg chg="modSp">
        <pc:chgData name="Nicholas Harvey" userId="6c8f5bcc-6372-430f-9774-4498d9d8aa03" providerId="ADAL" clId="{E545F014-FA63-4F97-AA2B-16A953D6D68F}" dt="2021-05-11T22:05:27.535" v="1"/>
        <pc:sldMkLst>
          <pc:docMk/>
          <pc:sldMk cId="2315042021" sldId="285"/>
        </pc:sldMkLst>
        <pc:picChg chg="mod">
          <ac:chgData name="Nicholas Harvey" userId="6c8f5bcc-6372-430f-9774-4498d9d8aa03" providerId="ADAL" clId="{E545F014-FA63-4F97-AA2B-16A953D6D68F}" dt="2021-05-11T22:05:27.535" v="1"/>
          <ac:picMkLst>
            <pc:docMk/>
            <pc:sldMk cId="2315042021" sldId="285"/>
            <ac:picMk id="2050" creationId="{00000000-0000-0000-0000-000000000000}"/>
          </ac:picMkLst>
        </pc:picChg>
        <pc:picChg chg="mod">
          <ac:chgData name="Nicholas Harvey" userId="6c8f5bcc-6372-430f-9774-4498d9d8aa03" providerId="ADAL" clId="{E545F014-FA63-4F97-AA2B-16A953D6D68F}" dt="2021-05-11T22:05:27.535" v="1"/>
          <ac:picMkLst>
            <pc:docMk/>
            <pc:sldMk cId="2315042021" sldId="285"/>
            <ac:picMk id="2051" creationId="{00000000-0000-0000-0000-000000000000}"/>
          </ac:picMkLst>
        </pc:picChg>
      </pc:sldChg>
      <pc:sldChg chg="modSp">
        <pc:chgData name="Nicholas Harvey" userId="6c8f5bcc-6372-430f-9774-4498d9d8aa03" providerId="ADAL" clId="{E545F014-FA63-4F97-AA2B-16A953D6D68F}" dt="2021-05-11T22:05:27.535" v="1"/>
        <pc:sldMkLst>
          <pc:docMk/>
          <pc:sldMk cId="2341594415" sldId="286"/>
        </pc:sldMkLst>
        <pc:spChg chg="mod">
          <ac:chgData name="Nicholas Harvey" userId="6c8f5bcc-6372-430f-9774-4498d9d8aa03" providerId="ADAL" clId="{E545F014-FA63-4F97-AA2B-16A953D6D68F}" dt="2021-05-11T22:05:27.535" v="1"/>
          <ac:spMkLst>
            <pc:docMk/>
            <pc:sldMk cId="2341594415" sldId="286"/>
            <ac:spMk id="3" creationId="{00000000-0000-0000-0000-000000000000}"/>
          </ac:spMkLst>
        </pc:spChg>
        <pc:spChg chg="mod">
          <ac:chgData name="Nicholas Harvey" userId="6c8f5bcc-6372-430f-9774-4498d9d8aa03" providerId="ADAL" clId="{E545F014-FA63-4F97-AA2B-16A953D6D68F}" dt="2021-05-11T22:05:27.535" v="1"/>
          <ac:spMkLst>
            <pc:docMk/>
            <pc:sldMk cId="2341594415" sldId="286"/>
            <ac:spMk id="4" creationId="{00000000-0000-0000-0000-000000000000}"/>
          </ac:spMkLst>
        </pc:spChg>
        <pc:spChg chg="mod">
          <ac:chgData name="Nicholas Harvey" userId="6c8f5bcc-6372-430f-9774-4498d9d8aa03" providerId="ADAL" clId="{E545F014-FA63-4F97-AA2B-16A953D6D68F}" dt="2021-05-11T22:05:27.535" v="1"/>
          <ac:spMkLst>
            <pc:docMk/>
            <pc:sldMk cId="2341594415" sldId="286"/>
            <ac:spMk id="5" creationId="{00000000-0000-0000-0000-000000000000}"/>
          </ac:spMkLst>
        </pc:spChg>
        <pc:spChg chg="mod">
          <ac:chgData name="Nicholas Harvey" userId="6c8f5bcc-6372-430f-9774-4498d9d8aa03" providerId="ADAL" clId="{E545F014-FA63-4F97-AA2B-16A953D6D68F}" dt="2021-05-11T22:05:27.535" v="1"/>
          <ac:spMkLst>
            <pc:docMk/>
            <pc:sldMk cId="2341594415" sldId="286"/>
            <ac:spMk id="6" creationId="{00000000-0000-0000-0000-000000000000}"/>
          </ac:spMkLst>
        </pc:spChg>
        <pc:spChg chg="mod">
          <ac:chgData name="Nicholas Harvey" userId="6c8f5bcc-6372-430f-9774-4498d9d8aa03" providerId="ADAL" clId="{E545F014-FA63-4F97-AA2B-16A953D6D68F}" dt="2021-05-11T22:05:27.535" v="1"/>
          <ac:spMkLst>
            <pc:docMk/>
            <pc:sldMk cId="2341594415" sldId="286"/>
            <ac:spMk id="7" creationId="{00000000-0000-0000-0000-000000000000}"/>
          </ac:spMkLst>
        </pc:spChg>
        <pc:picChg chg="mod">
          <ac:chgData name="Nicholas Harvey" userId="6c8f5bcc-6372-430f-9774-4498d9d8aa03" providerId="ADAL" clId="{E545F014-FA63-4F97-AA2B-16A953D6D68F}" dt="2021-05-11T22:05:27.535" v="1"/>
          <ac:picMkLst>
            <pc:docMk/>
            <pc:sldMk cId="2341594415" sldId="286"/>
            <ac:picMk id="6149" creationId="{00000000-0000-0000-0000-000000000000}"/>
          </ac:picMkLst>
        </pc:picChg>
        <pc:picChg chg="mod">
          <ac:chgData name="Nicholas Harvey" userId="6c8f5bcc-6372-430f-9774-4498d9d8aa03" providerId="ADAL" clId="{E545F014-FA63-4F97-AA2B-16A953D6D68F}" dt="2021-05-11T22:05:27.535" v="1"/>
          <ac:picMkLst>
            <pc:docMk/>
            <pc:sldMk cId="2341594415" sldId="286"/>
            <ac:picMk id="6150" creationId="{00000000-0000-0000-0000-000000000000}"/>
          </ac:picMkLst>
        </pc:picChg>
      </pc:sldChg>
      <pc:sldChg chg="modSp">
        <pc:chgData name="Nicholas Harvey" userId="6c8f5bcc-6372-430f-9774-4498d9d8aa03" providerId="ADAL" clId="{E545F014-FA63-4F97-AA2B-16A953D6D68F}" dt="2021-05-11T22:05:27.535" v="1"/>
        <pc:sldMkLst>
          <pc:docMk/>
          <pc:sldMk cId="2494546698" sldId="287"/>
        </pc:sldMkLst>
        <pc:spChg chg="mod">
          <ac:chgData name="Nicholas Harvey" userId="6c8f5bcc-6372-430f-9774-4498d9d8aa03" providerId="ADAL" clId="{E545F014-FA63-4F97-AA2B-16A953D6D68F}" dt="2021-05-11T22:05:27.535" v="1"/>
          <ac:spMkLst>
            <pc:docMk/>
            <pc:sldMk cId="2494546698" sldId="287"/>
            <ac:spMk id="2" creationId="{00000000-0000-0000-0000-000000000000}"/>
          </ac:spMkLst>
        </pc:spChg>
        <pc:spChg chg="mod">
          <ac:chgData name="Nicholas Harvey" userId="6c8f5bcc-6372-430f-9774-4498d9d8aa03" providerId="ADAL" clId="{E545F014-FA63-4F97-AA2B-16A953D6D68F}" dt="2021-05-11T22:05:27.535" v="1"/>
          <ac:spMkLst>
            <pc:docMk/>
            <pc:sldMk cId="2494546698" sldId="287"/>
            <ac:spMk id="3" creationId="{00000000-0000-0000-0000-000000000000}"/>
          </ac:spMkLst>
        </pc:spChg>
        <pc:spChg chg="mod">
          <ac:chgData name="Nicholas Harvey" userId="6c8f5bcc-6372-430f-9774-4498d9d8aa03" providerId="ADAL" clId="{E545F014-FA63-4F97-AA2B-16A953D6D68F}" dt="2021-05-11T22:05:27.535" v="1"/>
          <ac:spMkLst>
            <pc:docMk/>
            <pc:sldMk cId="2494546698" sldId="287"/>
            <ac:spMk id="8" creationId="{00000000-0000-0000-0000-000000000000}"/>
          </ac:spMkLst>
        </pc:spChg>
        <pc:spChg chg="mod">
          <ac:chgData name="Nicholas Harvey" userId="6c8f5bcc-6372-430f-9774-4498d9d8aa03" providerId="ADAL" clId="{E545F014-FA63-4F97-AA2B-16A953D6D68F}" dt="2021-05-11T22:05:27.535" v="1"/>
          <ac:spMkLst>
            <pc:docMk/>
            <pc:sldMk cId="2494546698" sldId="287"/>
            <ac:spMk id="10" creationId="{00000000-0000-0000-0000-000000000000}"/>
          </ac:spMkLst>
        </pc:spChg>
        <pc:spChg chg="mod">
          <ac:chgData name="Nicholas Harvey" userId="6c8f5bcc-6372-430f-9774-4498d9d8aa03" providerId="ADAL" clId="{E545F014-FA63-4F97-AA2B-16A953D6D68F}" dt="2021-05-11T22:05:27.535" v="1"/>
          <ac:spMkLst>
            <pc:docMk/>
            <pc:sldMk cId="2494546698" sldId="287"/>
            <ac:spMk id="13" creationId="{00000000-0000-0000-0000-000000000000}"/>
          </ac:spMkLst>
        </pc:spChg>
        <pc:spChg chg="mod">
          <ac:chgData name="Nicholas Harvey" userId="6c8f5bcc-6372-430f-9774-4498d9d8aa03" providerId="ADAL" clId="{E545F014-FA63-4F97-AA2B-16A953D6D68F}" dt="2021-05-11T22:05:27.535" v="1"/>
          <ac:spMkLst>
            <pc:docMk/>
            <pc:sldMk cId="2494546698" sldId="287"/>
            <ac:spMk id="14" creationId="{00000000-0000-0000-0000-000000000000}"/>
          </ac:spMkLst>
        </pc:spChg>
        <pc:spChg chg="mod">
          <ac:chgData name="Nicholas Harvey" userId="6c8f5bcc-6372-430f-9774-4498d9d8aa03" providerId="ADAL" clId="{E545F014-FA63-4F97-AA2B-16A953D6D68F}" dt="2021-05-11T22:05:27.535" v="1"/>
          <ac:spMkLst>
            <pc:docMk/>
            <pc:sldMk cId="2494546698" sldId="287"/>
            <ac:spMk id="15" creationId="{00000000-0000-0000-0000-000000000000}"/>
          </ac:spMkLst>
        </pc:spChg>
        <pc:spChg chg="mod">
          <ac:chgData name="Nicholas Harvey" userId="6c8f5bcc-6372-430f-9774-4498d9d8aa03" providerId="ADAL" clId="{E545F014-FA63-4F97-AA2B-16A953D6D68F}" dt="2021-05-11T22:05:27.535" v="1"/>
          <ac:spMkLst>
            <pc:docMk/>
            <pc:sldMk cId="2494546698" sldId="287"/>
            <ac:spMk id="16" creationId="{00000000-0000-0000-0000-000000000000}"/>
          </ac:spMkLst>
        </pc:spChg>
        <pc:spChg chg="mod">
          <ac:chgData name="Nicholas Harvey" userId="6c8f5bcc-6372-430f-9774-4498d9d8aa03" providerId="ADAL" clId="{E545F014-FA63-4F97-AA2B-16A953D6D68F}" dt="2021-05-11T22:05:27.535" v="1"/>
          <ac:spMkLst>
            <pc:docMk/>
            <pc:sldMk cId="2494546698" sldId="287"/>
            <ac:spMk id="17" creationId="{00000000-0000-0000-0000-000000000000}"/>
          </ac:spMkLst>
        </pc:spChg>
        <pc:spChg chg="mod">
          <ac:chgData name="Nicholas Harvey" userId="6c8f5bcc-6372-430f-9774-4498d9d8aa03" providerId="ADAL" clId="{E545F014-FA63-4F97-AA2B-16A953D6D68F}" dt="2021-05-11T22:05:27.535" v="1"/>
          <ac:spMkLst>
            <pc:docMk/>
            <pc:sldMk cId="2494546698" sldId="287"/>
            <ac:spMk id="22" creationId="{00000000-0000-0000-0000-000000000000}"/>
          </ac:spMkLst>
        </pc:spChg>
        <pc:spChg chg="mod">
          <ac:chgData name="Nicholas Harvey" userId="6c8f5bcc-6372-430f-9774-4498d9d8aa03" providerId="ADAL" clId="{E545F014-FA63-4F97-AA2B-16A953D6D68F}" dt="2021-05-11T22:05:27.535" v="1"/>
          <ac:spMkLst>
            <pc:docMk/>
            <pc:sldMk cId="2494546698" sldId="287"/>
            <ac:spMk id="31" creationId="{00000000-0000-0000-0000-000000000000}"/>
          </ac:spMkLst>
        </pc:spChg>
        <pc:spChg chg="mod">
          <ac:chgData name="Nicholas Harvey" userId="6c8f5bcc-6372-430f-9774-4498d9d8aa03" providerId="ADAL" clId="{E545F014-FA63-4F97-AA2B-16A953D6D68F}" dt="2021-05-11T22:05:27.535" v="1"/>
          <ac:spMkLst>
            <pc:docMk/>
            <pc:sldMk cId="2494546698" sldId="287"/>
            <ac:spMk id="61" creationId="{00000000-0000-0000-0000-000000000000}"/>
          </ac:spMkLst>
        </pc:spChg>
        <pc:spChg chg="mod">
          <ac:chgData name="Nicholas Harvey" userId="6c8f5bcc-6372-430f-9774-4498d9d8aa03" providerId="ADAL" clId="{E545F014-FA63-4F97-AA2B-16A953D6D68F}" dt="2021-05-11T22:05:27.535" v="1"/>
          <ac:spMkLst>
            <pc:docMk/>
            <pc:sldMk cId="2494546698" sldId="287"/>
            <ac:spMk id="63" creationId="{00000000-0000-0000-0000-000000000000}"/>
          </ac:spMkLst>
        </pc:spChg>
        <pc:spChg chg="mod">
          <ac:chgData name="Nicholas Harvey" userId="6c8f5bcc-6372-430f-9774-4498d9d8aa03" providerId="ADAL" clId="{E545F014-FA63-4F97-AA2B-16A953D6D68F}" dt="2021-05-11T22:05:27.535" v="1"/>
          <ac:spMkLst>
            <pc:docMk/>
            <pc:sldMk cId="2494546698" sldId="287"/>
            <ac:spMk id="64" creationId="{00000000-0000-0000-0000-000000000000}"/>
          </ac:spMkLst>
        </pc:spChg>
        <pc:spChg chg="mod">
          <ac:chgData name="Nicholas Harvey" userId="6c8f5bcc-6372-430f-9774-4498d9d8aa03" providerId="ADAL" clId="{E545F014-FA63-4F97-AA2B-16A953D6D68F}" dt="2021-05-11T22:05:27.535" v="1"/>
          <ac:spMkLst>
            <pc:docMk/>
            <pc:sldMk cId="2494546698" sldId="287"/>
            <ac:spMk id="65" creationId="{00000000-0000-0000-0000-000000000000}"/>
          </ac:spMkLst>
        </pc:spChg>
        <pc:spChg chg="mod">
          <ac:chgData name="Nicholas Harvey" userId="6c8f5bcc-6372-430f-9774-4498d9d8aa03" providerId="ADAL" clId="{E545F014-FA63-4F97-AA2B-16A953D6D68F}" dt="2021-05-11T22:05:27.535" v="1"/>
          <ac:spMkLst>
            <pc:docMk/>
            <pc:sldMk cId="2494546698" sldId="287"/>
            <ac:spMk id="66" creationId="{00000000-0000-0000-0000-000000000000}"/>
          </ac:spMkLst>
        </pc:spChg>
        <pc:spChg chg="mod">
          <ac:chgData name="Nicholas Harvey" userId="6c8f5bcc-6372-430f-9774-4498d9d8aa03" providerId="ADAL" clId="{E545F014-FA63-4F97-AA2B-16A953D6D68F}" dt="2021-05-11T22:05:27.535" v="1"/>
          <ac:spMkLst>
            <pc:docMk/>
            <pc:sldMk cId="2494546698" sldId="287"/>
            <ac:spMk id="67" creationId="{00000000-0000-0000-0000-000000000000}"/>
          </ac:spMkLst>
        </pc:spChg>
        <pc:spChg chg="mod">
          <ac:chgData name="Nicholas Harvey" userId="6c8f5bcc-6372-430f-9774-4498d9d8aa03" providerId="ADAL" clId="{E545F014-FA63-4F97-AA2B-16A953D6D68F}" dt="2021-05-11T22:05:27.535" v="1"/>
          <ac:spMkLst>
            <pc:docMk/>
            <pc:sldMk cId="2494546698" sldId="287"/>
            <ac:spMk id="74" creationId="{00000000-0000-0000-0000-000000000000}"/>
          </ac:spMkLst>
        </pc:spChg>
        <pc:spChg chg="mod">
          <ac:chgData name="Nicholas Harvey" userId="6c8f5bcc-6372-430f-9774-4498d9d8aa03" providerId="ADAL" clId="{E545F014-FA63-4F97-AA2B-16A953D6D68F}" dt="2021-05-11T22:05:27.535" v="1"/>
          <ac:spMkLst>
            <pc:docMk/>
            <pc:sldMk cId="2494546698" sldId="287"/>
            <ac:spMk id="76" creationId="{00000000-0000-0000-0000-000000000000}"/>
          </ac:spMkLst>
        </pc:spChg>
        <pc:spChg chg="mod">
          <ac:chgData name="Nicholas Harvey" userId="6c8f5bcc-6372-430f-9774-4498d9d8aa03" providerId="ADAL" clId="{E545F014-FA63-4F97-AA2B-16A953D6D68F}" dt="2021-05-11T22:05:27.535" v="1"/>
          <ac:spMkLst>
            <pc:docMk/>
            <pc:sldMk cId="2494546698" sldId="287"/>
            <ac:spMk id="77" creationId="{00000000-0000-0000-0000-000000000000}"/>
          </ac:spMkLst>
        </pc:spChg>
        <pc:grpChg chg="mod">
          <ac:chgData name="Nicholas Harvey" userId="6c8f5bcc-6372-430f-9774-4498d9d8aa03" providerId="ADAL" clId="{E545F014-FA63-4F97-AA2B-16A953D6D68F}" dt="2021-05-11T22:05:27.535" v="1"/>
          <ac:grpSpMkLst>
            <pc:docMk/>
            <pc:sldMk cId="2494546698" sldId="287"/>
            <ac:grpSpMk id="4" creationId="{00000000-0000-0000-0000-000000000000}"/>
          </ac:grpSpMkLst>
        </pc:grpChg>
        <pc:grpChg chg="mod">
          <ac:chgData name="Nicholas Harvey" userId="6c8f5bcc-6372-430f-9774-4498d9d8aa03" providerId="ADAL" clId="{E545F014-FA63-4F97-AA2B-16A953D6D68F}" dt="2021-05-11T22:05:27.535" v="1"/>
          <ac:grpSpMkLst>
            <pc:docMk/>
            <pc:sldMk cId="2494546698" sldId="287"/>
            <ac:grpSpMk id="57" creationId="{00000000-0000-0000-0000-000000000000}"/>
          </ac:grpSpMkLst>
        </pc:grpChg>
        <pc:cxnChg chg="mod">
          <ac:chgData name="Nicholas Harvey" userId="6c8f5bcc-6372-430f-9774-4498d9d8aa03" providerId="ADAL" clId="{E545F014-FA63-4F97-AA2B-16A953D6D68F}" dt="2021-05-11T22:05:27.535" v="1"/>
          <ac:cxnSpMkLst>
            <pc:docMk/>
            <pc:sldMk cId="2494546698" sldId="287"/>
            <ac:cxnSpMk id="5" creationId="{00000000-0000-0000-0000-000000000000}"/>
          </ac:cxnSpMkLst>
        </pc:cxnChg>
        <pc:cxnChg chg="mod">
          <ac:chgData name="Nicholas Harvey" userId="6c8f5bcc-6372-430f-9774-4498d9d8aa03" providerId="ADAL" clId="{E545F014-FA63-4F97-AA2B-16A953D6D68F}" dt="2021-05-11T22:05:27.535" v="1"/>
          <ac:cxnSpMkLst>
            <pc:docMk/>
            <pc:sldMk cId="2494546698" sldId="287"/>
            <ac:cxnSpMk id="6" creationId="{00000000-0000-0000-0000-000000000000}"/>
          </ac:cxnSpMkLst>
        </pc:cxnChg>
        <pc:cxnChg chg="mod">
          <ac:chgData name="Nicholas Harvey" userId="6c8f5bcc-6372-430f-9774-4498d9d8aa03" providerId="ADAL" clId="{E545F014-FA63-4F97-AA2B-16A953D6D68F}" dt="2021-05-11T22:05:27.535" v="1"/>
          <ac:cxnSpMkLst>
            <pc:docMk/>
            <pc:sldMk cId="2494546698" sldId="287"/>
            <ac:cxnSpMk id="7" creationId="{00000000-0000-0000-0000-000000000000}"/>
          </ac:cxnSpMkLst>
        </pc:cxnChg>
        <pc:cxnChg chg="mod">
          <ac:chgData name="Nicholas Harvey" userId="6c8f5bcc-6372-430f-9774-4498d9d8aa03" providerId="ADAL" clId="{E545F014-FA63-4F97-AA2B-16A953D6D68F}" dt="2021-05-11T22:05:27.535" v="1"/>
          <ac:cxnSpMkLst>
            <pc:docMk/>
            <pc:sldMk cId="2494546698" sldId="287"/>
            <ac:cxnSpMk id="9" creationId="{00000000-0000-0000-0000-000000000000}"/>
          </ac:cxnSpMkLst>
        </pc:cxnChg>
        <pc:cxnChg chg="mod">
          <ac:chgData name="Nicholas Harvey" userId="6c8f5bcc-6372-430f-9774-4498d9d8aa03" providerId="ADAL" clId="{E545F014-FA63-4F97-AA2B-16A953D6D68F}" dt="2021-05-11T22:05:27.535" v="1"/>
          <ac:cxnSpMkLst>
            <pc:docMk/>
            <pc:sldMk cId="2494546698" sldId="287"/>
            <ac:cxnSpMk id="25" creationId="{00000000-0000-0000-0000-000000000000}"/>
          </ac:cxnSpMkLst>
        </pc:cxnChg>
        <pc:cxnChg chg="mod">
          <ac:chgData name="Nicholas Harvey" userId="6c8f5bcc-6372-430f-9774-4498d9d8aa03" providerId="ADAL" clId="{E545F014-FA63-4F97-AA2B-16A953D6D68F}" dt="2021-05-11T22:05:27.535" v="1"/>
          <ac:cxnSpMkLst>
            <pc:docMk/>
            <pc:sldMk cId="2494546698" sldId="287"/>
            <ac:cxnSpMk id="26" creationId="{00000000-0000-0000-0000-000000000000}"/>
          </ac:cxnSpMkLst>
        </pc:cxnChg>
        <pc:cxnChg chg="mod">
          <ac:chgData name="Nicholas Harvey" userId="6c8f5bcc-6372-430f-9774-4498d9d8aa03" providerId="ADAL" clId="{E545F014-FA63-4F97-AA2B-16A953D6D68F}" dt="2021-05-11T22:05:27.535" v="1"/>
          <ac:cxnSpMkLst>
            <pc:docMk/>
            <pc:sldMk cId="2494546698" sldId="287"/>
            <ac:cxnSpMk id="27" creationId="{00000000-0000-0000-0000-000000000000}"/>
          </ac:cxnSpMkLst>
        </pc:cxnChg>
        <pc:cxnChg chg="mod">
          <ac:chgData name="Nicholas Harvey" userId="6c8f5bcc-6372-430f-9774-4498d9d8aa03" providerId="ADAL" clId="{E545F014-FA63-4F97-AA2B-16A953D6D68F}" dt="2021-05-11T22:05:27.535" v="1"/>
          <ac:cxnSpMkLst>
            <pc:docMk/>
            <pc:sldMk cId="2494546698" sldId="287"/>
            <ac:cxnSpMk id="28" creationId="{00000000-0000-0000-0000-000000000000}"/>
          </ac:cxnSpMkLst>
        </pc:cxnChg>
        <pc:cxnChg chg="mod">
          <ac:chgData name="Nicholas Harvey" userId="6c8f5bcc-6372-430f-9774-4498d9d8aa03" providerId="ADAL" clId="{E545F014-FA63-4F97-AA2B-16A953D6D68F}" dt="2021-05-11T22:05:27.535" v="1"/>
          <ac:cxnSpMkLst>
            <pc:docMk/>
            <pc:sldMk cId="2494546698" sldId="287"/>
            <ac:cxnSpMk id="58" creationId="{00000000-0000-0000-0000-000000000000}"/>
          </ac:cxnSpMkLst>
        </pc:cxnChg>
        <pc:cxnChg chg="mod">
          <ac:chgData name="Nicholas Harvey" userId="6c8f5bcc-6372-430f-9774-4498d9d8aa03" providerId="ADAL" clId="{E545F014-FA63-4F97-AA2B-16A953D6D68F}" dt="2021-05-11T22:05:27.535" v="1"/>
          <ac:cxnSpMkLst>
            <pc:docMk/>
            <pc:sldMk cId="2494546698" sldId="287"/>
            <ac:cxnSpMk id="59" creationId="{00000000-0000-0000-0000-000000000000}"/>
          </ac:cxnSpMkLst>
        </pc:cxnChg>
        <pc:cxnChg chg="mod">
          <ac:chgData name="Nicholas Harvey" userId="6c8f5bcc-6372-430f-9774-4498d9d8aa03" providerId="ADAL" clId="{E545F014-FA63-4F97-AA2B-16A953D6D68F}" dt="2021-05-11T22:05:27.535" v="1"/>
          <ac:cxnSpMkLst>
            <pc:docMk/>
            <pc:sldMk cId="2494546698" sldId="287"/>
            <ac:cxnSpMk id="60" creationId="{00000000-0000-0000-0000-000000000000}"/>
          </ac:cxnSpMkLst>
        </pc:cxnChg>
        <pc:cxnChg chg="mod">
          <ac:chgData name="Nicholas Harvey" userId="6c8f5bcc-6372-430f-9774-4498d9d8aa03" providerId="ADAL" clId="{E545F014-FA63-4F97-AA2B-16A953D6D68F}" dt="2021-05-11T22:05:27.535" v="1"/>
          <ac:cxnSpMkLst>
            <pc:docMk/>
            <pc:sldMk cId="2494546698" sldId="287"/>
            <ac:cxnSpMk id="62" creationId="{00000000-0000-0000-0000-000000000000}"/>
          </ac:cxnSpMkLst>
        </pc:cxnChg>
        <pc:cxnChg chg="mod">
          <ac:chgData name="Nicholas Harvey" userId="6c8f5bcc-6372-430f-9774-4498d9d8aa03" providerId="ADAL" clId="{E545F014-FA63-4F97-AA2B-16A953D6D68F}" dt="2021-05-11T22:05:27.535" v="1"/>
          <ac:cxnSpMkLst>
            <pc:docMk/>
            <pc:sldMk cId="2494546698" sldId="287"/>
            <ac:cxnSpMk id="70" creationId="{00000000-0000-0000-0000-000000000000}"/>
          </ac:cxnSpMkLst>
        </pc:cxnChg>
        <pc:cxnChg chg="mod">
          <ac:chgData name="Nicholas Harvey" userId="6c8f5bcc-6372-430f-9774-4498d9d8aa03" providerId="ADAL" clId="{E545F014-FA63-4F97-AA2B-16A953D6D68F}" dt="2021-05-11T22:05:27.535" v="1"/>
          <ac:cxnSpMkLst>
            <pc:docMk/>
            <pc:sldMk cId="2494546698" sldId="287"/>
            <ac:cxnSpMk id="73" creationId="{00000000-0000-0000-0000-000000000000}"/>
          </ac:cxnSpMkLst>
        </pc:cxnChg>
        <pc:cxnChg chg="mod">
          <ac:chgData name="Nicholas Harvey" userId="6c8f5bcc-6372-430f-9774-4498d9d8aa03" providerId="ADAL" clId="{E545F014-FA63-4F97-AA2B-16A953D6D68F}" dt="2021-05-11T22:05:27.535" v="1"/>
          <ac:cxnSpMkLst>
            <pc:docMk/>
            <pc:sldMk cId="2494546698" sldId="287"/>
            <ac:cxnSpMk id="75" creationId="{00000000-0000-0000-0000-000000000000}"/>
          </ac:cxnSpMkLst>
        </pc:cxnChg>
      </pc:sldChg>
      <pc:sldChg chg="modSp">
        <pc:chgData name="Nicholas Harvey" userId="6c8f5bcc-6372-430f-9774-4498d9d8aa03" providerId="ADAL" clId="{E545F014-FA63-4F97-AA2B-16A953D6D68F}" dt="2021-05-11T22:05:27.535" v="1"/>
        <pc:sldMkLst>
          <pc:docMk/>
          <pc:sldMk cId="468105733" sldId="288"/>
        </pc:sldMkLst>
        <pc:spChg chg="mod">
          <ac:chgData name="Nicholas Harvey" userId="6c8f5bcc-6372-430f-9774-4498d9d8aa03" providerId="ADAL" clId="{E545F014-FA63-4F97-AA2B-16A953D6D68F}" dt="2021-05-11T22:05:27.535" v="1"/>
          <ac:spMkLst>
            <pc:docMk/>
            <pc:sldMk cId="468105733" sldId="288"/>
            <ac:spMk id="2" creationId="{00000000-0000-0000-0000-000000000000}"/>
          </ac:spMkLst>
        </pc:spChg>
        <pc:spChg chg="mod">
          <ac:chgData name="Nicholas Harvey" userId="6c8f5bcc-6372-430f-9774-4498d9d8aa03" providerId="ADAL" clId="{E545F014-FA63-4F97-AA2B-16A953D6D68F}" dt="2021-05-11T22:05:27.535" v="1"/>
          <ac:spMkLst>
            <pc:docMk/>
            <pc:sldMk cId="468105733" sldId="288"/>
            <ac:spMk id="3" creationId="{00000000-0000-0000-0000-000000000000}"/>
          </ac:spMkLst>
        </pc:spChg>
        <pc:picChg chg="mod">
          <ac:chgData name="Nicholas Harvey" userId="6c8f5bcc-6372-430f-9774-4498d9d8aa03" providerId="ADAL" clId="{E545F014-FA63-4F97-AA2B-16A953D6D68F}" dt="2021-05-11T22:05:27.535" v="1"/>
          <ac:picMkLst>
            <pc:docMk/>
            <pc:sldMk cId="468105733" sldId="288"/>
            <ac:picMk id="8194" creationId="{00000000-0000-0000-0000-000000000000}"/>
          </ac:picMkLst>
        </pc:picChg>
        <pc:picChg chg="mod">
          <ac:chgData name="Nicholas Harvey" userId="6c8f5bcc-6372-430f-9774-4498d9d8aa03" providerId="ADAL" clId="{E545F014-FA63-4F97-AA2B-16A953D6D68F}" dt="2021-05-11T22:05:27.535" v="1"/>
          <ac:picMkLst>
            <pc:docMk/>
            <pc:sldMk cId="468105733" sldId="288"/>
            <ac:picMk id="8195" creationId="{00000000-0000-0000-0000-000000000000}"/>
          </ac:picMkLst>
        </pc:picChg>
        <pc:picChg chg="mod">
          <ac:chgData name="Nicholas Harvey" userId="6c8f5bcc-6372-430f-9774-4498d9d8aa03" providerId="ADAL" clId="{E545F014-FA63-4F97-AA2B-16A953D6D68F}" dt="2021-05-11T22:05:27.535" v="1"/>
          <ac:picMkLst>
            <pc:docMk/>
            <pc:sldMk cId="468105733" sldId="288"/>
            <ac:picMk id="8196" creationId="{00000000-0000-0000-0000-000000000000}"/>
          </ac:picMkLst>
        </pc:picChg>
      </pc:sldChg>
      <pc:sldChg chg="modSp mod">
        <pc:chgData name="Nicholas Harvey" userId="6c8f5bcc-6372-430f-9774-4498d9d8aa03" providerId="ADAL" clId="{E545F014-FA63-4F97-AA2B-16A953D6D68F}" dt="2021-05-11T22:05:27.535" v="1"/>
        <pc:sldMkLst>
          <pc:docMk/>
          <pc:sldMk cId="21539828" sldId="289"/>
        </pc:sldMkLst>
        <pc:spChg chg="mod">
          <ac:chgData name="Nicholas Harvey" userId="6c8f5bcc-6372-430f-9774-4498d9d8aa03" providerId="ADAL" clId="{E545F014-FA63-4F97-AA2B-16A953D6D68F}" dt="2021-05-11T22:05:27.535" v="1"/>
          <ac:spMkLst>
            <pc:docMk/>
            <pc:sldMk cId="21539828" sldId="289"/>
            <ac:spMk id="2" creationId="{00000000-0000-0000-0000-000000000000}"/>
          </ac:spMkLst>
        </pc:spChg>
        <pc:spChg chg="mod">
          <ac:chgData name="Nicholas Harvey" userId="6c8f5bcc-6372-430f-9774-4498d9d8aa03" providerId="ADAL" clId="{E545F014-FA63-4F97-AA2B-16A953D6D68F}" dt="2021-05-11T22:05:27.535" v="1"/>
          <ac:spMkLst>
            <pc:docMk/>
            <pc:sldMk cId="21539828" sldId="289"/>
            <ac:spMk id="3" creationId="{00000000-0000-0000-0000-000000000000}"/>
          </ac:spMkLst>
        </pc:spChg>
      </pc:sldChg>
      <pc:sldChg chg="modSp mod modNotes">
        <pc:chgData name="Nicholas Harvey" userId="6c8f5bcc-6372-430f-9774-4498d9d8aa03" providerId="ADAL" clId="{E545F014-FA63-4F97-AA2B-16A953D6D68F}" dt="2021-05-11T22:06:11.454" v="22" actId="20577"/>
        <pc:sldMkLst>
          <pc:docMk/>
          <pc:sldMk cId="1039711339" sldId="304"/>
        </pc:sldMkLst>
        <pc:spChg chg="mod">
          <ac:chgData name="Nicholas Harvey" userId="6c8f5bcc-6372-430f-9774-4498d9d8aa03" providerId="ADAL" clId="{E545F014-FA63-4F97-AA2B-16A953D6D68F}" dt="2021-05-11T22:05:27.535" v="1"/>
          <ac:spMkLst>
            <pc:docMk/>
            <pc:sldMk cId="1039711339" sldId="304"/>
            <ac:spMk id="2" creationId="{091B274E-D604-3240-A618-B29F15A3F9F6}"/>
          </ac:spMkLst>
        </pc:spChg>
        <pc:spChg chg="mod">
          <ac:chgData name="Nicholas Harvey" userId="6c8f5bcc-6372-430f-9774-4498d9d8aa03" providerId="ADAL" clId="{E545F014-FA63-4F97-AA2B-16A953D6D68F}" dt="2021-05-11T22:06:11.454" v="22" actId="20577"/>
          <ac:spMkLst>
            <pc:docMk/>
            <pc:sldMk cId="1039711339" sldId="304"/>
            <ac:spMk id="4" creationId="{2872186B-9D18-1947-AF81-A057AE538664}"/>
          </ac:spMkLst>
        </pc:spChg>
        <pc:spChg chg="mod">
          <ac:chgData name="Nicholas Harvey" userId="6c8f5bcc-6372-430f-9774-4498d9d8aa03" providerId="ADAL" clId="{E545F014-FA63-4F97-AA2B-16A953D6D68F}" dt="2021-05-11T22:06:06.652" v="10"/>
          <ac:spMkLst>
            <pc:docMk/>
            <pc:sldMk cId="1039711339" sldId="304"/>
            <ac:spMk id="6" creationId="{D98CA6AC-AF6D-ED4D-A561-6ED549640C49}"/>
          </ac:spMkLst>
        </pc:spChg>
      </pc:sldChg>
      <pc:sldMasterChg chg="modSp modSldLayout">
        <pc:chgData name="Nicholas Harvey" userId="6c8f5bcc-6372-430f-9774-4498d9d8aa03" providerId="ADAL" clId="{E545F014-FA63-4F97-AA2B-16A953D6D68F}" dt="2021-05-11T22:05:27.535" v="1"/>
        <pc:sldMasterMkLst>
          <pc:docMk/>
          <pc:sldMasterMk cId="4088161858" sldId="2147483648"/>
        </pc:sldMasterMkLst>
        <pc:spChg chg="mod">
          <ac:chgData name="Nicholas Harvey" userId="6c8f5bcc-6372-430f-9774-4498d9d8aa03" providerId="ADAL" clId="{E545F014-FA63-4F97-AA2B-16A953D6D68F}" dt="2021-05-11T22:05:27.535" v="1"/>
          <ac:spMkLst>
            <pc:docMk/>
            <pc:sldMasterMk cId="4088161858" sldId="2147483648"/>
            <ac:spMk id="2" creationId="{00000000-0000-0000-0000-000000000000}"/>
          </ac:spMkLst>
        </pc:spChg>
        <pc:spChg chg="mod">
          <ac:chgData name="Nicholas Harvey" userId="6c8f5bcc-6372-430f-9774-4498d9d8aa03" providerId="ADAL" clId="{E545F014-FA63-4F97-AA2B-16A953D6D68F}" dt="2021-05-11T22:05:27.535" v="1"/>
          <ac:spMkLst>
            <pc:docMk/>
            <pc:sldMasterMk cId="4088161858" sldId="2147483648"/>
            <ac:spMk id="3" creationId="{00000000-0000-0000-0000-000000000000}"/>
          </ac:spMkLst>
        </pc:spChg>
        <pc:spChg chg="mod">
          <ac:chgData name="Nicholas Harvey" userId="6c8f5bcc-6372-430f-9774-4498d9d8aa03" providerId="ADAL" clId="{E545F014-FA63-4F97-AA2B-16A953D6D68F}" dt="2021-05-11T22:05:27.535" v="1"/>
          <ac:spMkLst>
            <pc:docMk/>
            <pc:sldMasterMk cId="4088161858" sldId="2147483648"/>
            <ac:spMk id="4" creationId="{00000000-0000-0000-0000-000000000000}"/>
          </ac:spMkLst>
        </pc:spChg>
        <pc:spChg chg="mod">
          <ac:chgData name="Nicholas Harvey" userId="6c8f5bcc-6372-430f-9774-4498d9d8aa03" providerId="ADAL" clId="{E545F014-FA63-4F97-AA2B-16A953D6D68F}" dt="2021-05-11T22:05:27.535" v="1"/>
          <ac:spMkLst>
            <pc:docMk/>
            <pc:sldMasterMk cId="4088161858" sldId="2147483648"/>
            <ac:spMk id="5" creationId="{00000000-0000-0000-0000-000000000000}"/>
          </ac:spMkLst>
        </pc:spChg>
        <pc:spChg chg="mod">
          <ac:chgData name="Nicholas Harvey" userId="6c8f5bcc-6372-430f-9774-4498d9d8aa03" providerId="ADAL" clId="{E545F014-FA63-4F97-AA2B-16A953D6D68F}" dt="2021-05-11T22:05:27.535" v="1"/>
          <ac:spMkLst>
            <pc:docMk/>
            <pc:sldMasterMk cId="4088161858" sldId="2147483648"/>
            <ac:spMk id="6" creationId="{00000000-0000-0000-0000-000000000000}"/>
          </ac:spMkLst>
        </pc:spChg>
        <pc:sldLayoutChg chg="modSp">
          <pc:chgData name="Nicholas Harvey" userId="6c8f5bcc-6372-430f-9774-4498d9d8aa03" providerId="ADAL" clId="{E545F014-FA63-4F97-AA2B-16A953D6D68F}" dt="2021-05-11T22:05:27.535" v="1"/>
          <pc:sldLayoutMkLst>
            <pc:docMk/>
            <pc:sldMasterMk cId="4088161858" sldId="2147483648"/>
            <pc:sldLayoutMk cId="2891699619" sldId="2147483649"/>
          </pc:sldLayoutMkLst>
          <pc:spChg chg="mod">
            <ac:chgData name="Nicholas Harvey" userId="6c8f5bcc-6372-430f-9774-4498d9d8aa03" providerId="ADAL" clId="{E545F014-FA63-4F97-AA2B-16A953D6D68F}" dt="2021-05-11T22:05:27.535" v="1"/>
            <ac:spMkLst>
              <pc:docMk/>
              <pc:sldMasterMk cId="4088161858" sldId="2147483648"/>
              <pc:sldLayoutMk cId="2891699619" sldId="2147483649"/>
              <ac:spMk id="2" creationId="{00000000-0000-0000-0000-000000000000}"/>
            </ac:spMkLst>
          </pc:spChg>
          <pc:spChg chg="mod">
            <ac:chgData name="Nicholas Harvey" userId="6c8f5bcc-6372-430f-9774-4498d9d8aa03" providerId="ADAL" clId="{E545F014-FA63-4F97-AA2B-16A953D6D68F}" dt="2021-05-11T22:05:27.535" v="1"/>
            <ac:spMkLst>
              <pc:docMk/>
              <pc:sldMasterMk cId="4088161858" sldId="2147483648"/>
              <pc:sldLayoutMk cId="2891699619" sldId="2147483649"/>
              <ac:spMk id="3" creationId="{00000000-0000-0000-0000-000000000000}"/>
            </ac:spMkLst>
          </pc:spChg>
        </pc:sldLayoutChg>
        <pc:sldLayoutChg chg="modSp">
          <pc:chgData name="Nicholas Harvey" userId="6c8f5bcc-6372-430f-9774-4498d9d8aa03" providerId="ADAL" clId="{E545F014-FA63-4F97-AA2B-16A953D6D68F}" dt="2021-05-11T22:05:27.535" v="1"/>
          <pc:sldLayoutMkLst>
            <pc:docMk/>
            <pc:sldMasterMk cId="4088161858" sldId="2147483648"/>
            <pc:sldLayoutMk cId="3584679523" sldId="2147483651"/>
          </pc:sldLayoutMkLst>
          <pc:spChg chg="mod">
            <ac:chgData name="Nicholas Harvey" userId="6c8f5bcc-6372-430f-9774-4498d9d8aa03" providerId="ADAL" clId="{E545F014-FA63-4F97-AA2B-16A953D6D68F}" dt="2021-05-11T22:05:27.535" v="1"/>
            <ac:spMkLst>
              <pc:docMk/>
              <pc:sldMasterMk cId="4088161858" sldId="2147483648"/>
              <pc:sldLayoutMk cId="3584679523" sldId="2147483651"/>
              <ac:spMk id="2" creationId="{00000000-0000-0000-0000-000000000000}"/>
            </ac:spMkLst>
          </pc:spChg>
          <pc:spChg chg="mod">
            <ac:chgData name="Nicholas Harvey" userId="6c8f5bcc-6372-430f-9774-4498d9d8aa03" providerId="ADAL" clId="{E545F014-FA63-4F97-AA2B-16A953D6D68F}" dt="2021-05-11T22:05:27.535" v="1"/>
            <ac:spMkLst>
              <pc:docMk/>
              <pc:sldMasterMk cId="4088161858" sldId="2147483648"/>
              <pc:sldLayoutMk cId="3584679523" sldId="2147483651"/>
              <ac:spMk id="3" creationId="{00000000-0000-0000-0000-000000000000}"/>
            </ac:spMkLst>
          </pc:spChg>
        </pc:sldLayoutChg>
        <pc:sldLayoutChg chg="modSp">
          <pc:chgData name="Nicholas Harvey" userId="6c8f5bcc-6372-430f-9774-4498d9d8aa03" providerId="ADAL" clId="{E545F014-FA63-4F97-AA2B-16A953D6D68F}" dt="2021-05-11T22:05:27.535" v="1"/>
          <pc:sldLayoutMkLst>
            <pc:docMk/>
            <pc:sldMasterMk cId="4088161858" sldId="2147483648"/>
            <pc:sldLayoutMk cId="3777910663" sldId="2147483652"/>
          </pc:sldLayoutMkLst>
          <pc:spChg chg="mod">
            <ac:chgData name="Nicholas Harvey" userId="6c8f5bcc-6372-430f-9774-4498d9d8aa03" providerId="ADAL" clId="{E545F014-FA63-4F97-AA2B-16A953D6D68F}" dt="2021-05-11T22:05:27.535" v="1"/>
            <ac:spMkLst>
              <pc:docMk/>
              <pc:sldMasterMk cId="4088161858" sldId="2147483648"/>
              <pc:sldLayoutMk cId="3777910663" sldId="2147483652"/>
              <ac:spMk id="3" creationId="{00000000-0000-0000-0000-000000000000}"/>
            </ac:spMkLst>
          </pc:spChg>
          <pc:spChg chg="mod">
            <ac:chgData name="Nicholas Harvey" userId="6c8f5bcc-6372-430f-9774-4498d9d8aa03" providerId="ADAL" clId="{E545F014-FA63-4F97-AA2B-16A953D6D68F}" dt="2021-05-11T22:05:27.535" v="1"/>
            <ac:spMkLst>
              <pc:docMk/>
              <pc:sldMasterMk cId="4088161858" sldId="2147483648"/>
              <pc:sldLayoutMk cId="3777910663" sldId="2147483652"/>
              <ac:spMk id="4" creationId="{00000000-0000-0000-0000-000000000000}"/>
            </ac:spMkLst>
          </pc:spChg>
        </pc:sldLayoutChg>
        <pc:sldLayoutChg chg="modSp">
          <pc:chgData name="Nicholas Harvey" userId="6c8f5bcc-6372-430f-9774-4498d9d8aa03" providerId="ADAL" clId="{E545F014-FA63-4F97-AA2B-16A953D6D68F}" dt="2021-05-11T22:05:27.535" v="1"/>
          <pc:sldLayoutMkLst>
            <pc:docMk/>
            <pc:sldMasterMk cId="4088161858" sldId="2147483648"/>
            <pc:sldLayoutMk cId="584676467" sldId="2147483653"/>
          </pc:sldLayoutMkLst>
          <pc:spChg chg="mod">
            <ac:chgData name="Nicholas Harvey" userId="6c8f5bcc-6372-430f-9774-4498d9d8aa03" providerId="ADAL" clId="{E545F014-FA63-4F97-AA2B-16A953D6D68F}" dt="2021-05-11T22:05:27.535" v="1"/>
            <ac:spMkLst>
              <pc:docMk/>
              <pc:sldMasterMk cId="4088161858" sldId="2147483648"/>
              <pc:sldLayoutMk cId="584676467" sldId="2147483653"/>
              <ac:spMk id="3" creationId="{00000000-0000-0000-0000-000000000000}"/>
            </ac:spMkLst>
          </pc:spChg>
          <pc:spChg chg="mod">
            <ac:chgData name="Nicholas Harvey" userId="6c8f5bcc-6372-430f-9774-4498d9d8aa03" providerId="ADAL" clId="{E545F014-FA63-4F97-AA2B-16A953D6D68F}" dt="2021-05-11T22:05:27.535" v="1"/>
            <ac:spMkLst>
              <pc:docMk/>
              <pc:sldMasterMk cId="4088161858" sldId="2147483648"/>
              <pc:sldLayoutMk cId="584676467" sldId="2147483653"/>
              <ac:spMk id="4" creationId="{00000000-0000-0000-0000-000000000000}"/>
            </ac:spMkLst>
          </pc:spChg>
          <pc:spChg chg="mod">
            <ac:chgData name="Nicholas Harvey" userId="6c8f5bcc-6372-430f-9774-4498d9d8aa03" providerId="ADAL" clId="{E545F014-FA63-4F97-AA2B-16A953D6D68F}" dt="2021-05-11T22:05:27.535" v="1"/>
            <ac:spMkLst>
              <pc:docMk/>
              <pc:sldMasterMk cId="4088161858" sldId="2147483648"/>
              <pc:sldLayoutMk cId="584676467" sldId="2147483653"/>
              <ac:spMk id="5" creationId="{00000000-0000-0000-0000-000000000000}"/>
            </ac:spMkLst>
          </pc:spChg>
          <pc:spChg chg="mod">
            <ac:chgData name="Nicholas Harvey" userId="6c8f5bcc-6372-430f-9774-4498d9d8aa03" providerId="ADAL" clId="{E545F014-FA63-4F97-AA2B-16A953D6D68F}" dt="2021-05-11T22:05:27.535" v="1"/>
            <ac:spMkLst>
              <pc:docMk/>
              <pc:sldMasterMk cId="4088161858" sldId="2147483648"/>
              <pc:sldLayoutMk cId="584676467" sldId="2147483653"/>
              <ac:spMk id="6" creationId="{00000000-0000-0000-0000-000000000000}"/>
            </ac:spMkLst>
          </pc:spChg>
        </pc:sldLayoutChg>
        <pc:sldLayoutChg chg="modSp">
          <pc:chgData name="Nicholas Harvey" userId="6c8f5bcc-6372-430f-9774-4498d9d8aa03" providerId="ADAL" clId="{E545F014-FA63-4F97-AA2B-16A953D6D68F}" dt="2021-05-11T22:05:27.535" v="1"/>
          <pc:sldLayoutMkLst>
            <pc:docMk/>
            <pc:sldMasterMk cId="4088161858" sldId="2147483648"/>
            <pc:sldLayoutMk cId="2843322907" sldId="2147483656"/>
          </pc:sldLayoutMkLst>
          <pc:spChg chg="mod">
            <ac:chgData name="Nicholas Harvey" userId="6c8f5bcc-6372-430f-9774-4498d9d8aa03" providerId="ADAL" clId="{E545F014-FA63-4F97-AA2B-16A953D6D68F}" dt="2021-05-11T22:05:27.535" v="1"/>
            <ac:spMkLst>
              <pc:docMk/>
              <pc:sldMasterMk cId="4088161858" sldId="2147483648"/>
              <pc:sldLayoutMk cId="2843322907" sldId="2147483656"/>
              <ac:spMk id="2" creationId="{00000000-0000-0000-0000-000000000000}"/>
            </ac:spMkLst>
          </pc:spChg>
          <pc:spChg chg="mod">
            <ac:chgData name="Nicholas Harvey" userId="6c8f5bcc-6372-430f-9774-4498d9d8aa03" providerId="ADAL" clId="{E545F014-FA63-4F97-AA2B-16A953D6D68F}" dt="2021-05-11T22:05:27.535" v="1"/>
            <ac:spMkLst>
              <pc:docMk/>
              <pc:sldMasterMk cId="4088161858" sldId="2147483648"/>
              <pc:sldLayoutMk cId="2843322907" sldId="2147483656"/>
              <ac:spMk id="3" creationId="{00000000-0000-0000-0000-000000000000}"/>
            </ac:spMkLst>
          </pc:spChg>
          <pc:spChg chg="mod">
            <ac:chgData name="Nicholas Harvey" userId="6c8f5bcc-6372-430f-9774-4498d9d8aa03" providerId="ADAL" clId="{E545F014-FA63-4F97-AA2B-16A953D6D68F}" dt="2021-05-11T22:05:27.535" v="1"/>
            <ac:spMkLst>
              <pc:docMk/>
              <pc:sldMasterMk cId="4088161858" sldId="2147483648"/>
              <pc:sldLayoutMk cId="2843322907" sldId="2147483656"/>
              <ac:spMk id="4" creationId="{00000000-0000-0000-0000-000000000000}"/>
            </ac:spMkLst>
          </pc:spChg>
        </pc:sldLayoutChg>
        <pc:sldLayoutChg chg="modSp">
          <pc:chgData name="Nicholas Harvey" userId="6c8f5bcc-6372-430f-9774-4498d9d8aa03" providerId="ADAL" clId="{E545F014-FA63-4F97-AA2B-16A953D6D68F}" dt="2021-05-11T22:05:27.535" v="1"/>
          <pc:sldLayoutMkLst>
            <pc:docMk/>
            <pc:sldMasterMk cId="4088161858" sldId="2147483648"/>
            <pc:sldLayoutMk cId="1825222654" sldId="2147483657"/>
          </pc:sldLayoutMkLst>
          <pc:spChg chg="mod">
            <ac:chgData name="Nicholas Harvey" userId="6c8f5bcc-6372-430f-9774-4498d9d8aa03" providerId="ADAL" clId="{E545F014-FA63-4F97-AA2B-16A953D6D68F}" dt="2021-05-11T22:05:27.535" v="1"/>
            <ac:spMkLst>
              <pc:docMk/>
              <pc:sldMasterMk cId="4088161858" sldId="2147483648"/>
              <pc:sldLayoutMk cId="1825222654" sldId="2147483657"/>
              <ac:spMk id="2" creationId="{00000000-0000-0000-0000-000000000000}"/>
            </ac:spMkLst>
          </pc:spChg>
          <pc:spChg chg="mod">
            <ac:chgData name="Nicholas Harvey" userId="6c8f5bcc-6372-430f-9774-4498d9d8aa03" providerId="ADAL" clId="{E545F014-FA63-4F97-AA2B-16A953D6D68F}" dt="2021-05-11T22:05:27.535" v="1"/>
            <ac:spMkLst>
              <pc:docMk/>
              <pc:sldMasterMk cId="4088161858" sldId="2147483648"/>
              <pc:sldLayoutMk cId="1825222654" sldId="2147483657"/>
              <ac:spMk id="3" creationId="{00000000-0000-0000-0000-000000000000}"/>
            </ac:spMkLst>
          </pc:spChg>
          <pc:spChg chg="mod">
            <ac:chgData name="Nicholas Harvey" userId="6c8f5bcc-6372-430f-9774-4498d9d8aa03" providerId="ADAL" clId="{E545F014-FA63-4F97-AA2B-16A953D6D68F}" dt="2021-05-11T22:05:27.535" v="1"/>
            <ac:spMkLst>
              <pc:docMk/>
              <pc:sldMasterMk cId="4088161858" sldId="2147483648"/>
              <pc:sldLayoutMk cId="1825222654" sldId="2147483657"/>
              <ac:spMk id="4" creationId="{00000000-0000-0000-0000-000000000000}"/>
            </ac:spMkLst>
          </pc:spChg>
        </pc:sldLayoutChg>
        <pc:sldLayoutChg chg="modSp">
          <pc:chgData name="Nicholas Harvey" userId="6c8f5bcc-6372-430f-9774-4498d9d8aa03" providerId="ADAL" clId="{E545F014-FA63-4F97-AA2B-16A953D6D68F}" dt="2021-05-11T22:05:27.535" v="1"/>
          <pc:sldLayoutMkLst>
            <pc:docMk/>
            <pc:sldMasterMk cId="4088161858" sldId="2147483648"/>
            <pc:sldLayoutMk cId="1654499778" sldId="2147483659"/>
          </pc:sldLayoutMkLst>
          <pc:spChg chg="mod">
            <ac:chgData name="Nicholas Harvey" userId="6c8f5bcc-6372-430f-9774-4498d9d8aa03" providerId="ADAL" clId="{E545F014-FA63-4F97-AA2B-16A953D6D68F}" dt="2021-05-11T22:05:27.535" v="1"/>
            <ac:spMkLst>
              <pc:docMk/>
              <pc:sldMasterMk cId="4088161858" sldId="2147483648"/>
              <pc:sldLayoutMk cId="1654499778" sldId="2147483659"/>
              <ac:spMk id="2" creationId="{00000000-0000-0000-0000-000000000000}"/>
            </ac:spMkLst>
          </pc:spChg>
          <pc:spChg chg="mod">
            <ac:chgData name="Nicholas Harvey" userId="6c8f5bcc-6372-430f-9774-4498d9d8aa03" providerId="ADAL" clId="{E545F014-FA63-4F97-AA2B-16A953D6D68F}" dt="2021-05-11T22:05:27.535" v="1"/>
            <ac:spMkLst>
              <pc:docMk/>
              <pc:sldMasterMk cId="4088161858" sldId="2147483648"/>
              <pc:sldLayoutMk cId="1654499778" sldId="2147483659"/>
              <ac:spMk id="3" creationId="{00000000-0000-0000-0000-000000000000}"/>
            </ac:spMkLst>
          </pc:spChg>
        </pc:sldLayoutChg>
      </pc:sldMasterChg>
      <pc:sldMasterChg chg="modSp modSldLayout">
        <pc:chgData name="Nicholas Harvey" userId="6c8f5bcc-6372-430f-9774-4498d9d8aa03" providerId="ADAL" clId="{E545F014-FA63-4F97-AA2B-16A953D6D68F}" dt="2021-05-11T22:05:27.535" v="1"/>
        <pc:sldMasterMkLst>
          <pc:docMk/>
          <pc:sldMasterMk cId="802214135" sldId="2147483660"/>
        </pc:sldMasterMkLst>
        <pc:spChg chg="mod">
          <ac:chgData name="Nicholas Harvey" userId="6c8f5bcc-6372-430f-9774-4498d9d8aa03" providerId="ADAL" clId="{E545F014-FA63-4F97-AA2B-16A953D6D68F}" dt="2021-05-11T22:05:27.535" v="1"/>
          <ac:spMkLst>
            <pc:docMk/>
            <pc:sldMasterMk cId="802214135" sldId="2147483660"/>
            <ac:spMk id="10" creationId="{4C279D9C-41B5-407B-BB25-D4AD402308AC}"/>
          </ac:spMkLst>
        </pc:spChg>
        <pc:spChg chg="mod">
          <ac:chgData name="Nicholas Harvey" userId="6c8f5bcc-6372-430f-9774-4498d9d8aa03" providerId="ADAL" clId="{E545F014-FA63-4F97-AA2B-16A953D6D68F}" dt="2021-05-11T22:05:27.535" v="1"/>
          <ac:spMkLst>
            <pc:docMk/>
            <pc:sldMasterMk cId="802214135" sldId="2147483660"/>
            <ac:spMk id="12" creationId="{D3932AFB-98BB-47E6-A66A-42A8B2216A6E}"/>
          </ac:spMkLst>
        </pc:spChg>
        <pc:spChg chg="mod">
          <ac:chgData name="Nicholas Harvey" userId="6c8f5bcc-6372-430f-9774-4498d9d8aa03" providerId="ADAL" clId="{E545F014-FA63-4F97-AA2B-16A953D6D68F}" dt="2021-05-11T22:05:27.535" v="1"/>
          <ac:spMkLst>
            <pc:docMk/>
            <pc:sldMasterMk cId="802214135" sldId="2147483660"/>
            <ac:spMk id="16" creationId="{9D980B62-A8DC-41B1-BFA4-DF6E668D2134}"/>
          </ac:spMkLst>
        </pc:spChg>
        <pc:spChg chg="mod">
          <ac:chgData name="Nicholas Harvey" userId="6c8f5bcc-6372-430f-9774-4498d9d8aa03" providerId="ADAL" clId="{E545F014-FA63-4F97-AA2B-16A953D6D68F}" dt="2021-05-11T22:05:27.535" v="1"/>
          <ac:spMkLst>
            <pc:docMk/>
            <pc:sldMasterMk cId="802214135" sldId="2147483660"/>
            <ac:spMk id="20" creationId="{EDADA9AC-09FD-7C48-9CDC-8BC3FBDEF118}"/>
          </ac:spMkLst>
        </pc:spChg>
        <pc:picChg chg="mod">
          <ac:chgData name="Nicholas Harvey" userId="6c8f5bcc-6372-430f-9774-4498d9d8aa03" providerId="ADAL" clId="{E545F014-FA63-4F97-AA2B-16A953D6D68F}" dt="2021-05-11T22:05:27.535" v="1"/>
          <ac:picMkLst>
            <pc:docMk/>
            <pc:sldMasterMk cId="802214135" sldId="2147483660"/>
            <ac:picMk id="3" creationId="{1EF659DC-9D8F-B740-94AA-02A6A02D1E51}"/>
          </ac:picMkLst>
        </pc:picChg>
        <pc:picChg chg="mod">
          <ac:chgData name="Nicholas Harvey" userId="6c8f5bcc-6372-430f-9774-4498d9d8aa03" providerId="ADAL" clId="{E545F014-FA63-4F97-AA2B-16A953D6D68F}" dt="2021-05-11T22:05:27.535" v="1"/>
          <ac:picMkLst>
            <pc:docMk/>
            <pc:sldMasterMk cId="802214135" sldId="2147483660"/>
            <ac:picMk id="13" creationId="{53C559C2-8C6E-45A5-9148-D5B12B0EEC22}"/>
          </ac:picMkLst>
        </pc:picChg>
        <pc:picChg chg="mod">
          <ac:chgData name="Nicholas Harvey" userId="6c8f5bcc-6372-430f-9774-4498d9d8aa03" providerId="ADAL" clId="{E545F014-FA63-4F97-AA2B-16A953D6D68F}" dt="2021-05-11T22:05:27.535" v="1"/>
          <ac:picMkLst>
            <pc:docMk/>
            <pc:sldMasterMk cId="802214135" sldId="2147483660"/>
            <ac:picMk id="21" creationId="{AF325590-A6D4-9741-870B-736FC1574C76}"/>
          </ac:picMkLst>
        </pc:picChg>
        <pc:sldLayoutChg chg="modSp">
          <pc:chgData name="Nicholas Harvey" userId="6c8f5bcc-6372-430f-9774-4498d9d8aa03" providerId="ADAL" clId="{E545F014-FA63-4F97-AA2B-16A953D6D68F}" dt="2021-05-11T22:05:27.535" v="1"/>
          <pc:sldLayoutMkLst>
            <pc:docMk/>
            <pc:sldMasterMk cId="802214135" sldId="2147483660"/>
            <pc:sldLayoutMk cId="1076563144" sldId="2147483661"/>
          </pc:sldLayoutMkLst>
          <pc:spChg chg="mod">
            <ac:chgData name="Nicholas Harvey" userId="6c8f5bcc-6372-430f-9774-4498d9d8aa03" providerId="ADAL" clId="{E545F014-FA63-4F97-AA2B-16A953D6D68F}" dt="2021-05-11T22:05:27.535" v="1"/>
            <ac:spMkLst>
              <pc:docMk/>
              <pc:sldMasterMk cId="802214135" sldId="2147483660"/>
              <pc:sldLayoutMk cId="1076563144" sldId="2147483661"/>
              <ac:spMk id="3" creationId="{FD07A26B-FB91-4268-AE80-63214307C03F}"/>
            </ac:spMkLst>
          </pc:spChg>
          <pc:spChg chg="mod">
            <ac:chgData name="Nicholas Harvey" userId="6c8f5bcc-6372-430f-9774-4498d9d8aa03" providerId="ADAL" clId="{E545F014-FA63-4F97-AA2B-16A953D6D68F}" dt="2021-05-11T22:05:27.535" v="1"/>
            <ac:spMkLst>
              <pc:docMk/>
              <pc:sldMasterMk cId="802214135" sldId="2147483660"/>
              <pc:sldLayoutMk cId="1076563144" sldId="2147483661"/>
              <ac:spMk id="4" creationId="{BF84B4DE-83A6-4726-9008-0C7F75D02D1F}"/>
            </ac:spMkLst>
          </pc:spChg>
          <pc:picChg chg="mod">
            <ac:chgData name="Nicholas Harvey" userId="6c8f5bcc-6372-430f-9774-4498d9d8aa03" providerId="ADAL" clId="{E545F014-FA63-4F97-AA2B-16A953D6D68F}" dt="2021-05-11T22:05:27.535" v="1"/>
            <ac:picMkLst>
              <pc:docMk/>
              <pc:sldMasterMk cId="802214135" sldId="2147483660"/>
              <pc:sldLayoutMk cId="1076563144" sldId="2147483661"/>
              <ac:picMk id="6" creationId="{F645E500-E4D1-47B6-8A49-38CF5EF7DA96}"/>
            </ac:picMkLst>
          </pc:picChg>
          <pc:picChg chg="mod">
            <ac:chgData name="Nicholas Harvey" userId="6c8f5bcc-6372-430f-9774-4498d9d8aa03" providerId="ADAL" clId="{E545F014-FA63-4F97-AA2B-16A953D6D68F}" dt="2021-05-11T22:05:27.535" v="1"/>
            <ac:picMkLst>
              <pc:docMk/>
              <pc:sldMasterMk cId="802214135" sldId="2147483660"/>
              <pc:sldLayoutMk cId="1076563144" sldId="2147483661"/>
              <ac:picMk id="19" creationId="{00000000-0000-0000-0000-000000000000}"/>
            </ac:picMkLst>
          </pc:picChg>
        </pc:sldLayoutChg>
        <pc:sldLayoutChg chg="modSp">
          <pc:chgData name="Nicholas Harvey" userId="6c8f5bcc-6372-430f-9774-4498d9d8aa03" providerId="ADAL" clId="{E545F014-FA63-4F97-AA2B-16A953D6D68F}" dt="2021-05-11T22:05:27.535" v="1"/>
          <pc:sldLayoutMkLst>
            <pc:docMk/>
            <pc:sldMasterMk cId="802214135" sldId="2147483660"/>
            <pc:sldLayoutMk cId="1821191505" sldId="2147483662"/>
          </pc:sldLayoutMkLst>
          <pc:spChg chg="mod">
            <ac:chgData name="Nicholas Harvey" userId="6c8f5bcc-6372-430f-9774-4498d9d8aa03" providerId="ADAL" clId="{E545F014-FA63-4F97-AA2B-16A953D6D68F}" dt="2021-05-11T22:05:27.535" v="1"/>
            <ac:spMkLst>
              <pc:docMk/>
              <pc:sldMasterMk cId="802214135" sldId="2147483660"/>
              <pc:sldLayoutMk cId="1821191505" sldId="2147483662"/>
              <ac:spMk id="4" creationId="{00000000-0000-0000-0000-000000000000}"/>
            </ac:spMkLst>
          </pc:spChg>
          <pc:spChg chg="mod">
            <ac:chgData name="Nicholas Harvey" userId="6c8f5bcc-6372-430f-9774-4498d9d8aa03" providerId="ADAL" clId="{E545F014-FA63-4F97-AA2B-16A953D6D68F}" dt="2021-05-11T22:05:27.535" v="1"/>
            <ac:spMkLst>
              <pc:docMk/>
              <pc:sldMasterMk cId="802214135" sldId="2147483660"/>
              <pc:sldLayoutMk cId="1821191505" sldId="2147483662"/>
              <ac:spMk id="6" creationId="{00000000-0000-0000-0000-000000000000}"/>
            </ac:spMkLst>
          </pc:spChg>
        </pc:sldLayoutChg>
        <pc:sldLayoutChg chg="modSp">
          <pc:chgData name="Nicholas Harvey" userId="6c8f5bcc-6372-430f-9774-4498d9d8aa03" providerId="ADAL" clId="{E545F014-FA63-4F97-AA2B-16A953D6D68F}" dt="2021-05-11T22:05:27.535" v="1"/>
          <pc:sldLayoutMkLst>
            <pc:docMk/>
            <pc:sldMasterMk cId="802214135" sldId="2147483660"/>
            <pc:sldLayoutMk cId="3687832309" sldId="2147483663"/>
          </pc:sldLayoutMkLst>
          <pc:spChg chg="mod">
            <ac:chgData name="Nicholas Harvey" userId="6c8f5bcc-6372-430f-9774-4498d9d8aa03" providerId="ADAL" clId="{E545F014-FA63-4F97-AA2B-16A953D6D68F}" dt="2021-05-11T22:05:27.535" v="1"/>
            <ac:spMkLst>
              <pc:docMk/>
              <pc:sldMasterMk cId="802214135" sldId="2147483660"/>
              <pc:sldLayoutMk cId="3687832309" sldId="2147483663"/>
              <ac:spMk id="3" creationId="{00000000-0000-0000-0000-000000000000}"/>
            </ac:spMkLst>
          </pc:spChg>
          <pc:spChg chg="mod">
            <ac:chgData name="Nicholas Harvey" userId="6c8f5bcc-6372-430f-9774-4498d9d8aa03" providerId="ADAL" clId="{E545F014-FA63-4F97-AA2B-16A953D6D68F}" dt="2021-05-11T22:05:27.535" v="1"/>
            <ac:spMkLst>
              <pc:docMk/>
              <pc:sldMasterMk cId="802214135" sldId="2147483660"/>
              <pc:sldLayoutMk cId="3687832309" sldId="2147483663"/>
              <ac:spMk id="6" creationId="{7EEEF48D-AAD9-49BB-8D9F-21813F6D70F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0EA516-7DB2-4BF7-883C-BF120E2E6B49}" type="datetimeFigureOut">
              <a:rPr lang="en-GB" smtClean="0"/>
              <a:t>11/05/2021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BF51B3-77BC-4697-9FED-D2537739C18E}" type="slidenum">
              <a:rPr lang="en-GB" smtClean="0"/>
              <a:t>‹#›</a:t>
            </a:fld>
            <a:endParaRPr lang="en-GB"/>
          </a:p>
        </p:txBody>
      </p:sp>
    </p:spTree>
    <p:extLst>
      <p:ext uri="{BB962C8B-B14F-4D97-AF65-F5344CB8AC3E}">
        <p14:creationId xmlns:p14="http://schemas.microsoft.com/office/powerpoint/2010/main" val="1154701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79508B2-AC44-4EBE-9E48-E5A66C143873}"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8FC789-5923-4FFE-8DD1-6FB0E0B8BA1E}" type="slidenum">
              <a:rPr lang="en-GB" smtClean="0"/>
              <a:t>‹#›</a:t>
            </a:fld>
            <a:endParaRPr lang="en-GB"/>
          </a:p>
        </p:txBody>
      </p:sp>
    </p:spTree>
    <p:extLst>
      <p:ext uri="{BB962C8B-B14F-4D97-AF65-F5344CB8AC3E}">
        <p14:creationId xmlns:p14="http://schemas.microsoft.com/office/powerpoint/2010/main" val="2891699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9508B2-AC44-4EBE-9E48-E5A66C143873}"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8FC789-5923-4FFE-8DD1-6FB0E0B8BA1E}" type="slidenum">
              <a:rPr lang="en-GB" smtClean="0"/>
              <a:t>‹#›</a:t>
            </a:fld>
            <a:endParaRPr lang="en-GB"/>
          </a:p>
        </p:txBody>
      </p:sp>
    </p:spTree>
    <p:extLst>
      <p:ext uri="{BB962C8B-B14F-4D97-AF65-F5344CB8AC3E}">
        <p14:creationId xmlns:p14="http://schemas.microsoft.com/office/powerpoint/2010/main" val="426069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9508B2-AC44-4EBE-9E48-E5A66C143873}"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8FC789-5923-4FFE-8DD1-6FB0E0B8BA1E}" type="slidenum">
              <a:rPr lang="en-GB" smtClean="0"/>
              <a:t>‹#›</a:t>
            </a:fld>
            <a:endParaRPr lang="en-GB"/>
          </a:p>
        </p:txBody>
      </p:sp>
    </p:spTree>
    <p:extLst>
      <p:ext uri="{BB962C8B-B14F-4D97-AF65-F5344CB8AC3E}">
        <p14:creationId xmlns:p14="http://schemas.microsoft.com/office/powerpoint/2010/main" val="1654499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7649" y="258878"/>
            <a:ext cx="1213083" cy="623852"/>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6482693"/>
            <a:ext cx="12192000" cy="375309"/>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838020" y="364883"/>
            <a:ext cx="10515963" cy="623852"/>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255" y="210365"/>
            <a:ext cx="1287479" cy="544365"/>
          </a:xfrm>
          <a:prstGeom prst="rect">
            <a:avLst/>
          </a:prstGeom>
        </p:spPr>
      </p:pic>
    </p:spTree>
    <p:extLst>
      <p:ext uri="{BB962C8B-B14F-4D97-AF65-F5344CB8AC3E}">
        <p14:creationId xmlns:p14="http://schemas.microsoft.com/office/powerpoint/2010/main" val="1076563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925"/>
            <a:ext cx="12192000" cy="6860925"/>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497006" y="2081217"/>
            <a:ext cx="11192959" cy="3271411"/>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1821191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05073" y="6277315"/>
            <a:ext cx="644975" cy="567935"/>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4758520" y="5188888"/>
            <a:ext cx="6456851" cy="730735"/>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368783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9508B2-AC44-4EBE-9E48-E5A66C143873}"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8FC789-5923-4FFE-8DD1-6FB0E0B8BA1E}" type="slidenum">
              <a:rPr lang="en-GB" smtClean="0"/>
              <a:t>‹#›</a:t>
            </a:fld>
            <a:endParaRPr lang="en-GB"/>
          </a:p>
        </p:txBody>
      </p:sp>
    </p:spTree>
    <p:extLst>
      <p:ext uri="{BB962C8B-B14F-4D97-AF65-F5344CB8AC3E}">
        <p14:creationId xmlns:p14="http://schemas.microsoft.com/office/powerpoint/2010/main" val="777504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9508B2-AC44-4EBE-9E48-E5A66C143873}"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8FC789-5923-4FFE-8DD1-6FB0E0B8BA1E}" type="slidenum">
              <a:rPr lang="en-GB" smtClean="0"/>
              <a:t>‹#›</a:t>
            </a:fld>
            <a:endParaRPr lang="en-GB"/>
          </a:p>
        </p:txBody>
      </p:sp>
    </p:spTree>
    <p:extLst>
      <p:ext uri="{BB962C8B-B14F-4D97-AF65-F5344CB8AC3E}">
        <p14:creationId xmlns:p14="http://schemas.microsoft.com/office/powerpoint/2010/main" val="3584679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79508B2-AC44-4EBE-9E48-E5A66C143873}"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8FC789-5923-4FFE-8DD1-6FB0E0B8BA1E}" type="slidenum">
              <a:rPr lang="en-GB" smtClean="0"/>
              <a:t>‹#›</a:t>
            </a:fld>
            <a:endParaRPr lang="en-GB"/>
          </a:p>
        </p:txBody>
      </p:sp>
    </p:spTree>
    <p:extLst>
      <p:ext uri="{BB962C8B-B14F-4D97-AF65-F5344CB8AC3E}">
        <p14:creationId xmlns:p14="http://schemas.microsoft.com/office/powerpoint/2010/main" val="377791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9508B2-AC44-4EBE-9E48-E5A66C143873}" type="datetimeFigureOut">
              <a:rPr lang="en-GB" smtClean="0"/>
              <a:t>11/05/2021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8FC789-5923-4FFE-8DD1-6FB0E0B8BA1E}" type="slidenum">
              <a:rPr lang="en-GB" smtClean="0"/>
              <a:t>‹#›</a:t>
            </a:fld>
            <a:endParaRPr lang="en-GB"/>
          </a:p>
        </p:txBody>
      </p:sp>
    </p:spTree>
    <p:extLst>
      <p:ext uri="{BB962C8B-B14F-4D97-AF65-F5344CB8AC3E}">
        <p14:creationId xmlns:p14="http://schemas.microsoft.com/office/powerpoint/2010/main" val="584676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9508B2-AC44-4EBE-9E48-E5A66C143873}" type="datetimeFigureOut">
              <a:rPr lang="en-GB" smtClean="0"/>
              <a:t>11/05/2021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8FC789-5923-4FFE-8DD1-6FB0E0B8BA1E}" type="slidenum">
              <a:rPr lang="en-GB" smtClean="0"/>
              <a:t>‹#›</a:t>
            </a:fld>
            <a:endParaRPr lang="en-GB"/>
          </a:p>
        </p:txBody>
      </p:sp>
    </p:spTree>
    <p:extLst>
      <p:ext uri="{BB962C8B-B14F-4D97-AF65-F5344CB8AC3E}">
        <p14:creationId xmlns:p14="http://schemas.microsoft.com/office/powerpoint/2010/main" val="3247939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508B2-AC44-4EBE-9E48-E5A66C143873}" type="datetimeFigureOut">
              <a:rPr lang="en-GB" smtClean="0"/>
              <a:t>11/05/2021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8FC789-5923-4FFE-8DD1-6FB0E0B8BA1E}" type="slidenum">
              <a:rPr lang="en-GB" smtClean="0"/>
              <a:t>‹#›</a:t>
            </a:fld>
            <a:endParaRPr lang="en-GB"/>
          </a:p>
        </p:txBody>
      </p:sp>
    </p:spTree>
    <p:extLst>
      <p:ext uri="{BB962C8B-B14F-4D97-AF65-F5344CB8AC3E}">
        <p14:creationId xmlns:p14="http://schemas.microsoft.com/office/powerpoint/2010/main" val="2815561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9508B2-AC44-4EBE-9E48-E5A66C143873}"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8FC789-5923-4FFE-8DD1-6FB0E0B8BA1E}" type="slidenum">
              <a:rPr lang="en-GB" smtClean="0"/>
              <a:t>‹#›</a:t>
            </a:fld>
            <a:endParaRPr lang="en-GB"/>
          </a:p>
        </p:txBody>
      </p:sp>
    </p:spTree>
    <p:extLst>
      <p:ext uri="{BB962C8B-B14F-4D97-AF65-F5344CB8AC3E}">
        <p14:creationId xmlns:p14="http://schemas.microsoft.com/office/powerpoint/2010/main" val="284332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9508B2-AC44-4EBE-9E48-E5A66C143873}"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8FC789-5923-4FFE-8DD1-6FB0E0B8BA1E}" type="slidenum">
              <a:rPr lang="en-GB" smtClean="0"/>
              <a:t>‹#›</a:t>
            </a:fld>
            <a:endParaRPr lang="en-GB"/>
          </a:p>
        </p:txBody>
      </p:sp>
    </p:spTree>
    <p:extLst>
      <p:ext uri="{BB962C8B-B14F-4D97-AF65-F5344CB8AC3E}">
        <p14:creationId xmlns:p14="http://schemas.microsoft.com/office/powerpoint/2010/main" val="1825222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508B2-AC44-4EBE-9E48-E5A66C143873}" type="datetimeFigureOut">
              <a:rPr lang="en-GB" smtClean="0"/>
              <a:t>11/05/2021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FC789-5923-4FFE-8DD1-6FB0E0B8BA1E}" type="slidenum">
              <a:rPr lang="en-GB" smtClean="0"/>
              <a:t>‹#›</a:t>
            </a:fld>
            <a:endParaRPr lang="en-GB"/>
          </a:p>
        </p:txBody>
      </p:sp>
    </p:spTree>
    <p:extLst>
      <p:ext uri="{BB962C8B-B14F-4D97-AF65-F5344CB8AC3E}">
        <p14:creationId xmlns:p14="http://schemas.microsoft.com/office/powerpoint/2010/main" val="4088161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12192000" cy="5782804"/>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2562994" y="-396098"/>
            <a:ext cx="7025655" cy="7191228"/>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7396527" y="667260"/>
            <a:ext cx="4731308"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80109" y="-232871"/>
            <a:ext cx="3940469" cy="7198452"/>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4934949" y="4292119"/>
            <a:ext cx="6209535" cy="566472"/>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4899511" y="591449"/>
            <a:ext cx="2290739" cy="967065"/>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3012318" y="5861230"/>
            <a:ext cx="9115515" cy="922555"/>
          </a:xfrm>
          <a:prstGeom prst="rect">
            <a:avLst/>
          </a:prstGeom>
        </p:spPr>
      </p:pic>
    </p:spTree>
    <p:extLst>
      <p:ext uri="{BB962C8B-B14F-4D97-AF65-F5344CB8AC3E}">
        <p14:creationId xmlns:p14="http://schemas.microsoft.com/office/powerpoint/2010/main" val="802214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richarmeyer.weebly.com/succession.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hyperlink" Target="http://www.jstor.org/stable/pdfplus/2255556.pdf"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catalogue.library.manchester.ac.uk/items/103967"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jstor.org/stable/pdfplus/2845208.pdf?acceptTC=tru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5274515" y="3836013"/>
            <a:ext cx="4592861" cy="298173"/>
          </a:xfrm>
          <a:prstGeom prst="rect">
            <a:avLst/>
          </a:prstGeom>
        </p:spPr>
        <p:txBody>
          <a:bodyPr vert="horz" wrap="none" lIns="0" tIns="0" rIns="0" bIns="0" rtlCol="0">
            <a:noAutofit/>
          </a:bodyPr>
          <a:lstStyle/>
          <a:p>
            <a:pPr defTabSz="685800"/>
            <a:r>
              <a:rPr lang="en-US" sz="1600" dirty="0">
                <a:solidFill>
                  <a:prstClr val="white"/>
                </a:solidFill>
                <a:latin typeface="Helvetica"/>
              </a:rPr>
              <a:t>Dr Ellen Fry</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5174954" y="2325691"/>
            <a:ext cx="6579943" cy="548051"/>
          </a:xfrm>
          <a:prstGeom prst="rect">
            <a:avLst/>
          </a:prstGeom>
        </p:spPr>
        <p:txBody>
          <a:bodyPr/>
          <a:lstStyle/>
          <a:p>
            <a:pPr>
              <a:lnSpc>
                <a:spcPct val="100000"/>
              </a:lnSpc>
            </a:pPr>
            <a:r>
              <a:rPr lang="en-US" sz="4000" dirty="0">
                <a:solidFill>
                  <a:schemeClr val="bg1"/>
                </a:solidFill>
              </a:rPr>
              <a:t>Community ecology 2</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5174952" y="4429497"/>
            <a:ext cx="5220486" cy="630942"/>
          </a:xfrm>
          <a:prstGeom prst="rect">
            <a:avLst/>
          </a:prstGeom>
        </p:spPr>
        <p:txBody>
          <a:bodyPr wrap="square">
            <a:spAutoFit/>
          </a:bodyPr>
          <a:lstStyle/>
          <a:p>
            <a:pPr defTabSz="685800"/>
            <a:r>
              <a:rPr lang="en-GB" sz="700" dirty="0">
                <a:solidFill>
                  <a:prstClr val="white"/>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prstClr val="white"/>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prstClr val="white"/>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17658" y="692699"/>
            <a:ext cx="5886654" cy="646331"/>
          </a:xfrm>
          <a:prstGeom prst="rect">
            <a:avLst/>
          </a:prstGeom>
          <a:noFill/>
        </p:spPr>
        <p:txBody>
          <a:bodyPr wrap="square" rtlCol="0">
            <a:spAutoFit/>
          </a:bodyPr>
          <a:lstStyle/>
          <a:p>
            <a:endParaRPr lang="en-GB" sz="3600" dirty="0"/>
          </a:p>
        </p:txBody>
      </p:sp>
      <p:cxnSp>
        <p:nvCxnSpPr>
          <p:cNvPr id="7" name="Straight Connector 6"/>
          <p:cNvCxnSpPr/>
          <p:nvPr/>
        </p:nvCxnSpPr>
        <p:spPr>
          <a:xfrm>
            <a:off x="4318112" y="1556663"/>
            <a:ext cx="0" cy="3528392"/>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318112" y="5085055"/>
            <a:ext cx="3618402" cy="0"/>
          </a:xfrm>
          <a:prstGeom prst="line">
            <a:avLst/>
          </a:prstGeom>
        </p:spPr>
        <p:style>
          <a:lnRef idx="1">
            <a:schemeClr val="dk1"/>
          </a:lnRef>
          <a:fillRef idx="0">
            <a:schemeClr val="dk1"/>
          </a:fillRef>
          <a:effectRef idx="0">
            <a:schemeClr val="dk1"/>
          </a:effectRef>
          <a:fontRef idx="minor">
            <a:schemeClr val="tx1"/>
          </a:fontRef>
        </p:style>
      </p:cxnSp>
      <p:sp>
        <p:nvSpPr>
          <p:cNvPr id="10" name="Freeform 9"/>
          <p:cNvSpPr/>
          <p:nvPr/>
        </p:nvSpPr>
        <p:spPr>
          <a:xfrm>
            <a:off x="4318112" y="2132730"/>
            <a:ext cx="2933114" cy="2950807"/>
          </a:xfrm>
          <a:custGeom>
            <a:avLst/>
            <a:gdLst>
              <a:gd name="connsiteX0" fmla="*/ 0 w 3910818"/>
              <a:gd name="connsiteY0" fmla="*/ 2987040 h 3390314"/>
              <a:gd name="connsiteX1" fmla="*/ 1252024 w 3910818"/>
              <a:gd name="connsiteY1" fmla="*/ 2972973 h 3390314"/>
              <a:gd name="connsiteX2" fmla="*/ 2335236 w 3910818"/>
              <a:gd name="connsiteY2" fmla="*/ 482991 h 3390314"/>
              <a:gd name="connsiteX3" fmla="*/ 3910818 w 3910818"/>
              <a:gd name="connsiteY3" fmla="*/ 75028 h 3390314"/>
              <a:gd name="connsiteX0" fmla="*/ 0 w 3910818"/>
              <a:gd name="connsiteY0" fmla="*/ 2949526 h 3151163"/>
              <a:gd name="connsiteX1" fmla="*/ 1577962 w 3910818"/>
              <a:gd name="connsiteY1" fmla="*/ 2027559 h 3151163"/>
              <a:gd name="connsiteX2" fmla="*/ 2335236 w 3910818"/>
              <a:gd name="connsiteY2" fmla="*/ 445477 h 3151163"/>
              <a:gd name="connsiteX3" fmla="*/ 3910818 w 3910818"/>
              <a:gd name="connsiteY3" fmla="*/ 37514 h 3151163"/>
              <a:gd name="connsiteX0" fmla="*/ 0 w 3910818"/>
              <a:gd name="connsiteY0" fmla="*/ 2949526 h 3151163"/>
              <a:gd name="connsiteX1" fmla="*/ 1577962 w 3910818"/>
              <a:gd name="connsiteY1" fmla="*/ 2027559 h 3151163"/>
              <a:gd name="connsiteX2" fmla="*/ 2335236 w 3910818"/>
              <a:gd name="connsiteY2" fmla="*/ 445477 h 3151163"/>
              <a:gd name="connsiteX3" fmla="*/ 3910818 w 3910818"/>
              <a:gd name="connsiteY3" fmla="*/ 37514 h 3151163"/>
              <a:gd name="connsiteX0" fmla="*/ 0 w 3910818"/>
              <a:gd name="connsiteY0" fmla="*/ 2949526 h 3151163"/>
              <a:gd name="connsiteX1" fmla="*/ 1577962 w 3910818"/>
              <a:gd name="connsiteY1" fmla="*/ 2027559 h 3151163"/>
              <a:gd name="connsiteX2" fmla="*/ 2335236 w 3910818"/>
              <a:gd name="connsiteY2" fmla="*/ 445477 h 3151163"/>
              <a:gd name="connsiteX3" fmla="*/ 3910818 w 3910818"/>
              <a:gd name="connsiteY3" fmla="*/ 37514 h 3151163"/>
              <a:gd name="connsiteX0" fmla="*/ 0 w 3910818"/>
              <a:gd name="connsiteY0" fmla="*/ 2949526 h 3151163"/>
              <a:gd name="connsiteX1" fmla="*/ 1577962 w 3910818"/>
              <a:gd name="connsiteY1" fmla="*/ 2027559 h 3151163"/>
              <a:gd name="connsiteX2" fmla="*/ 2335236 w 3910818"/>
              <a:gd name="connsiteY2" fmla="*/ 445477 h 3151163"/>
              <a:gd name="connsiteX3" fmla="*/ 3910818 w 3910818"/>
              <a:gd name="connsiteY3" fmla="*/ 37514 h 3151163"/>
              <a:gd name="connsiteX0" fmla="*/ 0 w 3910818"/>
              <a:gd name="connsiteY0" fmla="*/ 2949526 h 3151163"/>
              <a:gd name="connsiteX1" fmla="*/ 1577962 w 3910818"/>
              <a:gd name="connsiteY1" fmla="*/ 2027559 h 3151163"/>
              <a:gd name="connsiteX2" fmla="*/ 2335236 w 3910818"/>
              <a:gd name="connsiteY2" fmla="*/ 445477 h 3151163"/>
              <a:gd name="connsiteX3" fmla="*/ 3910818 w 3910818"/>
              <a:gd name="connsiteY3" fmla="*/ 37514 h 3151163"/>
              <a:gd name="connsiteX0" fmla="*/ 0 w 3910818"/>
              <a:gd name="connsiteY0" fmla="*/ 2949526 h 2950807"/>
              <a:gd name="connsiteX1" fmla="*/ 1577962 w 3910818"/>
              <a:gd name="connsiteY1" fmla="*/ 2027559 h 2950807"/>
              <a:gd name="connsiteX2" fmla="*/ 2335236 w 3910818"/>
              <a:gd name="connsiteY2" fmla="*/ 445477 h 2950807"/>
              <a:gd name="connsiteX3" fmla="*/ 3910818 w 3910818"/>
              <a:gd name="connsiteY3" fmla="*/ 37514 h 2950807"/>
            </a:gdLst>
            <a:ahLst/>
            <a:cxnLst>
              <a:cxn ang="0">
                <a:pos x="connsiteX0" y="connsiteY0"/>
              </a:cxn>
              <a:cxn ang="0">
                <a:pos x="connsiteX1" y="connsiteY1"/>
              </a:cxn>
              <a:cxn ang="0">
                <a:pos x="connsiteX2" y="connsiteY2"/>
              </a:cxn>
              <a:cxn ang="0">
                <a:pos x="connsiteX3" y="connsiteY3"/>
              </a:cxn>
            </a:cxnLst>
            <a:rect l="l" t="t" r="r" b="b"/>
            <a:pathLst>
              <a:path w="3910818" h="2950807">
                <a:moveTo>
                  <a:pt x="0" y="2949526"/>
                </a:moveTo>
                <a:cubicBezTo>
                  <a:pt x="849636" y="2950807"/>
                  <a:pt x="1278418" y="2738761"/>
                  <a:pt x="1577962" y="2027559"/>
                </a:cubicBezTo>
                <a:cubicBezTo>
                  <a:pt x="1797644" y="1557642"/>
                  <a:pt x="1946427" y="777151"/>
                  <a:pt x="2335236" y="445477"/>
                </a:cubicBezTo>
                <a:cubicBezTo>
                  <a:pt x="2724045" y="113803"/>
                  <a:pt x="3344593" y="0"/>
                  <a:pt x="3910818" y="37514"/>
                </a:cubicBez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1" name="TextBox 10"/>
          <p:cNvSpPr txBox="1"/>
          <p:nvPr/>
        </p:nvSpPr>
        <p:spPr>
          <a:xfrm>
            <a:off x="5722269" y="5157066"/>
            <a:ext cx="1193468" cy="646331"/>
          </a:xfrm>
          <a:prstGeom prst="rect">
            <a:avLst/>
          </a:prstGeom>
          <a:noFill/>
        </p:spPr>
        <p:txBody>
          <a:bodyPr wrap="none" rtlCol="0">
            <a:spAutoFit/>
          </a:bodyPr>
          <a:lstStyle/>
          <a:p>
            <a:r>
              <a:rPr lang="en-GB" sz="3600" dirty="0"/>
              <a:t>Time</a:t>
            </a:r>
            <a:endParaRPr lang="en-GB" dirty="0"/>
          </a:p>
        </p:txBody>
      </p:sp>
      <p:sp>
        <p:nvSpPr>
          <p:cNvPr id="12" name="TextBox 11"/>
          <p:cNvSpPr txBox="1"/>
          <p:nvPr/>
        </p:nvSpPr>
        <p:spPr>
          <a:xfrm rot="16200000">
            <a:off x="3172743" y="2838792"/>
            <a:ext cx="1757212" cy="584775"/>
          </a:xfrm>
          <a:prstGeom prst="rect">
            <a:avLst/>
          </a:prstGeom>
          <a:noFill/>
        </p:spPr>
        <p:txBody>
          <a:bodyPr wrap="none" rtlCol="0">
            <a:spAutoFit/>
          </a:bodyPr>
          <a:lstStyle/>
          <a:p>
            <a:r>
              <a:rPr lang="en-GB" sz="3200" dirty="0"/>
              <a:t>Biomass</a:t>
            </a:r>
            <a:endParaRPr lang="en-GB" dirty="0"/>
          </a:p>
        </p:txBody>
      </p:sp>
      <p:sp>
        <p:nvSpPr>
          <p:cNvPr id="13" name="TextBox 12"/>
          <p:cNvSpPr txBox="1"/>
          <p:nvPr/>
        </p:nvSpPr>
        <p:spPr>
          <a:xfrm>
            <a:off x="1620445" y="92229"/>
            <a:ext cx="8745314" cy="1200329"/>
          </a:xfrm>
          <a:prstGeom prst="rect">
            <a:avLst/>
          </a:prstGeom>
          <a:noFill/>
        </p:spPr>
        <p:txBody>
          <a:bodyPr wrap="square" rtlCol="0">
            <a:spAutoFit/>
          </a:bodyPr>
          <a:lstStyle/>
          <a:p>
            <a:r>
              <a:rPr lang="en-GB" sz="3600" dirty="0"/>
              <a:t>Growth of an Ecosystem through a primary succession</a:t>
            </a:r>
          </a:p>
        </p:txBody>
      </p:sp>
      <p:sp>
        <p:nvSpPr>
          <p:cNvPr id="14" name="Freeform 13"/>
          <p:cNvSpPr/>
          <p:nvPr/>
        </p:nvSpPr>
        <p:spPr>
          <a:xfrm>
            <a:off x="4426126" y="2750457"/>
            <a:ext cx="3186332" cy="2300645"/>
          </a:xfrm>
          <a:custGeom>
            <a:avLst/>
            <a:gdLst>
              <a:gd name="connsiteX0" fmla="*/ 0 w 4248443"/>
              <a:gd name="connsiteY0" fmla="*/ 2832296 h 2846364"/>
              <a:gd name="connsiteX1" fmla="*/ 1378634 w 4248443"/>
              <a:gd name="connsiteY1" fmla="*/ 792480 h 2846364"/>
              <a:gd name="connsiteX2" fmla="*/ 2602523 w 4248443"/>
              <a:gd name="connsiteY2" fmla="*/ 342314 h 2846364"/>
              <a:gd name="connsiteX3" fmla="*/ 4248443 w 4248443"/>
              <a:gd name="connsiteY3" fmla="*/ 2846364 h 2846364"/>
              <a:gd name="connsiteX0" fmla="*/ 0 w 4248443"/>
              <a:gd name="connsiteY0" fmla="*/ 2742562 h 2756630"/>
              <a:gd name="connsiteX1" fmla="*/ 1378634 w 4248443"/>
              <a:gd name="connsiteY1" fmla="*/ 702746 h 2756630"/>
              <a:gd name="connsiteX2" fmla="*/ 2448272 w 4248443"/>
              <a:gd name="connsiteY2" fmla="*/ 342314 h 2756630"/>
              <a:gd name="connsiteX3" fmla="*/ 4248443 w 4248443"/>
              <a:gd name="connsiteY3" fmla="*/ 2756630 h 2756630"/>
              <a:gd name="connsiteX0" fmla="*/ 0 w 4248443"/>
              <a:gd name="connsiteY0" fmla="*/ 2790633 h 2804701"/>
              <a:gd name="connsiteX1" fmla="*/ 1368152 w 4248443"/>
              <a:gd name="connsiteY1" fmla="*/ 462393 h 2804701"/>
              <a:gd name="connsiteX2" fmla="*/ 2448272 w 4248443"/>
              <a:gd name="connsiteY2" fmla="*/ 390385 h 2804701"/>
              <a:gd name="connsiteX3" fmla="*/ 4248443 w 4248443"/>
              <a:gd name="connsiteY3" fmla="*/ 2804701 h 2804701"/>
              <a:gd name="connsiteX0" fmla="*/ 0 w 4248443"/>
              <a:gd name="connsiteY0" fmla="*/ 2718624 h 2732692"/>
              <a:gd name="connsiteX1" fmla="*/ 1368152 w 4248443"/>
              <a:gd name="connsiteY1" fmla="*/ 390384 h 2732692"/>
              <a:gd name="connsiteX2" fmla="*/ 2304256 w 4248443"/>
              <a:gd name="connsiteY2" fmla="*/ 390385 h 2732692"/>
              <a:gd name="connsiteX3" fmla="*/ 4248443 w 4248443"/>
              <a:gd name="connsiteY3" fmla="*/ 2732692 h 2732692"/>
              <a:gd name="connsiteX0" fmla="*/ 0 w 4248443"/>
              <a:gd name="connsiteY0" fmla="*/ 2694621 h 2708689"/>
              <a:gd name="connsiteX1" fmla="*/ 1296144 w 4248443"/>
              <a:gd name="connsiteY1" fmla="*/ 510397 h 2708689"/>
              <a:gd name="connsiteX2" fmla="*/ 2304256 w 4248443"/>
              <a:gd name="connsiteY2" fmla="*/ 366382 h 2708689"/>
              <a:gd name="connsiteX3" fmla="*/ 4248443 w 4248443"/>
              <a:gd name="connsiteY3" fmla="*/ 2708689 h 2708689"/>
              <a:gd name="connsiteX0" fmla="*/ 0 w 4248443"/>
              <a:gd name="connsiteY0" fmla="*/ 2512257 h 2526325"/>
              <a:gd name="connsiteX1" fmla="*/ 1296144 w 4248443"/>
              <a:gd name="connsiteY1" fmla="*/ 328033 h 2526325"/>
              <a:gd name="connsiteX2" fmla="*/ 2592288 w 4248443"/>
              <a:gd name="connsiteY2" fmla="*/ 544057 h 2526325"/>
              <a:gd name="connsiteX3" fmla="*/ 4248443 w 4248443"/>
              <a:gd name="connsiteY3" fmla="*/ 2526325 h 2526325"/>
              <a:gd name="connsiteX0" fmla="*/ 0 w 4248443"/>
              <a:gd name="connsiteY0" fmla="*/ 2286577 h 2300645"/>
              <a:gd name="connsiteX1" fmla="*/ 1296144 w 4248443"/>
              <a:gd name="connsiteY1" fmla="*/ 390385 h 2300645"/>
              <a:gd name="connsiteX2" fmla="*/ 2592288 w 4248443"/>
              <a:gd name="connsiteY2" fmla="*/ 318377 h 2300645"/>
              <a:gd name="connsiteX3" fmla="*/ 4248443 w 4248443"/>
              <a:gd name="connsiteY3" fmla="*/ 2300645 h 2300645"/>
            </a:gdLst>
            <a:ahLst/>
            <a:cxnLst>
              <a:cxn ang="0">
                <a:pos x="connsiteX0" y="connsiteY0"/>
              </a:cxn>
              <a:cxn ang="0">
                <a:pos x="connsiteX1" y="connsiteY1"/>
              </a:cxn>
              <a:cxn ang="0">
                <a:pos x="connsiteX2" y="connsiteY2"/>
              </a:cxn>
              <a:cxn ang="0">
                <a:pos x="connsiteX3" y="connsiteY3"/>
              </a:cxn>
            </a:cxnLst>
            <a:rect l="l" t="t" r="r" b="b"/>
            <a:pathLst>
              <a:path w="4248443" h="2300645">
                <a:moveTo>
                  <a:pt x="0" y="2286577"/>
                </a:moveTo>
                <a:cubicBezTo>
                  <a:pt x="472440" y="1474167"/>
                  <a:pt x="864096" y="718418"/>
                  <a:pt x="1296144" y="390385"/>
                </a:cubicBezTo>
                <a:cubicBezTo>
                  <a:pt x="1728192" y="62352"/>
                  <a:pt x="2100238" y="0"/>
                  <a:pt x="2592288" y="318377"/>
                </a:cubicBezTo>
                <a:cubicBezTo>
                  <a:pt x="3084338" y="636754"/>
                  <a:pt x="3664634" y="1219777"/>
                  <a:pt x="4248443" y="2300645"/>
                </a:cubicBezTo>
              </a:path>
            </a:pathLst>
          </a:custGeom>
          <a:ln>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16" name="Straight Connector 15"/>
          <p:cNvCxnSpPr/>
          <p:nvPr/>
        </p:nvCxnSpPr>
        <p:spPr>
          <a:xfrm>
            <a:off x="7936514" y="1628671"/>
            <a:ext cx="0" cy="3456384"/>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rot="5400000">
            <a:off x="7165457" y="2983829"/>
            <a:ext cx="2042547" cy="523220"/>
          </a:xfrm>
          <a:prstGeom prst="rect">
            <a:avLst/>
          </a:prstGeom>
          <a:noFill/>
        </p:spPr>
        <p:txBody>
          <a:bodyPr wrap="none" rtlCol="0">
            <a:spAutoFit/>
          </a:bodyPr>
          <a:lstStyle/>
          <a:p>
            <a:r>
              <a:rPr lang="en-GB" sz="2800" dirty="0">
                <a:solidFill>
                  <a:srgbClr val="FF0000"/>
                </a:solidFill>
              </a:rPr>
              <a:t>Productivity</a:t>
            </a:r>
          </a:p>
        </p:txBody>
      </p:sp>
      <p:sp>
        <p:nvSpPr>
          <p:cNvPr id="18" name="TextBox 17"/>
          <p:cNvSpPr txBox="1"/>
          <p:nvPr/>
        </p:nvSpPr>
        <p:spPr>
          <a:xfrm>
            <a:off x="1826243" y="5803395"/>
            <a:ext cx="8539517" cy="707886"/>
          </a:xfrm>
          <a:prstGeom prst="rect">
            <a:avLst/>
          </a:prstGeom>
          <a:noFill/>
        </p:spPr>
        <p:txBody>
          <a:bodyPr wrap="none" rtlCol="0">
            <a:spAutoFit/>
          </a:bodyPr>
          <a:lstStyle/>
          <a:p>
            <a:pPr algn="ctr"/>
            <a:r>
              <a:rPr lang="en-GB" sz="4000" dirty="0"/>
              <a:t>Productivity peaks in mid succession</a:t>
            </a:r>
          </a:p>
        </p:txBody>
      </p:sp>
      <p:pic>
        <p:nvPicPr>
          <p:cNvPr id="3074" name="Picture 2"/>
          <p:cNvPicPr>
            <a:picLocks noChangeAspect="1" noChangeArrowheads="1"/>
          </p:cNvPicPr>
          <p:nvPr/>
        </p:nvPicPr>
        <p:blipFill>
          <a:blip r:embed="rId2" cstate="print"/>
          <a:srcRect l="6012" t="17508" r="1967" b="57581"/>
          <a:stretch>
            <a:fillRect/>
          </a:stretch>
        </p:blipFill>
        <p:spPr bwMode="auto">
          <a:xfrm>
            <a:off x="4858172" y="1526318"/>
            <a:ext cx="2538282" cy="598774"/>
          </a:xfrm>
          <a:prstGeom prst="rect">
            <a:avLst/>
          </a:prstGeom>
          <a:noFill/>
          <a:ln w="9525">
            <a:noFill/>
            <a:miter lim="800000"/>
            <a:headEnd/>
            <a:tailEnd/>
          </a:ln>
        </p:spPr>
      </p:pic>
    </p:spTree>
    <p:extLst>
      <p:ext uri="{BB962C8B-B14F-4D97-AF65-F5344CB8AC3E}">
        <p14:creationId xmlns:p14="http://schemas.microsoft.com/office/powerpoint/2010/main" val="203322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dissolve">
                                      <p:cBhvr>
                                        <p:cTn id="23"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7" grpId="0"/>
      <p:bldP spid="1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17658" y="692699"/>
            <a:ext cx="5886654" cy="646331"/>
          </a:xfrm>
          <a:prstGeom prst="rect">
            <a:avLst/>
          </a:prstGeom>
          <a:noFill/>
        </p:spPr>
        <p:txBody>
          <a:bodyPr wrap="square" rtlCol="0">
            <a:spAutoFit/>
          </a:bodyPr>
          <a:lstStyle/>
          <a:p>
            <a:endParaRPr lang="en-GB" sz="3600" dirty="0"/>
          </a:p>
        </p:txBody>
      </p:sp>
      <p:cxnSp>
        <p:nvCxnSpPr>
          <p:cNvPr id="7" name="Straight Connector 6"/>
          <p:cNvCxnSpPr/>
          <p:nvPr/>
        </p:nvCxnSpPr>
        <p:spPr>
          <a:xfrm>
            <a:off x="4318112" y="1556663"/>
            <a:ext cx="0" cy="3528392"/>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318112" y="5085055"/>
            <a:ext cx="3618402" cy="0"/>
          </a:xfrm>
          <a:prstGeom prst="line">
            <a:avLst/>
          </a:prstGeom>
        </p:spPr>
        <p:style>
          <a:lnRef idx="1">
            <a:schemeClr val="dk1"/>
          </a:lnRef>
          <a:fillRef idx="0">
            <a:schemeClr val="dk1"/>
          </a:fillRef>
          <a:effectRef idx="0">
            <a:schemeClr val="dk1"/>
          </a:effectRef>
          <a:fontRef idx="minor">
            <a:schemeClr val="tx1"/>
          </a:fontRef>
        </p:style>
      </p:cxnSp>
      <p:sp>
        <p:nvSpPr>
          <p:cNvPr id="10" name="Freeform 9"/>
          <p:cNvSpPr/>
          <p:nvPr/>
        </p:nvSpPr>
        <p:spPr>
          <a:xfrm>
            <a:off x="4318112" y="2132730"/>
            <a:ext cx="2933114" cy="2950807"/>
          </a:xfrm>
          <a:custGeom>
            <a:avLst/>
            <a:gdLst>
              <a:gd name="connsiteX0" fmla="*/ 0 w 3910818"/>
              <a:gd name="connsiteY0" fmla="*/ 2987040 h 3390314"/>
              <a:gd name="connsiteX1" fmla="*/ 1252024 w 3910818"/>
              <a:gd name="connsiteY1" fmla="*/ 2972973 h 3390314"/>
              <a:gd name="connsiteX2" fmla="*/ 2335236 w 3910818"/>
              <a:gd name="connsiteY2" fmla="*/ 482991 h 3390314"/>
              <a:gd name="connsiteX3" fmla="*/ 3910818 w 3910818"/>
              <a:gd name="connsiteY3" fmla="*/ 75028 h 3390314"/>
              <a:gd name="connsiteX0" fmla="*/ 0 w 3910818"/>
              <a:gd name="connsiteY0" fmla="*/ 2949526 h 3151163"/>
              <a:gd name="connsiteX1" fmla="*/ 1577962 w 3910818"/>
              <a:gd name="connsiteY1" fmla="*/ 2027559 h 3151163"/>
              <a:gd name="connsiteX2" fmla="*/ 2335236 w 3910818"/>
              <a:gd name="connsiteY2" fmla="*/ 445477 h 3151163"/>
              <a:gd name="connsiteX3" fmla="*/ 3910818 w 3910818"/>
              <a:gd name="connsiteY3" fmla="*/ 37514 h 3151163"/>
              <a:gd name="connsiteX0" fmla="*/ 0 w 3910818"/>
              <a:gd name="connsiteY0" fmla="*/ 2949526 h 3151163"/>
              <a:gd name="connsiteX1" fmla="*/ 1577962 w 3910818"/>
              <a:gd name="connsiteY1" fmla="*/ 2027559 h 3151163"/>
              <a:gd name="connsiteX2" fmla="*/ 2335236 w 3910818"/>
              <a:gd name="connsiteY2" fmla="*/ 445477 h 3151163"/>
              <a:gd name="connsiteX3" fmla="*/ 3910818 w 3910818"/>
              <a:gd name="connsiteY3" fmla="*/ 37514 h 3151163"/>
              <a:gd name="connsiteX0" fmla="*/ 0 w 3910818"/>
              <a:gd name="connsiteY0" fmla="*/ 2949526 h 3151163"/>
              <a:gd name="connsiteX1" fmla="*/ 1577962 w 3910818"/>
              <a:gd name="connsiteY1" fmla="*/ 2027559 h 3151163"/>
              <a:gd name="connsiteX2" fmla="*/ 2335236 w 3910818"/>
              <a:gd name="connsiteY2" fmla="*/ 445477 h 3151163"/>
              <a:gd name="connsiteX3" fmla="*/ 3910818 w 3910818"/>
              <a:gd name="connsiteY3" fmla="*/ 37514 h 3151163"/>
              <a:gd name="connsiteX0" fmla="*/ 0 w 3910818"/>
              <a:gd name="connsiteY0" fmla="*/ 2949526 h 3151163"/>
              <a:gd name="connsiteX1" fmla="*/ 1577962 w 3910818"/>
              <a:gd name="connsiteY1" fmla="*/ 2027559 h 3151163"/>
              <a:gd name="connsiteX2" fmla="*/ 2335236 w 3910818"/>
              <a:gd name="connsiteY2" fmla="*/ 445477 h 3151163"/>
              <a:gd name="connsiteX3" fmla="*/ 3910818 w 3910818"/>
              <a:gd name="connsiteY3" fmla="*/ 37514 h 3151163"/>
              <a:gd name="connsiteX0" fmla="*/ 0 w 3910818"/>
              <a:gd name="connsiteY0" fmla="*/ 2949526 h 3151163"/>
              <a:gd name="connsiteX1" fmla="*/ 1577962 w 3910818"/>
              <a:gd name="connsiteY1" fmla="*/ 2027559 h 3151163"/>
              <a:gd name="connsiteX2" fmla="*/ 2335236 w 3910818"/>
              <a:gd name="connsiteY2" fmla="*/ 445477 h 3151163"/>
              <a:gd name="connsiteX3" fmla="*/ 3910818 w 3910818"/>
              <a:gd name="connsiteY3" fmla="*/ 37514 h 3151163"/>
              <a:gd name="connsiteX0" fmla="*/ 0 w 3910818"/>
              <a:gd name="connsiteY0" fmla="*/ 2949526 h 2950807"/>
              <a:gd name="connsiteX1" fmla="*/ 1577962 w 3910818"/>
              <a:gd name="connsiteY1" fmla="*/ 2027559 h 2950807"/>
              <a:gd name="connsiteX2" fmla="*/ 2335236 w 3910818"/>
              <a:gd name="connsiteY2" fmla="*/ 445477 h 2950807"/>
              <a:gd name="connsiteX3" fmla="*/ 3910818 w 3910818"/>
              <a:gd name="connsiteY3" fmla="*/ 37514 h 2950807"/>
            </a:gdLst>
            <a:ahLst/>
            <a:cxnLst>
              <a:cxn ang="0">
                <a:pos x="connsiteX0" y="connsiteY0"/>
              </a:cxn>
              <a:cxn ang="0">
                <a:pos x="connsiteX1" y="connsiteY1"/>
              </a:cxn>
              <a:cxn ang="0">
                <a:pos x="connsiteX2" y="connsiteY2"/>
              </a:cxn>
              <a:cxn ang="0">
                <a:pos x="connsiteX3" y="connsiteY3"/>
              </a:cxn>
            </a:cxnLst>
            <a:rect l="l" t="t" r="r" b="b"/>
            <a:pathLst>
              <a:path w="3910818" h="2950807">
                <a:moveTo>
                  <a:pt x="0" y="2949526"/>
                </a:moveTo>
                <a:cubicBezTo>
                  <a:pt x="849636" y="2950807"/>
                  <a:pt x="1278418" y="2738761"/>
                  <a:pt x="1577962" y="2027559"/>
                </a:cubicBezTo>
                <a:cubicBezTo>
                  <a:pt x="1797644" y="1557642"/>
                  <a:pt x="1946427" y="777151"/>
                  <a:pt x="2335236" y="445477"/>
                </a:cubicBezTo>
                <a:cubicBezTo>
                  <a:pt x="2724045" y="113803"/>
                  <a:pt x="3344593" y="0"/>
                  <a:pt x="3910818" y="37514"/>
                </a:cubicBez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1" name="TextBox 10"/>
          <p:cNvSpPr txBox="1"/>
          <p:nvPr/>
        </p:nvSpPr>
        <p:spPr>
          <a:xfrm>
            <a:off x="5722269" y="5157066"/>
            <a:ext cx="1193468" cy="646331"/>
          </a:xfrm>
          <a:prstGeom prst="rect">
            <a:avLst/>
          </a:prstGeom>
          <a:noFill/>
        </p:spPr>
        <p:txBody>
          <a:bodyPr wrap="none" rtlCol="0">
            <a:spAutoFit/>
          </a:bodyPr>
          <a:lstStyle/>
          <a:p>
            <a:r>
              <a:rPr lang="en-GB" sz="3600" dirty="0"/>
              <a:t>Time</a:t>
            </a:r>
            <a:endParaRPr lang="en-GB" dirty="0"/>
          </a:p>
        </p:txBody>
      </p:sp>
      <p:sp>
        <p:nvSpPr>
          <p:cNvPr id="12" name="TextBox 11"/>
          <p:cNvSpPr txBox="1"/>
          <p:nvPr/>
        </p:nvSpPr>
        <p:spPr>
          <a:xfrm rot="16200000">
            <a:off x="3172743" y="2838792"/>
            <a:ext cx="1757212" cy="584775"/>
          </a:xfrm>
          <a:prstGeom prst="rect">
            <a:avLst/>
          </a:prstGeom>
          <a:noFill/>
        </p:spPr>
        <p:txBody>
          <a:bodyPr wrap="none" rtlCol="0">
            <a:spAutoFit/>
          </a:bodyPr>
          <a:lstStyle/>
          <a:p>
            <a:r>
              <a:rPr lang="en-GB" sz="3200" dirty="0"/>
              <a:t>Biomass</a:t>
            </a:r>
            <a:endParaRPr lang="en-GB" dirty="0"/>
          </a:p>
        </p:txBody>
      </p:sp>
      <p:sp>
        <p:nvSpPr>
          <p:cNvPr id="13" name="TextBox 12"/>
          <p:cNvSpPr txBox="1"/>
          <p:nvPr/>
        </p:nvSpPr>
        <p:spPr>
          <a:xfrm>
            <a:off x="1810617" y="62732"/>
            <a:ext cx="8555142" cy="1200329"/>
          </a:xfrm>
          <a:prstGeom prst="rect">
            <a:avLst/>
          </a:prstGeom>
          <a:noFill/>
        </p:spPr>
        <p:txBody>
          <a:bodyPr wrap="square" rtlCol="0">
            <a:spAutoFit/>
          </a:bodyPr>
          <a:lstStyle/>
          <a:p>
            <a:r>
              <a:rPr lang="en-GB" sz="3600" dirty="0"/>
              <a:t>Growth of an Ecosystem through a primary succession</a:t>
            </a:r>
          </a:p>
        </p:txBody>
      </p:sp>
      <p:sp>
        <p:nvSpPr>
          <p:cNvPr id="14" name="Freeform 13"/>
          <p:cNvSpPr/>
          <p:nvPr/>
        </p:nvSpPr>
        <p:spPr>
          <a:xfrm>
            <a:off x="4426126" y="2750457"/>
            <a:ext cx="3186332" cy="2300645"/>
          </a:xfrm>
          <a:custGeom>
            <a:avLst/>
            <a:gdLst>
              <a:gd name="connsiteX0" fmla="*/ 0 w 4248443"/>
              <a:gd name="connsiteY0" fmla="*/ 2832296 h 2846364"/>
              <a:gd name="connsiteX1" fmla="*/ 1378634 w 4248443"/>
              <a:gd name="connsiteY1" fmla="*/ 792480 h 2846364"/>
              <a:gd name="connsiteX2" fmla="*/ 2602523 w 4248443"/>
              <a:gd name="connsiteY2" fmla="*/ 342314 h 2846364"/>
              <a:gd name="connsiteX3" fmla="*/ 4248443 w 4248443"/>
              <a:gd name="connsiteY3" fmla="*/ 2846364 h 2846364"/>
              <a:gd name="connsiteX0" fmla="*/ 0 w 4248443"/>
              <a:gd name="connsiteY0" fmla="*/ 2742562 h 2756630"/>
              <a:gd name="connsiteX1" fmla="*/ 1378634 w 4248443"/>
              <a:gd name="connsiteY1" fmla="*/ 702746 h 2756630"/>
              <a:gd name="connsiteX2" fmla="*/ 2448272 w 4248443"/>
              <a:gd name="connsiteY2" fmla="*/ 342314 h 2756630"/>
              <a:gd name="connsiteX3" fmla="*/ 4248443 w 4248443"/>
              <a:gd name="connsiteY3" fmla="*/ 2756630 h 2756630"/>
              <a:gd name="connsiteX0" fmla="*/ 0 w 4248443"/>
              <a:gd name="connsiteY0" fmla="*/ 2790633 h 2804701"/>
              <a:gd name="connsiteX1" fmla="*/ 1368152 w 4248443"/>
              <a:gd name="connsiteY1" fmla="*/ 462393 h 2804701"/>
              <a:gd name="connsiteX2" fmla="*/ 2448272 w 4248443"/>
              <a:gd name="connsiteY2" fmla="*/ 390385 h 2804701"/>
              <a:gd name="connsiteX3" fmla="*/ 4248443 w 4248443"/>
              <a:gd name="connsiteY3" fmla="*/ 2804701 h 2804701"/>
              <a:gd name="connsiteX0" fmla="*/ 0 w 4248443"/>
              <a:gd name="connsiteY0" fmla="*/ 2718624 h 2732692"/>
              <a:gd name="connsiteX1" fmla="*/ 1368152 w 4248443"/>
              <a:gd name="connsiteY1" fmla="*/ 390384 h 2732692"/>
              <a:gd name="connsiteX2" fmla="*/ 2304256 w 4248443"/>
              <a:gd name="connsiteY2" fmla="*/ 390385 h 2732692"/>
              <a:gd name="connsiteX3" fmla="*/ 4248443 w 4248443"/>
              <a:gd name="connsiteY3" fmla="*/ 2732692 h 2732692"/>
              <a:gd name="connsiteX0" fmla="*/ 0 w 4248443"/>
              <a:gd name="connsiteY0" fmla="*/ 2694621 h 2708689"/>
              <a:gd name="connsiteX1" fmla="*/ 1296144 w 4248443"/>
              <a:gd name="connsiteY1" fmla="*/ 510397 h 2708689"/>
              <a:gd name="connsiteX2" fmla="*/ 2304256 w 4248443"/>
              <a:gd name="connsiteY2" fmla="*/ 366382 h 2708689"/>
              <a:gd name="connsiteX3" fmla="*/ 4248443 w 4248443"/>
              <a:gd name="connsiteY3" fmla="*/ 2708689 h 2708689"/>
              <a:gd name="connsiteX0" fmla="*/ 0 w 4248443"/>
              <a:gd name="connsiteY0" fmla="*/ 2512257 h 2526325"/>
              <a:gd name="connsiteX1" fmla="*/ 1296144 w 4248443"/>
              <a:gd name="connsiteY1" fmla="*/ 328033 h 2526325"/>
              <a:gd name="connsiteX2" fmla="*/ 2592288 w 4248443"/>
              <a:gd name="connsiteY2" fmla="*/ 544057 h 2526325"/>
              <a:gd name="connsiteX3" fmla="*/ 4248443 w 4248443"/>
              <a:gd name="connsiteY3" fmla="*/ 2526325 h 2526325"/>
              <a:gd name="connsiteX0" fmla="*/ 0 w 4248443"/>
              <a:gd name="connsiteY0" fmla="*/ 2286577 h 2300645"/>
              <a:gd name="connsiteX1" fmla="*/ 1296144 w 4248443"/>
              <a:gd name="connsiteY1" fmla="*/ 390385 h 2300645"/>
              <a:gd name="connsiteX2" fmla="*/ 2592288 w 4248443"/>
              <a:gd name="connsiteY2" fmla="*/ 318377 h 2300645"/>
              <a:gd name="connsiteX3" fmla="*/ 4248443 w 4248443"/>
              <a:gd name="connsiteY3" fmla="*/ 2300645 h 2300645"/>
            </a:gdLst>
            <a:ahLst/>
            <a:cxnLst>
              <a:cxn ang="0">
                <a:pos x="connsiteX0" y="connsiteY0"/>
              </a:cxn>
              <a:cxn ang="0">
                <a:pos x="connsiteX1" y="connsiteY1"/>
              </a:cxn>
              <a:cxn ang="0">
                <a:pos x="connsiteX2" y="connsiteY2"/>
              </a:cxn>
              <a:cxn ang="0">
                <a:pos x="connsiteX3" y="connsiteY3"/>
              </a:cxn>
            </a:cxnLst>
            <a:rect l="l" t="t" r="r" b="b"/>
            <a:pathLst>
              <a:path w="4248443" h="2300645">
                <a:moveTo>
                  <a:pt x="0" y="2286577"/>
                </a:moveTo>
                <a:cubicBezTo>
                  <a:pt x="472440" y="1474167"/>
                  <a:pt x="864096" y="718418"/>
                  <a:pt x="1296144" y="390385"/>
                </a:cubicBezTo>
                <a:cubicBezTo>
                  <a:pt x="1728192" y="62352"/>
                  <a:pt x="2100238" y="0"/>
                  <a:pt x="2592288" y="318377"/>
                </a:cubicBezTo>
                <a:cubicBezTo>
                  <a:pt x="3084338" y="636754"/>
                  <a:pt x="3664634" y="1219777"/>
                  <a:pt x="4248443" y="2300645"/>
                </a:cubicBezTo>
              </a:path>
            </a:pathLst>
          </a:custGeom>
          <a:ln>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16" name="Straight Connector 15"/>
          <p:cNvCxnSpPr/>
          <p:nvPr/>
        </p:nvCxnSpPr>
        <p:spPr>
          <a:xfrm>
            <a:off x="7936514" y="1628671"/>
            <a:ext cx="0" cy="3456384"/>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rot="5400000">
            <a:off x="7165457" y="2983829"/>
            <a:ext cx="2042547" cy="523220"/>
          </a:xfrm>
          <a:prstGeom prst="rect">
            <a:avLst/>
          </a:prstGeom>
          <a:noFill/>
        </p:spPr>
        <p:txBody>
          <a:bodyPr wrap="none" rtlCol="0">
            <a:spAutoFit/>
          </a:bodyPr>
          <a:lstStyle/>
          <a:p>
            <a:r>
              <a:rPr lang="en-GB" sz="2800" dirty="0">
                <a:solidFill>
                  <a:srgbClr val="FF0000"/>
                </a:solidFill>
              </a:rPr>
              <a:t>Productivity</a:t>
            </a:r>
          </a:p>
        </p:txBody>
      </p:sp>
      <p:sp>
        <p:nvSpPr>
          <p:cNvPr id="18" name="TextBox 17"/>
          <p:cNvSpPr txBox="1"/>
          <p:nvPr/>
        </p:nvSpPr>
        <p:spPr>
          <a:xfrm>
            <a:off x="2302346" y="6084586"/>
            <a:ext cx="7587333" cy="584775"/>
          </a:xfrm>
          <a:prstGeom prst="rect">
            <a:avLst/>
          </a:prstGeom>
          <a:noFill/>
        </p:spPr>
        <p:txBody>
          <a:bodyPr wrap="none" rtlCol="0">
            <a:spAutoFit/>
          </a:bodyPr>
          <a:lstStyle/>
          <a:p>
            <a:pPr algn="ctr"/>
            <a:r>
              <a:rPr lang="en-GB" sz="3200" dirty="0"/>
              <a:t>Biodiversity peaks later but drops slightly</a:t>
            </a:r>
          </a:p>
        </p:txBody>
      </p:sp>
      <p:pic>
        <p:nvPicPr>
          <p:cNvPr id="3074" name="Picture 2"/>
          <p:cNvPicPr>
            <a:picLocks noChangeAspect="1" noChangeArrowheads="1"/>
          </p:cNvPicPr>
          <p:nvPr/>
        </p:nvPicPr>
        <p:blipFill>
          <a:blip r:embed="rId2" cstate="print"/>
          <a:srcRect l="6012" t="17508" r="1967" b="57581"/>
          <a:stretch>
            <a:fillRect/>
          </a:stretch>
        </p:blipFill>
        <p:spPr bwMode="auto">
          <a:xfrm>
            <a:off x="4858172" y="1526318"/>
            <a:ext cx="2538282" cy="598774"/>
          </a:xfrm>
          <a:prstGeom prst="rect">
            <a:avLst/>
          </a:prstGeom>
          <a:noFill/>
          <a:ln w="9525">
            <a:noFill/>
            <a:miter lim="800000"/>
            <a:headEnd/>
            <a:tailEnd/>
          </a:ln>
        </p:spPr>
      </p:pic>
      <p:sp>
        <p:nvSpPr>
          <p:cNvPr id="2" name="Freeform: Shape 1">
            <a:extLst>
              <a:ext uri="{FF2B5EF4-FFF2-40B4-BE49-F238E27FC236}">
                <a16:creationId xmlns:a16="http://schemas.microsoft.com/office/drawing/2014/main" id="{385ABE90-6539-4CFC-AB30-FFDB516507FD}"/>
              </a:ext>
            </a:extLst>
          </p:cNvPr>
          <p:cNvSpPr/>
          <p:nvPr/>
        </p:nvSpPr>
        <p:spPr>
          <a:xfrm>
            <a:off x="4436165" y="2174652"/>
            <a:ext cx="2862470" cy="2923667"/>
          </a:xfrm>
          <a:custGeom>
            <a:avLst/>
            <a:gdLst>
              <a:gd name="connsiteX0" fmla="*/ 0 w 3816626"/>
              <a:gd name="connsiteY0" fmla="*/ 2792813 h 2824945"/>
              <a:gd name="connsiteX1" fmla="*/ 821635 w 3816626"/>
              <a:gd name="connsiteY1" fmla="*/ 2779561 h 2824945"/>
              <a:gd name="connsiteX2" fmla="*/ 1364974 w 3816626"/>
              <a:gd name="connsiteY2" fmla="*/ 2355491 h 2824945"/>
              <a:gd name="connsiteX3" fmla="*/ 2014330 w 3816626"/>
              <a:gd name="connsiteY3" fmla="*/ 884500 h 2824945"/>
              <a:gd name="connsiteX4" fmla="*/ 2239617 w 3816626"/>
              <a:gd name="connsiteY4" fmla="*/ 367665 h 2824945"/>
              <a:gd name="connsiteX5" fmla="*/ 2531165 w 3816626"/>
              <a:gd name="connsiteY5" fmla="*/ 89369 h 2824945"/>
              <a:gd name="connsiteX6" fmla="*/ 2902226 w 3816626"/>
              <a:gd name="connsiteY6" fmla="*/ 23108 h 2824945"/>
              <a:gd name="connsiteX7" fmla="*/ 3260035 w 3816626"/>
              <a:gd name="connsiteY7" fmla="*/ 49613 h 2824945"/>
              <a:gd name="connsiteX8" fmla="*/ 3816626 w 3816626"/>
              <a:gd name="connsiteY8" fmla="*/ 553195 h 2824945"/>
              <a:gd name="connsiteX0" fmla="*/ 0 w 3816626"/>
              <a:gd name="connsiteY0" fmla="*/ 2864724 h 2896856"/>
              <a:gd name="connsiteX1" fmla="*/ 821635 w 3816626"/>
              <a:gd name="connsiteY1" fmla="*/ 2851472 h 2896856"/>
              <a:gd name="connsiteX2" fmla="*/ 1364974 w 3816626"/>
              <a:gd name="connsiteY2" fmla="*/ 2427402 h 2896856"/>
              <a:gd name="connsiteX3" fmla="*/ 2014330 w 3816626"/>
              <a:gd name="connsiteY3" fmla="*/ 956411 h 2896856"/>
              <a:gd name="connsiteX4" fmla="*/ 2239617 w 3816626"/>
              <a:gd name="connsiteY4" fmla="*/ 439576 h 2896856"/>
              <a:gd name="connsiteX5" fmla="*/ 2597426 w 3816626"/>
              <a:gd name="connsiteY5" fmla="*/ 15506 h 2896856"/>
              <a:gd name="connsiteX6" fmla="*/ 2902226 w 3816626"/>
              <a:gd name="connsiteY6" fmla="*/ 95019 h 2896856"/>
              <a:gd name="connsiteX7" fmla="*/ 3260035 w 3816626"/>
              <a:gd name="connsiteY7" fmla="*/ 121524 h 2896856"/>
              <a:gd name="connsiteX8" fmla="*/ 3816626 w 3816626"/>
              <a:gd name="connsiteY8" fmla="*/ 625106 h 2896856"/>
              <a:gd name="connsiteX0" fmla="*/ 0 w 3816626"/>
              <a:gd name="connsiteY0" fmla="*/ 2914184 h 2946316"/>
              <a:gd name="connsiteX1" fmla="*/ 821635 w 3816626"/>
              <a:gd name="connsiteY1" fmla="*/ 2900932 h 2946316"/>
              <a:gd name="connsiteX2" fmla="*/ 1364974 w 3816626"/>
              <a:gd name="connsiteY2" fmla="*/ 2476862 h 2946316"/>
              <a:gd name="connsiteX3" fmla="*/ 2014330 w 3816626"/>
              <a:gd name="connsiteY3" fmla="*/ 1005871 h 2946316"/>
              <a:gd name="connsiteX4" fmla="*/ 2239617 w 3816626"/>
              <a:gd name="connsiteY4" fmla="*/ 489036 h 2946316"/>
              <a:gd name="connsiteX5" fmla="*/ 2597426 w 3816626"/>
              <a:gd name="connsiteY5" fmla="*/ 64966 h 2946316"/>
              <a:gd name="connsiteX6" fmla="*/ 2981739 w 3816626"/>
              <a:gd name="connsiteY6" fmla="*/ 11958 h 2946316"/>
              <a:gd name="connsiteX7" fmla="*/ 3260035 w 3816626"/>
              <a:gd name="connsiteY7" fmla="*/ 170984 h 2946316"/>
              <a:gd name="connsiteX8" fmla="*/ 3816626 w 3816626"/>
              <a:gd name="connsiteY8" fmla="*/ 674566 h 2946316"/>
              <a:gd name="connsiteX0" fmla="*/ 0 w 3816626"/>
              <a:gd name="connsiteY0" fmla="*/ 2914184 h 2923667"/>
              <a:gd name="connsiteX1" fmla="*/ 870621 w 3816626"/>
              <a:gd name="connsiteY1" fmla="*/ 2827454 h 2923667"/>
              <a:gd name="connsiteX2" fmla="*/ 1364974 w 3816626"/>
              <a:gd name="connsiteY2" fmla="*/ 2476862 h 2923667"/>
              <a:gd name="connsiteX3" fmla="*/ 2014330 w 3816626"/>
              <a:gd name="connsiteY3" fmla="*/ 1005871 h 2923667"/>
              <a:gd name="connsiteX4" fmla="*/ 2239617 w 3816626"/>
              <a:gd name="connsiteY4" fmla="*/ 489036 h 2923667"/>
              <a:gd name="connsiteX5" fmla="*/ 2597426 w 3816626"/>
              <a:gd name="connsiteY5" fmla="*/ 64966 h 2923667"/>
              <a:gd name="connsiteX6" fmla="*/ 2981739 w 3816626"/>
              <a:gd name="connsiteY6" fmla="*/ 11958 h 2923667"/>
              <a:gd name="connsiteX7" fmla="*/ 3260035 w 3816626"/>
              <a:gd name="connsiteY7" fmla="*/ 170984 h 2923667"/>
              <a:gd name="connsiteX8" fmla="*/ 3816626 w 3816626"/>
              <a:gd name="connsiteY8" fmla="*/ 674566 h 292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6626" h="2923667">
                <a:moveTo>
                  <a:pt x="0" y="2914184"/>
                </a:moveTo>
                <a:cubicBezTo>
                  <a:pt x="297069" y="2944001"/>
                  <a:pt x="643125" y="2900341"/>
                  <a:pt x="870621" y="2827454"/>
                </a:cubicBezTo>
                <a:cubicBezTo>
                  <a:pt x="1098117" y="2754567"/>
                  <a:pt x="1174356" y="2780459"/>
                  <a:pt x="1364974" y="2476862"/>
                </a:cubicBezTo>
                <a:cubicBezTo>
                  <a:pt x="1555592" y="2173265"/>
                  <a:pt x="1868556" y="1337175"/>
                  <a:pt x="2014330" y="1005871"/>
                </a:cubicBezTo>
                <a:cubicBezTo>
                  <a:pt x="2160104" y="674567"/>
                  <a:pt x="2142434" y="645853"/>
                  <a:pt x="2239617" y="489036"/>
                </a:cubicBezTo>
                <a:cubicBezTo>
                  <a:pt x="2336800" y="332219"/>
                  <a:pt x="2473739" y="144479"/>
                  <a:pt x="2597426" y="64966"/>
                </a:cubicBezTo>
                <a:cubicBezTo>
                  <a:pt x="2721113" y="-14547"/>
                  <a:pt x="2871304" y="-5712"/>
                  <a:pt x="2981739" y="11958"/>
                </a:cubicBezTo>
                <a:cubicBezTo>
                  <a:pt x="3092174" y="29628"/>
                  <a:pt x="3120887" y="60549"/>
                  <a:pt x="3260035" y="170984"/>
                </a:cubicBezTo>
                <a:cubicBezTo>
                  <a:pt x="3399183" y="281419"/>
                  <a:pt x="3614530" y="466949"/>
                  <a:pt x="3816626" y="674566"/>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1234F824-3BF6-4C1A-9F0C-98ADD6E73255}"/>
              </a:ext>
            </a:extLst>
          </p:cNvPr>
          <p:cNvCxnSpPr/>
          <p:nvPr/>
        </p:nvCxnSpPr>
        <p:spPr>
          <a:xfrm>
            <a:off x="8541026" y="1628673"/>
            <a:ext cx="0" cy="342242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1AFE514-FF67-4752-BF7E-0E6B1A9F04E7}"/>
              </a:ext>
            </a:extLst>
          </p:cNvPr>
          <p:cNvSpPr txBox="1"/>
          <p:nvPr/>
        </p:nvSpPr>
        <p:spPr>
          <a:xfrm rot="5400000">
            <a:off x="7758948" y="3011433"/>
            <a:ext cx="2023311" cy="523220"/>
          </a:xfrm>
          <a:prstGeom prst="rect">
            <a:avLst/>
          </a:prstGeom>
          <a:noFill/>
        </p:spPr>
        <p:txBody>
          <a:bodyPr wrap="none" rtlCol="0">
            <a:spAutoFit/>
          </a:bodyPr>
          <a:lstStyle/>
          <a:p>
            <a:r>
              <a:rPr lang="en-GB" sz="2800" dirty="0">
                <a:solidFill>
                  <a:srgbClr val="00B050"/>
                </a:solidFill>
              </a:rPr>
              <a:t>Biodiversity</a:t>
            </a:r>
          </a:p>
        </p:txBody>
      </p:sp>
    </p:spTree>
    <p:extLst>
      <p:ext uri="{BB962C8B-B14F-4D97-AF65-F5344CB8AC3E}">
        <p14:creationId xmlns:p14="http://schemas.microsoft.com/office/powerpoint/2010/main" val="158609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C:\Users\mqbssefb\Downloads\C16\C16\16-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47650"/>
            <a:ext cx="7620000" cy="636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933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75520" y="260648"/>
            <a:ext cx="8640960" cy="5940088"/>
          </a:xfrm>
          <a:prstGeom prst="rect">
            <a:avLst/>
          </a:prstGeom>
          <a:noFill/>
        </p:spPr>
        <p:txBody>
          <a:bodyPr wrap="square" rtlCol="0">
            <a:spAutoFit/>
          </a:bodyPr>
          <a:lstStyle/>
          <a:p>
            <a:pPr algn="ctr"/>
            <a:r>
              <a:rPr lang="en-GB" sz="3600" dirty="0"/>
              <a:t>Secondary Succession</a:t>
            </a:r>
          </a:p>
          <a:p>
            <a:pPr algn="ctr"/>
            <a:endParaRPr lang="en-GB" sz="3600" dirty="0"/>
          </a:p>
          <a:p>
            <a:r>
              <a:rPr lang="en-GB" sz="2800" dirty="0"/>
              <a:t>Development of an ecosystem on previously vegetated land. Succession begins from existing biological material.</a:t>
            </a:r>
          </a:p>
          <a:p>
            <a:endParaRPr lang="en-GB" sz="2800" dirty="0"/>
          </a:p>
          <a:p>
            <a:r>
              <a:rPr lang="en-GB" sz="2800" dirty="0"/>
              <a:t>Follows a similar pattern to that from mid-primary succession </a:t>
            </a:r>
          </a:p>
          <a:p>
            <a:r>
              <a:rPr lang="en-GB" sz="2800" dirty="0"/>
              <a:t>Rapid development of woodland (in Europe) to form closed canopy (supports “wildwood” model)</a:t>
            </a:r>
          </a:p>
          <a:p>
            <a:r>
              <a:rPr lang="en-GB" sz="2800" dirty="0"/>
              <a:t>In UK, typically Scrub&gt;Birch&gt;Oak</a:t>
            </a:r>
          </a:p>
          <a:p>
            <a:r>
              <a:rPr lang="en-GB" sz="2800" dirty="0"/>
              <a:t>Commonly seen in </a:t>
            </a:r>
            <a:r>
              <a:rPr lang="en-GB" sz="2800" i="1" dirty="0"/>
              <a:t>urban areas </a:t>
            </a:r>
            <a:r>
              <a:rPr lang="en-GB" sz="2800" dirty="0"/>
              <a:t>(c.f. Urban Biodiversity)</a:t>
            </a:r>
          </a:p>
        </p:txBody>
      </p:sp>
    </p:spTree>
    <p:extLst>
      <p:ext uri="{BB962C8B-B14F-4D97-AF65-F5344CB8AC3E}">
        <p14:creationId xmlns:p14="http://schemas.microsoft.com/office/powerpoint/2010/main" val="342076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Examples of secondary succession</a:t>
            </a:r>
          </a:p>
        </p:txBody>
      </p:sp>
      <p:sp>
        <p:nvSpPr>
          <p:cNvPr id="3" name="Content Placeholder 2"/>
          <p:cNvSpPr>
            <a:spLocks noGrp="1"/>
          </p:cNvSpPr>
          <p:nvPr>
            <p:ph idx="1"/>
          </p:nvPr>
        </p:nvSpPr>
        <p:spPr>
          <a:xfrm>
            <a:off x="1981200" y="1340769"/>
            <a:ext cx="8229600" cy="4525963"/>
          </a:xfrm>
        </p:spPr>
        <p:txBody>
          <a:bodyPr>
            <a:normAutofit/>
          </a:bodyPr>
          <a:lstStyle/>
          <a:p>
            <a:r>
              <a:rPr lang="en-GB" sz="2800" dirty="0"/>
              <a:t>Chalk grassland to forest</a:t>
            </a:r>
          </a:p>
          <a:p>
            <a:r>
              <a:rPr lang="en-GB" sz="2800" dirty="0"/>
              <a:t>Heathland to forest</a:t>
            </a:r>
          </a:p>
          <a:p>
            <a:r>
              <a:rPr lang="en-GB" sz="2800" dirty="0"/>
              <a:t>Old field succession (Minnesota)</a:t>
            </a:r>
          </a:p>
          <a:p>
            <a:endParaRPr lang="en-GB" sz="2800" dirty="0"/>
          </a:p>
        </p:txBody>
      </p:sp>
      <p:pic>
        <p:nvPicPr>
          <p:cNvPr id="7170"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950" y="2924945"/>
            <a:ext cx="5238750"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636568" y="6601204"/>
            <a:ext cx="4572000" cy="307777"/>
          </a:xfrm>
          <a:prstGeom prst="rect">
            <a:avLst/>
          </a:prstGeom>
        </p:spPr>
        <p:txBody>
          <a:bodyPr>
            <a:spAutoFit/>
          </a:bodyPr>
          <a:lstStyle/>
          <a:p>
            <a:r>
              <a:rPr lang="en-GB" sz="1400" dirty="0">
                <a:hlinkClick r:id="rId3"/>
              </a:rPr>
              <a:t>https://ericharmeyer.weebly.com/succession.html</a:t>
            </a:r>
            <a:endParaRPr lang="en-GB" sz="1400" dirty="0"/>
          </a:p>
        </p:txBody>
      </p:sp>
    </p:spTree>
    <p:extLst>
      <p:ext uri="{BB962C8B-B14F-4D97-AF65-F5344CB8AC3E}">
        <p14:creationId xmlns:p14="http://schemas.microsoft.com/office/powerpoint/2010/main" val="2954965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9936" y="764705"/>
            <a:ext cx="4701208" cy="4525963"/>
          </a:xfrm>
        </p:spPr>
        <p:txBody>
          <a:bodyPr>
            <a:normAutofit/>
          </a:bodyPr>
          <a:lstStyle/>
          <a:p>
            <a:pPr marL="0" indent="0">
              <a:buNone/>
            </a:pPr>
            <a:r>
              <a:rPr lang="en-GB" sz="2400" dirty="0"/>
              <a:t>Allogenic succession: succession initiated by factors OUTSIDE of the community- storms, fires, floods etc.</a:t>
            </a:r>
          </a:p>
          <a:p>
            <a:pPr marL="0" indent="0">
              <a:buNone/>
            </a:pPr>
            <a:endParaRPr lang="en-GB" sz="2400" dirty="0"/>
          </a:p>
          <a:p>
            <a:pPr marL="0" indent="0">
              <a:buNone/>
            </a:pPr>
            <a:r>
              <a:rPr lang="en-GB" sz="2400" dirty="0"/>
              <a:t>Saltmarsh on River </a:t>
            </a:r>
            <a:r>
              <a:rPr lang="en-GB" sz="2400" dirty="0" err="1"/>
              <a:t>Fal</a:t>
            </a:r>
            <a:r>
              <a:rPr lang="en-GB" sz="2400" dirty="0"/>
              <a:t>, UK. </a:t>
            </a:r>
          </a:p>
          <a:p>
            <a:pPr marL="0" indent="0">
              <a:buNone/>
            </a:pPr>
            <a:r>
              <a:rPr lang="en-GB" sz="2400" dirty="0"/>
              <a:t>Saltmarsh moves toward the sea over time. </a:t>
            </a:r>
          </a:p>
          <a:p>
            <a:pPr marL="0" indent="0">
              <a:buNone/>
            </a:pPr>
            <a:r>
              <a:rPr lang="en-GB" sz="2400" dirty="0"/>
              <a:t>Silt build-up increases the amount of land for forest.</a:t>
            </a:r>
          </a:p>
          <a:p>
            <a:endParaRPr lang="en-GB" sz="2400" dirty="0"/>
          </a:p>
        </p:txBody>
      </p:sp>
      <p:pic>
        <p:nvPicPr>
          <p:cNvPr id="3074" name="Picture 2" descr="C:\Users\mqbssefb\Downloads\IMG_20200716_16103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032" t="8817" r="19319" b="5807"/>
          <a:stretch/>
        </p:blipFill>
        <p:spPr bwMode="auto">
          <a:xfrm>
            <a:off x="1991545" y="260648"/>
            <a:ext cx="3170903" cy="585511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a:off x="2135560" y="6453336"/>
            <a:ext cx="2808312"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2567609" y="6453336"/>
            <a:ext cx="1851789" cy="369332"/>
          </a:xfrm>
          <a:prstGeom prst="rect">
            <a:avLst/>
          </a:prstGeom>
          <a:noFill/>
        </p:spPr>
        <p:txBody>
          <a:bodyPr wrap="none" rtlCol="0">
            <a:spAutoFit/>
          </a:bodyPr>
          <a:lstStyle/>
          <a:p>
            <a:r>
              <a:rPr lang="en-GB" dirty="0"/>
              <a:t>Direction of land</a:t>
            </a:r>
          </a:p>
        </p:txBody>
      </p:sp>
    </p:spTree>
    <p:extLst>
      <p:ext uri="{BB962C8B-B14F-4D97-AF65-F5344CB8AC3E}">
        <p14:creationId xmlns:p14="http://schemas.microsoft.com/office/powerpoint/2010/main" val="1971513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520" y="1166018"/>
            <a:ext cx="4618856" cy="5215310"/>
          </a:xfrm>
        </p:spPr>
        <p:txBody>
          <a:bodyPr>
            <a:normAutofit lnSpcReduction="10000"/>
          </a:bodyPr>
          <a:lstStyle/>
          <a:p>
            <a:pPr marL="0" indent="0">
              <a:buNone/>
            </a:pPr>
            <a:r>
              <a:rPr lang="en-GB" sz="2800" dirty="0"/>
              <a:t>Autogenic succession: succession driven by species interactions.</a:t>
            </a:r>
          </a:p>
          <a:p>
            <a:pPr marL="0" indent="0">
              <a:buNone/>
            </a:pPr>
            <a:endParaRPr lang="en-GB" sz="2800" dirty="0"/>
          </a:p>
          <a:p>
            <a:pPr marL="0" indent="0">
              <a:buNone/>
            </a:pPr>
            <a:r>
              <a:rPr lang="en-GB" sz="2800" dirty="0"/>
              <a:t>Pioneering species may: </a:t>
            </a:r>
          </a:p>
          <a:p>
            <a:pPr marL="0" indent="0">
              <a:buNone/>
            </a:pPr>
            <a:r>
              <a:rPr lang="en-GB" sz="2800" dirty="0"/>
              <a:t>Fix atmospheric N, allowing other species to colonise.</a:t>
            </a:r>
          </a:p>
          <a:p>
            <a:pPr marL="0" indent="0">
              <a:buNone/>
            </a:pPr>
            <a:r>
              <a:rPr lang="en-GB" sz="2800" dirty="0"/>
              <a:t>Produce detritus for feeding/ living in</a:t>
            </a:r>
          </a:p>
          <a:p>
            <a:pPr marL="0" indent="0">
              <a:buNone/>
            </a:pPr>
            <a:r>
              <a:rPr lang="en-GB" sz="2800" dirty="0"/>
              <a:t>Trap water and nutrients.</a:t>
            </a:r>
          </a:p>
          <a:p>
            <a:pPr marL="0" indent="0">
              <a:buNone/>
            </a:pPr>
            <a:r>
              <a:rPr lang="en-GB" sz="2800" dirty="0"/>
              <a:t>Provide shade</a:t>
            </a:r>
          </a:p>
          <a:p>
            <a:pPr marL="0" indent="0">
              <a:buNone/>
            </a:pPr>
            <a:endParaRPr lang="en-GB" sz="2800" dirty="0"/>
          </a:p>
        </p:txBody>
      </p:sp>
      <p:pic>
        <p:nvPicPr>
          <p:cNvPr id="4098" name="Picture 2" descr="C:\Users\mqbssefb\Downloads\sharissa-johnson-v0gbevLBUNM-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8048"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698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922114"/>
          </a:xfrm>
        </p:spPr>
        <p:txBody>
          <a:bodyPr>
            <a:normAutofit/>
          </a:bodyPr>
          <a:lstStyle/>
          <a:p>
            <a:r>
              <a:rPr lang="en-GB" sz="3200" dirty="0"/>
              <a:t>Autogenic succession mechanisms</a:t>
            </a:r>
          </a:p>
        </p:txBody>
      </p:sp>
      <p:sp>
        <p:nvSpPr>
          <p:cNvPr id="3" name="Content Placeholder 2"/>
          <p:cNvSpPr>
            <a:spLocks noGrp="1"/>
          </p:cNvSpPr>
          <p:nvPr>
            <p:ph idx="1"/>
          </p:nvPr>
        </p:nvSpPr>
        <p:spPr>
          <a:xfrm>
            <a:off x="1981200" y="908720"/>
            <a:ext cx="5266928" cy="5832648"/>
          </a:xfrm>
        </p:spPr>
        <p:txBody>
          <a:bodyPr>
            <a:normAutofit fontScale="92500" lnSpcReduction="20000"/>
          </a:bodyPr>
          <a:lstStyle/>
          <a:p>
            <a:pPr marL="0" indent="0">
              <a:lnSpc>
                <a:spcPct val="150000"/>
              </a:lnSpc>
              <a:buNone/>
            </a:pPr>
            <a:r>
              <a:rPr lang="en-GB" sz="2400" dirty="0"/>
              <a:t>Facilitation: 1</a:t>
            </a:r>
            <a:r>
              <a:rPr lang="en-GB" sz="2400" baseline="30000" dirty="0"/>
              <a:t>st</a:t>
            </a:r>
            <a:r>
              <a:rPr lang="en-GB" sz="2400" dirty="0"/>
              <a:t> species helps the second. Seen in first stages of primary succession.</a:t>
            </a:r>
          </a:p>
          <a:p>
            <a:pPr>
              <a:lnSpc>
                <a:spcPct val="150000"/>
              </a:lnSpc>
            </a:pPr>
            <a:endParaRPr lang="en-GB" sz="2400" dirty="0"/>
          </a:p>
          <a:p>
            <a:pPr marL="0" indent="0">
              <a:lnSpc>
                <a:spcPct val="150000"/>
              </a:lnSpc>
              <a:buNone/>
            </a:pPr>
            <a:r>
              <a:rPr lang="en-GB" sz="2400" dirty="0"/>
              <a:t>Inhibition: 1</a:t>
            </a:r>
            <a:r>
              <a:rPr lang="en-GB" sz="2400" baseline="30000" dirty="0"/>
              <a:t>st</a:t>
            </a:r>
            <a:r>
              <a:rPr lang="en-GB" sz="2400" dirty="0"/>
              <a:t> species inhibits the second. Most commonly seen in secondary succession. Competition is strong. Usually the first species exerts “priority effects” and wins the competition.</a:t>
            </a:r>
          </a:p>
          <a:p>
            <a:pPr>
              <a:lnSpc>
                <a:spcPct val="150000"/>
              </a:lnSpc>
            </a:pPr>
            <a:endParaRPr lang="en-GB" sz="2400" dirty="0"/>
          </a:p>
          <a:p>
            <a:pPr marL="0" indent="0">
              <a:lnSpc>
                <a:spcPct val="150000"/>
              </a:lnSpc>
              <a:buNone/>
            </a:pPr>
            <a:r>
              <a:rPr lang="en-GB" sz="2400" dirty="0"/>
              <a:t>Tolerance: species coexist and neither wins.</a:t>
            </a:r>
          </a:p>
        </p:txBody>
      </p:sp>
      <p:grpSp>
        <p:nvGrpSpPr>
          <p:cNvPr id="4" name="Group 3"/>
          <p:cNvGrpSpPr/>
          <p:nvPr/>
        </p:nvGrpSpPr>
        <p:grpSpPr>
          <a:xfrm>
            <a:off x="7412409" y="4509121"/>
            <a:ext cx="2678548" cy="1986153"/>
            <a:chOff x="441379" y="1310877"/>
            <a:chExt cx="7488484" cy="5275048"/>
          </a:xfrm>
        </p:grpSpPr>
        <p:cxnSp>
          <p:nvCxnSpPr>
            <p:cNvPr id="5" name="Straight Connector 4"/>
            <p:cNvCxnSpPr/>
            <p:nvPr/>
          </p:nvCxnSpPr>
          <p:spPr>
            <a:xfrm>
              <a:off x="1393864" y="1772816"/>
              <a:ext cx="0" cy="4320480"/>
            </a:xfrm>
            <a:prstGeom prst="line">
              <a:avLst/>
            </a:prstGeom>
            <a:ln w="28575"/>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1393864" y="6093296"/>
              <a:ext cx="55544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1430257" y="3826252"/>
              <a:ext cx="4581903" cy="226704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1379" y="1310877"/>
              <a:ext cx="986841" cy="735685"/>
            </a:xfrm>
            <a:prstGeom prst="rect">
              <a:avLst/>
            </a:prstGeom>
            <a:noFill/>
          </p:spPr>
          <p:txBody>
            <a:bodyPr wrap="none" rtlCol="0">
              <a:spAutoFit/>
            </a:bodyPr>
            <a:lstStyle/>
            <a:p>
              <a:r>
                <a:rPr lang="en-GB" sz="1200" dirty="0"/>
                <a:t>N</a:t>
              </a:r>
              <a:r>
                <a:rPr lang="en-GB" sz="1200" baseline="-25000" dirty="0"/>
                <a:t>2</a:t>
              </a:r>
              <a:endParaRPr lang="en-GB" sz="1200" dirty="0"/>
            </a:p>
          </p:txBody>
        </p:sp>
        <p:cxnSp>
          <p:nvCxnSpPr>
            <p:cNvPr id="9" name="Straight Connector 8"/>
            <p:cNvCxnSpPr/>
            <p:nvPr/>
          </p:nvCxnSpPr>
          <p:spPr>
            <a:xfrm>
              <a:off x="1430257" y="2564904"/>
              <a:ext cx="2997727" cy="3528392"/>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943022" y="5850240"/>
              <a:ext cx="986841" cy="735685"/>
            </a:xfrm>
            <a:prstGeom prst="rect">
              <a:avLst/>
            </a:prstGeom>
            <a:noFill/>
          </p:spPr>
          <p:txBody>
            <a:bodyPr wrap="none" rtlCol="0">
              <a:spAutoFit/>
            </a:bodyPr>
            <a:lstStyle/>
            <a:p>
              <a:r>
                <a:rPr lang="en-GB" sz="1200" dirty="0"/>
                <a:t>N</a:t>
              </a:r>
              <a:r>
                <a:rPr lang="en-GB" sz="1200" baseline="-25000" dirty="0"/>
                <a:t>1</a:t>
              </a:r>
              <a:endParaRPr lang="en-GB" sz="1200" dirty="0"/>
            </a:p>
          </p:txBody>
        </p:sp>
        <p:sp>
          <p:nvSpPr>
            <p:cNvPr id="13" name="Oval 12"/>
            <p:cNvSpPr/>
            <p:nvPr/>
          </p:nvSpPr>
          <p:spPr>
            <a:xfrm>
              <a:off x="2206017" y="5261477"/>
              <a:ext cx="133735" cy="106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4" name="Oval 13"/>
            <p:cNvSpPr/>
            <p:nvPr/>
          </p:nvSpPr>
          <p:spPr>
            <a:xfrm>
              <a:off x="4029394" y="3933884"/>
              <a:ext cx="133735" cy="106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5" name="Oval 14"/>
            <p:cNvSpPr/>
            <p:nvPr/>
          </p:nvSpPr>
          <p:spPr>
            <a:xfrm>
              <a:off x="1907704" y="3645024"/>
              <a:ext cx="144016" cy="115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6" name="Oval 15"/>
            <p:cNvSpPr/>
            <p:nvPr/>
          </p:nvSpPr>
          <p:spPr>
            <a:xfrm>
              <a:off x="4582281" y="5626452"/>
              <a:ext cx="133735" cy="106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7" name="TextBox 16"/>
            <p:cNvSpPr txBox="1"/>
            <p:nvPr/>
          </p:nvSpPr>
          <p:spPr>
            <a:xfrm>
              <a:off x="847760" y="3642818"/>
              <a:ext cx="516457" cy="674379"/>
            </a:xfrm>
            <a:prstGeom prst="rect">
              <a:avLst/>
            </a:prstGeom>
            <a:noFill/>
          </p:spPr>
          <p:txBody>
            <a:bodyPr wrap="none" rtlCol="0">
              <a:spAutoFit/>
            </a:bodyPr>
            <a:lstStyle/>
            <a:p>
              <a:endParaRPr lang="en-GB" sz="1050" dirty="0"/>
            </a:p>
          </p:txBody>
        </p:sp>
        <p:sp>
          <p:nvSpPr>
            <p:cNvPr id="22" name="TextBox 21"/>
            <p:cNvSpPr txBox="1"/>
            <p:nvPr/>
          </p:nvSpPr>
          <p:spPr>
            <a:xfrm>
              <a:off x="895584" y="2276872"/>
              <a:ext cx="516457" cy="674379"/>
            </a:xfrm>
            <a:prstGeom prst="rect">
              <a:avLst/>
            </a:prstGeom>
            <a:noFill/>
          </p:spPr>
          <p:txBody>
            <a:bodyPr wrap="none" rtlCol="0">
              <a:spAutoFit/>
            </a:bodyPr>
            <a:lstStyle/>
            <a:p>
              <a:endParaRPr lang="en-GB" sz="1050" dirty="0"/>
            </a:p>
          </p:txBody>
        </p:sp>
        <p:cxnSp>
          <p:nvCxnSpPr>
            <p:cNvPr id="25" name="Straight Arrow Connector 24"/>
            <p:cNvCxnSpPr>
              <a:stCxn id="14" idx="3"/>
            </p:cNvCxnSpPr>
            <p:nvPr/>
          </p:nvCxnSpPr>
          <p:spPr>
            <a:xfrm flipH="1">
              <a:off x="3347864" y="4025047"/>
              <a:ext cx="701115" cy="55608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V="1">
              <a:off x="2321278" y="4840179"/>
              <a:ext cx="607842" cy="42969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a:stCxn id="16" idx="5"/>
            </p:cNvCxnSpPr>
            <p:nvPr/>
          </p:nvCxnSpPr>
          <p:spPr>
            <a:xfrm flipH="1" flipV="1">
              <a:off x="4171064" y="5368281"/>
              <a:ext cx="525367" cy="34933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15" idx="1"/>
            </p:cNvCxnSpPr>
            <p:nvPr/>
          </p:nvCxnSpPr>
          <p:spPr>
            <a:xfrm>
              <a:off x="1928795" y="3661987"/>
              <a:ext cx="554973" cy="36306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31" name="Smiley Face 30"/>
            <p:cNvSpPr/>
            <p:nvPr/>
          </p:nvSpPr>
          <p:spPr>
            <a:xfrm>
              <a:off x="2929120" y="4534981"/>
              <a:ext cx="504056" cy="424793"/>
            </a:xfrm>
            <a:prstGeom prst="smileyF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grpSp>
        <p:nvGrpSpPr>
          <p:cNvPr id="57" name="Group 56"/>
          <p:cNvGrpSpPr/>
          <p:nvPr/>
        </p:nvGrpSpPr>
        <p:grpSpPr>
          <a:xfrm>
            <a:off x="7448437" y="2610570"/>
            <a:ext cx="2337686" cy="2138695"/>
            <a:chOff x="654132" y="1772816"/>
            <a:chExt cx="6294132" cy="5018413"/>
          </a:xfrm>
        </p:grpSpPr>
        <p:cxnSp>
          <p:nvCxnSpPr>
            <p:cNvPr id="58" name="Straight Connector 57"/>
            <p:cNvCxnSpPr/>
            <p:nvPr/>
          </p:nvCxnSpPr>
          <p:spPr>
            <a:xfrm>
              <a:off x="1393864" y="1772816"/>
              <a:ext cx="0" cy="4320480"/>
            </a:xfrm>
            <a:prstGeom prst="line">
              <a:avLst/>
            </a:prstGeom>
            <a:ln w="28575"/>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a:off x="1393864" y="6093296"/>
              <a:ext cx="55544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a:off x="1400780" y="2204864"/>
              <a:ext cx="4260703" cy="3888432"/>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rot="16200000">
              <a:off x="-656574" y="3540288"/>
              <a:ext cx="3367222" cy="745810"/>
            </a:xfrm>
            <a:prstGeom prst="rect">
              <a:avLst/>
            </a:prstGeom>
            <a:noFill/>
          </p:spPr>
          <p:txBody>
            <a:bodyPr wrap="none" rtlCol="0">
              <a:spAutoFit/>
            </a:bodyPr>
            <a:lstStyle/>
            <a:p>
              <a:r>
                <a:rPr lang="en-GB" sz="1200" dirty="0"/>
                <a:t>Population size N</a:t>
              </a:r>
              <a:r>
                <a:rPr lang="en-GB" sz="1200" baseline="-25000" dirty="0"/>
                <a:t>2</a:t>
              </a:r>
              <a:endParaRPr lang="en-GB" sz="1200" dirty="0"/>
            </a:p>
          </p:txBody>
        </p:sp>
        <p:cxnSp>
          <p:nvCxnSpPr>
            <p:cNvPr id="62" name="Straight Connector 61"/>
            <p:cNvCxnSpPr/>
            <p:nvPr/>
          </p:nvCxnSpPr>
          <p:spPr>
            <a:xfrm>
              <a:off x="1430257" y="3317261"/>
              <a:ext cx="2997727" cy="277603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206019" y="6141255"/>
              <a:ext cx="3863705" cy="649974"/>
            </a:xfrm>
            <a:prstGeom prst="rect">
              <a:avLst/>
            </a:prstGeom>
            <a:noFill/>
          </p:spPr>
          <p:txBody>
            <a:bodyPr wrap="none" rtlCol="0">
              <a:spAutoFit/>
            </a:bodyPr>
            <a:lstStyle/>
            <a:p>
              <a:r>
                <a:rPr lang="en-GB" sz="1200" dirty="0"/>
                <a:t>Population size N</a:t>
              </a:r>
              <a:r>
                <a:rPr lang="en-GB" sz="1200" baseline="-25000" dirty="0"/>
                <a:t>1</a:t>
              </a:r>
              <a:endParaRPr lang="en-GB" sz="1200" dirty="0"/>
            </a:p>
          </p:txBody>
        </p:sp>
        <p:sp>
          <p:nvSpPr>
            <p:cNvPr id="64" name="TextBox 63"/>
            <p:cNvSpPr txBox="1"/>
            <p:nvPr/>
          </p:nvSpPr>
          <p:spPr>
            <a:xfrm rot="2477168">
              <a:off x="4382199" y="5188135"/>
              <a:ext cx="2094135" cy="595810"/>
            </a:xfrm>
            <a:prstGeom prst="rect">
              <a:avLst/>
            </a:prstGeom>
            <a:noFill/>
          </p:spPr>
          <p:txBody>
            <a:bodyPr wrap="none" rtlCol="0">
              <a:spAutoFit/>
            </a:bodyPr>
            <a:lstStyle/>
            <a:p>
              <a:r>
                <a:rPr lang="en-GB" sz="1050" dirty="0"/>
                <a:t>Species 1</a:t>
              </a:r>
            </a:p>
          </p:txBody>
        </p:sp>
        <p:sp>
          <p:nvSpPr>
            <p:cNvPr id="65" name="TextBox 64"/>
            <p:cNvSpPr txBox="1"/>
            <p:nvPr/>
          </p:nvSpPr>
          <p:spPr>
            <a:xfrm rot="2477168">
              <a:off x="3088684" y="5177181"/>
              <a:ext cx="2094135" cy="595810"/>
            </a:xfrm>
            <a:prstGeom prst="rect">
              <a:avLst/>
            </a:prstGeom>
            <a:noFill/>
          </p:spPr>
          <p:txBody>
            <a:bodyPr wrap="none" rtlCol="0">
              <a:spAutoFit/>
            </a:bodyPr>
            <a:lstStyle/>
            <a:p>
              <a:r>
                <a:rPr lang="en-GB" sz="1050" dirty="0"/>
                <a:t>Species 2</a:t>
              </a:r>
            </a:p>
          </p:txBody>
        </p:sp>
        <p:sp>
          <p:nvSpPr>
            <p:cNvPr id="66" name="Oval 65"/>
            <p:cNvSpPr/>
            <p:nvPr/>
          </p:nvSpPr>
          <p:spPr>
            <a:xfrm>
              <a:off x="2206017" y="5261477"/>
              <a:ext cx="133735" cy="106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67" name="Oval 66"/>
            <p:cNvSpPr/>
            <p:nvPr/>
          </p:nvSpPr>
          <p:spPr>
            <a:xfrm>
              <a:off x="4726297" y="3826252"/>
              <a:ext cx="133735" cy="106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cxnSp>
          <p:nvCxnSpPr>
            <p:cNvPr id="70" name="Straight Arrow Connector 69"/>
            <p:cNvCxnSpPr/>
            <p:nvPr/>
          </p:nvCxnSpPr>
          <p:spPr>
            <a:xfrm flipV="1">
              <a:off x="2272885" y="4745009"/>
              <a:ext cx="656235" cy="556199"/>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73" name="Straight Arrow Connector 72"/>
            <p:cNvCxnSpPr>
              <a:stCxn id="67" idx="3"/>
            </p:cNvCxnSpPr>
            <p:nvPr/>
          </p:nvCxnSpPr>
          <p:spPr>
            <a:xfrm flipH="1">
              <a:off x="3995936" y="3917415"/>
              <a:ext cx="749946" cy="66371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74" name="Oval 73"/>
            <p:cNvSpPr/>
            <p:nvPr/>
          </p:nvSpPr>
          <p:spPr>
            <a:xfrm>
              <a:off x="3131840" y="4249271"/>
              <a:ext cx="144016" cy="115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cxnSp>
          <p:nvCxnSpPr>
            <p:cNvPr id="75" name="Straight Arrow Connector 74"/>
            <p:cNvCxnSpPr>
              <a:stCxn id="74" idx="5"/>
            </p:cNvCxnSpPr>
            <p:nvPr/>
          </p:nvCxnSpPr>
          <p:spPr>
            <a:xfrm>
              <a:off x="3254765" y="4348141"/>
              <a:ext cx="453139" cy="39686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sp>
        <p:nvSpPr>
          <p:cNvPr id="76" name="TextBox 75"/>
          <p:cNvSpPr txBox="1"/>
          <p:nvPr/>
        </p:nvSpPr>
        <p:spPr>
          <a:xfrm>
            <a:off x="8053697" y="6368834"/>
            <a:ext cx="1435008" cy="276999"/>
          </a:xfrm>
          <a:prstGeom prst="rect">
            <a:avLst/>
          </a:prstGeom>
          <a:noFill/>
        </p:spPr>
        <p:txBody>
          <a:bodyPr wrap="none" rtlCol="0">
            <a:spAutoFit/>
          </a:bodyPr>
          <a:lstStyle/>
          <a:p>
            <a:r>
              <a:rPr lang="en-GB" sz="1200" dirty="0"/>
              <a:t>Population size N</a:t>
            </a:r>
            <a:r>
              <a:rPr lang="en-GB" sz="1200" baseline="-25000" dirty="0"/>
              <a:t>1</a:t>
            </a:r>
            <a:endParaRPr lang="en-GB" sz="1200" dirty="0"/>
          </a:p>
        </p:txBody>
      </p:sp>
      <p:sp>
        <p:nvSpPr>
          <p:cNvPr id="77" name="TextBox 76"/>
          <p:cNvSpPr txBox="1"/>
          <p:nvPr/>
        </p:nvSpPr>
        <p:spPr>
          <a:xfrm rot="16200000">
            <a:off x="6865619" y="5411704"/>
            <a:ext cx="1435008" cy="276999"/>
          </a:xfrm>
          <a:prstGeom prst="rect">
            <a:avLst/>
          </a:prstGeom>
          <a:noFill/>
        </p:spPr>
        <p:txBody>
          <a:bodyPr wrap="none" rtlCol="0">
            <a:spAutoFit/>
          </a:bodyPr>
          <a:lstStyle/>
          <a:p>
            <a:r>
              <a:rPr lang="en-GB" sz="1200" dirty="0"/>
              <a:t>Population size N</a:t>
            </a:r>
            <a:r>
              <a:rPr lang="en-GB" sz="1200" baseline="-25000" dirty="0"/>
              <a:t>2</a:t>
            </a:r>
            <a:endParaRPr lang="en-GB" sz="1200" dirty="0"/>
          </a:p>
        </p:txBody>
      </p:sp>
    </p:spTree>
    <p:extLst>
      <p:ext uri="{BB962C8B-B14F-4D97-AF65-F5344CB8AC3E}">
        <p14:creationId xmlns:p14="http://schemas.microsoft.com/office/powerpoint/2010/main" val="2494546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624"/>
            <a:ext cx="8229600" cy="706090"/>
          </a:xfrm>
        </p:spPr>
        <p:txBody>
          <a:bodyPr>
            <a:normAutofit/>
          </a:bodyPr>
          <a:lstStyle/>
          <a:p>
            <a:pPr algn="l"/>
            <a:r>
              <a:rPr lang="en-GB" sz="2800" dirty="0" err="1"/>
              <a:t>Fukami</a:t>
            </a:r>
            <a:r>
              <a:rPr lang="en-GB" sz="2800" dirty="0"/>
              <a:t>: priority effects and historical contingency</a:t>
            </a:r>
          </a:p>
        </p:txBody>
      </p:sp>
      <p:sp>
        <p:nvSpPr>
          <p:cNvPr id="3" name="Content Placeholder 2"/>
          <p:cNvSpPr>
            <a:spLocks noGrp="1"/>
          </p:cNvSpPr>
          <p:nvPr>
            <p:ph idx="1"/>
          </p:nvPr>
        </p:nvSpPr>
        <p:spPr>
          <a:xfrm>
            <a:off x="1981199" y="764705"/>
            <a:ext cx="8229600" cy="4525963"/>
          </a:xfrm>
        </p:spPr>
        <p:txBody>
          <a:bodyPr>
            <a:normAutofit lnSpcReduction="10000"/>
          </a:bodyPr>
          <a:lstStyle/>
          <a:p>
            <a:pPr marL="514350" indent="-514350">
              <a:buAutoNum type="arabicPeriod"/>
            </a:pPr>
            <a:r>
              <a:rPr lang="en-GB" sz="2400" dirty="0"/>
              <a:t>Alternative stable states</a:t>
            </a:r>
          </a:p>
          <a:p>
            <a:pPr marL="514350" indent="-514350">
              <a:buAutoNum type="arabicPeriod"/>
            </a:pPr>
            <a:endParaRPr lang="en-GB" sz="2400" dirty="0"/>
          </a:p>
          <a:p>
            <a:pPr marL="514350" indent="-514350">
              <a:buAutoNum type="arabicPeriod"/>
            </a:pPr>
            <a:endParaRPr lang="en-GB" sz="2400" dirty="0"/>
          </a:p>
          <a:p>
            <a:pPr marL="514350" indent="-514350">
              <a:buAutoNum type="arabicPeriod"/>
            </a:pPr>
            <a:endParaRPr lang="en-GB" sz="2400" dirty="0"/>
          </a:p>
          <a:p>
            <a:pPr marL="514350" indent="-514350">
              <a:buAutoNum type="arabicPeriod"/>
            </a:pPr>
            <a:endParaRPr lang="en-GB" sz="2400" dirty="0"/>
          </a:p>
          <a:p>
            <a:pPr marL="514350" indent="-514350">
              <a:buAutoNum type="arabicPeriod"/>
            </a:pPr>
            <a:r>
              <a:rPr lang="en-GB" sz="2400" dirty="0"/>
              <a:t>Alternative transient states</a:t>
            </a:r>
          </a:p>
          <a:p>
            <a:pPr marL="514350" indent="-514350">
              <a:buAutoNum type="arabicPeriod"/>
            </a:pPr>
            <a:endParaRPr lang="en-GB" sz="2400" b="1" dirty="0"/>
          </a:p>
          <a:p>
            <a:pPr marL="514350" indent="-514350">
              <a:buAutoNum type="arabicPeriod"/>
            </a:pPr>
            <a:endParaRPr lang="en-GB" sz="2400" dirty="0"/>
          </a:p>
          <a:p>
            <a:pPr marL="514350" indent="-514350">
              <a:buAutoNum type="arabicPeriod"/>
            </a:pPr>
            <a:endParaRPr lang="en-GB" sz="2400" dirty="0"/>
          </a:p>
          <a:p>
            <a:pPr marL="514350" indent="-514350">
              <a:buAutoNum type="arabicPeriod"/>
            </a:pPr>
            <a:endParaRPr lang="en-GB" sz="2400" dirty="0"/>
          </a:p>
          <a:p>
            <a:pPr marL="514350" indent="-514350">
              <a:buAutoNum type="arabicPeriod"/>
            </a:pPr>
            <a:r>
              <a:rPr lang="en-GB" sz="2400" dirty="0"/>
              <a:t>Compositional cycle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2840" y="1340769"/>
            <a:ext cx="434340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063" y="3284985"/>
            <a:ext cx="585787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8554" y="5229201"/>
            <a:ext cx="581977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810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91544" y="692697"/>
            <a:ext cx="7848872" cy="646331"/>
          </a:xfrm>
          <a:prstGeom prst="rect">
            <a:avLst/>
          </a:prstGeom>
          <a:noFill/>
        </p:spPr>
        <p:txBody>
          <a:bodyPr wrap="square" rtlCol="0">
            <a:spAutoFit/>
          </a:bodyPr>
          <a:lstStyle/>
          <a:p>
            <a:endParaRPr lang="en-GB" sz="3600" dirty="0"/>
          </a:p>
        </p:txBody>
      </p:sp>
      <p:pic>
        <p:nvPicPr>
          <p:cNvPr id="2050" name="Picture 2"/>
          <p:cNvPicPr>
            <a:picLocks noChangeAspect="1" noChangeArrowheads="1"/>
          </p:cNvPicPr>
          <p:nvPr/>
        </p:nvPicPr>
        <p:blipFill>
          <a:blip r:embed="rId2" cstate="print"/>
          <a:srcRect/>
          <a:stretch>
            <a:fillRect/>
          </a:stretch>
        </p:blipFill>
        <p:spPr bwMode="auto">
          <a:xfrm>
            <a:off x="1524000" y="1484785"/>
            <a:ext cx="5220072" cy="3073317"/>
          </a:xfrm>
          <a:prstGeom prst="rect">
            <a:avLst/>
          </a:prstGeom>
          <a:noFill/>
          <a:ln w="9525">
            <a:noFill/>
            <a:miter lim="800000"/>
            <a:headEnd/>
            <a:tailEnd/>
          </a:ln>
        </p:spPr>
      </p:pic>
      <p:sp>
        <p:nvSpPr>
          <p:cNvPr id="7" name="TextBox 6"/>
          <p:cNvSpPr txBox="1"/>
          <p:nvPr/>
        </p:nvSpPr>
        <p:spPr>
          <a:xfrm>
            <a:off x="4943873" y="6237312"/>
            <a:ext cx="3241015" cy="369332"/>
          </a:xfrm>
          <a:prstGeom prst="rect">
            <a:avLst/>
          </a:prstGeom>
          <a:noFill/>
        </p:spPr>
        <p:txBody>
          <a:bodyPr wrap="none" rtlCol="0">
            <a:spAutoFit/>
          </a:bodyPr>
          <a:lstStyle/>
          <a:p>
            <a:r>
              <a:rPr lang="en-GB" dirty="0">
                <a:hlinkClick r:id="rId3"/>
              </a:rPr>
              <a:t>Watt (1925) J. Ecol. 13, 27-73</a:t>
            </a:r>
            <a:endParaRPr lang="en-GB" dirty="0"/>
          </a:p>
        </p:txBody>
      </p:sp>
      <p:pic>
        <p:nvPicPr>
          <p:cNvPr id="2051" name="Picture 3"/>
          <p:cNvPicPr>
            <a:picLocks noChangeAspect="1" noChangeArrowheads="1"/>
          </p:cNvPicPr>
          <p:nvPr/>
        </p:nvPicPr>
        <p:blipFill>
          <a:blip r:embed="rId4" cstate="print"/>
          <a:srcRect/>
          <a:stretch>
            <a:fillRect/>
          </a:stretch>
        </p:blipFill>
        <p:spPr bwMode="auto">
          <a:xfrm>
            <a:off x="6672064" y="1484784"/>
            <a:ext cx="3812654" cy="3080422"/>
          </a:xfrm>
          <a:prstGeom prst="rect">
            <a:avLst/>
          </a:prstGeom>
          <a:noFill/>
          <a:ln w="9525">
            <a:noFill/>
            <a:miter lim="800000"/>
            <a:headEnd/>
            <a:tailEnd/>
          </a:ln>
        </p:spPr>
      </p:pic>
      <p:sp>
        <p:nvSpPr>
          <p:cNvPr id="8" name="TextBox 7"/>
          <p:cNvSpPr txBox="1"/>
          <p:nvPr/>
        </p:nvSpPr>
        <p:spPr>
          <a:xfrm>
            <a:off x="2156648" y="116633"/>
            <a:ext cx="7827784" cy="646331"/>
          </a:xfrm>
          <a:prstGeom prst="rect">
            <a:avLst/>
          </a:prstGeom>
          <a:noFill/>
        </p:spPr>
        <p:txBody>
          <a:bodyPr wrap="none" rtlCol="0">
            <a:spAutoFit/>
          </a:bodyPr>
          <a:lstStyle/>
          <a:p>
            <a:r>
              <a:rPr lang="en-GB" sz="3600" dirty="0"/>
              <a:t>Succession can be observed in gaps.</a:t>
            </a:r>
          </a:p>
        </p:txBody>
      </p:sp>
      <p:cxnSp>
        <p:nvCxnSpPr>
          <p:cNvPr id="10" name="Straight Arrow Connector 9"/>
          <p:cNvCxnSpPr/>
          <p:nvPr/>
        </p:nvCxnSpPr>
        <p:spPr>
          <a:xfrm flipH="1" flipV="1">
            <a:off x="4943872" y="3645024"/>
            <a:ext cx="648072" cy="12241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5591944" y="4653137"/>
            <a:ext cx="5076056" cy="646331"/>
          </a:xfrm>
          <a:prstGeom prst="rect">
            <a:avLst/>
          </a:prstGeom>
          <a:noFill/>
        </p:spPr>
        <p:txBody>
          <a:bodyPr wrap="square" rtlCol="0">
            <a:spAutoFit/>
          </a:bodyPr>
          <a:lstStyle/>
          <a:p>
            <a:r>
              <a:rPr lang="en-GB" dirty="0"/>
              <a:t>Beech seedlings at gap edge, under parent canopy – shade tolerant, persist.</a:t>
            </a:r>
          </a:p>
        </p:txBody>
      </p:sp>
      <p:cxnSp>
        <p:nvCxnSpPr>
          <p:cNvPr id="14" name="Straight Arrow Connector 13"/>
          <p:cNvCxnSpPr/>
          <p:nvPr/>
        </p:nvCxnSpPr>
        <p:spPr>
          <a:xfrm>
            <a:off x="3359696" y="1556792"/>
            <a:ext cx="792088" cy="151216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1703513" y="1196752"/>
            <a:ext cx="6455613" cy="369332"/>
          </a:xfrm>
          <a:prstGeom prst="rect">
            <a:avLst/>
          </a:prstGeom>
          <a:noFill/>
        </p:spPr>
        <p:txBody>
          <a:bodyPr wrap="none" rtlCol="0">
            <a:spAutoFit/>
          </a:bodyPr>
          <a:lstStyle/>
          <a:p>
            <a:r>
              <a:rPr lang="en-GB" dirty="0"/>
              <a:t>Centre of gap dominated by ash – mobile seeds, fast growing</a:t>
            </a:r>
          </a:p>
        </p:txBody>
      </p:sp>
      <p:cxnSp>
        <p:nvCxnSpPr>
          <p:cNvPr id="18" name="Straight Arrow Connector 17"/>
          <p:cNvCxnSpPr/>
          <p:nvPr/>
        </p:nvCxnSpPr>
        <p:spPr>
          <a:xfrm flipV="1">
            <a:off x="2567608" y="3068960"/>
            <a:ext cx="1080120" cy="187220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1524000" y="4869161"/>
            <a:ext cx="3707904" cy="646331"/>
          </a:xfrm>
          <a:prstGeom prst="rect">
            <a:avLst/>
          </a:prstGeom>
          <a:noFill/>
        </p:spPr>
        <p:txBody>
          <a:bodyPr wrap="square" rtlCol="0">
            <a:spAutoFit/>
          </a:bodyPr>
          <a:lstStyle/>
          <a:p>
            <a:r>
              <a:rPr lang="en-GB" dirty="0"/>
              <a:t>Scattered oak seedlings (carried by birds/squirrels)</a:t>
            </a:r>
          </a:p>
        </p:txBody>
      </p:sp>
    </p:spTree>
    <p:extLst>
      <p:ext uri="{BB962C8B-B14F-4D97-AF65-F5344CB8AC3E}">
        <p14:creationId xmlns:p14="http://schemas.microsoft.com/office/powerpoint/2010/main" val="336164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par>
                                <p:cTn id="24" presetID="9"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qbssefb\Downloads\alexandra-dech-UrlJUjvbcac-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135560" y="188641"/>
            <a:ext cx="7772400" cy="720080"/>
          </a:xfrm>
        </p:spPr>
        <p:txBody>
          <a:bodyPr>
            <a:normAutofit fontScale="90000"/>
          </a:bodyPr>
          <a:lstStyle/>
          <a:p>
            <a:r>
              <a:rPr lang="en-GB" dirty="0">
                <a:solidFill>
                  <a:schemeClr val="bg1"/>
                </a:solidFill>
              </a:rPr>
              <a:t>Community ecology 2</a:t>
            </a:r>
          </a:p>
        </p:txBody>
      </p:sp>
      <p:sp>
        <p:nvSpPr>
          <p:cNvPr id="3" name="Subtitle 2"/>
          <p:cNvSpPr>
            <a:spLocks noGrp="1"/>
          </p:cNvSpPr>
          <p:nvPr>
            <p:ph type="subTitle" idx="1"/>
          </p:nvPr>
        </p:nvSpPr>
        <p:spPr>
          <a:xfrm>
            <a:off x="2927648" y="6297050"/>
            <a:ext cx="6400800" cy="553616"/>
          </a:xfrm>
        </p:spPr>
        <p:txBody>
          <a:bodyPr>
            <a:normAutofit lnSpcReduction="10000"/>
          </a:bodyPr>
          <a:lstStyle/>
          <a:p>
            <a:r>
              <a:rPr lang="en-GB" dirty="0">
                <a:solidFill>
                  <a:schemeClr val="bg1"/>
                </a:solidFill>
              </a:rPr>
              <a:t>Lecture 12</a:t>
            </a:r>
          </a:p>
        </p:txBody>
      </p:sp>
    </p:spTree>
    <p:extLst>
      <p:ext uri="{BB962C8B-B14F-4D97-AF65-F5344CB8AC3E}">
        <p14:creationId xmlns:p14="http://schemas.microsoft.com/office/powerpoint/2010/main" val="1643626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91544" y="692697"/>
            <a:ext cx="7848872" cy="646331"/>
          </a:xfrm>
          <a:prstGeom prst="rect">
            <a:avLst/>
          </a:prstGeom>
          <a:noFill/>
        </p:spPr>
        <p:txBody>
          <a:bodyPr wrap="square" rtlCol="0">
            <a:spAutoFit/>
          </a:bodyPr>
          <a:lstStyle/>
          <a:p>
            <a:pPr marL="571500" indent="-571500">
              <a:buFont typeface="Arial" panose="020B0604020202020204" pitchFamily="34" charset="0"/>
              <a:buChar char="•"/>
            </a:pPr>
            <a:endParaRPr lang="en-GB" sz="3600" dirty="0"/>
          </a:p>
        </p:txBody>
      </p:sp>
      <p:sp>
        <p:nvSpPr>
          <p:cNvPr id="4" name="Rectangle 3"/>
          <p:cNvSpPr/>
          <p:nvPr/>
        </p:nvSpPr>
        <p:spPr>
          <a:xfrm>
            <a:off x="1775520" y="994078"/>
            <a:ext cx="8568952" cy="4955203"/>
          </a:xfrm>
          <a:prstGeom prst="rect">
            <a:avLst/>
          </a:prstGeom>
        </p:spPr>
        <p:txBody>
          <a:bodyPr wrap="square">
            <a:spAutoFit/>
          </a:bodyPr>
          <a:lstStyle/>
          <a:p>
            <a:r>
              <a:rPr lang="en-GB" sz="2800" dirty="0"/>
              <a:t>Which will win?! – depends on:</a:t>
            </a:r>
          </a:p>
          <a:p>
            <a:pPr lvl="1"/>
            <a:r>
              <a:rPr lang="en-GB" sz="2800" dirty="0"/>
              <a:t> year (mast years) </a:t>
            </a:r>
          </a:p>
          <a:p>
            <a:pPr lvl="1"/>
            <a:r>
              <a:rPr lang="en-GB" sz="2800" dirty="0"/>
              <a:t> weather (rainfall, temperature)</a:t>
            </a:r>
          </a:p>
          <a:p>
            <a:pPr lvl="1"/>
            <a:r>
              <a:rPr lang="en-GB" sz="2800" dirty="0"/>
              <a:t>…</a:t>
            </a:r>
          </a:p>
          <a:p>
            <a:pPr lvl="1"/>
            <a:endParaRPr lang="en-GB" sz="2800" dirty="0"/>
          </a:p>
          <a:p>
            <a:r>
              <a:rPr lang="en-GB" sz="2800" dirty="0"/>
              <a:t>Replacement a matter of </a:t>
            </a:r>
            <a:r>
              <a:rPr lang="en-GB" sz="2800" dirty="0">
                <a:solidFill>
                  <a:srgbClr val="FF0000"/>
                </a:solidFill>
              </a:rPr>
              <a:t>chance </a:t>
            </a:r>
            <a:r>
              <a:rPr lang="en-GB" sz="2800" dirty="0"/>
              <a:t>(different species exploiting different conditions at different times) but once a tree is dominant it stays there.</a:t>
            </a:r>
          </a:p>
          <a:p>
            <a:endParaRPr lang="en-GB" sz="2800" dirty="0"/>
          </a:p>
          <a:p>
            <a:r>
              <a:rPr lang="en-GB" sz="3200" dirty="0"/>
              <a:t>DIFFERENT SPECIES USE DIFFERENT </a:t>
            </a:r>
            <a:r>
              <a:rPr lang="en-GB" sz="3200" b="1" dirty="0"/>
              <a:t>STRATEGIES</a:t>
            </a:r>
            <a:endParaRPr lang="en-GB" sz="3600" b="1" dirty="0"/>
          </a:p>
        </p:txBody>
      </p:sp>
      <p:pic>
        <p:nvPicPr>
          <p:cNvPr id="9218" name="Picture 2" descr="C:\Users\mqbssefb\Downloads\denny-muller-cRUQP9hWnac-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3021" y="836010"/>
            <a:ext cx="2377318" cy="1584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11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9218"/>
                                        </p:tgtEl>
                                        <p:attrNameLst>
                                          <p:attrName>style.visibility</p:attrName>
                                        </p:attrNameLst>
                                      </p:cBhvr>
                                      <p:to>
                                        <p:strVal val="visible"/>
                                      </p:to>
                                    </p:set>
                                  </p:childTnLst>
                                </p:cTn>
                              </p:par>
                              <p:par>
                                <p:cTn id="15" presetID="9"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dissolv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dissolve">
                                      <p:cBhvr>
                                        <p:cTn id="25" dur="500"/>
                                        <p:tgtEl>
                                          <p:spTgt spid="4">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dissolve">
                                      <p:cBhvr>
                                        <p:cTn id="3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68653685"/>
              </p:ext>
            </p:extLst>
          </p:nvPr>
        </p:nvGraphicFramePr>
        <p:xfrm>
          <a:off x="1847528" y="260648"/>
          <a:ext cx="8640960" cy="3383280"/>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tblGrid>
              <a:tr h="370840">
                <a:tc>
                  <a:txBody>
                    <a:bodyPr/>
                    <a:lstStyle/>
                    <a:p>
                      <a:r>
                        <a:rPr lang="en-GB" sz="2000" dirty="0"/>
                        <a:t>Pioneer species</a:t>
                      </a:r>
                    </a:p>
                  </a:txBody>
                  <a:tcPr/>
                </a:tc>
                <a:tc>
                  <a:txBody>
                    <a:bodyPr/>
                    <a:lstStyle/>
                    <a:p>
                      <a:r>
                        <a:rPr lang="en-GB" sz="2000" dirty="0"/>
                        <a:t>Climax</a:t>
                      </a:r>
                      <a:r>
                        <a:rPr lang="en-GB" sz="2000" baseline="0" dirty="0"/>
                        <a:t> species</a:t>
                      </a:r>
                      <a:endParaRPr lang="en-GB" sz="2000" dirty="0"/>
                    </a:p>
                  </a:txBody>
                  <a:tcPr/>
                </a:tc>
                <a:extLst>
                  <a:ext uri="{0D108BD9-81ED-4DB2-BD59-A6C34878D82A}">
                    <a16:rowId xmlns:a16="http://schemas.microsoft.com/office/drawing/2014/main" val="10000"/>
                  </a:ext>
                </a:extLst>
              </a:tr>
              <a:tr h="370840">
                <a:tc>
                  <a:txBody>
                    <a:bodyPr/>
                    <a:lstStyle/>
                    <a:p>
                      <a:r>
                        <a:rPr lang="en-GB" sz="2000" dirty="0"/>
                        <a:t>First species to appear</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dirty="0"/>
                        <a:t>Appear later</a:t>
                      </a:r>
                    </a:p>
                    <a:p>
                      <a:endParaRPr lang="en-GB" sz="2000" dirty="0"/>
                    </a:p>
                  </a:txBody>
                  <a:tcPr/>
                </a:tc>
                <a:extLst>
                  <a:ext uri="{0D108BD9-81ED-4DB2-BD59-A6C34878D82A}">
                    <a16:rowId xmlns:a16="http://schemas.microsoft.com/office/drawing/2014/main" val="10001"/>
                  </a:ext>
                </a:extLst>
              </a:tr>
              <a:tr h="370840">
                <a:tc>
                  <a:txBody>
                    <a:bodyPr/>
                    <a:lstStyle/>
                    <a:p>
                      <a:r>
                        <a:rPr lang="en-GB" sz="2000" dirty="0"/>
                        <a:t>Live 1 year (annuals)</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dirty="0"/>
                        <a:t>Live many years (perennials)</a:t>
                      </a:r>
                    </a:p>
                  </a:txBody>
                  <a:tcPr/>
                </a:tc>
                <a:extLst>
                  <a:ext uri="{0D108BD9-81ED-4DB2-BD59-A6C34878D82A}">
                    <a16:rowId xmlns:a16="http://schemas.microsoft.com/office/drawing/2014/main" val="10002"/>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dirty="0"/>
                        <a:t>High seed production, lots of dispersal</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dirty="0"/>
                        <a:t>Low seed production, more discriminant dispersal</a:t>
                      </a:r>
                    </a:p>
                  </a:txBody>
                  <a:tcPr/>
                </a:tc>
                <a:extLst>
                  <a:ext uri="{0D108BD9-81ED-4DB2-BD59-A6C34878D82A}">
                    <a16:rowId xmlns:a16="http://schemas.microsoft.com/office/drawing/2014/main" val="10003"/>
                  </a:ext>
                </a:extLst>
              </a:tr>
              <a:tr h="370840">
                <a:tc>
                  <a:txBody>
                    <a:bodyPr/>
                    <a:lstStyle/>
                    <a:p>
                      <a:pPr lvl="1"/>
                      <a:r>
                        <a:rPr lang="en-GB" sz="2000" dirty="0"/>
                        <a:t>High growth rates</a:t>
                      </a:r>
                    </a:p>
                  </a:txBody>
                  <a:tcPr/>
                </a:tc>
                <a:tc>
                  <a:txBody>
                    <a:bodyPr/>
                    <a:lstStyle/>
                    <a:p>
                      <a:r>
                        <a:rPr lang="en-GB" sz="2000" dirty="0"/>
                        <a:t>Slow growth</a:t>
                      </a:r>
                    </a:p>
                  </a:txBody>
                  <a:tcPr/>
                </a:tc>
                <a:extLst>
                  <a:ext uri="{0D108BD9-81ED-4DB2-BD59-A6C34878D82A}">
                    <a16:rowId xmlns:a16="http://schemas.microsoft.com/office/drawing/2014/main" val="10004"/>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dirty="0"/>
                        <a:t>Tolerant of extreme conditions</a:t>
                      </a:r>
                    </a:p>
                  </a:txBody>
                  <a:tcPr/>
                </a:tc>
                <a:tc>
                  <a:txBody>
                    <a:bodyPr/>
                    <a:lstStyle/>
                    <a:p>
                      <a:r>
                        <a:rPr lang="en-GB" sz="2000" dirty="0"/>
                        <a:t>Do</a:t>
                      </a:r>
                      <a:r>
                        <a:rPr lang="en-GB" sz="2000" baseline="0" dirty="0"/>
                        <a:t> not tolerate harsh conditions</a:t>
                      </a:r>
                      <a:endParaRPr lang="en-GB" sz="2000" dirty="0"/>
                    </a:p>
                  </a:txBody>
                  <a:tcPr/>
                </a:tc>
                <a:extLst>
                  <a:ext uri="{0D108BD9-81ED-4DB2-BD59-A6C34878D82A}">
                    <a16:rowId xmlns:a16="http://schemas.microsoft.com/office/drawing/2014/main" val="10005"/>
                  </a:ext>
                </a:extLst>
              </a:tr>
              <a:tr h="370840">
                <a:tc>
                  <a:txBody>
                    <a:bodyPr/>
                    <a:lstStyle/>
                    <a:p>
                      <a:r>
                        <a:rPr lang="en-GB" sz="2000" dirty="0"/>
                        <a:t>Cannot tolerate shade</a:t>
                      </a:r>
                    </a:p>
                  </a:txBody>
                  <a:tcPr/>
                </a:tc>
                <a:tc>
                  <a:txBody>
                    <a:bodyPr/>
                    <a:lstStyle/>
                    <a:p>
                      <a:r>
                        <a:rPr lang="en-GB" sz="2000" dirty="0"/>
                        <a:t>Tolerant</a:t>
                      </a:r>
                      <a:r>
                        <a:rPr lang="en-GB" sz="2000" baseline="0" dirty="0"/>
                        <a:t> of shade</a:t>
                      </a:r>
                      <a:endParaRPr lang="en-GB" sz="2000" dirty="0"/>
                    </a:p>
                  </a:txBody>
                  <a:tcPr/>
                </a:tc>
                <a:extLst>
                  <a:ext uri="{0D108BD9-81ED-4DB2-BD59-A6C34878D82A}">
                    <a16:rowId xmlns:a16="http://schemas.microsoft.com/office/drawing/2014/main" val="10006"/>
                  </a:ext>
                </a:extLst>
              </a:tr>
            </a:tbl>
          </a:graphicData>
        </a:graphic>
      </p:graphicFrame>
      <p:pic>
        <p:nvPicPr>
          <p:cNvPr id="1026" name="Picture 2" descr="Primary succ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632" y="4048124"/>
            <a:ext cx="6667500"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857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07768" y="1196752"/>
            <a:ext cx="3825406" cy="707886"/>
          </a:xfrm>
          <a:prstGeom prst="rect">
            <a:avLst/>
          </a:prstGeom>
          <a:noFill/>
        </p:spPr>
        <p:txBody>
          <a:bodyPr wrap="none" rtlCol="0">
            <a:spAutoFit/>
          </a:bodyPr>
          <a:lstStyle/>
          <a:p>
            <a:r>
              <a:rPr lang="en-GB" sz="4000" dirty="0"/>
              <a:t>Strategy Theory</a:t>
            </a:r>
          </a:p>
        </p:txBody>
      </p:sp>
      <p:cxnSp>
        <p:nvCxnSpPr>
          <p:cNvPr id="7" name="Straight Connector 6"/>
          <p:cNvCxnSpPr/>
          <p:nvPr/>
        </p:nvCxnSpPr>
        <p:spPr>
          <a:xfrm>
            <a:off x="3359696" y="2348880"/>
            <a:ext cx="5256584" cy="0"/>
          </a:xfrm>
          <a:prstGeom prst="line">
            <a:avLst/>
          </a:prstGeom>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3359696" y="1772817"/>
            <a:ext cx="327334" cy="584775"/>
          </a:xfrm>
          <a:prstGeom prst="rect">
            <a:avLst/>
          </a:prstGeom>
          <a:noFill/>
        </p:spPr>
        <p:txBody>
          <a:bodyPr wrap="none" rtlCol="0">
            <a:spAutoFit/>
          </a:bodyPr>
          <a:lstStyle/>
          <a:p>
            <a:r>
              <a:rPr lang="en-GB" sz="3200" dirty="0"/>
              <a:t>r</a:t>
            </a:r>
            <a:endParaRPr lang="en-GB" dirty="0"/>
          </a:p>
        </p:txBody>
      </p:sp>
      <p:sp>
        <p:nvSpPr>
          <p:cNvPr id="10" name="TextBox 9"/>
          <p:cNvSpPr txBox="1"/>
          <p:nvPr/>
        </p:nvSpPr>
        <p:spPr>
          <a:xfrm>
            <a:off x="8112224" y="1628801"/>
            <a:ext cx="561372" cy="769441"/>
          </a:xfrm>
          <a:prstGeom prst="rect">
            <a:avLst/>
          </a:prstGeom>
          <a:noFill/>
        </p:spPr>
        <p:txBody>
          <a:bodyPr wrap="none" rtlCol="0">
            <a:spAutoFit/>
          </a:bodyPr>
          <a:lstStyle/>
          <a:p>
            <a:r>
              <a:rPr lang="en-GB" sz="4400" dirty="0"/>
              <a:t>K</a:t>
            </a:r>
            <a:endParaRPr lang="en-GB" dirty="0"/>
          </a:p>
        </p:txBody>
      </p:sp>
      <p:sp>
        <p:nvSpPr>
          <p:cNvPr id="11" name="TextBox 10"/>
          <p:cNvSpPr txBox="1"/>
          <p:nvPr/>
        </p:nvSpPr>
        <p:spPr>
          <a:xfrm>
            <a:off x="2495600" y="2420888"/>
            <a:ext cx="7967246" cy="1569660"/>
          </a:xfrm>
          <a:prstGeom prst="rect">
            <a:avLst/>
          </a:prstGeom>
          <a:noFill/>
        </p:spPr>
        <p:txBody>
          <a:bodyPr wrap="none" rtlCol="0">
            <a:spAutoFit/>
          </a:bodyPr>
          <a:lstStyle/>
          <a:p>
            <a:r>
              <a:rPr lang="en-GB" sz="3200" dirty="0"/>
              <a:t>Reproduction selected	Carrying capacity</a:t>
            </a:r>
          </a:p>
          <a:p>
            <a:r>
              <a:rPr lang="en-GB" sz="3200" dirty="0">
                <a:solidFill>
                  <a:srgbClr val="FF0000"/>
                </a:solidFill>
              </a:rPr>
              <a:t>Disturbance			Stability</a:t>
            </a:r>
          </a:p>
          <a:p>
            <a:r>
              <a:rPr lang="en-GB" sz="3200" dirty="0"/>
              <a:t>e.g. ash				oak</a:t>
            </a:r>
          </a:p>
        </p:txBody>
      </p:sp>
      <p:sp>
        <p:nvSpPr>
          <p:cNvPr id="12" name="TextBox 11"/>
          <p:cNvSpPr txBox="1"/>
          <p:nvPr/>
        </p:nvSpPr>
        <p:spPr>
          <a:xfrm>
            <a:off x="2927649" y="6309320"/>
            <a:ext cx="6695103" cy="369332"/>
          </a:xfrm>
          <a:prstGeom prst="rect">
            <a:avLst/>
          </a:prstGeom>
          <a:noFill/>
        </p:spPr>
        <p:txBody>
          <a:bodyPr wrap="none" rtlCol="0">
            <a:spAutoFit/>
          </a:bodyPr>
          <a:lstStyle/>
          <a:p>
            <a:r>
              <a:rPr lang="en-GB" dirty="0">
                <a:hlinkClick r:id="rId2"/>
              </a:rPr>
              <a:t>The Theory of Island Biogeography MacArthur and Wilson 1967</a:t>
            </a:r>
            <a:endParaRPr lang="en-GB" dirty="0"/>
          </a:p>
        </p:txBody>
      </p:sp>
    </p:spTree>
    <p:extLst>
      <p:ext uri="{BB962C8B-B14F-4D97-AF65-F5344CB8AC3E}">
        <p14:creationId xmlns:p14="http://schemas.microsoft.com/office/powerpoint/2010/main" val="313003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ssolv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dissolv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371EB7-EA6A-4F22-9981-C3C809ADC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0661" y="1288299"/>
            <a:ext cx="5447692" cy="5483298"/>
          </a:xfrm>
          <a:prstGeom prst="rect">
            <a:avLst/>
          </a:prstGeom>
        </p:spPr>
      </p:pic>
      <p:sp>
        <p:nvSpPr>
          <p:cNvPr id="7" name="TextBox 6">
            <a:extLst>
              <a:ext uri="{FF2B5EF4-FFF2-40B4-BE49-F238E27FC236}">
                <a16:creationId xmlns:a16="http://schemas.microsoft.com/office/drawing/2014/main" id="{5DFEB40C-255F-4D4C-B1F2-B0F8CBC5861B}"/>
              </a:ext>
            </a:extLst>
          </p:cNvPr>
          <p:cNvSpPr txBox="1"/>
          <p:nvPr/>
        </p:nvSpPr>
        <p:spPr>
          <a:xfrm>
            <a:off x="1703512" y="275903"/>
            <a:ext cx="8712968" cy="1077218"/>
          </a:xfrm>
          <a:prstGeom prst="rect">
            <a:avLst/>
          </a:prstGeom>
          <a:noFill/>
        </p:spPr>
        <p:txBody>
          <a:bodyPr wrap="square" rtlCol="0">
            <a:spAutoFit/>
          </a:bodyPr>
          <a:lstStyle/>
          <a:p>
            <a:r>
              <a:rPr lang="en-GB" sz="3200" dirty="0"/>
              <a:t>Disturbance: Agriculture returns land to mid-succession</a:t>
            </a:r>
          </a:p>
        </p:txBody>
      </p:sp>
    </p:spTree>
    <p:extLst>
      <p:ext uri="{BB962C8B-B14F-4D97-AF65-F5344CB8AC3E}">
        <p14:creationId xmlns:p14="http://schemas.microsoft.com/office/powerpoint/2010/main" val="869700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91104249"/>
              </p:ext>
            </p:extLst>
          </p:nvPr>
        </p:nvGraphicFramePr>
        <p:xfrm>
          <a:off x="1775520" y="51793"/>
          <a:ext cx="8640960" cy="6806626"/>
        </p:xfrm>
        <a:graphic>
          <a:graphicData uri="http://schemas.openxmlformats.org/drawingml/2006/table">
            <a:tbl>
              <a:tblPr>
                <a:tableStyleId>{5940675A-B579-460E-94D1-54222C63F5DA}</a:tableStyleId>
              </a:tblPr>
              <a:tblGrid>
                <a:gridCol w="2880320">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tblGrid>
              <a:tr h="207100">
                <a:tc>
                  <a:txBody>
                    <a:bodyPr/>
                    <a:lstStyle/>
                    <a:p>
                      <a:pPr algn="l"/>
                      <a:r>
                        <a:rPr lang="en-GB" sz="1400" u="none" strike="noStrike" dirty="0">
                          <a:effectLst/>
                        </a:rPr>
                        <a:t>Attribute</a:t>
                      </a:r>
                      <a:endParaRPr lang="en-GB" sz="1400" u="none" strike="noStrike" dirty="0">
                        <a:solidFill>
                          <a:srgbClr val="333333"/>
                        </a:solidFill>
                        <a:effectLst/>
                        <a:latin typeface="Times New Roman"/>
                      </a:endParaRPr>
                    </a:p>
                  </a:txBody>
                  <a:tcPr marL="8819" marR="8819" marT="8819" marB="8819" anchor="ctr"/>
                </a:tc>
                <a:tc>
                  <a:txBody>
                    <a:bodyPr/>
                    <a:lstStyle/>
                    <a:p>
                      <a:pPr algn="ctr"/>
                      <a:r>
                        <a:rPr lang="en-GB" sz="1400" u="none" strike="noStrike" dirty="0">
                          <a:effectLst/>
                        </a:rPr>
                        <a:t>Early Stages of Succession</a:t>
                      </a:r>
                      <a:endParaRPr lang="en-GB" sz="1400" u="none" strike="noStrike" dirty="0">
                        <a:solidFill>
                          <a:srgbClr val="333333"/>
                        </a:solidFill>
                        <a:effectLst/>
                        <a:latin typeface="Times New Roman"/>
                      </a:endParaRPr>
                    </a:p>
                  </a:txBody>
                  <a:tcPr marL="8819" marR="8819" marT="8819" marB="8819" anchor="ctr"/>
                </a:tc>
                <a:tc>
                  <a:txBody>
                    <a:bodyPr/>
                    <a:lstStyle/>
                    <a:p>
                      <a:pPr algn="ctr"/>
                      <a:r>
                        <a:rPr lang="en-GB" sz="1400" u="none" strike="noStrike">
                          <a:effectLst/>
                        </a:rPr>
                        <a:t>Late Stages of Succession</a:t>
                      </a:r>
                      <a:endParaRPr lang="en-GB" sz="1400" u="none" strike="noStrike">
                        <a:solidFill>
                          <a:srgbClr val="333333"/>
                        </a:solidFill>
                        <a:effectLst/>
                        <a:latin typeface="Times New Roman"/>
                      </a:endParaRPr>
                    </a:p>
                  </a:txBody>
                  <a:tcPr marL="8819" marR="8819" marT="8819" marB="8819" anchor="ctr"/>
                </a:tc>
                <a:extLst>
                  <a:ext uri="{0D108BD9-81ED-4DB2-BD59-A6C34878D82A}">
                    <a16:rowId xmlns:a16="http://schemas.microsoft.com/office/drawing/2014/main" val="10000"/>
                  </a:ext>
                </a:extLst>
              </a:tr>
              <a:tr h="207100">
                <a:tc>
                  <a:txBody>
                    <a:bodyPr/>
                    <a:lstStyle/>
                    <a:p>
                      <a:r>
                        <a:rPr lang="en-GB" sz="1400">
                          <a:effectLst/>
                        </a:rPr>
                        <a:t>Plant Biomass</a:t>
                      </a:r>
                      <a:endParaRPr lang="en-GB" sz="1400">
                        <a:solidFill>
                          <a:srgbClr val="333333"/>
                        </a:solidFill>
                        <a:effectLst/>
                        <a:latin typeface="arial"/>
                      </a:endParaRPr>
                    </a:p>
                  </a:txBody>
                  <a:tcPr marL="8819" marR="8819" marT="8819" marB="8819" anchor="ctr"/>
                </a:tc>
                <a:tc>
                  <a:txBody>
                    <a:bodyPr/>
                    <a:lstStyle/>
                    <a:p>
                      <a:pPr algn="ctr"/>
                      <a:r>
                        <a:rPr lang="en-GB" sz="1400" u="none" strike="noStrike">
                          <a:effectLst/>
                        </a:rPr>
                        <a:t>Small</a:t>
                      </a:r>
                      <a:endParaRPr lang="en-GB" sz="1400" u="none" strike="noStrike">
                        <a:solidFill>
                          <a:srgbClr val="333333"/>
                        </a:solidFill>
                        <a:effectLst/>
                        <a:latin typeface="Times New Roman"/>
                      </a:endParaRPr>
                    </a:p>
                  </a:txBody>
                  <a:tcPr marL="8819" marR="8819" marT="8819" marB="8819" anchor="ctr"/>
                </a:tc>
                <a:tc>
                  <a:txBody>
                    <a:bodyPr/>
                    <a:lstStyle/>
                    <a:p>
                      <a:pPr algn="ctr"/>
                      <a:r>
                        <a:rPr lang="en-GB" sz="1400" u="none" strike="noStrike">
                          <a:effectLst/>
                        </a:rPr>
                        <a:t>Large</a:t>
                      </a:r>
                      <a:endParaRPr lang="en-GB" sz="1400" u="none" strike="noStrike">
                        <a:solidFill>
                          <a:srgbClr val="333333"/>
                        </a:solidFill>
                        <a:effectLst/>
                        <a:latin typeface="Times New Roman"/>
                      </a:endParaRPr>
                    </a:p>
                  </a:txBody>
                  <a:tcPr marL="8819" marR="8819" marT="8819" marB="8819" anchor="ctr"/>
                </a:tc>
                <a:extLst>
                  <a:ext uri="{0D108BD9-81ED-4DB2-BD59-A6C34878D82A}">
                    <a16:rowId xmlns:a16="http://schemas.microsoft.com/office/drawing/2014/main" val="10001"/>
                  </a:ext>
                </a:extLst>
              </a:tr>
              <a:tr h="207100">
                <a:tc>
                  <a:txBody>
                    <a:bodyPr/>
                    <a:lstStyle/>
                    <a:p>
                      <a:r>
                        <a:rPr lang="en-GB" sz="1400">
                          <a:effectLst/>
                        </a:rPr>
                        <a:t>Plant Longevity</a:t>
                      </a:r>
                      <a:endParaRPr lang="en-GB" sz="1400">
                        <a:solidFill>
                          <a:srgbClr val="333333"/>
                        </a:solidFill>
                        <a:effectLst/>
                        <a:latin typeface="arial"/>
                      </a:endParaRPr>
                    </a:p>
                  </a:txBody>
                  <a:tcPr marL="8819" marR="8819" marT="8819" marB="8819" anchor="ctr"/>
                </a:tc>
                <a:tc>
                  <a:txBody>
                    <a:bodyPr/>
                    <a:lstStyle/>
                    <a:p>
                      <a:pPr algn="ctr"/>
                      <a:r>
                        <a:rPr lang="en-GB" sz="1400" u="none" strike="noStrike">
                          <a:effectLst/>
                        </a:rPr>
                        <a:t>Short</a:t>
                      </a:r>
                      <a:endParaRPr lang="en-GB" sz="1400" u="none" strike="noStrike">
                        <a:solidFill>
                          <a:srgbClr val="333333"/>
                        </a:solidFill>
                        <a:effectLst/>
                        <a:latin typeface="Times New Roman"/>
                      </a:endParaRPr>
                    </a:p>
                  </a:txBody>
                  <a:tcPr marL="8819" marR="8819" marT="8819" marB="8819" anchor="ctr"/>
                </a:tc>
                <a:tc>
                  <a:txBody>
                    <a:bodyPr/>
                    <a:lstStyle/>
                    <a:p>
                      <a:pPr algn="ctr"/>
                      <a:r>
                        <a:rPr lang="en-GB" sz="1400" u="none" strike="noStrike">
                          <a:effectLst/>
                        </a:rPr>
                        <a:t>Long</a:t>
                      </a:r>
                      <a:endParaRPr lang="en-GB" sz="1400" u="none" strike="noStrike">
                        <a:solidFill>
                          <a:srgbClr val="333333"/>
                        </a:solidFill>
                        <a:effectLst/>
                        <a:latin typeface="Times New Roman"/>
                      </a:endParaRPr>
                    </a:p>
                  </a:txBody>
                  <a:tcPr marL="8819" marR="8819" marT="8819" marB="8819" anchor="ctr"/>
                </a:tc>
                <a:extLst>
                  <a:ext uri="{0D108BD9-81ED-4DB2-BD59-A6C34878D82A}">
                    <a16:rowId xmlns:a16="http://schemas.microsoft.com/office/drawing/2014/main" val="10002"/>
                  </a:ext>
                </a:extLst>
              </a:tr>
              <a:tr h="570788">
                <a:tc>
                  <a:txBody>
                    <a:bodyPr/>
                    <a:lstStyle/>
                    <a:p>
                      <a:r>
                        <a:rPr lang="en-GB" sz="1400">
                          <a:effectLst/>
                        </a:rPr>
                        <a:t>Seed Dispersal Characteristics of Dominant Plants</a:t>
                      </a:r>
                      <a:endParaRPr lang="en-GB" sz="1400">
                        <a:solidFill>
                          <a:srgbClr val="333333"/>
                        </a:solidFill>
                        <a:effectLst/>
                        <a:latin typeface="arial"/>
                      </a:endParaRPr>
                    </a:p>
                  </a:txBody>
                  <a:tcPr marL="8819" marR="8819" marT="8819" marB="8819" anchor="ctr"/>
                </a:tc>
                <a:tc>
                  <a:txBody>
                    <a:bodyPr/>
                    <a:lstStyle/>
                    <a:p>
                      <a:pPr algn="ctr"/>
                      <a:r>
                        <a:rPr lang="en-GB" sz="1400" u="none" strike="noStrike">
                          <a:effectLst/>
                        </a:rPr>
                        <a:t>Well dispersed</a:t>
                      </a:r>
                      <a:endParaRPr lang="en-GB" sz="1400" u="none" strike="noStrike">
                        <a:solidFill>
                          <a:srgbClr val="333333"/>
                        </a:solidFill>
                        <a:effectLst/>
                        <a:latin typeface="Times New Roman"/>
                      </a:endParaRPr>
                    </a:p>
                  </a:txBody>
                  <a:tcPr marL="8819" marR="8819" marT="8819" marB="8819" anchor="ctr"/>
                </a:tc>
                <a:tc>
                  <a:txBody>
                    <a:bodyPr/>
                    <a:lstStyle/>
                    <a:p>
                      <a:pPr algn="ctr"/>
                      <a:r>
                        <a:rPr lang="en-GB" sz="1400" u="none" strike="noStrike">
                          <a:effectLst/>
                        </a:rPr>
                        <a:t>Poorly dispersed</a:t>
                      </a:r>
                      <a:endParaRPr lang="en-GB" sz="1400" u="none" strike="noStrike">
                        <a:solidFill>
                          <a:srgbClr val="333333"/>
                        </a:solidFill>
                        <a:effectLst/>
                        <a:latin typeface="Times New Roman"/>
                      </a:endParaRPr>
                    </a:p>
                  </a:txBody>
                  <a:tcPr marL="8819" marR="8819" marT="8819" marB="8819" anchor="ctr"/>
                </a:tc>
                <a:extLst>
                  <a:ext uri="{0D108BD9-81ED-4DB2-BD59-A6C34878D82A}">
                    <a16:rowId xmlns:a16="http://schemas.microsoft.com/office/drawing/2014/main" val="10003"/>
                  </a:ext>
                </a:extLst>
              </a:tr>
              <a:tr h="388944">
                <a:tc>
                  <a:txBody>
                    <a:bodyPr/>
                    <a:lstStyle/>
                    <a:p>
                      <a:r>
                        <a:rPr lang="en-GB" sz="1400" dirty="0">
                          <a:effectLst/>
                        </a:rPr>
                        <a:t>Plant Morphology and Physiology</a:t>
                      </a:r>
                      <a:endParaRPr lang="en-GB" sz="1400" dirty="0">
                        <a:solidFill>
                          <a:srgbClr val="333333"/>
                        </a:solidFill>
                        <a:effectLst/>
                        <a:latin typeface="arial"/>
                      </a:endParaRPr>
                    </a:p>
                  </a:txBody>
                  <a:tcPr marL="8819" marR="8819" marT="8819" marB="8819" anchor="ctr"/>
                </a:tc>
                <a:tc>
                  <a:txBody>
                    <a:bodyPr/>
                    <a:lstStyle/>
                    <a:p>
                      <a:pPr algn="ctr"/>
                      <a:r>
                        <a:rPr lang="en-GB" sz="1400" u="none" strike="noStrike">
                          <a:effectLst/>
                        </a:rPr>
                        <a:t>Simple</a:t>
                      </a:r>
                      <a:endParaRPr lang="en-GB" sz="1400" u="none" strike="noStrike">
                        <a:solidFill>
                          <a:srgbClr val="333333"/>
                        </a:solidFill>
                        <a:effectLst/>
                        <a:latin typeface="Times New Roman"/>
                      </a:endParaRPr>
                    </a:p>
                  </a:txBody>
                  <a:tcPr marL="8819" marR="8819" marT="8819" marB="8819" anchor="ctr"/>
                </a:tc>
                <a:tc>
                  <a:txBody>
                    <a:bodyPr/>
                    <a:lstStyle/>
                    <a:p>
                      <a:pPr algn="ctr"/>
                      <a:r>
                        <a:rPr lang="en-GB" sz="1400" u="none" strike="noStrike">
                          <a:effectLst/>
                        </a:rPr>
                        <a:t>Complex</a:t>
                      </a:r>
                      <a:endParaRPr lang="en-GB" sz="1400" u="none" strike="noStrike">
                        <a:solidFill>
                          <a:srgbClr val="333333"/>
                        </a:solidFill>
                        <a:effectLst/>
                        <a:latin typeface="Times New Roman"/>
                      </a:endParaRPr>
                    </a:p>
                  </a:txBody>
                  <a:tcPr marL="8819" marR="8819" marT="8819" marB="8819" anchor="ctr"/>
                </a:tc>
                <a:extLst>
                  <a:ext uri="{0D108BD9-81ED-4DB2-BD59-A6C34878D82A}">
                    <a16:rowId xmlns:a16="http://schemas.microsoft.com/office/drawing/2014/main" val="10004"/>
                  </a:ext>
                </a:extLst>
              </a:tr>
              <a:tr h="570788">
                <a:tc>
                  <a:txBody>
                    <a:bodyPr/>
                    <a:lstStyle/>
                    <a:p>
                      <a:r>
                        <a:rPr lang="en-GB" sz="1400">
                          <a:effectLst/>
                        </a:rPr>
                        <a:t>Photosynthetic Efficiency of Dominant Plants at Low Light</a:t>
                      </a:r>
                      <a:endParaRPr lang="en-GB" sz="1400">
                        <a:solidFill>
                          <a:srgbClr val="333333"/>
                        </a:solidFill>
                        <a:effectLst/>
                        <a:latin typeface="arial"/>
                      </a:endParaRPr>
                    </a:p>
                  </a:txBody>
                  <a:tcPr marL="8819" marR="8819" marT="8819" marB="8819" anchor="ctr"/>
                </a:tc>
                <a:tc>
                  <a:txBody>
                    <a:bodyPr/>
                    <a:lstStyle/>
                    <a:p>
                      <a:pPr algn="ctr"/>
                      <a:r>
                        <a:rPr lang="en-GB" sz="1400" u="none" strike="noStrike">
                          <a:effectLst/>
                        </a:rPr>
                        <a:t>Low</a:t>
                      </a:r>
                      <a:endParaRPr lang="en-GB" sz="1400" u="none" strike="noStrike">
                        <a:solidFill>
                          <a:srgbClr val="333333"/>
                        </a:solidFill>
                        <a:effectLst/>
                        <a:latin typeface="Times New Roman"/>
                      </a:endParaRPr>
                    </a:p>
                  </a:txBody>
                  <a:tcPr marL="8819" marR="8819" marT="8819" marB="8819" anchor="ctr"/>
                </a:tc>
                <a:tc>
                  <a:txBody>
                    <a:bodyPr/>
                    <a:lstStyle/>
                    <a:p>
                      <a:pPr algn="ctr"/>
                      <a:r>
                        <a:rPr lang="en-GB" sz="1400" u="none" strike="noStrike">
                          <a:effectLst/>
                        </a:rPr>
                        <a:t>High</a:t>
                      </a:r>
                      <a:endParaRPr lang="en-GB" sz="1400" u="none" strike="noStrike">
                        <a:solidFill>
                          <a:srgbClr val="333333"/>
                        </a:solidFill>
                        <a:effectLst/>
                        <a:latin typeface="Times New Roman"/>
                      </a:endParaRPr>
                    </a:p>
                  </a:txBody>
                  <a:tcPr marL="8819" marR="8819" marT="8819" marB="8819" anchor="ctr"/>
                </a:tc>
                <a:extLst>
                  <a:ext uri="{0D108BD9-81ED-4DB2-BD59-A6C34878D82A}">
                    <a16:rowId xmlns:a16="http://schemas.microsoft.com/office/drawing/2014/main" val="10005"/>
                  </a:ext>
                </a:extLst>
              </a:tr>
              <a:tr h="570788">
                <a:tc>
                  <a:txBody>
                    <a:bodyPr/>
                    <a:lstStyle/>
                    <a:p>
                      <a:r>
                        <a:rPr lang="en-GB" sz="1400">
                          <a:effectLst/>
                        </a:rPr>
                        <a:t>Rate of Soil Nutrient Resource Consumption by Plants</a:t>
                      </a:r>
                      <a:endParaRPr lang="en-GB" sz="1400">
                        <a:solidFill>
                          <a:srgbClr val="333333"/>
                        </a:solidFill>
                        <a:effectLst/>
                        <a:latin typeface="arial"/>
                      </a:endParaRPr>
                    </a:p>
                  </a:txBody>
                  <a:tcPr marL="8819" marR="8819" marT="8819" marB="8819" anchor="ctr"/>
                </a:tc>
                <a:tc>
                  <a:txBody>
                    <a:bodyPr/>
                    <a:lstStyle/>
                    <a:p>
                      <a:pPr algn="ctr"/>
                      <a:r>
                        <a:rPr lang="en-GB" sz="1400" u="none" strike="noStrike">
                          <a:effectLst/>
                        </a:rPr>
                        <a:t>Fast</a:t>
                      </a:r>
                      <a:endParaRPr lang="en-GB" sz="1400" u="none" strike="noStrike">
                        <a:solidFill>
                          <a:srgbClr val="333333"/>
                        </a:solidFill>
                        <a:effectLst/>
                        <a:latin typeface="Times New Roman"/>
                      </a:endParaRPr>
                    </a:p>
                  </a:txBody>
                  <a:tcPr marL="8819" marR="8819" marT="8819" marB="8819" anchor="ctr"/>
                </a:tc>
                <a:tc>
                  <a:txBody>
                    <a:bodyPr/>
                    <a:lstStyle/>
                    <a:p>
                      <a:pPr algn="ctr"/>
                      <a:r>
                        <a:rPr lang="en-GB" sz="1400" u="none" strike="noStrike">
                          <a:effectLst/>
                        </a:rPr>
                        <a:t>Slow</a:t>
                      </a:r>
                      <a:endParaRPr lang="en-GB" sz="1400" u="none" strike="noStrike">
                        <a:solidFill>
                          <a:srgbClr val="333333"/>
                        </a:solidFill>
                        <a:effectLst/>
                        <a:latin typeface="Times New Roman"/>
                      </a:endParaRPr>
                    </a:p>
                  </a:txBody>
                  <a:tcPr marL="8819" marR="8819" marT="8819" marB="8819" anchor="ctr"/>
                </a:tc>
                <a:extLst>
                  <a:ext uri="{0D108BD9-81ED-4DB2-BD59-A6C34878D82A}">
                    <a16:rowId xmlns:a16="http://schemas.microsoft.com/office/drawing/2014/main" val="10006"/>
                  </a:ext>
                </a:extLst>
              </a:tr>
              <a:tr h="388944">
                <a:tc>
                  <a:txBody>
                    <a:bodyPr/>
                    <a:lstStyle/>
                    <a:p>
                      <a:r>
                        <a:rPr lang="en-GB" sz="1400">
                          <a:effectLst/>
                        </a:rPr>
                        <a:t>Plant Recovery Rate from Resource Limitation</a:t>
                      </a:r>
                      <a:endParaRPr lang="en-GB" sz="1400">
                        <a:solidFill>
                          <a:srgbClr val="333333"/>
                        </a:solidFill>
                        <a:effectLst/>
                        <a:latin typeface="arial"/>
                      </a:endParaRPr>
                    </a:p>
                  </a:txBody>
                  <a:tcPr marL="8819" marR="8819" marT="8819" marB="8819" anchor="ctr"/>
                </a:tc>
                <a:tc>
                  <a:txBody>
                    <a:bodyPr/>
                    <a:lstStyle/>
                    <a:p>
                      <a:pPr algn="ctr"/>
                      <a:r>
                        <a:rPr lang="en-GB" sz="1400" u="none" strike="noStrike">
                          <a:effectLst/>
                        </a:rPr>
                        <a:t>Fast</a:t>
                      </a:r>
                      <a:endParaRPr lang="en-GB" sz="1400" u="none" strike="noStrike">
                        <a:solidFill>
                          <a:srgbClr val="333333"/>
                        </a:solidFill>
                        <a:effectLst/>
                        <a:latin typeface="Times New Roman"/>
                      </a:endParaRPr>
                    </a:p>
                  </a:txBody>
                  <a:tcPr marL="8819" marR="8819" marT="8819" marB="8819" anchor="ctr"/>
                </a:tc>
                <a:tc>
                  <a:txBody>
                    <a:bodyPr/>
                    <a:lstStyle/>
                    <a:p>
                      <a:pPr algn="ctr"/>
                      <a:r>
                        <a:rPr lang="en-GB" sz="1400" u="none" strike="noStrike">
                          <a:effectLst/>
                        </a:rPr>
                        <a:t>Slow</a:t>
                      </a:r>
                      <a:endParaRPr lang="en-GB" sz="1400" u="none" strike="noStrike">
                        <a:solidFill>
                          <a:srgbClr val="333333"/>
                        </a:solidFill>
                        <a:effectLst/>
                        <a:latin typeface="Times New Roman"/>
                      </a:endParaRPr>
                    </a:p>
                  </a:txBody>
                  <a:tcPr marL="8819" marR="8819" marT="8819" marB="8819" anchor="ctr"/>
                </a:tc>
                <a:extLst>
                  <a:ext uri="{0D108BD9-81ED-4DB2-BD59-A6C34878D82A}">
                    <a16:rowId xmlns:a16="http://schemas.microsoft.com/office/drawing/2014/main" val="10007"/>
                  </a:ext>
                </a:extLst>
              </a:tr>
              <a:tr h="388944">
                <a:tc>
                  <a:txBody>
                    <a:bodyPr/>
                    <a:lstStyle/>
                    <a:p>
                      <a:r>
                        <a:rPr lang="en-GB" sz="1400">
                          <a:effectLst/>
                        </a:rPr>
                        <a:t>Plant Leaf Canopy Structure</a:t>
                      </a:r>
                      <a:endParaRPr lang="en-GB" sz="1400">
                        <a:solidFill>
                          <a:srgbClr val="333333"/>
                        </a:solidFill>
                        <a:effectLst/>
                        <a:latin typeface="arial"/>
                      </a:endParaRPr>
                    </a:p>
                  </a:txBody>
                  <a:tcPr marL="8819" marR="8819" marT="8819" marB="8819" anchor="ctr"/>
                </a:tc>
                <a:tc>
                  <a:txBody>
                    <a:bodyPr/>
                    <a:lstStyle/>
                    <a:p>
                      <a:pPr algn="ctr"/>
                      <a:r>
                        <a:rPr lang="en-GB" sz="1400" u="none" strike="noStrike">
                          <a:effectLst/>
                        </a:rPr>
                        <a:t>Multilayered</a:t>
                      </a:r>
                      <a:endParaRPr lang="en-GB" sz="1400" u="none" strike="noStrike">
                        <a:solidFill>
                          <a:srgbClr val="333333"/>
                        </a:solidFill>
                        <a:effectLst/>
                        <a:latin typeface="Times New Roman"/>
                      </a:endParaRPr>
                    </a:p>
                  </a:txBody>
                  <a:tcPr marL="8819" marR="8819" marT="8819" marB="8819" anchor="ctr"/>
                </a:tc>
                <a:tc>
                  <a:txBody>
                    <a:bodyPr/>
                    <a:lstStyle/>
                    <a:p>
                      <a:pPr algn="ctr"/>
                      <a:r>
                        <a:rPr lang="en-GB" sz="1400" u="none" strike="noStrike">
                          <a:effectLst/>
                        </a:rPr>
                        <a:t>Monolayer</a:t>
                      </a:r>
                      <a:endParaRPr lang="en-GB" sz="1400" u="none" strike="noStrike">
                        <a:solidFill>
                          <a:srgbClr val="333333"/>
                        </a:solidFill>
                        <a:effectLst/>
                        <a:latin typeface="Times New Roman"/>
                      </a:endParaRPr>
                    </a:p>
                  </a:txBody>
                  <a:tcPr marL="8819" marR="8819" marT="8819" marB="8819" anchor="ctr"/>
                </a:tc>
                <a:extLst>
                  <a:ext uri="{0D108BD9-81ED-4DB2-BD59-A6C34878D82A}">
                    <a16:rowId xmlns:a16="http://schemas.microsoft.com/office/drawing/2014/main" val="10008"/>
                  </a:ext>
                </a:extLst>
              </a:tr>
              <a:tr h="207100">
                <a:tc>
                  <a:txBody>
                    <a:bodyPr/>
                    <a:lstStyle/>
                    <a:p>
                      <a:r>
                        <a:rPr lang="en-GB" sz="1400">
                          <a:effectLst/>
                        </a:rPr>
                        <a:t>Site of Nutrient Storage</a:t>
                      </a:r>
                      <a:endParaRPr lang="en-GB" sz="1400">
                        <a:solidFill>
                          <a:srgbClr val="333333"/>
                        </a:solidFill>
                        <a:effectLst/>
                        <a:latin typeface="arial"/>
                      </a:endParaRPr>
                    </a:p>
                  </a:txBody>
                  <a:tcPr marL="8819" marR="8819" marT="8819" marB="8819" anchor="ctr"/>
                </a:tc>
                <a:tc>
                  <a:txBody>
                    <a:bodyPr/>
                    <a:lstStyle/>
                    <a:p>
                      <a:pPr algn="ctr"/>
                      <a:r>
                        <a:rPr lang="en-GB" sz="1400" u="none" strike="noStrike">
                          <a:effectLst/>
                        </a:rPr>
                        <a:t>Litter and Soil</a:t>
                      </a:r>
                      <a:endParaRPr lang="en-GB" sz="1400" u="none" strike="noStrike">
                        <a:solidFill>
                          <a:srgbClr val="333333"/>
                        </a:solidFill>
                        <a:effectLst/>
                        <a:latin typeface="Times New Roman"/>
                      </a:endParaRPr>
                    </a:p>
                  </a:txBody>
                  <a:tcPr marL="8819" marR="8819" marT="8819" marB="8819" anchor="ctr"/>
                </a:tc>
                <a:tc>
                  <a:txBody>
                    <a:bodyPr/>
                    <a:lstStyle/>
                    <a:p>
                      <a:pPr algn="ctr"/>
                      <a:r>
                        <a:rPr lang="en-GB" sz="1400" u="none" strike="noStrike">
                          <a:effectLst/>
                        </a:rPr>
                        <a:t>Living Biomass and Litter</a:t>
                      </a:r>
                      <a:endParaRPr lang="en-GB" sz="1400" u="none" strike="noStrike">
                        <a:solidFill>
                          <a:srgbClr val="333333"/>
                        </a:solidFill>
                        <a:effectLst/>
                        <a:latin typeface="Times New Roman"/>
                      </a:endParaRPr>
                    </a:p>
                  </a:txBody>
                  <a:tcPr marL="8819" marR="8819" marT="8819" marB="8819" anchor="ctr"/>
                </a:tc>
                <a:extLst>
                  <a:ext uri="{0D108BD9-81ED-4DB2-BD59-A6C34878D82A}">
                    <a16:rowId xmlns:a16="http://schemas.microsoft.com/office/drawing/2014/main" val="10009"/>
                  </a:ext>
                </a:extLst>
              </a:tr>
              <a:tr h="388944">
                <a:tc>
                  <a:txBody>
                    <a:bodyPr/>
                    <a:lstStyle/>
                    <a:p>
                      <a:r>
                        <a:rPr lang="en-GB" sz="1400">
                          <a:effectLst/>
                        </a:rPr>
                        <a:t>Role of Decomposers in Cycling Nutrients to Plants</a:t>
                      </a:r>
                      <a:endParaRPr lang="en-GB" sz="1400">
                        <a:solidFill>
                          <a:srgbClr val="333333"/>
                        </a:solidFill>
                        <a:effectLst/>
                        <a:latin typeface="arial"/>
                      </a:endParaRPr>
                    </a:p>
                  </a:txBody>
                  <a:tcPr marL="8819" marR="8819" marT="8819" marB="8819" anchor="ctr"/>
                </a:tc>
                <a:tc>
                  <a:txBody>
                    <a:bodyPr/>
                    <a:lstStyle/>
                    <a:p>
                      <a:pPr algn="ctr"/>
                      <a:r>
                        <a:rPr lang="en-GB" sz="1400" u="none" strike="noStrike">
                          <a:effectLst/>
                        </a:rPr>
                        <a:t>Minor</a:t>
                      </a:r>
                      <a:endParaRPr lang="en-GB" sz="1400" u="none" strike="noStrike">
                        <a:solidFill>
                          <a:srgbClr val="333333"/>
                        </a:solidFill>
                        <a:effectLst/>
                        <a:latin typeface="Times New Roman"/>
                      </a:endParaRPr>
                    </a:p>
                  </a:txBody>
                  <a:tcPr marL="8819" marR="8819" marT="8819" marB="8819" anchor="ctr"/>
                </a:tc>
                <a:tc>
                  <a:txBody>
                    <a:bodyPr/>
                    <a:lstStyle/>
                    <a:p>
                      <a:pPr algn="ctr"/>
                      <a:r>
                        <a:rPr lang="en-GB" sz="1400" u="none" strike="noStrike">
                          <a:effectLst/>
                        </a:rPr>
                        <a:t>Great</a:t>
                      </a:r>
                      <a:endParaRPr lang="en-GB" sz="1400" u="none" strike="noStrike">
                        <a:solidFill>
                          <a:srgbClr val="333333"/>
                        </a:solidFill>
                        <a:effectLst/>
                        <a:latin typeface="Times New Roman"/>
                      </a:endParaRPr>
                    </a:p>
                  </a:txBody>
                  <a:tcPr marL="8819" marR="8819" marT="8819" marB="8819" anchor="ctr"/>
                </a:tc>
                <a:extLst>
                  <a:ext uri="{0D108BD9-81ED-4DB2-BD59-A6C34878D82A}">
                    <a16:rowId xmlns:a16="http://schemas.microsoft.com/office/drawing/2014/main" val="10010"/>
                  </a:ext>
                </a:extLst>
              </a:tr>
              <a:tr h="207100">
                <a:tc>
                  <a:txBody>
                    <a:bodyPr/>
                    <a:lstStyle/>
                    <a:p>
                      <a:r>
                        <a:rPr lang="en-GB" sz="1400">
                          <a:effectLst/>
                        </a:rPr>
                        <a:t>Biogeochemical Cycling</a:t>
                      </a:r>
                      <a:endParaRPr lang="en-GB" sz="1400">
                        <a:solidFill>
                          <a:srgbClr val="333333"/>
                        </a:solidFill>
                        <a:effectLst/>
                        <a:latin typeface="arial"/>
                      </a:endParaRPr>
                    </a:p>
                  </a:txBody>
                  <a:tcPr marL="8819" marR="8819" marT="8819" marB="8819" anchor="ctr"/>
                </a:tc>
                <a:tc>
                  <a:txBody>
                    <a:bodyPr/>
                    <a:lstStyle/>
                    <a:p>
                      <a:pPr algn="ctr"/>
                      <a:r>
                        <a:rPr lang="en-GB" sz="1400" u="none" strike="noStrike">
                          <a:effectLst/>
                        </a:rPr>
                        <a:t>Open and Rapid</a:t>
                      </a:r>
                      <a:endParaRPr lang="en-GB" sz="1400" u="none" strike="noStrike">
                        <a:solidFill>
                          <a:srgbClr val="333333"/>
                        </a:solidFill>
                        <a:effectLst/>
                        <a:latin typeface="Times New Roman"/>
                      </a:endParaRPr>
                    </a:p>
                  </a:txBody>
                  <a:tcPr marL="8819" marR="8819" marT="8819" marB="8819" anchor="ctr"/>
                </a:tc>
                <a:tc>
                  <a:txBody>
                    <a:bodyPr/>
                    <a:lstStyle/>
                    <a:p>
                      <a:pPr algn="ctr"/>
                      <a:r>
                        <a:rPr lang="en-GB" sz="1400" u="none" strike="noStrike">
                          <a:effectLst/>
                        </a:rPr>
                        <a:t>Closed and Slow</a:t>
                      </a:r>
                      <a:endParaRPr lang="en-GB" sz="1400" u="none" strike="noStrike">
                        <a:solidFill>
                          <a:srgbClr val="333333"/>
                        </a:solidFill>
                        <a:effectLst/>
                        <a:latin typeface="Times New Roman"/>
                      </a:endParaRPr>
                    </a:p>
                  </a:txBody>
                  <a:tcPr marL="8819" marR="8819" marT="8819" marB="8819" anchor="ctr"/>
                </a:tc>
                <a:extLst>
                  <a:ext uri="{0D108BD9-81ED-4DB2-BD59-A6C34878D82A}">
                    <a16:rowId xmlns:a16="http://schemas.microsoft.com/office/drawing/2014/main" val="10011"/>
                  </a:ext>
                </a:extLst>
              </a:tr>
              <a:tr h="388944">
                <a:tc>
                  <a:txBody>
                    <a:bodyPr/>
                    <a:lstStyle/>
                    <a:p>
                      <a:r>
                        <a:rPr lang="en-GB" sz="1400">
                          <a:effectLst/>
                        </a:rPr>
                        <a:t>Rate of Net Primary Productivity</a:t>
                      </a:r>
                      <a:endParaRPr lang="en-GB" sz="1400">
                        <a:solidFill>
                          <a:srgbClr val="333333"/>
                        </a:solidFill>
                        <a:effectLst/>
                        <a:latin typeface="arial"/>
                      </a:endParaRPr>
                    </a:p>
                  </a:txBody>
                  <a:tcPr marL="8819" marR="8819" marT="8819" marB="8819" anchor="ctr"/>
                </a:tc>
                <a:tc>
                  <a:txBody>
                    <a:bodyPr/>
                    <a:lstStyle/>
                    <a:p>
                      <a:pPr algn="ctr"/>
                      <a:r>
                        <a:rPr lang="en-GB" sz="1400" u="none" strike="noStrike">
                          <a:effectLst/>
                        </a:rPr>
                        <a:t>High</a:t>
                      </a:r>
                      <a:endParaRPr lang="en-GB" sz="1400" u="none" strike="noStrike">
                        <a:solidFill>
                          <a:srgbClr val="333333"/>
                        </a:solidFill>
                        <a:effectLst/>
                        <a:latin typeface="Times New Roman"/>
                      </a:endParaRPr>
                    </a:p>
                  </a:txBody>
                  <a:tcPr marL="8819" marR="8819" marT="8819" marB="8819" anchor="ctr"/>
                </a:tc>
                <a:tc>
                  <a:txBody>
                    <a:bodyPr/>
                    <a:lstStyle/>
                    <a:p>
                      <a:pPr algn="ctr"/>
                      <a:r>
                        <a:rPr lang="en-GB" sz="1400" u="none" strike="noStrike">
                          <a:effectLst/>
                        </a:rPr>
                        <a:t>Low</a:t>
                      </a:r>
                      <a:endParaRPr lang="en-GB" sz="1400" u="none" strike="noStrike">
                        <a:solidFill>
                          <a:srgbClr val="333333"/>
                        </a:solidFill>
                        <a:effectLst/>
                        <a:latin typeface="Times New Roman"/>
                      </a:endParaRPr>
                    </a:p>
                  </a:txBody>
                  <a:tcPr marL="8819" marR="8819" marT="8819" marB="8819" anchor="ctr"/>
                </a:tc>
                <a:extLst>
                  <a:ext uri="{0D108BD9-81ED-4DB2-BD59-A6C34878D82A}">
                    <a16:rowId xmlns:a16="http://schemas.microsoft.com/office/drawing/2014/main" val="10012"/>
                  </a:ext>
                </a:extLst>
              </a:tr>
              <a:tr h="388944">
                <a:tc>
                  <a:txBody>
                    <a:bodyPr/>
                    <a:lstStyle/>
                    <a:p>
                      <a:r>
                        <a:rPr lang="en-GB" sz="1400">
                          <a:effectLst/>
                        </a:rPr>
                        <a:t>Community Site Characteristics</a:t>
                      </a:r>
                      <a:endParaRPr lang="en-GB" sz="1400">
                        <a:solidFill>
                          <a:srgbClr val="333333"/>
                        </a:solidFill>
                        <a:effectLst/>
                        <a:latin typeface="arial"/>
                      </a:endParaRPr>
                    </a:p>
                  </a:txBody>
                  <a:tcPr marL="8819" marR="8819" marT="8819" marB="8819" anchor="ctr"/>
                </a:tc>
                <a:tc>
                  <a:txBody>
                    <a:bodyPr/>
                    <a:lstStyle/>
                    <a:p>
                      <a:pPr algn="ctr"/>
                      <a:r>
                        <a:rPr lang="en-GB" sz="1400" u="none" strike="noStrike">
                          <a:effectLst/>
                        </a:rPr>
                        <a:t>Extreme</a:t>
                      </a:r>
                      <a:endParaRPr lang="en-GB" sz="1400" u="none" strike="noStrike">
                        <a:solidFill>
                          <a:srgbClr val="333333"/>
                        </a:solidFill>
                        <a:effectLst/>
                        <a:latin typeface="Times New Roman"/>
                      </a:endParaRPr>
                    </a:p>
                  </a:txBody>
                  <a:tcPr marL="8819" marR="8819" marT="8819" marB="8819" anchor="ctr"/>
                </a:tc>
                <a:tc>
                  <a:txBody>
                    <a:bodyPr/>
                    <a:lstStyle/>
                    <a:p>
                      <a:pPr algn="ctr"/>
                      <a:r>
                        <a:rPr lang="en-GB" sz="1400" u="none" strike="noStrike">
                          <a:effectLst/>
                        </a:rPr>
                        <a:t>Moderate (Mesic)</a:t>
                      </a:r>
                      <a:endParaRPr lang="en-GB" sz="1400" u="none" strike="noStrike">
                        <a:solidFill>
                          <a:srgbClr val="333333"/>
                        </a:solidFill>
                        <a:effectLst/>
                        <a:latin typeface="Times New Roman"/>
                      </a:endParaRPr>
                    </a:p>
                  </a:txBody>
                  <a:tcPr marL="8819" marR="8819" marT="8819" marB="8819" anchor="ctr"/>
                </a:tc>
                <a:extLst>
                  <a:ext uri="{0D108BD9-81ED-4DB2-BD59-A6C34878D82A}">
                    <a16:rowId xmlns:a16="http://schemas.microsoft.com/office/drawing/2014/main" val="10013"/>
                  </a:ext>
                </a:extLst>
              </a:tr>
              <a:tr h="570788">
                <a:tc>
                  <a:txBody>
                    <a:bodyPr/>
                    <a:lstStyle/>
                    <a:p>
                      <a:r>
                        <a:rPr lang="en-GB" sz="1400">
                          <a:effectLst/>
                        </a:rPr>
                        <a:t>Importance of Macroenvironment on Plant Success</a:t>
                      </a:r>
                      <a:endParaRPr lang="en-GB" sz="1400">
                        <a:solidFill>
                          <a:srgbClr val="333333"/>
                        </a:solidFill>
                        <a:effectLst/>
                        <a:latin typeface="arial"/>
                      </a:endParaRPr>
                    </a:p>
                  </a:txBody>
                  <a:tcPr marL="8819" marR="8819" marT="8819" marB="8819" anchor="ctr"/>
                </a:tc>
                <a:tc>
                  <a:txBody>
                    <a:bodyPr/>
                    <a:lstStyle/>
                    <a:p>
                      <a:pPr algn="ctr"/>
                      <a:r>
                        <a:rPr lang="en-GB" sz="1400" u="none" strike="noStrike">
                          <a:effectLst/>
                        </a:rPr>
                        <a:t>Great</a:t>
                      </a:r>
                      <a:endParaRPr lang="en-GB" sz="1400" u="none" strike="noStrike">
                        <a:solidFill>
                          <a:srgbClr val="333333"/>
                        </a:solidFill>
                        <a:effectLst/>
                        <a:latin typeface="Times New Roman"/>
                      </a:endParaRPr>
                    </a:p>
                  </a:txBody>
                  <a:tcPr marL="8819" marR="8819" marT="8819" marB="8819" anchor="ctr"/>
                </a:tc>
                <a:tc>
                  <a:txBody>
                    <a:bodyPr/>
                    <a:lstStyle/>
                    <a:p>
                      <a:pPr algn="ctr"/>
                      <a:r>
                        <a:rPr lang="en-GB" sz="1400" u="none" strike="noStrike">
                          <a:effectLst/>
                        </a:rPr>
                        <a:t>Moderate</a:t>
                      </a:r>
                      <a:endParaRPr lang="en-GB" sz="1400" u="none" strike="noStrike">
                        <a:solidFill>
                          <a:srgbClr val="333333"/>
                        </a:solidFill>
                        <a:effectLst/>
                        <a:latin typeface="Times New Roman"/>
                      </a:endParaRPr>
                    </a:p>
                  </a:txBody>
                  <a:tcPr marL="8819" marR="8819" marT="8819" marB="8819" anchor="ctr"/>
                </a:tc>
                <a:extLst>
                  <a:ext uri="{0D108BD9-81ED-4DB2-BD59-A6C34878D82A}">
                    <a16:rowId xmlns:a16="http://schemas.microsoft.com/office/drawing/2014/main" val="10014"/>
                  </a:ext>
                </a:extLst>
              </a:tr>
              <a:tr h="207100">
                <a:tc>
                  <a:txBody>
                    <a:bodyPr/>
                    <a:lstStyle/>
                    <a:p>
                      <a:r>
                        <a:rPr lang="en-GB" sz="1400">
                          <a:effectLst/>
                        </a:rPr>
                        <a:t>Ecosystem Stability</a:t>
                      </a:r>
                      <a:endParaRPr lang="en-GB" sz="1400">
                        <a:solidFill>
                          <a:srgbClr val="333333"/>
                        </a:solidFill>
                        <a:effectLst/>
                        <a:latin typeface="arial"/>
                      </a:endParaRPr>
                    </a:p>
                  </a:txBody>
                  <a:tcPr marL="8819" marR="8819" marT="8819" marB="8819" anchor="ctr"/>
                </a:tc>
                <a:tc>
                  <a:txBody>
                    <a:bodyPr/>
                    <a:lstStyle/>
                    <a:p>
                      <a:pPr algn="ctr"/>
                      <a:r>
                        <a:rPr lang="en-GB" sz="1400" u="none" strike="noStrike">
                          <a:effectLst/>
                        </a:rPr>
                        <a:t>Low</a:t>
                      </a:r>
                      <a:endParaRPr lang="en-GB" sz="1400" u="none" strike="noStrike">
                        <a:solidFill>
                          <a:srgbClr val="333333"/>
                        </a:solidFill>
                        <a:effectLst/>
                        <a:latin typeface="Times New Roman"/>
                      </a:endParaRPr>
                    </a:p>
                  </a:txBody>
                  <a:tcPr marL="8819" marR="8819" marT="8819" marB="8819" anchor="ctr"/>
                </a:tc>
                <a:tc>
                  <a:txBody>
                    <a:bodyPr/>
                    <a:lstStyle/>
                    <a:p>
                      <a:pPr algn="ctr"/>
                      <a:r>
                        <a:rPr lang="en-GB" sz="1400" u="none" strike="noStrike">
                          <a:effectLst/>
                        </a:rPr>
                        <a:t>High</a:t>
                      </a:r>
                      <a:endParaRPr lang="en-GB" sz="1400" u="none" strike="noStrike">
                        <a:solidFill>
                          <a:srgbClr val="333333"/>
                        </a:solidFill>
                        <a:effectLst/>
                        <a:latin typeface="Times New Roman"/>
                      </a:endParaRPr>
                    </a:p>
                  </a:txBody>
                  <a:tcPr marL="8819" marR="8819" marT="8819" marB="8819" anchor="ctr"/>
                </a:tc>
                <a:extLst>
                  <a:ext uri="{0D108BD9-81ED-4DB2-BD59-A6C34878D82A}">
                    <a16:rowId xmlns:a16="http://schemas.microsoft.com/office/drawing/2014/main" val="10015"/>
                  </a:ext>
                </a:extLst>
              </a:tr>
              <a:tr h="207100">
                <a:tc>
                  <a:txBody>
                    <a:bodyPr/>
                    <a:lstStyle/>
                    <a:p>
                      <a:r>
                        <a:rPr lang="en-GB" sz="1400">
                          <a:effectLst/>
                        </a:rPr>
                        <a:t>Plant Species Diversity</a:t>
                      </a:r>
                      <a:endParaRPr lang="en-GB" sz="1400">
                        <a:solidFill>
                          <a:srgbClr val="333333"/>
                        </a:solidFill>
                        <a:effectLst/>
                        <a:latin typeface="arial"/>
                      </a:endParaRPr>
                    </a:p>
                  </a:txBody>
                  <a:tcPr marL="8819" marR="8819" marT="8819" marB="8819" anchor="ctr"/>
                </a:tc>
                <a:tc>
                  <a:txBody>
                    <a:bodyPr/>
                    <a:lstStyle/>
                    <a:p>
                      <a:pPr algn="ctr"/>
                      <a:r>
                        <a:rPr lang="en-GB" sz="1400" u="none" strike="noStrike">
                          <a:effectLst/>
                        </a:rPr>
                        <a:t>Low</a:t>
                      </a:r>
                      <a:endParaRPr lang="en-GB" sz="1400" u="none" strike="noStrike">
                        <a:solidFill>
                          <a:srgbClr val="333333"/>
                        </a:solidFill>
                        <a:effectLst/>
                        <a:latin typeface="Times New Roman"/>
                      </a:endParaRPr>
                    </a:p>
                  </a:txBody>
                  <a:tcPr marL="8819" marR="8819" marT="8819" marB="8819" anchor="ctr"/>
                </a:tc>
                <a:tc>
                  <a:txBody>
                    <a:bodyPr/>
                    <a:lstStyle/>
                    <a:p>
                      <a:pPr algn="ctr"/>
                      <a:r>
                        <a:rPr lang="en-GB" sz="1400" u="none" strike="noStrike">
                          <a:effectLst/>
                        </a:rPr>
                        <a:t>High</a:t>
                      </a:r>
                      <a:endParaRPr lang="en-GB" sz="1400" u="none" strike="noStrike">
                        <a:solidFill>
                          <a:srgbClr val="333333"/>
                        </a:solidFill>
                        <a:effectLst/>
                        <a:latin typeface="Times New Roman"/>
                      </a:endParaRPr>
                    </a:p>
                  </a:txBody>
                  <a:tcPr marL="8819" marR="8819" marT="8819" marB="8819" anchor="ctr"/>
                </a:tc>
                <a:extLst>
                  <a:ext uri="{0D108BD9-81ED-4DB2-BD59-A6C34878D82A}">
                    <a16:rowId xmlns:a16="http://schemas.microsoft.com/office/drawing/2014/main" val="10016"/>
                  </a:ext>
                </a:extLst>
              </a:tr>
              <a:tr h="207100">
                <a:tc>
                  <a:txBody>
                    <a:bodyPr/>
                    <a:lstStyle/>
                    <a:p>
                      <a:r>
                        <a:rPr lang="en-GB" sz="1400">
                          <a:effectLst/>
                        </a:rPr>
                        <a:t>Life-History Type</a:t>
                      </a:r>
                      <a:endParaRPr lang="en-GB" sz="1400">
                        <a:solidFill>
                          <a:srgbClr val="333333"/>
                        </a:solidFill>
                        <a:effectLst/>
                        <a:latin typeface="arial"/>
                      </a:endParaRPr>
                    </a:p>
                  </a:txBody>
                  <a:tcPr marL="8819" marR="8819" marT="8819" marB="8819" anchor="ctr"/>
                </a:tc>
                <a:tc>
                  <a:txBody>
                    <a:bodyPr/>
                    <a:lstStyle/>
                    <a:p>
                      <a:pPr algn="ctr"/>
                      <a:r>
                        <a:rPr lang="en-GB" sz="1400" u="none" strike="noStrike">
                          <a:effectLst/>
                        </a:rPr>
                        <a:t>r</a:t>
                      </a:r>
                      <a:endParaRPr lang="en-GB" sz="1400" u="none" strike="noStrike">
                        <a:solidFill>
                          <a:srgbClr val="333333"/>
                        </a:solidFill>
                        <a:effectLst/>
                        <a:latin typeface="Times New Roman"/>
                      </a:endParaRPr>
                    </a:p>
                  </a:txBody>
                  <a:tcPr marL="8819" marR="8819" marT="8819" marB="8819" anchor="ctr"/>
                </a:tc>
                <a:tc>
                  <a:txBody>
                    <a:bodyPr/>
                    <a:lstStyle/>
                    <a:p>
                      <a:pPr algn="ctr"/>
                      <a:r>
                        <a:rPr lang="en-GB" sz="1400" u="none" strike="noStrike">
                          <a:effectLst/>
                        </a:rPr>
                        <a:t>K</a:t>
                      </a:r>
                      <a:endParaRPr lang="en-GB" sz="1400" u="none" strike="noStrike">
                        <a:solidFill>
                          <a:srgbClr val="333333"/>
                        </a:solidFill>
                        <a:effectLst/>
                        <a:latin typeface="Times New Roman"/>
                      </a:endParaRPr>
                    </a:p>
                  </a:txBody>
                  <a:tcPr marL="8819" marR="8819" marT="8819" marB="8819" anchor="ctr"/>
                </a:tc>
                <a:extLst>
                  <a:ext uri="{0D108BD9-81ED-4DB2-BD59-A6C34878D82A}">
                    <a16:rowId xmlns:a16="http://schemas.microsoft.com/office/drawing/2014/main" val="10017"/>
                  </a:ext>
                </a:extLst>
              </a:tr>
              <a:tr h="207100">
                <a:tc>
                  <a:txBody>
                    <a:bodyPr/>
                    <a:lstStyle/>
                    <a:p>
                      <a:r>
                        <a:rPr lang="en-GB" sz="1400">
                          <a:effectLst/>
                        </a:rPr>
                        <a:t>Seed Longevity</a:t>
                      </a:r>
                      <a:endParaRPr lang="en-GB" sz="1400">
                        <a:solidFill>
                          <a:srgbClr val="333333"/>
                        </a:solidFill>
                        <a:effectLst/>
                        <a:latin typeface="arial"/>
                      </a:endParaRPr>
                    </a:p>
                  </a:txBody>
                  <a:tcPr marL="8819" marR="8819" marT="8819" marB="8819" anchor="ctr"/>
                </a:tc>
                <a:tc>
                  <a:txBody>
                    <a:bodyPr/>
                    <a:lstStyle/>
                    <a:p>
                      <a:pPr algn="ctr"/>
                      <a:r>
                        <a:rPr lang="en-GB" sz="1400" u="none" strike="noStrike">
                          <a:effectLst/>
                        </a:rPr>
                        <a:t>Long</a:t>
                      </a:r>
                      <a:endParaRPr lang="en-GB" sz="1400" u="none" strike="noStrike">
                        <a:solidFill>
                          <a:srgbClr val="333333"/>
                        </a:solidFill>
                        <a:effectLst/>
                        <a:latin typeface="Times New Roman"/>
                      </a:endParaRPr>
                    </a:p>
                  </a:txBody>
                  <a:tcPr marL="8819" marR="8819" marT="8819" marB="8819" anchor="ctr"/>
                </a:tc>
                <a:tc>
                  <a:txBody>
                    <a:bodyPr/>
                    <a:lstStyle/>
                    <a:p>
                      <a:pPr algn="ctr"/>
                      <a:r>
                        <a:rPr lang="en-GB" sz="1400" u="none" strike="noStrike" dirty="0">
                          <a:effectLst/>
                        </a:rPr>
                        <a:t>Short</a:t>
                      </a:r>
                      <a:endParaRPr lang="en-GB" sz="1400" u="none" strike="noStrike" dirty="0">
                        <a:solidFill>
                          <a:srgbClr val="333333"/>
                        </a:solidFill>
                        <a:effectLst/>
                        <a:latin typeface="Times New Roman"/>
                      </a:endParaRPr>
                    </a:p>
                  </a:txBody>
                  <a:tcPr marL="8819" marR="8819" marT="8819" marB="8819" anchor="ct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53682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qbssefb\Downloads\C16\C16\1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8126" y="0"/>
            <a:ext cx="607574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qbssefb\Downloads\C16\C16\1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8126" y="0"/>
            <a:ext cx="607574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042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normAutofit/>
          </a:bodyPr>
          <a:lstStyle/>
          <a:p>
            <a:r>
              <a:rPr lang="en-GB" sz="3600" dirty="0"/>
              <a:t>Summary</a:t>
            </a:r>
          </a:p>
        </p:txBody>
      </p:sp>
      <p:sp>
        <p:nvSpPr>
          <p:cNvPr id="3" name="Content Placeholder 2"/>
          <p:cNvSpPr>
            <a:spLocks noGrp="1"/>
          </p:cNvSpPr>
          <p:nvPr>
            <p:ph idx="1"/>
          </p:nvPr>
        </p:nvSpPr>
        <p:spPr>
          <a:xfrm>
            <a:off x="1981200" y="980728"/>
            <a:ext cx="8229600" cy="5760640"/>
          </a:xfrm>
        </p:spPr>
        <p:txBody>
          <a:bodyPr>
            <a:normAutofit/>
          </a:bodyPr>
          <a:lstStyle/>
          <a:p>
            <a:pPr>
              <a:lnSpc>
                <a:spcPct val="150000"/>
              </a:lnSpc>
            </a:pPr>
            <a:r>
              <a:rPr lang="en-GB" sz="2400" dirty="0"/>
              <a:t>Primary succession occurs from bare substrate and requires r selected pioneer species to begin the community.</a:t>
            </a:r>
          </a:p>
          <a:p>
            <a:pPr>
              <a:lnSpc>
                <a:spcPct val="150000"/>
              </a:lnSpc>
            </a:pPr>
            <a:r>
              <a:rPr lang="en-GB" sz="2400" dirty="0"/>
              <a:t>Secondary succession occurs from existing biological material and can be thought of as beginning at the middle of primary succession.</a:t>
            </a:r>
          </a:p>
          <a:p>
            <a:pPr>
              <a:lnSpc>
                <a:spcPct val="150000"/>
              </a:lnSpc>
            </a:pPr>
            <a:r>
              <a:rPr lang="en-GB" sz="2400" dirty="0"/>
              <a:t>Stable, K selected climax communities are thought to be the endpoint of succession.</a:t>
            </a:r>
          </a:p>
          <a:p>
            <a:pPr>
              <a:lnSpc>
                <a:spcPct val="150000"/>
              </a:lnSpc>
            </a:pPr>
            <a:r>
              <a:rPr lang="en-GB" sz="2400" dirty="0"/>
              <a:t>But there may be alternate stable states or cycles that mean that a true climax is never reached.</a:t>
            </a:r>
          </a:p>
        </p:txBody>
      </p:sp>
    </p:spTree>
    <p:extLst>
      <p:ext uri="{BB962C8B-B14F-4D97-AF65-F5344CB8AC3E}">
        <p14:creationId xmlns:p14="http://schemas.microsoft.com/office/powerpoint/2010/main" val="21539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2272"/>
            <a:ext cx="8229600" cy="1143000"/>
          </a:xfrm>
        </p:spPr>
        <p:txBody>
          <a:bodyPr>
            <a:normAutofit/>
          </a:bodyPr>
          <a:lstStyle/>
          <a:p>
            <a:r>
              <a:rPr lang="en-GB" sz="3600" dirty="0"/>
              <a:t>Learning outcomes</a:t>
            </a:r>
          </a:p>
        </p:txBody>
      </p:sp>
      <p:sp>
        <p:nvSpPr>
          <p:cNvPr id="3" name="Content Placeholder 2"/>
          <p:cNvSpPr>
            <a:spLocks noGrp="1"/>
          </p:cNvSpPr>
          <p:nvPr>
            <p:ph idx="1"/>
          </p:nvPr>
        </p:nvSpPr>
        <p:spPr>
          <a:xfrm>
            <a:off x="1919536" y="1556793"/>
            <a:ext cx="8229600" cy="4525963"/>
          </a:xfrm>
        </p:spPr>
        <p:txBody>
          <a:bodyPr>
            <a:noAutofit/>
          </a:bodyPr>
          <a:lstStyle/>
          <a:p>
            <a:pPr marL="0" indent="0">
              <a:lnSpc>
                <a:spcPct val="150000"/>
              </a:lnSpc>
              <a:buNone/>
            </a:pPr>
            <a:r>
              <a:rPr lang="en-GB" sz="2800" dirty="0"/>
              <a:t>Understand the difference between primary and secondary succession</a:t>
            </a:r>
          </a:p>
          <a:p>
            <a:pPr marL="0" indent="0">
              <a:lnSpc>
                <a:spcPct val="150000"/>
              </a:lnSpc>
              <a:buNone/>
            </a:pPr>
            <a:r>
              <a:rPr lang="en-GB" sz="2800" dirty="0"/>
              <a:t>Use many examples to describe primary and secondary succession</a:t>
            </a:r>
          </a:p>
          <a:p>
            <a:pPr marL="0" indent="0">
              <a:lnSpc>
                <a:spcPct val="150000"/>
              </a:lnSpc>
              <a:buNone/>
            </a:pPr>
            <a:r>
              <a:rPr lang="en-GB" sz="2800" dirty="0"/>
              <a:t>Be able to describe pioneer and climax species</a:t>
            </a:r>
          </a:p>
          <a:p>
            <a:pPr marL="0" indent="0">
              <a:lnSpc>
                <a:spcPct val="150000"/>
              </a:lnSpc>
              <a:buNone/>
            </a:pPr>
            <a:r>
              <a:rPr lang="en-GB" sz="2800" dirty="0"/>
              <a:t>Describe how disturbance affects succession</a:t>
            </a:r>
          </a:p>
        </p:txBody>
      </p:sp>
    </p:spTree>
    <p:extLst>
      <p:ext uri="{BB962C8B-B14F-4D97-AF65-F5344CB8AC3E}">
        <p14:creationId xmlns:p14="http://schemas.microsoft.com/office/powerpoint/2010/main" val="258434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384"/>
            <a:ext cx="8229600" cy="1143000"/>
          </a:xfrm>
        </p:spPr>
        <p:txBody>
          <a:bodyPr/>
          <a:lstStyle/>
          <a:p>
            <a:r>
              <a:rPr lang="en-GB" dirty="0"/>
              <a:t>Succession</a:t>
            </a:r>
          </a:p>
        </p:txBody>
      </p:sp>
      <p:sp>
        <p:nvSpPr>
          <p:cNvPr id="3" name="Content Placeholder 2"/>
          <p:cNvSpPr>
            <a:spLocks noGrp="1"/>
          </p:cNvSpPr>
          <p:nvPr>
            <p:ph idx="1"/>
          </p:nvPr>
        </p:nvSpPr>
        <p:spPr>
          <a:xfrm>
            <a:off x="1981200" y="1124745"/>
            <a:ext cx="8229600" cy="4525963"/>
          </a:xfrm>
        </p:spPr>
        <p:txBody>
          <a:bodyPr/>
          <a:lstStyle/>
          <a:p>
            <a:pPr marL="0" indent="0">
              <a:buNone/>
            </a:pPr>
            <a:r>
              <a:rPr lang="en-GB" dirty="0"/>
              <a:t>The non-seasonal, </a:t>
            </a:r>
            <a:r>
              <a:rPr lang="en-GB" b="1" dirty="0"/>
              <a:t>directional </a:t>
            </a:r>
            <a:r>
              <a:rPr lang="en-GB" dirty="0"/>
              <a:t>and continuous pattern of colonisation and extinction on a site by species populations.</a:t>
            </a:r>
          </a:p>
        </p:txBody>
      </p:sp>
      <p:pic>
        <p:nvPicPr>
          <p:cNvPr id="2050" name="Picture 2" descr="http://www.physicalgeography.net/fundamentals/images/success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672" y="2780929"/>
            <a:ext cx="5905500" cy="35718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07916" y="6454498"/>
            <a:ext cx="8784976" cy="430887"/>
          </a:xfrm>
          <a:prstGeom prst="rect">
            <a:avLst/>
          </a:prstGeom>
        </p:spPr>
        <p:txBody>
          <a:bodyPr wrap="square">
            <a:spAutoFit/>
          </a:bodyPr>
          <a:lstStyle/>
          <a:p>
            <a:r>
              <a:rPr lang="en-GB" sz="1100" dirty="0" err="1"/>
              <a:t>Pidwirny</a:t>
            </a:r>
            <a:r>
              <a:rPr lang="en-GB" sz="1100" dirty="0"/>
              <a:t>, M. (2006). "Plant Succession". </a:t>
            </a:r>
            <a:r>
              <a:rPr lang="en-GB" sz="1100" i="1" dirty="0"/>
              <a:t>Fundamentals of Physical Geography, 2nd Edition</a:t>
            </a:r>
            <a:r>
              <a:rPr lang="en-GB" sz="1100" dirty="0"/>
              <a:t>. Viewed 13/07/20. http://www.physicalgeography.net/fundamentals/9i.html</a:t>
            </a:r>
          </a:p>
        </p:txBody>
      </p:sp>
    </p:spTree>
    <p:extLst>
      <p:ext uri="{BB962C8B-B14F-4D97-AF65-F5344CB8AC3E}">
        <p14:creationId xmlns:p14="http://schemas.microsoft.com/office/powerpoint/2010/main" val="242779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91544" y="692697"/>
            <a:ext cx="7848872" cy="646331"/>
          </a:xfrm>
          <a:prstGeom prst="rect">
            <a:avLst/>
          </a:prstGeom>
          <a:noFill/>
        </p:spPr>
        <p:txBody>
          <a:bodyPr wrap="square" rtlCol="0">
            <a:spAutoFit/>
          </a:bodyPr>
          <a:lstStyle/>
          <a:p>
            <a:endParaRPr lang="en-GB" sz="3600" dirty="0"/>
          </a:p>
        </p:txBody>
      </p:sp>
      <p:sp>
        <p:nvSpPr>
          <p:cNvPr id="6" name="TextBox 5"/>
          <p:cNvSpPr txBox="1"/>
          <p:nvPr/>
        </p:nvSpPr>
        <p:spPr>
          <a:xfrm>
            <a:off x="2089068" y="260648"/>
            <a:ext cx="8039380" cy="1569660"/>
          </a:xfrm>
          <a:prstGeom prst="rect">
            <a:avLst/>
          </a:prstGeom>
          <a:noFill/>
        </p:spPr>
        <p:txBody>
          <a:bodyPr wrap="none" rtlCol="0">
            <a:spAutoFit/>
          </a:bodyPr>
          <a:lstStyle/>
          <a:p>
            <a:pPr algn="ctr"/>
            <a:r>
              <a:rPr lang="en-GB" sz="3200" b="1" dirty="0"/>
              <a:t>Ecosystems are not uniform or constant</a:t>
            </a:r>
          </a:p>
          <a:p>
            <a:pPr algn="ctr"/>
            <a:r>
              <a:rPr lang="en-GB" sz="3200" dirty="0"/>
              <a:t>Spatial variation – space</a:t>
            </a:r>
          </a:p>
          <a:p>
            <a:pPr algn="ctr"/>
            <a:r>
              <a:rPr lang="en-GB" sz="3200" dirty="0"/>
              <a:t>Temporal variation - time</a:t>
            </a:r>
          </a:p>
        </p:txBody>
      </p:sp>
      <p:sp>
        <p:nvSpPr>
          <p:cNvPr id="7" name="TextBox 6"/>
          <p:cNvSpPr txBox="1"/>
          <p:nvPr/>
        </p:nvSpPr>
        <p:spPr>
          <a:xfrm>
            <a:off x="1822444" y="2276873"/>
            <a:ext cx="8378012" cy="4031873"/>
          </a:xfrm>
          <a:prstGeom prst="rect">
            <a:avLst/>
          </a:prstGeom>
          <a:noFill/>
        </p:spPr>
        <p:txBody>
          <a:bodyPr wrap="square" rtlCol="0">
            <a:spAutoFit/>
          </a:bodyPr>
          <a:lstStyle/>
          <a:p>
            <a:r>
              <a:rPr lang="en-GB" sz="3200" b="1" dirty="0"/>
              <a:t>Succession: </a:t>
            </a:r>
          </a:p>
          <a:p>
            <a:pPr lvl="3"/>
            <a:r>
              <a:rPr lang="en-GB" sz="3200" dirty="0"/>
              <a:t>Primary succession</a:t>
            </a:r>
          </a:p>
          <a:p>
            <a:pPr lvl="3"/>
            <a:r>
              <a:rPr lang="en-GB" sz="3200" dirty="0"/>
              <a:t>Secondary succession</a:t>
            </a:r>
          </a:p>
          <a:p>
            <a:pPr lvl="3"/>
            <a:r>
              <a:rPr lang="en-GB" sz="3200" dirty="0"/>
              <a:t>Cyclical successions</a:t>
            </a:r>
          </a:p>
          <a:p>
            <a:pPr lvl="3"/>
            <a:endParaRPr lang="en-GB" sz="3200" dirty="0"/>
          </a:p>
          <a:p>
            <a:r>
              <a:rPr lang="en-GB" sz="3200" b="1" dirty="0"/>
              <a:t>Disturbance:</a:t>
            </a:r>
          </a:p>
          <a:p>
            <a:pPr lvl="1"/>
            <a:r>
              <a:rPr lang="en-GB" sz="3200" dirty="0"/>
              <a:t>‘natural’ (wind, fire, grazing)</a:t>
            </a:r>
          </a:p>
          <a:p>
            <a:pPr lvl="1"/>
            <a:r>
              <a:rPr lang="en-GB" sz="3200" dirty="0"/>
              <a:t>human (fire, felling, management) </a:t>
            </a:r>
          </a:p>
        </p:txBody>
      </p:sp>
    </p:spTree>
    <p:extLst>
      <p:ext uri="{BB962C8B-B14F-4D97-AF65-F5344CB8AC3E}">
        <p14:creationId xmlns:p14="http://schemas.microsoft.com/office/powerpoint/2010/main" val="277834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dissolve">
                                      <p:cBhvr>
                                        <p:cTn id="10" dur="500"/>
                                        <p:tgtEl>
                                          <p:spTgt spid="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dissolve">
                                      <p:cBhvr>
                                        <p:cTn id="13" dur="500"/>
                                        <p:tgtEl>
                                          <p:spTgt spid="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dissolve">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dissolve">
                                      <p:cBhvr>
                                        <p:cTn id="21" dur="500"/>
                                        <p:tgtEl>
                                          <p:spTgt spid="7">
                                            <p:txEl>
                                              <p:pRg st="5" end="5"/>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dissolve">
                                      <p:cBhvr>
                                        <p:cTn id="24" dur="500"/>
                                        <p:tgtEl>
                                          <p:spTgt spid="7">
                                            <p:txEl>
                                              <p:pRg st="6" end="6"/>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dissolve">
                                      <p:cBhvr>
                                        <p:cTn id="2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91544" y="692697"/>
            <a:ext cx="7848872" cy="646331"/>
          </a:xfrm>
          <a:prstGeom prst="rect">
            <a:avLst/>
          </a:prstGeom>
          <a:noFill/>
        </p:spPr>
        <p:txBody>
          <a:bodyPr wrap="square" rtlCol="0">
            <a:spAutoFit/>
          </a:bodyPr>
          <a:lstStyle/>
          <a:p>
            <a:endParaRPr lang="en-GB" sz="3600" dirty="0"/>
          </a:p>
        </p:txBody>
      </p:sp>
      <p:pic>
        <p:nvPicPr>
          <p:cNvPr id="3074" name="Picture 2"/>
          <p:cNvPicPr>
            <a:picLocks noChangeAspect="1" noChangeArrowheads="1"/>
          </p:cNvPicPr>
          <p:nvPr/>
        </p:nvPicPr>
        <p:blipFill>
          <a:blip r:embed="rId2" cstate="print"/>
          <a:srcRect/>
          <a:stretch>
            <a:fillRect/>
          </a:stretch>
        </p:blipFill>
        <p:spPr bwMode="auto">
          <a:xfrm>
            <a:off x="2423593" y="2348880"/>
            <a:ext cx="7144101" cy="3240360"/>
          </a:xfrm>
          <a:prstGeom prst="rect">
            <a:avLst/>
          </a:prstGeom>
          <a:noFill/>
          <a:ln w="9525">
            <a:noFill/>
            <a:miter lim="800000"/>
            <a:headEnd/>
            <a:tailEnd/>
          </a:ln>
        </p:spPr>
      </p:pic>
      <p:sp>
        <p:nvSpPr>
          <p:cNvPr id="6" name="TextBox 5"/>
          <p:cNvSpPr txBox="1"/>
          <p:nvPr/>
        </p:nvSpPr>
        <p:spPr>
          <a:xfrm>
            <a:off x="2351585" y="764705"/>
            <a:ext cx="7776864" cy="830997"/>
          </a:xfrm>
          <a:prstGeom prst="rect">
            <a:avLst/>
          </a:prstGeom>
          <a:noFill/>
        </p:spPr>
        <p:txBody>
          <a:bodyPr wrap="square" rtlCol="0">
            <a:spAutoFit/>
          </a:bodyPr>
          <a:lstStyle/>
          <a:p>
            <a:pPr algn="ctr"/>
            <a:r>
              <a:rPr lang="en-GB" sz="2400" b="1" dirty="0"/>
              <a:t>Primary Succession </a:t>
            </a:r>
            <a:r>
              <a:rPr lang="en-GB" sz="2400" dirty="0"/>
              <a:t>– a “rapid” transition from bare rock to broad-leafed forest </a:t>
            </a:r>
          </a:p>
        </p:txBody>
      </p:sp>
      <p:sp>
        <p:nvSpPr>
          <p:cNvPr id="2" name="TextBox 1"/>
          <p:cNvSpPr txBox="1"/>
          <p:nvPr/>
        </p:nvSpPr>
        <p:spPr>
          <a:xfrm>
            <a:off x="6433852" y="3384286"/>
            <a:ext cx="3169457" cy="584775"/>
          </a:xfrm>
          <a:prstGeom prst="rect">
            <a:avLst/>
          </a:prstGeom>
          <a:solidFill>
            <a:schemeClr val="bg1"/>
          </a:solidFill>
        </p:spPr>
        <p:txBody>
          <a:bodyPr wrap="none" rtlCol="0">
            <a:spAutoFit/>
          </a:bodyPr>
          <a:lstStyle/>
          <a:p>
            <a:r>
              <a:rPr lang="en-GB" sz="3200" b="1" dirty="0"/>
              <a:t>Climatic climax</a:t>
            </a:r>
          </a:p>
        </p:txBody>
      </p:sp>
    </p:spTree>
    <p:extLst>
      <p:ext uri="{BB962C8B-B14F-4D97-AF65-F5344CB8AC3E}">
        <p14:creationId xmlns:p14="http://schemas.microsoft.com/office/powerpoint/2010/main" val="355365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50106"/>
          </a:xfrm>
        </p:spPr>
        <p:txBody>
          <a:bodyPr>
            <a:normAutofit/>
          </a:bodyPr>
          <a:lstStyle/>
          <a:p>
            <a:r>
              <a:rPr lang="en-GB" sz="3600" dirty="0"/>
              <a:t>Examples of primary succession</a:t>
            </a:r>
          </a:p>
        </p:txBody>
      </p:sp>
      <p:sp>
        <p:nvSpPr>
          <p:cNvPr id="3" name="Content Placeholder 2"/>
          <p:cNvSpPr>
            <a:spLocks noGrp="1"/>
          </p:cNvSpPr>
          <p:nvPr>
            <p:ph idx="1"/>
          </p:nvPr>
        </p:nvSpPr>
        <p:spPr>
          <a:xfrm>
            <a:off x="1703512" y="1600200"/>
            <a:ext cx="8784976" cy="4709120"/>
          </a:xfrm>
        </p:spPr>
        <p:txBody>
          <a:bodyPr>
            <a:normAutofit lnSpcReduction="10000"/>
          </a:bodyPr>
          <a:lstStyle/>
          <a:p>
            <a:pPr marL="0" indent="0">
              <a:buNone/>
            </a:pPr>
            <a:r>
              <a:rPr lang="en-GB" b="1" dirty="0"/>
              <a:t>Sere</a:t>
            </a:r>
            <a:r>
              <a:rPr lang="en-GB" dirty="0"/>
              <a:t>: sequence of communities on a particular substrate type.</a:t>
            </a:r>
          </a:p>
          <a:p>
            <a:endParaRPr lang="en-GB" dirty="0"/>
          </a:p>
          <a:p>
            <a:r>
              <a:rPr lang="en-GB" dirty="0" err="1"/>
              <a:t>Lithosere</a:t>
            </a:r>
            <a:r>
              <a:rPr lang="en-GB" dirty="0"/>
              <a:t> – from bare rock</a:t>
            </a:r>
          </a:p>
          <a:p>
            <a:r>
              <a:rPr lang="en-GB" dirty="0" err="1"/>
              <a:t>Psammoseres</a:t>
            </a:r>
            <a:r>
              <a:rPr lang="en-GB" dirty="0"/>
              <a:t> – from sand</a:t>
            </a:r>
          </a:p>
          <a:p>
            <a:r>
              <a:rPr lang="en-GB" dirty="0" err="1"/>
              <a:t>Halosere</a:t>
            </a:r>
            <a:r>
              <a:rPr lang="en-GB" dirty="0"/>
              <a:t> – from salty conditions e.g. salt marsh</a:t>
            </a:r>
          </a:p>
          <a:p>
            <a:r>
              <a:rPr lang="en-GB" dirty="0"/>
              <a:t>Temporal series on glacial moraine (Glacier Bay Alaska) and shingle (Dungeness)</a:t>
            </a:r>
          </a:p>
          <a:p>
            <a:endParaRPr lang="en-GB" dirty="0"/>
          </a:p>
        </p:txBody>
      </p:sp>
    </p:spTree>
    <p:extLst>
      <p:ext uri="{BB962C8B-B14F-4D97-AF65-F5344CB8AC3E}">
        <p14:creationId xmlns:p14="http://schemas.microsoft.com/office/powerpoint/2010/main" val="2871031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91544" y="692697"/>
            <a:ext cx="7848872" cy="646331"/>
          </a:xfrm>
          <a:prstGeom prst="rect">
            <a:avLst/>
          </a:prstGeom>
          <a:noFill/>
        </p:spPr>
        <p:txBody>
          <a:bodyPr wrap="square" rtlCol="0">
            <a:spAutoFit/>
          </a:bodyPr>
          <a:lstStyle/>
          <a:p>
            <a:endParaRPr lang="en-GB" sz="3600" dirty="0"/>
          </a:p>
        </p:txBody>
      </p:sp>
      <p:pic>
        <p:nvPicPr>
          <p:cNvPr id="2050" name="Picture 2"/>
          <p:cNvPicPr>
            <a:picLocks noChangeAspect="1" noChangeArrowheads="1"/>
          </p:cNvPicPr>
          <p:nvPr/>
        </p:nvPicPr>
        <p:blipFill>
          <a:blip r:embed="rId2" cstate="print"/>
          <a:srcRect/>
          <a:stretch>
            <a:fillRect/>
          </a:stretch>
        </p:blipFill>
        <p:spPr bwMode="auto">
          <a:xfrm>
            <a:off x="2063552" y="1340768"/>
            <a:ext cx="8039100" cy="4476750"/>
          </a:xfrm>
          <a:prstGeom prst="rect">
            <a:avLst/>
          </a:prstGeom>
          <a:noFill/>
          <a:ln w="9525">
            <a:noFill/>
            <a:miter lim="800000"/>
            <a:headEnd/>
            <a:tailEnd/>
          </a:ln>
        </p:spPr>
      </p:pic>
      <p:sp>
        <p:nvSpPr>
          <p:cNvPr id="6" name="TextBox 5"/>
          <p:cNvSpPr txBox="1"/>
          <p:nvPr/>
        </p:nvSpPr>
        <p:spPr>
          <a:xfrm>
            <a:off x="6575238" y="6402814"/>
            <a:ext cx="3913251" cy="338554"/>
          </a:xfrm>
          <a:prstGeom prst="rect">
            <a:avLst/>
          </a:prstGeom>
          <a:noFill/>
        </p:spPr>
        <p:txBody>
          <a:bodyPr wrap="none" rtlCol="0">
            <a:spAutoFit/>
          </a:bodyPr>
          <a:lstStyle/>
          <a:p>
            <a:r>
              <a:rPr lang="en-GB" sz="1600" dirty="0">
                <a:hlinkClick r:id="rId3"/>
              </a:rPr>
              <a:t>Birks HJB (1989) J. </a:t>
            </a:r>
            <a:r>
              <a:rPr lang="en-GB" sz="1600" dirty="0" err="1">
                <a:hlinkClick r:id="rId3"/>
              </a:rPr>
              <a:t>Biogeog</a:t>
            </a:r>
            <a:r>
              <a:rPr lang="en-GB" sz="1600" dirty="0">
                <a:hlinkClick r:id="rId3"/>
              </a:rPr>
              <a:t>, 16 503-540</a:t>
            </a:r>
            <a:endParaRPr lang="en-GB" sz="1600" dirty="0"/>
          </a:p>
        </p:txBody>
      </p:sp>
      <p:sp>
        <p:nvSpPr>
          <p:cNvPr id="7" name="TextBox 6"/>
          <p:cNvSpPr txBox="1"/>
          <p:nvPr/>
        </p:nvSpPr>
        <p:spPr>
          <a:xfrm>
            <a:off x="2190038" y="476673"/>
            <a:ext cx="7936788" cy="830997"/>
          </a:xfrm>
          <a:prstGeom prst="rect">
            <a:avLst/>
          </a:prstGeom>
          <a:noFill/>
        </p:spPr>
        <p:txBody>
          <a:bodyPr wrap="none" rtlCol="0">
            <a:spAutoFit/>
          </a:bodyPr>
          <a:lstStyle/>
          <a:p>
            <a:pPr algn="ctr"/>
            <a:r>
              <a:rPr lang="en-GB" sz="2400" dirty="0"/>
              <a:t>First arrival Birch ~10500 years BP</a:t>
            </a:r>
          </a:p>
          <a:p>
            <a:r>
              <a:rPr lang="en-GB" sz="2400" dirty="0"/>
              <a:t>Forest composition changed over </a:t>
            </a:r>
            <a:r>
              <a:rPr lang="en-GB" sz="2400" i="1" dirty="0"/>
              <a:t>THOUSANDS</a:t>
            </a:r>
            <a:r>
              <a:rPr lang="en-GB" sz="2400" dirty="0"/>
              <a:t> of years</a:t>
            </a:r>
          </a:p>
        </p:txBody>
      </p:sp>
      <p:sp>
        <p:nvSpPr>
          <p:cNvPr id="2" name="AutoShape 2" descr="Page 512 of Holocene Isochrone Maps and Patterns of Tree-Spreading in the British Isle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07838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48129" y="884245"/>
            <a:ext cx="3264639" cy="4525963"/>
          </a:xfrm>
        </p:spPr>
        <p:txBody>
          <a:bodyPr>
            <a:normAutofit/>
          </a:bodyPr>
          <a:lstStyle/>
          <a:p>
            <a:pPr marL="0" indent="0">
              <a:buNone/>
            </a:pPr>
            <a:r>
              <a:rPr lang="en-GB" sz="2400" dirty="0"/>
              <a:t>Oak trees moved steadily north since the last Ice Age.</a:t>
            </a:r>
          </a:p>
        </p:txBody>
      </p:sp>
      <p:sp>
        <p:nvSpPr>
          <p:cNvPr id="4" name="AutoShape 2" descr="Page 512 of Holocene Isochrone Maps and Patterns of Tree-Spreading in the British Isle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Page 512 of Holocene Isochrone Maps and Patterns of Tree-Spreading in the British Isle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6529" t="10108" r="5756" b="15341"/>
          <a:stretch/>
        </p:blipFill>
        <p:spPr bwMode="auto">
          <a:xfrm>
            <a:off x="1831976" y="160338"/>
            <a:ext cx="5416153" cy="6501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descr="C:\Users\mqbssefb\Downloads\nikola-knezevic-RfSo95x1tj8-unsplash.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300"/>
          <a:stretch/>
        </p:blipFill>
        <p:spPr bwMode="auto">
          <a:xfrm>
            <a:off x="7367866" y="2564905"/>
            <a:ext cx="3048615" cy="2522257"/>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3359696" y="5301208"/>
            <a:ext cx="64807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719437" y="5301208"/>
            <a:ext cx="1536105" cy="648072"/>
          </a:xfrm>
          <a:prstGeom prst="rect">
            <a:avLst/>
          </a:prstGeom>
          <a:noFill/>
        </p:spPr>
        <p:txBody>
          <a:bodyPr wrap="square" rtlCol="0">
            <a:spAutoFit/>
          </a:bodyPr>
          <a:lstStyle/>
          <a:p>
            <a:pPr algn="ctr"/>
            <a:r>
              <a:rPr lang="en-GB" dirty="0">
                <a:solidFill>
                  <a:srgbClr val="FF0000"/>
                </a:solidFill>
              </a:rPr>
              <a:t>9500 years ago</a:t>
            </a:r>
          </a:p>
        </p:txBody>
      </p:sp>
    </p:spTree>
    <p:extLst>
      <p:ext uri="{BB962C8B-B14F-4D97-AF65-F5344CB8AC3E}">
        <p14:creationId xmlns:p14="http://schemas.microsoft.com/office/powerpoint/2010/main" val="234159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1568</TotalTime>
  <Words>1066</Words>
  <Application>Microsoft Office PowerPoint</Application>
  <PresentationFormat>Widescreen</PresentationFormat>
  <Paragraphs>199</Paragraphs>
  <Slides>26</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Arial</vt:lpstr>
      <vt:lpstr>Calibri</vt:lpstr>
      <vt:lpstr>Helvetica</vt:lpstr>
      <vt:lpstr>Lucida Grande</vt:lpstr>
      <vt:lpstr>Times New Roman</vt:lpstr>
      <vt:lpstr>Office Theme</vt:lpstr>
      <vt:lpstr>1_Office Theme</vt:lpstr>
      <vt:lpstr>Community ecology 2</vt:lpstr>
      <vt:lpstr>Community ecology 2</vt:lpstr>
      <vt:lpstr>Learning outcomes</vt:lpstr>
      <vt:lpstr>Succession</vt:lpstr>
      <vt:lpstr>PowerPoint Presentation</vt:lpstr>
      <vt:lpstr>PowerPoint Presentation</vt:lpstr>
      <vt:lpstr>Examples of primary succession</vt:lpstr>
      <vt:lpstr>PowerPoint Presentation</vt:lpstr>
      <vt:lpstr>PowerPoint Presentation</vt:lpstr>
      <vt:lpstr>PowerPoint Presentation</vt:lpstr>
      <vt:lpstr>PowerPoint Presentation</vt:lpstr>
      <vt:lpstr>PowerPoint Presentation</vt:lpstr>
      <vt:lpstr>PowerPoint Presentation</vt:lpstr>
      <vt:lpstr>Examples of secondary succession</vt:lpstr>
      <vt:lpstr>PowerPoint Presentation</vt:lpstr>
      <vt:lpstr>PowerPoint Presentation</vt:lpstr>
      <vt:lpstr>Autogenic succession mechanisms</vt:lpstr>
      <vt:lpstr>Fukami: priority effects and historical contingency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The 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ecology 2</dc:title>
  <dc:creator>Ellen Fry</dc:creator>
  <cp:lastModifiedBy>Nicholas Harvey</cp:lastModifiedBy>
  <cp:revision>38</cp:revision>
  <dcterms:created xsi:type="dcterms:W3CDTF">2020-07-13T09:16:43Z</dcterms:created>
  <dcterms:modified xsi:type="dcterms:W3CDTF">2021-05-11T22:06:31Z</dcterms:modified>
</cp:coreProperties>
</file>