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5" r:id="rId1"/>
    <p:sldMasterId id="2147483682" r:id="rId2"/>
  </p:sldMasterIdLst>
  <p:notesMasterIdLst>
    <p:notesMasterId r:id="rId7"/>
  </p:notesMasterIdLst>
  <p:handoutMasterIdLst>
    <p:handoutMasterId r:id="rId8"/>
  </p:handoutMasterIdLst>
  <p:sldIdLst>
    <p:sldId id="304" r:id="rId3"/>
    <p:sldId id="278" r:id="rId4"/>
    <p:sldId id="277" r:id="rId5"/>
    <p:sldId id="279" r:id="rId6"/>
  </p:sldIdLst>
  <p:sldSz cx="9144000" cy="6858000" type="screen4x3"/>
  <p:notesSz cx="9926638" cy="67976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7A337B2-A90C-4023-B810-31DEC9822CF6}" v="13" dt="2019-11-06T14:22:11.881"/>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75" autoAdjust="0"/>
    <p:restoredTop sz="93837" autoAdjust="0"/>
  </p:normalViewPr>
  <p:slideViewPr>
    <p:cSldViewPr>
      <p:cViewPr varScale="1">
        <p:scale>
          <a:sx n="63" d="100"/>
          <a:sy n="63" d="100"/>
        </p:scale>
        <p:origin x="1596" y="6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handoutMaster" Target="handoutMasters/handoutMaster1.xml"/><Relationship Id="rId13" Type="http://schemas.microsoft.com/office/2015/10/relationships/revisionInfo" Target="revisionInfo.xml"/><Relationship Id="rId3" Type="http://schemas.openxmlformats.org/officeDocument/2006/relationships/slide" Target="slides/slide1.xml"/><Relationship Id="rId7" Type="http://schemas.openxmlformats.org/officeDocument/2006/relationships/notesMaster" Target="notesMasters/notesMaster1.xml"/><Relationship Id="rId12" Type="http://schemas.openxmlformats.org/officeDocument/2006/relationships/tableStyles" Target="tableStyle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theme" Target="theme/theme1.xml"/><Relationship Id="rId5" Type="http://schemas.openxmlformats.org/officeDocument/2006/relationships/slide" Target="slides/slide3.xml"/><Relationship Id="rId10"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4302625" cy="340265"/>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sz="quarter" idx="1"/>
          </p:nvPr>
        </p:nvSpPr>
        <p:spPr>
          <a:xfrm>
            <a:off x="5621696" y="0"/>
            <a:ext cx="4302625" cy="340265"/>
          </a:xfrm>
          <a:prstGeom prst="rect">
            <a:avLst/>
          </a:prstGeom>
        </p:spPr>
        <p:txBody>
          <a:bodyPr vert="horz" lIns="91440" tIns="45720" rIns="91440" bIns="45720" rtlCol="0"/>
          <a:lstStyle>
            <a:lvl1pPr algn="r">
              <a:defRPr sz="1200"/>
            </a:lvl1pPr>
          </a:lstStyle>
          <a:p>
            <a:fld id="{A3F1F470-5C67-45E4-8393-65923A5CE7BD}" type="datetimeFigureOut">
              <a:rPr lang="en-GB" smtClean="0"/>
              <a:t>10/05/2021</a:t>
            </a:fld>
            <a:endParaRPr lang="en-GB"/>
          </a:p>
        </p:txBody>
      </p:sp>
      <p:sp>
        <p:nvSpPr>
          <p:cNvPr id="4" name="Footer Placeholder 3"/>
          <p:cNvSpPr>
            <a:spLocks noGrp="1"/>
          </p:cNvSpPr>
          <p:nvPr>
            <p:ph type="ftr" sz="quarter" idx="2"/>
          </p:nvPr>
        </p:nvSpPr>
        <p:spPr>
          <a:xfrm>
            <a:off x="0" y="6457410"/>
            <a:ext cx="4302625" cy="340265"/>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p:cNvSpPr>
            <a:spLocks noGrp="1"/>
          </p:cNvSpPr>
          <p:nvPr>
            <p:ph type="sldNum" sz="quarter" idx="3"/>
          </p:nvPr>
        </p:nvSpPr>
        <p:spPr>
          <a:xfrm>
            <a:off x="5621696" y="6457410"/>
            <a:ext cx="4302625" cy="340265"/>
          </a:xfrm>
          <a:prstGeom prst="rect">
            <a:avLst/>
          </a:prstGeom>
        </p:spPr>
        <p:txBody>
          <a:bodyPr vert="horz" lIns="91440" tIns="45720" rIns="91440" bIns="45720" rtlCol="0" anchor="b"/>
          <a:lstStyle>
            <a:lvl1pPr algn="r">
              <a:defRPr sz="1200"/>
            </a:lvl1pPr>
          </a:lstStyle>
          <a:p>
            <a:fld id="{D949EC24-4007-42F3-BFEE-61E9E5555CB8}" type="slidenum">
              <a:rPr lang="en-GB" smtClean="0"/>
              <a:t>‹#›</a:t>
            </a:fld>
            <a:endParaRPr lang="en-GB"/>
          </a:p>
        </p:txBody>
      </p:sp>
    </p:spTree>
    <p:extLst>
      <p:ext uri="{BB962C8B-B14F-4D97-AF65-F5344CB8AC3E}">
        <p14:creationId xmlns:p14="http://schemas.microsoft.com/office/powerpoint/2010/main" val="262973299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4301543" cy="339884"/>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5622799" y="0"/>
            <a:ext cx="4301543" cy="339884"/>
          </a:xfrm>
          <a:prstGeom prst="rect">
            <a:avLst/>
          </a:prstGeom>
        </p:spPr>
        <p:txBody>
          <a:bodyPr vert="horz" lIns="91440" tIns="45720" rIns="91440" bIns="45720" rtlCol="0"/>
          <a:lstStyle>
            <a:lvl1pPr algn="r">
              <a:defRPr sz="1200"/>
            </a:lvl1pPr>
          </a:lstStyle>
          <a:p>
            <a:fld id="{C4F76DF8-856B-452F-90BB-0CDF18EF1C07}" type="datetimeFigureOut">
              <a:rPr lang="en-GB" smtClean="0"/>
              <a:t>10/05/2021</a:t>
            </a:fld>
            <a:endParaRPr lang="en-GB"/>
          </a:p>
        </p:txBody>
      </p:sp>
      <p:sp>
        <p:nvSpPr>
          <p:cNvPr id="4" name="Slide Image Placeholder 3"/>
          <p:cNvSpPr>
            <a:spLocks noGrp="1" noRot="1" noChangeAspect="1"/>
          </p:cNvSpPr>
          <p:nvPr>
            <p:ph type="sldImg" idx="2"/>
          </p:nvPr>
        </p:nvSpPr>
        <p:spPr>
          <a:xfrm>
            <a:off x="3263900" y="509588"/>
            <a:ext cx="3398838" cy="2549525"/>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992665" y="3228896"/>
            <a:ext cx="7941310" cy="305895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1" y="6456611"/>
            <a:ext cx="4301543" cy="339884"/>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5622799" y="6456611"/>
            <a:ext cx="4301543" cy="339884"/>
          </a:xfrm>
          <a:prstGeom prst="rect">
            <a:avLst/>
          </a:prstGeom>
        </p:spPr>
        <p:txBody>
          <a:bodyPr vert="horz" lIns="91440" tIns="45720" rIns="91440" bIns="45720" rtlCol="0" anchor="b"/>
          <a:lstStyle>
            <a:lvl1pPr algn="r">
              <a:defRPr sz="1200"/>
            </a:lvl1pPr>
          </a:lstStyle>
          <a:p>
            <a:fld id="{9B73ACB7-17F5-4FE7-96DD-F787BD192541}" type="slidenum">
              <a:rPr lang="en-GB" smtClean="0"/>
              <a:t>‹#›</a:t>
            </a:fld>
            <a:endParaRPr lang="en-GB"/>
          </a:p>
        </p:txBody>
      </p:sp>
    </p:spTree>
    <p:extLst>
      <p:ext uri="{BB962C8B-B14F-4D97-AF65-F5344CB8AC3E}">
        <p14:creationId xmlns:p14="http://schemas.microsoft.com/office/powerpoint/2010/main" val="124596177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idx="12"/>
          </p:nvPr>
        </p:nvSpPr>
        <p:spPr/>
        <p:txBody>
          <a:bodyPr/>
          <a:lstStyle/>
          <a:p>
            <a:pPr marL="0" marR="0" lvl="0" indent="0" algn="r" defTabSz="685800" rtl="0" eaLnBrk="1" fontAlgn="auto" latinLnBrk="0" hangingPunct="1">
              <a:lnSpc>
                <a:spcPct val="100000"/>
              </a:lnSpc>
              <a:spcBef>
                <a:spcPts val="0"/>
              </a:spcBef>
              <a:spcAft>
                <a:spcPts val="0"/>
              </a:spcAft>
              <a:buClrTx/>
              <a:buSzTx/>
              <a:buFontTx/>
              <a:buNone/>
              <a:tabLst/>
              <a:defRPr/>
            </a:pPr>
            <a:fld id="{00000000-1234-1234-1234-123412341234}" type="slidenum">
              <a:rPr kumimoji="0" lang="en-GB" sz="1200" b="0" i="0" u="none" strike="noStrike" kern="1200" cap="none" spc="0" normalizeH="0" baseline="0" noProof="0" smtClean="0">
                <a:ln>
                  <a:noFill/>
                </a:ln>
                <a:solidFill>
                  <a:prstClr val="black"/>
                </a:solidFill>
                <a:effectLst/>
                <a:uLnTx/>
                <a:uFillTx/>
                <a:latin typeface="Calibri"/>
                <a:ea typeface="Calibri"/>
                <a:cs typeface="Calibri"/>
                <a:sym typeface="Calibri"/>
              </a:rPr>
              <a:pPr marL="0" marR="0" lvl="0" indent="0" algn="r" defTabSz="685800" rtl="0" eaLnBrk="1" fontAlgn="auto" latinLnBrk="0" hangingPunct="1">
                <a:lnSpc>
                  <a:spcPct val="100000"/>
                </a:lnSpc>
                <a:spcBef>
                  <a:spcPts val="0"/>
                </a:spcBef>
                <a:spcAft>
                  <a:spcPts val="0"/>
                </a:spcAft>
                <a:buClrTx/>
                <a:buSzTx/>
                <a:buFontTx/>
                <a:buNone/>
                <a:tabLst/>
                <a:defRPr/>
              </a:pPr>
              <a:t>1</a:t>
            </a:fld>
            <a:endParaRPr kumimoji="0" lang="en-GB" sz="1200" b="0" i="0" u="none" strike="noStrike" kern="1200" cap="none" spc="0" normalizeH="0" baseline="0" noProof="0">
              <a:ln>
                <a:noFill/>
              </a:ln>
              <a:solidFill>
                <a:prstClr val="black"/>
              </a:solidFill>
              <a:effectLst/>
              <a:uLnTx/>
              <a:uFillTx/>
              <a:latin typeface="Calibri"/>
              <a:ea typeface="Calibri"/>
              <a:cs typeface="Calibri"/>
              <a:sym typeface="Calibri"/>
            </a:endParaRPr>
          </a:p>
        </p:txBody>
      </p:sp>
    </p:spTree>
    <p:extLst>
      <p:ext uri="{BB962C8B-B14F-4D97-AF65-F5344CB8AC3E}">
        <p14:creationId xmlns:p14="http://schemas.microsoft.com/office/powerpoint/2010/main" val="227519371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9B73ACB7-17F5-4FE7-96DD-F787BD192541}" type="slidenum">
              <a:rPr lang="en-GB" smtClean="0"/>
              <a:t>3</a:t>
            </a:fld>
            <a:endParaRPr lang="en-GB"/>
          </a:p>
        </p:txBody>
      </p:sp>
    </p:spTree>
    <p:extLst>
      <p:ext uri="{BB962C8B-B14F-4D97-AF65-F5344CB8AC3E}">
        <p14:creationId xmlns:p14="http://schemas.microsoft.com/office/powerpoint/2010/main" val="48438442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9B73ACB7-17F5-4FE7-96DD-F787BD192541}" type="slidenum">
              <a:rPr lang="en-GB" smtClean="0"/>
              <a:t>4</a:t>
            </a:fld>
            <a:endParaRPr lang="en-GB"/>
          </a:p>
        </p:txBody>
      </p:sp>
    </p:spTree>
    <p:extLst>
      <p:ext uri="{BB962C8B-B14F-4D97-AF65-F5344CB8AC3E}">
        <p14:creationId xmlns:p14="http://schemas.microsoft.com/office/powerpoint/2010/main" val="214670749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121957107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6"/>
            <a:ext cx="7886700" cy="1325563"/>
          </a:xfrm>
          <a:prstGeom prst="rect">
            <a:avLst/>
          </a:prstGeom>
        </p:spPr>
        <p:txBody>
          <a:bodyPr/>
          <a:lstStyle/>
          <a:p>
            <a:r>
              <a:rPr lang="en-US"/>
              <a:t>Click to edit Master title style</a:t>
            </a:r>
            <a:endParaRPr lang="en-GB"/>
          </a:p>
        </p:txBody>
      </p:sp>
      <p:sp>
        <p:nvSpPr>
          <p:cNvPr id="3" name="Vertical Text Placeholder 2"/>
          <p:cNvSpPr>
            <a:spLocks noGrp="1"/>
          </p:cNvSpPr>
          <p:nvPr>
            <p:ph type="body" orient="vert" idx="1"/>
          </p:nvPr>
        </p:nvSpPr>
        <p:spPr>
          <a:xfrm>
            <a:off x="628650" y="1825625"/>
            <a:ext cx="7886700" cy="4351338"/>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a:xfrm>
            <a:off x="628650" y="6356351"/>
            <a:ext cx="2057400" cy="365125"/>
          </a:xfrm>
          <a:prstGeom prst="rect">
            <a:avLst/>
          </a:prstGeom>
        </p:spPr>
        <p:txBody>
          <a:bodyPr/>
          <a:lstStyle/>
          <a:p>
            <a:fld id="{DBA44767-23CA-43CF-BB7A-79813FB1C530}" type="datetimeFigureOut">
              <a:rPr lang="en-GB" smtClean="0"/>
              <a:t>10/05/2021</a:t>
            </a:fld>
            <a:endParaRPr lang="en-GB"/>
          </a:p>
        </p:txBody>
      </p:sp>
      <p:sp>
        <p:nvSpPr>
          <p:cNvPr id="5" name="Footer Placeholder 4"/>
          <p:cNvSpPr>
            <a:spLocks noGrp="1"/>
          </p:cNvSpPr>
          <p:nvPr>
            <p:ph type="ftr" sz="quarter" idx="11"/>
          </p:nvPr>
        </p:nvSpPr>
        <p:spPr>
          <a:xfrm>
            <a:off x="3028950" y="6356351"/>
            <a:ext cx="3086100" cy="365125"/>
          </a:xfrm>
          <a:prstGeom prst="rect">
            <a:avLst/>
          </a:prstGeom>
        </p:spPr>
        <p:txBody>
          <a:bodyPr/>
          <a:lstStyle/>
          <a:p>
            <a:endParaRPr lang="en-GB"/>
          </a:p>
        </p:txBody>
      </p:sp>
      <p:sp>
        <p:nvSpPr>
          <p:cNvPr id="6" name="Slide Number Placeholder 5"/>
          <p:cNvSpPr>
            <a:spLocks noGrp="1"/>
          </p:cNvSpPr>
          <p:nvPr>
            <p:ph type="sldNum" sz="quarter" idx="12"/>
          </p:nvPr>
        </p:nvSpPr>
        <p:spPr>
          <a:xfrm>
            <a:off x="6457950" y="6356351"/>
            <a:ext cx="2057400" cy="365125"/>
          </a:xfrm>
          <a:prstGeom prst="rect">
            <a:avLst/>
          </a:prstGeom>
        </p:spPr>
        <p:txBody>
          <a:bodyPr/>
          <a:lstStyle/>
          <a:p>
            <a:fld id="{9D068017-392C-45E8-9305-72DD96FAACF4}" type="slidenum">
              <a:rPr lang="en-GB" smtClean="0"/>
              <a:t>‹#›</a:t>
            </a:fld>
            <a:endParaRPr lang="en-GB"/>
          </a:p>
        </p:txBody>
      </p:sp>
    </p:spTree>
    <p:extLst>
      <p:ext uri="{BB962C8B-B14F-4D97-AF65-F5344CB8AC3E}">
        <p14:creationId xmlns:p14="http://schemas.microsoft.com/office/powerpoint/2010/main" val="226871042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a:prstGeom prst="rect">
            <a:avLst/>
          </a:prstGeo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628650" y="365125"/>
            <a:ext cx="5800725" cy="5811838"/>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a:xfrm>
            <a:off x="628650" y="6356351"/>
            <a:ext cx="2057400" cy="365125"/>
          </a:xfrm>
          <a:prstGeom prst="rect">
            <a:avLst/>
          </a:prstGeom>
        </p:spPr>
        <p:txBody>
          <a:bodyPr/>
          <a:lstStyle/>
          <a:p>
            <a:fld id="{DBA44767-23CA-43CF-BB7A-79813FB1C530}" type="datetimeFigureOut">
              <a:rPr lang="en-GB" smtClean="0"/>
              <a:t>10/05/2021</a:t>
            </a:fld>
            <a:endParaRPr lang="en-GB"/>
          </a:p>
        </p:txBody>
      </p:sp>
      <p:sp>
        <p:nvSpPr>
          <p:cNvPr id="5" name="Footer Placeholder 4"/>
          <p:cNvSpPr>
            <a:spLocks noGrp="1"/>
          </p:cNvSpPr>
          <p:nvPr>
            <p:ph type="ftr" sz="quarter" idx="11"/>
          </p:nvPr>
        </p:nvSpPr>
        <p:spPr>
          <a:xfrm>
            <a:off x="3028950" y="6356351"/>
            <a:ext cx="3086100" cy="365125"/>
          </a:xfrm>
          <a:prstGeom prst="rect">
            <a:avLst/>
          </a:prstGeom>
        </p:spPr>
        <p:txBody>
          <a:bodyPr/>
          <a:lstStyle/>
          <a:p>
            <a:endParaRPr lang="en-GB"/>
          </a:p>
        </p:txBody>
      </p:sp>
      <p:sp>
        <p:nvSpPr>
          <p:cNvPr id="6" name="Slide Number Placeholder 5"/>
          <p:cNvSpPr>
            <a:spLocks noGrp="1"/>
          </p:cNvSpPr>
          <p:nvPr>
            <p:ph type="sldNum" sz="quarter" idx="12"/>
          </p:nvPr>
        </p:nvSpPr>
        <p:spPr>
          <a:xfrm>
            <a:off x="6457950" y="6356351"/>
            <a:ext cx="2057400" cy="365125"/>
          </a:xfrm>
          <a:prstGeom prst="rect">
            <a:avLst/>
          </a:prstGeom>
        </p:spPr>
        <p:txBody>
          <a:bodyPr/>
          <a:lstStyle/>
          <a:p>
            <a:fld id="{9D068017-392C-45E8-9305-72DD96FAACF4}" type="slidenum">
              <a:rPr lang="en-GB" smtClean="0"/>
              <a:t>‹#›</a:t>
            </a:fld>
            <a:endParaRPr lang="en-GB"/>
          </a:p>
        </p:txBody>
      </p:sp>
    </p:spTree>
    <p:extLst>
      <p:ext uri="{BB962C8B-B14F-4D97-AF65-F5344CB8AC3E}">
        <p14:creationId xmlns:p14="http://schemas.microsoft.com/office/powerpoint/2010/main" val="99402495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layout - 3 column">
    <p:bg>
      <p:bgRef idx="1001">
        <a:schemeClr val="bg1"/>
      </p:bgRef>
    </p:bg>
    <p:spTree>
      <p:nvGrpSpPr>
        <p:cNvPr id="1" name=""/>
        <p:cNvGrpSpPr/>
        <p:nvPr/>
      </p:nvGrpSpPr>
      <p:grpSpPr>
        <a:xfrm>
          <a:off x="0" y="0"/>
          <a:ext cx="0" cy="0"/>
          <a:chOff x="0" y="0"/>
          <a:chExt cx="0" cy="0"/>
        </a:xfrm>
      </p:grpSpPr>
      <p:sp>
        <p:nvSpPr>
          <p:cNvPr id="30" name="Slide Number Placeholder 8">
            <a:extLst>
              <a:ext uri="{FF2B5EF4-FFF2-40B4-BE49-F238E27FC236}">
                <a16:creationId xmlns:a16="http://schemas.microsoft.com/office/drawing/2014/main" id="{CDC988AE-A153-4139-8BF1-831C2BFCA50D}"/>
              </a:ext>
            </a:extLst>
          </p:cNvPr>
          <p:cNvSpPr txBox="1">
            <a:spLocks/>
          </p:cNvSpPr>
          <p:nvPr userDrawn="1"/>
        </p:nvSpPr>
        <p:spPr>
          <a:xfrm>
            <a:off x="8652294" y="6364967"/>
            <a:ext cx="491706" cy="491706"/>
          </a:xfrm>
          <a:prstGeom prst="rect">
            <a:avLst/>
          </a:prstGeom>
          <a:solidFill>
            <a:schemeClr val="accent1"/>
          </a:solidFill>
        </p:spPr>
        <p:txBody>
          <a:bodyPr vert="horz" lIns="0" tIns="0" rIns="0" bIns="0" rtlCol="0" anchor="ctr"/>
          <a:lstStyle>
            <a:defPPr>
              <a:defRPr lang="en-US"/>
            </a:defPPr>
            <a:lvl1pPr marL="0" algn="ctr" defTabSz="457200" rtl="0" eaLnBrk="1" latinLnBrk="0" hangingPunct="1">
              <a:defRPr sz="1200" kern="1200">
                <a:solidFill>
                  <a:schemeClr val="bg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0406593E-52CF-5B45-8CFF-7309163A4729}" type="slidenum">
              <a:rPr lang="en-US" smtClean="0"/>
              <a:pPr/>
              <a:t>‹#›</a:t>
            </a:fld>
            <a:endParaRPr lang="en-US"/>
          </a:p>
        </p:txBody>
      </p:sp>
      <p:sp>
        <p:nvSpPr>
          <p:cNvPr id="5" name="Text Placeholder 3">
            <a:extLst>
              <a:ext uri="{FF2B5EF4-FFF2-40B4-BE49-F238E27FC236}">
                <a16:creationId xmlns:a16="http://schemas.microsoft.com/office/drawing/2014/main" id="{E69DB766-747D-4928-9E02-4F5BC168A8F2}"/>
              </a:ext>
            </a:extLst>
          </p:cNvPr>
          <p:cNvSpPr>
            <a:spLocks noGrp="1"/>
          </p:cNvSpPr>
          <p:nvPr>
            <p:ph type="body" sz="quarter" idx="13" hasCustomPrompt="1"/>
          </p:nvPr>
        </p:nvSpPr>
        <p:spPr>
          <a:xfrm>
            <a:off x="388801" y="761442"/>
            <a:ext cx="7418105" cy="251999"/>
          </a:xfrm>
          <a:prstGeom prst="rect">
            <a:avLst/>
          </a:prstGeom>
          <a:noFill/>
        </p:spPr>
        <p:txBody>
          <a:bodyPr lIns="36000" tIns="18000" rIns="0" bIns="0" anchor="ctr" anchorCtr="0"/>
          <a:lstStyle>
            <a:lvl1pPr marL="0" indent="0">
              <a:buNone/>
              <a:defRPr sz="1400" b="1"/>
            </a:lvl1pPr>
          </a:lstStyle>
          <a:p>
            <a:pPr lvl="0"/>
            <a:r>
              <a:rPr lang="en-US" dirty="0"/>
              <a:t>TEXT IN HERE</a:t>
            </a:r>
          </a:p>
        </p:txBody>
      </p:sp>
      <p:sp>
        <p:nvSpPr>
          <p:cNvPr id="12" name="Text Placeholder 2">
            <a:extLst>
              <a:ext uri="{FF2B5EF4-FFF2-40B4-BE49-F238E27FC236}">
                <a16:creationId xmlns:a16="http://schemas.microsoft.com/office/drawing/2014/main" id="{698B7640-2FBE-4B1B-93BB-80CDDCC61492}"/>
              </a:ext>
            </a:extLst>
          </p:cNvPr>
          <p:cNvSpPr>
            <a:spLocks noGrp="1"/>
          </p:cNvSpPr>
          <p:nvPr>
            <p:ph type="body" sz="quarter" idx="15" hasCustomPrompt="1"/>
          </p:nvPr>
        </p:nvSpPr>
        <p:spPr>
          <a:xfrm>
            <a:off x="388801" y="1150619"/>
            <a:ext cx="2552519" cy="5214348"/>
          </a:xfrm>
          <a:prstGeom prst="rect">
            <a:avLst/>
          </a:prstGeom>
        </p:spPr>
        <p:txBody>
          <a:bodyPr lIns="36000" tIns="36000" rIns="36000" bIns="36000"/>
          <a:lstStyle>
            <a:lvl1pPr marL="0" indent="0">
              <a:buNone/>
              <a:defRPr sz="1200" b="0"/>
            </a:lvl1pPr>
            <a:lvl2pPr marL="457200" indent="0">
              <a:buNone/>
              <a:defRPr sz="1200" b="0"/>
            </a:lvl2pPr>
            <a:lvl3pPr marL="914400" indent="0">
              <a:buNone/>
              <a:defRPr sz="1200" b="0"/>
            </a:lvl3pPr>
            <a:lvl4pPr marL="1371600" indent="0">
              <a:buNone/>
              <a:defRPr sz="1200" b="0"/>
            </a:lvl4pPr>
            <a:lvl5pPr marL="1828800" indent="0">
              <a:buNone/>
              <a:defRPr sz="1200" b="0"/>
            </a:lvl5pPr>
          </a:lstStyle>
          <a:p>
            <a:pPr lvl="0"/>
            <a:r>
              <a:rPr lang="en-US" dirty="0"/>
              <a:t>Body text</a:t>
            </a:r>
          </a:p>
        </p:txBody>
      </p:sp>
      <p:sp>
        <p:nvSpPr>
          <p:cNvPr id="9" name="Text Placeholder 2">
            <a:extLst>
              <a:ext uri="{FF2B5EF4-FFF2-40B4-BE49-F238E27FC236}">
                <a16:creationId xmlns:a16="http://schemas.microsoft.com/office/drawing/2014/main" id="{4E768777-3248-42B2-85F9-58D5B20C6E63}"/>
              </a:ext>
            </a:extLst>
          </p:cNvPr>
          <p:cNvSpPr>
            <a:spLocks noGrp="1"/>
          </p:cNvSpPr>
          <p:nvPr>
            <p:ph type="body" sz="quarter" idx="17" hasCustomPrompt="1"/>
          </p:nvPr>
        </p:nvSpPr>
        <p:spPr>
          <a:xfrm>
            <a:off x="3086030" y="1150618"/>
            <a:ext cx="2552519" cy="5214348"/>
          </a:xfrm>
          <a:prstGeom prst="rect">
            <a:avLst/>
          </a:prstGeom>
        </p:spPr>
        <p:txBody>
          <a:bodyPr lIns="36000" tIns="36000" rIns="36000" bIns="36000"/>
          <a:lstStyle>
            <a:lvl1pPr marL="0" indent="0">
              <a:buNone/>
              <a:defRPr sz="1200" b="0"/>
            </a:lvl1pPr>
            <a:lvl2pPr marL="457200" indent="0">
              <a:buNone/>
              <a:defRPr sz="1200" b="0"/>
            </a:lvl2pPr>
            <a:lvl3pPr marL="914400" indent="0">
              <a:buNone/>
              <a:defRPr sz="1200" b="0"/>
            </a:lvl3pPr>
            <a:lvl4pPr marL="1371600" indent="0">
              <a:buNone/>
              <a:defRPr sz="1200" b="0"/>
            </a:lvl4pPr>
            <a:lvl5pPr marL="1828800" indent="0">
              <a:buNone/>
              <a:defRPr sz="1200" b="0"/>
            </a:lvl5pPr>
          </a:lstStyle>
          <a:p>
            <a:pPr lvl="0"/>
            <a:r>
              <a:rPr lang="en-US" dirty="0"/>
              <a:t>Body text</a:t>
            </a:r>
          </a:p>
        </p:txBody>
      </p:sp>
      <p:sp>
        <p:nvSpPr>
          <p:cNvPr id="13" name="Text Placeholder 2">
            <a:extLst>
              <a:ext uri="{FF2B5EF4-FFF2-40B4-BE49-F238E27FC236}">
                <a16:creationId xmlns:a16="http://schemas.microsoft.com/office/drawing/2014/main" id="{F7E46CCE-0535-4E3E-9668-C3EC281E6A5C}"/>
              </a:ext>
            </a:extLst>
          </p:cNvPr>
          <p:cNvSpPr>
            <a:spLocks noGrp="1"/>
          </p:cNvSpPr>
          <p:nvPr>
            <p:ph type="body" sz="quarter" idx="16" hasCustomPrompt="1"/>
          </p:nvPr>
        </p:nvSpPr>
        <p:spPr>
          <a:xfrm>
            <a:off x="5783259" y="1150615"/>
            <a:ext cx="2869035" cy="5214348"/>
          </a:xfrm>
          <a:prstGeom prst="rect">
            <a:avLst/>
          </a:prstGeom>
        </p:spPr>
        <p:txBody>
          <a:bodyPr lIns="36000" tIns="36000" rIns="36000" bIns="36000"/>
          <a:lstStyle>
            <a:lvl1pPr marL="171450" indent="-171450">
              <a:buClr>
                <a:schemeClr val="accent4"/>
              </a:buClr>
              <a:buFont typeface="Arial" panose="020B0604020202020204" pitchFamily="34" charset="0"/>
              <a:buChar char="•"/>
              <a:defRPr sz="1200" b="0"/>
            </a:lvl1pPr>
            <a:lvl2pPr marL="457200" indent="0">
              <a:buNone/>
              <a:defRPr sz="1200" b="0"/>
            </a:lvl2pPr>
            <a:lvl3pPr marL="914400" indent="0">
              <a:buNone/>
              <a:defRPr sz="1200" b="0"/>
            </a:lvl3pPr>
            <a:lvl4pPr marL="1371600" indent="0">
              <a:buNone/>
              <a:defRPr sz="1200" b="0"/>
            </a:lvl4pPr>
            <a:lvl5pPr marL="1828800" indent="0">
              <a:buNone/>
              <a:defRPr sz="1200" b="0"/>
            </a:lvl5pPr>
          </a:lstStyle>
          <a:p>
            <a:pPr lvl="0"/>
            <a:r>
              <a:rPr lang="en-US" dirty="0"/>
              <a:t>Body text</a:t>
            </a:r>
          </a:p>
        </p:txBody>
      </p:sp>
      <p:sp>
        <p:nvSpPr>
          <p:cNvPr id="16" name="Title 1">
            <a:extLst>
              <a:ext uri="{FF2B5EF4-FFF2-40B4-BE49-F238E27FC236}">
                <a16:creationId xmlns:a16="http://schemas.microsoft.com/office/drawing/2014/main" id="{99316F6E-405A-4A01-9184-79CC1058A919}"/>
              </a:ext>
            </a:extLst>
          </p:cNvPr>
          <p:cNvSpPr>
            <a:spLocks noGrp="1"/>
          </p:cNvSpPr>
          <p:nvPr>
            <p:ph type="ctrTitle" hasCustomPrompt="1"/>
          </p:nvPr>
        </p:nvSpPr>
        <p:spPr>
          <a:xfrm>
            <a:off x="432000" y="544317"/>
            <a:ext cx="1260000" cy="212075"/>
          </a:xfrm>
          <a:prstGeom prst="rect">
            <a:avLst/>
          </a:prstGeom>
          <a:solidFill>
            <a:schemeClr val="accent1"/>
          </a:solidFill>
        </p:spPr>
        <p:txBody>
          <a:bodyPr wrap="square" lIns="36000" tIns="18000" rIns="0" bIns="0" anchor="ctr" anchorCtr="0">
            <a:noAutofit/>
          </a:bodyPr>
          <a:lstStyle>
            <a:lvl1pPr algn="l">
              <a:defRPr sz="1400" b="1" baseline="0">
                <a:solidFill>
                  <a:schemeClr val="bg1"/>
                </a:solidFill>
              </a:defRPr>
            </a:lvl1pPr>
          </a:lstStyle>
          <a:p>
            <a:r>
              <a:rPr lang="en-US" dirty="0"/>
              <a:t>INSERT TITLE</a:t>
            </a:r>
          </a:p>
        </p:txBody>
      </p:sp>
    </p:spTree>
    <p:extLst>
      <p:ext uri="{BB962C8B-B14F-4D97-AF65-F5344CB8AC3E}">
        <p14:creationId xmlns:p14="http://schemas.microsoft.com/office/powerpoint/2010/main" val="1749459937"/>
      </p:ext>
    </p:extLst>
  </p:cSld>
  <p:clrMapOvr>
    <a:overrideClrMapping bg1="lt1" tx1="dk1" bg2="lt2" tx2="dk2" accent1="accent1" accent2="accent2" accent3="accent3" accent4="accent4" accent5="accent5" accent6="accent6" hlink="hlink" folHlink="folHlink"/>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pic>
        <p:nvPicPr>
          <p:cNvPr id="19" name="Picture 18" descr="1_TheOU_Logo.png"/>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7970737" y="258878"/>
            <a:ext cx="909812" cy="623852"/>
          </a:xfrm>
          <a:prstGeom prst="rect">
            <a:avLst/>
          </a:prstGeom>
        </p:spPr>
      </p:pic>
      <p:sp>
        <p:nvSpPr>
          <p:cNvPr id="3" name="Rectangle 2">
            <a:extLst>
              <a:ext uri="{FF2B5EF4-FFF2-40B4-BE49-F238E27FC236}">
                <a16:creationId xmlns:a16="http://schemas.microsoft.com/office/drawing/2014/main" id="{FD07A26B-FB91-4268-AE80-63214307C03F}"/>
              </a:ext>
            </a:extLst>
          </p:cNvPr>
          <p:cNvSpPr/>
          <p:nvPr userDrawn="1"/>
        </p:nvSpPr>
        <p:spPr>
          <a:xfrm>
            <a:off x="0" y="6482692"/>
            <a:ext cx="9144000" cy="375309"/>
          </a:xfrm>
          <a:prstGeom prst="rect">
            <a:avLst/>
          </a:prstGeom>
          <a:solidFill>
            <a:srgbClr val="EB6009"/>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sz="738"/>
          </a:p>
        </p:txBody>
      </p:sp>
      <p:sp>
        <p:nvSpPr>
          <p:cNvPr id="4" name="Title 3">
            <a:extLst>
              <a:ext uri="{FF2B5EF4-FFF2-40B4-BE49-F238E27FC236}">
                <a16:creationId xmlns:a16="http://schemas.microsoft.com/office/drawing/2014/main" id="{BF84B4DE-83A6-4726-9008-0C7F75D02D1F}"/>
              </a:ext>
            </a:extLst>
          </p:cNvPr>
          <p:cNvSpPr>
            <a:spLocks noGrp="1"/>
          </p:cNvSpPr>
          <p:nvPr>
            <p:ph type="title"/>
          </p:nvPr>
        </p:nvSpPr>
        <p:spPr>
          <a:xfrm>
            <a:off x="628515" y="364883"/>
            <a:ext cx="7886972" cy="623852"/>
          </a:xfrm>
          <a:prstGeom prst="rect">
            <a:avLst/>
          </a:prstGeom>
        </p:spPr>
        <p:txBody>
          <a:bodyPr/>
          <a:lstStyle>
            <a:lvl1pPr>
              <a:defRPr sz="1898">
                <a:latin typeface="Arial" panose="020B0604020202020204" pitchFamily="34" charset="0"/>
                <a:cs typeface="Arial" panose="020B0604020202020204" pitchFamily="34" charset="0"/>
              </a:defRPr>
            </a:lvl1pPr>
          </a:lstStyle>
          <a:p>
            <a:r>
              <a:rPr lang="en-US" dirty="0"/>
              <a:t>Click to edit Master title style</a:t>
            </a:r>
            <a:endParaRPr lang="en-GB" dirty="0"/>
          </a:p>
        </p:txBody>
      </p:sp>
      <p:pic>
        <p:nvPicPr>
          <p:cNvPr id="6" name="Picture 5">
            <a:extLst>
              <a:ext uri="{FF2B5EF4-FFF2-40B4-BE49-F238E27FC236}">
                <a16:creationId xmlns:a16="http://schemas.microsoft.com/office/drawing/2014/main" id="{F645E500-E4D1-47B6-8A49-38CF5EF7DA96}"/>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7914941" y="210364"/>
            <a:ext cx="965609" cy="544365"/>
          </a:xfrm>
          <a:prstGeom prst="rect">
            <a:avLst/>
          </a:prstGeom>
        </p:spPr>
      </p:pic>
    </p:spTree>
    <p:extLst>
      <p:ext uri="{BB962C8B-B14F-4D97-AF65-F5344CB8AC3E}">
        <p14:creationId xmlns:p14="http://schemas.microsoft.com/office/powerpoint/2010/main" val="164241868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userDrawn="1">
  <p:cSld name="1_Title Slide">
    <p:spTree>
      <p:nvGrpSpPr>
        <p:cNvPr id="1" name=""/>
        <p:cNvGrpSpPr/>
        <p:nvPr/>
      </p:nvGrpSpPr>
      <p:grpSpPr>
        <a:xfrm>
          <a:off x="0" y="0"/>
          <a:ext cx="0" cy="0"/>
          <a:chOff x="0" y="0"/>
          <a:chExt cx="0" cy="0"/>
        </a:xfrm>
      </p:grpSpPr>
      <p:sp>
        <p:nvSpPr>
          <p:cNvPr id="4" name="Rectangle 3"/>
          <p:cNvSpPr/>
          <p:nvPr userDrawn="1"/>
        </p:nvSpPr>
        <p:spPr>
          <a:xfrm>
            <a:off x="0" y="-2925"/>
            <a:ext cx="9144000" cy="6860925"/>
          </a:xfrm>
          <a:prstGeom prst="rect">
            <a:avLst/>
          </a:prstGeom>
          <a:solidFill>
            <a:srgbClr val="EF682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sz="1371"/>
          </a:p>
        </p:txBody>
      </p:sp>
      <p:sp>
        <p:nvSpPr>
          <p:cNvPr id="6" name="Title 1"/>
          <p:cNvSpPr>
            <a:spLocks noGrp="1"/>
          </p:cNvSpPr>
          <p:nvPr>
            <p:ph type="ctrTitle" hasCustomPrompt="1"/>
          </p:nvPr>
        </p:nvSpPr>
        <p:spPr>
          <a:xfrm>
            <a:off x="372754" y="2081216"/>
            <a:ext cx="8394719" cy="3271411"/>
          </a:xfrm>
          <a:prstGeom prst="rect">
            <a:avLst/>
          </a:prstGeom>
        </p:spPr>
        <p:txBody>
          <a:bodyPr/>
          <a:lstStyle>
            <a:lvl1pPr algn="ctr">
              <a:lnSpc>
                <a:spcPts val="2636"/>
              </a:lnSpc>
              <a:defRPr lang="en-GB" dirty="0">
                <a:solidFill>
                  <a:schemeClr val="bg1"/>
                </a:solidFill>
              </a:defRPr>
            </a:lvl1pPr>
          </a:lstStyle>
          <a:p>
            <a:br>
              <a:rPr lang="en-GB" dirty="0"/>
            </a:br>
            <a:br>
              <a:rPr lang="en-GB" dirty="0"/>
            </a:br>
            <a:br>
              <a:rPr lang="en-GB" dirty="0"/>
            </a:br>
            <a:endParaRPr lang="en-GB" dirty="0"/>
          </a:p>
        </p:txBody>
      </p:sp>
    </p:spTree>
    <p:extLst>
      <p:ext uri="{BB962C8B-B14F-4D97-AF65-F5344CB8AC3E}">
        <p14:creationId xmlns:p14="http://schemas.microsoft.com/office/powerpoint/2010/main" val="190564596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3" name="Slide Number Placeholder 2"/>
          <p:cNvSpPr>
            <a:spLocks noGrp="1"/>
          </p:cNvSpPr>
          <p:nvPr>
            <p:ph type="sldNum" sz="quarter" idx="10"/>
          </p:nvPr>
        </p:nvSpPr>
        <p:spPr>
          <a:xfrm>
            <a:off x="8628804" y="6277314"/>
            <a:ext cx="483731" cy="567935"/>
          </a:xfrm>
          <a:prstGeom prst="rect">
            <a:avLst/>
          </a:prstGeom>
        </p:spPr>
        <p:txBody>
          <a:bodyPr/>
          <a:lstStyle/>
          <a:p>
            <a:pPr algn="ctr"/>
            <a:fld id="{C0BADC3D-1509-2C4E-AB5E-AF0356668A88}" type="slidenum">
              <a:rPr lang="en-GB" smtClean="0"/>
              <a:pPr algn="ctr"/>
              <a:t>‹#›</a:t>
            </a:fld>
            <a:endParaRPr lang="en-GB" dirty="0"/>
          </a:p>
        </p:txBody>
      </p:sp>
      <p:sp>
        <p:nvSpPr>
          <p:cNvPr id="6" name="Title 1">
            <a:extLst>
              <a:ext uri="{FF2B5EF4-FFF2-40B4-BE49-F238E27FC236}">
                <a16:creationId xmlns:a16="http://schemas.microsoft.com/office/drawing/2014/main" id="{7EEEF48D-AAD9-49BB-8D9F-21813F6D70FC}"/>
              </a:ext>
            </a:extLst>
          </p:cNvPr>
          <p:cNvSpPr txBox="1">
            <a:spLocks/>
          </p:cNvSpPr>
          <p:nvPr userDrawn="1"/>
        </p:nvSpPr>
        <p:spPr>
          <a:xfrm>
            <a:off x="3568890" y="5188887"/>
            <a:ext cx="4842638" cy="730735"/>
          </a:xfrm>
          <a:prstGeom prst="rect">
            <a:avLst/>
          </a:prstGeom>
        </p:spPr>
        <p:txBody>
          <a:bodyPr/>
          <a:lstStyle>
            <a:lvl1pPr algn="l" defTabSz="650276" rtl="0" eaLnBrk="1" latinLnBrk="0" hangingPunct="1">
              <a:lnSpc>
                <a:spcPts val="5200"/>
              </a:lnSpc>
              <a:spcBef>
                <a:spcPts val="0"/>
              </a:spcBef>
              <a:buNone/>
              <a:defRPr sz="4500" b="1" kern="1200">
                <a:solidFill>
                  <a:schemeClr val="tx1"/>
                </a:solidFill>
                <a:latin typeface="+mj-lt"/>
                <a:ea typeface="+mj-ea"/>
                <a:cs typeface="+mj-cs"/>
              </a:defRPr>
            </a:lvl1pPr>
          </a:lstStyle>
          <a:p>
            <a:endParaRPr lang="en-GB" sz="2372" dirty="0"/>
          </a:p>
        </p:txBody>
      </p:sp>
    </p:spTree>
    <p:extLst>
      <p:ext uri="{BB962C8B-B14F-4D97-AF65-F5344CB8AC3E}">
        <p14:creationId xmlns:p14="http://schemas.microsoft.com/office/powerpoint/2010/main" val="19584319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628650" y="1825625"/>
            <a:ext cx="7886700" cy="435133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Tree>
    <p:extLst>
      <p:ext uri="{BB962C8B-B14F-4D97-AF65-F5344CB8AC3E}">
        <p14:creationId xmlns:p14="http://schemas.microsoft.com/office/powerpoint/2010/main" val="3222520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a:prstGeom prst="rect">
            <a:avLst/>
          </a:prstGeom>
        </p:spPr>
        <p:txBody>
          <a:bodyPr anchor="b"/>
          <a:lstStyle>
            <a:lvl1pPr>
              <a:defRPr sz="6000"/>
            </a:lvl1pPr>
          </a:lstStyle>
          <a:p>
            <a:r>
              <a:rPr lang="en-US"/>
              <a:t>Click to edit Master title style</a:t>
            </a:r>
            <a:endParaRPr lang="en-GB"/>
          </a:p>
        </p:txBody>
      </p:sp>
      <p:sp>
        <p:nvSpPr>
          <p:cNvPr id="3" name="Text Placeholder 2"/>
          <p:cNvSpPr>
            <a:spLocks noGrp="1"/>
          </p:cNvSpPr>
          <p:nvPr>
            <p:ph type="body" idx="1"/>
          </p:nvPr>
        </p:nvSpPr>
        <p:spPr>
          <a:xfrm>
            <a:off x="623888" y="4589464"/>
            <a:ext cx="7886700" cy="1500187"/>
          </a:xfrm>
          <a:prstGeom prst="rect">
            <a:avLst/>
          </a:prstGeo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628650" y="6356351"/>
            <a:ext cx="2057400" cy="365125"/>
          </a:xfrm>
          <a:prstGeom prst="rect">
            <a:avLst/>
          </a:prstGeom>
        </p:spPr>
        <p:txBody>
          <a:bodyPr/>
          <a:lstStyle/>
          <a:p>
            <a:fld id="{DBA44767-23CA-43CF-BB7A-79813FB1C530}" type="datetimeFigureOut">
              <a:rPr lang="en-GB" smtClean="0"/>
              <a:t>10/05/2021</a:t>
            </a:fld>
            <a:endParaRPr lang="en-GB"/>
          </a:p>
        </p:txBody>
      </p:sp>
      <p:sp>
        <p:nvSpPr>
          <p:cNvPr id="5" name="Footer Placeholder 4"/>
          <p:cNvSpPr>
            <a:spLocks noGrp="1"/>
          </p:cNvSpPr>
          <p:nvPr>
            <p:ph type="ftr" sz="quarter" idx="11"/>
          </p:nvPr>
        </p:nvSpPr>
        <p:spPr>
          <a:xfrm>
            <a:off x="3028950" y="6356351"/>
            <a:ext cx="3086100" cy="365125"/>
          </a:xfrm>
          <a:prstGeom prst="rect">
            <a:avLst/>
          </a:prstGeom>
        </p:spPr>
        <p:txBody>
          <a:bodyPr/>
          <a:lstStyle/>
          <a:p>
            <a:endParaRPr lang="en-GB"/>
          </a:p>
        </p:txBody>
      </p:sp>
      <p:sp>
        <p:nvSpPr>
          <p:cNvPr id="6" name="Slide Number Placeholder 5"/>
          <p:cNvSpPr>
            <a:spLocks noGrp="1"/>
          </p:cNvSpPr>
          <p:nvPr>
            <p:ph type="sldNum" sz="quarter" idx="12"/>
          </p:nvPr>
        </p:nvSpPr>
        <p:spPr>
          <a:xfrm>
            <a:off x="6457950" y="6356351"/>
            <a:ext cx="2057400" cy="365125"/>
          </a:xfrm>
          <a:prstGeom prst="rect">
            <a:avLst/>
          </a:prstGeom>
        </p:spPr>
        <p:txBody>
          <a:bodyPr/>
          <a:lstStyle/>
          <a:p>
            <a:fld id="{9D068017-392C-45E8-9305-72DD96FAACF4}" type="slidenum">
              <a:rPr lang="en-GB" smtClean="0"/>
              <a:t>‹#›</a:t>
            </a:fld>
            <a:endParaRPr lang="en-GB"/>
          </a:p>
        </p:txBody>
      </p:sp>
    </p:spTree>
    <p:extLst>
      <p:ext uri="{BB962C8B-B14F-4D97-AF65-F5344CB8AC3E}">
        <p14:creationId xmlns:p14="http://schemas.microsoft.com/office/powerpoint/2010/main" val="22088803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6"/>
            <a:ext cx="7886700" cy="1325563"/>
          </a:xfrm>
          <a:prstGeom prst="rect">
            <a:avLst/>
          </a:prstGeom>
        </p:spPr>
        <p:txBody>
          <a:bodyPr/>
          <a:lstStyle/>
          <a:p>
            <a:r>
              <a:rPr lang="en-US"/>
              <a:t>Click to edit Master title style</a:t>
            </a:r>
            <a:endParaRPr lang="en-GB"/>
          </a:p>
        </p:txBody>
      </p:sp>
      <p:sp>
        <p:nvSpPr>
          <p:cNvPr id="3" name="Content Placeholder 2"/>
          <p:cNvSpPr>
            <a:spLocks noGrp="1"/>
          </p:cNvSpPr>
          <p:nvPr>
            <p:ph sz="half" idx="1"/>
          </p:nvPr>
        </p:nvSpPr>
        <p:spPr>
          <a:xfrm>
            <a:off x="628650" y="1825625"/>
            <a:ext cx="3886200" cy="435133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29150" y="1825625"/>
            <a:ext cx="3886200" cy="435133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a:xfrm>
            <a:off x="628650" y="6356351"/>
            <a:ext cx="2057400" cy="365125"/>
          </a:xfrm>
          <a:prstGeom prst="rect">
            <a:avLst/>
          </a:prstGeom>
        </p:spPr>
        <p:txBody>
          <a:bodyPr/>
          <a:lstStyle/>
          <a:p>
            <a:fld id="{DBA44767-23CA-43CF-BB7A-79813FB1C530}" type="datetimeFigureOut">
              <a:rPr lang="en-GB" smtClean="0"/>
              <a:t>10/05/2021</a:t>
            </a:fld>
            <a:endParaRPr lang="en-GB"/>
          </a:p>
        </p:txBody>
      </p:sp>
      <p:sp>
        <p:nvSpPr>
          <p:cNvPr id="6" name="Footer Placeholder 5"/>
          <p:cNvSpPr>
            <a:spLocks noGrp="1"/>
          </p:cNvSpPr>
          <p:nvPr>
            <p:ph type="ftr" sz="quarter" idx="11"/>
          </p:nvPr>
        </p:nvSpPr>
        <p:spPr>
          <a:xfrm>
            <a:off x="3028950" y="6356351"/>
            <a:ext cx="3086100" cy="365125"/>
          </a:xfrm>
          <a:prstGeom prst="rect">
            <a:avLst/>
          </a:prstGeom>
        </p:spPr>
        <p:txBody>
          <a:bodyPr/>
          <a:lstStyle/>
          <a:p>
            <a:endParaRPr lang="en-GB"/>
          </a:p>
        </p:txBody>
      </p:sp>
      <p:sp>
        <p:nvSpPr>
          <p:cNvPr id="7" name="Slide Number Placeholder 6"/>
          <p:cNvSpPr>
            <a:spLocks noGrp="1"/>
          </p:cNvSpPr>
          <p:nvPr>
            <p:ph type="sldNum" sz="quarter" idx="12"/>
          </p:nvPr>
        </p:nvSpPr>
        <p:spPr>
          <a:xfrm>
            <a:off x="6457950" y="6356351"/>
            <a:ext cx="2057400" cy="365125"/>
          </a:xfrm>
          <a:prstGeom prst="rect">
            <a:avLst/>
          </a:prstGeom>
        </p:spPr>
        <p:txBody>
          <a:bodyPr/>
          <a:lstStyle/>
          <a:p>
            <a:fld id="{9D068017-392C-45E8-9305-72DD96FAACF4}" type="slidenum">
              <a:rPr lang="en-GB" smtClean="0"/>
              <a:t>‹#›</a:t>
            </a:fld>
            <a:endParaRPr lang="en-GB"/>
          </a:p>
        </p:txBody>
      </p:sp>
    </p:spTree>
    <p:extLst>
      <p:ext uri="{BB962C8B-B14F-4D97-AF65-F5344CB8AC3E}">
        <p14:creationId xmlns:p14="http://schemas.microsoft.com/office/powerpoint/2010/main" val="26273922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a:prstGeom prst="rect">
            <a:avLst/>
          </a:prstGeom>
        </p:spPr>
        <p:txBody>
          <a:bodyPr/>
          <a:lstStyle/>
          <a:p>
            <a:r>
              <a:rPr lang="en-US"/>
              <a:t>Click to edit Master title style</a:t>
            </a:r>
            <a:endParaRPr lang="en-GB"/>
          </a:p>
        </p:txBody>
      </p:sp>
      <p:sp>
        <p:nvSpPr>
          <p:cNvPr id="3" name="Text Placeholder 2"/>
          <p:cNvSpPr>
            <a:spLocks noGrp="1"/>
          </p:cNvSpPr>
          <p:nvPr>
            <p:ph type="body" idx="1"/>
          </p:nvPr>
        </p:nvSpPr>
        <p:spPr>
          <a:xfrm>
            <a:off x="629842" y="1681163"/>
            <a:ext cx="3868340"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29150" y="1681163"/>
            <a:ext cx="3887391"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a:xfrm>
            <a:off x="628650" y="6356351"/>
            <a:ext cx="2057400" cy="365125"/>
          </a:xfrm>
          <a:prstGeom prst="rect">
            <a:avLst/>
          </a:prstGeom>
        </p:spPr>
        <p:txBody>
          <a:bodyPr/>
          <a:lstStyle/>
          <a:p>
            <a:fld id="{DBA44767-23CA-43CF-BB7A-79813FB1C530}" type="datetimeFigureOut">
              <a:rPr lang="en-GB" smtClean="0"/>
              <a:t>10/05/2021</a:t>
            </a:fld>
            <a:endParaRPr lang="en-GB"/>
          </a:p>
        </p:txBody>
      </p:sp>
      <p:sp>
        <p:nvSpPr>
          <p:cNvPr id="8" name="Footer Placeholder 7"/>
          <p:cNvSpPr>
            <a:spLocks noGrp="1"/>
          </p:cNvSpPr>
          <p:nvPr>
            <p:ph type="ftr" sz="quarter" idx="11"/>
          </p:nvPr>
        </p:nvSpPr>
        <p:spPr>
          <a:xfrm>
            <a:off x="3028950" y="6356351"/>
            <a:ext cx="3086100" cy="365125"/>
          </a:xfrm>
          <a:prstGeom prst="rect">
            <a:avLst/>
          </a:prstGeom>
        </p:spPr>
        <p:txBody>
          <a:bodyPr/>
          <a:lstStyle/>
          <a:p>
            <a:endParaRPr lang="en-GB"/>
          </a:p>
        </p:txBody>
      </p:sp>
      <p:sp>
        <p:nvSpPr>
          <p:cNvPr id="9" name="Slide Number Placeholder 8"/>
          <p:cNvSpPr>
            <a:spLocks noGrp="1"/>
          </p:cNvSpPr>
          <p:nvPr>
            <p:ph type="sldNum" sz="quarter" idx="12"/>
          </p:nvPr>
        </p:nvSpPr>
        <p:spPr>
          <a:xfrm>
            <a:off x="6457950" y="6356351"/>
            <a:ext cx="2057400" cy="365125"/>
          </a:xfrm>
          <a:prstGeom prst="rect">
            <a:avLst/>
          </a:prstGeom>
        </p:spPr>
        <p:txBody>
          <a:bodyPr/>
          <a:lstStyle/>
          <a:p>
            <a:fld id="{9D068017-392C-45E8-9305-72DD96FAACF4}" type="slidenum">
              <a:rPr lang="en-GB" smtClean="0"/>
              <a:t>‹#›</a:t>
            </a:fld>
            <a:endParaRPr lang="en-GB"/>
          </a:p>
        </p:txBody>
      </p:sp>
    </p:spTree>
    <p:extLst>
      <p:ext uri="{BB962C8B-B14F-4D97-AF65-F5344CB8AC3E}">
        <p14:creationId xmlns:p14="http://schemas.microsoft.com/office/powerpoint/2010/main" val="712382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6"/>
            <a:ext cx="7886700" cy="1325563"/>
          </a:xfrm>
          <a:prstGeom prst="rect">
            <a:avLst/>
          </a:prstGeom>
        </p:spPr>
        <p:txBody>
          <a:bodyPr/>
          <a:lstStyle/>
          <a:p>
            <a:r>
              <a:rPr lang="en-US"/>
              <a:t>Click to edit Master title style</a:t>
            </a:r>
            <a:endParaRPr lang="en-GB"/>
          </a:p>
        </p:txBody>
      </p:sp>
      <p:sp>
        <p:nvSpPr>
          <p:cNvPr id="3" name="Date Placeholder 2"/>
          <p:cNvSpPr>
            <a:spLocks noGrp="1"/>
          </p:cNvSpPr>
          <p:nvPr>
            <p:ph type="dt" sz="half" idx="10"/>
          </p:nvPr>
        </p:nvSpPr>
        <p:spPr>
          <a:xfrm>
            <a:off x="628650" y="6356351"/>
            <a:ext cx="2057400" cy="365125"/>
          </a:xfrm>
          <a:prstGeom prst="rect">
            <a:avLst/>
          </a:prstGeom>
        </p:spPr>
        <p:txBody>
          <a:bodyPr/>
          <a:lstStyle/>
          <a:p>
            <a:fld id="{DBA44767-23CA-43CF-BB7A-79813FB1C530}" type="datetimeFigureOut">
              <a:rPr lang="en-GB" smtClean="0"/>
              <a:t>10/05/2021</a:t>
            </a:fld>
            <a:endParaRPr lang="en-GB"/>
          </a:p>
        </p:txBody>
      </p:sp>
      <p:sp>
        <p:nvSpPr>
          <p:cNvPr id="4" name="Footer Placeholder 3"/>
          <p:cNvSpPr>
            <a:spLocks noGrp="1"/>
          </p:cNvSpPr>
          <p:nvPr>
            <p:ph type="ftr" sz="quarter" idx="11"/>
          </p:nvPr>
        </p:nvSpPr>
        <p:spPr>
          <a:xfrm>
            <a:off x="3028950" y="6356351"/>
            <a:ext cx="3086100" cy="365125"/>
          </a:xfrm>
          <a:prstGeom prst="rect">
            <a:avLst/>
          </a:prstGeom>
        </p:spPr>
        <p:txBody>
          <a:bodyPr/>
          <a:lstStyle/>
          <a:p>
            <a:endParaRPr lang="en-GB"/>
          </a:p>
        </p:txBody>
      </p:sp>
      <p:sp>
        <p:nvSpPr>
          <p:cNvPr id="5" name="Slide Number Placeholder 4"/>
          <p:cNvSpPr>
            <a:spLocks noGrp="1"/>
          </p:cNvSpPr>
          <p:nvPr>
            <p:ph type="sldNum" sz="quarter" idx="12"/>
          </p:nvPr>
        </p:nvSpPr>
        <p:spPr>
          <a:xfrm>
            <a:off x="6457950" y="6356351"/>
            <a:ext cx="2057400" cy="365125"/>
          </a:xfrm>
          <a:prstGeom prst="rect">
            <a:avLst/>
          </a:prstGeom>
        </p:spPr>
        <p:txBody>
          <a:bodyPr/>
          <a:lstStyle/>
          <a:p>
            <a:fld id="{9D068017-392C-45E8-9305-72DD96FAACF4}" type="slidenum">
              <a:rPr lang="en-GB" smtClean="0"/>
              <a:t>‹#›</a:t>
            </a:fld>
            <a:endParaRPr lang="en-GB"/>
          </a:p>
        </p:txBody>
      </p:sp>
    </p:spTree>
    <p:extLst>
      <p:ext uri="{BB962C8B-B14F-4D97-AF65-F5344CB8AC3E}">
        <p14:creationId xmlns:p14="http://schemas.microsoft.com/office/powerpoint/2010/main" val="9314939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628650" y="6356351"/>
            <a:ext cx="2057400" cy="365125"/>
          </a:xfrm>
          <a:prstGeom prst="rect">
            <a:avLst/>
          </a:prstGeom>
        </p:spPr>
        <p:txBody>
          <a:bodyPr/>
          <a:lstStyle/>
          <a:p>
            <a:fld id="{DBA44767-23CA-43CF-BB7A-79813FB1C530}" type="datetimeFigureOut">
              <a:rPr lang="en-GB" smtClean="0"/>
              <a:t>10/05/2021</a:t>
            </a:fld>
            <a:endParaRPr lang="en-GB"/>
          </a:p>
        </p:txBody>
      </p:sp>
      <p:sp>
        <p:nvSpPr>
          <p:cNvPr id="3" name="Footer Placeholder 2"/>
          <p:cNvSpPr>
            <a:spLocks noGrp="1"/>
          </p:cNvSpPr>
          <p:nvPr>
            <p:ph type="ftr" sz="quarter" idx="11"/>
          </p:nvPr>
        </p:nvSpPr>
        <p:spPr>
          <a:xfrm>
            <a:off x="3028950" y="6356351"/>
            <a:ext cx="3086100" cy="365125"/>
          </a:xfrm>
          <a:prstGeom prst="rect">
            <a:avLst/>
          </a:prstGeom>
        </p:spPr>
        <p:txBody>
          <a:bodyPr/>
          <a:lstStyle/>
          <a:p>
            <a:endParaRPr lang="en-GB"/>
          </a:p>
        </p:txBody>
      </p:sp>
      <p:sp>
        <p:nvSpPr>
          <p:cNvPr id="4" name="Slide Number Placeholder 3"/>
          <p:cNvSpPr>
            <a:spLocks noGrp="1"/>
          </p:cNvSpPr>
          <p:nvPr>
            <p:ph type="sldNum" sz="quarter" idx="12"/>
          </p:nvPr>
        </p:nvSpPr>
        <p:spPr>
          <a:xfrm>
            <a:off x="6457950" y="6356351"/>
            <a:ext cx="2057400" cy="365125"/>
          </a:xfrm>
          <a:prstGeom prst="rect">
            <a:avLst/>
          </a:prstGeom>
        </p:spPr>
        <p:txBody>
          <a:bodyPr/>
          <a:lstStyle/>
          <a:p>
            <a:fld id="{9D068017-392C-45E8-9305-72DD96FAACF4}" type="slidenum">
              <a:rPr lang="en-GB" smtClean="0"/>
              <a:t>‹#›</a:t>
            </a:fld>
            <a:endParaRPr lang="en-GB"/>
          </a:p>
        </p:txBody>
      </p:sp>
    </p:spTree>
    <p:extLst>
      <p:ext uri="{BB962C8B-B14F-4D97-AF65-F5344CB8AC3E}">
        <p14:creationId xmlns:p14="http://schemas.microsoft.com/office/powerpoint/2010/main" val="7381280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a:prstGeom prst="rect">
            <a:avLst/>
          </a:prstGeom>
        </p:spPr>
        <p:txBody>
          <a:bodyPr anchor="b"/>
          <a:lstStyle>
            <a:lvl1pPr>
              <a:defRPr sz="3200"/>
            </a:lvl1pPr>
          </a:lstStyle>
          <a:p>
            <a:r>
              <a:rPr lang="en-US"/>
              <a:t>Click to edit Master title style</a:t>
            </a:r>
            <a:endParaRPr lang="en-GB"/>
          </a:p>
        </p:txBody>
      </p:sp>
      <p:sp>
        <p:nvSpPr>
          <p:cNvPr id="3" name="Content Placeholder 2"/>
          <p:cNvSpPr>
            <a:spLocks noGrp="1"/>
          </p:cNvSpPr>
          <p:nvPr>
            <p:ph idx="1"/>
          </p:nvPr>
        </p:nvSpPr>
        <p:spPr>
          <a:xfrm>
            <a:off x="3887391" y="987426"/>
            <a:ext cx="4629150" cy="4873625"/>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629841" y="2057400"/>
            <a:ext cx="2949178"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628650" y="6356351"/>
            <a:ext cx="2057400" cy="365125"/>
          </a:xfrm>
          <a:prstGeom prst="rect">
            <a:avLst/>
          </a:prstGeom>
        </p:spPr>
        <p:txBody>
          <a:bodyPr/>
          <a:lstStyle/>
          <a:p>
            <a:fld id="{DBA44767-23CA-43CF-BB7A-79813FB1C530}" type="datetimeFigureOut">
              <a:rPr lang="en-GB" smtClean="0"/>
              <a:t>10/05/2021</a:t>
            </a:fld>
            <a:endParaRPr lang="en-GB"/>
          </a:p>
        </p:txBody>
      </p:sp>
      <p:sp>
        <p:nvSpPr>
          <p:cNvPr id="6" name="Footer Placeholder 5"/>
          <p:cNvSpPr>
            <a:spLocks noGrp="1"/>
          </p:cNvSpPr>
          <p:nvPr>
            <p:ph type="ftr" sz="quarter" idx="11"/>
          </p:nvPr>
        </p:nvSpPr>
        <p:spPr>
          <a:xfrm>
            <a:off x="3028950" y="6356351"/>
            <a:ext cx="3086100" cy="365125"/>
          </a:xfrm>
          <a:prstGeom prst="rect">
            <a:avLst/>
          </a:prstGeom>
        </p:spPr>
        <p:txBody>
          <a:bodyPr/>
          <a:lstStyle/>
          <a:p>
            <a:endParaRPr lang="en-GB"/>
          </a:p>
        </p:txBody>
      </p:sp>
      <p:sp>
        <p:nvSpPr>
          <p:cNvPr id="7" name="Slide Number Placeholder 6"/>
          <p:cNvSpPr>
            <a:spLocks noGrp="1"/>
          </p:cNvSpPr>
          <p:nvPr>
            <p:ph type="sldNum" sz="quarter" idx="12"/>
          </p:nvPr>
        </p:nvSpPr>
        <p:spPr>
          <a:xfrm>
            <a:off x="6457950" y="6356351"/>
            <a:ext cx="2057400" cy="365125"/>
          </a:xfrm>
          <a:prstGeom prst="rect">
            <a:avLst/>
          </a:prstGeom>
        </p:spPr>
        <p:txBody>
          <a:bodyPr/>
          <a:lstStyle/>
          <a:p>
            <a:fld id="{9D068017-392C-45E8-9305-72DD96FAACF4}" type="slidenum">
              <a:rPr lang="en-GB" smtClean="0"/>
              <a:t>‹#›</a:t>
            </a:fld>
            <a:endParaRPr lang="en-GB"/>
          </a:p>
        </p:txBody>
      </p:sp>
    </p:spTree>
    <p:extLst>
      <p:ext uri="{BB962C8B-B14F-4D97-AF65-F5344CB8AC3E}">
        <p14:creationId xmlns:p14="http://schemas.microsoft.com/office/powerpoint/2010/main" val="80316109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a:prstGeom prst="rect">
            <a:avLst/>
          </a:prstGeom>
        </p:spPr>
        <p:txBody>
          <a:bodyPr anchor="b"/>
          <a:lstStyle>
            <a:lvl1pPr>
              <a:defRPr sz="3200"/>
            </a:lvl1pPr>
          </a:lstStyle>
          <a:p>
            <a:r>
              <a:rPr lang="en-US"/>
              <a:t>Click to edit Master title style</a:t>
            </a:r>
            <a:endParaRPr lang="en-GB"/>
          </a:p>
        </p:txBody>
      </p:sp>
      <p:sp>
        <p:nvSpPr>
          <p:cNvPr id="3" name="Picture Placeholder 2"/>
          <p:cNvSpPr>
            <a:spLocks noGrp="1"/>
          </p:cNvSpPr>
          <p:nvPr>
            <p:ph type="pic" idx="1"/>
          </p:nvPr>
        </p:nvSpPr>
        <p:spPr>
          <a:xfrm>
            <a:off x="3887391" y="987426"/>
            <a:ext cx="4629150" cy="4873625"/>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GB"/>
          </a:p>
        </p:txBody>
      </p:sp>
      <p:sp>
        <p:nvSpPr>
          <p:cNvPr id="4" name="Text Placeholder 3"/>
          <p:cNvSpPr>
            <a:spLocks noGrp="1"/>
          </p:cNvSpPr>
          <p:nvPr>
            <p:ph type="body" sz="half" idx="2"/>
          </p:nvPr>
        </p:nvSpPr>
        <p:spPr>
          <a:xfrm>
            <a:off x="629841" y="2057400"/>
            <a:ext cx="2949178"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628650" y="6356351"/>
            <a:ext cx="2057400" cy="365125"/>
          </a:xfrm>
          <a:prstGeom prst="rect">
            <a:avLst/>
          </a:prstGeom>
        </p:spPr>
        <p:txBody>
          <a:bodyPr/>
          <a:lstStyle/>
          <a:p>
            <a:fld id="{DBA44767-23CA-43CF-BB7A-79813FB1C530}" type="datetimeFigureOut">
              <a:rPr lang="en-GB" smtClean="0"/>
              <a:t>10/05/2021</a:t>
            </a:fld>
            <a:endParaRPr lang="en-GB"/>
          </a:p>
        </p:txBody>
      </p:sp>
      <p:sp>
        <p:nvSpPr>
          <p:cNvPr id="6" name="Footer Placeholder 5"/>
          <p:cNvSpPr>
            <a:spLocks noGrp="1"/>
          </p:cNvSpPr>
          <p:nvPr>
            <p:ph type="ftr" sz="quarter" idx="11"/>
          </p:nvPr>
        </p:nvSpPr>
        <p:spPr>
          <a:xfrm>
            <a:off x="3028950" y="6356351"/>
            <a:ext cx="3086100" cy="365125"/>
          </a:xfrm>
          <a:prstGeom prst="rect">
            <a:avLst/>
          </a:prstGeom>
        </p:spPr>
        <p:txBody>
          <a:bodyPr/>
          <a:lstStyle/>
          <a:p>
            <a:endParaRPr lang="en-GB"/>
          </a:p>
        </p:txBody>
      </p:sp>
      <p:sp>
        <p:nvSpPr>
          <p:cNvPr id="7" name="Slide Number Placeholder 6"/>
          <p:cNvSpPr>
            <a:spLocks noGrp="1"/>
          </p:cNvSpPr>
          <p:nvPr>
            <p:ph type="sldNum" sz="quarter" idx="12"/>
          </p:nvPr>
        </p:nvSpPr>
        <p:spPr>
          <a:xfrm>
            <a:off x="6457950" y="6356351"/>
            <a:ext cx="2057400" cy="365125"/>
          </a:xfrm>
          <a:prstGeom prst="rect">
            <a:avLst/>
          </a:prstGeom>
        </p:spPr>
        <p:txBody>
          <a:bodyPr/>
          <a:lstStyle/>
          <a:p>
            <a:fld id="{9D068017-392C-45E8-9305-72DD96FAACF4}" type="slidenum">
              <a:rPr lang="en-GB" smtClean="0"/>
              <a:t>‹#›</a:t>
            </a:fld>
            <a:endParaRPr lang="en-GB"/>
          </a:p>
        </p:txBody>
      </p:sp>
    </p:spTree>
    <p:extLst>
      <p:ext uri="{BB962C8B-B14F-4D97-AF65-F5344CB8AC3E}">
        <p14:creationId xmlns:p14="http://schemas.microsoft.com/office/powerpoint/2010/main" val="299460007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15.xml"/><Relationship Id="rId7" Type="http://schemas.openxmlformats.org/officeDocument/2006/relationships/image" Target="../media/image4.png"/><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image" Target="../media/image3.png"/><Relationship Id="rId5" Type="http://schemas.openxmlformats.org/officeDocument/2006/relationships/image" Target="../media/image2.png"/><Relationship Id="rId4"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7" name="Content Placeholder 4"/>
          <p:cNvPicPr>
            <a:picLocks noChangeAspect="1"/>
          </p:cNvPicPr>
          <p:nvPr/>
        </p:nvPicPr>
        <p:blipFill>
          <a:blip r:embed="rId14" cstate="screen">
            <a:extLst>
              <a:ext uri="{28A0092B-C50C-407E-A947-70E740481C1C}">
                <a14:useLocalDpi xmlns:a14="http://schemas.microsoft.com/office/drawing/2010/main"/>
              </a:ext>
            </a:extLst>
          </a:blip>
          <a:stretch>
            <a:fillRect/>
          </a:stretch>
        </p:blipFill>
        <p:spPr>
          <a:xfrm>
            <a:off x="7054879" y="485814"/>
            <a:ext cx="1384271" cy="779888"/>
          </a:xfrm>
          <a:prstGeom prst="rect">
            <a:avLst/>
          </a:prstGeom>
        </p:spPr>
      </p:pic>
    </p:spTree>
    <p:extLst>
      <p:ext uri="{BB962C8B-B14F-4D97-AF65-F5344CB8AC3E}">
        <p14:creationId xmlns:p14="http://schemas.microsoft.com/office/powerpoint/2010/main" val="609573363"/>
      </p:ext>
    </p:extLst>
  </p:cSld>
  <p:clrMap bg1="lt1" tx1="dk1" bg2="lt2" tx2="dk2" accent1="accent1" accent2="accent2" accent3="accent3" accent4="accent4" accent5="accent5" accent6="accent6" hlink="hlink" folHlink="folHlink"/>
  <p:sldLayoutIdLst>
    <p:sldLayoutId id="2147483666" r:id="rId1"/>
    <p:sldLayoutId id="2147483667" r:id="rId2"/>
    <p:sldLayoutId id="2147483668" r:id="rId3"/>
    <p:sldLayoutId id="2147483669" r:id="rId4"/>
    <p:sldLayoutId id="2147483670" r:id="rId5"/>
    <p:sldLayoutId id="2147483671" r:id="rId6"/>
    <p:sldLayoutId id="2147483672" r:id="rId7"/>
    <p:sldLayoutId id="2147483673" r:id="rId8"/>
    <p:sldLayoutId id="2147483674" r:id="rId9"/>
    <p:sldLayoutId id="2147483675" r:id="rId10"/>
    <p:sldLayoutId id="2147483676" r:id="rId11"/>
    <p:sldLayoutId id="2147483679"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0" name="Rectangle 19">
            <a:extLst>
              <a:ext uri="{FF2B5EF4-FFF2-40B4-BE49-F238E27FC236}">
                <a16:creationId xmlns:a16="http://schemas.microsoft.com/office/drawing/2014/main" id="{EDADA9AC-09FD-7C48-9CDC-8BC3FBDEF118}"/>
              </a:ext>
            </a:extLst>
          </p:cNvPr>
          <p:cNvSpPr/>
          <p:nvPr userDrawn="1"/>
        </p:nvSpPr>
        <p:spPr>
          <a:xfrm>
            <a:off x="0" y="-1"/>
            <a:ext cx="9144000" cy="5782804"/>
          </a:xfrm>
          <a:prstGeom prst="rect">
            <a:avLst/>
          </a:prstGeom>
          <a:solidFill>
            <a:srgbClr val="EA530D"/>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a:p>
        </p:txBody>
      </p:sp>
      <p:sp>
        <p:nvSpPr>
          <p:cNvPr id="10" name="Oval 9">
            <a:extLst>
              <a:ext uri="{FF2B5EF4-FFF2-40B4-BE49-F238E27FC236}">
                <a16:creationId xmlns:a16="http://schemas.microsoft.com/office/drawing/2014/main" id="{4C279D9C-41B5-407B-BB25-D4AD402308AC}"/>
              </a:ext>
            </a:extLst>
          </p:cNvPr>
          <p:cNvSpPr/>
          <p:nvPr userDrawn="1"/>
        </p:nvSpPr>
        <p:spPr>
          <a:xfrm rot="12190506">
            <a:off x="-1922246" y="-396098"/>
            <a:ext cx="5269241" cy="7191228"/>
          </a:xfrm>
          <a:prstGeom prst="chord">
            <a:avLst>
              <a:gd name="adj1" fmla="val 2776418"/>
              <a:gd name="adj2" fmla="val 16002289"/>
            </a:avLst>
          </a:prstGeom>
          <a:solidFill>
            <a:schemeClr val="bg1">
              <a:alpha val="3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738" dirty="0"/>
          </a:p>
        </p:txBody>
      </p:sp>
      <p:sp>
        <p:nvSpPr>
          <p:cNvPr id="12" name="TextBox 11">
            <a:extLst>
              <a:ext uri="{FF2B5EF4-FFF2-40B4-BE49-F238E27FC236}">
                <a16:creationId xmlns:a16="http://schemas.microsoft.com/office/drawing/2014/main" id="{D3932AFB-98BB-47E6-A66A-42A8B2216A6E}"/>
              </a:ext>
            </a:extLst>
          </p:cNvPr>
          <p:cNvSpPr txBox="1"/>
          <p:nvPr userDrawn="1"/>
        </p:nvSpPr>
        <p:spPr>
          <a:xfrm>
            <a:off x="5547395" y="667260"/>
            <a:ext cx="3548481" cy="611578"/>
          </a:xfrm>
          <a:prstGeom prst="rect">
            <a:avLst/>
          </a:prstGeom>
          <a:noFill/>
        </p:spPr>
        <p:txBody>
          <a:bodyPr wrap="square" rtlCol="0">
            <a:spAutoFit/>
          </a:bodyPr>
          <a:lstStyle/>
          <a:p>
            <a:r>
              <a:rPr lang="en-GB" sz="1687" b="1" dirty="0">
                <a:solidFill>
                  <a:schemeClr val="bg1"/>
                </a:solidFill>
                <a:latin typeface="Arial" panose="020B0604020202020204" pitchFamily="34" charset="0"/>
                <a:cs typeface="Arial" panose="020B0604020202020204" pitchFamily="34" charset="0"/>
              </a:rPr>
              <a:t>Transformation by Innovation </a:t>
            </a:r>
          </a:p>
          <a:p>
            <a:r>
              <a:rPr lang="en-GB" sz="1687" b="1" dirty="0">
                <a:solidFill>
                  <a:schemeClr val="bg1"/>
                </a:solidFill>
                <a:latin typeface="Arial" panose="020B0604020202020204" pitchFamily="34" charset="0"/>
                <a:cs typeface="Arial" panose="020B0604020202020204" pitchFamily="34" charset="0"/>
              </a:rPr>
              <a:t>in Distance Education</a:t>
            </a:r>
          </a:p>
        </p:txBody>
      </p:sp>
      <p:pic>
        <p:nvPicPr>
          <p:cNvPr id="13" name="Picture 12">
            <a:extLst>
              <a:ext uri="{FF2B5EF4-FFF2-40B4-BE49-F238E27FC236}">
                <a16:creationId xmlns:a16="http://schemas.microsoft.com/office/drawing/2014/main" id="{53C559C2-8C6E-45A5-9148-D5B12B0EEC22}"/>
              </a:ext>
            </a:extLst>
          </p:cNvPr>
          <p:cNvPicPr>
            <a:picLocks noChangeAspect="1"/>
          </p:cNvPicPr>
          <p:nvPr userDrawn="1"/>
        </p:nvPicPr>
        <p:blipFill rotWithShape="1">
          <a:blip r:embed="rId5">
            <a:extLst>
              <a:ext uri="{28A0092B-C50C-407E-A947-70E740481C1C}">
                <a14:useLocalDpi xmlns:a14="http://schemas.microsoft.com/office/drawing/2010/main" val="0"/>
              </a:ext>
            </a:extLst>
          </a:blip>
          <a:srcRect t="-3432" b="-4056"/>
          <a:stretch/>
        </p:blipFill>
        <p:spPr>
          <a:xfrm>
            <a:off x="-135082" y="-232871"/>
            <a:ext cx="2955352" cy="7198452"/>
          </a:xfrm>
          <a:prstGeom prst="rect">
            <a:avLst/>
          </a:prstGeom>
        </p:spPr>
      </p:pic>
      <p:sp>
        <p:nvSpPr>
          <p:cNvPr id="16" name="TextBox 15">
            <a:extLst>
              <a:ext uri="{FF2B5EF4-FFF2-40B4-BE49-F238E27FC236}">
                <a16:creationId xmlns:a16="http://schemas.microsoft.com/office/drawing/2014/main" id="{9D980B62-A8DC-41B1-BFA4-DF6E668D2134}"/>
              </a:ext>
            </a:extLst>
          </p:cNvPr>
          <p:cNvSpPr txBox="1"/>
          <p:nvPr userDrawn="1"/>
        </p:nvSpPr>
        <p:spPr>
          <a:xfrm>
            <a:off x="3701211" y="4292119"/>
            <a:ext cx="4657151" cy="566472"/>
          </a:xfrm>
          <a:prstGeom prst="rect">
            <a:avLst/>
          </a:prstGeom>
        </p:spPr>
        <p:txBody>
          <a:bodyPr vert="horz" wrap="square" lIns="0" tIns="0" rIns="0" bIns="0" rtlCol="0">
            <a:noAutofit/>
          </a:bodyPr>
          <a:lstStyle/>
          <a:p>
            <a:pPr marL="0" indent="0">
              <a:buNone/>
            </a:pPr>
            <a:endParaRPr lang="en-GB" sz="1055" dirty="0">
              <a:solidFill>
                <a:schemeClr val="bg1"/>
              </a:solidFill>
            </a:endParaRPr>
          </a:p>
        </p:txBody>
      </p:sp>
      <p:pic>
        <p:nvPicPr>
          <p:cNvPr id="21" name="Content Placeholder 7" descr="Logo&#10;&#10;Description automatically generated">
            <a:extLst>
              <a:ext uri="{FF2B5EF4-FFF2-40B4-BE49-F238E27FC236}">
                <a16:creationId xmlns:a16="http://schemas.microsoft.com/office/drawing/2014/main" id="{AF325590-A6D4-9741-870B-736FC1574C76}"/>
              </a:ext>
            </a:extLst>
          </p:cNvPr>
          <p:cNvPicPr>
            <a:picLocks noChangeAspect="1"/>
          </p:cNvPicPr>
          <p:nvPr userDrawn="1"/>
        </p:nvPicPr>
        <p:blipFill>
          <a:blip r:embed="rId6"/>
          <a:stretch>
            <a:fillRect/>
          </a:stretch>
        </p:blipFill>
        <p:spPr>
          <a:xfrm>
            <a:off x="3674633" y="591448"/>
            <a:ext cx="1718054" cy="967065"/>
          </a:xfrm>
          <a:prstGeom prst="rect">
            <a:avLst/>
          </a:prstGeom>
        </p:spPr>
      </p:pic>
      <p:pic>
        <p:nvPicPr>
          <p:cNvPr id="3" name="Picture 2">
            <a:extLst>
              <a:ext uri="{FF2B5EF4-FFF2-40B4-BE49-F238E27FC236}">
                <a16:creationId xmlns:a16="http://schemas.microsoft.com/office/drawing/2014/main" id="{1EF659DC-9D8F-B740-94AA-02A6A02D1E51}"/>
              </a:ext>
            </a:extLst>
          </p:cNvPr>
          <p:cNvPicPr>
            <a:picLocks noChangeAspect="1"/>
          </p:cNvPicPr>
          <p:nvPr userDrawn="1"/>
        </p:nvPicPr>
        <p:blipFill>
          <a:blip r:embed="rId7"/>
          <a:stretch>
            <a:fillRect/>
          </a:stretch>
        </p:blipFill>
        <p:spPr>
          <a:xfrm>
            <a:off x="2259239" y="5861229"/>
            <a:ext cx="6836636" cy="922555"/>
          </a:xfrm>
          <a:prstGeom prst="rect">
            <a:avLst/>
          </a:prstGeom>
        </p:spPr>
      </p:pic>
    </p:spTree>
    <p:extLst>
      <p:ext uri="{BB962C8B-B14F-4D97-AF65-F5344CB8AC3E}">
        <p14:creationId xmlns:p14="http://schemas.microsoft.com/office/powerpoint/2010/main" val="1742529016"/>
      </p:ext>
    </p:extLst>
  </p:cSld>
  <p:clrMap bg1="lt1" tx1="dk1" bg2="lt2" tx2="dk2" accent1="accent1" accent2="accent2" accent3="accent3" accent4="accent4" accent5="accent5" accent6="accent6" hlink="hlink" folHlink="folHlink"/>
  <p:sldLayoutIdLst>
    <p:sldLayoutId id="2147483683" r:id="rId1"/>
    <p:sldLayoutId id="2147483684" r:id="rId2"/>
    <p:sldLayoutId id="2147483685" r:id="rId3"/>
  </p:sldLayoutIdLst>
  <p:hf hdr="0" ftr="0" dt="0"/>
  <p:txStyles>
    <p:titleStyle>
      <a:lvl1pPr algn="l" defTabSz="342809" rtl="0" eaLnBrk="1" latinLnBrk="0" hangingPunct="1">
        <a:lnSpc>
          <a:spcPts val="2741"/>
        </a:lnSpc>
        <a:spcBef>
          <a:spcPts val="0"/>
        </a:spcBef>
        <a:buNone/>
        <a:defRPr sz="2372" b="1" kern="1200">
          <a:solidFill>
            <a:schemeClr val="tx1"/>
          </a:solidFill>
          <a:latin typeface="+mj-lt"/>
          <a:ea typeface="+mj-ea"/>
          <a:cs typeface="+mj-cs"/>
        </a:defRPr>
      </a:lvl1pPr>
    </p:titleStyle>
    <p:bodyStyle>
      <a:lvl1pPr marL="138924" indent="-138924" algn="l" defTabSz="342809" rtl="0" eaLnBrk="1" latinLnBrk="0" hangingPunct="1">
        <a:lnSpc>
          <a:spcPts val="1371"/>
        </a:lnSpc>
        <a:spcBef>
          <a:spcPts val="580"/>
        </a:spcBef>
        <a:spcAft>
          <a:spcPts val="422"/>
        </a:spcAft>
        <a:buClr>
          <a:schemeClr val="accent3"/>
        </a:buClr>
        <a:buSzPct val="90000"/>
        <a:buFont typeface="Lucida Grande"/>
        <a:buChar char="●"/>
        <a:defRPr sz="1265" kern="1200">
          <a:solidFill>
            <a:schemeClr val="tx1"/>
          </a:solidFill>
          <a:latin typeface="+mn-lt"/>
          <a:ea typeface="+mn-ea"/>
          <a:cs typeface="+mn-cs"/>
        </a:defRPr>
      </a:lvl1pPr>
      <a:lvl2pPr marL="292075" indent="-117165" algn="l" defTabSz="342809" rtl="0" eaLnBrk="1" latinLnBrk="0" hangingPunct="1">
        <a:lnSpc>
          <a:spcPts val="1371"/>
        </a:lnSpc>
        <a:spcBef>
          <a:spcPts val="0"/>
        </a:spcBef>
        <a:buClr>
          <a:schemeClr val="accent3"/>
        </a:buClr>
        <a:buSzPct val="90000"/>
        <a:buFont typeface="Lucida Grande"/>
        <a:buChar char="●"/>
        <a:defRPr sz="949" kern="1200">
          <a:solidFill>
            <a:schemeClr val="tx1"/>
          </a:solidFill>
          <a:latin typeface="+mn-lt"/>
          <a:ea typeface="+mn-ea"/>
          <a:cs typeface="+mn-cs"/>
        </a:defRPr>
      </a:lvl2pPr>
      <a:lvl3pPr marL="180768" indent="-180768" algn="l" defTabSz="342809" rtl="0" eaLnBrk="1" latinLnBrk="0" hangingPunct="1">
        <a:lnSpc>
          <a:spcPts val="1371"/>
        </a:lnSpc>
        <a:spcBef>
          <a:spcPts val="1002"/>
        </a:spcBef>
        <a:buClr>
          <a:schemeClr val="accent3"/>
        </a:buClr>
        <a:buSzPct val="90000"/>
        <a:buFont typeface="Lucida Grande"/>
        <a:buChar char="●"/>
        <a:defRPr sz="1265" kern="1200">
          <a:solidFill>
            <a:schemeClr val="tx1"/>
          </a:solidFill>
          <a:latin typeface="+mn-lt"/>
          <a:ea typeface="+mn-ea"/>
          <a:cs typeface="+mn-cs"/>
        </a:defRPr>
      </a:lvl3pPr>
      <a:lvl4pPr marL="0" indent="0" algn="l" defTabSz="342809" rtl="0" eaLnBrk="1" latinLnBrk="0" hangingPunct="1">
        <a:lnSpc>
          <a:spcPts val="1371"/>
        </a:lnSpc>
        <a:spcBef>
          <a:spcPts val="0"/>
        </a:spcBef>
        <a:buClr>
          <a:schemeClr val="accent3"/>
        </a:buClr>
        <a:buFont typeface="Lucida Grande"/>
        <a:buNone/>
        <a:defRPr sz="949" kern="1200">
          <a:solidFill>
            <a:schemeClr val="tx1"/>
          </a:solidFill>
          <a:latin typeface="+mn-lt"/>
          <a:ea typeface="+mn-ea"/>
          <a:cs typeface="+mn-cs"/>
        </a:defRPr>
      </a:lvl4pPr>
      <a:lvl5pPr marL="0" indent="0" algn="l" defTabSz="342809" rtl="0" eaLnBrk="1" latinLnBrk="0" hangingPunct="1">
        <a:lnSpc>
          <a:spcPts val="1371"/>
        </a:lnSpc>
        <a:spcBef>
          <a:spcPts val="0"/>
        </a:spcBef>
        <a:buClr>
          <a:schemeClr val="accent3"/>
        </a:buClr>
        <a:buFont typeface="Lucida Grande"/>
        <a:buNone/>
        <a:defRPr sz="949" kern="1200">
          <a:solidFill>
            <a:schemeClr val="tx1"/>
          </a:solidFill>
          <a:latin typeface="+mn-lt"/>
          <a:ea typeface="+mn-ea"/>
          <a:cs typeface="+mn-cs"/>
        </a:defRPr>
      </a:lvl5pPr>
      <a:lvl6pPr marL="1885450" indent="-171405" algn="l" defTabSz="342809" rtl="0" eaLnBrk="1" latinLnBrk="0" hangingPunct="1">
        <a:spcBef>
          <a:spcPct val="20000"/>
        </a:spcBef>
        <a:buFont typeface="Arial"/>
        <a:buChar char="•"/>
        <a:defRPr sz="1476" kern="1200">
          <a:solidFill>
            <a:schemeClr val="tx1"/>
          </a:solidFill>
          <a:latin typeface="+mn-lt"/>
          <a:ea typeface="+mn-ea"/>
          <a:cs typeface="+mn-cs"/>
        </a:defRPr>
      </a:lvl6pPr>
      <a:lvl7pPr marL="2228258" indent="-171405" algn="l" defTabSz="342809" rtl="0" eaLnBrk="1" latinLnBrk="0" hangingPunct="1">
        <a:spcBef>
          <a:spcPct val="20000"/>
        </a:spcBef>
        <a:buFont typeface="Arial"/>
        <a:buChar char="•"/>
        <a:defRPr sz="1476" kern="1200">
          <a:solidFill>
            <a:schemeClr val="tx1"/>
          </a:solidFill>
          <a:latin typeface="+mn-lt"/>
          <a:ea typeface="+mn-ea"/>
          <a:cs typeface="+mn-cs"/>
        </a:defRPr>
      </a:lvl7pPr>
      <a:lvl8pPr marL="2571068" indent="-171405" algn="l" defTabSz="342809" rtl="0" eaLnBrk="1" latinLnBrk="0" hangingPunct="1">
        <a:spcBef>
          <a:spcPct val="20000"/>
        </a:spcBef>
        <a:buFont typeface="Arial"/>
        <a:buChar char="•"/>
        <a:defRPr sz="1476" kern="1200">
          <a:solidFill>
            <a:schemeClr val="tx1"/>
          </a:solidFill>
          <a:latin typeface="+mn-lt"/>
          <a:ea typeface="+mn-ea"/>
          <a:cs typeface="+mn-cs"/>
        </a:defRPr>
      </a:lvl8pPr>
      <a:lvl9pPr marL="2913877" indent="-171405" algn="l" defTabSz="342809" rtl="0" eaLnBrk="1" latinLnBrk="0" hangingPunct="1">
        <a:spcBef>
          <a:spcPct val="20000"/>
        </a:spcBef>
        <a:buFont typeface="Arial"/>
        <a:buChar char="•"/>
        <a:defRPr sz="1476" kern="1200">
          <a:solidFill>
            <a:schemeClr val="tx1"/>
          </a:solidFill>
          <a:latin typeface="+mn-lt"/>
          <a:ea typeface="+mn-ea"/>
          <a:cs typeface="+mn-cs"/>
        </a:defRPr>
      </a:lvl9pPr>
    </p:bodyStyle>
    <p:otherStyle>
      <a:defPPr>
        <a:defRPr lang="en-US"/>
      </a:defPPr>
      <a:lvl1pPr marL="0" algn="l" defTabSz="342809" rtl="0" eaLnBrk="1" latinLnBrk="0" hangingPunct="1">
        <a:defRPr sz="1371" kern="1200">
          <a:solidFill>
            <a:schemeClr val="tx1"/>
          </a:solidFill>
          <a:latin typeface="+mn-lt"/>
          <a:ea typeface="+mn-ea"/>
          <a:cs typeface="+mn-cs"/>
        </a:defRPr>
      </a:lvl1pPr>
      <a:lvl2pPr marL="342809" algn="l" defTabSz="342809" rtl="0" eaLnBrk="1" latinLnBrk="0" hangingPunct="1">
        <a:defRPr sz="1371" kern="1200">
          <a:solidFill>
            <a:schemeClr val="tx1"/>
          </a:solidFill>
          <a:latin typeface="+mn-lt"/>
          <a:ea typeface="+mn-ea"/>
          <a:cs typeface="+mn-cs"/>
        </a:defRPr>
      </a:lvl2pPr>
      <a:lvl3pPr marL="685618" algn="l" defTabSz="342809" rtl="0" eaLnBrk="1" latinLnBrk="0" hangingPunct="1">
        <a:defRPr sz="1371" kern="1200">
          <a:solidFill>
            <a:schemeClr val="tx1"/>
          </a:solidFill>
          <a:latin typeface="+mn-lt"/>
          <a:ea typeface="+mn-ea"/>
          <a:cs typeface="+mn-cs"/>
        </a:defRPr>
      </a:lvl3pPr>
      <a:lvl4pPr marL="1028427" algn="l" defTabSz="342809" rtl="0" eaLnBrk="1" latinLnBrk="0" hangingPunct="1">
        <a:defRPr sz="1371" kern="1200">
          <a:solidFill>
            <a:schemeClr val="tx1"/>
          </a:solidFill>
          <a:latin typeface="+mn-lt"/>
          <a:ea typeface="+mn-ea"/>
          <a:cs typeface="+mn-cs"/>
        </a:defRPr>
      </a:lvl4pPr>
      <a:lvl5pPr marL="1371236" algn="l" defTabSz="342809" rtl="0" eaLnBrk="1" latinLnBrk="0" hangingPunct="1">
        <a:defRPr sz="1371" kern="1200">
          <a:solidFill>
            <a:schemeClr val="tx1"/>
          </a:solidFill>
          <a:latin typeface="+mn-lt"/>
          <a:ea typeface="+mn-ea"/>
          <a:cs typeface="+mn-cs"/>
        </a:defRPr>
      </a:lvl5pPr>
      <a:lvl6pPr marL="1714046" algn="l" defTabSz="342809" rtl="0" eaLnBrk="1" latinLnBrk="0" hangingPunct="1">
        <a:defRPr sz="1371" kern="1200">
          <a:solidFill>
            <a:schemeClr val="tx1"/>
          </a:solidFill>
          <a:latin typeface="+mn-lt"/>
          <a:ea typeface="+mn-ea"/>
          <a:cs typeface="+mn-cs"/>
        </a:defRPr>
      </a:lvl6pPr>
      <a:lvl7pPr marL="2056854" algn="l" defTabSz="342809" rtl="0" eaLnBrk="1" latinLnBrk="0" hangingPunct="1">
        <a:defRPr sz="1371" kern="1200">
          <a:solidFill>
            <a:schemeClr val="tx1"/>
          </a:solidFill>
          <a:latin typeface="+mn-lt"/>
          <a:ea typeface="+mn-ea"/>
          <a:cs typeface="+mn-cs"/>
        </a:defRPr>
      </a:lvl7pPr>
      <a:lvl8pPr marL="2399663" algn="l" defTabSz="342809" rtl="0" eaLnBrk="1" latinLnBrk="0" hangingPunct="1">
        <a:defRPr sz="1371" kern="1200">
          <a:solidFill>
            <a:schemeClr val="tx1"/>
          </a:solidFill>
          <a:latin typeface="+mn-lt"/>
          <a:ea typeface="+mn-ea"/>
          <a:cs typeface="+mn-cs"/>
        </a:defRPr>
      </a:lvl8pPr>
      <a:lvl9pPr marL="2742472" algn="l" defTabSz="342809" rtl="0" eaLnBrk="1" latinLnBrk="0" hangingPunct="1">
        <a:defRPr sz="1371"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eur02.safelinks.protection.outlook.com/?url=http%3A%2F%2Fwww.spheir.org.uk%2F&amp;data=04%7C01%7Cm-al-mossallami%40dfid.gov.uk%7Ca2cc67f1fb864ea0b2b708d8ff1eb7df%7Ccdf709af1a184c74bd936d14a64d73b3%7C0%7C0%7C637539854685157620%7CUnknown%7CTWFpbGZsb3d8eyJWIjoiMC4wLjAwMDAiLCJQIjoiV2luMzIiLCJBTiI6Ik1haWwiLCJXVCI6Mn0%3D%7C1000&amp;sdata=F%2BSxYfjNYBkAHmmPrPY1E3CG09rgoTCEgxr3vu9Jrvo%3D&amp;reserved=0" TargetMode="External"/><Relationship Id="rId2" Type="http://schemas.openxmlformats.org/officeDocument/2006/relationships/notesSlide" Target="../notesSlides/notesSlide1.xml"/><Relationship Id="rId1" Type="http://schemas.openxmlformats.org/officeDocument/2006/relationships/slideLayout" Target="../slideLayouts/slideLayout1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2872186B-9D18-1947-AF81-A057AE538664}"/>
              </a:ext>
            </a:extLst>
          </p:cNvPr>
          <p:cNvSpPr txBox="1"/>
          <p:nvPr/>
        </p:nvSpPr>
        <p:spPr>
          <a:xfrm flipH="1">
            <a:off x="3750514" y="3836012"/>
            <a:ext cx="4592861" cy="298173"/>
          </a:xfrm>
          <a:prstGeom prst="rect">
            <a:avLst/>
          </a:prstGeom>
        </p:spPr>
        <p:txBody>
          <a:bodyPr vert="horz" wrap="none" lIns="0" tIns="0" rIns="0" bIns="0" rtlCol="0">
            <a:noAutofit/>
          </a:bodyPr>
          <a:lstStyle/>
          <a:p>
            <a:pPr defTabSz="685800"/>
            <a:r>
              <a:rPr lang="en-US" sz="1600" dirty="0">
                <a:solidFill>
                  <a:prstClr val="white"/>
                </a:solidFill>
                <a:latin typeface="Helvetica"/>
              </a:rPr>
              <a:t>November 2019 Residential School</a:t>
            </a:r>
          </a:p>
          <a:p>
            <a:pPr defTabSz="685800"/>
            <a:endParaRPr lang="en-US" sz="1600" dirty="0">
              <a:solidFill>
                <a:prstClr val="white"/>
              </a:solidFill>
              <a:latin typeface="Helvetica"/>
            </a:endParaRPr>
          </a:p>
        </p:txBody>
      </p:sp>
      <p:sp>
        <p:nvSpPr>
          <p:cNvPr id="6" name="Title 5">
            <a:extLst>
              <a:ext uri="{FF2B5EF4-FFF2-40B4-BE49-F238E27FC236}">
                <a16:creationId xmlns:a16="http://schemas.microsoft.com/office/drawing/2014/main" id="{D98CA6AC-AF6D-ED4D-A561-6ED549640C49}"/>
              </a:ext>
            </a:extLst>
          </p:cNvPr>
          <p:cNvSpPr>
            <a:spLocks noGrp="1"/>
          </p:cNvSpPr>
          <p:nvPr>
            <p:ph type="title" idx="4294967295"/>
          </p:nvPr>
        </p:nvSpPr>
        <p:spPr>
          <a:xfrm>
            <a:off x="3650953" y="2325690"/>
            <a:ext cx="5493047" cy="548051"/>
          </a:xfrm>
          <a:prstGeom prst="rect">
            <a:avLst/>
          </a:prstGeom>
        </p:spPr>
        <p:txBody>
          <a:bodyPr/>
          <a:lstStyle/>
          <a:p>
            <a:pPr>
              <a:lnSpc>
                <a:spcPct val="100000"/>
              </a:lnSpc>
            </a:pPr>
            <a:r>
              <a:rPr lang="en-US" sz="3600" dirty="0">
                <a:solidFill>
                  <a:schemeClr val="bg1"/>
                </a:solidFill>
              </a:rPr>
              <a:t>Identifying General Graduate Competencies </a:t>
            </a:r>
          </a:p>
        </p:txBody>
      </p:sp>
      <p:sp>
        <p:nvSpPr>
          <p:cNvPr id="2" name="Rectangle 1">
            <a:extLst>
              <a:ext uri="{FF2B5EF4-FFF2-40B4-BE49-F238E27FC236}">
                <a16:creationId xmlns:a16="http://schemas.microsoft.com/office/drawing/2014/main" id="{091B274E-D604-3240-A618-B29F15A3F9F6}"/>
              </a:ext>
            </a:extLst>
          </p:cNvPr>
          <p:cNvSpPr/>
          <p:nvPr/>
        </p:nvSpPr>
        <p:spPr>
          <a:xfrm>
            <a:off x="3650952" y="4429497"/>
            <a:ext cx="5220486" cy="630942"/>
          </a:xfrm>
          <a:prstGeom prst="rect">
            <a:avLst/>
          </a:prstGeom>
        </p:spPr>
        <p:txBody>
          <a:bodyPr wrap="square">
            <a:spAutoFit/>
          </a:bodyPr>
          <a:lstStyle/>
          <a:p>
            <a:pPr defTabSz="685800"/>
            <a:r>
              <a:rPr lang="en-GB" sz="700" dirty="0">
                <a:solidFill>
                  <a:prstClr val="white"/>
                </a:solidFill>
                <a:latin typeface="Arial" panose="020B0604020202020204" pitchFamily="34" charset="0"/>
                <a:cs typeface="Arial" panose="020B0604020202020204" pitchFamily="34" charset="0"/>
              </a:rPr>
              <a:t>The Transformation by Innovation in Distance Education (TIDE) project is enhancing distance learning in Myanmar by building the capacity of Higher Education staff and students, enhancing programmes of study, and strengthening systems that support Higher Educational Institutions in Myanmar. TIDE is part of the UK-Aid-funded Strategic Partnerships for Higher Education Innovation and Reform (SPHEIR) programme(</a:t>
            </a:r>
            <a:r>
              <a:rPr lang="en-GB" sz="700" u="sng" dirty="0">
                <a:solidFill>
                  <a:prstClr val="white"/>
                </a:solidFill>
                <a:latin typeface="Arial" panose="020B0604020202020204" pitchFamily="34" charset="0"/>
                <a:cs typeface="Arial" panose="020B0604020202020204" pitchFamily="34" charset="0"/>
                <a:hlinkClick r:id="rId3" tooltip="https://eur02.safelinks.protection.outlook.com/?url=http%3A%2F%2Fwww.spheir.org.uk%2F&amp;data=04%7C01%7Cm-al-mossallami%40dfid.gov.uk%7Ca2cc67f1fb864ea0b2b708d8ff1eb7df%7Ccdf709af1a184c74bd936d14a64d73b3%7C0%7C0%7C637539854685157620%7CUnknown%7CTWFpbGZsb3d8eyJWIjoiMC4wLjAwMDAiLCJQIjoiV2luMzIiLCJBTiI6Ik1haWwiLCJXVCI6Mn0%3D%7C1000&amp;sdata=F%2BSxYfjNYBkAHmmPrPY1E3CG09rgoTCEgxr3vu9Jrvo%3D&amp;reserved=0">
                  <a:extLst>
                    <a:ext uri="{A12FA001-AC4F-418D-AE19-62706E023703}">
                      <ahyp:hlinkClr xmlns:ahyp="http://schemas.microsoft.com/office/drawing/2018/hyperlinkcolor" val="tx"/>
                    </a:ext>
                  </a:extLst>
                </a:hlinkClick>
              </a:rPr>
              <a:t>www.spheir.org.uk</a:t>
            </a:r>
            <a:r>
              <a:rPr lang="en-GB" sz="700" dirty="0">
                <a:solidFill>
                  <a:prstClr val="white"/>
                </a:solidFill>
                <a:latin typeface="Arial" panose="020B0604020202020204" pitchFamily="34" charset="0"/>
                <a:cs typeface="Arial" panose="020B0604020202020204" pitchFamily="34" charset="0"/>
              </a:rPr>
              <a:t>). SPHEIR is managed on behalf of FCDO by a consortium led by the British Council that includes PwC and Universities UK International. The TIDE project will close in May 2021.</a:t>
            </a:r>
            <a:endParaRPr lang="en-US" sz="700" dirty="0">
              <a:solidFill>
                <a:prstClr val="white"/>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03971133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C23A7C3B-7D5C-4686-985A-6BBD209AB923}"/>
              </a:ext>
            </a:extLst>
          </p:cNvPr>
          <p:cNvSpPr/>
          <p:nvPr/>
        </p:nvSpPr>
        <p:spPr>
          <a:xfrm>
            <a:off x="683568" y="1772816"/>
            <a:ext cx="7344816" cy="1203663"/>
          </a:xfrm>
          <a:prstGeom prst="rect">
            <a:avLst/>
          </a:prstGeom>
        </p:spPr>
        <p:txBody>
          <a:bodyPr wrap="square">
            <a:spAutoFit/>
          </a:bodyPr>
          <a:lstStyle/>
          <a:p>
            <a:pPr>
              <a:lnSpc>
                <a:spcPct val="107000"/>
              </a:lnSpc>
              <a:spcAft>
                <a:spcPts val="800"/>
              </a:spcAft>
            </a:pPr>
            <a:r>
              <a:rPr lang="en-GB" sz="2400" dirty="0">
                <a:solidFill>
                  <a:srgbClr val="FF0000"/>
                </a:solidFill>
                <a:latin typeface="Calibri" panose="020F0502020204030204" pitchFamily="34" charset="0"/>
                <a:ea typeface="Calibri" panose="020F0502020204030204" pitchFamily="34" charset="0"/>
                <a:cs typeface="Arial Unicode MS" panose="020B0604020202020204" pitchFamily="34" charset="-128"/>
              </a:rPr>
              <a:t>Learning outcome</a:t>
            </a:r>
          </a:p>
          <a:p>
            <a:pPr>
              <a:lnSpc>
                <a:spcPct val="114000"/>
              </a:lnSpc>
              <a:spcAft>
                <a:spcPts val="800"/>
              </a:spcAft>
            </a:pPr>
            <a:r>
              <a:rPr lang="en-GB" dirty="0">
                <a:latin typeface="Calibri" panose="020F0502020204030204" pitchFamily="34" charset="0"/>
                <a:ea typeface="Calibri" panose="020F0502020204030204" pitchFamily="34" charset="0"/>
                <a:cs typeface="Arial Unicode MS" panose="020B0604020202020204" pitchFamily="34" charset="-128"/>
              </a:rPr>
              <a:t>After completing this activity, you will be able to explain what the general competencies of any graduate of any degree should be.</a:t>
            </a:r>
            <a:endParaRPr lang="en-GB" sz="2000" dirty="0">
              <a:latin typeface="Calibri" panose="020F0502020204030204" pitchFamily="34" charset="0"/>
              <a:ea typeface="Calibri" panose="020F0502020204030204" pitchFamily="34" charset="0"/>
              <a:cs typeface="Arial Unicode MS" panose="020B0604020202020204" pitchFamily="34" charset="-128"/>
            </a:endParaRPr>
          </a:p>
        </p:txBody>
      </p:sp>
    </p:spTree>
    <p:extLst>
      <p:ext uri="{BB962C8B-B14F-4D97-AF65-F5344CB8AC3E}">
        <p14:creationId xmlns:p14="http://schemas.microsoft.com/office/powerpoint/2010/main" val="178573422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67544" y="1196752"/>
            <a:ext cx="8208912" cy="5591274"/>
          </a:xfrm>
          <a:prstGeom prst="rect">
            <a:avLst/>
          </a:prstGeom>
        </p:spPr>
        <p:txBody>
          <a:bodyPr wrap="square">
            <a:spAutoFit/>
          </a:bodyPr>
          <a:lstStyle/>
          <a:p>
            <a:pPr marL="257175" indent="-257175">
              <a:spcBef>
                <a:spcPts val="1000"/>
              </a:spcBef>
              <a:buClr>
                <a:srgbClr val="FF0000"/>
              </a:buClr>
              <a:buFont typeface="+mj-lt"/>
              <a:buAutoNum type="arabicPeriod"/>
            </a:pPr>
            <a:r>
              <a:rPr lang="en-GB" dirty="0">
                <a:latin typeface="Calibri" panose="020F0502020204030204" pitchFamily="34" charset="0"/>
                <a:ea typeface="Calibri" panose="020F0502020204030204" pitchFamily="34" charset="0"/>
                <a:cs typeface="Arial Unicode MS" panose="020B0604020202020204" pitchFamily="34" charset="-128"/>
              </a:rPr>
              <a:t>The graduates of degrees should both have learned the specific knowledge and skills associated with their chosen subject discipline but also gained more general knowledge, skills and behaviours (also referred to as competencies) that will help them gain employment and be able citizens. </a:t>
            </a:r>
          </a:p>
          <a:p>
            <a:pPr marL="257175" indent="-257175">
              <a:spcBef>
                <a:spcPts val="1000"/>
              </a:spcBef>
              <a:buClr>
                <a:srgbClr val="FF0000"/>
              </a:buClr>
              <a:buFont typeface="+mj-lt"/>
              <a:buAutoNum type="arabicPeriod"/>
            </a:pPr>
            <a:r>
              <a:rPr lang="en-GB" dirty="0">
                <a:latin typeface="Calibri" panose="020F0502020204030204" pitchFamily="34" charset="0"/>
                <a:ea typeface="Calibri" panose="020F0502020204030204" pitchFamily="34" charset="0"/>
                <a:cs typeface="Arial Unicode MS" panose="020B0604020202020204" pitchFamily="34" charset="-128"/>
              </a:rPr>
              <a:t>In this activity you will, in your teams, write down what you see as being the types of competencies that all graduates should have under three headings: Personal conduct and work relationships (approach to study, working alone and as part of a team) ; Technical knowledge and skills (not details of subject knowledge but experience of IT tools, internet searching etc., as this is a generic competency framework); and Communication skills (written and spoken English and Myanmar language and writing for different audiences). </a:t>
            </a:r>
          </a:p>
          <a:p>
            <a:pPr marL="257175" indent="-257175">
              <a:spcBef>
                <a:spcPts val="1000"/>
              </a:spcBef>
              <a:buClr>
                <a:srgbClr val="FF0000"/>
              </a:buClr>
              <a:buFont typeface="+mj-lt"/>
              <a:buAutoNum type="arabicPeriod"/>
            </a:pPr>
            <a:r>
              <a:rPr lang="en-GB" dirty="0">
                <a:latin typeface="Calibri" panose="020F0502020204030204" pitchFamily="34" charset="0"/>
                <a:ea typeface="Calibri" panose="020F0502020204030204" pitchFamily="34" charset="0"/>
                <a:cs typeface="Arial Unicode MS" panose="020B0604020202020204" pitchFamily="34" charset="-128"/>
              </a:rPr>
              <a:t>You will then share your list of competencies with other teams and discuss them to see if there is, or is not, much agreement on what these competencies should be.</a:t>
            </a:r>
          </a:p>
          <a:p>
            <a:pPr marL="257175" indent="-257175">
              <a:spcBef>
                <a:spcPts val="1000"/>
              </a:spcBef>
              <a:buClr>
                <a:srgbClr val="FF0000"/>
              </a:buClr>
              <a:buFont typeface="+mj-lt"/>
              <a:buAutoNum type="arabicPeriod"/>
            </a:pPr>
            <a:r>
              <a:rPr lang="en-GB" dirty="0">
                <a:latin typeface="Calibri" panose="020F0502020204030204" pitchFamily="34" charset="0"/>
                <a:ea typeface="Calibri" panose="020F0502020204030204" pitchFamily="34" charset="0"/>
                <a:cs typeface="Arial Unicode MS" panose="020B0604020202020204" pitchFamily="34" charset="-128"/>
              </a:rPr>
              <a:t>Your tutor will then present a general graduate competency framework that has been developed with the input of employers in Myanmar and which sets out what they are looking for graduates when trying to fill a vacancy.  </a:t>
            </a:r>
          </a:p>
          <a:p>
            <a:pPr marL="257175" indent="-257175">
              <a:spcBef>
                <a:spcPts val="1000"/>
              </a:spcBef>
              <a:buClr>
                <a:srgbClr val="FF0000"/>
              </a:buClr>
              <a:buFont typeface="+mj-lt"/>
              <a:buAutoNum type="arabicPeriod"/>
            </a:pPr>
            <a:r>
              <a:rPr lang="en-GB" dirty="0">
                <a:latin typeface="Calibri" panose="020F0502020204030204" pitchFamily="34" charset="0"/>
                <a:ea typeface="Calibri" panose="020F0502020204030204" pitchFamily="34" charset="0"/>
                <a:cs typeface="Arial Unicode MS" panose="020B0604020202020204" pitchFamily="34" charset="-128"/>
              </a:rPr>
              <a:t>The activity will end with a whole group discussion on how such a framework could be used to help with the design of new degree programmes of study.</a:t>
            </a:r>
          </a:p>
        </p:txBody>
      </p:sp>
      <p:sp>
        <p:nvSpPr>
          <p:cNvPr id="3" name="Rectangle 2"/>
          <p:cNvSpPr/>
          <p:nvPr/>
        </p:nvSpPr>
        <p:spPr>
          <a:xfrm>
            <a:off x="467544" y="404664"/>
            <a:ext cx="4824536" cy="523220"/>
          </a:xfrm>
          <a:prstGeom prst="rect">
            <a:avLst/>
          </a:prstGeom>
        </p:spPr>
        <p:txBody>
          <a:bodyPr wrap="square">
            <a:spAutoFit/>
          </a:bodyPr>
          <a:lstStyle/>
          <a:p>
            <a:r>
              <a:rPr lang="en-GB" sz="2800" dirty="0">
                <a:solidFill>
                  <a:srgbClr val="FF0000"/>
                </a:solidFill>
              </a:rPr>
              <a:t>Description of today’s activity</a:t>
            </a:r>
            <a:endParaRPr lang="en-GB" sz="2800" dirty="0"/>
          </a:p>
        </p:txBody>
      </p:sp>
    </p:spTree>
    <p:extLst>
      <p:ext uri="{BB962C8B-B14F-4D97-AF65-F5344CB8AC3E}">
        <p14:creationId xmlns:p14="http://schemas.microsoft.com/office/powerpoint/2010/main" val="263505224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78E6AA85-5182-4633-9616-70986FE686B1}"/>
              </a:ext>
            </a:extLst>
          </p:cNvPr>
          <p:cNvSpPr txBox="1"/>
          <p:nvPr/>
        </p:nvSpPr>
        <p:spPr>
          <a:xfrm>
            <a:off x="323528" y="404664"/>
            <a:ext cx="6840760" cy="461665"/>
          </a:xfrm>
          <a:prstGeom prst="rect">
            <a:avLst/>
          </a:prstGeom>
          <a:noFill/>
        </p:spPr>
        <p:txBody>
          <a:bodyPr wrap="square" rtlCol="0">
            <a:spAutoFit/>
          </a:bodyPr>
          <a:lstStyle/>
          <a:p>
            <a:r>
              <a:rPr lang="en-GB" sz="2400" dirty="0">
                <a:solidFill>
                  <a:srgbClr val="FF0000"/>
                </a:solidFill>
              </a:rPr>
              <a:t>A draft competency framework for all graduates </a:t>
            </a:r>
          </a:p>
        </p:txBody>
      </p:sp>
      <p:graphicFrame>
        <p:nvGraphicFramePr>
          <p:cNvPr id="4" name="Table 3">
            <a:extLst>
              <a:ext uri="{FF2B5EF4-FFF2-40B4-BE49-F238E27FC236}">
                <a16:creationId xmlns:a16="http://schemas.microsoft.com/office/drawing/2014/main" id="{8303C512-29F1-4D23-854B-8DAFBF4A2298}"/>
              </a:ext>
            </a:extLst>
          </p:cNvPr>
          <p:cNvGraphicFramePr>
            <a:graphicFrameLocks noGrp="1"/>
          </p:cNvGraphicFramePr>
          <p:nvPr>
            <p:extLst>
              <p:ext uri="{D42A27DB-BD31-4B8C-83A1-F6EECF244321}">
                <p14:modId xmlns:p14="http://schemas.microsoft.com/office/powerpoint/2010/main" val="3911591592"/>
              </p:ext>
            </p:extLst>
          </p:nvPr>
        </p:nvGraphicFramePr>
        <p:xfrm>
          <a:off x="206640" y="1302512"/>
          <a:ext cx="8757847" cy="5445224"/>
        </p:xfrm>
        <a:graphic>
          <a:graphicData uri="http://schemas.openxmlformats.org/drawingml/2006/table">
            <a:tbl>
              <a:tblPr firstRow="1" firstCol="1" bandRow="1"/>
              <a:tblGrid>
                <a:gridCol w="893944">
                  <a:extLst>
                    <a:ext uri="{9D8B030D-6E8A-4147-A177-3AD203B41FA5}">
                      <a16:colId xmlns:a16="http://schemas.microsoft.com/office/drawing/2014/main" val="3049339756"/>
                    </a:ext>
                  </a:extLst>
                </a:gridCol>
                <a:gridCol w="2444805">
                  <a:extLst>
                    <a:ext uri="{9D8B030D-6E8A-4147-A177-3AD203B41FA5}">
                      <a16:colId xmlns:a16="http://schemas.microsoft.com/office/drawing/2014/main" val="685583850"/>
                    </a:ext>
                  </a:extLst>
                </a:gridCol>
                <a:gridCol w="2619388">
                  <a:extLst>
                    <a:ext uri="{9D8B030D-6E8A-4147-A177-3AD203B41FA5}">
                      <a16:colId xmlns:a16="http://schemas.microsoft.com/office/drawing/2014/main" val="2677698599"/>
                    </a:ext>
                  </a:extLst>
                </a:gridCol>
                <a:gridCol w="2799710">
                  <a:extLst>
                    <a:ext uri="{9D8B030D-6E8A-4147-A177-3AD203B41FA5}">
                      <a16:colId xmlns:a16="http://schemas.microsoft.com/office/drawing/2014/main" val="2146749760"/>
                    </a:ext>
                  </a:extLst>
                </a:gridCol>
              </a:tblGrid>
              <a:tr h="333313">
                <a:tc>
                  <a:txBody>
                    <a:bodyPr/>
                    <a:lstStyle/>
                    <a:p>
                      <a:pPr>
                        <a:lnSpc>
                          <a:spcPct val="107000"/>
                        </a:lnSpc>
                        <a:spcAft>
                          <a:spcPts val="0"/>
                        </a:spcAft>
                      </a:pPr>
                      <a:r>
                        <a:rPr lang="en-GB" sz="900">
                          <a:effectLst/>
                          <a:latin typeface="Arial" panose="020B0604020202020204" pitchFamily="34" charset="0"/>
                          <a:ea typeface="Calibri" panose="020F0502020204030204" pitchFamily="34" charset="0"/>
                          <a:cs typeface="Times New Roman" panose="02020603050405020304" pitchFamily="18" charset="0"/>
                        </a:rPr>
                        <a:t>Level</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52184" marR="5218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en-GB" sz="900">
                          <a:effectLst/>
                          <a:latin typeface="Arial" panose="020B0604020202020204" pitchFamily="34" charset="0"/>
                          <a:ea typeface="Calibri" panose="020F0502020204030204" pitchFamily="34" charset="0"/>
                          <a:cs typeface="Times New Roman" panose="02020603050405020304" pitchFamily="18" charset="0"/>
                        </a:rPr>
                        <a:t>Personal conduct and work relationships</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GB" sz="900">
                          <a:effectLst/>
                          <a:latin typeface="Arial" panose="020B0604020202020204" pitchFamily="34" charset="0"/>
                          <a:ea typeface="Calibri" panose="020F0502020204030204" pitchFamily="34" charset="0"/>
                          <a:cs typeface="Times New Roman" panose="02020603050405020304" pitchFamily="18" charset="0"/>
                        </a:rPr>
                        <a:t> </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52184" marR="5218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en-GB" sz="900" dirty="0">
                          <a:effectLst/>
                          <a:latin typeface="Arial" panose="020B0604020202020204" pitchFamily="34" charset="0"/>
                          <a:ea typeface="Calibri" panose="020F0502020204030204" pitchFamily="34" charset="0"/>
                          <a:cs typeface="Times New Roman" panose="02020603050405020304" pitchFamily="18" charset="0"/>
                        </a:rPr>
                        <a:t>Technical knowledge and skills</a:t>
                      </a:r>
                      <a:endParaRPr lang="en-GB"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2184" marR="5218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en-GB" sz="900">
                          <a:effectLst/>
                          <a:latin typeface="Arial" panose="020B0604020202020204" pitchFamily="34" charset="0"/>
                          <a:ea typeface="Calibri" panose="020F0502020204030204" pitchFamily="34" charset="0"/>
                          <a:cs typeface="Times New Roman" panose="02020603050405020304" pitchFamily="18" charset="0"/>
                        </a:rPr>
                        <a:t>Communication skills</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52184" marR="5218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354415284"/>
                  </a:ext>
                </a:extLst>
              </a:tr>
              <a:tr h="1769417">
                <a:tc>
                  <a:txBody>
                    <a:bodyPr/>
                    <a:lstStyle/>
                    <a:p>
                      <a:pPr>
                        <a:lnSpc>
                          <a:spcPct val="107000"/>
                        </a:lnSpc>
                        <a:spcAft>
                          <a:spcPts val="0"/>
                        </a:spcAft>
                      </a:pPr>
                      <a:r>
                        <a:rPr lang="en-GB" sz="900">
                          <a:effectLst/>
                          <a:latin typeface="Arial" panose="020B0604020202020204" pitchFamily="34" charset="0"/>
                          <a:ea typeface="Calibri" panose="020F0502020204030204" pitchFamily="34" charset="0"/>
                          <a:cs typeface="Times New Roman" panose="02020603050405020304" pitchFamily="18" charset="0"/>
                        </a:rPr>
                        <a:t>Highly competent</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52184" marR="5218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300"/>
                        </a:spcAft>
                      </a:pPr>
                      <a:r>
                        <a:rPr lang="en-GB" sz="900">
                          <a:effectLst/>
                          <a:latin typeface="Arial" panose="020B0604020202020204" pitchFamily="34" charset="0"/>
                          <a:ea typeface="Calibri" panose="020F0502020204030204" pitchFamily="34" charset="0"/>
                          <a:cs typeface="Times New Roman" panose="02020603050405020304" pitchFamily="18" charset="0"/>
                        </a:rPr>
                        <a:t>Highly motivated</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300"/>
                        </a:spcAft>
                      </a:pPr>
                      <a:r>
                        <a:rPr lang="en-GB" sz="900">
                          <a:effectLst/>
                          <a:latin typeface="Arial" panose="020B0604020202020204" pitchFamily="34" charset="0"/>
                          <a:ea typeface="Calibri" panose="020F0502020204030204" pitchFamily="34" charset="0"/>
                          <a:cs typeface="Times New Roman" panose="02020603050405020304" pitchFamily="18" charset="0"/>
                        </a:rPr>
                        <a:t>Demonstrates initiative in executing tasks</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300"/>
                        </a:spcAft>
                      </a:pPr>
                      <a:r>
                        <a:rPr lang="en-GB" sz="900">
                          <a:effectLst/>
                          <a:latin typeface="Arial" panose="020B0604020202020204" pitchFamily="34" charset="0"/>
                          <a:ea typeface="Calibri" panose="020F0502020204030204" pitchFamily="34" charset="0"/>
                          <a:cs typeface="Times New Roman" panose="02020603050405020304" pitchFamily="18" charset="0"/>
                        </a:rPr>
                        <a:t>Excellent team player</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300"/>
                        </a:spcAft>
                      </a:pPr>
                      <a:r>
                        <a:rPr lang="en-GB" sz="900">
                          <a:effectLst/>
                          <a:latin typeface="Arial" panose="020B0604020202020204" pitchFamily="34" charset="0"/>
                          <a:ea typeface="Calibri" panose="020F0502020204030204" pitchFamily="34" charset="0"/>
                          <a:cs typeface="Times New Roman" panose="02020603050405020304" pitchFamily="18" charset="0"/>
                        </a:rPr>
                        <a:t>Develops effective working relationships with individuals within the organisation and outside</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300"/>
                        </a:spcAft>
                      </a:pPr>
                      <a:r>
                        <a:rPr lang="en-GB" sz="900">
                          <a:effectLst/>
                          <a:latin typeface="Arial" panose="020B0604020202020204" pitchFamily="34" charset="0"/>
                          <a:ea typeface="Calibri" panose="020F0502020204030204" pitchFamily="34" charset="0"/>
                          <a:cs typeface="Times New Roman" panose="02020603050405020304" pitchFamily="18" charset="0"/>
                        </a:rPr>
                        <a:t>Effortlessly builds consensus and collaboration to good effect </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300"/>
                        </a:spcAft>
                      </a:pPr>
                      <a:r>
                        <a:rPr lang="en-GB" sz="900">
                          <a:effectLst/>
                          <a:latin typeface="Arial" panose="020B0604020202020204" pitchFamily="34" charset="0"/>
                          <a:ea typeface="Calibri" panose="020F0502020204030204" pitchFamily="34" charset="0"/>
                          <a:cs typeface="Times New Roman" panose="02020603050405020304" pitchFamily="18" charset="0"/>
                        </a:rPr>
                        <a:t> </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52184" marR="5218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300"/>
                        </a:spcAft>
                      </a:pPr>
                      <a:r>
                        <a:rPr lang="en-GB" sz="900">
                          <a:effectLst/>
                          <a:latin typeface="Arial" panose="020B0604020202020204" pitchFamily="34" charset="0"/>
                          <a:ea typeface="Calibri" panose="020F0502020204030204" pitchFamily="34" charset="0"/>
                          <a:cs typeface="Times New Roman" panose="02020603050405020304" pitchFamily="18" charset="0"/>
                        </a:rPr>
                        <a:t>Versatile use of common software packages and ability to learn new packages rapidly</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300"/>
                        </a:spcAft>
                      </a:pPr>
                      <a:r>
                        <a:rPr lang="en-GB" sz="900">
                          <a:effectLst/>
                          <a:latin typeface="Arial" panose="020B0604020202020204" pitchFamily="34" charset="0"/>
                          <a:ea typeface="Calibri" panose="020F0502020204030204" pitchFamily="34" charset="0"/>
                          <a:cs typeface="Times New Roman" panose="02020603050405020304" pitchFamily="18" charset="0"/>
                        </a:rPr>
                        <a:t>Extensive use of databases and bespoke information management systems</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300"/>
                        </a:spcAft>
                      </a:pPr>
                      <a:r>
                        <a:rPr lang="en-GB" sz="900">
                          <a:effectLst/>
                          <a:latin typeface="Arial" panose="020B0604020202020204" pitchFamily="34" charset="0"/>
                          <a:ea typeface="Calibri" panose="020F0502020204030204" pitchFamily="34" charset="0"/>
                          <a:cs typeface="Times New Roman" panose="02020603050405020304" pitchFamily="18" charset="0"/>
                        </a:rPr>
                        <a:t>Excellent digital literacy skills</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300"/>
                        </a:spcAft>
                      </a:pPr>
                      <a:r>
                        <a:rPr lang="en-GB" sz="900">
                          <a:effectLst/>
                          <a:latin typeface="Arial" panose="020B0604020202020204" pitchFamily="34" charset="0"/>
                          <a:ea typeface="Calibri" panose="020F0502020204030204" pitchFamily="34" charset="0"/>
                          <a:cs typeface="Times New Roman" panose="02020603050405020304" pitchFamily="18" charset="0"/>
                        </a:rPr>
                        <a:t>Develops quality services and products</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300"/>
                        </a:spcAft>
                      </a:pPr>
                      <a:r>
                        <a:rPr lang="en-GB" sz="900">
                          <a:effectLst/>
                          <a:latin typeface="Arial" panose="020B0604020202020204" pitchFamily="34" charset="0"/>
                          <a:ea typeface="Calibri" panose="020F0502020204030204" pitchFamily="34" charset="0"/>
                          <a:cs typeface="Times New Roman" panose="02020603050405020304" pitchFamily="18" charset="0"/>
                        </a:rPr>
                        <a:t>Complies with quality assurance systems, both internally and externally</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300"/>
                        </a:spcAft>
                      </a:pPr>
                      <a:r>
                        <a:rPr lang="en-GB" sz="900">
                          <a:effectLst/>
                          <a:latin typeface="Arial" panose="020B0604020202020204" pitchFamily="34" charset="0"/>
                          <a:ea typeface="Calibri" panose="020F0502020204030204" pitchFamily="34" charset="0"/>
                          <a:cs typeface="Times New Roman" panose="02020603050405020304" pitchFamily="18" charset="0"/>
                        </a:rPr>
                        <a:t>Effectively troubleshoots problems and produce solutions</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52184" marR="5218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300"/>
                        </a:spcAft>
                      </a:pPr>
                      <a:r>
                        <a:rPr lang="en-GB" sz="900">
                          <a:effectLst/>
                          <a:latin typeface="Arial" panose="020B0604020202020204" pitchFamily="34" charset="0"/>
                          <a:ea typeface="Calibri" panose="020F0502020204030204" pitchFamily="34" charset="0"/>
                          <a:cs typeface="Times New Roman" panose="02020603050405020304" pitchFamily="18" charset="0"/>
                        </a:rPr>
                        <a:t>Excellent English language skills</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300"/>
                        </a:spcAft>
                      </a:pPr>
                      <a:r>
                        <a:rPr lang="en-GB" sz="900">
                          <a:effectLst/>
                          <a:latin typeface="Arial" panose="020B0604020202020204" pitchFamily="34" charset="0"/>
                          <a:ea typeface="Calibri" panose="020F0502020204030204" pitchFamily="34" charset="0"/>
                          <a:cs typeface="Times New Roman" panose="02020603050405020304" pitchFamily="18" charset="0"/>
                        </a:rPr>
                        <a:t>Communicates accurately and clearly in a style appropriate to the audience.</a:t>
                      </a:r>
                      <a:br>
                        <a:rPr lang="en-GB" sz="900">
                          <a:effectLst/>
                          <a:latin typeface="Arial" panose="020B0604020202020204" pitchFamily="34" charset="0"/>
                          <a:ea typeface="Calibri" panose="020F0502020204030204" pitchFamily="34" charset="0"/>
                          <a:cs typeface="Times New Roman" panose="02020603050405020304" pitchFamily="18" charset="0"/>
                        </a:rPr>
                      </a:br>
                      <a:r>
                        <a:rPr lang="en-GB" sz="900">
                          <a:effectLst/>
                          <a:latin typeface="Arial" panose="020B0604020202020204" pitchFamily="34" charset="0"/>
                          <a:ea typeface="Calibri" panose="020F0502020204030204" pitchFamily="34" charset="0"/>
                          <a:cs typeface="Times New Roman" panose="02020603050405020304" pitchFamily="18" charset="0"/>
                        </a:rPr>
                        <a:t>Writes concisely, factually and accurately.</a:t>
                      </a:r>
                      <a:br>
                        <a:rPr lang="en-GB" sz="900">
                          <a:effectLst/>
                          <a:latin typeface="Arial" panose="020B0604020202020204" pitchFamily="34" charset="0"/>
                          <a:ea typeface="Calibri" panose="020F0502020204030204" pitchFamily="34" charset="0"/>
                          <a:cs typeface="Times New Roman" panose="02020603050405020304" pitchFamily="18" charset="0"/>
                        </a:rPr>
                      </a:br>
                      <a:r>
                        <a:rPr lang="en-GB" sz="900">
                          <a:effectLst/>
                          <a:latin typeface="Arial" panose="020B0604020202020204" pitchFamily="34" charset="0"/>
                          <a:ea typeface="Calibri" panose="020F0502020204030204" pitchFamily="34" charset="0"/>
                          <a:cs typeface="Times New Roman" panose="02020603050405020304" pitchFamily="18" charset="0"/>
                        </a:rPr>
                        <a:t>Excellent presentation skills for impact.</a:t>
                      </a:r>
                      <a:br>
                        <a:rPr lang="en-GB" sz="900">
                          <a:effectLst/>
                          <a:latin typeface="Arial" panose="020B0604020202020204" pitchFamily="34" charset="0"/>
                          <a:ea typeface="Calibri" panose="020F0502020204030204" pitchFamily="34" charset="0"/>
                          <a:cs typeface="Times New Roman" panose="02020603050405020304" pitchFamily="18" charset="0"/>
                        </a:rPr>
                      </a:b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52184" marR="5218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08910644"/>
                  </a:ext>
                </a:extLst>
              </a:tr>
              <a:tr h="1769417">
                <a:tc>
                  <a:txBody>
                    <a:bodyPr/>
                    <a:lstStyle/>
                    <a:p>
                      <a:pPr>
                        <a:lnSpc>
                          <a:spcPct val="107000"/>
                        </a:lnSpc>
                        <a:spcAft>
                          <a:spcPts val="0"/>
                        </a:spcAft>
                      </a:pPr>
                      <a:r>
                        <a:rPr lang="en-GB" sz="900">
                          <a:effectLst/>
                          <a:latin typeface="Arial" panose="020B0604020202020204" pitchFamily="34" charset="0"/>
                          <a:ea typeface="Calibri" panose="020F0502020204030204" pitchFamily="34" charset="0"/>
                          <a:cs typeface="Times New Roman" panose="02020603050405020304" pitchFamily="18" charset="0"/>
                        </a:rPr>
                        <a:t>Competent</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52184" marR="5218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300"/>
                        </a:spcAft>
                      </a:pPr>
                      <a:r>
                        <a:rPr lang="en-GB" sz="900" dirty="0">
                          <a:effectLst/>
                          <a:latin typeface="Arial" panose="020B0604020202020204" pitchFamily="34" charset="0"/>
                          <a:ea typeface="Calibri" panose="020F0502020204030204" pitchFamily="34" charset="0"/>
                          <a:cs typeface="Times New Roman" panose="02020603050405020304" pitchFamily="18" charset="0"/>
                        </a:rPr>
                        <a:t>Motivated</a:t>
                      </a:r>
                      <a:endParaRPr lang="en-GB" sz="9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300"/>
                        </a:spcAft>
                      </a:pPr>
                      <a:r>
                        <a:rPr lang="en-GB" sz="900" dirty="0">
                          <a:effectLst/>
                          <a:latin typeface="Arial" panose="020B0604020202020204" pitchFamily="34" charset="0"/>
                          <a:ea typeface="Calibri" panose="020F0502020204030204" pitchFamily="34" charset="0"/>
                          <a:cs typeface="Times New Roman" panose="02020603050405020304" pitchFamily="18" charset="0"/>
                        </a:rPr>
                        <a:t>Demonstrates some initiative in executing tasks</a:t>
                      </a:r>
                      <a:endParaRPr lang="en-GB" sz="9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300"/>
                        </a:spcAft>
                      </a:pPr>
                      <a:r>
                        <a:rPr lang="en-GB" sz="900" dirty="0">
                          <a:effectLst/>
                          <a:latin typeface="Arial" panose="020B0604020202020204" pitchFamily="34" charset="0"/>
                          <a:ea typeface="Calibri" panose="020F0502020204030204" pitchFamily="34" charset="0"/>
                          <a:cs typeface="Times New Roman" panose="02020603050405020304" pitchFamily="18" charset="0"/>
                        </a:rPr>
                        <a:t>Good team player</a:t>
                      </a:r>
                      <a:endParaRPr lang="en-GB" sz="9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300"/>
                        </a:spcAft>
                      </a:pPr>
                      <a:r>
                        <a:rPr lang="en-GB" sz="900" dirty="0">
                          <a:effectLst/>
                          <a:latin typeface="Arial" panose="020B0604020202020204" pitchFamily="34" charset="0"/>
                          <a:ea typeface="Calibri" panose="020F0502020204030204" pitchFamily="34" charset="0"/>
                          <a:cs typeface="Times New Roman" panose="02020603050405020304" pitchFamily="18" charset="0"/>
                        </a:rPr>
                        <a:t>Develops good working relationships with individuals within the organisation</a:t>
                      </a:r>
                      <a:endParaRPr lang="en-GB" sz="9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300"/>
                        </a:spcAft>
                      </a:pPr>
                      <a:r>
                        <a:rPr lang="en-GB" sz="900" dirty="0">
                          <a:effectLst/>
                          <a:latin typeface="Arial" panose="020B0604020202020204" pitchFamily="34" charset="0"/>
                          <a:ea typeface="Calibri" panose="020F0502020204030204" pitchFamily="34" charset="0"/>
                          <a:cs typeface="Times New Roman" panose="02020603050405020304" pitchFamily="18" charset="0"/>
                        </a:rPr>
                        <a:t>Builds consensus and collaboration with support</a:t>
                      </a:r>
                      <a:endParaRPr lang="en-GB" sz="9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300"/>
                        </a:spcAft>
                      </a:pPr>
                      <a:r>
                        <a:rPr lang="en-GB" sz="900" dirty="0">
                          <a:effectLst/>
                          <a:latin typeface="Arial" panose="020B0604020202020204" pitchFamily="34" charset="0"/>
                          <a:ea typeface="Calibri" panose="020F0502020204030204" pitchFamily="34" charset="0"/>
                          <a:cs typeface="Times New Roman" panose="02020603050405020304" pitchFamily="18" charset="0"/>
                        </a:rPr>
                        <a:t> </a:t>
                      </a:r>
                      <a:endParaRPr lang="en-GB"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2184" marR="5218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300"/>
                        </a:spcAft>
                      </a:pPr>
                      <a:r>
                        <a:rPr lang="en-GB" sz="900" dirty="0">
                          <a:effectLst/>
                          <a:latin typeface="Arial" panose="020B0604020202020204" pitchFamily="34" charset="0"/>
                          <a:ea typeface="Calibri" panose="020F0502020204030204" pitchFamily="34" charset="0"/>
                          <a:cs typeface="Times New Roman" panose="02020603050405020304" pitchFamily="18" charset="0"/>
                        </a:rPr>
                        <a:t>Confident use of common software packages</a:t>
                      </a:r>
                      <a:endParaRPr lang="en-GB" sz="9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300"/>
                        </a:spcAft>
                      </a:pPr>
                      <a:r>
                        <a:rPr lang="en-GB" sz="900" dirty="0">
                          <a:effectLst/>
                          <a:latin typeface="Arial" panose="020B0604020202020204" pitchFamily="34" charset="0"/>
                          <a:ea typeface="Calibri" panose="020F0502020204030204" pitchFamily="34" charset="0"/>
                          <a:cs typeface="Times New Roman" panose="02020603050405020304" pitchFamily="18" charset="0"/>
                        </a:rPr>
                        <a:t>Confident use of select databases and bespoke management systems </a:t>
                      </a:r>
                      <a:endParaRPr lang="en-GB" sz="9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300"/>
                        </a:spcAft>
                      </a:pPr>
                      <a:r>
                        <a:rPr lang="en-GB" sz="900" dirty="0">
                          <a:effectLst/>
                          <a:latin typeface="Arial" panose="020B0604020202020204" pitchFamily="34" charset="0"/>
                          <a:ea typeface="Calibri" panose="020F0502020204030204" pitchFamily="34" charset="0"/>
                          <a:cs typeface="Times New Roman" panose="02020603050405020304" pitchFamily="18" charset="0"/>
                        </a:rPr>
                        <a:t>Good digital literacy skills</a:t>
                      </a:r>
                      <a:endParaRPr lang="en-GB" sz="9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300"/>
                        </a:spcAft>
                      </a:pPr>
                      <a:r>
                        <a:rPr lang="en-GB" sz="900" dirty="0">
                          <a:effectLst/>
                          <a:latin typeface="Arial" panose="020B0604020202020204" pitchFamily="34" charset="0"/>
                          <a:ea typeface="Calibri" panose="020F0502020204030204" pitchFamily="34" charset="0"/>
                          <a:cs typeface="Times New Roman" panose="02020603050405020304" pitchFamily="18" charset="0"/>
                        </a:rPr>
                        <a:t>Develops good services and products</a:t>
                      </a:r>
                      <a:endParaRPr lang="en-GB" sz="9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300"/>
                        </a:spcAft>
                      </a:pPr>
                      <a:r>
                        <a:rPr lang="en-GB" sz="900" dirty="0">
                          <a:effectLst/>
                          <a:latin typeface="Arial" panose="020B0604020202020204" pitchFamily="34" charset="0"/>
                          <a:ea typeface="Calibri" panose="020F0502020204030204" pitchFamily="34" charset="0"/>
                          <a:cs typeface="Times New Roman" panose="02020603050405020304" pitchFamily="18" charset="0"/>
                        </a:rPr>
                        <a:t>Complies with internal quality assurance systems</a:t>
                      </a:r>
                      <a:endParaRPr lang="en-GB" sz="9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300"/>
                        </a:spcAft>
                      </a:pPr>
                      <a:r>
                        <a:rPr lang="en-GB" sz="900" dirty="0">
                          <a:effectLst/>
                          <a:latin typeface="Arial" panose="020B0604020202020204" pitchFamily="34" charset="0"/>
                          <a:ea typeface="Calibri" panose="020F0502020204030204" pitchFamily="34" charset="0"/>
                          <a:cs typeface="Times New Roman" panose="02020603050405020304" pitchFamily="18" charset="0"/>
                        </a:rPr>
                        <a:t>Troubleshoot problems and produce solutions with support</a:t>
                      </a:r>
                      <a:endParaRPr lang="en-GB"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2184" marR="5218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300"/>
                        </a:spcAft>
                      </a:pPr>
                      <a:r>
                        <a:rPr lang="en-GB" sz="900" dirty="0">
                          <a:effectLst/>
                          <a:latin typeface="Arial" panose="020B0604020202020204" pitchFamily="34" charset="0"/>
                          <a:ea typeface="Calibri" panose="020F0502020204030204" pitchFamily="34" charset="0"/>
                          <a:cs typeface="Times New Roman" panose="02020603050405020304" pitchFamily="18" charset="0"/>
                        </a:rPr>
                        <a:t>Good English language skills</a:t>
                      </a:r>
                      <a:endParaRPr lang="en-GB" sz="9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300"/>
                        </a:spcAft>
                      </a:pPr>
                      <a:r>
                        <a:rPr lang="en-GB" sz="900" dirty="0">
                          <a:effectLst/>
                          <a:latin typeface="Arial" panose="020B0604020202020204" pitchFamily="34" charset="0"/>
                          <a:ea typeface="Calibri" panose="020F0502020204030204" pitchFamily="34" charset="0"/>
                          <a:cs typeface="Times New Roman" panose="02020603050405020304" pitchFamily="18" charset="0"/>
                        </a:rPr>
                        <a:t>Presents a range of information confidently and clearly both orally and in writing. </a:t>
                      </a:r>
                      <a:endParaRPr lang="en-GB" sz="9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300"/>
                        </a:spcAft>
                      </a:pPr>
                      <a:r>
                        <a:rPr lang="en-GB" sz="900" dirty="0">
                          <a:effectLst/>
                          <a:latin typeface="Arial" panose="020B0604020202020204" pitchFamily="34" charset="0"/>
                          <a:ea typeface="Calibri" panose="020F0502020204030204" pitchFamily="34" charset="0"/>
                          <a:cs typeface="Times New Roman" panose="02020603050405020304" pitchFamily="18" charset="0"/>
                        </a:rPr>
                        <a:t>Good presentations skills for informing a range of audiences</a:t>
                      </a:r>
                      <a:r>
                        <a:rPr lang="en-GB" sz="90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 </a:t>
                      </a:r>
                      <a:endParaRPr lang="en-GB"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2184" marR="5218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67478639"/>
                  </a:ext>
                </a:extLst>
              </a:tr>
              <a:tr h="1573077">
                <a:tc>
                  <a:txBody>
                    <a:bodyPr/>
                    <a:lstStyle/>
                    <a:p>
                      <a:pPr>
                        <a:lnSpc>
                          <a:spcPct val="107000"/>
                        </a:lnSpc>
                        <a:spcAft>
                          <a:spcPts val="0"/>
                        </a:spcAft>
                      </a:pPr>
                      <a:r>
                        <a:rPr lang="en-GB" sz="900">
                          <a:effectLst/>
                          <a:latin typeface="Arial" panose="020B0604020202020204" pitchFamily="34" charset="0"/>
                          <a:ea typeface="Calibri" panose="020F0502020204030204" pitchFamily="34" charset="0"/>
                          <a:cs typeface="Times New Roman" panose="02020603050405020304" pitchFamily="18" charset="0"/>
                        </a:rPr>
                        <a:t>Basic</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GB" sz="900">
                          <a:effectLst/>
                          <a:latin typeface="Arial" panose="020B0604020202020204" pitchFamily="34" charset="0"/>
                          <a:ea typeface="Calibri" panose="020F0502020204030204" pitchFamily="34" charset="0"/>
                          <a:cs typeface="Times New Roman" panose="02020603050405020304" pitchFamily="18" charset="0"/>
                        </a:rPr>
                        <a:t>competency </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52184" marR="5218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300"/>
                        </a:spcAft>
                      </a:pPr>
                      <a:r>
                        <a:rPr lang="en-GB" sz="900">
                          <a:effectLst/>
                          <a:latin typeface="Arial" panose="020B0604020202020204" pitchFamily="34" charset="0"/>
                          <a:ea typeface="Calibri" panose="020F0502020204030204" pitchFamily="34" charset="0"/>
                          <a:cs typeface="Times New Roman" panose="02020603050405020304" pitchFamily="18" charset="0"/>
                        </a:rPr>
                        <a:t>Follows processes closely. </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300"/>
                        </a:spcAft>
                      </a:pPr>
                      <a:r>
                        <a:rPr lang="en-GB" sz="900">
                          <a:effectLst/>
                          <a:latin typeface="Arial" panose="020B0604020202020204" pitchFamily="34" charset="0"/>
                          <a:ea typeface="Calibri" panose="020F0502020204030204" pitchFamily="34" charset="0"/>
                          <a:cs typeface="Times New Roman" panose="02020603050405020304" pitchFamily="18" charset="0"/>
                        </a:rPr>
                        <a:t>Team player</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300"/>
                        </a:spcAft>
                      </a:pPr>
                      <a:r>
                        <a:rPr lang="en-GB" sz="900">
                          <a:effectLst/>
                          <a:latin typeface="Arial" panose="020B0604020202020204" pitchFamily="34" charset="0"/>
                          <a:ea typeface="Calibri" panose="020F0502020204030204" pitchFamily="34" charset="0"/>
                          <a:cs typeface="Times New Roman" panose="02020603050405020304" pitchFamily="18" charset="0"/>
                        </a:rPr>
                        <a:t>Builds workable relationships with colleagues</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300"/>
                        </a:spcAft>
                      </a:pPr>
                      <a:r>
                        <a:rPr lang="en-GB" sz="900">
                          <a:effectLst/>
                          <a:latin typeface="Arial" panose="020B0604020202020204" pitchFamily="34" charset="0"/>
                          <a:ea typeface="Calibri" panose="020F0502020204030204" pitchFamily="34" charset="0"/>
                          <a:cs typeface="Times New Roman" panose="02020603050405020304" pitchFamily="18" charset="0"/>
                        </a:rPr>
                        <a:t>Collaborates on specific tasks</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52184" marR="5218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300"/>
                        </a:spcAft>
                      </a:pPr>
                      <a:r>
                        <a:rPr lang="en-GB" sz="900">
                          <a:effectLst/>
                          <a:latin typeface="Arial" panose="020B0604020202020204" pitchFamily="34" charset="0"/>
                          <a:ea typeface="Calibri" panose="020F0502020204030204" pitchFamily="34" charset="0"/>
                          <a:cs typeface="Times New Roman" panose="02020603050405020304" pitchFamily="18" charset="0"/>
                        </a:rPr>
                        <a:t>Basic use of some common software packages with support</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300"/>
                        </a:spcAft>
                      </a:pPr>
                      <a:r>
                        <a:rPr lang="en-GB" sz="900">
                          <a:effectLst/>
                          <a:latin typeface="Arial" panose="020B0604020202020204" pitchFamily="34" charset="0"/>
                          <a:ea typeface="Calibri" panose="020F0502020204030204" pitchFamily="34" charset="0"/>
                          <a:cs typeface="Times New Roman" panose="02020603050405020304" pitchFamily="18" charset="0"/>
                        </a:rPr>
                        <a:t>Basic use of a few databases and bespoke management systems with support</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300"/>
                        </a:spcAft>
                      </a:pPr>
                      <a:r>
                        <a:rPr lang="en-GB" sz="900">
                          <a:effectLst/>
                          <a:latin typeface="Arial" panose="020B0604020202020204" pitchFamily="34" charset="0"/>
                          <a:ea typeface="Calibri" panose="020F0502020204030204" pitchFamily="34" charset="0"/>
                          <a:cs typeface="Times New Roman" panose="02020603050405020304" pitchFamily="18" charset="0"/>
                        </a:rPr>
                        <a:t>Developing digital literacy skills</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300"/>
                        </a:spcAft>
                      </a:pPr>
                      <a:r>
                        <a:rPr lang="en-GB" sz="900">
                          <a:effectLst/>
                          <a:latin typeface="Arial" panose="020B0604020202020204" pitchFamily="34" charset="0"/>
                          <a:ea typeface="Calibri" panose="020F0502020204030204" pitchFamily="34" charset="0"/>
                          <a:cs typeface="Times New Roman" panose="02020603050405020304" pitchFamily="18" charset="0"/>
                        </a:rPr>
                        <a:t>Contributes to producing services and products</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300"/>
                        </a:spcAft>
                      </a:pPr>
                      <a:r>
                        <a:rPr lang="en-GB" sz="900">
                          <a:effectLst/>
                          <a:latin typeface="Arial" panose="020B0604020202020204" pitchFamily="34" charset="0"/>
                          <a:ea typeface="Calibri" panose="020F0502020204030204" pitchFamily="34" charset="0"/>
                          <a:cs typeface="Times New Roman" panose="02020603050405020304" pitchFamily="18" charset="0"/>
                        </a:rPr>
                        <a:t>Follows quality assurance systems with supervision</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52184" marR="5218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300"/>
                        </a:spcAft>
                      </a:pPr>
                      <a:r>
                        <a:rPr lang="en-GB" sz="900" dirty="0">
                          <a:effectLst/>
                          <a:latin typeface="Arial" panose="020B0604020202020204" pitchFamily="34" charset="0"/>
                          <a:ea typeface="Calibri" panose="020F0502020204030204" pitchFamily="34" charset="0"/>
                          <a:cs typeface="Times New Roman" panose="02020603050405020304" pitchFamily="18" charset="0"/>
                        </a:rPr>
                        <a:t>Sound English language skills</a:t>
                      </a:r>
                      <a:endParaRPr lang="en-GB" sz="9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300"/>
                        </a:spcAft>
                      </a:pPr>
                      <a:r>
                        <a:rPr lang="en-GB" sz="900" dirty="0">
                          <a:effectLst/>
                          <a:latin typeface="Arial" panose="020B0604020202020204" pitchFamily="34" charset="0"/>
                          <a:ea typeface="Calibri" panose="020F0502020204030204" pitchFamily="34" charset="0"/>
                          <a:cs typeface="Times New Roman" panose="02020603050405020304" pitchFamily="18" charset="0"/>
                        </a:rPr>
                        <a:t>Presents basic information in a factual way orally and in writing</a:t>
                      </a:r>
                      <a:endParaRPr lang="en-GB" sz="9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300"/>
                        </a:spcAft>
                      </a:pPr>
                      <a:r>
                        <a:rPr lang="en-GB" sz="900" dirty="0">
                          <a:effectLst/>
                          <a:latin typeface="Arial" panose="020B0604020202020204" pitchFamily="34" charset="0"/>
                          <a:ea typeface="Calibri" panose="020F0502020204030204" pitchFamily="34" charset="0"/>
                          <a:cs typeface="Times New Roman" panose="02020603050405020304" pitchFamily="18" charset="0"/>
                        </a:rPr>
                        <a:t>Sound presentation skills of factual information with some nuancing for different audiences. </a:t>
                      </a:r>
                      <a:endParaRPr lang="en-GB" sz="9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300"/>
                        </a:spcAft>
                      </a:pPr>
                      <a:r>
                        <a:rPr lang="en-GB" sz="900" dirty="0">
                          <a:effectLst/>
                          <a:latin typeface="Arial" panose="020B0604020202020204" pitchFamily="34" charset="0"/>
                          <a:ea typeface="Calibri" panose="020F0502020204030204" pitchFamily="34" charset="0"/>
                          <a:cs typeface="Times New Roman" panose="02020603050405020304" pitchFamily="18" charset="0"/>
                        </a:rPr>
                        <a:t> </a:t>
                      </a:r>
                      <a:endParaRPr lang="en-GB" sz="9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300"/>
                        </a:spcAft>
                      </a:pPr>
                      <a:r>
                        <a:rPr lang="en-GB" sz="90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 </a:t>
                      </a:r>
                      <a:endParaRPr lang="en-GB"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2184" marR="5218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08942097"/>
                  </a:ext>
                </a:extLst>
              </a:tr>
            </a:tbl>
          </a:graphicData>
        </a:graphic>
      </p:graphicFrame>
    </p:spTree>
    <p:extLst>
      <p:ext uri="{BB962C8B-B14F-4D97-AF65-F5344CB8AC3E}">
        <p14:creationId xmlns:p14="http://schemas.microsoft.com/office/powerpoint/2010/main" val="504726002"/>
      </p:ext>
    </p:extLst>
  </p:cSld>
  <p:clrMapOvr>
    <a:masterClrMapping/>
  </p:clrMapOvr>
</p:sld>
</file>

<file path=ppt/theme/theme1.xml><?xml version="1.0" encoding="utf-8"?>
<a:theme xmlns:a="http://schemas.openxmlformats.org/drawingml/2006/main" name="TIDE PP Templat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TIDE PP Template [Read-Only]" id="{8A09C1CC-9DCE-4933-BFF9-F20519C2F82B}" vid="{F93D5E99-17C0-465D-9371-27053E8CE482}"/>
    </a:ext>
  </a:extLst>
</a:theme>
</file>

<file path=ppt/theme/theme2.xml><?xml version="1.0" encoding="utf-8"?>
<a:theme xmlns:a="http://schemas.openxmlformats.org/drawingml/2006/main" name="1_Office Theme">
  <a:themeElements>
    <a:clrScheme name="OU">
      <a:dk1>
        <a:sysClr val="windowText" lastClr="000000"/>
      </a:dk1>
      <a:lt1>
        <a:sysClr val="window" lastClr="FFFFFF"/>
      </a:lt1>
      <a:dk2>
        <a:srgbClr val="75AAE5"/>
      </a:dk2>
      <a:lt2>
        <a:srgbClr val="FFFFFF"/>
      </a:lt2>
      <a:accent1>
        <a:srgbClr val="75AAE5"/>
      </a:accent1>
      <a:accent2>
        <a:srgbClr val="0B55A8"/>
      </a:accent2>
      <a:accent3>
        <a:srgbClr val="E80074"/>
      </a:accent3>
      <a:accent4>
        <a:srgbClr val="630031"/>
      </a:accent4>
      <a:accent5>
        <a:srgbClr val="FFC23D"/>
      </a:accent5>
      <a:accent6>
        <a:srgbClr val="A4A400"/>
      </a:accent6>
      <a:hlink>
        <a:srgbClr val="000000"/>
      </a:hlink>
      <a:folHlink>
        <a:srgbClr val="000000"/>
      </a:folHlink>
    </a:clrScheme>
    <a:fontScheme name="Office 2">
      <a:majorFont>
        <a:latin typeface="Helvetica"/>
        <a:ea typeface=""/>
        <a:cs typeface=""/>
        <a:font script="Jpan" typeface="ＭＳ 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Helvetica"/>
        <a:ea typeface=""/>
        <a:cs typeface=""/>
        <a:font script="Jpan" typeface="ＭＳ Ｐ明朝"/>
        <a:font script="Hang" typeface="맑은 고딕"/>
        <a:font script="Hans" typeface="黑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a:noFill/>
        </a:ln>
        <a:effectLst/>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ln w="38100" cap="rnd">
          <a:prstDash val="sysDot"/>
        </a:ln>
        <a:effectLst/>
      </a:spPr>
      <a:bodyPr/>
      <a:lstStyle/>
      <a:style>
        <a:lnRef idx="2">
          <a:schemeClr val="accent1"/>
        </a:lnRef>
        <a:fillRef idx="0">
          <a:schemeClr val="accent1"/>
        </a:fillRef>
        <a:effectRef idx="1">
          <a:schemeClr val="accent1"/>
        </a:effectRef>
        <a:fontRef idx="minor">
          <a:schemeClr val="tx1"/>
        </a:fontRef>
      </a:style>
    </a:lnDef>
    <a:txDef>
      <a:spPr/>
      <a:bodyPr vert="horz" lIns="0" tIns="0" rIns="0" bIns="0" rtlCol="0">
        <a:noAutofit/>
      </a:bodyPr>
      <a:lstStyle>
        <a:defPPr marL="0" indent="0">
          <a:buNone/>
          <a:defRPr sz="2000" dirty="0" smtClean="0">
            <a:solidFill>
              <a:schemeClr val="bg1"/>
            </a:solidFill>
          </a:defRPr>
        </a:defPPr>
      </a:lstStyle>
    </a:tx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TIDE PP Template</Template>
  <TotalTime>472</TotalTime>
  <Words>692</Words>
  <Application>Microsoft Office PowerPoint</Application>
  <PresentationFormat>On-screen Show (4:3)</PresentationFormat>
  <Paragraphs>67</Paragraphs>
  <Slides>4</Slides>
  <Notes>3</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4</vt:i4>
      </vt:variant>
    </vt:vector>
  </HeadingPairs>
  <TitlesOfParts>
    <vt:vector size="11" baseType="lpstr">
      <vt:lpstr>Arial</vt:lpstr>
      <vt:lpstr>Calibri</vt:lpstr>
      <vt:lpstr>Calibri Light</vt:lpstr>
      <vt:lpstr>Helvetica</vt:lpstr>
      <vt:lpstr>Lucida Grande</vt:lpstr>
      <vt:lpstr>TIDE PP Template</vt:lpstr>
      <vt:lpstr>1_Office Theme</vt:lpstr>
      <vt:lpstr>Identifying General Graduate Competencies </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Jane Roberts</dc:creator>
  <cp:lastModifiedBy>Rachel.Rogers</cp:lastModifiedBy>
  <cp:revision>43</cp:revision>
  <cp:lastPrinted>2018-10-25T14:51:45Z</cp:lastPrinted>
  <dcterms:created xsi:type="dcterms:W3CDTF">2018-04-27T13:34:39Z</dcterms:created>
  <dcterms:modified xsi:type="dcterms:W3CDTF">2021-05-10T13:30:33Z</dcterms:modified>
</cp:coreProperties>
</file>