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7" r:id="rId6"/>
    <p:sldId id="339" r:id="rId7"/>
    <p:sldId id="340" r:id="rId8"/>
    <p:sldId id="341" r:id="rId9"/>
    <p:sldId id="263" r:id="rId10"/>
    <p:sldId id="297" r:id="rId11"/>
    <p:sldId id="342" r:id="rId12"/>
    <p:sldId id="343" r:id="rId13"/>
    <p:sldId id="344" r:id="rId14"/>
    <p:sldId id="308" r:id="rId15"/>
    <p:sldId id="345" r:id="rId16"/>
    <p:sldId id="352" r:id="rId17"/>
    <p:sldId id="353" r:id="rId18"/>
    <p:sldId id="348" r:id="rId19"/>
    <p:sldId id="303" r:id="rId20"/>
    <p:sldId id="304" r:id="rId21"/>
    <p:sldId id="355" r:id="rId22"/>
    <p:sldId id="356" r:id="rId23"/>
    <p:sldId id="357" r:id="rId24"/>
    <p:sldId id="358" r:id="rId25"/>
    <p:sldId id="359"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Lq/z1dI7GiAqRFt8nZmCVA==" hashData="BVAm3pByv6ZmJ8/D2LVnYyt1qhiCOBlwV0GZ7HH6l/IkFgXFGAYlk7PgB4EldygHLpwG/9u8cziFLOIeKqTsW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 " initials="" lastIdx="4" clrIdx="2">
    <p:extLst>
      <p:ext uri="{19B8F6BF-5375-455C-9EA6-DF929625EA0E}">
        <p15:presenceInfo xmlns:p15="http://schemas.microsoft.com/office/powerpoint/2012/main" userId="S::stephanie.hirmer@eng.ox.ac.uk::13e44439-8913-4347-a3e1-e8bd29e343d7" providerId="AD"/>
      </p:ext>
    </p:extLst>
  </p:cmAuthor>
  <p:cmAuthor id="4" name="Claire" initials="C" lastIdx="2" clrIdx="3">
    <p:extLst>
      <p:ext uri="{19B8F6BF-5375-455C-9EA6-DF929625EA0E}">
        <p15:presenceInfo xmlns:p15="http://schemas.microsoft.com/office/powerpoint/2012/main" userId="Claire" providerId="None"/>
      </p:ext>
    </p:extLst>
  </p:cmAuthor>
  <p:cmAuthor id="5" name="simon.anthony.patterson@gmail.com" initials="si" lastIdx="1" clrIdx="4">
    <p:extLst>
      <p:ext uri="{19B8F6BF-5375-455C-9EA6-DF929625EA0E}">
        <p15:presenceInfo xmlns:p15="http://schemas.microsoft.com/office/powerpoint/2012/main" userId="S::urn:spo:guest#simon.anthony.patterson@gmail.com::" providerId="AD"/>
      </p:ext>
    </p:extLst>
  </p:cmAuthor>
  <p:cmAuthor id="6" name="HACHAD" initials="HACHAD" lastIdx="44" clrIdx="5">
    <p:extLst>
      <p:ext uri="{19B8F6BF-5375-455C-9EA6-DF929625EA0E}">
        <p15:presenceInfo xmlns:p15="http://schemas.microsoft.com/office/powerpoint/2012/main" userId="HACH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CFF"/>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0CAD0-D5B1-4497-A00F-7FE01B257EC6}" v="1" dt="2023-03-19T14:31:58.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9"/>
    <p:restoredTop sz="88132" autoAdjust="0"/>
  </p:normalViewPr>
  <p:slideViewPr>
    <p:cSldViewPr snapToGrid="0">
      <p:cViewPr varScale="1">
        <p:scale>
          <a:sx n="98" d="100"/>
          <a:sy n="98" d="100"/>
        </p:scale>
        <p:origin x="1164" y="90"/>
      </p:cViewPr>
      <p:guideLst>
        <p:guide orient="horz" pos="2160"/>
        <p:guide pos="3840"/>
      </p:guideLst>
    </p:cSldViewPr>
  </p:slideViewPr>
  <p:outlineViewPr>
    <p:cViewPr>
      <p:scale>
        <a:sx n="33" d="100"/>
        <a:sy n="33" d="100"/>
      </p:scale>
      <p:origin x="0" y="-116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nthony.patterson@gmail.com" userId="S::urn:spo:guest#simon.anthony.patterson@gmail.com::" providerId="AD" clId="Web-{1CBC909C-3725-783D-2CDA-0719408C2763}"/>
    <pc:docChg chg="modSld">
      <pc:chgData name="simon.anthony.patterson@gmail.com" userId="S::urn:spo:guest#simon.anthony.patterson@gmail.com::" providerId="AD" clId="Web-{1CBC909C-3725-783D-2CDA-0719408C2763}" dt="2021-03-05T14:33:04.134" v="28" actId="20577"/>
      <pc:docMkLst>
        <pc:docMk/>
      </pc:docMkLst>
      <pc:sldChg chg="modSp">
        <pc:chgData name="simon.anthony.patterson@gmail.com" userId="S::urn:spo:guest#simon.anthony.patterson@gmail.com::" providerId="AD" clId="Web-{1CBC909C-3725-783D-2CDA-0719408C2763}" dt="2021-03-05T14:33:04.134" v="28" actId="20577"/>
        <pc:sldMkLst>
          <pc:docMk/>
          <pc:sldMk cId="1633408170" sldId="304"/>
        </pc:sldMkLst>
        <pc:graphicFrameChg chg="modGraphic">
          <ac:chgData name="simon.anthony.patterson@gmail.com" userId="S::urn:spo:guest#simon.anthony.patterson@gmail.com::" providerId="AD" clId="Web-{1CBC909C-3725-783D-2CDA-0719408C2763}" dt="2021-03-05T14:33:04.134" v="28" actId="20577"/>
          <ac:graphicFrameMkLst>
            <pc:docMk/>
            <pc:sldMk cId="1633408170" sldId="304"/>
            <ac:graphicFrameMk id="2" creationId="{103EB859-81E4-4969-9D5A-E3A6CC0A18FE}"/>
          </ac:graphicFrameMkLst>
        </pc:graphicFrameChg>
      </pc:sldChg>
      <pc:sldChg chg="modSp">
        <pc:chgData name="simon.anthony.patterson@gmail.com" userId="S::urn:spo:guest#simon.anthony.patterson@gmail.com::" providerId="AD" clId="Web-{1CBC909C-3725-783D-2CDA-0719408C2763}" dt="2021-03-05T13:54:22.771" v="9" actId="20577"/>
        <pc:sldMkLst>
          <pc:docMk/>
          <pc:sldMk cId="2334961334" sldId="343"/>
        </pc:sldMkLst>
        <pc:graphicFrameChg chg="mod modGraphic">
          <ac:chgData name="simon.anthony.patterson@gmail.com" userId="S::urn:spo:guest#simon.anthony.patterson@gmail.com::" providerId="AD" clId="Web-{1CBC909C-3725-783D-2CDA-0719408C2763}" dt="2021-03-05T13:54:22.771" v="9" actId="20577"/>
          <ac:graphicFrameMkLst>
            <pc:docMk/>
            <pc:sldMk cId="2334961334" sldId="343"/>
            <ac:graphicFrameMk id="2" creationId="{F2D120E2-DE88-455F-9CA7-277636161EB5}"/>
          </ac:graphicFrameMkLst>
        </pc:graphicFrameChg>
      </pc:sldChg>
      <pc:sldChg chg="modSp">
        <pc:chgData name="simon.anthony.patterson@gmail.com" userId="S::urn:spo:guest#simon.anthony.patterson@gmail.com::" providerId="AD" clId="Web-{1CBC909C-3725-783D-2CDA-0719408C2763}" dt="2021-03-05T14:21:35.755" v="14" actId="20577"/>
        <pc:sldMkLst>
          <pc:docMk/>
          <pc:sldMk cId="4240010670" sldId="348"/>
        </pc:sldMkLst>
        <pc:graphicFrameChg chg="modGraphic">
          <ac:chgData name="simon.anthony.patterson@gmail.com" userId="S::urn:spo:guest#simon.anthony.patterson@gmail.com::" providerId="AD" clId="Web-{1CBC909C-3725-783D-2CDA-0719408C2763}" dt="2021-03-05T14:21:35.755" v="14" actId="20577"/>
          <ac:graphicFrameMkLst>
            <pc:docMk/>
            <pc:sldMk cId="4240010670" sldId="348"/>
            <ac:graphicFrameMk id="2" creationId="{103EB859-81E4-4969-9D5A-E3A6CC0A18FE}"/>
          </ac:graphicFrameMkLst>
        </pc:graphicFrameChg>
      </pc:sldChg>
      <pc:sldChg chg="modSp">
        <pc:chgData name="simon.anthony.patterson@gmail.com" userId="S::urn:spo:guest#simon.anthony.patterson@gmail.com::" providerId="AD" clId="Web-{1CBC909C-3725-783D-2CDA-0719408C2763}" dt="2021-03-05T14:19:27.142" v="12" actId="20577"/>
        <pc:sldMkLst>
          <pc:docMk/>
          <pc:sldMk cId="3626622427" sldId="353"/>
        </pc:sldMkLst>
        <pc:graphicFrameChg chg="modGraphic">
          <ac:chgData name="simon.anthony.patterson@gmail.com" userId="S::urn:spo:guest#simon.anthony.patterson@gmail.com::" providerId="AD" clId="Web-{1CBC909C-3725-783D-2CDA-0719408C2763}" dt="2021-03-05T14:19:27.142" v="12" actId="20577"/>
          <ac:graphicFrameMkLst>
            <pc:docMk/>
            <pc:sldMk cId="3626622427" sldId="353"/>
            <ac:graphicFrameMk id="2" creationId="{F2D120E2-DE88-455F-9CA7-277636161EB5}"/>
          </ac:graphicFrameMkLst>
        </pc:graphicFrameChg>
      </pc:sldChg>
    </pc:docChg>
  </pc:docChgLst>
  <pc:docChgLst>
    <pc:chgData name="simon.anthony.patterson@gmail.com" userId="S::urn:spo:guest#simon.anthony.patterson@gmail.com::" providerId="AD" clId="Web-{FF676754-8DD5-7F9D-B7B7-200FBB81B2AE}"/>
    <pc:docChg chg="modSld">
      <pc:chgData name="simon.anthony.patterson@gmail.com" userId="S::urn:spo:guest#simon.anthony.patterson@gmail.com::" providerId="AD" clId="Web-{FF676754-8DD5-7F9D-B7B7-200FBB81B2AE}" dt="2021-03-05T12:26:46.254" v="2" actId="20577"/>
      <pc:docMkLst>
        <pc:docMk/>
      </pc:docMkLst>
      <pc:sldChg chg="modSp">
        <pc:chgData name="simon.anthony.patterson@gmail.com" userId="S::urn:spo:guest#simon.anthony.patterson@gmail.com::" providerId="AD" clId="Web-{FF676754-8DD5-7F9D-B7B7-200FBB81B2AE}" dt="2021-03-05T12:26:46.254" v="2" actId="20577"/>
        <pc:sldMkLst>
          <pc:docMk/>
          <pc:sldMk cId="1431669721" sldId="340"/>
        </pc:sldMkLst>
        <pc:graphicFrameChg chg="modGraphic">
          <ac:chgData name="simon.anthony.patterson@gmail.com" userId="S::urn:spo:guest#simon.anthony.patterson@gmail.com::" providerId="AD" clId="Web-{FF676754-8DD5-7F9D-B7B7-200FBB81B2AE}" dt="2021-03-05T12:26:46.254" v="2" actId="20577"/>
          <ac:graphicFrameMkLst>
            <pc:docMk/>
            <pc:sldMk cId="1431669721" sldId="340"/>
            <ac:graphicFrameMk id="10" creationId="{49CEC59E-681C-5047-A18E-0B6FEC6F4128}"/>
          </ac:graphicFrameMkLst>
        </pc:graphicFrameChg>
      </pc:sldChg>
    </pc:docChg>
  </pc:docChgLst>
  <pc:docChgLst>
    <pc:chgData name="Stephanie Hirmer" userId="S::engs2125_ox.ac.uk#ext#@lunet.onmicrosoft.com::13e44439-8913-4347-a3e1-e8bd29e343d7" providerId="AD" clId="Web-{29185CDE-7C09-0219-1414-1CC795062B87}"/>
    <pc:docChg chg="modSld">
      <pc:chgData name="Stephanie Hirmer" userId="S::engs2125_ox.ac.uk#ext#@lunet.onmicrosoft.com::13e44439-8913-4347-a3e1-e8bd29e343d7" providerId="AD" clId="Web-{29185CDE-7C09-0219-1414-1CC795062B87}" dt="2021-03-06T13:29:12.990" v="4" actId="14100"/>
      <pc:docMkLst>
        <pc:docMk/>
      </pc:docMkLst>
      <pc:sldChg chg="modSp delCm">
        <pc:chgData name="Stephanie Hirmer" userId="S::engs2125_ox.ac.uk#ext#@lunet.onmicrosoft.com::13e44439-8913-4347-a3e1-e8bd29e343d7" providerId="AD" clId="Web-{29185CDE-7C09-0219-1414-1CC795062B87}" dt="2021-03-06T13:28:51.302" v="2"/>
        <pc:sldMkLst>
          <pc:docMk/>
          <pc:sldMk cId="578265339" sldId="257"/>
        </pc:sldMkLst>
        <pc:grpChg chg="mod">
          <ac:chgData name="Stephanie Hirmer" userId="S::engs2125_ox.ac.uk#ext#@lunet.onmicrosoft.com::13e44439-8913-4347-a3e1-e8bd29e343d7" providerId="AD" clId="Web-{29185CDE-7C09-0219-1414-1CC795062B87}" dt="2021-03-06T13:28:46.568" v="1" actId="1076"/>
          <ac:grpSpMkLst>
            <pc:docMk/>
            <pc:sldMk cId="578265339" sldId="257"/>
            <ac:grpSpMk id="12" creationId="{532CA00E-7A9B-E242-88C5-DF0A3B4EA619}"/>
          </ac:grpSpMkLst>
        </pc:grpChg>
      </pc:sldChg>
      <pc:sldChg chg="modSp">
        <pc:chgData name="Stephanie Hirmer" userId="S::engs2125_ox.ac.uk#ext#@lunet.onmicrosoft.com::13e44439-8913-4347-a3e1-e8bd29e343d7" providerId="AD" clId="Web-{29185CDE-7C09-0219-1414-1CC795062B87}" dt="2021-03-06T13:29:12.990" v="4" actId="14100"/>
        <pc:sldMkLst>
          <pc:docMk/>
          <pc:sldMk cId="3232265693" sldId="345"/>
        </pc:sldMkLst>
        <pc:cxnChg chg="mod">
          <ac:chgData name="Stephanie Hirmer" userId="S::engs2125_ox.ac.uk#ext#@lunet.onmicrosoft.com::13e44439-8913-4347-a3e1-e8bd29e343d7" providerId="AD" clId="Web-{29185CDE-7C09-0219-1414-1CC795062B87}" dt="2021-03-06T13:29:12.990" v="4" actId="14100"/>
          <ac:cxnSpMkLst>
            <pc:docMk/>
            <pc:sldMk cId="3232265693" sldId="345"/>
            <ac:cxnSpMk id="23" creationId="{D8FA3C61-17A2-436B-8EE0-88E57DE8FA3C}"/>
          </ac:cxnSpMkLst>
        </pc:cxnChg>
      </pc:sldChg>
    </pc:docChg>
  </pc:docChgLst>
  <pc:docChgLst>
    <pc:chgData name=" " userId="13e44439-8913-4347-a3e1-e8bd29e343d7" providerId="ADAL" clId="{CF4226C3-4697-DC46-BC81-CEECB0711573}"/>
    <pc:docChg chg="undo custSel modSld">
      <pc:chgData name=" " userId="13e44439-8913-4347-a3e1-e8bd29e343d7" providerId="ADAL" clId="{CF4226C3-4697-DC46-BC81-CEECB0711573}" dt="2021-03-06T13:40:00.771" v="136" actId="1038"/>
      <pc:docMkLst>
        <pc:docMk/>
      </pc:docMkLst>
      <pc:sldChg chg="modSp mod">
        <pc:chgData name=" " userId="13e44439-8913-4347-a3e1-e8bd29e343d7" providerId="ADAL" clId="{CF4226C3-4697-DC46-BC81-CEECB0711573}" dt="2021-03-06T13:32:43.799" v="1" actId="1036"/>
        <pc:sldMkLst>
          <pc:docMk/>
          <pc:sldMk cId="1431669721" sldId="340"/>
        </pc:sldMkLst>
        <pc:picChg chg="mod">
          <ac:chgData name=" " userId="13e44439-8913-4347-a3e1-e8bd29e343d7" providerId="ADAL" clId="{CF4226C3-4697-DC46-BC81-CEECB0711573}" dt="2021-03-06T13:32:43.799" v="1" actId="1036"/>
          <ac:picMkLst>
            <pc:docMk/>
            <pc:sldMk cId="1431669721" sldId="340"/>
            <ac:picMk id="5" creationId="{67EF8E5A-BA09-1042-8B07-9DE9BF668F29}"/>
          </ac:picMkLst>
        </pc:picChg>
      </pc:sldChg>
      <pc:sldChg chg="modSp">
        <pc:chgData name=" " userId="13e44439-8913-4347-a3e1-e8bd29e343d7" providerId="ADAL" clId="{CF4226C3-4697-DC46-BC81-CEECB0711573}" dt="2021-03-06T13:37:25.025" v="126" actId="1076"/>
        <pc:sldMkLst>
          <pc:docMk/>
          <pc:sldMk cId="56637415" sldId="341"/>
        </pc:sldMkLst>
        <pc:spChg chg="mod">
          <ac:chgData name=" " userId="13e44439-8913-4347-a3e1-e8bd29e343d7" providerId="ADAL" clId="{CF4226C3-4697-DC46-BC81-CEECB0711573}" dt="2021-03-06T13:37:25.025" v="126" actId="1076"/>
          <ac:spMkLst>
            <pc:docMk/>
            <pc:sldMk cId="56637415" sldId="341"/>
            <ac:spMk id="15" creationId="{79D30AB8-0B44-4C1C-B6C9-C37D132BED6E}"/>
          </ac:spMkLst>
        </pc:spChg>
      </pc:sldChg>
      <pc:sldChg chg="modSp">
        <pc:chgData name=" " userId="13e44439-8913-4347-a3e1-e8bd29e343d7" providerId="ADAL" clId="{CF4226C3-4697-DC46-BC81-CEECB0711573}" dt="2021-03-06T13:38:47.064" v="130"/>
        <pc:sldMkLst>
          <pc:docMk/>
          <pc:sldMk cId="2334961334" sldId="343"/>
        </pc:sldMkLst>
        <pc:graphicFrameChg chg="mod">
          <ac:chgData name=" " userId="13e44439-8913-4347-a3e1-e8bd29e343d7" providerId="ADAL" clId="{CF4226C3-4697-DC46-BC81-CEECB0711573}" dt="2021-03-06T13:38:47.064" v="130"/>
          <ac:graphicFrameMkLst>
            <pc:docMk/>
            <pc:sldMk cId="2334961334" sldId="343"/>
            <ac:graphicFrameMk id="2" creationId="{F2D120E2-DE88-455F-9CA7-277636161EB5}"/>
          </ac:graphicFrameMkLst>
        </pc:graphicFrameChg>
      </pc:sldChg>
      <pc:sldChg chg="modSp">
        <pc:chgData name=" " userId="13e44439-8913-4347-a3e1-e8bd29e343d7" providerId="ADAL" clId="{CF4226C3-4697-DC46-BC81-CEECB0711573}" dt="2021-03-06T13:40:00.771" v="136" actId="1038"/>
        <pc:sldMkLst>
          <pc:docMk/>
          <pc:sldMk cId="2262863004" sldId="344"/>
        </pc:sldMkLst>
        <pc:spChg chg="mod">
          <ac:chgData name=" " userId="13e44439-8913-4347-a3e1-e8bd29e343d7" providerId="ADAL" clId="{CF4226C3-4697-DC46-BC81-CEECB0711573}" dt="2021-03-06T13:40:00.771" v="136" actId="1038"/>
          <ac:spMkLst>
            <pc:docMk/>
            <pc:sldMk cId="2262863004" sldId="344"/>
            <ac:spMk id="34" creationId="{DDE313B5-3811-4970-922A-D708763D0CD5}"/>
          </ac:spMkLst>
        </pc:spChg>
        <pc:spChg chg="mod">
          <ac:chgData name=" " userId="13e44439-8913-4347-a3e1-e8bd29e343d7" providerId="ADAL" clId="{CF4226C3-4697-DC46-BC81-CEECB0711573}" dt="2021-03-06T13:40:00.771" v="136" actId="1038"/>
          <ac:spMkLst>
            <pc:docMk/>
            <pc:sldMk cId="2262863004" sldId="344"/>
            <ac:spMk id="35" creationId="{8B577674-1347-49A8-8CB2-877177538E41}"/>
          </ac:spMkLst>
        </pc:spChg>
        <pc:spChg chg="mod">
          <ac:chgData name=" " userId="13e44439-8913-4347-a3e1-e8bd29e343d7" providerId="ADAL" clId="{CF4226C3-4697-DC46-BC81-CEECB0711573}" dt="2021-03-06T13:40:00.771" v="136" actId="1038"/>
          <ac:spMkLst>
            <pc:docMk/>
            <pc:sldMk cId="2262863004" sldId="344"/>
            <ac:spMk id="36" creationId="{4E852880-D86B-4B52-9034-AFB0A785E648}"/>
          </ac:spMkLst>
        </pc:spChg>
        <pc:grpChg chg="mod">
          <ac:chgData name=" " userId="13e44439-8913-4347-a3e1-e8bd29e343d7" providerId="ADAL" clId="{CF4226C3-4697-DC46-BC81-CEECB0711573}" dt="2021-03-06T13:40:00.771" v="136" actId="1038"/>
          <ac:grpSpMkLst>
            <pc:docMk/>
            <pc:sldMk cId="2262863004" sldId="344"/>
            <ac:grpSpMk id="31" creationId="{5A3619E6-3E47-43B9-A297-2B1975623C8C}"/>
          </ac:grpSpMkLst>
        </pc:grpChg>
        <pc:cxnChg chg="mod">
          <ac:chgData name=" " userId="13e44439-8913-4347-a3e1-e8bd29e343d7" providerId="ADAL" clId="{CF4226C3-4697-DC46-BC81-CEECB0711573}" dt="2021-03-06T13:40:00.771" v="136" actId="1038"/>
          <ac:cxnSpMkLst>
            <pc:docMk/>
            <pc:sldMk cId="2262863004" sldId="344"/>
            <ac:cxnSpMk id="32" creationId="{3DEC7DE9-60E0-4CB6-9268-2F4D525DA634}"/>
          </ac:cxnSpMkLst>
        </pc:cxnChg>
        <pc:cxnChg chg="mod">
          <ac:chgData name=" " userId="13e44439-8913-4347-a3e1-e8bd29e343d7" providerId="ADAL" clId="{CF4226C3-4697-DC46-BC81-CEECB0711573}" dt="2021-03-06T13:40:00.771" v="136" actId="1038"/>
          <ac:cxnSpMkLst>
            <pc:docMk/>
            <pc:sldMk cId="2262863004" sldId="344"/>
            <ac:cxnSpMk id="33" creationId="{B4C6064C-0FCC-4C62-BAAD-7740651AB0FE}"/>
          </ac:cxnSpMkLst>
        </pc:cxnChg>
      </pc:sldChg>
    </pc:docChg>
  </pc:docChgLst>
  <pc:docChgLst>
    <pc:chgData name="sareljgreyling@gmail.com" userId="S::urn:spo:guest#sareljgreyling@gmail.com::" providerId="AD" clId="Web-{C146E11E-7F5B-F126-25A6-4D410F364899}"/>
    <pc:docChg chg="modSld">
      <pc:chgData name="sareljgreyling@gmail.com" userId="S::urn:spo:guest#sareljgreyling@gmail.com::" providerId="AD" clId="Web-{C146E11E-7F5B-F126-25A6-4D410F364899}" dt="2021-02-23T16:09:20.812" v="2"/>
      <pc:docMkLst>
        <pc:docMk/>
      </pc:docMkLst>
      <pc:sldChg chg="delSp modSp">
        <pc:chgData name="sareljgreyling@gmail.com" userId="S::urn:spo:guest#sareljgreyling@gmail.com::" providerId="AD" clId="Web-{C146E11E-7F5B-F126-25A6-4D410F364899}" dt="2021-02-23T16:09:20.812" v="2"/>
        <pc:sldMkLst>
          <pc:docMk/>
          <pc:sldMk cId="578265339" sldId="257"/>
        </pc:sldMkLst>
        <pc:spChg chg="mod">
          <ac:chgData name="sareljgreyling@gmail.com" userId="S::urn:spo:guest#sareljgreyling@gmail.com::" providerId="AD" clId="Web-{C146E11E-7F5B-F126-25A6-4D410F364899}" dt="2021-02-23T16:09:14.374" v="1" actId="20577"/>
          <ac:spMkLst>
            <pc:docMk/>
            <pc:sldMk cId="578265339" sldId="257"/>
            <ac:spMk id="14" creationId="{D2B48615-9B59-FC42-8A1C-39AC6AD2B38A}"/>
          </ac:spMkLst>
        </pc:spChg>
        <pc:picChg chg="del">
          <ac:chgData name="sareljgreyling@gmail.com" userId="S::urn:spo:guest#sareljgreyling@gmail.com::" providerId="AD" clId="Web-{C146E11E-7F5B-F126-25A6-4D410F364899}" dt="2021-02-23T16:09:20.812" v="2"/>
          <ac:picMkLst>
            <pc:docMk/>
            <pc:sldMk cId="578265339" sldId="257"/>
            <ac:picMk id="3" creationId="{F5E45B2B-0ACF-1146-83DF-4C27539A76BC}"/>
          </ac:picMkLst>
        </pc:picChg>
      </pc:sldChg>
    </pc:docChg>
  </pc:docChgLst>
  <pc:docChgLst>
    <pc:chgData name="sareljgreyling@gmail.com" userId="S::urn:spo:guest#sareljgreyling@gmail.com::" providerId="AD" clId="Web-{E4DE0899-52C1-1C0D-34E6-E2AC83D2EF9F}"/>
    <pc:docChg chg="modSld">
      <pc:chgData name="sareljgreyling@gmail.com" userId="S::urn:spo:guest#sareljgreyling@gmail.com::" providerId="AD" clId="Web-{E4DE0899-52C1-1C0D-34E6-E2AC83D2EF9F}" dt="2021-03-04T17:59:14.680" v="137" actId="20577"/>
      <pc:docMkLst>
        <pc:docMk/>
      </pc:docMkLst>
      <pc:sldChg chg="addSp delSp modSp">
        <pc:chgData name="sareljgreyling@gmail.com" userId="S::urn:spo:guest#sareljgreyling@gmail.com::" providerId="AD" clId="Web-{E4DE0899-52C1-1C0D-34E6-E2AC83D2EF9F}" dt="2021-03-04T17:32:29.591" v="8"/>
        <pc:sldMkLst>
          <pc:docMk/>
          <pc:sldMk cId="0" sldId="256"/>
        </pc:sldMkLst>
        <pc:spChg chg="add del">
          <ac:chgData name="sareljgreyling@gmail.com" userId="S::urn:spo:guest#sareljgreyling@gmail.com::" providerId="AD" clId="Web-{E4DE0899-52C1-1C0D-34E6-E2AC83D2EF9F}" dt="2021-03-04T17:32:29.591" v="8"/>
          <ac:spMkLst>
            <pc:docMk/>
            <pc:sldMk cId="0" sldId="256"/>
            <ac:spMk id="2" creationId="{1D1312B9-4273-48AD-BD9B-C114DD137D1D}"/>
          </ac:spMkLst>
        </pc:spChg>
        <pc:spChg chg="add">
          <ac:chgData name="sareljgreyling@gmail.com" userId="S::urn:spo:guest#sareljgreyling@gmail.com::" providerId="AD" clId="Web-{E4DE0899-52C1-1C0D-34E6-E2AC83D2EF9F}" dt="2021-03-04T17:31:56.105" v="5"/>
          <ac:spMkLst>
            <pc:docMk/>
            <pc:sldMk cId="0" sldId="256"/>
            <ac:spMk id="4" creationId="{83C40A7C-BBDB-4ACA-B839-C155D5CBDE40}"/>
          </ac:spMkLst>
        </pc:spChg>
        <pc:spChg chg="ord">
          <ac:chgData name="sareljgreyling@gmail.com" userId="S::urn:spo:guest#sareljgreyling@gmail.com::" providerId="AD" clId="Web-{E4DE0899-52C1-1C0D-34E6-E2AC83D2EF9F}" dt="2021-03-04T17:32:02.293" v="6"/>
          <ac:spMkLst>
            <pc:docMk/>
            <pc:sldMk cId="0" sldId="256"/>
            <ac:spMk id="15362" creationId="{387F75CF-EFF7-48EE-9B58-68F46609EE5D}"/>
          </ac:spMkLst>
        </pc:spChg>
        <pc:picChg chg="add">
          <ac:chgData name="sareljgreyling@gmail.com" userId="S::urn:spo:guest#sareljgreyling@gmail.com::" providerId="AD" clId="Web-{E4DE0899-52C1-1C0D-34E6-E2AC83D2EF9F}" dt="2021-03-04T17:31:56.105" v="5"/>
          <ac:picMkLst>
            <pc:docMk/>
            <pc:sldMk cId="0" sldId="256"/>
            <ac:picMk id="3" creationId="{83F30BE0-38A0-4DD8-820D-53182C40D987}"/>
          </ac:picMkLst>
        </pc:picChg>
      </pc:sldChg>
      <pc:sldChg chg="modSp modCm">
        <pc:chgData name="sareljgreyling@gmail.com" userId="S::urn:spo:guest#sareljgreyling@gmail.com::" providerId="AD" clId="Web-{E4DE0899-52C1-1C0D-34E6-E2AC83D2EF9F}" dt="2021-03-04T17:33:03.515" v="16"/>
        <pc:sldMkLst>
          <pc:docMk/>
          <pc:sldMk cId="578265339" sldId="257"/>
        </pc:sldMkLst>
        <pc:spChg chg="mod">
          <ac:chgData name="sareljgreyling@gmail.com" userId="S::urn:spo:guest#sareljgreyling@gmail.com::" providerId="AD" clId="Web-{E4DE0899-52C1-1C0D-34E6-E2AC83D2EF9F}" dt="2021-03-04T17:32:56.124" v="10" actId="1076"/>
          <ac:spMkLst>
            <pc:docMk/>
            <pc:sldMk cId="578265339" sldId="257"/>
            <ac:spMk id="5" creationId="{7A64E691-7814-FE47-A332-0A7257AB0132}"/>
          </ac:spMkLst>
        </pc:spChg>
        <pc:spChg chg="mod">
          <ac:chgData name="sareljgreyling@gmail.com" userId="S::urn:spo:guest#sareljgreyling@gmail.com::" providerId="AD" clId="Web-{E4DE0899-52C1-1C0D-34E6-E2AC83D2EF9F}" dt="2021-03-04T17:32:56.140" v="11" actId="1076"/>
          <ac:spMkLst>
            <pc:docMk/>
            <pc:sldMk cId="578265339" sldId="257"/>
            <ac:spMk id="7" creationId="{3C276C9C-C4DA-D54A-9115-ED5E65939740}"/>
          </ac:spMkLst>
        </pc:spChg>
        <pc:spChg chg="mod">
          <ac:chgData name="sareljgreyling@gmail.com" userId="S::urn:spo:guest#sareljgreyling@gmail.com::" providerId="AD" clId="Web-{E4DE0899-52C1-1C0D-34E6-E2AC83D2EF9F}" dt="2021-03-04T17:32:56.140" v="12" actId="1076"/>
          <ac:spMkLst>
            <pc:docMk/>
            <pc:sldMk cId="578265339" sldId="257"/>
            <ac:spMk id="10" creationId="{DE12BCC7-83F1-3944-B152-68F1A272FE71}"/>
          </ac:spMkLst>
        </pc:spChg>
        <pc:spChg chg="mod">
          <ac:chgData name="sareljgreyling@gmail.com" userId="S::urn:spo:guest#sareljgreyling@gmail.com::" providerId="AD" clId="Web-{E4DE0899-52C1-1C0D-34E6-E2AC83D2EF9F}" dt="2021-03-04T17:32:41.983" v="9" actId="1076"/>
          <ac:spMkLst>
            <pc:docMk/>
            <pc:sldMk cId="578265339" sldId="257"/>
            <ac:spMk id="11" creationId="{E3F33BE3-7756-EF44-9269-DDA634DF88BE}"/>
          </ac:spMkLst>
        </pc:spChg>
        <pc:spChg chg="mod">
          <ac:chgData name="sareljgreyling@gmail.com" userId="S::urn:spo:guest#sareljgreyling@gmail.com::" providerId="AD" clId="Web-{E4DE0899-52C1-1C0D-34E6-E2AC83D2EF9F}" dt="2021-03-04T17:32:56.187" v="13" actId="1076"/>
          <ac:spMkLst>
            <pc:docMk/>
            <pc:sldMk cId="578265339" sldId="257"/>
            <ac:spMk id="14" creationId="{D2B48615-9B59-FC42-8A1C-39AC6AD2B38A}"/>
          </ac:spMkLst>
        </pc:spChg>
        <pc:grpChg chg="mod">
          <ac:chgData name="sareljgreyling@gmail.com" userId="S::urn:spo:guest#sareljgreyling@gmail.com::" providerId="AD" clId="Web-{E4DE0899-52C1-1C0D-34E6-E2AC83D2EF9F}" dt="2021-03-04T17:32:56.249" v="14" actId="1076"/>
          <ac:grpSpMkLst>
            <pc:docMk/>
            <pc:sldMk cId="578265339" sldId="257"/>
            <ac:grpSpMk id="12" creationId="{532CA00E-7A9B-E242-88C5-DF0A3B4EA619}"/>
          </ac:grpSpMkLst>
        </pc:grpChg>
      </pc:sldChg>
      <pc:sldChg chg="addSp delSp modSp">
        <pc:chgData name="sareljgreyling@gmail.com" userId="S::urn:spo:guest#sareljgreyling@gmail.com::" providerId="AD" clId="Web-{E4DE0899-52C1-1C0D-34E6-E2AC83D2EF9F}" dt="2021-03-04T17:42:16.811" v="38"/>
        <pc:sldMkLst>
          <pc:docMk/>
          <pc:sldMk cId="4221300384" sldId="263"/>
        </pc:sldMkLst>
        <pc:spChg chg="del">
          <ac:chgData name="sareljgreyling@gmail.com" userId="S::urn:spo:guest#sareljgreyling@gmail.com::" providerId="AD" clId="Web-{E4DE0899-52C1-1C0D-34E6-E2AC83D2EF9F}" dt="2021-03-04T17:39:32.037" v="31"/>
          <ac:spMkLst>
            <pc:docMk/>
            <pc:sldMk cId="4221300384" sldId="263"/>
            <ac:spMk id="2" creationId="{6FBCEAF9-F000-4DEA-8A48-235CC8D303F7}"/>
          </ac:spMkLst>
        </pc:spChg>
        <pc:spChg chg="add">
          <ac:chgData name="sareljgreyling@gmail.com" userId="S::urn:spo:guest#sareljgreyling@gmail.com::" providerId="AD" clId="Web-{E4DE0899-52C1-1C0D-34E6-E2AC83D2EF9F}" dt="2021-03-04T17:39:33.177" v="32"/>
          <ac:spMkLst>
            <pc:docMk/>
            <pc:sldMk cId="4221300384" sldId="263"/>
            <ac:spMk id="3" creationId="{D29CA096-4CEA-47D0-A29A-80F18F4E5E09}"/>
          </ac:spMkLst>
        </pc:spChg>
        <pc:spChg chg="mod">
          <ac:chgData name="sareljgreyling@gmail.com" userId="S::urn:spo:guest#sareljgreyling@gmail.com::" providerId="AD" clId="Web-{E4DE0899-52C1-1C0D-34E6-E2AC83D2EF9F}" dt="2021-03-04T17:39:40.178" v="33" actId="1076"/>
          <ac:spMkLst>
            <pc:docMk/>
            <pc:sldMk cId="4221300384" sldId="263"/>
            <ac:spMk id="25" creationId="{32297339-F337-4404-A13B-A236FE6EE5C9}"/>
          </ac:spMkLst>
        </pc:spChg>
        <pc:picChg chg="add mod ord">
          <ac:chgData name="sareljgreyling@gmail.com" userId="S::urn:spo:guest#sareljgreyling@gmail.com::" providerId="AD" clId="Web-{E4DE0899-52C1-1C0D-34E6-E2AC83D2EF9F}" dt="2021-03-04T17:42:13.717" v="37"/>
          <ac:picMkLst>
            <pc:docMk/>
            <pc:sldMk cId="4221300384" sldId="263"/>
            <ac:picMk id="4" creationId="{A310617B-8196-4314-A468-96623CD6461E}"/>
          </ac:picMkLst>
        </pc:picChg>
        <pc:picChg chg="del">
          <ac:chgData name="sareljgreyling@gmail.com" userId="S::urn:spo:guest#sareljgreyling@gmail.com::" providerId="AD" clId="Web-{E4DE0899-52C1-1C0D-34E6-E2AC83D2EF9F}" dt="2021-03-04T17:42:16.811" v="38"/>
          <ac:picMkLst>
            <pc:docMk/>
            <pc:sldMk cId="4221300384" sldId="263"/>
            <ac:picMk id="5" creationId="{67EF8E5A-BA09-1042-8B07-9DE9BF668F29}"/>
          </ac:picMkLst>
        </pc:picChg>
      </pc:sldChg>
      <pc:sldChg chg="addSp delSp modSp">
        <pc:chgData name="sareljgreyling@gmail.com" userId="S::urn:spo:guest#sareljgreyling@gmail.com::" providerId="AD" clId="Web-{E4DE0899-52C1-1C0D-34E6-E2AC83D2EF9F}" dt="2021-03-04T17:43:12.893" v="44"/>
        <pc:sldMkLst>
          <pc:docMk/>
          <pc:sldMk cId="762183620" sldId="297"/>
        </pc:sldMkLst>
        <pc:spChg chg="del">
          <ac:chgData name="sareljgreyling@gmail.com" userId="S::urn:spo:guest#sareljgreyling@gmail.com::" providerId="AD" clId="Web-{E4DE0899-52C1-1C0D-34E6-E2AC83D2EF9F}" dt="2021-03-04T17:42:39.672" v="39"/>
          <ac:spMkLst>
            <pc:docMk/>
            <pc:sldMk cId="762183620" sldId="297"/>
            <ac:spMk id="2" creationId="{34E5C38C-2215-44A7-B156-642393027161}"/>
          </ac:spMkLst>
        </pc:spChg>
        <pc:spChg chg="add">
          <ac:chgData name="sareljgreyling@gmail.com" userId="S::urn:spo:guest#sareljgreyling@gmail.com::" providerId="AD" clId="Web-{E4DE0899-52C1-1C0D-34E6-E2AC83D2EF9F}" dt="2021-03-04T17:42:40.844" v="40"/>
          <ac:spMkLst>
            <pc:docMk/>
            <pc:sldMk cId="762183620" sldId="297"/>
            <ac:spMk id="3" creationId="{265EA97B-525A-4D52-B159-CF732EEDBF03}"/>
          </ac:spMkLst>
        </pc:spChg>
        <pc:spChg chg="mod">
          <ac:chgData name="sareljgreyling@gmail.com" userId="S::urn:spo:guest#sareljgreyling@gmail.com::" providerId="AD" clId="Web-{E4DE0899-52C1-1C0D-34E6-E2AC83D2EF9F}" dt="2021-03-04T17:42:54.595" v="41" actId="1076"/>
          <ac:spMkLst>
            <pc:docMk/>
            <pc:sldMk cId="762183620" sldId="297"/>
            <ac:spMk id="16" creationId="{88D30E12-2274-C24B-B0E7-C59D753D013B}"/>
          </ac:spMkLst>
        </pc:spChg>
        <pc:picChg chg="add ord">
          <ac:chgData name="sareljgreyling@gmail.com" userId="S::urn:spo:guest#sareljgreyling@gmail.com::" providerId="AD" clId="Web-{E4DE0899-52C1-1C0D-34E6-E2AC83D2EF9F}" dt="2021-03-04T17:43:08.986" v="43"/>
          <ac:picMkLst>
            <pc:docMk/>
            <pc:sldMk cId="762183620" sldId="297"/>
            <ac:picMk id="4" creationId="{CC171B47-8D3A-468C-B12B-DF349DB65AA5}"/>
          </ac:picMkLst>
        </pc:picChg>
        <pc:picChg chg="del">
          <ac:chgData name="sareljgreyling@gmail.com" userId="S::urn:spo:guest#sareljgreyling@gmail.com::" providerId="AD" clId="Web-{E4DE0899-52C1-1C0D-34E6-E2AC83D2EF9F}" dt="2021-03-04T17:43:12.893" v="44"/>
          <ac:picMkLst>
            <pc:docMk/>
            <pc:sldMk cId="762183620" sldId="297"/>
            <ac:picMk id="5" creationId="{67EF8E5A-BA09-1042-8B07-9DE9BF668F29}"/>
          </ac:picMkLst>
        </pc:picChg>
      </pc:sldChg>
      <pc:sldChg chg="addSp delSp">
        <pc:chgData name="sareljgreyling@gmail.com" userId="S::urn:spo:guest#sareljgreyling@gmail.com::" providerId="AD" clId="Web-{E4DE0899-52C1-1C0D-34E6-E2AC83D2EF9F}" dt="2021-03-04T17:52:44.424" v="83"/>
        <pc:sldMkLst>
          <pc:docMk/>
          <pc:sldMk cId="3536607974" sldId="303"/>
        </pc:sldMkLst>
        <pc:spChg chg="del">
          <ac:chgData name="sareljgreyling@gmail.com" userId="S::urn:spo:guest#sareljgreyling@gmail.com::" providerId="AD" clId="Web-{E4DE0899-52C1-1C0D-34E6-E2AC83D2EF9F}" dt="2021-03-04T17:52:43.080" v="82"/>
          <ac:spMkLst>
            <pc:docMk/>
            <pc:sldMk cId="3536607974" sldId="303"/>
            <ac:spMk id="17" creationId="{5A7E19D9-F719-4710-9162-ACAC984CC543}"/>
          </ac:spMkLst>
        </pc:spChg>
        <pc:spChg chg="add">
          <ac:chgData name="sareljgreyling@gmail.com" userId="S::urn:spo:guest#sareljgreyling@gmail.com::" providerId="AD" clId="Web-{E4DE0899-52C1-1C0D-34E6-E2AC83D2EF9F}" dt="2021-03-04T17:52:44.424" v="83"/>
          <ac:spMkLst>
            <pc:docMk/>
            <pc:sldMk cId="3536607974" sldId="303"/>
            <ac:spMk id="38" creationId="{9EE59BB4-B906-4344-B34B-D6951E91F6A0}"/>
          </ac:spMkLst>
        </pc:spChg>
      </pc:sldChg>
      <pc:sldChg chg="addSp delSp">
        <pc:chgData name="sareljgreyling@gmail.com" userId="S::urn:spo:guest#sareljgreyling@gmail.com::" providerId="AD" clId="Web-{E4DE0899-52C1-1C0D-34E6-E2AC83D2EF9F}" dt="2021-03-04T17:53:09.410" v="87"/>
        <pc:sldMkLst>
          <pc:docMk/>
          <pc:sldMk cId="1633408170" sldId="304"/>
        </pc:sldMkLst>
        <pc:spChg chg="del">
          <ac:chgData name="sareljgreyling@gmail.com" userId="S::urn:spo:guest#sareljgreyling@gmail.com::" providerId="AD" clId="Web-{E4DE0899-52C1-1C0D-34E6-E2AC83D2EF9F}" dt="2021-03-04T17:52:50.393" v="84"/>
          <ac:spMkLst>
            <pc:docMk/>
            <pc:sldMk cId="1633408170" sldId="304"/>
            <ac:spMk id="14" creationId="{794E2FAA-A8B1-4583-BA6D-6B8273564367}"/>
          </ac:spMkLst>
        </pc:spChg>
        <pc:spChg chg="add">
          <ac:chgData name="sareljgreyling@gmail.com" userId="S::urn:spo:guest#sareljgreyling@gmail.com::" providerId="AD" clId="Web-{E4DE0899-52C1-1C0D-34E6-E2AC83D2EF9F}" dt="2021-03-04T17:52:50.893" v="85"/>
          <ac:spMkLst>
            <pc:docMk/>
            <pc:sldMk cId="1633408170" sldId="304"/>
            <ac:spMk id="26" creationId="{0C0CA700-80DE-4E31-ADC7-BE3358F69A97}"/>
          </ac:spMkLst>
        </pc:spChg>
        <pc:graphicFrameChg chg="add del">
          <ac:chgData name="sareljgreyling@gmail.com" userId="S::urn:spo:guest#sareljgreyling@gmail.com::" providerId="AD" clId="Web-{E4DE0899-52C1-1C0D-34E6-E2AC83D2EF9F}" dt="2021-03-04T17:53:09.410" v="87"/>
          <ac:graphicFrameMkLst>
            <pc:docMk/>
            <pc:sldMk cId="1633408170" sldId="304"/>
            <ac:graphicFrameMk id="2" creationId="{103EB859-81E4-4969-9D5A-E3A6CC0A18FE}"/>
          </ac:graphicFrameMkLst>
        </pc:graphicFrameChg>
      </pc:sldChg>
      <pc:sldChg chg="addSp delSp modSp">
        <pc:chgData name="sareljgreyling@gmail.com" userId="S::urn:spo:guest#sareljgreyling@gmail.com::" providerId="AD" clId="Web-{E4DE0899-52C1-1C0D-34E6-E2AC83D2EF9F}" dt="2021-03-04T17:49:18.428" v="58" actId="1076"/>
        <pc:sldMkLst>
          <pc:docMk/>
          <pc:sldMk cId="1367493280" sldId="308"/>
        </pc:sldMkLst>
        <pc:spChg chg="mod">
          <ac:chgData name="sareljgreyling@gmail.com" userId="S::urn:spo:guest#sareljgreyling@gmail.com::" providerId="AD" clId="Web-{E4DE0899-52C1-1C0D-34E6-E2AC83D2EF9F}" dt="2021-03-04T17:49:18.428" v="58" actId="1076"/>
          <ac:spMkLst>
            <pc:docMk/>
            <pc:sldMk cId="1367493280" sldId="308"/>
            <ac:spMk id="11" creationId="{41F57EDF-7B1C-2041-B5A8-3AD68FE0DAFE}"/>
          </ac:spMkLst>
        </pc:spChg>
        <pc:spChg chg="del">
          <ac:chgData name="sareljgreyling@gmail.com" userId="S::urn:spo:guest#sareljgreyling@gmail.com::" providerId="AD" clId="Web-{E4DE0899-52C1-1C0D-34E6-E2AC83D2EF9F}" dt="2021-03-04T17:49:07.193" v="56"/>
          <ac:spMkLst>
            <pc:docMk/>
            <pc:sldMk cId="1367493280" sldId="308"/>
            <ac:spMk id="23" creationId="{599F1D5C-D9B1-4DB3-AFE2-3DBCB62E035F}"/>
          </ac:spMkLst>
        </pc:spChg>
        <pc:spChg chg="add">
          <ac:chgData name="sareljgreyling@gmail.com" userId="S::urn:spo:guest#sareljgreyling@gmail.com::" providerId="AD" clId="Web-{E4DE0899-52C1-1C0D-34E6-E2AC83D2EF9F}" dt="2021-03-04T17:49:07.803" v="57"/>
          <ac:spMkLst>
            <pc:docMk/>
            <pc:sldMk cId="1367493280" sldId="308"/>
            <ac:spMk id="57" creationId="{28E35277-C641-4FE4-9396-B65F70D2D8E7}"/>
          </ac:spMkLst>
        </pc:spChg>
      </pc:sldChg>
      <pc:sldChg chg="addSp delSp">
        <pc:chgData name="sareljgreyling@gmail.com" userId="S::urn:spo:guest#sareljgreyling@gmail.com::" providerId="AD" clId="Web-{E4DE0899-52C1-1C0D-34E6-E2AC83D2EF9F}" dt="2021-03-04T17:30:28.741" v="4"/>
        <pc:sldMkLst>
          <pc:docMk/>
          <pc:sldMk cId="144697344" sldId="336"/>
        </pc:sldMkLst>
        <pc:spChg chg="add">
          <ac:chgData name="sareljgreyling@gmail.com" userId="S::urn:spo:guest#sareljgreyling@gmail.com::" providerId="AD" clId="Web-{E4DE0899-52C1-1C0D-34E6-E2AC83D2EF9F}" dt="2021-03-04T17:30:28.741" v="4"/>
          <ac:spMkLst>
            <pc:docMk/>
            <pc:sldMk cId="144697344" sldId="336"/>
            <ac:spMk id="2" creationId="{9444F22D-A1A3-491D-944E-82C4F402562E}"/>
          </ac:spMkLst>
        </pc:spChg>
        <pc:spChg chg="add del">
          <ac:chgData name="sareljgreyling@gmail.com" userId="S::urn:spo:guest#sareljgreyling@gmail.com::" providerId="AD" clId="Web-{E4DE0899-52C1-1C0D-34E6-E2AC83D2EF9F}" dt="2021-03-04T17:30:10.865" v="2"/>
          <ac:spMkLst>
            <pc:docMk/>
            <pc:sldMk cId="144697344" sldId="336"/>
            <ac:spMk id="4" creationId="{8C3B82AA-89C1-4164-B047-5F4B19D30CD2}"/>
          </ac:spMkLst>
        </pc:spChg>
        <pc:spChg chg="add">
          <ac:chgData name="sareljgreyling@gmail.com" userId="S::urn:spo:guest#sareljgreyling@gmail.com::" providerId="AD" clId="Web-{E4DE0899-52C1-1C0D-34E6-E2AC83D2EF9F}" dt="2021-03-04T17:30:12.459" v="3"/>
          <ac:spMkLst>
            <pc:docMk/>
            <pc:sldMk cId="144697344" sldId="336"/>
            <ac:spMk id="6" creationId="{647B66FC-7A32-4375-BA2F-F62AEBE2C6EB}"/>
          </ac:spMkLst>
        </pc:spChg>
        <pc:spChg chg="add">
          <ac:chgData name="sareljgreyling@gmail.com" userId="S::urn:spo:guest#sareljgreyling@gmail.com::" providerId="AD" clId="Web-{E4DE0899-52C1-1C0D-34E6-E2AC83D2EF9F}" dt="2021-03-04T17:30:12.459" v="3"/>
          <ac:spMkLst>
            <pc:docMk/>
            <pc:sldMk cId="144697344" sldId="336"/>
            <ac:spMk id="7" creationId="{46EBC442-C2EF-45DC-8AC6-A502FEDD1AB8}"/>
          </ac:spMkLst>
        </pc:spChg>
        <pc:picChg chg="del">
          <ac:chgData name="sareljgreyling@gmail.com" userId="S::urn:spo:guest#sareljgreyling@gmail.com::" providerId="AD" clId="Web-{E4DE0899-52C1-1C0D-34E6-E2AC83D2EF9F}" dt="2021-03-04T17:29:42.426" v="0"/>
          <ac:picMkLst>
            <pc:docMk/>
            <pc:sldMk cId="144697344" sldId="336"/>
            <ac:picMk id="3" creationId="{485D948C-9FA0-4870-8709-09635773786E}"/>
          </ac:picMkLst>
        </pc:picChg>
        <pc:picChg chg="add">
          <ac:chgData name="sareljgreyling@gmail.com" userId="S::urn:spo:guest#sareljgreyling@gmail.com::" providerId="AD" clId="Web-{E4DE0899-52C1-1C0D-34E6-E2AC83D2EF9F}" dt="2021-03-04T17:30:12.459" v="3"/>
          <ac:picMkLst>
            <pc:docMk/>
            <pc:sldMk cId="144697344" sldId="336"/>
            <ac:picMk id="5" creationId="{009655DE-291E-4798-B180-CF95B1EF003C}"/>
          </ac:picMkLst>
        </pc:picChg>
      </pc:sldChg>
      <pc:sldChg chg="addSp delSp modSp">
        <pc:chgData name="sareljgreyling@gmail.com" userId="S::urn:spo:guest#sareljgreyling@gmail.com::" providerId="AD" clId="Web-{E4DE0899-52C1-1C0D-34E6-E2AC83D2EF9F}" dt="2021-03-04T17:34:26.989" v="24"/>
        <pc:sldMkLst>
          <pc:docMk/>
          <pc:sldMk cId="1934516113" sldId="339"/>
        </pc:sldMkLst>
        <pc:spChg chg="mod">
          <ac:chgData name="sareljgreyling@gmail.com" userId="S::urn:spo:guest#sareljgreyling@gmail.com::" providerId="AD" clId="Web-{E4DE0899-52C1-1C0D-34E6-E2AC83D2EF9F}" dt="2021-03-04T17:34:23.332" v="23" actId="1076"/>
          <ac:spMkLst>
            <pc:docMk/>
            <pc:sldMk cId="1934516113" sldId="339"/>
            <ac:spMk id="13" creationId="{A7BDFE6F-D6B4-4E27-BE34-D29385194900}"/>
          </ac:spMkLst>
        </pc:spChg>
        <pc:spChg chg="add del">
          <ac:chgData name="sareljgreyling@gmail.com" userId="S::urn:spo:guest#sareljgreyling@gmail.com::" providerId="AD" clId="Web-{E4DE0899-52C1-1C0D-34E6-E2AC83D2EF9F}" dt="2021-03-04T17:34:26.989" v="24"/>
          <ac:spMkLst>
            <pc:docMk/>
            <pc:sldMk cId="1934516113" sldId="339"/>
            <ac:spMk id="16" creationId="{E4B36C84-FA14-4CC5-9514-6218B5E50966}"/>
          </ac:spMkLst>
        </pc:spChg>
      </pc:sldChg>
      <pc:sldChg chg="addSp delSp">
        <pc:chgData name="sareljgreyling@gmail.com" userId="S::urn:spo:guest#sareljgreyling@gmail.com::" providerId="AD" clId="Web-{E4DE0899-52C1-1C0D-34E6-E2AC83D2EF9F}" dt="2021-03-04T17:39:04.457" v="28"/>
        <pc:sldMkLst>
          <pc:docMk/>
          <pc:sldMk cId="1431669721" sldId="340"/>
        </pc:sldMkLst>
        <pc:spChg chg="del">
          <ac:chgData name="sareljgreyling@gmail.com" userId="S::urn:spo:guest#sareljgreyling@gmail.com::" providerId="AD" clId="Web-{E4DE0899-52C1-1C0D-34E6-E2AC83D2EF9F}" dt="2021-03-04T17:39:04.457" v="28"/>
          <ac:spMkLst>
            <pc:docMk/>
            <pc:sldMk cId="1431669721" sldId="340"/>
            <ac:spMk id="29" creationId="{20F9F116-10F2-412B-805D-BEB17353AD42}"/>
          </ac:spMkLst>
        </pc:spChg>
        <pc:spChg chg="add del">
          <ac:chgData name="sareljgreyling@gmail.com" userId="S::urn:spo:guest#sareljgreyling@gmail.com::" providerId="AD" clId="Web-{E4DE0899-52C1-1C0D-34E6-E2AC83D2EF9F}" dt="2021-03-04T17:38:59.160" v="27"/>
          <ac:spMkLst>
            <pc:docMk/>
            <pc:sldMk cId="1431669721" sldId="340"/>
            <ac:spMk id="77" creationId="{6A1F52A1-2DC0-445A-B569-66532CB8B3A1}"/>
          </ac:spMkLst>
        </pc:spChg>
      </pc:sldChg>
      <pc:sldChg chg="addSp delSp">
        <pc:chgData name="sareljgreyling@gmail.com" userId="S::urn:spo:guest#sareljgreyling@gmail.com::" providerId="AD" clId="Web-{E4DE0899-52C1-1C0D-34E6-E2AC83D2EF9F}" dt="2021-03-04T17:39:20.458" v="30"/>
        <pc:sldMkLst>
          <pc:docMk/>
          <pc:sldMk cId="56637415" sldId="341"/>
        </pc:sldMkLst>
        <pc:spChg chg="del">
          <ac:chgData name="sareljgreyling@gmail.com" userId="S::urn:spo:guest#sareljgreyling@gmail.com::" providerId="AD" clId="Web-{E4DE0899-52C1-1C0D-34E6-E2AC83D2EF9F}" dt="2021-03-04T17:39:19.364" v="29"/>
          <ac:spMkLst>
            <pc:docMk/>
            <pc:sldMk cId="56637415" sldId="341"/>
            <ac:spMk id="2" creationId="{35EC908A-EEEE-4CD3-B33C-9DCAA6131D93}"/>
          </ac:spMkLst>
        </pc:spChg>
        <pc:spChg chg="add">
          <ac:chgData name="sareljgreyling@gmail.com" userId="S::urn:spo:guest#sareljgreyling@gmail.com::" providerId="AD" clId="Web-{E4DE0899-52C1-1C0D-34E6-E2AC83D2EF9F}" dt="2021-03-04T17:39:20.458" v="30"/>
          <ac:spMkLst>
            <pc:docMk/>
            <pc:sldMk cId="56637415" sldId="341"/>
            <ac:spMk id="3" creationId="{75A272AB-B505-4936-AF80-7A81F1B9A19E}"/>
          </ac:spMkLst>
        </pc:spChg>
      </pc:sldChg>
      <pc:sldChg chg="addSp delSp modSp">
        <pc:chgData name="sareljgreyling@gmail.com" userId="S::urn:spo:guest#sareljgreyling@gmail.com::" providerId="AD" clId="Web-{E4DE0899-52C1-1C0D-34E6-E2AC83D2EF9F}" dt="2021-03-04T17:48:01.768" v="48" actId="1076"/>
        <pc:sldMkLst>
          <pc:docMk/>
          <pc:sldMk cId="2087815303" sldId="342"/>
        </pc:sldMkLst>
        <pc:spChg chg="mod">
          <ac:chgData name="sareljgreyling@gmail.com" userId="S::urn:spo:guest#sareljgreyling@gmail.com::" providerId="AD" clId="Web-{E4DE0899-52C1-1C0D-34E6-E2AC83D2EF9F}" dt="2021-03-04T17:48:01.768" v="48" actId="1076"/>
          <ac:spMkLst>
            <pc:docMk/>
            <pc:sldMk cId="2087815303" sldId="342"/>
            <ac:spMk id="16" creationId="{3C46FFF0-F4BB-3F40-B1A9-6FCA4B9F1028}"/>
          </ac:spMkLst>
        </pc:spChg>
        <pc:spChg chg="mod">
          <ac:chgData name="sareljgreyling@gmail.com" userId="S::urn:spo:guest#sareljgreyling@gmail.com::" providerId="AD" clId="Web-{E4DE0899-52C1-1C0D-34E6-E2AC83D2EF9F}" dt="2021-03-04T17:47:34.282" v="46" actId="1076"/>
          <ac:spMkLst>
            <pc:docMk/>
            <pc:sldMk cId="2087815303" sldId="342"/>
            <ac:spMk id="17" creationId="{2EE5576E-4607-D240-BF23-39C3D1FD373B}"/>
          </ac:spMkLst>
        </pc:spChg>
        <pc:spChg chg="add del">
          <ac:chgData name="sareljgreyling@gmail.com" userId="S::urn:spo:guest#sareljgreyling@gmail.com::" providerId="AD" clId="Web-{E4DE0899-52C1-1C0D-34E6-E2AC83D2EF9F}" dt="2021-03-04T17:47:48.205" v="47"/>
          <ac:spMkLst>
            <pc:docMk/>
            <pc:sldMk cId="2087815303" sldId="342"/>
            <ac:spMk id="21" creationId="{C2D2DA35-9FF0-4A07-8DF8-FC8757B295A2}"/>
          </ac:spMkLst>
        </pc:spChg>
      </pc:sldChg>
      <pc:sldChg chg="addSp delSp modSp">
        <pc:chgData name="sareljgreyling@gmail.com" userId="S::urn:spo:guest#sareljgreyling@gmail.com::" providerId="AD" clId="Web-{E4DE0899-52C1-1C0D-34E6-E2AC83D2EF9F}" dt="2021-03-04T17:48:39.254" v="53" actId="1076"/>
        <pc:sldMkLst>
          <pc:docMk/>
          <pc:sldMk cId="2334961334" sldId="343"/>
        </pc:sldMkLst>
        <pc:spChg chg="del">
          <ac:chgData name="sareljgreyling@gmail.com" userId="S::urn:spo:guest#sareljgreyling@gmail.com::" providerId="AD" clId="Web-{E4DE0899-52C1-1C0D-34E6-E2AC83D2EF9F}" dt="2021-03-04T17:48:10.503" v="49"/>
          <ac:spMkLst>
            <pc:docMk/>
            <pc:sldMk cId="2334961334" sldId="343"/>
            <ac:spMk id="21" creationId="{02E8D9AB-AB2A-4772-9BF6-A0CC844CE057}"/>
          </ac:spMkLst>
        </pc:spChg>
        <pc:spChg chg="add">
          <ac:chgData name="sareljgreyling@gmail.com" userId="S::urn:spo:guest#sareljgreyling@gmail.com::" providerId="AD" clId="Web-{E4DE0899-52C1-1C0D-34E6-E2AC83D2EF9F}" dt="2021-03-04T17:48:11.534" v="50"/>
          <ac:spMkLst>
            <pc:docMk/>
            <pc:sldMk cId="2334961334" sldId="343"/>
            <ac:spMk id="47" creationId="{006F2582-9E25-4B90-82CC-1F504129E966}"/>
          </ac:spMkLst>
        </pc:spChg>
        <pc:graphicFrameChg chg="mod">
          <ac:chgData name="sareljgreyling@gmail.com" userId="S::urn:spo:guest#sareljgreyling@gmail.com::" providerId="AD" clId="Web-{E4DE0899-52C1-1C0D-34E6-E2AC83D2EF9F}" dt="2021-03-04T17:48:39.254" v="53" actId="1076"/>
          <ac:graphicFrameMkLst>
            <pc:docMk/>
            <pc:sldMk cId="2334961334" sldId="343"/>
            <ac:graphicFrameMk id="2" creationId="{F2D120E2-DE88-455F-9CA7-277636161EB5}"/>
          </ac:graphicFrameMkLst>
        </pc:graphicFrameChg>
      </pc:sldChg>
      <pc:sldChg chg="addSp delSp">
        <pc:chgData name="sareljgreyling@gmail.com" userId="S::urn:spo:guest#sareljgreyling@gmail.com::" providerId="AD" clId="Web-{E4DE0899-52C1-1C0D-34E6-E2AC83D2EF9F}" dt="2021-03-04T17:48:50.067" v="55"/>
        <pc:sldMkLst>
          <pc:docMk/>
          <pc:sldMk cId="2262863004" sldId="344"/>
        </pc:sldMkLst>
        <pc:spChg chg="del">
          <ac:chgData name="sareljgreyling@gmail.com" userId="S::urn:spo:guest#sareljgreyling@gmail.com::" providerId="AD" clId="Web-{E4DE0899-52C1-1C0D-34E6-E2AC83D2EF9F}" dt="2021-03-04T17:48:49.270" v="54"/>
          <ac:spMkLst>
            <pc:docMk/>
            <pc:sldMk cId="2262863004" sldId="344"/>
            <ac:spMk id="2" creationId="{B36BE210-75B4-4794-95E0-CF16E3D792E6}"/>
          </ac:spMkLst>
        </pc:spChg>
        <pc:spChg chg="add">
          <ac:chgData name="sareljgreyling@gmail.com" userId="S::urn:spo:guest#sareljgreyling@gmail.com::" providerId="AD" clId="Web-{E4DE0899-52C1-1C0D-34E6-E2AC83D2EF9F}" dt="2021-03-04T17:48:50.067" v="55"/>
          <ac:spMkLst>
            <pc:docMk/>
            <pc:sldMk cId="2262863004" sldId="344"/>
            <ac:spMk id="3" creationId="{DF7FD2DE-7465-460D-B68B-7EFB737AF2EC}"/>
          </ac:spMkLst>
        </pc:spChg>
      </pc:sldChg>
      <pc:sldChg chg="addSp delSp modSp">
        <pc:chgData name="sareljgreyling@gmail.com" userId="S::urn:spo:guest#sareljgreyling@gmail.com::" providerId="AD" clId="Web-{E4DE0899-52C1-1C0D-34E6-E2AC83D2EF9F}" dt="2021-03-04T17:50:59.559" v="71" actId="1076"/>
        <pc:sldMkLst>
          <pc:docMk/>
          <pc:sldMk cId="3232265693" sldId="345"/>
        </pc:sldMkLst>
        <pc:spChg chg="add">
          <ac:chgData name="sareljgreyling@gmail.com" userId="S::urn:spo:guest#sareljgreyling@gmail.com::" providerId="AD" clId="Web-{E4DE0899-52C1-1C0D-34E6-E2AC83D2EF9F}" dt="2021-03-04T17:49:32.304" v="60"/>
          <ac:spMkLst>
            <pc:docMk/>
            <pc:sldMk cId="3232265693" sldId="345"/>
            <ac:spMk id="2" creationId="{4191E4D4-F147-4571-802E-0929DA0C9650}"/>
          </ac:spMkLst>
        </pc:spChg>
        <pc:spChg chg="del">
          <ac:chgData name="sareljgreyling@gmail.com" userId="S::urn:spo:guest#sareljgreyling@gmail.com::" providerId="AD" clId="Web-{E4DE0899-52C1-1C0D-34E6-E2AC83D2EF9F}" dt="2021-03-04T17:49:31.570" v="59"/>
          <ac:spMkLst>
            <pc:docMk/>
            <pc:sldMk cId="3232265693" sldId="345"/>
            <ac:spMk id="3" creationId="{438073AC-D703-4FAA-82DB-24684DB6F143}"/>
          </ac:spMkLst>
        </pc:spChg>
        <pc:spChg chg="mod">
          <ac:chgData name="sareljgreyling@gmail.com" userId="S::urn:spo:guest#sareljgreyling@gmail.com::" providerId="AD" clId="Web-{E4DE0899-52C1-1C0D-34E6-E2AC83D2EF9F}" dt="2021-03-04T17:49:47.164" v="63" actId="20577"/>
          <ac:spMkLst>
            <pc:docMk/>
            <pc:sldMk cId="3232265693" sldId="345"/>
            <ac:spMk id="11" creationId="{00670866-7E63-450D-893B-85218ED9F8ED}"/>
          </ac:spMkLst>
        </pc:spChg>
        <pc:spChg chg="mod">
          <ac:chgData name="sareljgreyling@gmail.com" userId="S::urn:spo:guest#sareljgreyling@gmail.com::" providerId="AD" clId="Web-{E4DE0899-52C1-1C0D-34E6-E2AC83D2EF9F}" dt="2021-03-04T17:50:33.057" v="68" actId="20577"/>
          <ac:spMkLst>
            <pc:docMk/>
            <pc:sldMk cId="3232265693" sldId="345"/>
            <ac:spMk id="17" creationId="{78E167A9-73F7-4B18-A5F9-12E5E88FC9AD}"/>
          </ac:spMkLst>
        </pc:spChg>
        <pc:spChg chg="mod">
          <ac:chgData name="sareljgreyling@gmail.com" userId="S::urn:spo:guest#sareljgreyling@gmail.com::" providerId="AD" clId="Web-{E4DE0899-52C1-1C0D-34E6-E2AC83D2EF9F}" dt="2021-03-04T17:50:28.807" v="67" actId="20577"/>
          <ac:spMkLst>
            <pc:docMk/>
            <pc:sldMk cId="3232265693" sldId="345"/>
            <ac:spMk id="19" creationId="{09746633-B493-449E-81E2-685F123943E0}"/>
          </ac:spMkLst>
        </pc:spChg>
        <pc:spChg chg="mod">
          <ac:chgData name="sareljgreyling@gmail.com" userId="S::urn:spo:guest#sareljgreyling@gmail.com::" providerId="AD" clId="Web-{E4DE0899-52C1-1C0D-34E6-E2AC83D2EF9F}" dt="2021-03-04T17:50:36.370" v="69" actId="20577"/>
          <ac:spMkLst>
            <pc:docMk/>
            <pc:sldMk cId="3232265693" sldId="345"/>
            <ac:spMk id="22" creationId="{CD65B35B-71B0-4C7F-9A55-7DEF55D562F6}"/>
          </ac:spMkLst>
        </pc:spChg>
        <pc:grpChg chg="mod">
          <ac:chgData name="sareljgreyling@gmail.com" userId="S::urn:spo:guest#sareljgreyling@gmail.com::" providerId="AD" clId="Web-{E4DE0899-52C1-1C0D-34E6-E2AC83D2EF9F}" dt="2021-03-04T17:50:59.559" v="71" actId="1076"/>
          <ac:grpSpMkLst>
            <pc:docMk/>
            <pc:sldMk cId="3232265693" sldId="345"/>
            <ac:grpSpMk id="7" creationId="{2EB3279F-69D4-AC46-A8DF-24DCF229CDF4}"/>
          </ac:grpSpMkLst>
        </pc:grpChg>
        <pc:cxnChg chg="mod">
          <ac:chgData name="sareljgreyling@gmail.com" userId="S::urn:spo:guest#sareljgreyling@gmail.com::" providerId="AD" clId="Web-{E4DE0899-52C1-1C0D-34E6-E2AC83D2EF9F}" dt="2021-03-04T17:50:43.480" v="70" actId="14100"/>
          <ac:cxnSpMkLst>
            <pc:docMk/>
            <pc:sldMk cId="3232265693" sldId="345"/>
            <ac:cxnSpMk id="23" creationId="{D8FA3C61-17A2-436B-8EE0-88E57DE8FA3C}"/>
          </ac:cxnSpMkLst>
        </pc:cxnChg>
      </pc:sldChg>
      <pc:sldChg chg="addSp delSp">
        <pc:chgData name="sareljgreyling@gmail.com" userId="S::urn:spo:guest#sareljgreyling@gmail.com::" providerId="AD" clId="Web-{E4DE0899-52C1-1C0D-34E6-E2AC83D2EF9F}" dt="2021-03-04T17:52:17.391" v="81"/>
        <pc:sldMkLst>
          <pc:docMk/>
          <pc:sldMk cId="4240010670" sldId="348"/>
        </pc:sldMkLst>
        <pc:spChg chg="del">
          <ac:chgData name="sareljgreyling@gmail.com" userId="S::urn:spo:guest#sareljgreyling@gmail.com::" providerId="AD" clId="Web-{E4DE0899-52C1-1C0D-34E6-E2AC83D2EF9F}" dt="2021-03-04T17:52:16.063" v="80"/>
          <ac:spMkLst>
            <pc:docMk/>
            <pc:sldMk cId="4240010670" sldId="348"/>
            <ac:spMk id="40" creationId="{F8361BE1-22E3-4129-9CDB-D4E3F0AEE5DB}"/>
          </ac:spMkLst>
        </pc:spChg>
        <pc:spChg chg="add">
          <ac:chgData name="sareljgreyling@gmail.com" userId="S::urn:spo:guest#sareljgreyling@gmail.com::" providerId="AD" clId="Web-{E4DE0899-52C1-1C0D-34E6-E2AC83D2EF9F}" dt="2021-03-04T17:52:17.391" v="81"/>
          <ac:spMkLst>
            <pc:docMk/>
            <pc:sldMk cId="4240010670" sldId="348"/>
            <ac:spMk id="136" creationId="{384AC24B-6EBC-444E-B5FD-5EED00996162}"/>
          </ac:spMkLst>
        </pc:spChg>
      </pc:sldChg>
      <pc:sldChg chg="addSp delSp modSp">
        <pc:chgData name="sareljgreyling@gmail.com" userId="S::urn:spo:guest#sareljgreyling@gmail.com::" providerId="AD" clId="Web-{E4DE0899-52C1-1C0D-34E6-E2AC83D2EF9F}" dt="2021-03-04T17:51:34.154" v="76"/>
        <pc:sldMkLst>
          <pc:docMk/>
          <pc:sldMk cId="1269968066" sldId="352"/>
        </pc:sldMkLst>
        <pc:spChg chg="del mod">
          <ac:chgData name="sareljgreyling@gmail.com" userId="S::urn:spo:guest#sareljgreyling@gmail.com::" providerId="AD" clId="Web-{E4DE0899-52C1-1C0D-34E6-E2AC83D2EF9F}" dt="2021-03-04T17:51:28.467" v="74"/>
          <ac:spMkLst>
            <pc:docMk/>
            <pc:sldMk cId="1269968066" sldId="352"/>
            <ac:spMk id="12" creationId="{C811CBE8-415F-44AA-A76B-05CE9762C582}"/>
          </ac:spMkLst>
        </pc:spChg>
        <pc:spChg chg="add del">
          <ac:chgData name="sareljgreyling@gmail.com" userId="S::urn:spo:guest#sareljgreyling@gmail.com::" providerId="AD" clId="Web-{E4DE0899-52C1-1C0D-34E6-E2AC83D2EF9F}" dt="2021-03-04T17:51:33.608" v="75"/>
          <ac:spMkLst>
            <pc:docMk/>
            <pc:sldMk cId="1269968066" sldId="352"/>
            <ac:spMk id="25" creationId="{61729840-D8E2-4931-AD81-AC634C6FA702}"/>
          </ac:spMkLst>
        </pc:spChg>
        <pc:spChg chg="add">
          <ac:chgData name="sareljgreyling@gmail.com" userId="S::urn:spo:guest#sareljgreyling@gmail.com::" providerId="AD" clId="Web-{E4DE0899-52C1-1C0D-34E6-E2AC83D2EF9F}" dt="2021-03-04T17:51:34.154" v="76"/>
          <ac:spMkLst>
            <pc:docMk/>
            <pc:sldMk cId="1269968066" sldId="352"/>
            <ac:spMk id="26" creationId="{BC8472B8-80EA-41D7-B076-50B556687031}"/>
          </ac:spMkLst>
        </pc:spChg>
      </pc:sldChg>
      <pc:sldChg chg="addSp delSp modSp">
        <pc:chgData name="sareljgreyling@gmail.com" userId="S::urn:spo:guest#sareljgreyling@gmail.com::" providerId="AD" clId="Web-{E4DE0899-52C1-1C0D-34E6-E2AC83D2EF9F}" dt="2021-03-04T17:52:01.828" v="79" actId="1076"/>
        <pc:sldMkLst>
          <pc:docMk/>
          <pc:sldMk cId="3626622427" sldId="353"/>
        </pc:sldMkLst>
        <pc:spChg chg="del">
          <ac:chgData name="sareljgreyling@gmail.com" userId="S::urn:spo:guest#sareljgreyling@gmail.com::" providerId="AD" clId="Web-{E4DE0899-52C1-1C0D-34E6-E2AC83D2EF9F}" dt="2021-03-04T17:51:44.080" v="77"/>
          <ac:spMkLst>
            <pc:docMk/>
            <pc:sldMk cId="3626622427" sldId="353"/>
            <ac:spMk id="34" creationId="{B828A010-4A1F-4309-B28B-654A60A7C2DA}"/>
          </ac:spMkLst>
        </pc:spChg>
        <pc:spChg chg="add">
          <ac:chgData name="sareljgreyling@gmail.com" userId="S::urn:spo:guest#sareljgreyling@gmail.com::" providerId="AD" clId="Web-{E4DE0899-52C1-1C0D-34E6-E2AC83D2EF9F}" dt="2021-03-04T17:51:45.171" v="78"/>
          <ac:spMkLst>
            <pc:docMk/>
            <pc:sldMk cId="3626622427" sldId="353"/>
            <ac:spMk id="60" creationId="{E9302D46-5B32-418C-AB0C-F21D8D9ADEF3}"/>
          </ac:spMkLst>
        </pc:spChg>
        <pc:graphicFrameChg chg="mod">
          <ac:chgData name="sareljgreyling@gmail.com" userId="S::urn:spo:guest#sareljgreyling@gmail.com::" providerId="AD" clId="Web-{E4DE0899-52C1-1C0D-34E6-E2AC83D2EF9F}" dt="2021-03-04T17:52:01.828" v="79" actId="1076"/>
          <ac:graphicFrameMkLst>
            <pc:docMk/>
            <pc:sldMk cId="3626622427" sldId="353"/>
            <ac:graphicFrameMk id="2" creationId="{F2D120E2-DE88-455F-9CA7-277636161EB5}"/>
          </ac:graphicFrameMkLst>
        </pc:graphicFrameChg>
      </pc:sldChg>
      <pc:sldChg chg="addSp delSp modSp">
        <pc:chgData name="sareljgreyling@gmail.com" userId="S::urn:spo:guest#sareljgreyling@gmail.com::" providerId="AD" clId="Web-{E4DE0899-52C1-1C0D-34E6-E2AC83D2EF9F}" dt="2021-03-04T17:54:50.243" v="99"/>
        <pc:sldMkLst>
          <pc:docMk/>
          <pc:sldMk cId="3145717572" sldId="355"/>
        </pc:sldMkLst>
        <pc:spChg chg="mod">
          <ac:chgData name="sareljgreyling@gmail.com" userId="S::urn:spo:guest#sareljgreyling@gmail.com::" providerId="AD" clId="Web-{E4DE0899-52C1-1C0D-34E6-E2AC83D2EF9F}" dt="2021-03-04T17:54:21.414" v="96" actId="1076"/>
          <ac:spMkLst>
            <pc:docMk/>
            <pc:sldMk cId="3145717572" sldId="355"/>
            <ac:spMk id="8" creationId="{F229DE6C-A62B-429A-9993-CEAA9BC8F732}"/>
          </ac:spMkLst>
        </pc:spChg>
        <pc:spChg chg="add del">
          <ac:chgData name="sareljgreyling@gmail.com" userId="S::urn:spo:guest#sareljgreyling@gmail.com::" providerId="AD" clId="Web-{E4DE0899-52C1-1C0D-34E6-E2AC83D2EF9F}" dt="2021-03-04T17:54:06.522" v="93"/>
          <ac:spMkLst>
            <pc:docMk/>
            <pc:sldMk cId="3145717572" sldId="355"/>
            <ac:spMk id="28" creationId="{3DB9A855-7019-4420-9F98-3CBECC028B66}"/>
          </ac:spMkLst>
        </pc:spChg>
        <pc:spChg chg="add del">
          <ac:chgData name="sareljgreyling@gmail.com" userId="S::urn:spo:guest#sareljgreyling@gmail.com::" providerId="AD" clId="Web-{E4DE0899-52C1-1C0D-34E6-E2AC83D2EF9F}" dt="2021-03-04T17:54:41.712" v="97"/>
          <ac:spMkLst>
            <pc:docMk/>
            <pc:sldMk cId="3145717572" sldId="355"/>
            <ac:spMk id="34" creationId="{78C4196A-1125-47F6-8471-54FF7842AC20}"/>
          </ac:spMkLst>
        </pc:spChg>
        <pc:spChg chg="add del">
          <ac:chgData name="sareljgreyling@gmail.com" userId="S::urn:spo:guest#sareljgreyling@gmail.com::" providerId="AD" clId="Web-{E4DE0899-52C1-1C0D-34E6-E2AC83D2EF9F}" dt="2021-03-04T17:54:50.243" v="99"/>
          <ac:spMkLst>
            <pc:docMk/>
            <pc:sldMk cId="3145717572" sldId="355"/>
            <ac:spMk id="36" creationId="{FFB01993-7ED6-45B6-9C0C-242286DF4485}"/>
          </ac:spMkLst>
        </pc:spChg>
        <pc:graphicFrameChg chg="add del">
          <ac:chgData name="sareljgreyling@gmail.com" userId="S::urn:spo:guest#sareljgreyling@gmail.com::" providerId="AD" clId="Web-{E4DE0899-52C1-1C0D-34E6-E2AC83D2EF9F}" dt="2021-03-04T17:53:19.426" v="89"/>
          <ac:graphicFrameMkLst>
            <pc:docMk/>
            <pc:sldMk cId="3145717572" sldId="355"/>
            <ac:graphicFrameMk id="20" creationId="{308BD6AC-62E2-4170-BDA1-8298DD154025}"/>
          </ac:graphicFrameMkLst>
        </pc:graphicFrameChg>
      </pc:sldChg>
      <pc:sldChg chg="addSp delSp modSp">
        <pc:chgData name="sareljgreyling@gmail.com" userId="S::urn:spo:guest#sareljgreyling@gmail.com::" providerId="AD" clId="Web-{E4DE0899-52C1-1C0D-34E6-E2AC83D2EF9F}" dt="2021-03-04T17:55:12.307" v="102"/>
        <pc:sldMkLst>
          <pc:docMk/>
          <pc:sldMk cId="3060092045" sldId="356"/>
        </pc:sldMkLst>
        <pc:spChg chg="add">
          <ac:chgData name="sareljgreyling@gmail.com" userId="S::urn:spo:guest#sareljgreyling@gmail.com::" providerId="AD" clId="Web-{E4DE0899-52C1-1C0D-34E6-E2AC83D2EF9F}" dt="2021-03-04T17:55:09.385" v="101"/>
          <ac:spMkLst>
            <pc:docMk/>
            <pc:sldMk cId="3060092045" sldId="356"/>
            <ac:spMk id="2" creationId="{4389EFE5-A19F-488C-BA9E-996282B1C001}"/>
          </ac:spMkLst>
        </pc:spChg>
        <pc:spChg chg="del mod">
          <ac:chgData name="sareljgreyling@gmail.com" userId="S::urn:spo:guest#sareljgreyling@gmail.com::" providerId="AD" clId="Web-{E4DE0899-52C1-1C0D-34E6-E2AC83D2EF9F}" dt="2021-03-04T17:55:12.307" v="102"/>
          <ac:spMkLst>
            <pc:docMk/>
            <pc:sldMk cId="3060092045" sldId="356"/>
            <ac:spMk id="8" creationId="{F229DE6C-A62B-429A-9993-CEAA9BC8F732}"/>
          </ac:spMkLst>
        </pc:spChg>
      </pc:sldChg>
      <pc:sldChg chg="addSp delSp">
        <pc:chgData name="sareljgreyling@gmail.com" userId="S::urn:spo:guest#sareljgreyling@gmail.com::" providerId="AD" clId="Web-{E4DE0899-52C1-1C0D-34E6-E2AC83D2EF9F}" dt="2021-03-04T17:55:21.964" v="104"/>
        <pc:sldMkLst>
          <pc:docMk/>
          <pc:sldMk cId="3696183142" sldId="357"/>
        </pc:sldMkLst>
        <pc:spChg chg="add">
          <ac:chgData name="sareljgreyling@gmail.com" userId="S::urn:spo:guest#sareljgreyling@gmail.com::" providerId="AD" clId="Web-{E4DE0899-52C1-1C0D-34E6-E2AC83D2EF9F}" dt="2021-03-04T17:55:21.964" v="104"/>
          <ac:spMkLst>
            <pc:docMk/>
            <pc:sldMk cId="3696183142" sldId="357"/>
            <ac:spMk id="2" creationId="{19BC0FCC-2510-4AAA-B106-8EA03D3BF265}"/>
          </ac:spMkLst>
        </pc:spChg>
        <pc:spChg chg="del">
          <ac:chgData name="sareljgreyling@gmail.com" userId="S::urn:spo:guest#sareljgreyling@gmail.com::" providerId="AD" clId="Web-{E4DE0899-52C1-1C0D-34E6-E2AC83D2EF9F}" dt="2021-03-04T17:55:20.683" v="103"/>
          <ac:spMkLst>
            <pc:docMk/>
            <pc:sldMk cId="3696183142" sldId="357"/>
            <ac:spMk id="8" creationId="{F229DE6C-A62B-429A-9993-CEAA9BC8F732}"/>
          </ac:spMkLst>
        </pc:spChg>
      </pc:sldChg>
      <pc:sldChg chg="addSp delSp modSp">
        <pc:chgData name="sareljgreyling@gmail.com" userId="S::urn:spo:guest#sareljgreyling@gmail.com::" providerId="AD" clId="Web-{E4DE0899-52C1-1C0D-34E6-E2AC83D2EF9F}" dt="2021-03-04T17:59:14.680" v="137" actId="20577"/>
        <pc:sldMkLst>
          <pc:docMk/>
          <pc:sldMk cId="308647414" sldId="358"/>
        </pc:sldMkLst>
        <pc:spChg chg="add">
          <ac:chgData name="sareljgreyling@gmail.com" userId="S::urn:spo:guest#sareljgreyling@gmail.com::" providerId="AD" clId="Web-{E4DE0899-52C1-1C0D-34E6-E2AC83D2EF9F}" dt="2021-03-04T17:55:50.590" v="106"/>
          <ac:spMkLst>
            <pc:docMk/>
            <pc:sldMk cId="308647414" sldId="358"/>
            <ac:spMk id="2" creationId="{5A627972-0A33-4D55-9CEF-A5A4EF6AB714}"/>
          </ac:spMkLst>
        </pc:spChg>
        <pc:spChg chg="del mod">
          <ac:chgData name="sareljgreyling@gmail.com" userId="S::urn:spo:guest#sareljgreyling@gmail.com::" providerId="AD" clId="Web-{E4DE0899-52C1-1C0D-34E6-E2AC83D2EF9F}" dt="2021-03-04T17:56:02.403" v="107"/>
          <ac:spMkLst>
            <pc:docMk/>
            <pc:sldMk cId="308647414" sldId="358"/>
            <ac:spMk id="8" creationId="{F229DE6C-A62B-429A-9993-CEAA9BC8F732}"/>
          </ac:spMkLst>
        </pc:spChg>
        <pc:spChg chg="mod">
          <ac:chgData name="sareljgreyling@gmail.com" userId="S::urn:spo:guest#sareljgreyling@gmail.com::" providerId="AD" clId="Web-{E4DE0899-52C1-1C0D-34E6-E2AC83D2EF9F}" dt="2021-03-04T17:58:58.647" v="133" actId="20577"/>
          <ac:spMkLst>
            <pc:docMk/>
            <pc:sldMk cId="308647414" sldId="358"/>
            <ac:spMk id="580" creationId="{FCDA76B0-11B3-4EDF-846D-B2DCA670401D}"/>
          </ac:spMkLst>
        </pc:spChg>
        <pc:spChg chg="mod">
          <ac:chgData name="sareljgreyling@gmail.com" userId="S::urn:spo:guest#sareljgreyling@gmail.com::" providerId="AD" clId="Web-{E4DE0899-52C1-1C0D-34E6-E2AC83D2EF9F}" dt="2021-03-04T17:59:03.992" v="134" actId="20577"/>
          <ac:spMkLst>
            <pc:docMk/>
            <pc:sldMk cId="308647414" sldId="358"/>
            <ac:spMk id="581" creationId="{8E346969-24E2-4284-B1AB-0FD003AAB96A}"/>
          </ac:spMkLst>
        </pc:spChg>
        <pc:spChg chg="mod">
          <ac:chgData name="sareljgreyling@gmail.com" userId="S::urn:spo:guest#sareljgreyling@gmail.com::" providerId="AD" clId="Web-{E4DE0899-52C1-1C0D-34E6-E2AC83D2EF9F}" dt="2021-03-04T17:59:07.398" v="135" actId="20577"/>
          <ac:spMkLst>
            <pc:docMk/>
            <pc:sldMk cId="308647414" sldId="358"/>
            <ac:spMk id="582" creationId="{0E1A6383-42BB-40BB-B812-AB29761BDD0A}"/>
          </ac:spMkLst>
        </pc:spChg>
        <pc:spChg chg="mod">
          <ac:chgData name="sareljgreyling@gmail.com" userId="S::urn:spo:guest#sareljgreyling@gmail.com::" providerId="AD" clId="Web-{E4DE0899-52C1-1C0D-34E6-E2AC83D2EF9F}" dt="2021-03-04T17:59:11.242" v="136" actId="20577"/>
          <ac:spMkLst>
            <pc:docMk/>
            <pc:sldMk cId="308647414" sldId="358"/>
            <ac:spMk id="583" creationId="{7EB48EDA-F9F1-4B71-BCDA-68039C89D925}"/>
          </ac:spMkLst>
        </pc:spChg>
        <pc:spChg chg="mod">
          <ac:chgData name="sareljgreyling@gmail.com" userId="S::urn:spo:guest#sareljgreyling@gmail.com::" providerId="AD" clId="Web-{E4DE0899-52C1-1C0D-34E6-E2AC83D2EF9F}" dt="2021-03-04T17:59:14.680" v="137" actId="20577"/>
          <ac:spMkLst>
            <pc:docMk/>
            <pc:sldMk cId="308647414" sldId="358"/>
            <ac:spMk id="584" creationId="{A654FE22-9094-45B6-B74D-12646C5C34EE}"/>
          </ac:spMkLst>
        </pc:spChg>
      </pc:sldChg>
      <pc:sldChg chg="addSp delSp modSp">
        <pc:chgData name="sareljgreyling@gmail.com" userId="S::urn:spo:guest#sareljgreyling@gmail.com::" providerId="AD" clId="Web-{E4DE0899-52C1-1C0D-34E6-E2AC83D2EF9F}" dt="2021-03-04T17:57:03.876" v="115" actId="1076"/>
        <pc:sldMkLst>
          <pc:docMk/>
          <pc:sldMk cId="691037975" sldId="359"/>
        </pc:sldMkLst>
        <pc:spChg chg="add">
          <ac:chgData name="sareljgreyling@gmail.com" userId="S::urn:spo:guest#sareljgreyling@gmail.com::" providerId="AD" clId="Web-{E4DE0899-52C1-1C0D-34E6-E2AC83D2EF9F}" dt="2021-03-04T17:56:35.343" v="109"/>
          <ac:spMkLst>
            <pc:docMk/>
            <pc:sldMk cId="691037975" sldId="359"/>
            <ac:spMk id="2" creationId="{64CEBADA-9A34-45B2-8290-8F7E970408F4}"/>
          </ac:spMkLst>
        </pc:spChg>
        <pc:spChg chg="del">
          <ac:chgData name="sareljgreyling@gmail.com" userId="S::urn:spo:guest#sareljgreyling@gmail.com::" providerId="AD" clId="Web-{E4DE0899-52C1-1C0D-34E6-E2AC83D2EF9F}" dt="2021-03-04T17:56:34.624" v="108"/>
          <ac:spMkLst>
            <pc:docMk/>
            <pc:sldMk cId="691037975" sldId="359"/>
            <ac:spMk id="8" creationId="{F229DE6C-A62B-429A-9993-CEAA9BC8F732}"/>
          </ac:spMkLst>
        </pc:spChg>
        <pc:spChg chg="mod">
          <ac:chgData name="sareljgreyling@gmail.com" userId="S::urn:spo:guest#sareljgreyling@gmail.com::" providerId="AD" clId="Web-{E4DE0899-52C1-1C0D-34E6-E2AC83D2EF9F}" dt="2021-03-04T17:57:03.876" v="115" actId="1076"/>
          <ac:spMkLst>
            <pc:docMk/>
            <pc:sldMk cId="691037975" sldId="359"/>
            <ac:spMk id="11" creationId="{3E2CAECD-1AB6-45E8-8F07-691409F8F25C}"/>
          </ac:spMkLst>
        </pc:spChg>
        <pc:picChg chg="mod">
          <ac:chgData name="sareljgreyling@gmail.com" userId="S::urn:spo:guest#sareljgreyling@gmail.com::" providerId="AD" clId="Web-{E4DE0899-52C1-1C0D-34E6-E2AC83D2EF9F}" dt="2021-03-04T17:56:39.593" v="110" actId="14100"/>
          <ac:picMkLst>
            <pc:docMk/>
            <pc:sldMk cId="691037975" sldId="359"/>
            <ac:picMk id="9" creationId="{DBB09023-E6AD-4253-BACD-B5E9B334EB5C}"/>
          </ac:picMkLst>
        </pc:picChg>
      </pc:sldChg>
    </pc:docChg>
  </pc:docChgLst>
  <pc:docChgLst>
    <pc:chgData name="Katherine Collett" userId="S::katherine.collett_eng.ox.ac.uk#ext#@lunet.onmicrosoft.com::57662196-1ff7-4fef-ad5f-ca819cd64cbc" providerId="AD" clId="Web-{7CF03713-5FE1-8621-2059-ACAFAE808CB2}"/>
    <pc:docChg chg="modSld">
      <pc:chgData name="Katherine Collett" userId="S::katherine.collett_eng.ox.ac.uk#ext#@lunet.onmicrosoft.com::57662196-1ff7-4fef-ad5f-ca819cd64cbc" providerId="AD" clId="Web-{7CF03713-5FE1-8621-2059-ACAFAE808CB2}" dt="2021-03-06T22:21:07.245" v="167"/>
      <pc:docMkLst>
        <pc:docMk/>
      </pc:docMkLst>
      <pc:sldChg chg="delAnim modAnim modNotes">
        <pc:chgData name="Katherine Collett" userId="S::katherine.collett_eng.ox.ac.uk#ext#@lunet.onmicrosoft.com::57662196-1ff7-4fef-ad5f-ca819cd64cbc" providerId="AD" clId="Web-{7CF03713-5FE1-8621-2059-ACAFAE808CB2}" dt="2021-03-06T22:08:37.264" v="40"/>
        <pc:sldMkLst>
          <pc:docMk/>
          <pc:sldMk cId="4221300384" sldId="263"/>
        </pc:sldMkLst>
      </pc:sldChg>
      <pc:sldChg chg="delAnim modAnim">
        <pc:chgData name="Katherine Collett" userId="S::katherine.collett_eng.ox.ac.uk#ext#@lunet.onmicrosoft.com::57662196-1ff7-4fef-ad5f-ca819cd64cbc" providerId="AD" clId="Web-{7CF03713-5FE1-8621-2059-ACAFAE808CB2}" dt="2021-03-06T22:08:41.951" v="41"/>
        <pc:sldMkLst>
          <pc:docMk/>
          <pc:sldMk cId="762183620" sldId="297"/>
        </pc:sldMkLst>
      </pc:sldChg>
      <pc:sldChg chg="modNotes">
        <pc:chgData name="Katherine Collett" userId="S::katherine.collett_eng.ox.ac.uk#ext#@lunet.onmicrosoft.com::57662196-1ff7-4fef-ad5f-ca819cd64cbc" providerId="AD" clId="Web-{7CF03713-5FE1-8621-2059-ACAFAE808CB2}" dt="2021-03-06T22:17:08.416" v="114"/>
        <pc:sldMkLst>
          <pc:docMk/>
          <pc:sldMk cId="3536607974" sldId="303"/>
        </pc:sldMkLst>
      </pc:sldChg>
      <pc:sldChg chg="modSp">
        <pc:chgData name="Katherine Collett" userId="S::katherine.collett_eng.ox.ac.uk#ext#@lunet.onmicrosoft.com::57662196-1ff7-4fef-ad5f-ca819cd64cbc" providerId="AD" clId="Web-{7CF03713-5FE1-8621-2059-ACAFAE808CB2}" dt="2021-03-06T22:15:35.335" v="109" actId="20577"/>
        <pc:sldMkLst>
          <pc:docMk/>
          <pc:sldMk cId="1633408170" sldId="304"/>
        </pc:sldMkLst>
        <pc:graphicFrameChg chg="modGraphic">
          <ac:chgData name="Katherine Collett" userId="S::katherine.collett_eng.ox.ac.uk#ext#@lunet.onmicrosoft.com::57662196-1ff7-4fef-ad5f-ca819cd64cbc" providerId="AD" clId="Web-{7CF03713-5FE1-8621-2059-ACAFAE808CB2}" dt="2021-03-06T22:15:35.335" v="109" actId="20577"/>
          <ac:graphicFrameMkLst>
            <pc:docMk/>
            <pc:sldMk cId="1633408170" sldId="304"/>
            <ac:graphicFrameMk id="2" creationId="{103EB859-81E4-4969-9D5A-E3A6CC0A18FE}"/>
          </ac:graphicFrameMkLst>
        </pc:graphicFrameChg>
      </pc:sldChg>
      <pc:sldChg chg="modSp">
        <pc:chgData name="Katherine Collett" userId="S::katherine.collett_eng.ox.ac.uk#ext#@lunet.onmicrosoft.com::57662196-1ff7-4fef-ad5f-ca819cd64cbc" providerId="AD" clId="Web-{7CF03713-5FE1-8621-2059-ACAFAE808CB2}" dt="2021-03-06T22:15:50.695" v="111" actId="20577"/>
        <pc:sldMkLst>
          <pc:docMk/>
          <pc:sldMk cId="1431669721" sldId="340"/>
        </pc:sldMkLst>
        <pc:graphicFrameChg chg="modGraphic">
          <ac:chgData name="Katherine Collett" userId="S::katherine.collett_eng.ox.ac.uk#ext#@lunet.onmicrosoft.com::57662196-1ff7-4fef-ad5f-ca819cd64cbc" providerId="AD" clId="Web-{7CF03713-5FE1-8621-2059-ACAFAE808CB2}" dt="2021-03-06T22:15:50.695" v="111" actId="20577"/>
          <ac:graphicFrameMkLst>
            <pc:docMk/>
            <pc:sldMk cId="1431669721" sldId="340"/>
            <ac:graphicFrameMk id="145" creationId="{32E78F7F-C766-4576-9918-631DCF724BE1}"/>
          </ac:graphicFrameMkLst>
        </pc:graphicFrameChg>
      </pc:sldChg>
      <pc:sldChg chg="modSp delAnim modAnim modNotes">
        <pc:chgData name="Katherine Collett" userId="S::katherine.collett_eng.ox.ac.uk#ext#@lunet.onmicrosoft.com::57662196-1ff7-4fef-ad5f-ca819cd64cbc" providerId="AD" clId="Web-{7CF03713-5FE1-8621-2059-ACAFAE808CB2}" dt="2021-03-06T22:07:55.966" v="30"/>
        <pc:sldMkLst>
          <pc:docMk/>
          <pc:sldMk cId="56637415" sldId="341"/>
        </pc:sldMkLst>
        <pc:spChg chg="mod">
          <ac:chgData name="Katherine Collett" userId="S::katherine.collett_eng.ox.ac.uk#ext#@lunet.onmicrosoft.com::57662196-1ff7-4fef-ad5f-ca819cd64cbc" providerId="AD" clId="Web-{7CF03713-5FE1-8621-2059-ACAFAE808CB2}" dt="2021-03-06T22:03:15.454" v="4" actId="14100"/>
          <ac:spMkLst>
            <pc:docMk/>
            <pc:sldMk cId="56637415" sldId="341"/>
            <ac:spMk id="15" creationId="{79D30AB8-0B44-4C1C-B6C9-C37D132BED6E}"/>
          </ac:spMkLst>
        </pc:spChg>
      </pc:sldChg>
      <pc:sldChg chg="modNotes">
        <pc:chgData name="Katherine Collett" userId="S::katherine.collett_eng.ox.ac.uk#ext#@lunet.onmicrosoft.com::57662196-1ff7-4fef-ad5f-ca819cd64cbc" providerId="AD" clId="Web-{7CF03713-5FE1-8621-2059-ACAFAE808CB2}" dt="2021-03-06T22:12:14.625" v="48"/>
        <pc:sldMkLst>
          <pc:docMk/>
          <pc:sldMk cId="2334961334" sldId="343"/>
        </pc:sldMkLst>
      </pc:sldChg>
      <pc:sldChg chg="modSp modNotes">
        <pc:chgData name="Katherine Collett" userId="S::katherine.collett_eng.ox.ac.uk#ext#@lunet.onmicrosoft.com::57662196-1ff7-4fef-ad5f-ca819cd64cbc" providerId="AD" clId="Web-{7CF03713-5FE1-8621-2059-ACAFAE808CB2}" dt="2021-03-06T22:15:25.507" v="106"/>
        <pc:sldMkLst>
          <pc:docMk/>
          <pc:sldMk cId="4240010670" sldId="348"/>
        </pc:sldMkLst>
        <pc:graphicFrameChg chg="modGraphic">
          <ac:chgData name="Katherine Collett" userId="S::katherine.collett_eng.ox.ac.uk#ext#@lunet.onmicrosoft.com::57662196-1ff7-4fef-ad5f-ca819cd64cbc" providerId="AD" clId="Web-{7CF03713-5FE1-8621-2059-ACAFAE808CB2}" dt="2021-03-06T22:14:54.647" v="104" actId="20577"/>
          <ac:graphicFrameMkLst>
            <pc:docMk/>
            <pc:sldMk cId="4240010670" sldId="348"/>
            <ac:graphicFrameMk id="2" creationId="{103EB859-81E4-4969-9D5A-E3A6CC0A18FE}"/>
          </ac:graphicFrameMkLst>
        </pc:graphicFrameChg>
      </pc:sldChg>
      <pc:sldChg chg="delCm">
        <pc:chgData name="Katherine Collett" userId="S::katherine.collett_eng.ox.ac.uk#ext#@lunet.onmicrosoft.com::57662196-1ff7-4fef-ad5f-ca819cd64cbc" providerId="AD" clId="Web-{7CF03713-5FE1-8621-2059-ACAFAE808CB2}" dt="2021-03-06T22:09:52.094" v="42"/>
        <pc:sldMkLst>
          <pc:docMk/>
          <pc:sldMk cId="1269968066" sldId="352"/>
        </pc:sldMkLst>
      </pc:sldChg>
      <pc:sldChg chg="delCm modNotes">
        <pc:chgData name="Katherine Collett" userId="S::katherine.collett_eng.ox.ac.uk#ext#@lunet.onmicrosoft.com::57662196-1ff7-4fef-ad5f-ca819cd64cbc" providerId="AD" clId="Web-{7CF03713-5FE1-8621-2059-ACAFAE808CB2}" dt="2021-03-06T22:14:34.631" v="96"/>
        <pc:sldMkLst>
          <pc:docMk/>
          <pc:sldMk cId="3626622427" sldId="353"/>
        </pc:sldMkLst>
      </pc:sldChg>
      <pc:sldChg chg="modNotes">
        <pc:chgData name="Katherine Collett" userId="S::katherine.collett_eng.ox.ac.uk#ext#@lunet.onmicrosoft.com::57662196-1ff7-4fef-ad5f-ca819cd64cbc" providerId="AD" clId="Web-{7CF03713-5FE1-8621-2059-ACAFAE808CB2}" dt="2021-03-06T22:21:07.245" v="167"/>
        <pc:sldMkLst>
          <pc:docMk/>
          <pc:sldMk cId="691037975" sldId="359"/>
        </pc:sldMkLst>
      </pc:sldChg>
    </pc:docChg>
  </pc:docChgLst>
  <pc:docChgLst>
    <pc:chgData name="Stephanie Hirmer" userId="S::engs2125_ox.ac.uk#ext#@lunet.onmicrosoft.com::13e44439-8913-4347-a3e1-e8bd29e343d7" providerId="AD" clId="Web-{4AFD2A97-4D72-379A-4E42-F6EEFDB64355}"/>
    <pc:docChg chg="modSld">
      <pc:chgData name="Stephanie Hirmer" userId="S::engs2125_ox.ac.uk#ext#@lunet.onmicrosoft.com::13e44439-8913-4347-a3e1-e8bd29e343d7" providerId="AD" clId="Web-{4AFD2A97-4D72-379A-4E42-F6EEFDB64355}" dt="2021-02-20T14:52:11.603" v="29"/>
      <pc:docMkLst>
        <pc:docMk/>
      </pc:docMkLst>
      <pc:sldChg chg="addSp delSp modSp">
        <pc:chgData name="Stephanie Hirmer" userId="S::engs2125_ox.ac.uk#ext#@lunet.onmicrosoft.com::13e44439-8913-4347-a3e1-e8bd29e343d7" providerId="AD" clId="Web-{4AFD2A97-4D72-379A-4E42-F6EEFDB64355}" dt="2021-02-20T14:51:31.274" v="4" actId="20577"/>
        <pc:sldMkLst>
          <pc:docMk/>
          <pc:sldMk cId="1934516113" sldId="339"/>
        </pc:sldMkLst>
        <pc:spChg chg="del mod">
          <ac:chgData name="Stephanie Hirmer" userId="S::engs2125_ox.ac.uk#ext#@lunet.onmicrosoft.com::13e44439-8913-4347-a3e1-e8bd29e343d7" providerId="AD" clId="Web-{4AFD2A97-4D72-379A-4E42-F6EEFDB64355}" dt="2021-02-20T14:51:23.524" v="2"/>
          <ac:spMkLst>
            <pc:docMk/>
            <pc:sldMk cId="1934516113" sldId="339"/>
            <ac:spMk id="9" creationId="{D65E6D98-BE8C-6B4C-B23E-6167300445AE}"/>
          </ac:spMkLst>
        </pc:spChg>
        <pc:spChg chg="add mod">
          <ac:chgData name="Stephanie Hirmer" userId="S::engs2125_ox.ac.uk#ext#@lunet.onmicrosoft.com::13e44439-8913-4347-a3e1-e8bd29e343d7" providerId="AD" clId="Web-{4AFD2A97-4D72-379A-4E42-F6EEFDB64355}" dt="2021-02-20T14:51:31.274" v="4" actId="20577"/>
          <ac:spMkLst>
            <pc:docMk/>
            <pc:sldMk cId="1934516113" sldId="339"/>
            <ac:spMk id="13" creationId="{A7BDFE6F-D6B4-4E27-BE34-D29385194900}"/>
          </ac:spMkLst>
        </pc:spChg>
      </pc:sldChg>
      <pc:sldChg chg="addSp delSp modSp">
        <pc:chgData name="Stephanie Hirmer" userId="S::engs2125_ox.ac.uk#ext#@lunet.onmicrosoft.com::13e44439-8913-4347-a3e1-e8bd29e343d7" providerId="AD" clId="Web-{4AFD2A97-4D72-379A-4E42-F6EEFDB64355}" dt="2021-02-20T14:52:11.603" v="29"/>
        <pc:sldMkLst>
          <pc:docMk/>
          <pc:sldMk cId="1431669721" sldId="340"/>
        </pc:sldMkLst>
        <pc:spChg chg="del">
          <ac:chgData name="Stephanie Hirmer" userId="S::engs2125_ox.ac.uk#ext#@lunet.onmicrosoft.com::13e44439-8913-4347-a3e1-e8bd29e343d7" providerId="AD" clId="Web-{4AFD2A97-4D72-379A-4E42-F6EEFDB64355}" dt="2021-02-20T14:52:11.603" v="29"/>
          <ac:spMkLst>
            <pc:docMk/>
            <pc:sldMk cId="1431669721" sldId="340"/>
            <ac:spMk id="8" creationId="{63FE2775-FB72-4D44-B480-06EBB7F679B3}"/>
          </ac:spMkLst>
        </pc:spChg>
        <pc:spChg chg="del">
          <ac:chgData name="Stephanie Hirmer" userId="S::engs2125_ox.ac.uk#ext#@lunet.onmicrosoft.com::13e44439-8913-4347-a3e1-e8bd29e343d7" providerId="AD" clId="Web-{4AFD2A97-4D72-379A-4E42-F6EEFDB64355}" dt="2021-02-20T14:51:37.868" v="5"/>
          <ac:spMkLst>
            <pc:docMk/>
            <pc:sldMk cId="1431669721" sldId="340"/>
            <ac:spMk id="12" creationId="{311AFFA9-BC11-6644-BCEE-9F4BD9EC2A5E}"/>
          </ac:spMkLst>
        </pc:spChg>
        <pc:spChg chg="add">
          <ac:chgData name="Stephanie Hirmer" userId="S::engs2125_ox.ac.uk#ext#@lunet.onmicrosoft.com::13e44439-8913-4347-a3e1-e8bd29e343d7" providerId="AD" clId="Web-{4AFD2A97-4D72-379A-4E42-F6EEFDB64355}" dt="2021-02-20T14:51:38.415" v="6"/>
          <ac:spMkLst>
            <pc:docMk/>
            <pc:sldMk cId="1431669721" sldId="340"/>
            <ac:spMk id="31" creationId="{E11901CC-A8B1-42A4-8C87-59EEF35057E5}"/>
          </ac:spMkLst>
        </pc:spChg>
        <pc:spChg chg="add mod">
          <ac:chgData name="Stephanie Hirmer" userId="S::engs2125_ox.ac.uk#ext#@lunet.onmicrosoft.com::13e44439-8913-4347-a3e1-e8bd29e343d7" providerId="AD" clId="Web-{4AFD2A97-4D72-379A-4E42-F6EEFDB64355}" dt="2021-02-20T14:52:10.462" v="28" actId="20577"/>
          <ac:spMkLst>
            <pc:docMk/>
            <pc:sldMk cId="1431669721" sldId="340"/>
            <ac:spMk id="33" creationId="{5D1C7302-B6E5-48C0-9BF3-5F7B010D36DC}"/>
          </ac:spMkLst>
        </pc:spChg>
      </pc:sldChg>
    </pc:docChg>
  </pc:docChgLst>
  <pc:docChgLst>
    <pc:chgData name="Katherine Collett" userId="S::katherine.collett_eng.ox.ac.uk#ext#@lunet.onmicrosoft.com::57662196-1ff7-4fef-ad5f-ca819cd64cbc" providerId="AD" clId="Web-{4DD7D5D8-F293-A624-14BB-911BD0824F34}"/>
    <pc:docChg chg="modSld">
      <pc:chgData name="Katherine Collett" userId="S::katherine.collett_eng.ox.ac.uk#ext#@lunet.onmicrosoft.com::57662196-1ff7-4fef-ad5f-ca819cd64cbc" providerId="AD" clId="Web-{4DD7D5D8-F293-A624-14BB-911BD0824F34}" dt="2021-03-06T23:23:37.563" v="48"/>
      <pc:docMkLst>
        <pc:docMk/>
      </pc:docMkLst>
      <pc:sldChg chg="modSp modNotes">
        <pc:chgData name="Katherine Collett" userId="S::katherine.collett_eng.ox.ac.uk#ext#@lunet.onmicrosoft.com::57662196-1ff7-4fef-ad5f-ca819cd64cbc" providerId="AD" clId="Web-{4DD7D5D8-F293-A624-14BB-911BD0824F34}" dt="2021-03-06T23:21:31.339" v="10" actId="20577"/>
        <pc:sldMkLst>
          <pc:docMk/>
          <pc:sldMk cId="578265339" sldId="257"/>
        </pc:sldMkLst>
        <pc:spChg chg="mod">
          <ac:chgData name="Katherine Collett" userId="S::katherine.collett_eng.ox.ac.uk#ext#@lunet.onmicrosoft.com::57662196-1ff7-4fef-ad5f-ca819cd64cbc" providerId="AD" clId="Web-{4DD7D5D8-F293-A624-14BB-911BD0824F34}" dt="2021-03-06T23:21:31.339" v="10" actId="20577"/>
          <ac:spMkLst>
            <pc:docMk/>
            <pc:sldMk cId="578265339" sldId="257"/>
            <ac:spMk id="14" creationId="{D2B48615-9B59-FC42-8A1C-39AC6AD2B38A}"/>
          </ac:spMkLst>
        </pc:spChg>
      </pc:sldChg>
      <pc:sldChg chg="modNotes">
        <pc:chgData name="Katherine Collett" userId="S::katherine.collett_eng.ox.ac.uk#ext#@lunet.onmicrosoft.com::57662196-1ff7-4fef-ad5f-ca819cd64cbc" providerId="AD" clId="Web-{4DD7D5D8-F293-A624-14BB-911BD0824F34}" dt="2021-03-06T23:23:15.656" v="40"/>
        <pc:sldMkLst>
          <pc:docMk/>
          <pc:sldMk cId="3536607974" sldId="303"/>
        </pc:sldMkLst>
      </pc:sldChg>
      <pc:sldChg chg="modNotes">
        <pc:chgData name="Katherine Collett" userId="S::katherine.collett_eng.ox.ac.uk#ext#@lunet.onmicrosoft.com::57662196-1ff7-4fef-ad5f-ca819cd64cbc" providerId="AD" clId="Web-{4DD7D5D8-F293-A624-14BB-911BD0824F34}" dt="2021-03-06T23:23:26.735" v="45"/>
        <pc:sldMkLst>
          <pc:docMk/>
          <pc:sldMk cId="1633408170" sldId="304"/>
        </pc:sldMkLst>
      </pc:sldChg>
      <pc:sldChg chg="modNotes">
        <pc:chgData name="Katherine Collett" userId="S::katherine.collett_eng.ox.ac.uk#ext#@lunet.onmicrosoft.com::57662196-1ff7-4fef-ad5f-ca819cd64cbc" providerId="AD" clId="Web-{4DD7D5D8-F293-A624-14BB-911BD0824F34}" dt="2021-03-06T23:22:53.578" v="36"/>
        <pc:sldMkLst>
          <pc:docMk/>
          <pc:sldMk cId="1367493280" sldId="308"/>
        </pc:sldMkLst>
      </pc:sldChg>
      <pc:sldChg chg="modNotes">
        <pc:chgData name="Katherine Collett" userId="S::katherine.collett_eng.ox.ac.uk#ext#@lunet.onmicrosoft.com::57662196-1ff7-4fef-ad5f-ca819cd64cbc" providerId="AD" clId="Web-{4DD7D5D8-F293-A624-14BB-911BD0824F34}" dt="2021-03-06T23:21:35.855" v="11"/>
        <pc:sldMkLst>
          <pc:docMk/>
          <pc:sldMk cId="1934516113" sldId="339"/>
        </pc:sldMkLst>
      </pc:sldChg>
      <pc:sldChg chg="modNotes">
        <pc:chgData name="Katherine Collett" userId="S::katherine.collett_eng.ox.ac.uk#ext#@lunet.onmicrosoft.com::57662196-1ff7-4fef-ad5f-ca819cd64cbc" providerId="AD" clId="Web-{4DD7D5D8-F293-A624-14BB-911BD0824F34}" dt="2021-03-06T23:21:43.902" v="13"/>
        <pc:sldMkLst>
          <pc:docMk/>
          <pc:sldMk cId="1431669721" sldId="340"/>
        </pc:sldMkLst>
      </pc:sldChg>
      <pc:sldChg chg="modNotes">
        <pc:chgData name="Katherine Collett" userId="S::katherine.collett_eng.ox.ac.uk#ext#@lunet.onmicrosoft.com::57662196-1ff7-4fef-ad5f-ca819cd64cbc" providerId="AD" clId="Web-{4DD7D5D8-F293-A624-14BB-911BD0824F34}" dt="2021-03-06T23:22:21.059" v="26"/>
        <pc:sldMkLst>
          <pc:docMk/>
          <pc:sldMk cId="56637415" sldId="341"/>
        </pc:sldMkLst>
      </pc:sldChg>
      <pc:sldChg chg="modNotes">
        <pc:chgData name="Katherine Collett" userId="S::katherine.collett_eng.ox.ac.uk#ext#@lunet.onmicrosoft.com::57662196-1ff7-4fef-ad5f-ca819cd64cbc" providerId="AD" clId="Web-{4DD7D5D8-F293-A624-14BB-911BD0824F34}" dt="2021-03-06T23:22:33.263" v="28"/>
        <pc:sldMkLst>
          <pc:docMk/>
          <pc:sldMk cId="2334961334" sldId="343"/>
        </pc:sldMkLst>
      </pc:sldChg>
      <pc:sldChg chg="modNotes">
        <pc:chgData name="Katherine Collett" userId="S::katherine.collett_eng.ox.ac.uk#ext#@lunet.onmicrosoft.com::57662196-1ff7-4fef-ad5f-ca819cd64cbc" providerId="AD" clId="Web-{4DD7D5D8-F293-A624-14BB-911BD0824F34}" dt="2021-03-06T23:22:50.312" v="34"/>
        <pc:sldMkLst>
          <pc:docMk/>
          <pc:sldMk cId="2262863004" sldId="344"/>
        </pc:sldMkLst>
      </pc:sldChg>
      <pc:sldChg chg="modNotes">
        <pc:chgData name="Katherine Collett" userId="S::katherine.collett_eng.ox.ac.uk#ext#@lunet.onmicrosoft.com::57662196-1ff7-4fef-ad5f-ca819cd64cbc" providerId="AD" clId="Web-{4DD7D5D8-F293-A624-14BB-911BD0824F34}" dt="2021-03-06T23:23:37.563" v="48"/>
        <pc:sldMkLst>
          <pc:docMk/>
          <pc:sldMk cId="3696183142" sldId="357"/>
        </pc:sldMkLst>
      </pc:sldChg>
    </pc:docChg>
  </pc:docChgLst>
  <pc:docChgLst>
    <pc:chgData name="Katherine Collett" userId="S::katherine.collett_eng.ox.ac.uk#ext#@lunet.onmicrosoft.com::57662196-1ff7-4fef-ad5f-ca819cd64cbc" providerId="AD" clId="Web-{4A321611-F8B4-44AD-63A5-3715323458A6}"/>
    <pc:docChg chg="modSld">
      <pc:chgData name="Katherine Collett" userId="S::katherine.collett_eng.ox.ac.uk#ext#@lunet.onmicrosoft.com::57662196-1ff7-4fef-ad5f-ca819cd64cbc" providerId="AD" clId="Web-{4A321611-F8B4-44AD-63A5-3715323458A6}" dt="2021-03-05T14:24:40.853" v="54"/>
      <pc:docMkLst>
        <pc:docMk/>
      </pc:docMkLst>
      <pc:sldChg chg="modNotes">
        <pc:chgData name="Katherine Collett" userId="S::katherine.collett_eng.ox.ac.uk#ext#@lunet.onmicrosoft.com::57662196-1ff7-4fef-ad5f-ca819cd64cbc" providerId="AD" clId="Web-{4A321611-F8B4-44AD-63A5-3715323458A6}" dt="2021-03-05T14:24:40.853" v="54"/>
        <pc:sldMkLst>
          <pc:docMk/>
          <pc:sldMk cId="691037975" sldId="359"/>
        </pc:sldMkLst>
      </pc:sldChg>
    </pc:docChg>
  </pc:docChgLst>
  <pc:docChgLst>
    <pc:chgData name="Katherine Collett" userId="S::katherine.collett_eng.ox.ac.uk#ext#@lunet.onmicrosoft.com::57662196-1ff7-4fef-ad5f-ca819cd64cbc" providerId="AD" clId="Web-{E98BE65E-3CA6-E135-DDB7-E96F9C57C233}"/>
    <pc:docChg chg="addSld delSld modSld">
      <pc:chgData name="Katherine Collett" userId="S::katherine.collett_eng.ox.ac.uk#ext#@lunet.onmicrosoft.com::57662196-1ff7-4fef-ad5f-ca819cd64cbc" providerId="AD" clId="Web-{E98BE65E-3CA6-E135-DDB7-E96F9C57C233}" dt="2021-03-03T16:44:35.761" v="970"/>
      <pc:docMkLst>
        <pc:docMk/>
      </pc:docMkLst>
      <pc:sldChg chg="del">
        <pc:chgData name="Katherine Collett" userId="S::katherine.collett_eng.ox.ac.uk#ext#@lunet.onmicrosoft.com::57662196-1ff7-4fef-ad5f-ca819cd64cbc" providerId="AD" clId="Web-{E98BE65E-3CA6-E135-DDB7-E96F9C57C233}" dt="2021-03-03T14:27:24.210" v="18"/>
        <pc:sldMkLst>
          <pc:docMk/>
          <pc:sldMk cId="3850748882" sldId="264"/>
        </pc:sldMkLst>
      </pc:sldChg>
      <pc:sldChg chg="del">
        <pc:chgData name="Katherine Collett" userId="S::katherine.collett_eng.ox.ac.uk#ext#@lunet.onmicrosoft.com::57662196-1ff7-4fef-ad5f-ca819cd64cbc" providerId="AD" clId="Web-{E98BE65E-3CA6-E135-DDB7-E96F9C57C233}" dt="2021-03-03T14:27:24.194" v="17"/>
        <pc:sldMkLst>
          <pc:docMk/>
          <pc:sldMk cId="213543632" sldId="265"/>
        </pc:sldMkLst>
      </pc:sldChg>
      <pc:sldChg chg="del">
        <pc:chgData name="Katherine Collett" userId="S::katherine.collett_eng.ox.ac.uk#ext#@lunet.onmicrosoft.com::57662196-1ff7-4fef-ad5f-ca819cd64cbc" providerId="AD" clId="Web-{E98BE65E-3CA6-E135-DDB7-E96F9C57C233}" dt="2021-03-03T14:27:24.194" v="16"/>
        <pc:sldMkLst>
          <pc:docMk/>
          <pc:sldMk cId="2542293984" sldId="266"/>
        </pc:sldMkLst>
      </pc:sldChg>
      <pc:sldChg chg="del">
        <pc:chgData name="Katherine Collett" userId="S::katherine.collett_eng.ox.ac.uk#ext#@lunet.onmicrosoft.com::57662196-1ff7-4fef-ad5f-ca819cd64cbc" providerId="AD" clId="Web-{E98BE65E-3CA6-E135-DDB7-E96F9C57C233}" dt="2021-03-03T14:27:24.194" v="15"/>
        <pc:sldMkLst>
          <pc:docMk/>
          <pc:sldMk cId="1580086849" sldId="267"/>
        </pc:sldMkLst>
      </pc:sldChg>
      <pc:sldChg chg="del">
        <pc:chgData name="Katherine Collett" userId="S::katherine.collett_eng.ox.ac.uk#ext#@lunet.onmicrosoft.com::57662196-1ff7-4fef-ad5f-ca819cd64cbc" providerId="AD" clId="Web-{E98BE65E-3CA6-E135-DDB7-E96F9C57C233}" dt="2021-03-03T14:27:24.178" v="10"/>
        <pc:sldMkLst>
          <pc:docMk/>
          <pc:sldMk cId="2768043395" sldId="268"/>
        </pc:sldMkLst>
      </pc:sldChg>
      <pc:sldChg chg="del">
        <pc:chgData name="Katherine Collett" userId="S::katherine.collett_eng.ox.ac.uk#ext#@lunet.onmicrosoft.com::57662196-1ff7-4fef-ad5f-ca819cd64cbc" providerId="AD" clId="Web-{E98BE65E-3CA6-E135-DDB7-E96F9C57C233}" dt="2021-03-03T14:27:24.194" v="11"/>
        <pc:sldMkLst>
          <pc:docMk/>
          <pc:sldMk cId="2222984380" sldId="269"/>
        </pc:sldMkLst>
      </pc:sldChg>
      <pc:sldChg chg="del">
        <pc:chgData name="Katherine Collett" userId="S::katherine.collett_eng.ox.ac.uk#ext#@lunet.onmicrosoft.com::57662196-1ff7-4fef-ad5f-ca819cd64cbc" providerId="AD" clId="Web-{E98BE65E-3CA6-E135-DDB7-E96F9C57C233}" dt="2021-03-03T14:27:24.194" v="12"/>
        <pc:sldMkLst>
          <pc:docMk/>
          <pc:sldMk cId="1407339670" sldId="270"/>
        </pc:sldMkLst>
      </pc:sldChg>
      <pc:sldChg chg="del">
        <pc:chgData name="Katherine Collett" userId="S::katherine.collett_eng.ox.ac.uk#ext#@lunet.onmicrosoft.com::57662196-1ff7-4fef-ad5f-ca819cd64cbc" providerId="AD" clId="Web-{E98BE65E-3CA6-E135-DDB7-E96F9C57C233}" dt="2021-03-03T14:27:24.194" v="13"/>
        <pc:sldMkLst>
          <pc:docMk/>
          <pc:sldMk cId="3505808391" sldId="271"/>
        </pc:sldMkLst>
      </pc:sldChg>
      <pc:sldChg chg="del">
        <pc:chgData name="Katherine Collett" userId="S::katherine.collett_eng.ox.ac.uk#ext#@lunet.onmicrosoft.com::57662196-1ff7-4fef-ad5f-ca819cd64cbc" providerId="AD" clId="Web-{E98BE65E-3CA6-E135-DDB7-E96F9C57C233}" dt="2021-03-03T14:27:24.194" v="14"/>
        <pc:sldMkLst>
          <pc:docMk/>
          <pc:sldMk cId="3899252700" sldId="272"/>
        </pc:sldMkLst>
      </pc:sldChg>
      <pc:sldChg chg="del">
        <pc:chgData name="Katherine Collett" userId="S::katherine.collett_eng.ox.ac.uk#ext#@lunet.onmicrosoft.com::57662196-1ff7-4fef-ad5f-ca819cd64cbc" providerId="AD" clId="Web-{E98BE65E-3CA6-E135-DDB7-E96F9C57C233}" dt="2021-03-03T14:27:24.178" v="5"/>
        <pc:sldMkLst>
          <pc:docMk/>
          <pc:sldMk cId="2590383025" sldId="273"/>
        </pc:sldMkLst>
      </pc:sldChg>
      <pc:sldChg chg="del">
        <pc:chgData name="Katherine Collett" userId="S::katherine.collett_eng.ox.ac.uk#ext#@lunet.onmicrosoft.com::57662196-1ff7-4fef-ad5f-ca819cd64cbc" providerId="AD" clId="Web-{E98BE65E-3CA6-E135-DDB7-E96F9C57C233}" dt="2021-03-03T14:27:24.178" v="6"/>
        <pc:sldMkLst>
          <pc:docMk/>
          <pc:sldMk cId="2033803947" sldId="274"/>
        </pc:sldMkLst>
      </pc:sldChg>
      <pc:sldChg chg="del">
        <pc:chgData name="Katherine Collett" userId="S::katherine.collett_eng.ox.ac.uk#ext#@lunet.onmicrosoft.com::57662196-1ff7-4fef-ad5f-ca819cd64cbc" providerId="AD" clId="Web-{E98BE65E-3CA6-E135-DDB7-E96F9C57C233}" dt="2021-03-03T14:27:24.178" v="7"/>
        <pc:sldMkLst>
          <pc:docMk/>
          <pc:sldMk cId="649433922" sldId="275"/>
        </pc:sldMkLst>
      </pc:sldChg>
      <pc:sldChg chg="del">
        <pc:chgData name="Katherine Collett" userId="S::katherine.collett_eng.ox.ac.uk#ext#@lunet.onmicrosoft.com::57662196-1ff7-4fef-ad5f-ca819cd64cbc" providerId="AD" clId="Web-{E98BE65E-3CA6-E135-DDB7-E96F9C57C233}" dt="2021-03-03T14:27:24.178" v="8"/>
        <pc:sldMkLst>
          <pc:docMk/>
          <pc:sldMk cId="4087142353" sldId="276"/>
        </pc:sldMkLst>
      </pc:sldChg>
      <pc:sldChg chg="del">
        <pc:chgData name="Katherine Collett" userId="S::katherine.collett_eng.ox.ac.uk#ext#@lunet.onmicrosoft.com::57662196-1ff7-4fef-ad5f-ca819cd64cbc" providerId="AD" clId="Web-{E98BE65E-3CA6-E135-DDB7-E96F9C57C233}" dt="2021-03-03T14:27:24.178" v="9"/>
        <pc:sldMkLst>
          <pc:docMk/>
          <pc:sldMk cId="2097209775" sldId="277"/>
        </pc:sldMkLst>
      </pc:sldChg>
      <pc:sldChg chg="del">
        <pc:chgData name="Katherine Collett" userId="S::katherine.collett_eng.ox.ac.uk#ext#@lunet.onmicrosoft.com::57662196-1ff7-4fef-ad5f-ca819cd64cbc" providerId="AD" clId="Web-{E98BE65E-3CA6-E135-DDB7-E96F9C57C233}" dt="2021-03-03T14:27:24.163" v="0"/>
        <pc:sldMkLst>
          <pc:docMk/>
          <pc:sldMk cId="2536131210" sldId="278"/>
        </pc:sldMkLst>
      </pc:sldChg>
      <pc:sldChg chg="del">
        <pc:chgData name="Katherine Collett" userId="S::katherine.collett_eng.ox.ac.uk#ext#@lunet.onmicrosoft.com::57662196-1ff7-4fef-ad5f-ca819cd64cbc" providerId="AD" clId="Web-{E98BE65E-3CA6-E135-DDB7-E96F9C57C233}" dt="2021-03-03T14:27:24.163" v="1"/>
        <pc:sldMkLst>
          <pc:docMk/>
          <pc:sldMk cId="2031948844" sldId="279"/>
        </pc:sldMkLst>
      </pc:sldChg>
      <pc:sldChg chg="del">
        <pc:chgData name="Katherine Collett" userId="S::katherine.collett_eng.ox.ac.uk#ext#@lunet.onmicrosoft.com::57662196-1ff7-4fef-ad5f-ca819cd64cbc" providerId="AD" clId="Web-{E98BE65E-3CA6-E135-DDB7-E96F9C57C233}" dt="2021-03-03T14:27:24.163" v="2"/>
        <pc:sldMkLst>
          <pc:docMk/>
          <pc:sldMk cId="1334544098" sldId="280"/>
        </pc:sldMkLst>
      </pc:sldChg>
      <pc:sldChg chg="del">
        <pc:chgData name="Katherine Collett" userId="S::katherine.collett_eng.ox.ac.uk#ext#@lunet.onmicrosoft.com::57662196-1ff7-4fef-ad5f-ca819cd64cbc" providerId="AD" clId="Web-{E98BE65E-3CA6-E135-DDB7-E96F9C57C233}" dt="2021-03-03T14:27:24.163" v="3"/>
        <pc:sldMkLst>
          <pc:docMk/>
          <pc:sldMk cId="1638375504" sldId="281"/>
        </pc:sldMkLst>
      </pc:sldChg>
      <pc:sldChg chg="del">
        <pc:chgData name="Katherine Collett" userId="S::katherine.collett_eng.ox.ac.uk#ext#@lunet.onmicrosoft.com::57662196-1ff7-4fef-ad5f-ca819cd64cbc" providerId="AD" clId="Web-{E98BE65E-3CA6-E135-DDB7-E96F9C57C233}" dt="2021-03-03T14:27:24.178" v="4"/>
        <pc:sldMkLst>
          <pc:docMk/>
          <pc:sldMk cId="263982931" sldId="282"/>
        </pc:sldMkLst>
      </pc:sldChg>
      <pc:sldChg chg="modSp modNotes">
        <pc:chgData name="Katherine Collett" userId="S::katherine.collett_eng.ox.ac.uk#ext#@lunet.onmicrosoft.com::57662196-1ff7-4fef-ad5f-ca819cd64cbc" providerId="AD" clId="Web-{E98BE65E-3CA6-E135-DDB7-E96F9C57C233}" dt="2021-03-03T15:32:40.486" v="121"/>
        <pc:sldMkLst>
          <pc:docMk/>
          <pc:sldMk cId="3536607974" sldId="303"/>
        </pc:sldMkLst>
        <pc:spChg chg="mod">
          <ac:chgData name="Katherine Collett" userId="S::katherine.collett_eng.ox.ac.uk#ext#@lunet.onmicrosoft.com::57662196-1ff7-4fef-ad5f-ca819cd64cbc" providerId="AD" clId="Web-{E98BE65E-3CA6-E135-DDB7-E96F9C57C233}" dt="2021-03-03T15:32:00.250" v="73" actId="20577"/>
          <ac:spMkLst>
            <pc:docMk/>
            <pc:sldMk cId="3536607974" sldId="303"/>
            <ac:spMk id="15" creationId="{F58A410A-76F8-C34B-8301-F68A1D5DB332}"/>
          </ac:spMkLst>
        </pc:spChg>
      </pc:sldChg>
      <pc:sldChg chg="modNotes">
        <pc:chgData name="Katherine Collett" userId="S::katherine.collett_eng.ox.ac.uk#ext#@lunet.onmicrosoft.com::57662196-1ff7-4fef-ad5f-ca819cd64cbc" providerId="AD" clId="Web-{E98BE65E-3CA6-E135-DDB7-E96F9C57C233}" dt="2021-03-03T15:33:13.004" v="139"/>
        <pc:sldMkLst>
          <pc:docMk/>
          <pc:sldMk cId="1633408170" sldId="304"/>
        </pc:sldMkLst>
      </pc:sldChg>
      <pc:sldChg chg="modNotes">
        <pc:chgData name="Katherine Collett" userId="S::katherine.collett_eng.ox.ac.uk#ext#@lunet.onmicrosoft.com::57662196-1ff7-4fef-ad5f-ca819cd64cbc" providerId="AD" clId="Web-{E98BE65E-3CA6-E135-DDB7-E96F9C57C233}" dt="2021-03-03T15:20:48.287" v="48"/>
        <pc:sldMkLst>
          <pc:docMk/>
          <pc:sldMk cId="2334961334" sldId="343"/>
        </pc:sldMkLst>
      </pc:sldChg>
      <pc:sldChg chg="modSp">
        <pc:chgData name="Katherine Collett" userId="S::katherine.collett_eng.ox.ac.uk#ext#@lunet.onmicrosoft.com::57662196-1ff7-4fef-ad5f-ca819cd64cbc" providerId="AD" clId="Web-{E98BE65E-3CA6-E135-DDB7-E96F9C57C233}" dt="2021-03-03T15:18:44.639" v="44" actId="20577"/>
        <pc:sldMkLst>
          <pc:docMk/>
          <pc:sldMk cId="2262863004" sldId="344"/>
        </pc:sldMkLst>
        <pc:spChg chg="mod">
          <ac:chgData name="Katherine Collett" userId="S::katherine.collett_eng.ox.ac.uk#ext#@lunet.onmicrosoft.com::57662196-1ff7-4fef-ad5f-ca819cd64cbc" providerId="AD" clId="Web-{E98BE65E-3CA6-E135-DDB7-E96F9C57C233}" dt="2021-03-03T15:18:44.639" v="44" actId="20577"/>
          <ac:spMkLst>
            <pc:docMk/>
            <pc:sldMk cId="2262863004" sldId="344"/>
            <ac:spMk id="37" creationId="{77B3C68D-DBC8-470B-90F2-C8B46BAAC1E6}"/>
          </ac:spMkLst>
        </pc:spChg>
      </pc:sldChg>
      <pc:sldChg chg="modSp">
        <pc:chgData name="Katherine Collett" userId="S::katherine.collett_eng.ox.ac.uk#ext#@lunet.onmicrosoft.com::57662196-1ff7-4fef-ad5f-ca819cd64cbc" providerId="AD" clId="Web-{E98BE65E-3CA6-E135-DDB7-E96F9C57C233}" dt="2021-03-03T16:28:08.359" v="631" actId="14100"/>
        <pc:sldMkLst>
          <pc:docMk/>
          <pc:sldMk cId="4240010670" sldId="348"/>
        </pc:sldMkLst>
        <pc:spChg chg="mod">
          <ac:chgData name="Katherine Collett" userId="S::katherine.collett_eng.ox.ac.uk#ext#@lunet.onmicrosoft.com::57662196-1ff7-4fef-ad5f-ca819cd64cbc" providerId="AD" clId="Web-{E98BE65E-3CA6-E135-DDB7-E96F9C57C233}" dt="2021-03-03T15:26:51.528" v="59" actId="20577"/>
          <ac:spMkLst>
            <pc:docMk/>
            <pc:sldMk cId="4240010670" sldId="348"/>
            <ac:spMk id="10" creationId="{03675513-06E0-1A49-BBBB-75F0329E3B50}"/>
          </ac:spMkLst>
        </pc:spChg>
        <pc:graphicFrameChg chg="mod modGraphic">
          <ac:chgData name="Katherine Collett" userId="S::katherine.collett_eng.ox.ac.uk#ext#@lunet.onmicrosoft.com::57662196-1ff7-4fef-ad5f-ca819cd64cbc" providerId="AD" clId="Web-{E98BE65E-3CA6-E135-DDB7-E96F9C57C233}" dt="2021-03-03T16:28:08.359" v="631" actId="14100"/>
          <ac:graphicFrameMkLst>
            <pc:docMk/>
            <pc:sldMk cId="4240010670" sldId="348"/>
            <ac:graphicFrameMk id="2" creationId="{103EB859-81E4-4969-9D5A-E3A6CC0A18FE}"/>
          </ac:graphicFrameMkLst>
        </pc:graphicFrameChg>
      </pc:sldChg>
      <pc:sldChg chg="modNotes">
        <pc:chgData name="Katherine Collett" userId="S::katherine.collett_eng.ox.ac.uk#ext#@lunet.onmicrosoft.com::57662196-1ff7-4fef-ad5f-ca819cd64cbc" providerId="AD" clId="Web-{E98BE65E-3CA6-E135-DDB7-E96F9C57C233}" dt="2021-03-03T15:33:30.755" v="142"/>
        <pc:sldMkLst>
          <pc:docMk/>
          <pc:sldMk cId="1269968066" sldId="352"/>
        </pc:sldMkLst>
      </pc:sldChg>
      <pc:sldChg chg="modNotes">
        <pc:chgData name="Katherine Collett" userId="S::katherine.collett_eng.ox.ac.uk#ext#@lunet.onmicrosoft.com::57662196-1ff7-4fef-ad5f-ca819cd64cbc" providerId="AD" clId="Web-{E98BE65E-3CA6-E135-DDB7-E96F9C57C233}" dt="2021-03-03T15:32:21.454" v="105"/>
        <pc:sldMkLst>
          <pc:docMk/>
          <pc:sldMk cId="3626622427" sldId="353"/>
        </pc:sldMkLst>
      </pc:sldChg>
      <pc:sldChg chg="modSp modNotes">
        <pc:chgData name="Katherine Collett" userId="S::katherine.collett_eng.ox.ac.uk#ext#@lunet.onmicrosoft.com::57662196-1ff7-4fef-ad5f-ca819cd64cbc" providerId="AD" clId="Web-{E98BE65E-3CA6-E135-DDB7-E96F9C57C233}" dt="2021-03-03T15:40:46.845" v="162" actId="20577"/>
        <pc:sldMkLst>
          <pc:docMk/>
          <pc:sldMk cId="3145717572" sldId="355"/>
        </pc:sldMkLst>
        <pc:spChg chg="mod">
          <ac:chgData name="Katherine Collett" userId="S::katherine.collett_eng.ox.ac.uk#ext#@lunet.onmicrosoft.com::57662196-1ff7-4fef-ad5f-ca819cd64cbc" providerId="AD" clId="Web-{E98BE65E-3CA6-E135-DDB7-E96F9C57C233}" dt="2021-03-03T15:40:46.845" v="162" actId="20577"/>
          <ac:spMkLst>
            <pc:docMk/>
            <pc:sldMk cId="3145717572" sldId="355"/>
            <ac:spMk id="8" creationId="{F229DE6C-A62B-429A-9993-CEAA9BC8F732}"/>
          </ac:spMkLst>
        </pc:spChg>
      </pc:sldChg>
      <pc:sldChg chg="addSp delSp modSp add replId modNotes">
        <pc:chgData name="Katherine Collett" userId="S::katherine.collett_eng.ox.ac.uk#ext#@lunet.onmicrosoft.com::57662196-1ff7-4fef-ad5f-ca819cd64cbc" providerId="AD" clId="Web-{E98BE65E-3CA6-E135-DDB7-E96F9C57C233}" dt="2021-03-03T16:01:54.327" v="350"/>
        <pc:sldMkLst>
          <pc:docMk/>
          <pc:sldMk cId="3060092045" sldId="356"/>
        </pc:sldMkLst>
        <pc:spChg chg="mod">
          <ac:chgData name="Katherine Collett" userId="S::katherine.collett_eng.ox.ac.uk#ext#@lunet.onmicrosoft.com::57662196-1ff7-4fef-ad5f-ca819cd64cbc" providerId="AD" clId="Web-{E98BE65E-3CA6-E135-DDB7-E96F9C57C233}" dt="2021-03-03T15:41:07.206" v="166" actId="20577"/>
          <ac:spMkLst>
            <pc:docMk/>
            <pc:sldMk cId="3060092045" sldId="356"/>
            <ac:spMk id="8" creationId="{F229DE6C-A62B-429A-9993-CEAA9BC8F732}"/>
          </ac:spMkLst>
        </pc:spChg>
        <pc:spChg chg="del">
          <ac:chgData name="Katherine Collett" userId="S::katherine.collett_eng.ox.ac.uk#ext#@lunet.onmicrosoft.com::57662196-1ff7-4fef-ad5f-ca819cd64cbc" providerId="AD" clId="Web-{E98BE65E-3CA6-E135-DDB7-E96F9C57C233}" dt="2021-03-03T15:41:30.879" v="179"/>
          <ac:spMkLst>
            <pc:docMk/>
            <pc:sldMk cId="3060092045" sldId="356"/>
            <ac:spMk id="15" creationId="{9984A21C-734E-2B4D-AD37-57AC845A49A2}"/>
          </ac:spMkLst>
        </pc:spChg>
        <pc:spChg chg="mod">
          <ac:chgData name="Katherine Collett" userId="S::katherine.collett_eng.ox.ac.uk#ext#@lunet.onmicrosoft.com::57662196-1ff7-4fef-ad5f-ca819cd64cbc" providerId="AD" clId="Web-{E98BE65E-3CA6-E135-DDB7-E96F9C57C233}" dt="2021-03-03T16:01:06.543" v="308" actId="20577"/>
          <ac:spMkLst>
            <pc:docMk/>
            <pc:sldMk cId="3060092045" sldId="356"/>
            <ac:spMk id="16" creationId="{3C46FFF0-F4BB-3F40-B1A9-6FCA4B9F1028}"/>
          </ac:spMkLst>
        </pc:spChg>
        <pc:spChg chg="add mod">
          <ac:chgData name="Katherine Collett" userId="S::katherine.collett_eng.ox.ac.uk#ext#@lunet.onmicrosoft.com::57662196-1ff7-4fef-ad5f-ca819cd64cbc" providerId="AD" clId="Web-{E98BE65E-3CA6-E135-DDB7-E96F9C57C233}" dt="2021-03-03T15:59:32.631" v="261" actId="1076"/>
          <ac:spMkLst>
            <pc:docMk/>
            <pc:sldMk cId="3060092045" sldId="356"/>
            <ac:spMk id="17" creationId="{830B3AD2-9519-4D02-A83E-EE8A91531DA9}"/>
          </ac:spMkLst>
        </pc:spChg>
        <pc:spChg chg="add mod">
          <ac:chgData name="Katherine Collett" userId="S::katherine.collett_eng.ox.ac.uk#ext#@lunet.onmicrosoft.com::57662196-1ff7-4fef-ad5f-ca819cd64cbc" providerId="AD" clId="Web-{E98BE65E-3CA6-E135-DDB7-E96F9C57C233}" dt="2021-03-03T16:00:17.978" v="279" actId="14100"/>
          <ac:spMkLst>
            <pc:docMk/>
            <pc:sldMk cId="3060092045" sldId="356"/>
            <ac:spMk id="18" creationId="{42942CAB-231F-4F30-B7E6-C9493F420A65}"/>
          </ac:spMkLst>
        </pc:spChg>
        <pc:spChg chg="add del mod">
          <ac:chgData name="Katherine Collett" userId="S::katherine.collett_eng.ox.ac.uk#ext#@lunet.onmicrosoft.com::57662196-1ff7-4fef-ad5f-ca819cd64cbc" providerId="AD" clId="Web-{E98BE65E-3CA6-E135-DDB7-E96F9C57C233}" dt="2021-03-03T16:00:56.793" v="300"/>
          <ac:spMkLst>
            <pc:docMk/>
            <pc:sldMk cId="3060092045" sldId="356"/>
            <ac:spMk id="20" creationId="{CCAD009E-B12F-4E3C-A9F5-86AFA0F5B062}"/>
          </ac:spMkLst>
        </pc:spChg>
        <pc:graphicFrameChg chg="del">
          <ac:chgData name="Katherine Collett" userId="S::katherine.collett_eng.ox.ac.uk#ext#@lunet.onmicrosoft.com::57662196-1ff7-4fef-ad5f-ca819cd64cbc" providerId="AD" clId="Web-{E98BE65E-3CA6-E135-DDB7-E96F9C57C233}" dt="2021-03-03T15:40:33.845" v="157"/>
          <ac:graphicFrameMkLst>
            <pc:docMk/>
            <pc:sldMk cId="3060092045" sldId="356"/>
            <ac:graphicFrameMk id="14" creationId="{B0D93E27-F20D-9546-8137-546E706FD7E5}"/>
          </ac:graphicFrameMkLst>
        </pc:graphicFrameChg>
        <pc:picChg chg="mod">
          <ac:chgData name="Katherine Collett" userId="S::katherine.collett_eng.ox.ac.uk#ext#@lunet.onmicrosoft.com::57662196-1ff7-4fef-ad5f-ca819cd64cbc" providerId="AD" clId="Web-{E98BE65E-3CA6-E135-DDB7-E96F9C57C233}" dt="2021-03-03T15:58:13.783" v="245" actId="1076"/>
          <ac:picMkLst>
            <pc:docMk/>
            <pc:sldMk cId="3060092045" sldId="356"/>
            <ac:picMk id="5" creationId="{67EF8E5A-BA09-1042-8B07-9DE9BF668F29}"/>
          </ac:picMkLst>
        </pc:picChg>
        <pc:picChg chg="add mod">
          <ac:chgData name="Katherine Collett" userId="S::katherine.collett_eng.ox.ac.uk#ext#@lunet.onmicrosoft.com::57662196-1ff7-4fef-ad5f-ca819cd64cbc" providerId="AD" clId="Web-{E98BE65E-3CA6-E135-DDB7-E96F9C57C233}" dt="2021-03-03T15:59:01.864" v="250" actId="1076"/>
          <ac:picMkLst>
            <pc:docMk/>
            <pc:sldMk cId="3060092045" sldId="356"/>
            <ac:picMk id="11" creationId="{88D10A26-BFBB-4070-B5DD-A7FC11F5DDE4}"/>
          </ac:picMkLst>
        </pc:picChg>
        <pc:inkChg chg="add del">
          <ac:chgData name="Katherine Collett" userId="S::katherine.collett_eng.ox.ac.uk#ext#@lunet.onmicrosoft.com::57662196-1ff7-4fef-ad5f-ca819cd64cbc" providerId="AD" clId="Web-{E98BE65E-3CA6-E135-DDB7-E96F9C57C233}" dt="2021-03-03T15:44:51.235" v="233"/>
          <ac:inkMkLst>
            <pc:docMk/>
            <pc:sldMk cId="3060092045" sldId="356"/>
            <ac:inkMk id="9" creationId="{614611DA-F10E-4FD0-90E9-4D1B6A16EBAB}"/>
          </ac:inkMkLst>
        </pc:inkChg>
        <pc:inkChg chg="add del">
          <ac:chgData name="Katherine Collett" userId="S::katherine.collett_eng.ox.ac.uk#ext#@lunet.onmicrosoft.com::57662196-1ff7-4fef-ad5f-ca819cd64cbc" providerId="AD" clId="Web-{E98BE65E-3CA6-E135-DDB7-E96F9C57C233}" dt="2021-03-03T15:45:24.956" v="235"/>
          <ac:inkMkLst>
            <pc:docMk/>
            <pc:sldMk cId="3060092045" sldId="356"/>
            <ac:inkMk id="10" creationId="{DC8CC559-2081-47B8-9D6E-D012F8F8C73F}"/>
          </ac:inkMkLst>
        </pc:inkChg>
        <pc:inkChg chg="add del">
          <ac:chgData name="Katherine Collett" userId="S::katherine.collett_eng.ox.ac.uk#ext#@lunet.onmicrosoft.com::57662196-1ff7-4fef-ad5f-ca819cd64cbc" providerId="AD" clId="Web-{E98BE65E-3CA6-E135-DDB7-E96F9C57C233}" dt="2021-03-03T15:57:41.328" v="238"/>
          <ac:inkMkLst>
            <pc:docMk/>
            <pc:sldMk cId="3060092045" sldId="356"/>
            <ac:inkMk id="12" creationId="{65B03617-C6B5-46C8-A222-56EE01E37B33}"/>
          </ac:inkMkLst>
        </pc:inkChg>
        <pc:cxnChg chg="add mod">
          <ac:chgData name="Katherine Collett" userId="S::katherine.collett_eng.ox.ac.uk#ext#@lunet.onmicrosoft.com::57662196-1ff7-4fef-ad5f-ca819cd64cbc" providerId="AD" clId="Web-{E98BE65E-3CA6-E135-DDB7-E96F9C57C233}" dt="2021-03-03T15:58:48.644" v="248"/>
          <ac:cxnSpMkLst>
            <pc:docMk/>
            <pc:sldMk cId="3060092045" sldId="356"/>
            <ac:cxnSpMk id="13" creationId="{CF1BB8D6-CBFE-4AC8-9906-754C5BAF5F3E}"/>
          </ac:cxnSpMkLst>
        </pc:cxnChg>
      </pc:sldChg>
      <pc:sldChg chg="addSp delSp modSp add replId modNotes">
        <pc:chgData name="Katherine Collett" userId="S::katherine.collett_eng.ox.ac.uk#ext#@lunet.onmicrosoft.com::57662196-1ff7-4fef-ad5f-ca819cd64cbc" providerId="AD" clId="Web-{E98BE65E-3CA6-E135-DDB7-E96F9C57C233}" dt="2021-03-03T16:17:16.242" v="451"/>
        <pc:sldMkLst>
          <pc:docMk/>
          <pc:sldMk cId="3696183142" sldId="357"/>
        </pc:sldMkLst>
        <pc:spChg chg="mod">
          <ac:chgData name="Katherine Collett" userId="S::katherine.collett_eng.ox.ac.uk#ext#@lunet.onmicrosoft.com::57662196-1ff7-4fef-ad5f-ca819cd64cbc" providerId="AD" clId="Web-{E98BE65E-3CA6-E135-DDB7-E96F9C57C233}" dt="2021-03-03T15:41:14.816" v="172" actId="20577"/>
          <ac:spMkLst>
            <pc:docMk/>
            <pc:sldMk cId="3696183142" sldId="357"/>
            <ac:spMk id="8" creationId="{F229DE6C-A62B-429A-9993-CEAA9BC8F732}"/>
          </ac:spMkLst>
        </pc:spChg>
        <pc:spChg chg="add mod">
          <ac:chgData name="Katherine Collett" userId="S::katherine.collett_eng.ox.ac.uk#ext#@lunet.onmicrosoft.com::57662196-1ff7-4fef-ad5f-ca819cd64cbc" providerId="AD" clId="Web-{E98BE65E-3CA6-E135-DDB7-E96F9C57C233}" dt="2021-03-03T16:05:55.373" v="355" actId="1076"/>
          <ac:spMkLst>
            <pc:docMk/>
            <pc:sldMk cId="3696183142" sldId="357"/>
            <ac:spMk id="13" creationId="{7E5C6EB5-FD28-4669-A996-F775BD902BFE}"/>
          </ac:spMkLst>
        </pc:spChg>
        <pc:spChg chg="del">
          <ac:chgData name="Katherine Collett" userId="S::katherine.collett_eng.ox.ac.uk#ext#@lunet.onmicrosoft.com::57662196-1ff7-4fef-ad5f-ca819cd64cbc" providerId="AD" clId="Web-{E98BE65E-3CA6-E135-DDB7-E96F9C57C233}" dt="2021-03-03T16:05:37.216" v="351"/>
          <ac:spMkLst>
            <pc:docMk/>
            <pc:sldMk cId="3696183142" sldId="357"/>
            <ac:spMk id="15" creationId="{9984A21C-734E-2B4D-AD37-57AC845A49A2}"/>
          </ac:spMkLst>
        </pc:spChg>
        <pc:spChg chg="mod">
          <ac:chgData name="Katherine Collett" userId="S::katherine.collett_eng.ox.ac.uk#ext#@lunet.onmicrosoft.com::57662196-1ff7-4fef-ad5f-ca819cd64cbc" providerId="AD" clId="Web-{E98BE65E-3CA6-E135-DDB7-E96F9C57C233}" dt="2021-03-03T16:08:18.491" v="374" actId="20577"/>
          <ac:spMkLst>
            <pc:docMk/>
            <pc:sldMk cId="3696183142" sldId="357"/>
            <ac:spMk id="16" creationId="{3C46FFF0-F4BB-3F40-B1A9-6FCA4B9F1028}"/>
          </ac:spMkLst>
        </pc:spChg>
        <pc:spChg chg="add mod">
          <ac:chgData name="Katherine Collett" userId="S::katherine.collett_eng.ox.ac.uk#ext#@lunet.onmicrosoft.com::57662196-1ff7-4fef-ad5f-ca819cd64cbc" providerId="AD" clId="Web-{E98BE65E-3CA6-E135-DDB7-E96F9C57C233}" dt="2021-03-03T16:05:55.373" v="356" actId="1076"/>
          <ac:spMkLst>
            <pc:docMk/>
            <pc:sldMk cId="3696183142" sldId="357"/>
            <ac:spMk id="17" creationId="{15D24362-9FD3-4EE7-8C2A-EC3ADB663D83}"/>
          </ac:spMkLst>
        </pc:spChg>
        <pc:spChg chg="add mod">
          <ac:chgData name="Katherine Collett" userId="S::katherine.collett_eng.ox.ac.uk#ext#@lunet.onmicrosoft.com::57662196-1ff7-4fef-ad5f-ca819cd64cbc" providerId="AD" clId="Web-{E98BE65E-3CA6-E135-DDB7-E96F9C57C233}" dt="2021-03-03T16:05:55.389" v="357" actId="1076"/>
          <ac:spMkLst>
            <pc:docMk/>
            <pc:sldMk cId="3696183142" sldId="357"/>
            <ac:spMk id="18" creationId="{5041EA16-767A-47C4-9922-B3B25C55188C}"/>
          </ac:spMkLst>
        </pc:spChg>
        <pc:spChg chg="add mod">
          <ac:chgData name="Katherine Collett" userId="S::katherine.collett_eng.ox.ac.uk#ext#@lunet.onmicrosoft.com::57662196-1ff7-4fef-ad5f-ca819cd64cbc" providerId="AD" clId="Web-{E98BE65E-3CA6-E135-DDB7-E96F9C57C233}" dt="2021-03-03T16:05:55.389" v="358" actId="1076"/>
          <ac:spMkLst>
            <pc:docMk/>
            <pc:sldMk cId="3696183142" sldId="357"/>
            <ac:spMk id="19" creationId="{EE30AE5E-C8E6-4E37-BAC8-8BA01E812E54}"/>
          </ac:spMkLst>
        </pc:spChg>
        <pc:graphicFrameChg chg="del">
          <ac:chgData name="Katherine Collett" userId="S::katherine.collett_eng.ox.ac.uk#ext#@lunet.onmicrosoft.com::57662196-1ff7-4fef-ad5f-ca819cd64cbc" providerId="AD" clId="Web-{E98BE65E-3CA6-E135-DDB7-E96F9C57C233}" dt="2021-03-03T16:05:39.794" v="352"/>
          <ac:graphicFrameMkLst>
            <pc:docMk/>
            <pc:sldMk cId="3696183142" sldId="357"/>
            <ac:graphicFrameMk id="14" creationId="{B0D93E27-F20D-9546-8137-546E706FD7E5}"/>
          </ac:graphicFrameMkLst>
        </pc:graphicFrameChg>
        <pc:picChg chg="add mod">
          <ac:chgData name="Katherine Collett" userId="S::katherine.collett_eng.ox.ac.uk#ext#@lunet.onmicrosoft.com::57662196-1ff7-4fef-ad5f-ca819cd64cbc" providerId="AD" clId="Web-{E98BE65E-3CA6-E135-DDB7-E96F9C57C233}" dt="2021-03-03T16:05:55.373" v="354" actId="1076"/>
          <ac:picMkLst>
            <pc:docMk/>
            <pc:sldMk cId="3696183142" sldId="357"/>
            <ac:picMk id="12" creationId="{55C84156-E569-44B0-8B70-948A420060D9}"/>
          </ac:picMkLst>
        </pc:picChg>
      </pc:sldChg>
      <pc:sldChg chg="addSp delSp modSp add replId addAnim delAnim modNotes">
        <pc:chgData name="Katherine Collett" userId="S::katherine.collett_eng.ox.ac.uk#ext#@lunet.onmicrosoft.com::57662196-1ff7-4fef-ad5f-ca819cd64cbc" providerId="AD" clId="Web-{E98BE65E-3CA6-E135-DDB7-E96F9C57C233}" dt="2021-03-03T16:33:44.332" v="711"/>
        <pc:sldMkLst>
          <pc:docMk/>
          <pc:sldMk cId="308647414" sldId="358"/>
        </pc:sldMkLst>
        <pc:spChg chg="mod">
          <ac:chgData name="Katherine Collett" userId="S::katherine.collett_eng.ox.ac.uk#ext#@lunet.onmicrosoft.com::57662196-1ff7-4fef-ad5f-ca819cd64cbc" providerId="AD" clId="Web-{E98BE65E-3CA6-E135-DDB7-E96F9C57C233}" dt="2021-03-03T15:41:20.269" v="176" actId="20577"/>
          <ac:spMkLst>
            <pc:docMk/>
            <pc:sldMk cId="308647414" sldId="358"/>
            <ac:spMk id="8" creationId="{F229DE6C-A62B-429A-9993-CEAA9BC8F732}"/>
          </ac:spMkLst>
        </pc:spChg>
        <pc:spChg chg="del">
          <ac:chgData name="Katherine Collett" userId="S::katherine.collett_eng.ox.ac.uk#ext#@lunet.onmicrosoft.com::57662196-1ff7-4fef-ad5f-ca819cd64cbc" providerId="AD" clId="Web-{E98BE65E-3CA6-E135-DDB7-E96F9C57C233}" dt="2021-03-03T16:09:37.808" v="400"/>
          <ac:spMkLst>
            <pc:docMk/>
            <pc:sldMk cId="308647414" sldId="358"/>
            <ac:spMk id="15" creationId="{9984A21C-734E-2B4D-AD37-57AC845A49A2}"/>
          </ac:spMkLst>
        </pc:spChg>
        <pc:spChg chg="mod">
          <ac:chgData name="Katherine Collett" userId="S::katherine.collett_eng.ox.ac.uk#ext#@lunet.onmicrosoft.com::57662196-1ff7-4fef-ad5f-ca819cd64cbc" providerId="AD" clId="Web-{E98BE65E-3CA6-E135-DDB7-E96F9C57C233}" dt="2021-03-03T16:08:33.164" v="385" actId="20577"/>
          <ac:spMkLst>
            <pc:docMk/>
            <pc:sldMk cId="308647414" sldId="358"/>
            <ac:spMk id="16" creationId="{3C46FFF0-F4BB-3F40-B1A9-6FCA4B9F1028}"/>
          </ac:spMkLst>
        </pc:spChg>
        <pc:spChg chg="add mod">
          <ac:chgData name="Katherine Collett" userId="S::katherine.collett_eng.ox.ac.uk#ext#@lunet.onmicrosoft.com::57662196-1ff7-4fef-ad5f-ca819cd64cbc" providerId="AD" clId="Web-{E98BE65E-3CA6-E135-DDB7-E96F9C57C233}" dt="2021-03-03T16:26:24.649" v="589" actId="1076"/>
          <ac:spMkLst>
            <pc:docMk/>
            <pc:sldMk cId="308647414" sldId="358"/>
            <ac:spMk id="580" creationId="{FCDA76B0-11B3-4EDF-846D-B2DCA670401D}"/>
          </ac:spMkLst>
        </pc:spChg>
        <pc:spChg chg="add mod">
          <ac:chgData name="Katherine Collett" userId="S::katherine.collett_eng.ox.ac.uk#ext#@lunet.onmicrosoft.com::57662196-1ff7-4fef-ad5f-ca819cd64cbc" providerId="AD" clId="Web-{E98BE65E-3CA6-E135-DDB7-E96F9C57C233}" dt="2021-03-03T16:25:13.848" v="580" actId="20577"/>
          <ac:spMkLst>
            <pc:docMk/>
            <pc:sldMk cId="308647414" sldId="358"/>
            <ac:spMk id="581" creationId="{8E346969-24E2-4284-B1AB-0FD003AAB96A}"/>
          </ac:spMkLst>
        </pc:spChg>
        <pc:spChg chg="add mod">
          <ac:chgData name="Katherine Collett" userId="S::katherine.collett_eng.ox.ac.uk#ext#@lunet.onmicrosoft.com::57662196-1ff7-4fef-ad5f-ca819cd64cbc" providerId="AD" clId="Web-{E98BE65E-3CA6-E135-DDB7-E96F9C57C233}" dt="2021-03-03T16:26:37.760" v="600" actId="20577"/>
          <ac:spMkLst>
            <pc:docMk/>
            <pc:sldMk cId="308647414" sldId="358"/>
            <ac:spMk id="582" creationId="{0E1A6383-42BB-40BB-B812-AB29761BDD0A}"/>
          </ac:spMkLst>
        </pc:spChg>
        <pc:spChg chg="add mod">
          <ac:chgData name="Katherine Collett" userId="S::katherine.collett_eng.ox.ac.uk#ext#@lunet.onmicrosoft.com::57662196-1ff7-4fef-ad5f-ca819cd64cbc" providerId="AD" clId="Web-{E98BE65E-3CA6-E135-DDB7-E96F9C57C233}" dt="2021-03-03T16:26:46.854" v="605" actId="20577"/>
          <ac:spMkLst>
            <pc:docMk/>
            <pc:sldMk cId="308647414" sldId="358"/>
            <ac:spMk id="583" creationId="{7EB48EDA-F9F1-4B71-BCDA-68039C89D925}"/>
          </ac:spMkLst>
        </pc:spChg>
        <pc:spChg chg="add mod">
          <ac:chgData name="Katherine Collett" userId="S::katherine.collett_eng.ox.ac.uk#ext#@lunet.onmicrosoft.com::57662196-1ff7-4fef-ad5f-ca819cd64cbc" providerId="AD" clId="Web-{E98BE65E-3CA6-E135-DDB7-E96F9C57C233}" dt="2021-03-03T16:27:20.528" v="626" actId="20577"/>
          <ac:spMkLst>
            <pc:docMk/>
            <pc:sldMk cId="308647414" sldId="358"/>
            <ac:spMk id="584" creationId="{A654FE22-9094-45B6-B74D-12646C5C34EE}"/>
          </ac:spMkLst>
        </pc:spChg>
        <pc:spChg chg="add del mod">
          <ac:chgData name="Katherine Collett" userId="S::katherine.collett_eng.ox.ac.uk#ext#@lunet.onmicrosoft.com::57662196-1ff7-4fef-ad5f-ca819cd64cbc" providerId="AD" clId="Web-{E98BE65E-3CA6-E135-DDB7-E96F9C57C233}" dt="2021-03-03T16:32:20.561" v="656"/>
          <ac:spMkLst>
            <pc:docMk/>
            <pc:sldMk cId="308647414" sldId="358"/>
            <ac:spMk id="689" creationId="{EB66E479-9B3F-4945-B1F0-CC286DC20C46}"/>
          </ac:spMkLst>
        </pc:spChg>
        <pc:graphicFrameChg chg="add del mod modGraphic">
          <ac:chgData name="Katherine Collett" userId="S::katherine.collett_eng.ox.ac.uk#ext#@lunet.onmicrosoft.com::57662196-1ff7-4fef-ad5f-ca819cd64cbc" providerId="AD" clId="Web-{E98BE65E-3CA6-E135-DDB7-E96F9C57C233}" dt="2021-03-03T16:28:51.096" v="636"/>
          <ac:graphicFrameMkLst>
            <pc:docMk/>
            <pc:sldMk cId="308647414" sldId="358"/>
            <ac:graphicFrameMk id="10" creationId="{9C384EC7-802A-464B-BE29-38DEF9B926C8}"/>
          </ac:graphicFrameMkLst>
        </pc:graphicFrameChg>
        <pc:graphicFrameChg chg="del">
          <ac:chgData name="Katherine Collett" userId="S::katherine.collett_eng.ox.ac.uk#ext#@lunet.onmicrosoft.com::57662196-1ff7-4fef-ad5f-ca819cd64cbc" providerId="AD" clId="Web-{E98BE65E-3CA6-E135-DDB7-E96F9C57C233}" dt="2021-03-03T16:09:35.089" v="399"/>
          <ac:graphicFrameMkLst>
            <pc:docMk/>
            <pc:sldMk cId="308647414" sldId="358"/>
            <ac:graphicFrameMk id="14" creationId="{B0D93E27-F20D-9546-8137-546E706FD7E5}"/>
          </ac:graphicFrameMkLst>
        </pc:graphicFrameChg>
        <pc:picChg chg="add del mod">
          <ac:chgData name="Katherine Collett" userId="S::katherine.collett_eng.ox.ac.uk#ext#@lunet.onmicrosoft.com::57662196-1ff7-4fef-ad5f-ca819cd64cbc" providerId="AD" clId="Web-{E98BE65E-3CA6-E135-DDB7-E96F9C57C233}" dt="2021-03-03T16:20:15.846" v="522"/>
          <ac:picMkLst>
            <pc:docMk/>
            <pc:sldMk cId="308647414" sldId="358"/>
            <ac:picMk id="9" creationId="{02543B20-401D-47FF-8369-42AA2C441512}"/>
          </ac:picMkLst>
        </pc:picChg>
        <pc:picChg chg="add mod">
          <ac:chgData name="Katherine Collett" userId="S::katherine.collett_eng.ox.ac.uk#ext#@lunet.onmicrosoft.com::57662196-1ff7-4fef-ad5f-ca819cd64cbc" providerId="AD" clId="Web-{E98BE65E-3CA6-E135-DDB7-E96F9C57C233}" dt="2021-03-03T16:27:27.122" v="627" actId="1076"/>
          <ac:picMkLst>
            <pc:docMk/>
            <pc:sldMk cId="308647414" sldId="358"/>
            <ac:picMk id="559" creationId="{9C80D28D-7B8C-40E9-942C-2EC118718707}"/>
          </ac:picMkLst>
        </pc:picChg>
        <pc:picChg chg="add mod">
          <ac:chgData name="Katherine Collett" userId="S::katherine.collett_eng.ox.ac.uk#ext#@lunet.onmicrosoft.com::57662196-1ff7-4fef-ad5f-ca819cd64cbc" providerId="AD" clId="Web-{E98BE65E-3CA6-E135-DDB7-E96F9C57C233}" dt="2021-03-03T16:29:03.534" v="638" actId="1076"/>
          <ac:picMkLst>
            <pc:docMk/>
            <pc:sldMk cId="308647414" sldId="358"/>
            <ac:picMk id="685" creationId="{E3992175-E27E-4CA3-BCFB-16F8289A3C9F}"/>
          </ac:picMkLst>
        </pc:picChg>
        <pc:picChg chg="add mod">
          <ac:chgData name="Katherine Collett" userId="S::katherine.collett_eng.ox.ac.uk#ext#@lunet.onmicrosoft.com::57662196-1ff7-4fef-ad5f-ca819cd64cbc" providerId="AD" clId="Web-{E98BE65E-3CA6-E135-DDB7-E96F9C57C233}" dt="2021-03-03T16:30:59.744" v="647" actId="1076"/>
          <ac:picMkLst>
            <pc:docMk/>
            <pc:sldMk cId="308647414" sldId="358"/>
            <ac:picMk id="686" creationId="{3F6B43B0-CAD7-4713-86DD-18E9D50CDC0E}"/>
          </ac:picMkLst>
        </pc:picChg>
        <pc:picChg chg="add mod">
          <ac:chgData name="Katherine Collett" userId="S::katherine.collett_eng.ox.ac.uk#ext#@lunet.onmicrosoft.com::57662196-1ff7-4fef-ad5f-ca819cd64cbc" providerId="AD" clId="Web-{E98BE65E-3CA6-E135-DDB7-E96F9C57C233}" dt="2021-03-03T16:31:02.744" v="648" actId="1076"/>
          <ac:picMkLst>
            <pc:docMk/>
            <pc:sldMk cId="308647414" sldId="358"/>
            <ac:picMk id="687" creationId="{9561345A-5A9B-4E04-A6C2-441A41000740}"/>
          </ac:picMkLst>
        </pc:picChg>
        <pc:picChg chg="add mod">
          <ac:chgData name="Katherine Collett" userId="S::katherine.collett_eng.ox.ac.uk#ext#@lunet.onmicrosoft.com::57662196-1ff7-4fef-ad5f-ca819cd64cbc" providerId="AD" clId="Web-{E98BE65E-3CA6-E135-DDB7-E96F9C57C233}" dt="2021-03-03T16:32:52.626" v="658" actId="1076"/>
          <ac:picMkLst>
            <pc:docMk/>
            <pc:sldMk cId="308647414" sldId="358"/>
            <ac:picMk id="690" creationId="{ED0F8A59-1F3B-4B65-A92A-D2CFA9728EE6}"/>
          </ac:picMkLst>
        </pc:picChg>
      </pc:sldChg>
      <pc:sldChg chg="addSp delSp modSp add replId modNotes">
        <pc:chgData name="Katherine Collett" userId="S::katherine.collett_eng.ox.ac.uk#ext#@lunet.onmicrosoft.com::57662196-1ff7-4fef-ad5f-ca819cd64cbc" providerId="AD" clId="Web-{E98BE65E-3CA6-E135-DDB7-E96F9C57C233}" dt="2021-03-03T16:44:35.761" v="970"/>
        <pc:sldMkLst>
          <pc:docMk/>
          <pc:sldMk cId="691037975" sldId="359"/>
        </pc:sldMkLst>
        <pc:spChg chg="mod">
          <ac:chgData name="Katherine Collett" userId="S::katherine.collett_eng.ox.ac.uk#ext#@lunet.onmicrosoft.com::57662196-1ff7-4fef-ad5f-ca819cd64cbc" providerId="AD" clId="Web-{E98BE65E-3CA6-E135-DDB7-E96F9C57C233}" dt="2021-03-03T15:41:24.973" v="178" actId="20577"/>
          <ac:spMkLst>
            <pc:docMk/>
            <pc:sldMk cId="691037975" sldId="359"/>
            <ac:spMk id="8" creationId="{F229DE6C-A62B-429A-9993-CEAA9BC8F732}"/>
          </ac:spMkLst>
        </pc:spChg>
        <pc:spChg chg="add del mod">
          <ac:chgData name="Katherine Collett" userId="S::katherine.collett_eng.ox.ac.uk#ext#@lunet.onmicrosoft.com::57662196-1ff7-4fef-ad5f-ca819cd64cbc" providerId="AD" clId="Web-{E98BE65E-3CA6-E135-DDB7-E96F9C57C233}" dt="2021-03-03T16:40:11.464" v="790"/>
          <ac:spMkLst>
            <pc:docMk/>
            <pc:sldMk cId="691037975" sldId="359"/>
            <ac:spMk id="10" creationId="{F495F89B-EBBE-40C8-9367-E773EE656CF0}"/>
          </ac:spMkLst>
        </pc:spChg>
        <pc:spChg chg="add mod">
          <ac:chgData name="Katherine Collett" userId="S::katherine.collett_eng.ox.ac.uk#ext#@lunet.onmicrosoft.com::57662196-1ff7-4fef-ad5f-ca819cd64cbc" providerId="AD" clId="Web-{E98BE65E-3CA6-E135-DDB7-E96F9C57C233}" dt="2021-03-03T16:44:33.183" v="969" actId="20577"/>
          <ac:spMkLst>
            <pc:docMk/>
            <pc:sldMk cId="691037975" sldId="359"/>
            <ac:spMk id="11" creationId="{3E2CAECD-1AB6-45E8-8F07-691409F8F25C}"/>
          </ac:spMkLst>
        </pc:spChg>
        <pc:spChg chg="del">
          <ac:chgData name="Katherine Collett" userId="S::katherine.collett_eng.ox.ac.uk#ext#@lunet.onmicrosoft.com::57662196-1ff7-4fef-ad5f-ca819cd64cbc" providerId="AD" clId="Web-{E98BE65E-3CA6-E135-DDB7-E96F9C57C233}" dt="2021-03-03T16:09:46.231" v="402"/>
          <ac:spMkLst>
            <pc:docMk/>
            <pc:sldMk cId="691037975" sldId="359"/>
            <ac:spMk id="15" creationId="{9984A21C-734E-2B4D-AD37-57AC845A49A2}"/>
          </ac:spMkLst>
        </pc:spChg>
        <pc:spChg chg="mod">
          <ac:chgData name="Katherine Collett" userId="S::katherine.collett_eng.ox.ac.uk#ext#@lunet.onmicrosoft.com::57662196-1ff7-4fef-ad5f-ca819cd64cbc" providerId="AD" clId="Web-{E98BE65E-3CA6-E135-DDB7-E96F9C57C233}" dt="2021-03-03T16:09:15.791" v="396" actId="20577"/>
          <ac:spMkLst>
            <pc:docMk/>
            <pc:sldMk cId="691037975" sldId="359"/>
            <ac:spMk id="16" creationId="{3C46FFF0-F4BB-3F40-B1A9-6FCA4B9F1028}"/>
          </ac:spMkLst>
        </pc:spChg>
        <pc:graphicFrameChg chg="del">
          <ac:chgData name="Katherine Collett" userId="S::katherine.collett_eng.ox.ac.uk#ext#@lunet.onmicrosoft.com::57662196-1ff7-4fef-ad5f-ca819cd64cbc" providerId="AD" clId="Web-{E98BE65E-3CA6-E135-DDB7-E96F9C57C233}" dt="2021-03-03T16:09:44.215" v="401"/>
          <ac:graphicFrameMkLst>
            <pc:docMk/>
            <pc:sldMk cId="691037975" sldId="359"/>
            <ac:graphicFrameMk id="14" creationId="{B0D93E27-F20D-9546-8137-546E706FD7E5}"/>
          </ac:graphicFrameMkLst>
        </pc:graphicFrameChg>
        <pc:picChg chg="add del mod">
          <ac:chgData name="Katherine Collett" userId="S::katherine.collett_eng.ox.ac.uk#ext#@lunet.onmicrosoft.com::57662196-1ff7-4fef-ad5f-ca819cd64cbc" providerId="AD" clId="Web-{E98BE65E-3CA6-E135-DDB7-E96F9C57C233}" dt="2021-03-03T16:39:34.165" v="786"/>
          <ac:picMkLst>
            <pc:docMk/>
            <pc:sldMk cId="691037975" sldId="359"/>
            <ac:picMk id="9" creationId="{DBB09023-E6AD-4253-BACD-B5E9B334EB5C}"/>
          </ac:picMkLst>
        </pc:picChg>
      </pc:sldChg>
    </pc:docChg>
  </pc:docChgLst>
  <pc:docChgLst>
    <pc:chgData clId="Web-{3E356C57-68B5-E744-5B85-C7B6B29EC460}"/>
    <pc:docChg chg="modSld">
      <pc:chgData name="" userId="" providerId="" clId="Web-{3E356C57-68B5-E744-5B85-C7B6B29EC460}" dt="2021-02-20T12:59:04.662" v="0" actId="20577"/>
      <pc:docMkLst>
        <pc:docMk/>
      </pc:docMkLst>
      <pc:sldChg chg="modSp">
        <pc:chgData name="" userId="" providerId="" clId="Web-{3E356C57-68B5-E744-5B85-C7B6B29EC460}" dt="2021-02-20T12:59:04.662" v="0" actId="20577"/>
        <pc:sldMkLst>
          <pc:docMk/>
          <pc:sldMk cId="0" sldId="256"/>
        </pc:sldMkLst>
        <pc:spChg chg="mod">
          <ac:chgData name="" userId="" providerId="" clId="Web-{3E356C57-68B5-E744-5B85-C7B6B29EC460}" dt="2021-02-20T12:59:04.662" v="0" actId="20577"/>
          <ac:spMkLst>
            <pc:docMk/>
            <pc:sldMk cId="0" sldId="256"/>
            <ac:spMk id="15362" creationId="{387F75CF-EFF7-48EE-9B58-68F46609EE5D}"/>
          </ac:spMkLst>
        </pc:spChg>
      </pc:sldChg>
    </pc:docChg>
  </pc:docChgLst>
  <pc:docChgLst>
    <pc:chgData name="simon.anthony.patterson@gmail.com" userId="S::urn:spo:guest#simon.anthony.patterson@gmail.com::" providerId="AD" clId="Web-{F898C3CE-BABB-EAF6-863F-97888E2AC860}"/>
    <pc:docChg chg="modSld">
      <pc:chgData name="simon.anthony.patterson@gmail.com" userId="S::urn:spo:guest#simon.anthony.patterson@gmail.com::" providerId="AD" clId="Web-{F898C3CE-BABB-EAF6-863F-97888E2AC860}" dt="2021-03-01T12:52:10.793" v="16" actId="20577"/>
      <pc:docMkLst>
        <pc:docMk/>
      </pc:docMkLst>
      <pc:sldChg chg="modSp">
        <pc:chgData name="simon.anthony.patterson@gmail.com" userId="S::urn:spo:guest#simon.anthony.patterson@gmail.com::" providerId="AD" clId="Web-{F898C3CE-BABB-EAF6-863F-97888E2AC860}" dt="2021-03-01T12:47:48.882" v="5" actId="20577"/>
        <pc:sldMkLst>
          <pc:docMk/>
          <pc:sldMk cId="0" sldId="256"/>
        </pc:sldMkLst>
        <pc:spChg chg="mod">
          <ac:chgData name="simon.anthony.patterson@gmail.com" userId="S::urn:spo:guest#simon.anthony.patterson@gmail.com::" providerId="AD" clId="Web-{F898C3CE-BABB-EAF6-863F-97888E2AC860}" dt="2021-03-01T12:47:48.882" v="5" actId="20577"/>
          <ac:spMkLst>
            <pc:docMk/>
            <pc:sldMk cId="0" sldId="256"/>
            <ac:spMk id="15362" creationId="{387F75CF-EFF7-48EE-9B58-68F46609EE5D}"/>
          </ac:spMkLst>
        </pc:spChg>
      </pc:sldChg>
      <pc:sldChg chg="modSp">
        <pc:chgData name="simon.anthony.patterson@gmail.com" userId="S::urn:spo:guest#simon.anthony.patterson@gmail.com::" providerId="AD" clId="Web-{F898C3CE-BABB-EAF6-863F-97888E2AC860}" dt="2021-03-01T12:51:54.949" v="12" actId="20577"/>
        <pc:sldMkLst>
          <pc:docMk/>
          <pc:sldMk cId="1367493280" sldId="308"/>
        </pc:sldMkLst>
        <pc:spChg chg="mod">
          <ac:chgData name="simon.anthony.patterson@gmail.com" userId="S::urn:spo:guest#simon.anthony.patterson@gmail.com::" providerId="AD" clId="Web-{F898C3CE-BABB-EAF6-863F-97888E2AC860}" dt="2021-03-01T12:51:54.949" v="12" actId="20577"/>
          <ac:spMkLst>
            <pc:docMk/>
            <pc:sldMk cId="1367493280" sldId="308"/>
            <ac:spMk id="23" creationId="{599F1D5C-D9B1-4DB3-AFE2-3DBCB62E035F}"/>
          </ac:spMkLst>
        </pc:spChg>
      </pc:sldChg>
      <pc:sldChg chg="modSp">
        <pc:chgData name="simon.anthony.patterson@gmail.com" userId="S::urn:spo:guest#simon.anthony.patterson@gmail.com::" providerId="AD" clId="Web-{F898C3CE-BABB-EAF6-863F-97888E2AC860}" dt="2021-03-01T12:50:22.603" v="10" actId="20577"/>
        <pc:sldMkLst>
          <pc:docMk/>
          <pc:sldMk cId="1431669721" sldId="340"/>
        </pc:sldMkLst>
        <pc:spChg chg="mod">
          <ac:chgData name="simon.anthony.patterson@gmail.com" userId="S::urn:spo:guest#simon.anthony.patterson@gmail.com::" providerId="AD" clId="Web-{F898C3CE-BABB-EAF6-863F-97888E2AC860}" dt="2021-03-01T12:50:22.603" v="10" actId="20577"/>
          <ac:spMkLst>
            <pc:docMk/>
            <pc:sldMk cId="1431669721" sldId="340"/>
            <ac:spMk id="33" creationId="{5D1C7302-B6E5-48C0-9BF3-5F7B010D36DC}"/>
          </ac:spMkLst>
        </pc:spChg>
      </pc:sldChg>
      <pc:sldChg chg="modSp">
        <pc:chgData name="simon.anthony.patterson@gmail.com" userId="S::urn:spo:guest#simon.anthony.patterson@gmail.com::" providerId="AD" clId="Web-{F898C3CE-BABB-EAF6-863F-97888E2AC860}" dt="2021-03-01T12:52:10.793" v="16" actId="20577"/>
        <pc:sldMkLst>
          <pc:docMk/>
          <pc:sldMk cId="2087815303" sldId="342"/>
        </pc:sldMkLst>
        <pc:spChg chg="mod">
          <ac:chgData name="simon.anthony.patterson@gmail.com" userId="S::urn:spo:guest#simon.anthony.patterson@gmail.com::" providerId="AD" clId="Web-{F898C3CE-BABB-EAF6-863F-97888E2AC860}" dt="2021-03-01T12:52:10.793" v="16" actId="20577"/>
          <ac:spMkLst>
            <pc:docMk/>
            <pc:sldMk cId="2087815303" sldId="342"/>
            <ac:spMk id="17" creationId="{2EE5576E-4607-D240-BF23-39C3D1FD373B}"/>
          </ac:spMkLst>
        </pc:spChg>
      </pc:sldChg>
      <pc:sldChg chg="modSp">
        <pc:chgData name="simon.anthony.patterson@gmail.com" userId="S::urn:spo:guest#simon.anthony.patterson@gmail.com::" providerId="AD" clId="Web-{F898C3CE-BABB-EAF6-863F-97888E2AC860}" dt="2021-03-01T12:52:03.417" v="15" actId="20577"/>
        <pc:sldMkLst>
          <pc:docMk/>
          <pc:sldMk cId="2334961334" sldId="343"/>
        </pc:sldMkLst>
        <pc:spChg chg="mod">
          <ac:chgData name="simon.anthony.patterson@gmail.com" userId="S::urn:spo:guest#simon.anthony.patterson@gmail.com::" providerId="AD" clId="Web-{F898C3CE-BABB-EAF6-863F-97888E2AC860}" dt="2021-03-01T12:52:03.417" v="15" actId="20577"/>
          <ac:spMkLst>
            <pc:docMk/>
            <pc:sldMk cId="2334961334" sldId="343"/>
            <ac:spMk id="21" creationId="{02E8D9AB-AB2A-4772-9BF6-A0CC844CE057}"/>
          </ac:spMkLst>
        </pc:spChg>
      </pc:sldChg>
      <pc:sldChg chg="modSp">
        <pc:chgData name="simon.anthony.patterson@gmail.com" userId="S::urn:spo:guest#simon.anthony.patterson@gmail.com::" providerId="AD" clId="Web-{F898C3CE-BABB-EAF6-863F-97888E2AC860}" dt="2021-03-01T12:51:59.417" v="14" actId="20577"/>
        <pc:sldMkLst>
          <pc:docMk/>
          <pc:sldMk cId="2262863004" sldId="344"/>
        </pc:sldMkLst>
        <pc:spChg chg="mod">
          <ac:chgData name="simon.anthony.patterson@gmail.com" userId="S::urn:spo:guest#simon.anthony.patterson@gmail.com::" providerId="AD" clId="Web-{F898C3CE-BABB-EAF6-863F-97888E2AC860}" dt="2021-03-01T12:51:59.417" v="14" actId="20577"/>
          <ac:spMkLst>
            <pc:docMk/>
            <pc:sldMk cId="2262863004" sldId="344"/>
            <ac:spMk id="2" creationId="{B36BE210-75B4-4794-95E0-CF16E3D792E6}"/>
          </ac:spMkLst>
        </pc:spChg>
      </pc:sldChg>
      <pc:sldChg chg="modSp">
        <pc:chgData name="simon.anthony.patterson@gmail.com" userId="S::urn:spo:guest#simon.anthony.patterson@gmail.com::" providerId="AD" clId="Web-{F898C3CE-BABB-EAF6-863F-97888E2AC860}" dt="2021-03-01T12:51:49.495" v="11" actId="20577"/>
        <pc:sldMkLst>
          <pc:docMk/>
          <pc:sldMk cId="3232265693" sldId="345"/>
        </pc:sldMkLst>
        <pc:spChg chg="mod">
          <ac:chgData name="simon.anthony.patterson@gmail.com" userId="S::urn:spo:guest#simon.anthony.patterson@gmail.com::" providerId="AD" clId="Web-{F898C3CE-BABB-EAF6-863F-97888E2AC860}" dt="2021-03-01T12:51:49.495" v="11" actId="20577"/>
          <ac:spMkLst>
            <pc:docMk/>
            <pc:sldMk cId="3232265693" sldId="345"/>
            <ac:spMk id="3" creationId="{438073AC-D703-4FAA-82DB-24684DB6F143}"/>
          </ac:spMkLst>
        </pc:spChg>
      </pc:sldChg>
    </pc:docChg>
  </pc:docChgLst>
  <pc:docChgLst>
    <pc:chgData name="simon.anthony.patterson@gmail.com" userId="S::urn:spo:guest#simon.anthony.patterson@gmail.com::" providerId="AD" clId="Web-{4DDDC50E-05A5-8CDD-D3BB-79F0DEFAF3E3}"/>
    <pc:docChg chg="modSld">
      <pc:chgData name="simon.anthony.patterson@gmail.com" userId="S::urn:spo:guest#simon.anthony.patterson@gmail.com::" providerId="AD" clId="Web-{4DDDC50E-05A5-8CDD-D3BB-79F0DEFAF3E3}" dt="2021-03-05T14:57:59.767" v="344"/>
      <pc:docMkLst>
        <pc:docMk/>
      </pc:docMkLst>
      <pc:sldChg chg="modSp addCm modCm modNotes">
        <pc:chgData name="simon.anthony.patterson@gmail.com" userId="S::urn:spo:guest#simon.anthony.patterson@gmail.com::" providerId="AD" clId="Web-{4DDDC50E-05A5-8CDD-D3BB-79F0DEFAF3E3}" dt="2021-03-05T14:42:28.734" v="315" actId="20577"/>
        <pc:sldMkLst>
          <pc:docMk/>
          <pc:sldMk cId="578265339" sldId="257"/>
        </pc:sldMkLst>
        <pc:spChg chg="mod">
          <ac:chgData name="simon.anthony.patterson@gmail.com" userId="S::urn:spo:guest#simon.anthony.patterson@gmail.com::" providerId="AD" clId="Web-{4DDDC50E-05A5-8CDD-D3BB-79F0DEFAF3E3}" dt="2021-03-05T12:22:29.394" v="94" actId="20577"/>
          <ac:spMkLst>
            <pc:docMk/>
            <pc:sldMk cId="578265339" sldId="257"/>
            <ac:spMk id="13" creationId="{D6232430-32BD-584A-8663-AB72540D5015}"/>
          </ac:spMkLst>
        </pc:spChg>
        <pc:spChg chg="mod">
          <ac:chgData name="simon.anthony.patterson@gmail.com" userId="S::urn:spo:guest#simon.anthony.patterson@gmail.com::" providerId="AD" clId="Web-{4DDDC50E-05A5-8CDD-D3BB-79F0DEFAF3E3}" dt="2021-03-05T12:15:28.887" v="68" actId="20577"/>
          <ac:spMkLst>
            <pc:docMk/>
            <pc:sldMk cId="578265339" sldId="257"/>
            <ac:spMk id="14" creationId="{D2B48615-9B59-FC42-8A1C-39AC6AD2B38A}"/>
          </ac:spMkLst>
        </pc:spChg>
        <pc:spChg chg="mod">
          <ac:chgData name="simon.anthony.patterson@gmail.com" userId="S::urn:spo:guest#simon.anthony.patterson@gmail.com::" providerId="AD" clId="Web-{4DDDC50E-05A5-8CDD-D3BB-79F0DEFAF3E3}" dt="2021-03-05T14:42:28.734" v="315" actId="20577"/>
          <ac:spMkLst>
            <pc:docMk/>
            <pc:sldMk cId="578265339" sldId="257"/>
            <ac:spMk id="15" creationId="{3360D123-245C-A74B-BA0C-3DDC84D667A1}"/>
          </ac:spMkLst>
        </pc:spChg>
        <pc:spChg chg="mod">
          <ac:chgData name="simon.anthony.patterson@gmail.com" userId="S::urn:spo:guest#simon.anthony.patterson@gmail.com::" providerId="AD" clId="Web-{4DDDC50E-05A5-8CDD-D3BB-79F0DEFAF3E3}" dt="2021-03-05T14:42:26.047" v="314" actId="20577"/>
          <ac:spMkLst>
            <pc:docMk/>
            <pc:sldMk cId="578265339" sldId="257"/>
            <ac:spMk id="16" creationId="{C349FBFD-3A28-EE4D-BF2F-E02D874E43B4}"/>
          </ac:spMkLst>
        </pc:spChg>
        <pc:spChg chg="mod">
          <ac:chgData name="simon.anthony.patterson@gmail.com" userId="S::urn:spo:guest#simon.anthony.patterson@gmail.com::" providerId="AD" clId="Web-{4DDDC50E-05A5-8CDD-D3BB-79F0DEFAF3E3}" dt="2021-03-05T12:23:10.145" v="132" actId="20577"/>
          <ac:spMkLst>
            <pc:docMk/>
            <pc:sldMk cId="578265339" sldId="257"/>
            <ac:spMk id="17" creationId="{92C64B27-9405-0449-9B6D-B45A0A92B5F4}"/>
          </ac:spMkLst>
        </pc:spChg>
      </pc:sldChg>
      <pc:sldChg chg="modSp modNotes">
        <pc:chgData name="simon.anthony.patterson@gmail.com" userId="S::urn:spo:guest#simon.anthony.patterson@gmail.com::" providerId="AD" clId="Web-{4DDDC50E-05A5-8CDD-D3BB-79F0DEFAF3E3}" dt="2021-03-05T13:50:14.365" v="201"/>
        <pc:sldMkLst>
          <pc:docMk/>
          <pc:sldMk cId="4221300384" sldId="263"/>
        </pc:sldMkLst>
        <pc:spChg chg="mod">
          <ac:chgData name="simon.anthony.patterson@gmail.com" userId="S::urn:spo:guest#simon.anthony.patterson@gmail.com::" providerId="AD" clId="Web-{4DDDC50E-05A5-8CDD-D3BB-79F0DEFAF3E3}" dt="2021-03-05T12:12:05.883" v="4" actId="20577"/>
          <ac:spMkLst>
            <pc:docMk/>
            <pc:sldMk cId="4221300384" sldId="263"/>
            <ac:spMk id="3" creationId="{D29CA096-4CEA-47D0-A29A-80F18F4E5E09}"/>
          </ac:spMkLst>
        </pc:spChg>
      </pc:sldChg>
      <pc:sldChg chg="modSp">
        <pc:chgData name="simon.anthony.patterson@gmail.com" userId="S::urn:spo:guest#simon.anthony.patterson@gmail.com::" providerId="AD" clId="Web-{4DDDC50E-05A5-8CDD-D3BB-79F0DEFAF3E3}" dt="2021-03-05T12:12:08.289" v="5" actId="20577"/>
        <pc:sldMkLst>
          <pc:docMk/>
          <pc:sldMk cId="762183620" sldId="297"/>
        </pc:sldMkLst>
        <pc:spChg chg="mod">
          <ac:chgData name="simon.anthony.patterson@gmail.com" userId="S::urn:spo:guest#simon.anthony.patterson@gmail.com::" providerId="AD" clId="Web-{4DDDC50E-05A5-8CDD-D3BB-79F0DEFAF3E3}" dt="2021-03-05T12:12:08.289" v="5" actId="20577"/>
          <ac:spMkLst>
            <pc:docMk/>
            <pc:sldMk cId="762183620" sldId="297"/>
            <ac:spMk id="3" creationId="{265EA97B-525A-4D52-B159-CF732EEDBF03}"/>
          </ac:spMkLst>
        </pc:spChg>
      </pc:sldChg>
      <pc:sldChg chg="modSp modNotes">
        <pc:chgData name="simon.anthony.patterson@gmail.com" userId="S::urn:spo:guest#simon.anthony.patterson@gmail.com::" providerId="AD" clId="Web-{4DDDC50E-05A5-8CDD-D3BB-79F0DEFAF3E3}" dt="2021-03-05T14:32:26.145" v="265"/>
        <pc:sldMkLst>
          <pc:docMk/>
          <pc:sldMk cId="3536607974" sldId="303"/>
        </pc:sldMkLst>
        <pc:spChg chg="mod">
          <ac:chgData name="simon.anthony.patterson@gmail.com" userId="S::urn:spo:guest#simon.anthony.patterson@gmail.com::" providerId="AD" clId="Web-{4DDDC50E-05A5-8CDD-D3BB-79F0DEFAF3E3}" dt="2021-03-05T12:12:36.274" v="16" actId="20577"/>
          <ac:spMkLst>
            <pc:docMk/>
            <pc:sldMk cId="3536607974" sldId="303"/>
            <ac:spMk id="38" creationId="{9EE59BB4-B906-4344-B34B-D6951E91F6A0}"/>
          </ac:spMkLst>
        </pc:spChg>
      </pc:sldChg>
      <pc:sldChg chg="modSp modNotes">
        <pc:chgData name="simon.anthony.patterson@gmail.com" userId="S::urn:spo:guest#simon.anthony.patterson@gmail.com::" providerId="AD" clId="Web-{4DDDC50E-05A5-8CDD-D3BB-79F0DEFAF3E3}" dt="2021-03-05T14:41:30.311" v="274"/>
        <pc:sldMkLst>
          <pc:docMk/>
          <pc:sldMk cId="1633408170" sldId="304"/>
        </pc:sldMkLst>
        <pc:spChg chg="mod">
          <ac:chgData name="simon.anthony.patterson@gmail.com" userId="S::urn:spo:guest#simon.anthony.patterson@gmail.com::" providerId="AD" clId="Web-{4DDDC50E-05A5-8CDD-D3BB-79F0DEFAF3E3}" dt="2021-03-05T12:12:38.852" v="18" actId="20577"/>
          <ac:spMkLst>
            <pc:docMk/>
            <pc:sldMk cId="1633408170" sldId="304"/>
            <ac:spMk id="26" creationId="{0C0CA700-80DE-4E31-ADC7-BE3358F69A97}"/>
          </ac:spMkLst>
        </pc:spChg>
      </pc:sldChg>
      <pc:sldChg chg="modSp modNotes">
        <pc:chgData name="simon.anthony.patterson@gmail.com" userId="S::urn:spo:guest#simon.anthony.patterson@gmail.com::" providerId="AD" clId="Web-{4DDDC50E-05A5-8CDD-D3BB-79F0DEFAF3E3}" dt="2021-03-05T12:14:34.542" v="45"/>
        <pc:sldMkLst>
          <pc:docMk/>
          <pc:sldMk cId="1367493280" sldId="308"/>
        </pc:sldMkLst>
        <pc:spChg chg="mod">
          <ac:chgData name="simon.anthony.patterson@gmail.com" userId="S::urn:spo:guest#simon.anthony.patterson@gmail.com::" providerId="AD" clId="Web-{4DDDC50E-05A5-8CDD-D3BB-79F0DEFAF3E3}" dt="2021-03-05T12:12:22.399" v="9" actId="20577"/>
          <ac:spMkLst>
            <pc:docMk/>
            <pc:sldMk cId="1367493280" sldId="308"/>
            <ac:spMk id="57" creationId="{28E35277-C641-4FE4-9396-B65F70D2D8E7}"/>
          </ac:spMkLst>
        </pc:spChg>
      </pc:sldChg>
      <pc:sldChg chg="modSp modNotes">
        <pc:chgData name="simon.anthony.patterson@gmail.com" userId="S::urn:spo:guest#simon.anthony.patterson@gmail.com::" providerId="AD" clId="Web-{4DDDC50E-05A5-8CDD-D3BB-79F0DEFAF3E3}" dt="2021-03-05T12:15:38.012" v="72"/>
        <pc:sldMkLst>
          <pc:docMk/>
          <pc:sldMk cId="1934516113" sldId="339"/>
        </pc:sldMkLst>
        <pc:spChg chg="mod">
          <ac:chgData name="simon.anthony.patterson@gmail.com" userId="S::urn:spo:guest#simon.anthony.patterson@gmail.com::" providerId="AD" clId="Web-{4DDDC50E-05A5-8CDD-D3BB-79F0DEFAF3E3}" dt="2021-03-05T12:15:34.496" v="71" actId="20577"/>
          <ac:spMkLst>
            <pc:docMk/>
            <pc:sldMk cId="1934516113" sldId="339"/>
            <ac:spMk id="11" creationId="{B760A3AA-7024-4D10-8476-499413009A1D}"/>
          </ac:spMkLst>
        </pc:spChg>
        <pc:spChg chg="mod">
          <ac:chgData name="simon.anthony.patterson@gmail.com" userId="S::urn:spo:guest#simon.anthony.patterson@gmail.com::" providerId="AD" clId="Web-{4DDDC50E-05A5-8CDD-D3BB-79F0DEFAF3E3}" dt="2021-03-05T12:11:57.024" v="1" actId="20577"/>
          <ac:spMkLst>
            <pc:docMk/>
            <pc:sldMk cId="1934516113" sldId="339"/>
            <ac:spMk id="13" creationId="{A7BDFE6F-D6B4-4E27-BE34-D29385194900}"/>
          </ac:spMkLst>
        </pc:spChg>
      </pc:sldChg>
      <pc:sldChg chg="addSp delSp modSp modNotes">
        <pc:chgData name="simon.anthony.patterson@gmail.com" userId="S::urn:spo:guest#simon.anthony.patterson@gmail.com::" providerId="AD" clId="Web-{4DDDC50E-05A5-8CDD-D3BB-79F0DEFAF3E3}" dt="2021-03-05T12:38:14.396" v="192"/>
        <pc:sldMkLst>
          <pc:docMk/>
          <pc:sldMk cId="1431669721" sldId="340"/>
        </pc:sldMkLst>
        <pc:spChg chg="mod">
          <ac:chgData name="simon.anthony.patterson@gmail.com" userId="S::urn:spo:guest#simon.anthony.patterson@gmail.com::" providerId="AD" clId="Web-{4DDDC50E-05A5-8CDD-D3BB-79F0DEFAF3E3}" dt="2021-03-05T12:15:44.121" v="73" actId="20577"/>
          <ac:spMkLst>
            <pc:docMk/>
            <pc:sldMk cId="1431669721" sldId="340"/>
            <ac:spMk id="33" creationId="{5D1C7302-B6E5-48C0-9BF3-5F7B010D36DC}"/>
          </ac:spMkLst>
        </pc:spChg>
        <pc:spChg chg="mod">
          <ac:chgData name="simon.anthony.patterson@gmail.com" userId="S::urn:spo:guest#simon.anthony.patterson@gmail.com::" providerId="AD" clId="Web-{4DDDC50E-05A5-8CDD-D3BB-79F0DEFAF3E3}" dt="2021-03-05T12:12:00.477" v="2" actId="20577"/>
          <ac:spMkLst>
            <pc:docMk/>
            <pc:sldMk cId="1431669721" sldId="340"/>
            <ac:spMk id="77" creationId="{6A1F52A1-2DC0-445A-B569-66532CB8B3A1}"/>
          </ac:spMkLst>
        </pc:spChg>
        <pc:graphicFrameChg chg="add del">
          <ac:chgData name="simon.anthony.patterson@gmail.com" userId="S::urn:spo:guest#simon.anthony.patterson@gmail.com::" providerId="AD" clId="Web-{4DDDC50E-05A5-8CDD-D3BB-79F0DEFAF3E3}" dt="2021-03-05T12:27:56.947" v="155"/>
          <ac:graphicFrameMkLst>
            <pc:docMk/>
            <pc:sldMk cId="1431669721" sldId="340"/>
            <ac:graphicFrameMk id="10" creationId="{49CEC59E-681C-5047-A18E-0B6FEC6F4128}"/>
          </ac:graphicFrameMkLst>
        </pc:graphicFrameChg>
        <pc:graphicFrameChg chg="add mod modGraphic">
          <ac:chgData name="simon.anthony.patterson@gmail.com" userId="S::urn:spo:guest#simon.anthony.patterson@gmail.com::" providerId="AD" clId="Web-{4DDDC50E-05A5-8CDD-D3BB-79F0DEFAF3E3}" dt="2021-03-05T12:28:02.526" v="156" actId="1076"/>
          <ac:graphicFrameMkLst>
            <pc:docMk/>
            <pc:sldMk cId="1431669721" sldId="340"/>
            <ac:graphicFrameMk id="145" creationId="{32E78F7F-C766-4576-9918-631DCF724BE1}"/>
          </ac:graphicFrameMkLst>
        </pc:graphicFrameChg>
      </pc:sldChg>
      <pc:sldChg chg="modSp modNotes">
        <pc:chgData name="simon.anthony.patterson@gmail.com" userId="S::urn:spo:guest#simon.anthony.patterson@gmail.com::" providerId="AD" clId="Web-{4DDDC50E-05A5-8CDD-D3BB-79F0DEFAF3E3}" dt="2021-03-05T13:49:58.052" v="199"/>
        <pc:sldMkLst>
          <pc:docMk/>
          <pc:sldMk cId="56637415" sldId="341"/>
        </pc:sldMkLst>
        <pc:spChg chg="mod">
          <ac:chgData name="simon.anthony.patterson@gmail.com" userId="S::urn:spo:guest#simon.anthony.patterson@gmail.com::" providerId="AD" clId="Web-{4DDDC50E-05A5-8CDD-D3BB-79F0DEFAF3E3}" dt="2021-03-05T12:12:03.430" v="3" actId="20577"/>
          <ac:spMkLst>
            <pc:docMk/>
            <pc:sldMk cId="56637415" sldId="341"/>
            <ac:spMk id="3" creationId="{75A272AB-B505-4936-AF80-7A81F1B9A19E}"/>
          </ac:spMkLst>
        </pc:spChg>
      </pc:sldChg>
      <pc:sldChg chg="modSp modNotes">
        <pc:chgData name="simon.anthony.patterson@gmail.com" userId="S::urn:spo:guest#simon.anthony.patterson@gmail.com::" providerId="AD" clId="Web-{4DDDC50E-05A5-8CDD-D3BB-79F0DEFAF3E3}" dt="2021-03-05T14:41:57.640" v="277"/>
        <pc:sldMkLst>
          <pc:docMk/>
          <pc:sldMk cId="2087815303" sldId="342"/>
        </pc:sldMkLst>
        <pc:spChg chg="mod">
          <ac:chgData name="simon.anthony.patterson@gmail.com" userId="S::urn:spo:guest#simon.anthony.patterson@gmail.com::" providerId="AD" clId="Web-{4DDDC50E-05A5-8CDD-D3BB-79F0DEFAF3E3}" dt="2021-03-05T12:16:05.528" v="81" actId="20577"/>
          <ac:spMkLst>
            <pc:docMk/>
            <pc:sldMk cId="2087815303" sldId="342"/>
            <ac:spMk id="15" creationId="{9984A21C-734E-2B4D-AD37-57AC845A49A2}"/>
          </ac:spMkLst>
        </pc:spChg>
        <pc:spChg chg="mod">
          <ac:chgData name="simon.anthony.patterson@gmail.com" userId="S::urn:spo:guest#simon.anthony.patterson@gmail.com::" providerId="AD" clId="Web-{4DDDC50E-05A5-8CDD-D3BB-79F0DEFAF3E3}" dt="2021-03-05T12:12:12.961" v="6" actId="20577"/>
          <ac:spMkLst>
            <pc:docMk/>
            <pc:sldMk cId="2087815303" sldId="342"/>
            <ac:spMk id="17" creationId="{2EE5576E-4607-D240-BF23-39C3D1FD373B}"/>
          </ac:spMkLst>
        </pc:spChg>
      </pc:sldChg>
      <pc:sldChg chg="modSp modNotes">
        <pc:chgData name="simon.anthony.patterson@gmail.com" userId="S::urn:spo:guest#simon.anthony.patterson@gmail.com::" providerId="AD" clId="Web-{4DDDC50E-05A5-8CDD-D3BB-79F0DEFAF3E3}" dt="2021-03-05T12:14:15.557" v="39"/>
        <pc:sldMkLst>
          <pc:docMk/>
          <pc:sldMk cId="2334961334" sldId="343"/>
        </pc:sldMkLst>
        <pc:spChg chg="mod">
          <ac:chgData name="simon.anthony.patterson@gmail.com" userId="S::urn:spo:guest#simon.anthony.patterson@gmail.com::" providerId="AD" clId="Web-{4DDDC50E-05A5-8CDD-D3BB-79F0DEFAF3E3}" dt="2021-03-05T12:12:16.790" v="7" actId="20577"/>
          <ac:spMkLst>
            <pc:docMk/>
            <pc:sldMk cId="2334961334" sldId="343"/>
            <ac:spMk id="47" creationId="{006F2582-9E25-4B90-82CC-1F504129E966}"/>
          </ac:spMkLst>
        </pc:spChg>
        <pc:graphicFrameChg chg="modGraphic">
          <ac:chgData name="simon.anthony.patterson@gmail.com" userId="S::urn:spo:guest#simon.anthony.patterson@gmail.com::" providerId="AD" clId="Web-{4DDDC50E-05A5-8CDD-D3BB-79F0DEFAF3E3}" dt="2021-03-05T12:13:43.869" v="28" actId="20577"/>
          <ac:graphicFrameMkLst>
            <pc:docMk/>
            <pc:sldMk cId="2334961334" sldId="343"/>
            <ac:graphicFrameMk id="2" creationId="{F2D120E2-DE88-455F-9CA7-277636161EB5}"/>
          </ac:graphicFrameMkLst>
        </pc:graphicFrameChg>
      </pc:sldChg>
      <pc:sldChg chg="modSp modNotes">
        <pc:chgData name="simon.anthony.patterson@gmail.com" userId="S::urn:spo:guest#simon.anthony.patterson@gmail.com::" providerId="AD" clId="Web-{4DDDC50E-05A5-8CDD-D3BB-79F0DEFAF3E3}" dt="2021-03-05T14:10:34.950" v="205"/>
        <pc:sldMkLst>
          <pc:docMk/>
          <pc:sldMk cId="2262863004" sldId="344"/>
        </pc:sldMkLst>
        <pc:spChg chg="mod">
          <ac:chgData name="simon.anthony.patterson@gmail.com" userId="S::urn:spo:guest#simon.anthony.patterson@gmail.com::" providerId="AD" clId="Web-{4DDDC50E-05A5-8CDD-D3BB-79F0DEFAF3E3}" dt="2021-03-05T12:12:19.758" v="8" actId="20577"/>
          <ac:spMkLst>
            <pc:docMk/>
            <pc:sldMk cId="2262863004" sldId="344"/>
            <ac:spMk id="3" creationId="{DF7FD2DE-7465-460D-B68B-7EFB737AF2EC}"/>
          </ac:spMkLst>
        </pc:spChg>
      </pc:sldChg>
      <pc:sldChg chg="modSp modNotes">
        <pc:chgData name="simon.anthony.patterson@gmail.com" userId="S::urn:spo:guest#simon.anthony.patterson@gmail.com::" providerId="AD" clId="Web-{4DDDC50E-05A5-8CDD-D3BB-79F0DEFAF3E3}" dt="2021-03-05T14:16:33.347" v="213"/>
        <pc:sldMkLst>
          <pc:docMk/>
          <pc:sldMk cId="3232265693" sldId="345"/>
        </pc:sldMkLst>
        <pc:spChg chg="mod">
          <ac:chgData name="simon.anthony.patterson@gmail.com" userId="S::urn:spo:guest#simon.anthony.patterson@gmail.com::" providerId="AD" clId="Web-{4DDDC50E-05A5-8CDD-D3BB-79F0DEFAF3E3}" dt="2021-03-05T12:12:25.696" v="10" actId="20577"/>
          <ac:spMkLst>
            <pc:docMk/>
            <pc:sldMk cId="3232265693" sldId="345"/>
            <ac:spMk id="2" creationId="{4191E4D4-F147-4571-802E-0929DA0C9650}"/>
          </ac:spMkLst>
        </pc:spChg>
      </pc:sldChg>
      <pc:sldChg chg="modSp modNotes">
        <pc:chgData name="simon.anthony.patterson@gmail.com" userId="S::urn:spo:guest#simon.anthony.patterson@gmail.com::" providerId="AD" clId="Web-{4DDDC50E-05A5-8CDD-D3BB-79F0DEFAF3E3}" dt="2021-03-05T14:24:46.606" v="242"/>
        <pc:sldMkLst>
          <pc:docMk/>
          <pc:sldMk cId="4240010670" sldId="348"/>
        </pc:sldMkLst>
        <pc:spChg chg="mod">
          <ac:chgData name="simon.anthony.patterson@gmail.com" userId="S::urn:spo:guest#simon.anthony.patterson@gmail.com::" providerId="AD" clId="Web-{4DDDC50E-05A5-8CDD-D3BB-79F0DEFAF3E3}" dt="2021-03-05T12:12:33.618" v="14" actId="20577"/>
          <ac:spMkLst>
            <pc:docMk/>
            <pc:sldMk cId="4240010670" sldId="348"/>
            <ac:spMk id="136" creationId="{384AC24B-6EBC-444E-B5FD-5EED00996162}"/>
          </ac:spMkLst>
        </pc:spChg>
      </pc:sldChg>
      <pc:sldChg chg="modSp modNotes">
        <pc:chgData name="simon.anthony.patterson@gmail.com" userId="S::urn:spo:guest#simon.anthony.patterson@gmail.com::" providerId="AD" clId="Web-{4DDDC50E-05A5-8CDD-D3BB-79F0DEFAF3E3}" dt="2021-03-05T14:41:50.858" v="276"/>
        <pc:sldMkLst>
          <pc:docMk/>
          <pc:sldMk cId="1269968066" sldId="352"/>
        </pc:sldMkLst>
        <pc:spChg chg="mod">
          <ac:chgData name="simon.anthony.patterson@gmail.com" userId="S::urn:spo:guest#simon.anthony.patterson@gmail.com::" providerId="AD" clId="Web-{4DDDC50E-05A5-8CDD-D3BB-79F0DEFAF3E3}" dt="2021-03-05T12:14:42.120" v="47" actId="20577"/>
          <ac:spMkLst>
            <pc:docMk/>
            <pc:sldMk cId="1269968066" sldId="352"/>
            <ac:spMk id="15" creationId="{9984A21C-734E-2B4D-AD37-57AC845A49A2}"/>
          </ac:spMkLst>
        </pc:spChg>
      </pc:sldChg>
      <pc:sldChg chg="modSp modNotes">
        <pc:chgData name="simon.anthony.patterson@gmail.com" userId="S::urn:spo:guest#simon.anthony.patterson@gmail.com::" providerId="AD" clId="Web-{4DDDC50E-05A5-8CDD-D3BB-79F0DEFAF3E3}" dt="2021-03-05T14:20:57.586" v="218"/>
        <pc:sldMkLst>
          <pc:docMk/>
          <pc:sldMk cId="3626622427" sldId="353"/>
        </pc:sldMkLst>
        <pc:spChg chg="mod">
          <ac:chgData name="simon.anthony.patterson@gmail.com" userId="S::urn:spo:guest#simon.anthony.patterson@gmail.com::" providerId="AD" clId="Web-{4DDDC50E-05A5-8CDD-D3BB-79F0DEFAF3E3}" dt="2021-03-05T12:12:30.774" v="12" actId="20577"/>
          <ac:spMkLst>
            <pc:docMk/>
            <pc:sldMk cId="3626622427" sldId="353"/>
            <ac:spMk id="60" creationId="{E9302D46-5B32-418C-AB0C-F21D8D9ADEF3}"/>
          </ac:spMkLst>
        </pc:spChg>
        <pc:graphicFrameChg chg="modGraphic">
          <ac:chgData name="simon.anthony.patterson@gmail.com" userId="S::urn:spo:guest#simon.anthony.patterson@gmail.com::" providerId="AD" clId="Web-{4DDDC50E-05A5-8CDD-D3BB-79F0DEFAF3E3}" dt="2021-03-05T12:14:00.791" v="33" actId="20577"/>
          <ac:graphicFrameMkLst>
            <pc:docMk/>
            <pc:sldMk cId="3626622427" sldId="353"/>
            <ac:graphicFrameMk id="2" creationId="{F2D120E2-DE88-455F-9CA7-277636161EB5}"/>
          </ac:graphicFrameMkLst>
        </pc:graphicFrameChg>
      </pc:sldChg>
      <pc:sldChg chg="modSp modNotes">
        <pc:chgData name="simon.anthony.patterson@gmail.com" userId="S::urn:spo:guest#simon.anthony.patterson@gmail.com::" providerId="AD" clId="Web-{4DDDC50E-05A5-8CDD-D3BB-79F0DEFAF3E3}" dt="2021-03-05T14:41:43.780" v="275"/>
        <pc:sldMkLst>
          <pc:docMk/>
          <pc:sldMk cId="3145717572" sldId="355"/>
        </pc:sldMkLst>
        <pc:spChg chg="mod">
          <ac:chgData name="simon.anthony.patterson@gmail.com" userId="S::urn:spo:guest#simon.anthony.patterson@gmail.com::" providerId="AD" clId="Web-{4DDDC50E-05A5-8CDD-D3BB-79F0DEFAF3E3}" dt="2021-03-05T12:12:42.056" v="19" actId="20577"/>
          <ac:spMkLst>
            <pc:docMk/>
            <pc:sldMk cId="3145717572" sldId="355"/>
            <ac:spMk id="8" creationId="{F229DE6C-A62B-429A-9993-CEAA9BC8F732}"/>
          </ac:spMkLst>
        </pc:spChg>
        <pc:spChg chg="mod">
          <ac:chgData name="simon.anthony.patterson@gmail.com" userId="S::urn:spo:guest#simon.anthony.patterson@gmail.com::" providerId="AD" clId="Web-{4DDDC50E-05A5-8CDD-D3BB-79F0DEFAF3E3}" dt="2021-03-05T12:15:10.324" v="61" actId="20577"/>
          <ac:spMkLst>
            <pc:docMk/>
            <pc:sldMk cId="3145717572" sldId="355"/>
            <ac:spMk id="15" creationId="{9984A21C-734E-2B4D-AD37-57AC845A49A2}"/>
          </ac:spMkLst>
        </pc:spChg>
      </pc:sldChg>
      <pc:sldChg chg="modSp modNotes">
        <pc:chgData name="simon.anthony.patterson@gmail.com" userId="S::urn:spo:guest#simon.anthony.patterson@gmail.com::" providerId="AD" clId="Web-{4DDDC50E-05A5-8CDD-D3BB-79F0DEFAF3E3}" dt="2021-03-05T14:44:14.314" v="332"/>
        <pc:sldMkLst>
          <pc:docMk/>
          <pc:sldMk cId="3060092045" sldId="356"/>
        </pc:sldMkLst>
        <pc:spChg chg="mod">
          <ac:chgData name="simon.anthony.patterson@gmail.com" userId="S::urn:spo:guest#simon.anthony.patterson@gmail.com::" providerId="AD" clId="Web-{4DDDC50E-05A5-8CDD-D3BB-79F0DEFAF3E3}" dt="2021-03-05T12:12:44.821" v="20" actId="20577"/>
          <ac:spMkLst>
            <pc:docMk/>
            <pc:sldMk cId="3060092045" sldId="356"/>
            <ac:spMk id="2" creationId="{4389EFE5-A19F-488C-BA9E-996282B1C001}"/>
          </ac:spMkLst>
        </pc:spChg>
      </pc:sldChg>
      <pc:sldChg chg="modSp modNotes">
        <pc:chgData name="simon.anthony.patterson@gmail.com" userId="S::urn:spo:guest#simon.anthony.patterson@gmail.com::" providerId="AD" clId="Web-{4DDDC50E-05A5-8CDD-D3BB-79F0DEFAF3E3}" dt="2021-03-05T14:50:16.493" v="334"/>
        <pc:sldMkLst>
          <pc:docMk/>
          <pc:sldMk cId="3696183142" sldId="357"/>
        </pc:sldMkLst>
        <pc:spChg chg="mod">
          <ac:chgData name="simon.anthony.patterson@gmail.com" userId="S::urn:spo:guest#simon.anthony.patterson@gmail.com::" providerId="AD" clId="Web-{4DDDC50E-05A5-8CDD-D3BB-79F0DEFAF3E3}" dt="2021-03-05T12:12:47.821" v="21" actId="20577"/>
          <ac:spMkLst>
            <pc:docMk/>
            <pc:sldMk cId="3696183142" sldId="357"/>
            <ac:spMk id="2" creationId="{19BC0FCC-2510-4AAA-B106-8EA03D3BF265}"/>
          </ac:spMkLst>
        </pc:spChg>
      </pc:sldChg>
      <pc:sldChg chg="modSp modNotes">
        <pc:chgData name="simon.anthony.patterson@gmail.com" userId="S::urn:spo:guest#simon.anthony.patterson@gmail.com::" providerId="AD" clId="Web-{4DDDC50E-05A5-8CDD-D3BB-79F0DEFAF3E3}" dt="2021-03-05T14:53:49.059" v="340"/>
        <pc:sldMkLst>
          <pc:docMk/>
          <pc:sldMk cId="308647414" sldId="358"/>
        </pc:sldMkLst>
        <pc:spChg chg="mod">
          <ac:chgData name="simon.anthony.patterson@gmail.com" userId="S::urn:spo:guest#simon.anthony.patterson@gmail.com::" providerId="AD" clId="Web-{4DDDC50E-05A5-8CDD-D3BB-79F0DEFAF3E3}" dt="2021-03-05T12:12:50.962" v="22" actId="20577"/>
          <ac:spMkLst>
            <pc:docMk/>
            <pc:sldMk cId="308647414" sldId="358"/>
            <ac:spMk id="2" creationId="{5A627972-0A33-4D55-9CEF-A5A4EF6AB714}"/>
          </ac:spMkLst>
        </pc:spChg>
        <pc:spChg chg="mod">
          <ac:chgData name="simon.anthony.patterson@gmail.com" userId="S::urn:spo:guest#simon.anthony.patterson@gmail.com::" providerId="AD" clId="Web-{4DDDC50E-05A5-8CDD-D3BB-79F0DEFAF3E3}" dt="2021-03-05T12:13:00.134" v="24" actId="20577"/>
          <ac:spMkLst>
            <pc:docMk/>
            <pc:sldMk cId="308647414" sldId="358"/>
            <ac:spMk id="16" creationId="{3C46FFF0-F4BB-3F40-B1A9-6FCA4B9F1028}"/>
          </ac:spMkLst>
        </pc:spChg>
      </pc:sldChg>
      <pc:sldChg chg="modSp modNotes">
        <pc:chgData name="simon.anthony.patterson@gmail.com" userId="S::urn:spo:guest#simon.anthony.patterson@gmail.com::" providerId="AD" clId="Web-{4DDDC50E-05A5-8CDD-D3BB-79F0DEFAF3E3}" dt="2021-03-05T14:57:59.767" v="344"/>
        <pc:sldMkLst>
          <pc:docMk/>
          <pc:sldMk cId="691037975" sldId="359"/>
        </pc:sldMkLst>
        <pc:spChg chg="mod">
          <ac:chgData name="simon.anthony.patterson@gmail.com" userId="S::urn:spo:guest#simon.anthony.patterson@gmail.com::" providerId="AD" clId="Web-{4DDDC50E-05A5-8CDD-D3BB-79F0DEFAF3E3}" dt="2021-03-05T12:13:03.228" v="25" actId="20577"/>
          <ac:spMkLst>
            <pc:docMk/>
            <pc:sldMk cId="691037975" sldId="359"/>
            <ac:spMk id="2" creationId="{64CEBADA-9A34-45B2-8290-8F7E970408F4}"/>
          </ac:spMkLst>
        </pc:spChg>
        <pc:spChg chg="mod">
          <ac:chgData name="simon.anthony.patterson@gmail.com" userId="S::urn:spo:guest#simon.anthony.patterson@gmail.com::" providerId="AD" clId="Web-{4DDDC50E-05A5-8CDD-D3BB-79F0DEFAF3E3}" dt="2021-03-05T12:13:10.041" v="26" actId="20577"/>
          <ac:spMkLst>
            <pc:docMk/>
            <pc:sldMk cId="691037975" sldId="359"/>
            <ac:spMk id="16" creationId="{3C46FFF0-F4BB-3F40-B1A9-6FCA4B9F1028}"/>
          </ac:spMkLst>
        </pc:spChg>
      </pc:sldChg>
    </pc:docChg>
  </pc:docChgLst>
  <pc:docChgLst>
    <pc:chgData name="Claire" userId="fc193485-e0bc-4375-bd9d-0c720cd1b31b" providerId="ADAL" clId="{75F81426-C94B-4178-B2DB-5226D3F095C6}"/>
    <pc:docChg chg="undo custSel modSld">
      <pc:chgData name="Claire" userId="fc193485-e0bc-4375-bd9d-0c720cd1b31b" providerId="ADAL" clId="{75F81426-C94B-4178-B2DB-5226D3F095C6}" dt="2021-02-25T11:33:59.094" v="31" actId="20577"/>
      <pc:docMkLst>
        <pc:docMk/>
      </pc:docMkLst>
      <pc:sldChg chg="modSp mod">
        <pc:chgData name="Claire" userId="fc193485-e0bc-4375-bd9d-0c720cd1b31b" providerId="ADAL" clId="{75F81426-C94B-4178-B2DB-5226D3F095C6}" dt="2021-02-25T11:33:50.504" v="29" actId="20577"/>
        <pc:sldMkLst>
          <pc:docMk/>
          <pc:sldMk cId="3536607974" sldId="303"/>
        </pc:sldMkLst>
        <pc:spChg chg="mod">
          <ac:chgData name="Claire" userId="fc193485-e0bc-4375-bd9d-0c720cd1b31b" providerId="ADAL" clId="{75F81426-C94B-4178-B2DB-5226D3F095C6}" dt="2021-02-25T11:33:50.504" v="29" actId="20577"/>
          <ac:spMkLst>
            <pc:docMk/>
            <pc:sldMk cId="3536607974" sldId="303"/>
            <ac:spMk id="17" creationId="{5A7E19D9-F719-4710-9162-ACAC984CC543}"/>
          </ac:spMkLst>
        </pc:spChg>
      </pc:sldChg>
      <pc:sldChg chg="modSp mod">
        <pc:chgData name="Claire" userId="fc193485-e0bc-4375-bd9d-0c720cd1b31b" providerId="ADAL" clId="{75F81426-C94B-4178-B2DB-5226D3F095C6}" dt="2021-02-25T11:33:59.094" v="31" actId="20577"/>
        <pc:sldMkLst>
          <pc:docMk/>
          <pc:sldMk cId="1633408170" sldId="304"/>
        </pc:sldMkLst>
        <pc:spChg chg="mod">
          <ac:chgData name="Claire" userId="fc193485-e0bc-4375-bd9d-0c720cd1b31b" providerId="ADAL" clId="{75F81426-C94B-4178-B2DB-5226D3F095C6}" dt="2021-02-25T11:33:59.094" v="31" actId="20577"/>
          <ac:spMkLst>
            <pc:docMk/>
            <pc:sldMk cId="1633408170" sldId="304"/>
            <ac:spMk id="14" creationId="{794E2FAA-A8B1-4583-BA6D-6B8273564367}"/>
          </ac:spMkLst>
        </pc:spChg>
      </pc:sldChg>
      <pc:sldChg chg="modSp mod">
        <pc:chgData name="Claire" userId="fc193485-e0bc-4375-bd9d-0c720cd1b31b" providerId="ADAL" clId="{75F81426-C94B-4178-B2DB-5226D3F095C6}" dt="2021-02-25T11:33:42.404" v="27" actId="20577"/>
        <pc:sldMkLst>
          <pc:docMk/>
          <pc:sldMk cId="4240010670" sldId="348"/>
        </pc:sldMkLst>
        <pc:spChg chg="mod">
          <ac:chgData name="Claire" userId="fc193485-e0bc-4375-bd9d-0c720cd1b31b" providerId="ADAL" clId="{75F81426-C94B-4178-B2DB-5226D3F095C6}" dt="2021-02-25T11:33:42.404" v="27" actId="20577"/>
          <ac:spMkLst>
            <pc:docMk/>
            <pc:sldMk cId="4240010670" sldId="348"/>
            <ac:spMk id="40" creationId="{F8361BE1-22E3-4129-9CDB-D4E3F0AEE5DB}"/>
          </ac:spMkLst>
        </pc:spChg>
      </pc:sldChg>
      <pc:sldChg chg="modSp mod addCm">
        <pc:chgData name="Claire" userId="fc193485-e0bc-4375-bd9d-0c720cd1b31b" providerId="ADAL" clId="{75F81426-C94B-4178-B2DB-5226D3F095C6}" dt="2021-02-25T11:33:14.247" v="19" actId="1589"/>
        <pc:sldMkLst>
          <pc:docMk/>
          <pc:sldMk cId="1269968066" sldId="352"/>
        </pc:sldMkLst>
        <pc:spChg chg="mod">
          <ac:chgData name="Claire" userId="fc193485-e0bc-4375-bd9d-0c720cd1b31b" providerId="ADAL" clId="{75F81426-C94B-4178-B2DB-5226D3F095C6}" dt="2021-02-25T11:32:10.518" v="16" actId="20577"/>
          <ac:spMkLst>
            <pc:docMk/>
            <pc:sldMk cId="1269968066" sldId="352"/>
            <ac:spMk id="12" creationId="{C811CBE8-415F-44AA-A76B-05CE9762C582}"/>
          </ac:spMkLst>
        </pc:spChg>
      </pc:sldChg>
      <pc:sldChg chg="modSp mod addCm">
        <pc:chgData name="Claire" userId="fc193485-e0bc-4375-bd9d-0c720cd1b31b" providerId="ADAL" clId="{75F81426-C94B-4178-B2DB-5226D3F095C6}" dt="2021-02-25T11:33:23.434" v="20" actId="1589"/>
        <pc:sldMkLst>
          <pc:docMk/>
          <pc:sldMk cId="3626622427" sldId="353"/>
        </pc:sldMkLst>
        <pc:spChg chg="mod">
          <ac:chgData name="Claire" userId="fc193485-e0bc-4375-bd9d-0c720cd1b31b" providerId="ADAL" clId="{75F81426-C94B-4178-B2DB-5226D3F095C6}" dt="2021-02-25T11:32:31.455" v="17"/>
          <ac:spMkLst>
            <pc:docMk/>
            <pc:sldMk cId="3626622427" sldId="353"/>
            <ac:spMk id="34" creationId="{B828A010-4A1F-4309-B28B-654A60A7C2DA}"/>
          </ac:spMkLst>
        </pc:spChg>
        <pc:graphicFrameChg chg="mod">
          <ac:chgData name="Claire" userId="fc193485-e0bc-4375-bd9d-0c720cd1b31b" providerId="ADAL" clId="{75F81426-C94B-4178-B2DB-5226D3F095C6}" dt="2021-02-25T11:33:00.156" v="18"/>
          <ac:graphicFrameMkLst>
            <pc:docMk/>
            <pc:sldMk cId="3626622427" sldId="353"/>
            <ac:graphicFrameMk id="2" creationId="{F2D120E2-DE88-455F-9CA7-277636161EB5}"/>
          </ac:graphicFrameMkLst>
        </pc:graphicFrameChg>
      </pc:sldChg>
      <pc:sldChg chg="modSp mod">
        <pc:chgData name="Claire" userId="fc193485-e0bc-4375-bd9d-0c720cd1b31b" providerId="ADAL" clId="{75F81426-C94B-4178-B2DB-5226D3F095C6}" dt="2021-02-25T11:31:58.745" v="14" actId="20577"/>
        <pc:sldMkLst>
          <pc:docMk/>
          <pc:sldMk cId="3145717572" sldId="355"/>
        </pc:sldMkLst>
        <pc:spChg chg="mod">
          <ac:chgData name="Claire" userId="fc193485-e0bc-4375-bd9d-0c720cd1b31b" providerId="ADAL" clId="{75F81426-C94B-4178-B2DB-5226D3F095C6}" dt="2021-02-25T11:31:58.745" v="14" actId="20577"/>
          <ac:spMkLst>
            <pc:docMk/>
            <pc:sldMk cId="3145717572" sldId="355"/>
            <ac:spMk id="8" creationId="{F229DE6C-A62B-429A-9993-CEAA9BC8F732}"/>
          </ac:spMkLst>
        </pc:spChg>
      </pc:sldChg>
    </pc:docChg>
  </pc:docChgLst>
  <pc:docChgLst>
    <pc:chgData name=" " userId="13e44439-8913-4347-a3e1-e8bd29e343d7" providerId="ADAL" clId="{5E045F8E-C3E2-7548-814B-EC202AE19DDB}"/>
    <pc:docChg chg="undo redo custSel addSld delSld modSld sldOrd modMainMaster">
      <pc:chgData name=" " userId="13e44439-8913-4347-a3e1-e8bd29e343d7" providerId="ADAL" clId="{5E045F8E-C3E2-7548-814B-EC202AE19DDB}" dt="2021-02-20T15:19:18.934" v="1020" actId="2696"/>
      <pc:docMkLst>
        <pc:docMk/>
      </pc:docMkLst>
      <pc:sldChg chg="modSp mod">
        <pc:chgData name=" " userId="13e44439-8913-4347-a3e1-e8bd29e343d7" providerId="ADAL" clId="{5E045F8E-C3E2-7548-814B-EC202AE19DDB}" dt="2021-02-20T13:00:25.794" v="28" actId="20577"/>
        <pc:sldMkLst>
          <pc:docMk/>
          <pc:sldMk cId="0" sldId="256"/>
        </pc:sldMkLst>
        <pc:spChg chg="mod">
          <ac:chgData name=" " userId="13e44439-8913-4347-a3e1-e8bd29e343d7" providerId="ADAL" clId="{5E045F8E-C3E2-7548-814B-EC202AE19DDB}" dt="2021-02-20T13:00:25.794" v="28" actId="20577"/>
          <ac:spMkLst>
            <pc:docMk/>
            <pc:sldMk cId="0" sldId="256"/>
            <ac:spMk id="15362" creationId="{387F75CF-EFF7-48EE-9B58-68F46609EE5D}"/>
          </ac:spMkLst>
        </pc:spChg>
      </pc:sldChg>
      <pc:sldChg chg="addSp modSp add mod addCm modCm modNotes">
        <pc:chgData name=" " userId="13e44439-8913-4347-a3e1-e8bd29e343d7" providerId="ADAL" clId="{5E045F8E-C3E2-7548-814B-EC202AE19DDB}" dt="2021-02-20T13:04:49.193" v="125" actId="14100"/>
        <pc:sldMkLst>
          <pc:docMk/>
          <pc:sldMk cId="578265339" sldId="257"/>
        </pc:sldMkLst>
        <pc:spChg chg="mod">
          <ac:chgData name=" " userId="13e44439-8913-4347-a3e1-e8bd29e343d7" providerId="ADAL" clId="{5E045F8E-C3E2-7548-814B-EC202AE19DDB}" dt="2021-02-20T13:01:44.397" v="30"/>
          <ac:spMkLst>
            <pc:docMk/>
            <pc:sldMk cId="578265339" sldId="257"/>
            <ac:spMk id="10" creationId="{DE12BCC7-83F1-3944-B152-68F1A272FE71}"/>
          </ac:spMkLst>
        </pc:spChg>
        <pc:spChg chg="mod">
          <ac:chgData name=" " userId="13e44439-8913-4347-a3e1-e8bd29e343d7" providerId="ADAL" clId="{5E045F8E-C3E2-7548-814B-EC202AE19DDB}" dt="2021-02-20T13:04:49.193" v="125" actId="14100"/>
          <ac:spMkLst>
            <pc:docMk/>
            <pc:sldMk cId="578265339" sldId="257"/>
            <ac:spMk id="11" creationId="{E3F33BE3-7756-EF44-9269-DDA634DF88BE}"/>
          </ac:spMkLst>
        </pc:spChg>
        <pc:spChg chg="mod">
          <ac:chgData name=" " userId="13e44439-8913-4347-a3e1-e8bd29e343d7" providerId="ADAL" clId="{5E045F8E-C3E2-7548-814B-EC202AE19DDB}" dt="2021-02-20T13:03:59.406" v="95" actId="20577"/>
          <ac:spMkLst>
            <pc:docMk/>
            <pc:sldMk cId="578265339" sldId="257"/>
            <ac:spMk id="13" creationId="{D6232430-32BD-584A-8663-AB72540D5015}"/>
          </ac:spMkLst>
        </pc:spChg>
        <pc:spChg chg="mod">
          <ac:chgData name=" " userId="13e44439-8913-4347-a3e1-e8bd29e343d7" providerId="ADAL" clId="{5E045F8E-C3E2-7548-814B-EC202AE19DDB}" dt="2021-02-20T13:03:55.171" v="94" actId="14100"/>
          <ac:spMkLst>
            <pc:docMk/>
            <pc:sldMk cId="578265339" sldId="257"/>
            <ac:spMk id="14" creationId="{D2B48615-9B59-FC42-8A1C-39AC6AD2B38A}"/>
          </ac:spMkLst>
        </pc:spChg>
        <pc:spChg chg="mod">
          <ac:chgData name=" " userId="13e44439-8913-4347-a3e1-e8bd29e343d7" providerId="ADAL" clId="{5E045F8E-C3E2-7548-814B-EC202AE19DDB}" dt="2021-02-20T13:04:01.667" v="96" actId="20577"/>
          <ac:spMkLst>
            <pc:docMk/>
            <pc:sldMk cId="578265339" sldId="257"/>
            <ac:spMk id="15" creationId="{3360D123-245C-A74B-BA0C-3DDC84D667A1}"/>
          </ac:spMkLst>
        </pc:spChg>
        <pc:spChg chg="mod">
          <ac:chgData name=" " userId="13e44439-8913-4347-a3e1-e8bd29e343d7" providerId="ADAL" clId="{5E045F8E-C3E2-7548-814B-EC202AE19DDB}" dt="2021-02-20T13:04:03.911" v="97" actId="20577"/>
          <ac:spMkLst>
            <pc:docMk/>
            <pc:sldMk cId="578265339" sldId="257"/>
            <ac:spMk id="16" creationId="{C349FBFD-3A28-EE4D-BF2F-E02D874E43B4}"/>
          </ac:spMkLst>
        </pc:spChg>
        <pc:spChg chg="mod">
          <ac:chgData name=" " userId="13e44439-8913-4347-a3e1-e8bd29e343d7" providerId="ADAL" clId="{5E045F8E-C3E2-7548-814B-EC202AE19DDB}" dt="2021-02-20T13:04:05.751" v="98" actId="20577"/>
          <ac:spMkLst>
            <pc:docMk/>
            <pc:sldMk cId="578265339" sldId="257"/>
            <ac:spMk id="17" creationId="{92C64B27-9405-0449-9B6D-B45A0A92B5F4}"/>
          </ac:spMkLst>
        </pc:spChg>
        <pc:grpChg chg="add mod">
          <ac:chgData name=" " userId="13e44439-8913-4347-a3e1-e8bd29e343d7" providerId="ADAL" clId="{5E045F8E-C3E2-7548-814B-EC202AE19DDB}" dt="2021-02-20T13:02:42.173" v="33"/>
          <ac:grpSpMkLst>
            <pc:docMk/>
            <pc:sldMk cId="578265339" sldId="257"/>
            <ac:grpSpMk id="12" creationId="{532CA00E-7A9B-E242-88C5-DF0A3B4EA619}"/>
          </ac:grpSpMkLst>
        </pc:grpChg>
        <pc:cxnChg chg="mod">
          <ac:chgData name=" " userId="13e44439-8913-4347-a3e1-e8bd29e343d7" providerId="ADAL" clId="{5E045F8E-C3E2-7548-814B-EC202AE19DDB}" dt="2021-02-20T13:02:42.173" v="33"/>
          <ac:cxnSpMkLst>
            <pc:docMk/>
            <pc:sldMk cId="578265339" sldId="257"/>
            <ac:cxnSpMk id="18" creationId="{1153247F-8CB5-1940-A143-BB8E552DCCA4}"/>
          </ac:cxnSpMkLst>
        </pc:cxnChg>
        <pc:cxnChg chg="mod">
          <ac:chgData name=" " userId="13e44439-8913-4347-a3e1-e8bd29e343d7" providerId="ADAL" clId="{5E045F8E-C3E2-7548-814B-EC202AE19DDB}" dt="2021-02-20T13:02:42.173" v="33"/>
          <ac:cxnSpMkLst>
            <pc:docMk/>
            <pc:sldMk cId="578265339" sldId="257"/>
            <ac:cxnSpMk id="19" creationId="{B5CDC9E3-BF27-EF46-B6D6-E628D77FA478}"/>
          </ac:cxnSpMkLst>
        </pc:cxnChg>
        <pc:cxnChg chg="mod">
          <ac:chgData name=" " userId="13e44439-8913-4347-a3e1-e8bd29e343d7" providerId="ADAL" clId="{5E045F8E-C3E2-7548-814B-EC202AE19DDB}" dt="2021-02-20T13:02:42.173" v="33"/>
          <ac:cxnSpMkLst>
            <pc:docMk/>
            <pc:sldMk cId="578265339" sldId="257"/>
            <ac:cxnSpMk id="20" creationId="{56AADA88-EA16-2341-9548-75082919A9E0}"/>
          </ac:cxnSpMkLst>
        </pc:cxnChg>
      </pc:sldChg>
      <pc:sldChg chg="modSp del">
        <pc:chgData name=" " userId="13e44439-8913-4347-a3e1-e8bd29e343d7" providerId="ADAL" clId="{5E045F8E-C3E2-7548-814B-EC202AE19DDB}" dt="2021-02-20T15:01:40.112" v="450" actId="2696"/>
        <pc:sldMkLst>
          <pc:docMk/>
          <pc:sldMk cId="0" sldId="258"/>
        </pc:sldMkLst>
        <pc:spChg chg="mod">
          <ac:chgData name=" " userId="13e44439-8913-4347-a3e1-e8bd29e343d7" providerId="ADAL" clId="{5E045F8E-C3E2-7548-814B-EC202AE19DDB}" dt="2021-02-20T13:01:44.397" v="30"/>
          <ac:spMkLst>
            <pc:docMk/>
            <pc:sldMk cId="0" sldId="258"/>
            <ac:spMk id="115" creationId="{BEED846D-A27C-4CE9-83AC-578F822929F2}"/>
          </ac:spMkLst>
        </pc:spChg>
      </pc:sldChg>
      <pc:sldChg chg="add del">
        <pc:chgData name=" " userId="13e44439-8913-4347-a3e1-e8bd29e343d7" providerId="ADAL" clId="{5E045F8E-C3E2-7548-814B-EC202AE19DDB}" dt="2021-02-20T15:19:18.934" v="1020" actId="2696"/>
        <pc:sldMkLst>
          <pc:docMk/>
          <pc:sldMk cId="1044168159" sldId="262"/>
        </pc:sldMkLst>
      </pc:sldChg>
      <pc:sldChg chg="addSp delSp modSp add mod delAnim modNotes">
        <pc:chgData name=" " userId="13e44439-8913-4347-a3e1-e8bd29e343d7" providerId="ADAL" clId="{5E045F8E-C3E2-7548-814B-EC202AE19DDB}" dt="2021-02-20T15:00:54.734" v="446" actId="113"/>
        <pc:sldMkLst>
          <pc:docMk/>
          <pc:sldMk cId="4221300384" sldId="263"/>
        </pc:sldMkLst>
        <pc:spChg chg="del">
          <ac:chgData name=" " userId="13e44439-8913-4347-a3e1-e8bd29e343d7" providerId="ADAL" clId="{5E045F8E-C3E2-7548-814B-EC202AE19DDB}" dt="2021-02-20T14:57:45.468" v="356" actId="478"/>
          <ac:spMkLst>
            <pc:docMk/>
            <pc:sldMk cId="4221300384" sldId="263"/>
            <ac:spMk id="8" creationId="{63FE2775-FB72-4D44-B480-06EBB7F679B3}"/>
          </ac:spMkLst>
        </pc:spChg>
        <pc:spChg chg="del">
          <ac:chgData name=" " userId="13e44439-8913-4347-a3e1-e8bd29e343d7" providerId="ADAL" clId="{5E045F8E-C3E2-7548-814B-EC202AE19DDB}" dt="2021-02-20T14:57:43.533" v="355" actId="478"/>
          <ac:spMkLst>
            <pc:docMk/>
            <pc:sldMk cId="4221300384" sldId="263"/>
            <ac:spMk id="9" creationId="{D65E6D98-BE8C-6B4C-B23E-6167300445AE}"/>
          </ac:spMkLst>
        </pc:spChg>
        <pc:spChg chg="add mod">
          <ac:chgData name=" " userId="13e44439-8913-4347-a3e1-e8bd29e343d7" providerId="ADAL" clId="{5E045F8E-C3E2-7548-814B-EC202AE19DDB}" dt="2021-02-20T14:57:45.893" v="357"/>
          <ac:spMkLst>
            <pc:docMk/>
            <pc:sldMk cId="4221300384" sldId="263"/>
            <ac:spMk id="10" creationId="{AE5AEEC0-9F0B-6D4A-847B-126BB0B69CF1}"/>
          </ac:spMkLst>
        </pc:spChg>
        <pc:spChg chg="add mod">
          <ac:chgData name=" " userId="13e44439-8913-4347-a3e1-e8bd29e343d7" providerId="ADAL" clId="{5E045F8E-C3E2-7548-814B-EC202AE19DDB}" dt="2021-02-20T14:57:48.242" v="363" actId="20577"/>
          <ac:spMkLst>
            <pc:docMk/>
            <pc:sldMk cId="4221300384" sldId="263"/>
            <ac:spMk id="11" creationId="{91EEC0CA-88BF-A646-ABF7-E3609D2C07BE}"/>
          </ac:spMkLst>
        </pc:spChg>
        <pc:spChg chg="mod">
          <ac:chgData name=" " userId="13e44439-8913-4347-a3e1-e8bd29e343d7" providerId="ADAL" clId="{5E045F8E-C3E2-7548-814B-EC202AE19DDB}" dt="2021-02-20T14:58:54.608" v="381" actId="1076"/>
          <ac:spMkLst>
            <pc:docMk/>
            <pc:sldMk cId="4221300384" sldId="263"/>
            <ac:spMk id="22" creationId="{E1DC2AF0-C3FA-45B0-A42E-172CBD4EE7EE}"/>
          </ac:spMkLst>
        </pc:spChg>
        <pc:spChg chg="del mod topLvl">
          <ac:chgData name=" " userId="13e44439-8913-4347-a3e1-e8bd29e343d7" providerId="ADAL" clId="{5E045F8E-C3E2-7548-814B-EC202AE19DDB}" dt="2021-02-20T14:57:57" v="365" actId="478"/>
          <ac:spMkLst>
            <pc:docMk/>
            <pc:sldMk cId="4221300384" sldId="263"/>
            <ac:spMk id="24" creationId="{B4FF841D-3E7A-4256-B7E2-B905588EA61B}"/>
          </ac:spMkLst>
        </pc:spChg>
        <pc:spChg chg="mod topLvl">
          <ac:chgData name=" " userId="13e44439-8913-4347-a3e1-e8bd29e343d7" providerId="ADAL" clId="{5E045F8E-C3E2-7548-814B-EC202AE19DDB}" dt="2021-02-20T15:00:54.734" v="446" actId="113"/>
          <ac:spMkLst>
            <pc:docMk/>
            <pc:sldMk cId="4221300384" sldId="263"/>
            <ac:spMk id="25" creationId="{32297339-F337-4404-A13B-A236FE6EE5C9}"/>
          </ac:spMkLst>
        </pc:spChg>
        <pc:grpChg chg="del mod">
          <ac:chgData name=" " userId="13e44439-8913-4347-a3e1-e8bd29e343d7" providerId="ADAL" clId="{5E045F8E-C3E2-7548-814B-EC202AE19DDB}" dt="2021-02-20T14:57:57" v="365" actId="478"/>
          <ac:grpSpMkLst>
            <pc:docMk/>
            <pc:sldMk cId="4221300384" sldId="263"/>
            <ac:grpSpMk id="23" creationId="{9DACD03B-8A87-4FA0-A69A-B51A199EFCE3}"/>
          </ac:grpSpMkLst>
        </pc:grpChg>
      </pc:sldChg>
      <pc:sldChg chg="add del">
        <pc:chgData name=" " userId="13e44439-8913-4347-a3e1-e8bd29e343d7" providerId="ADAL" clId="{5E045F8E-C3E2-7548-814B-EC202AE19DDB}" dt="2021-02-20T15:01:30.289" v="449" actId="2696"/>
        <pc:sldMkLst>
          <pc:docMk/>
          <pc:sldMk cId="3850748882" sldId="264"/>
        </pc:sldMkLst>
      </pc:sldChg>
      <pc:sldChg chg="add del">
        <pc:chgData name=" " userId="13e44439-8913-4347-a3e1-e8bd29e343d7" providerId="ADAL" clId="{5E045F8E-C3E2-7548-814B-EC202AE19DDB}" dt="2021-02-20T15:01:30.289" v="449" actId="2696"/>
        <pc:sldMkLst>
          <pc:docMk/>
          <pc:sldMk cId="213543632" sldId="265"/>
        </pc:sldMkLst>
      </pc:sldChg>
      <pc:sldChg chg="add del">
        <pc:chgData name=" " userId="13e44439-8913-4347-a3e1-e8bd29e343d7" providerId="ADAL" clId="{5E045F8E-C3E2-7548-814B-EC202AE19DDB}" dt="2021-02-20T15:01:30.289" v="449" actId="2696"/>
        <pc:sldMkLst>
          <pc:docMk/>
          <pc:sldMk cId="2542293984" sldId="266"/>
        </pc:sldMkLst>
      </pc:sldChg>
      <pc:sldChg chg="add del">
        <pc:chgData name=" " userId="13e44439-8913-4347-a3e1-e8bd29e343d7" providerId="ADAL" clId="{5E045F8E-C3E2-7548-814B-EC202AE19DDB}" dt="2021-02-20T15:01:30.289" v="449" actId="2696"/>
        <pc:sldMkLst>
          <pc:docMk/>
          <pc:sldMk cId="1580086849" sldId="267"/>
        </pc:sldMkLst>
      </pc:sldChg>
      <pc:sldChg chg="add del">
        <pc:chgData name=" " userId="13e44439-8913-4347-a3e1-e8bd29e343d7" providerId="ADAL" clId="{5E045F8E-C3E2-7548-814B-EC202AE19DDB}" dt="2021-02-20T15:01:30.289" v="449" actId="2696"/>
        <pc:sldMkLst>
          <pc:docMk/>
          <pc:sldMk cId="2768043395" sldId="268"/>
        </pc:sldMkLst>
      </pc:sldChg>
      <pc:sldChg chg="add del">
        <pc:chgData name=" " userId="13e44439-8913-4347-a3e1-e8bd29e343d7" providerId="ADAL" clId="{5E045F8E-C3E2-7548-814B-EC202AE19DDB}" dt="2021-02-20T15:01:30.289" v="449" actId="2696"/>
        <pc:sldMkLst>
          <pc:docMk/>
          <pc:sldMk cId="2222984380" sldId="269"/>
        </pc:sldMkLst>
      </pc:sldChg>
      <pc:sldChg chg="add del">
        <pc:chgData name=" " userId="13e44439-8913-4347-a3e1-e8bd29e343d7" providerId="ADAL" clId="{5E045F8E-C3E2-7548-814B-EC202AE19DDB}" dt="2021-02-20T15:01:30.289" v="449" actId="2696"/>
        <pc:sldMkLst>
          <pc:docMk/>
          <pc:sldMk cId="1407339670" sldId="270"/>
        </pc:sldMkLst>
      </pc:sldChg>
      <pc:sldChg chg="add del">
        <pc:chgData name=" " userId="13e44439-8913-4347-a3e1-e8bd29e343d7" providerId="ADAL" clId="{5E045F8E-C3E2-7548-814B-EC202AE19DDB}" dt="2021-02-20T15:01:30.289" v="449" actId="2696"/>
        <pc:sldMkLst>
          <pc:docMk/>
          <pc:sldMk cId="3505808391" sldId="271"/>
        </pc:sldMkLst>
      </pc:sldChg>
      <pc:sldChg chg="add del">
        <pc:chgData name=" " userId="13e44439-8913-4347-a3e1-e8bd29e343d7" providerId="ADAL" clId="{5E045F8E-C3E2-7548-814B-EC202AE19DDB}" dt="2021-02-20T15:01:30.289" v="449" actId="2696"/>
        <pc:sldMkLst>
          <pc:docMk/>
          <pc:sldMk cId="3899252700" sldId="272"/>
        </pc:sldMkLst>
      </pc:sldChg>
      <pc:sldChg chg="add del">
        <pc:chgData name=" " userId="13e44439-8913-4347-a3e1-e8bd29e343d7" providerId="ADAL" clId="{5E045F8E-C3E2-7548-814B-EC202AE19DDB}" dt="2021-02-20T15:01:30.289" v="449" actId="2696"/>
        <pc:sldMkLst>
          <pc:docMk/>
          <pc:sldMk cId="2590383025" sldId="273"/>
        </pc:sldMkLst>
      </pc:sldChg>
      <pc:sldChg chg="add del">
        <pc:chgData name=" " userId="13e44439-8913-4347-a3e1-e8bd29e343d7" providerId="ADAL" clId="{5E045F8E-C3E2-7548-814B-EC202AE19DDB}" dt="2021-02-20T15:01:30.289" v="449" actId="2696"/>
        <pc:sldMkLst>
          <pc:docMk/>
          <pc:sldMk cId="2033803947" sldId="274"/>
        </pc:sldMkLst>
      </pc:sldChg>
      <pc:sldChg chg="add del">
        <pc:chgData name=" " userId="13e44439-8913-4347-a3e1-e8bd29e343d7" providerId="ADAL" clId="{5E045F8E-C3E2-7548-814B-EC202AE19DDB}" dt="2021-02-20T15:01:30.289" v="449" actId="2696"/>
        <pc:sldMkLst>
          <pc:docMk/>
          <pc:sldMk cId="649433922" sldId="275"/>
        </pc:sldMkLst>
      </pc:sldChg>
      <pc:sldChg chg="add del">
        <pc:chgData name=" " userId="13e44439-8913-4347-a3e1-e8bd29e343d7" providerId="ADAL" clId="{5E045F8E-C3E2-7548-814B-EC202AE19DDB}" dt="2021-02-20T15:01:30.289" v="449" actId="2696"/>
        <pc:sldMkLst>
          <pc:docMk/>
          <pc:sldMk cId="4087142353" sldId="276"/>
        </pc:sldMkLst>
      </pc:sldChg>
      <pc:sldChg chg="add del">
        <pc:chgData name=" " userId="13e44439-8913-4347-a3e1-e8bd29e343d7" providerId="ADAL" clId="{5E045F8E-C3E2-7548-814B-EC202AE19DDB}" dt="2021-02-20T15:01:30.289" v="449" actId="2696"/>
        <pc:sldMkLst>
          <pc:docMk/>
          <pc:sldMk cId="2097209775" sldId="277"/>
        </pc:sldMkLst>
      </pc:sldChg>
      <pc:sldChg chg="add del">
        <pc:chgData name=" " userId="13e44439-8913-4347-a3e1-e8bd29e343d7" providerId="ADAL" clId="{5E045F8E-C3E2-7548-814B-EC202AE19DDB}" dt="2021-02-20T15:01:30.289" v="449" actId="2696"/>
        <pc:sldMkLst>
          <pc:docMk/>
          <pc:sldMk cId="2536131210" sldId="278"/>
        </pc:sldMkLst>
      </pc:sldChg>
      <pc:sldChg chg="add del">
        <pc:chgData name=" " userId="13e44439-8913-4347-a3e1-e8bd29e343d7" providerId="ADAL" clId="{5E045F8E-C3E2-7548-814B-EC202AE19DDB}" dt="2021-02-20T15:01:30.289" v="449" actId="2696"/>
        <pc:sldMkLst>
          <pc:docMk/>
          <pc:sldMk cId="2031948844" sldId="279"/>
        </pc:sldMkLst>
      </pc:sldChg>
      <pc:sldChg chg="add del">
        <pc:chgData name=" " userId="13e44439-8913-4347-a3e1-e8bd29e343d7" providerId="ADAL" clId="{5E045F8E-C3E2-7548-814B-EC202AE19DDB}" dt="2021-02-20T15:01:30.289" v="449" actId="2696"/>
        <pc:sldMkLst>
          <pc:docMk/>
          <pc:sldMk cId="1334544098" sldId="280"/>
        </pc:sldMkLst>
      </pc:sldChg>
      <pc:sldChg chg="add del">
        <pc:chgData name=" " userId="13e44439-8913-4347-a3e1-e8bd29e343d7" providerId="ADAL" clId="{5E045F8E-C3E2-7548-814B-EC202AE19DDB}" dt="2021-02-20T15:01:30.289" v="449" actId="2696"/>
        <pc:sldMkLst>
          <pc:docMk/>
          <pc:sldMk cId="1638375504" sldId="281"/>
        </pc:sldMkLst>
      </pc:sldChg>
      <pc:sldChg chg="add del">
        <pc:chgData name=" " userId="13e44439-8913-4347-a3e1-e8bd29e343d7" providerId="ADAL" clId="{5E045F8E-C3E2-7548-814B-EC202AE19DDB}" dt="2021-02-20T15:01:30.289" v="449" actId="2696"/>
        <pc:sldMkLst>
          <pc:docMk/>
          <pc:sldMk cId="263982931" sldId="282"/>
        </pc:sldMkLst>
      </pc:sldChg>
      <pc:sldChg chg="del">
        <pc:chgData name=" " userId="13e44439-8913-4347-a3e1-e8bd29e343d7" providerId="ADAL" clId="{5E045F8E-C3E2-7548-814B-EC202AE19DDB}" dt="2021-02-20T13:04:54.380" v="126" actId="2696"/>
        <pc:sldMkLst>
          <pc:docMk/>
          <pc:sldMk cId="0" sldId="289"/>
        </pc:sldMkLst>
      </pc:sldChg>
      <pc:sldChg chg="modSp del modNotes">
        <pc:chgData name=" " userId="13e44439-8913-4347-a3e1-e8bd29e343d7" providerId="ADAL" clId="{5E045F8E-C3E2-7548-814B-EC202AE19DDB}" dt="2021-02-20T15:01:40.112" v="450" actId="2696"/>
        <pc:sldMkLst>
          <pc:docMk/>
          <pc:sldMk cId="0" sldId="290"/>
        </pc:sldMkLst>
        <pc:spChg chg="mod">
          <ac:chgData name=" " userId="13e44439-8913-4347-a3e1-e8bd29e343d7" providerId="ADAL" clId="{5E045F8E-C3E2-7548-814B-EC202AE19DDB}" dt="2021-02-20T13:01:44.397" v="30"/>
          <ac:spMkLst>
            <pc:docMk/>
            <pc:sldMk cId="0" sldId="290"/>
            <ac:spMk id="3" creationId="{A84733FF-7ED5-4E78-BEA9-CEED5EF50EA7}"/>
          </ac:spMkLst>
        </pc:spChg>
      </pc:sldChg>
      <pc:sldChg chg="modSp del modNotes">
        <pc:chgData name=" " userId="13e44439-8913-4347-a3e1-e8bd29e343d7" providerId="ADAL" clId="{5E045F8E-C3E2-7548-814B-EC202AE19DDB}" dt="2021-02-20T15:01:40.112" v="450" actId="2696"/>
        <pc:sldMkLst>
          <pc:docMk/>
          <pc:sldMk cId="0" sldId="293"/>
        </pc:sldMkLst>
        <pc:spChg chg="mod">
          <ac:chgData name=" " userId="13e44439-8913-4347-a3e1-e8bd29e343d7" providerId="ADAL" clId="{5E045F8E-C3E2-7548-814B-EC202AE19DDB}" dt="2021-02-20T13:01:44.397" v="30"/>
          <ac:spMkLst>
            <pc:docMk/>
            <pc:sldMk cId="0" sldId="293"/>
            <ac:spMk id="2" creationId="{390D02F7-E68A-43BE-99D5-A8C4CB5FF517}"/>
          </ac:spMkLst>
        </pc:spChg>
      </pc:sldChg>
      <pc:sldChg chg="modSp del">
        <pc:chgData name=" " userId="13e44439-8913-4347-a3e1-e8bd29e343d7" providerId="ADAL" clId="{5E045F8E-C3E2-7548-814B-EC202AE19DDB}" dt="2021-02-20T15:01:40.112" v="450" actId="2696"/>
        <pc:sldMkLst>
          <pc:docMk/>
          <pc:sldMk cId="0" sldId="294"/>
        </pc:sldMkLst>
        <pc:spChg chg="mod">
          <ac:chgData name=" " userId="13e44439-8913-4347-a3e1-e8bd29e343d7" providerId="ADAL" clId="{5E045F8E-C3E2-7548-814B-EC202AE19DDB}" dt="2021-02-20T13:01:44.397" v="30"/>
          <ac:spMkLst>
            <pc:docMk/>
            <pc:sldMk cId="0" sldId="294"/>
            <ac:spMk id="2" creationId="{8EB8BA53-A3D7-453B-BAC1-3AABD3404ECC}"/>
          </ac:spMkLst>
        </pc:spChg>
        <pc:spChg chg="mod">
          <ac:chgData name=" " userId="13e44439-8913-4347-a3e1-e8bd29e343d7" providerId="ADAL" clId="{5E045F8E-C3E2-7548-814B-EC202AE19DDB}" dt="2021-02-20T13:01:44.397" v="30"/>
          <ac:spMkLst>
            <pc:docMk/>
            <pc:sldMk cId="0" sldId="294"/>
            <ac:spMk id="56323" creationId="{CE850981-EEAD-457B-9711-D7A124A879B8}"/>
          </ac:spMkLst>
        </pc:spChg>
      </pc:sldChg>
      <pc:sldChg chg="del">
        <pc:chgData name=" " userId="13e44439-8913-4347-a3e1-e8bd29e343d7" providerId="ADAL" clId="{5E045F8E-C3E2-7548-814B-EC202AE19DDB}" dt="2021-02-20T13:04:28.287" v="104" actId="2696"/>
        <pc:sldMkLst>
          <pc:docMk/>
          <pc:sldMk cId="0" sldId="295"/>
        </pc:sldMkLst>
      </pc:sldChg>
      <pc:sldChg chg="modSp del">
        <pc:chgData name=" " userId="13e44439-8913-4347-a3e1-e8bd29e343d7" providerId="ADAL" clId="{5E045F8E-C3E2-7548-814B-EC202AE19DDB}" dt="2021-02-20T15:01:40.112" v="450" actId="2696"/>
        <pc:sldMkLst>
          <pc:docMk/>
          <pc:sldMk cId="0" sldId="296"/>
        </pc:sldMkLst>
        <pc:spChg chg="mod">
          <ac:chgData name=" " userId="13e44439-8913-4347-a3e1-e8bd29e343d7" providerId="ADAL" clId="{5E045F8E-C3E2-7548-814B-EC202AE19DDB}" dt="2021-02-20T13:01:44.397" v="30"/>
          <ac:spMkLst>
            <pc:docMk/>
            <pc:sldMk cId="0" sldId="296"/>
            <ac:spMk id="115" creationId="{00BCECBB-3355-482D-B837-0284A2B8BD89}"/>
          </ac:spMkLst>
        </pc:spChg>
      </pc:sldChg>
      <pc:sldChg chg="addSp delSp modSp add mod delAnim modNotes">
        <pc:chgData name=" " userId="13e44439-8913-4347-a3e1-e8bd29e343d7" providerId="ADAL" clId="{5E045F8E-C3E2-7548-814B-EC202AE19DDB}" dt="2021-02-20T15:01:02.775" v="447" actId="113"/>
        <pc:sldMkLst>
          <pc:docMk/>
          <pc:sldMk cId="762183620" sldId="297"/>
        </pc:sldMkLst>
        <pc:spChg chg="del">
          <ac:chgData name=" " userId="13e44439-8913-4347-a3e1-e8bd29e343d7" providerId="ADAL" clId="{5E045F8E-C3E2-7548-814B-EC202AE19DDB}" dt="2021-02-20T14:59:47.262" v="423" actId="478"/>
          <ac:spMkLst>
            <pc:docMk/>
            <pc:sldMk cId="762183620" sldId="297"/>
            <ac:spMk id="8" creationId="{63FE2775-FB72-4D44-B480-06EBB7F679B3}"/>
          </ac:spMkLst>
        </pc:spChg>
        <pc:spChg chg="add del">
          <ac:chgData name=" " userId="13e44439-8913-4347-a3e1-e8bd29e343d7" providerId="ADAL" clId="{5E045F8E-C3E2-7548-814B-EC202AE19DDB}" dt="2021-02-20T14:59:24.861" v="388" actId="478"/>
          <ac:spMkLst>
            <pc:docMk/>
            <pc:sldMk cId="762183620" sldId="297"/>
            <ac:spMk id="9" creationId="{D65E6D98-BE8C-6B4C-B23E-6167300445AE}"/>
          </ac:spMkLst>
        </pc:spChg>
        <pc:spChg chg="add mod">
          <ac:chgData name=" " userId="13e44439-8913-4347-a3e1-e8bd29e343d7" providerId="ADAL" clId="{5E045F8E-C3E2-7548-814B-EC202AE19DDB}" dt="2021-02-20T14:59:29.319" v="389"/>
          <ac:spMkLst>
            <pc:docMk/>
            <pc:sldMk cId="762183620" sldId="297"/>
            <ac:spMk id="10" creationId="{83507939-01D3-9A47-9E3F-F2DF549502AF}"/>
          </ac:spMkLst>
        </pc:spChg>
        <pc:spChg chg="add mod">
          <ac:chgData name=" " userId="13e44439-8913-4347-a3e1-e8bd29e343d7" providerId="ADAL" clId="{5E045F8E-C3E2-7548-814B-EC202AE19DDB}" dt="2021-02-20T14:59:43.756" v="422" actId="20577"/>
          <ac:spMkLst>
            <pc:docMk/>
            <pc:sldMk cId="762183620" sldId="297"/>
            <ac:spMk id="11" creationId="{B39DBE57-2C22-8440-9676-DD3BAA35ABF5}"/>
          </ac:spMkLst>
        </pc:spChg>
        <pc:spChg chg="mod topLvl">
          <ac:chgData name=" " userId="13e44439-8913-4347-a3e1-e8bd29e343d7" providerId="ADAL" clId="{5E045F8E-C3E2-7548-814B-EC202AE19DDB}" dt="2021-02-20T15:00:09.786" v="433" actId="21"/>
          <ac:spMkLst>
            <pc:docMk/>
            <pc:sldMk cId="762183620" sldId="297"/>
            <ac:spMk id="13" creationId="{C78B9B80-C35F-4856-B7DB-6557B6DFA2E5}"/>
          </ac:spMkLst>
        </pc:spChg>
        <pc:spChg chg="del mod topLvl">
          <ac:chgData name=" " userId="13e44439-8913-4347-a3e1-e8bd29e343d7" providerId="ADAL" clId="{5E045F8E-C3E2-7548-814B-EC202AE19DDB}" dt="2021-02-20T15:00:09.786" v="433" actId="21"/>
          <ac:spMkLst>
            <pc:docMk/>
            <pc:sldMk cId="762183620" sldId="297"/>
            <ac:spMk id="14" creationId="{8AECCDE0-B290-42C3-BD73-7AF7A437180A}"/>
          </ac:spMkLst>
        </pc:spChg>
        <pc:spChg chg="mod">
          <ac:chgData name=" " userId="13e44439-8913-4347-a3e1-e8bd29e343d7" providerId="ADAL" clId="{5E045F8E-C3E2-7548-814B-EC202AE19DDB}" dt="2021-02-20T14:59:55.828" v="425" actId="1076"/>
          <ac:spMkLst>
            <pc:docMk/>
            <pc:sldMk cId="762183620" sldId="297"/>
            <ac:spMk id="15" creationId="{A1832000-48B8-45E2-BAE4-C0CDCEA323C7}"/>
          </ac:spMkLst>
        </pc:spChg>
        <pc:spChg chg="add mod">
          <ac:chgData name=" " userId="13e44439-8913-4347-a3e1-e8bd29e343d7" providerId="ADAL" clId="{5E045F8E-C3E2-7548-814B-EC202AE19DDB}" dt="2021-02-20T15:01:02.775" v="447" actId="113"/>
          <ac:spMkLst>
            <pc:docMk/>
            <pc:sldMk cId="762183620" sldId="297"/>
            <ac:spMk id="16" creationId="{88D30E12-2274-C24B-B0E7-C59D753D013B}"/>
          </ac:spMkLst>
        </pc:spChg>
        <pc:grpChg chg="del mod">
          <ac:chgData name=" " userId="13e44439-8913-4347-a3e1-e8bd29e343d7" providerId="ADAL" clId="{5E045F8E-C3E2-7548-814B-EC202AE19DDB}" dt="2021-02-20T15:00:09.786" v="433" actId="21"/>
          <ac:grpSpMkLst>
            <pc:docMk/>
            <pc:sldMk cId="762183620" sldId="297"/>
            <ac:grpSpMk id="12" creationId="{6F2A87E1-5C87-4752-A229-78A22CB7F476}"/>
          </ac:grpSpMkLst>
        </pc:grpChg>
        <pc:picChg chg="add del">
          <ac:chgData name=" " userId="13e44439-8913-4347-a3e1-e8bd29e343d7" providerId="ADAL" clId="{5E045F8E-C3E2-7548-814B-EC202AE19DDB}" dt="2021-02-20T14:59:21.728" v="387" actId="478"/>
          <ac:picMkLst>
            <pc:docMk/>
            <pc:sldMk cId="762183620" sldId="297"/>
            <ac:picMk id="5" creationId="{67EF8E5A-BA09-1042-8B07-9DE9BF668F29}"/>
          </ac:picMkLst>
        </pc:picChg>
      </pc:sldChg>
      <pc:sldChg chg="add del">
        <pc:chgData name=" " userId="13e44439-8913-4347-a3e1-e8bd29e343d7" providerId="ADAL" clId="{5E045F8E-C3E2-7548-814B-EC202AE19DDB}" dt="2021-02-20T15:02:06.207" v="466" actId="2696"/>
        <pc:sldMkLst>
          <pc:docMk/>
          <pc:sldMk cId="1406224906" sldId="298"/>
        </pc:sldMkLst>
      </pc:sldChg>
      <pc:sldChg chg="modSp del">
        <pc:chgData name=" " userId="13e44439-8913-4347-a3e1-e8bd29e343d7" providerId="ADAL" clId="{5E045F8E-C3E2-7548-814B-EC202AE19DDB}" dt="2021-02-20T15:01:40.112" v="450" actId="2696"/>
        <pc:sldMkLst>
          <pc:docMk/>
          <pc:sldMk cId="0" sldId="299"/>
        </pc:sldMkLst>
        <pc:spChg chg="mod">
          <ac:chgData name=" " userId="13e44439-8913-4347-a3e1-e8bd29e343d7" providerId="ADAL" clId="{5E045F8E-C3E2-7548-814B-EC202AE19DDB}" dt="2021-02-20T13:01:44.397" v="30"/>
          <ac:spMkLst>
            <pc:docMk/>
            <pc:sldMk cId="0" sldId="299"/>
            <ac:spMk id="115" creationId="{5875DE2B-1A42-48F6-873D-AC31210D5B67}"/>
          </ac:spMkLst>
        </pc:spChg>
      </pc:sldChg>
      <pc:sldChg chg="modSp del">
        <pc:chgData name=" " userId="13e44439-8913-4347-a3e1-e8bd29e343d7" providerId="ADAL" clId="{5E045F8E-C3E2-7548-814B-EC202AE19DDB}" dt="2021-02-20T15:01:40.112" v="450" actId="2696"/>
        <pc:sldMkLst>
          <pc:docMk/>
          <pc:sldMk cId="0" sldId="300"/>
        </pc:sldMkLst>
        <pc:spChg chg="mod">
          <ac:chgData name=" " userId="13e44439-8913-4347-a3e1-e8bd29e343d7" providerId="ADAL" clId="{5E045F8E-C3E2-7548-814B-EC202AE19DDB}" dt="2021-02-20T13:01:44.397" v="30"/>
          <ac:spMkLst>
            <pc:docMk/>
            <pc:sldMk cId="0" sldId="300"/>
            <ac:spMk id="115" creationId="{1E76E8E6-A7E1-4D57-AE1B-2113E3721D28}"/>
          </ac:spMkLst>
        </pc:spChg>
      </pc:sldChg>
      <pc:sldChg chg="modSp del">
        <pc:chgData name=" " userId="13e44439-8913-4347-a3e1-e8bd29e343d7" providerId="ADAL" clId="{5E045F8E-C3E2-7548-814B-EC202AE19DDB}" dt="2021-02-20T15:01:40.112" v="450" actId="2696"/>
        <pc:sldMkLst>
          <pc:docMk/>
          <pc:sldMk cId="0" sldId="301"/>
        </pc:sldMkLst>
        <pc:spChg chg="mod">
          <ac:chgData name=" " userId="13e44439-8913-4347-a3e1-e8bd29e343d7" providerId="ADAL" clId="{5E045F8E-C3E2-7548-814B-EC202AE19DDB}" dt="2021-02-20T13:01:44.397" v="30"/>
          <ac:spMkLst>
            <pc:docMk/>
            <pc:sldMk cId="0" sldId="301"/>
            <ac:spMk id="115" creationId="{F2351E02-037C-4A94-834D-2BD706C3A26F}"/>
          </ac:spMkLst>
        </pc:spChg>
      </pc:sldChg>
      <pc:sldChg chg="del">
        <pc:chgData name=" " userId="13e44439-8913-4347-a3e1-e8bd29e343d7" providerId="ADAL" clId="{5E045F8E-C3E2-7548-814B-EC202AE19DDB}" dt="2021-02-20T15:01:40.112" v="450" actId="2696"/>
        <pc:sldMkLst>
          <pc:docMk/>
          <pc:sldMk cId="0" sldId="302"/>
        </pc:sldMkLst>
      </pc:sldChg>
      <pc:sldChg chg="addSp delSp modSp add mod modNotes">
        <pc:chgData name=" " userId="13e44439-8913-4347-a3e1-e8bd29e343d7" providerId="ADAL" clId="{5E045F8E-C3E2-7548-814B-EC202AE19DDB}" dt="2021-02-20T15:16:20.267" v="938" actId="207"/>
        <pc:sldMkLst>
          <pc:docMk/>
          <pc:sldMk cId="3536607974" sldId="303"/>
        </pc:sldMkLst>
        <pc:spChg chg="mod">
          <ac:chgData name=" " userId="13e44439-8913-4347-a3e1-e8bd29e343d7" providerId="ADAL" clId="{5E045F8E-C3E2-7548-814B-EC202AE19DDB}" dt="2021-02-20T13:01:44.397" v="30"/>
          <ac:spMkLst>
            <pc:docMk/>
            <pc:sldMk cId="3536607974" sldId="303"/>
            <ac:spMk id="7" creationId="{782ED263-1879-4309-A6C5-A93A481FAA1C}"/>
          </ac:spMkLst>
        </pc:spChg>
        <pc:spChg chg="del">
          <ac:chgData name=" " userId="13e44439-8913-4347-a3e1-e8bd29e343d7" providerId="ADAL" clId="{5E045F8E-C3E2-7548-814B-EC202AE19DDB}" dt="2021-02-20T15:15:39.632" v="920" actId="478"/>
          <ac:spMkLst>
            <pc:docMk/>
            <pc:sldMk cId="3536607974" sldId="303"/>
            <ac:spMk id="8" creationId="{63FE2775-FB72-4D44-B480-06EBB7F679B3}"/>
          </ac:spMkLst>
        </pc:spChg>
        <pc:spChg chg="del mod">
          <ac:chgData name=" " userId="13e44439-8913-4347-a3e1-e8bd29e343d7" providerId="ADAL" clId="{5E045F8E-C3E2-7548-814B-EC202AE19DDB}" dt="2021-02-20T15:15:36.611" v="919" actId="478"/>
          <ac:spMkLst>
            <pc:docMk/>
            <pc:sldMk cId="3536607974" sldId="303"/>
            <ac:spMk id="9" creationId="{D65E6D98-BE8C-6B4C-B23E-6167300445AE}"/>
          </ac:spMkLst>
        </pc:spChg>
        <pc:spChg chg="add del mod">
          <ac:chgData name=" " userId="13e44439-8913-4347-a3e1-e8bd29e343d7" providerId="ADAL" clId="{5E045F8E-C3E2-7548-814B-EC202AE19DDB}" dt="2021-02-20T15:15:34.526" v="918"/>
          <ac:spMkLst>
            <pc:docMk/>
            <pc:sldMk cId="3536607974" sldId="303"/>
            <ac:spMk id="13" creationId="{8F075B65-DBFF-334E-B299-1A8FC4BA79D4}"/>
          </ac:spMkLst>
        </pc:spChg>
        <pc:spChg chg="add del mod">
          <ac:chgData name=" " userId="13e44439-8913-4347-a3e1-e8bd29e343d7" providerId="ADAL" clId="{5E045F8E-C3E2-7548-814B-EC202AE19DDB}" dt="2021-02-20T15:15:34.526" v="918"/>
          <ac:spMkLst>
            <pc:docMk/>
            <pc:sldMk cId="3536607974" sldId="303"/>
            <ac:spMk id="14" creationId="{346FFF96-F517-BD4B-86F7-C7AD5BB24CA1}"/>
          </ac:spMkLst>
        </pc:spChg>
        <pc:spChg chg="add mod">
          <ac:chgData name=" " userId="13e44439-8913-4347-a3e1-e8bd29e343d7" providerId="ADAL" clId="{5E045F8E-C3E2-7548-814B-EC202AE19DDB}" dt="2021-02-20T15:15:44.301" v="934" actId="20577"/>
          <ac:spMkLst>
            <pc:docMk/>
            <pc:sldMk cId="3536607974" sldId="303"/>
            <ac:spMk id="15" creationId="{F58A410A-76F8-C34B-8301-F68A1D5DB332}"/>
          </ac:spMkLst>
        </pc:spChg>
        <pc:spChg chg="add mod">
          <ac:chgData name=" " userId="13e44439-8913-4347-a3e1-e8bd29e343d7" providerId="ADAL" clId="{5E045F8E-C3E2-7548-814B-EC202AE19DDB}" dt="2021-02-20T15:15:40.084" v="921"/>
          <ac:spMkLst>
            <pc:docMk/>
            <pc:sldMk cId="3536607974" sldId="303"/>
            <ac:spMk id="16" creationId="{3D627EAD-AE68-CA42-9378-A97F29218571}"/>
          </ac:spMkLst>
        </pc:spChg>
        <pc:spChg chg="mod">
          <ac:chgData name=" " userId="13e44439-8913-4347-a3e1-e8bd29e343d7" providerId="ADAL" clId="{5E045F8E-C3E2-7548-814B-EC202AE19DDB}" dt="2021-02-20T13:01:44.397" v="30"/>
          <ac:spMkLst>
            <pc:docMk/>
            <pc:sldMk cId="3536607974" sldId="303"/>
            <ac:spMk id="50" creationId="{29A9911C-5159-417A-B7F7-AFF48C21F8A0}"/>
          </ac:spMkLst>
        </pc:spChg>
        <pc:spChg chg="mod">
          <ac:chgData name=" " userId="13e44439-8913-4347-a3e1-e8bd29e343d7" providerId="ADAL" clId="{5E045F8E-C3E2-7548-814B-EC202AE19DDB}" dt="2021-02-20T13:01:44.397" v="30"/>
          <ac:spMkLst>
            <pc:docMk/>
            <pc:sldMk cId="3536607974" sldId="303"/>
            <ac:spMk id="51" creationId="{05325A83-6D8F-4918-A6EB-3E8012E3A959}"/>
          </ac:spMkLst>
        </pc:spChg>
        <pc:graphicFrameChg chg="mod">
          <ac:chgData name=" " userId="13e44439-8913-4347-a3e1-e8bd29e343d7" providerId="ADAL" clId="{5E045F8E-C3E2-7548-814B-EC202AE19DDB}" dt="2021-02-20T15:16:20.267" v="938" actId="207"/>
          <ac:graphicFrameMkLst>
            <pc:docMk/>
            <pc:sldMk cId="3536607974" sldId="303"/>
            <ac:graphicFrameMk id="49" creationId="{62028C7A-2B76-49A1-9A55-C4AFAB28A655}"/>
          </ac:graphicFrameMkLst>
        </pc:graphicFrameChg>
      </pc:sldChg>
      <pc:sldChg chg="addSp delSp modSp add mod modNotes">
        <pc:chgData name=" " userId="13e44439-8913-4347-a3e1-e8bd29e343d7" providerId="ADAL" clId="{5E045F8E-C3E2-7548-814B-EC202AE19DDB}" dt="2021-02-20T15:17:06.609" v="983" actId="14100"/>
        <pc:sldMkLst>
          <pc:docMk/>
          <pc:sldMk cId="1633408170" sldId="304"/>
        </pc:sldMkLst>
        <pc:spChg chg="add mod">
          <ac:chgData name=" " userId="13e44439-8913-4347-a3e1-e8bd29e343d7" providerId="ADAL" clId="{5E045F8E-C3E2-7548-814B-EC202AE19DDB}" dt="2021-02-20T15:16:38.889" v="976" actId="20577"/>
          <ac:spMkLst>
            <pc:docMk/>
            <pc:sldMk cId="1633408170" sldId="304"/>
            <ac:spMk id="7" creationId="{79F69C0D-2208-9448-901E-5D97ECAECE7B}"/>
          </ac:spMkLst>
        </pc:spChg>
        <pc:spChg chg="del">
          <ac:chgData name=" " userId="13e44439-8913-4347-a3e1-e8bd29e343d7" providerId="ADAL" clId="{5E045F8E-C3E2-7548-814B-EC202AE19DDB}" dt="2021-02-20T15:16:29.911" v="939" actId="478"/>
          <ac:spMkLst>
            <pc:docMk/>
            <pc:sldMk cId="1633408170" sldId="304"/>
            <ac:spMk id="8" creationId="{63FE2775-FB72-4D44-B480-06EBB7F679B3}"/>
          </ac:spMkLst>
        </pc:spChg>
        <pc:spChg chg="del mod">
          <ac:chgData name=" " userId="13e44439-8913-4347-a3e1-e8bd29e343d7" providerId="ADAL" clId="{5E045F8E-C3E2-7548-814B-EC202AE19DDB}" dt="2021-02-20T15:16:29.911" v="939" actId="478"/>
          <ac:spMkLst>
            <pc:docMk/>
            <pc:sldMk cId="1633408170" sldId="304"/>
            <ac:spMk id="9" creationId="{D65E6D98-BE8C-6B4C-B23E-6167300445AE}"/>
          </ac:spMkLst>
        </pc:spChg>
        <pc:spChg chg="add mod">
          <ac:chgData name=" " userId="13e44439-8913-4347-a3e1-e8bd29e343d7" providerId="ADAL" clId="{5E045F8E-C3E2-7548-814B-EC202AE19DDB}" dt="2021-02-20T15:16:30.448" v="940"/>
          <ac:spMkLst>
            <pc:docMk/>
            <pc:sldMk cId="1633408170" sldId="304"/>
            <ac:spMk id="10" creationId="{52F55033-6F82-574E-ABD7-52C2032A0FF5}"/>
          </ac:spMkLst>
        </pc:spChg>
        <pc:graphicFrameChg chg="mod modGraphic">
          <ac:chgData name=" " userId="13e44439-8913-4347-a3e1-e8bd29e343d7" providerId="ADAL" clId="{5E045F8E-C3E2-7548-814B-EC202AE19DDB}" dt="2021-02-20T15:17:06.609" v="983" actId="14100"/>
          <ac:graphicFrameMkLst>
            <pc:docMk/>
            <pc:sldMk cId="1633408170" sldId="304"/>
            <ac:graphicFrameMk id="2" creationId="{103EB859-81E4-4969-9D5A-E3A6CC0A18FE}"/>
          </ac:graphicFrameMkLst>
        </pc:graphicFrameChg>
      </pc:sldChg>
      <pc:sldChg chg="add del">
        <pc:chgData name=" " userId="13e44439-8913-4347-a3e1-e8bd29e343d7" providerId="ADAL" clId="{5E045F8E-C3E2-7548-814B-EC202AE19DDB}" dt="2021-02-20T15:10:43.234" v="809" actId="2696"/>
        <pc:sldMkLst>
          <pc:docMk/>
          <pc:sldMk cId="2940637663" sldId="305"/>
        </pc:sldMkLst>
      </pc:sldChg>
      <pc:sldChg chg="modSp del">
        <pc:chgData name=" " userId="13e44439-8913-4347-a3e1-e8bd29e343d7" providerId="ADAL" clId="{5E045F8E-C3E2-7548-814B-EC202AE19DDB}" dt="2021-02-20T15:01:40.112" v="450" actId="2696"/>
        <pc:sldMkLst>
          <pc:docMk/>
          <pc:sldMk cId="0" sldId="306"/>
        </pc:sldMkLst>
        <pc:spChg chg="mod">
          <ac:chgData name=" " userId="13e44439-8913-4347-a3e1-e8bd29e343d7" providerId="ADAL" clId="{5E045F8E-C3E2-7548-814B-EC202AE19DDB}" dt="2021-02-20T13:01:44.397" v="30"/>
          <ac:spMkLst>
            <pc:docMk/>
            <pc:sldMk cId="0" sldId="306"/>
            <ac:spMk id="23" creationId="{36765548-DCDE-4F1C-903E-005C3790C934}"/>
          </ac:spMkLst>
        </pc:spChg>
      </pc:sldChg>
      <pc:sldChg chg="modSp del">
        <pc:chgData name=" " userId="13e44439-8913-4347-a3e1-e8bd29e343d7" providerId="ADAL" clId="{5E045F8E-C3E2-7548-814B-EC202AE19DDB}" dt="2021-02-20T15:01:40.112" v="450" actId="2696"/>
        <pc:sldMkLst>
          <pc:docMk/>
          <pc:sldMk cId="0" sldId="307"/>
        </pc:sldMkLst>
        <pc:spChg chg="mod">
          <ac:chgData name=" " userId="13e44439-8913-4347-a3e1-e8bd29e343d7" providerId="ADAL" clId="{5E045F8E-C3E2-7548-814B-EC202AE19DDB}" dt="2021-02-20T13:01:44.397" v="30"/>
          <ac:spMkLst>
            <pc:docMk/>
            <pc:sldMk cId="0" sldId="307"/>
            <ac:spMk id="41986" creationId="{120D0C2F-9D88-44CE-9F1A-4613D6FE9E5B}"/>
          </ac:spMkLst>
        </pc:spChg>
      </pc:sldChg>
      <pc:sldChg chg="addSp delSp modSp add mod modNotes">
        <pc:chgData name=" " userId="13e44439-8913-4347-a3e1-e8bd29e343d7" providerId="ADAL" clId="{5E045F8E-C3E2-7548-814B-EC202AE19DDB}" dt="2021-02-20T15:09:05.588" v="774" actId="207"/>
        <pc:sldMkLst>
          <pc:docMk/>
          <pc:sldMk cId="1367493280" sldId="308"/>
        </pc:sldMkLst>
        <pc:spChg chg="del">
          <ac:chgData name=" " userId="13e44439-8913-4347-a3e1-e8bd29e343d7" providerId="ADAL" clId="{5E045F8E-C3E2-7548-814B-EC202AE19DDB}" dt="2021-02-20T15:08:18.914" v="753" actId="478"/>
          <ac:spMkLst>
            <pc:docMk/>
            <pc:sldMk cId="1367493280" sldId="308"/>
            <ac:spMk id="8" creationId="{63FE2775-FB72-4D44-B480-06EBB7F679B3}"/>
          </ac:spMkLst>
        </pc:spChg>
        <pc:spChg chg="del">
          <ac:chgData name=" " userId="13e44439-8913-4347-a3e1-e8bd29e343d7" providerId="ADAL" clId="{5E045F8E-C3E2-7548-814B-EC202AE19DDB}" dt="2021-02-20T15:08:15.564" v="752" actId="478"/>
          <ac:spMkLst>
            <pc:docMk/>
            <pc:sldMk cId="1367493280" sldId="308"/>
            <ac:spMk id="9" creationId="{D65E6D98-BE8C-6B4C-B23E-6167300445AE}"/>
          </ac:spMkLst>
        </pc:spChg>
        <pc:spChg chg="add mod">
          <ac:chgData name=" " userId="13e44439-8913-4347-a3e1-e8bd29e343d7" providerId="ADAL" clId="{5E045F8E-C3E2-7548-814B-EC202AE19DDB}" dt="2021-02-20T15:08:19.346" v="754"/>
          <ac:spMkLst>
            <pc:docMk/>
            <pc:sldMk cId="1367493280" sldId="308"/>
            <ac:spMk id="10" creationId="{58231DF5-FD4A-8345-8694-165DDDA34183}"/>
          </ac:spMkLst>
        </pc:spChg>
        <pc:spChg chg="add mod">
          <ac:chgData name=" " userId="13e44439-8913-4347-a3e1-e8bd29e343d7" providerId="ADAL" clId="{5E045F8E-C3E2-7548-814B-EC202AE19DDB}" dt="2021-02-20T15:08:31.865" v="767" actId="20577"/>
          <ac:spMkLst>
            <pc:docMk/>
            <pc:sldMk cId="1367493280" sldId="308"/>
            <ac:spMk id="11" creationId="{41F57EDF-7B1C-2041-B5A8-3AD68FE0DAFE}"/>
          </ac:spMkLst>
        </pc:spChg>
        <pc:graphicFrameChg chg="mod">
          <ac:chgData name=" " userId="13e44439-8913-4347-a3e1-e8bd29e343d7" providerId="ADAL" clId="{5E045F8E-C3E2-7548-814B-EC202AE19DDB}" dt="2021-02-20T15:08:48.582" v="769" actId="207"/>
          <ac:graphicFrameMkLst>
            <pc:docMk/>
            <pc:sldMk cId="1367493280" sldId="308"/>
            <ac:graphicFrameMk id="2" creationId="{9A9AE55E-63E1-448B-82E8-F5883078A2E2}"/>
          </ac:graphicFrameMkLst>
        </pc:graphicFrameChg>
        <pc:graphicFrameChg chg="mod">
          <ac:chgData name=" " userId="13e44439-8913-4347-a3e1-e8bd29e343d7" providerId="ADAL" clId="{5E045F8E-C3E2-7548-814B-EC202AE19DDB}" dt="2021-02-20T15:09:05.588" v="774" actId="207"/>
          <ac:graphicFrameMkLst>
            <pc:docMk/>
            <pc:sldMk cId="1367493280" sldId="308"/>
            <ac:graphicFrameMk id="27" creationId="{DAB4F1E3-9450-4C57-BCB6-2F2850DEA8D5}"/>
          </ac:graphicFrameMkLst>
        </pc:graphicFrameChg>
        <pc:picChg chg="mod">
          <ac:chgData name=" " userId="13e44439-8913-4347-a3e1-e8bd29e343d7" providerId="ADAL" clId="{5E045F8E-C3E2-7548-814B-EC202AE19DDB}" dt="2021-02-20T15:08:59.879" v="773" actId="1076"/>
          <ac:picMkLst>
            <pc:docMk/>
            <pc:sldMk cId="1367493280" sldId="308"/>
            <ac:picMk id="5" creationId="{67EF8E5A-BA09-1042-8B07-9DE9BF668F29}"/>
          </ac:picMkLst>
        </pc:picChg>
      </pc:sldChg>
      <pc:sldChg chg="modSp del">
        <pc:chgData name=" " userId="13e44439-8913-4347-a3e1-e8bd29e343d7" providerId="ADAL" clId="{5E045F8E-C3E2-7548-814B-EC202AE19DDB}" dt="2021-02-20T15:01:40.112" v="450" actId="2696"/>
        <pc:sldMkLst>
          <pc:docMk/>
          <pc:sldMk cId="0" sldId="309"/>
        </pc:sldMkLst>
        <pc:spChg chg="mod">
          <ac:chgData name=" " userId="13e44439-8913-4347-a3e1-e8bd29e343d7" providerId="ADAL" clId="{5E045F8E-C3E2-7548-814B-EC202AE19DDB}" dt="2021-02-20T13:01:44.397" v="30"/>
          <ac:spMkLst>
            <pc:docMk/>
            <pc:sldMk cId="0" sldId="309"/>
            <ac:spMk id="2" creationId="{C13786A7-6CE5-4A9D-942F-ECE4549DD94D}"/>
          </ac:spMkLst>
        </pc:spChg>
      </pc:sldChg>
      <pc:sldChg chg="modSp del">
        <pc:chgData name=" " userId="13e44439-8913-4347-a3e1-e8bd29e343d7" providerId="ADAL" clId="{5E045F8E-C3E2-7548-814B-EC202AE19DDB}" dt="2021-02-20T15:01:40.112" v="450" actId="2696"/>
        <pc:sldMkLst>
          <pc:docMk/>
          <pc:sldMk cId="0" sldId="310"/>
        </pc:sldMkLst>
        <pc:spChg chg="mod">
          <ac:chgData name=" " userId="13e44439-8913-4347-a3e1-e8bd29e343d7" providerId="ADAL" clId="{5E045F8E-C3E2-7548-814B-EC202AE19DDB}" dt="2021-02-20T13:01:44.397" v="30"/>
          <ac:spMkLst>
            <pc:docMk/>
            <pc:sldMk cId="0" sldId="310"/>
            <ac:spMk id="2" creationId="{3C0F0ACB-DA12-4668-B67B-C0A3E70298E8}"/>
          </ac:spMkLst>
        </pc:spChg>
      </pc:sldChg>
      <pc:sldChg chg="modSp del">
        <pc:chgData name=" " userId="13e44439-8913-4347-a3e1-e8bd29e343d7" providerId="ADAL" clId="{5E045F8E-C3E2-7548-814B-EC202AE19DDB}" dt="2021-02-20T15:01:40.112" v="450" actId="2696"/>
        <pc:sldMkLst>
          <pc:docMk/>
          <pc:sldMk cId="0" sldId="311"/>
        </pc:sldMkLst>
        <pc:spChg chg="mod">
          <ac:chgData name=" " userId="13e44439-8913-4347-a3e1-e8bd29e343d7" providerId="ADAL" clId="{5E045F8E-C3E2-7548-814B-EC202AE19DDB}" dt="2021-02-20T13:01:44.397" v="30"/>
          <ac:spMkLst>
            <pc:docMk/>
            <pc:sldMk cId="0" sldId="311"/>
            <ac:spMk id="11" creationId="{245D54BC-2F94-B94E-B31C-4580383AEB01}"/>
          </ac:spMkLst>
        </pc:spChg>
      </pc:sldChg>
      <pc:sldChg chg="modSp del">
        <pc:chgData name=" " userId="13e44439-8913-4347-a3e1-e8bd29e343d7" providerId="ADAL" clId="{5E045F8E-C3E2-7548-814B-EC202AE19DDB}" dt="2021-02-20T15:01:40.112" v="450" actId="2696"/>
        <pc:sldMkLst>
          <pc:docMk/>
          <pc:sldMk cId="0" sldId="312"/>
        </pc:sldMkLst>
        <pc:spChg chg="mod">
          <ac:chgData name=" " userId="13e44439-8913-4347-a3e1-e8bd29e343d7" providerId="ADAL" clId="{5E045F8E-C3E2-7548-814B-EC202AE19DDB}" dt="2021-02-20T13:01:44.397" v="30"/>
          <ac:spMkLst>
            <pc:docMk/>
            <pc:sldMk cId="0" sldId="312"/>
            <ac:spMk id="2" creationId="{C594EBD6-B346-4E62-8051-E202FAA70224}"/>
          </ac:spMkLst>
        </pc:spChg>
      </pc:sldChg>
      <pc:sldChg chg="modSp del">
        <pc:chgData name=" " userId="13e44439-8913-4347-a3e1-e8bd29e343d7" providerId="ADAL" clId="{5E045F8E-C3E2-7548-814B-EC202AE19DDB}" dt="2021-02-20T15:01:40.112" v="450" actId="2696"/>
        <pc:sldMkLst>
          <pc:docMk/>
          <pc:sldMk cId="0" sldId="314"/>
        </pc:sldMkLst>
        <pc:spChg chg="mod">
          <ac:chgData name=" " userId="13e44439-8913-4347-a3e1-e8bd29e343d7" providerId="ADAL" clId="{5E045F8E-C3E2-7548-814B-EC202AE19DDB}" dt="2021-02-20T13:01:44.397" v="30"/>
          <ac:spMkLst>
            <pc:docMk/>
            <pc:sldMk cId="0" sldId="314"/>
            <ac:spMk id="4" creationId="{DB49AD75-9553-465F-A0CD-8D27DFF1B6A3}"/>
          </ac:spMkLst>
        </pc:spChg>
        <pc:spChg chg="mod">
          <ac:chgData name=" " userId="13e44439-8913-4347-a3e1-e8bd29e343d7" providerId="ADAL" clId="{5E045F8E-C3E2-7548-814B-EC202AE19DDB}" dt="2021-02-20T13:01:44.397" v="30"/>
          <ac:spMkLst>
            <pc:docMk/>
            <pc:sldMk cId="0" sldId="314"/>
            <ac:spMk id="58370" creationId="{E9F4AB3C-7996-453B-B3E3-F20D0D023004}"/>
          </ac:spMkLst>
        </pc:spChg>
      </pc:sldChg>
      <pc:sldChg chg="modSp del">
        <pc:chgData name=" " userId="13e44439-8913-4347-a3e1-e8bd29e343d7" providerId="ADAL" clId="{5E045F8E-C3E2-7548-814B-EC202AE19DDB}" dt="2021-02-20T15:01:40.112" v="450" actId="2696"/>
        <pc:sldMkLst>
          <pc:docMk/>
          <pc:sldMk cId="0" sldId="315"/>
        </pc:sldMkLst>
        <pc:spChg chg="mod">
          <ac:chgData name=" " userId="13e44439-8913-4347-a3e1-e8bd29e343d7" providerId="ADAL" clId="{5E045F8E-C3E2-7548-814B-EC202AE19DDB}" dt="2021-02-20T13:01:44.397" v="30"/>
          <ac:spMkLst>
            <pc:docMk/>
            <pc:sldMk cId="0" sldId="315"/>
            <ac:spMk id="2" creationId="{70241583-5A41-447B-8275-790F75F618AD}"/>
          </ac:spMkLst>
        </pc:spChg>
        <pc:spChg chg="mod">
          <ac:chgData name=" " userId="13e44439-8913-4347-a3e1-e8bd29e343d7" providerId="ADAL" clId="{5E045F8E-C3E2-7548-814B-EC202AE19DDB}" dt="2021-02-20T13:01:44.397" v="30"/>
          <ac:spMkLst>
            <pc:docMk/>
            <pc:sldMk cId="0" sldId="315"/>
            <ac:spMk id="60419" creationId="{E5735C66-792F-4695-BA7D-CB0C939ECCCF}"/>
          </ac:spMkLst>
        </pc:spChg>
      </pc:sldChg>
      <pc:sldChg chg="modSp del">
        <pc:chgData name=" " userId="13e44439-8913-4347-a3e1-e8bd29e343d7" providerId="ADAL" clId="{5E045F8E-C3E2-7548-814B-EC202AE19DDB}" dt="2021-02-20T15:01:40.112" v="450" actId="2696"/>
        <pc:sldMkLst>
          <pc:docMk/>
          <pc:sldMk cId="0" sldId="316"/>
        </pc:sldMkLst>
        <pc:spChg chg="mod">
          <ac:chgData name=" " userId="13e44439-8913-4347-a3e1-e8bd29e343d7" providerId="ADAL" clId="{5E045F8E-C3E2-7548-814B-EC202AE19DDB}" dt="2021-02-20T13:01:44.397" v="30"/>
          <ac:spMkLst>
            <pc:docMk/>
            <pc:sldMk cId="0" sldId="316"/>
            <ac:spMk id="2" creationId="{CD3876F8-1735-46D4-8F96-EFDD84927AD6}"/>
          </ac:spMkLst>
        </pc:spChg>
        <pc:spChg chg="mod">
          <ac:chgData name=" " userId="13e44439-8913-4347-a3e1-e8bd29e343d7" providerId="ADAL" clId="{5E045F8E-C3E2-7548-814B-EC202AE19DDB}" dt="2021-02-20T13:01:44.397" v="30"/>
          <ac:spMkLst>
            <pc:docMk/>
            <pc:sldMk cId="0" sldId="316"/>
            <ac:spMk id="63491" creationId="{5C533134-AC91-4FF4-ADC5-98802478FF51}"/>
          </ac:spMkLst>
        </pc:spChg>
      </pc:sldChg>
      <pc:sldChg chg="del">
        <pc:chgData name=" " userId="13e44439-8913-4347-a3e1-e8bd29e343d7" providerId="ADAL" clId="{5E045F8E-C3E2-7548-814B-EC202AE19DDB}" dt="2021-02-20T15:01:40.112" v="450" actId="2696"/>
        <pc:sldMkLst>
          <pc:docMk/>
          <pc:sldMk cId="0" sldId="323"/>
        </pc:sldMkLst>
      </pc:sldChg>
      <pc:sldChg chg="modSp del">
        <pc:chgData name=" " userId="13e44439-8913-4347-a3e1-e8bd29e343d7" providerId="ADAL" clId="{5E045F8E-C3E2-7548-814B-EC202AE19DDB}" dt="2021-02-20T15:01:40.112" v="450" actId="2696"/>
        <pc:sldMkLst>
          <pc:docMk/>
          <pc:sldMk cId="0" sldId="325"/>
        </pc:sldMkLst>
        <pc:spChg chg="mod">
          <ac:chgData name=" " userId="13e44439-8913-4347-a3e1-e8bd29e343d7" providerId="ADAL" clId="{5E045F8E-C3E2-7548-814B-EC202AE19DDB}" dt="2021-02-20T13:01:44.397" v="30"/>
          <ac:spMkLst>
            <pc:docMk/>
            <pc:sldMk cId="0" sldId="325"/>
            <ac:spMk id="37892" creationId="{4ED2AB88-43E0-4229-95C4-CCF591876C65}"/>
          </ac:spMkLst>
        </pc:spChg>
        <pc:spChg chg="mod">
          <ac:chgData name=" " userId="13e44439-8913-4347-a3e1-e8bd29e343d7" providerId="ADAL" clId="{5E045F8E-C3E2-7548-814B-EC202AE19DDB}" dt="2021-02-20T13:01:44.397" v="30"/>
          <ac:spMkLst>
            <pc:docMk/>
            <pc:sldMk cId="0" sldId="325"/>
            <ac:spMk id="37900" creationId="{AD5CB6AD-AEF2-4CB8-8403-4A9ECEEE4491}"/>
          </ac:spMkLst>
        </pc:spChg>
        <pc:spChg chg="mod">
          <ac:chgData name=" " userId="13e44439-8913-4347-a3e1-e8bd29e343d7" providerId="ADAL" clId="{5E045F8E-C3E2-7548-814B-EC202AE19DDB}" dt="2021-02-20T13:01:44.397" v="30"/>
          <ac:spMkLst>
            <pc:docMk/>
            <pc:sldMk cId="0" sldId="325"/>
            <ac:spMk id="37908" creationId="{59AC1C14-735E-4FF0-B1C3-7CE1EE560AF4}"/>
          </ac:spMkLst>
        </pc:spChg>
        <pc:spChg chg="mod">
          <ac:chgData name=" " userId="13e44439-8913-4347-a3e1-e8bd29e343d7" providerId="ADAL" clId="{5E045F8E-C3E2-7548-814B-EC202AE19DDB}" dt="2021-02-20T13:01:44.397" v="30"/>
          <ac:spMkLst>
            <pc:docMk/>
            <pc:sldMk cId="0" sldId="325"/>
            <ac:spMk id="37910" creationId="{DE7F7A3F-FE6F-4E02-B193-5F58992186CC}"/>
          </ac:spMkLst>
        </pc:spChg>
        <pc:spChg chg="mod">
          <ac:chgData name=" " userId="13e44439-8913-4347-a3e1-e8bd29e343d7" providerId="ADAL" clId="{5E045F8E-C3E2-7548-814B-EC202AE19DDB}" dt="2021-02-20T13:01:44.397" v="30"/>
          <ac:spMkLst>
            <pc:docMk/>
            <pc:sldMk cId="0" sldId="325"/>
            <ac:spMk id="37912" creationId="{3AD66425-EDA6-4305-89B2-4BB14CE0A288}"/>
          </ac:spMkLst>
        </pc:spChg>
      </pc:sldChg>
      <pc:sldChg chg="del">
        <pc:chgData name=" " userId="13e44439-8913-4347-a3e1-e8bd29e343d7" providerId="ADAL" clId="{5E045F8E-C3E2-7548-814B-EC202AE19DDB}" dt="2021-02-20T15:01:40.112" v="450" actId="2696"/>
        <pc:sldMkLst>
          <pc:docMk/>
          <pc:sldMk cId="0" sldId="329"/>
        </pc:sldMkLst>
      </pc:sldChg>
      <pc:sldChg chg="del">
        <pc:chgData name=" " userId="13e44439-8913-4347-a3e1-e8bd29e343d7" providerId="ADAL" clId="{5E045F8E-C3E2-7548-814B-EC202AE19DDB}" dt="2021-02-20T15:01:40.112" v="450" actId="2696"/>
        <pc:sldMkLst>
          <pc:docMk/>
          <pc:sldMk cId="0" sldId="331"/>
        </pc:sldMkLst>
      </pc:sldChg>
      <pc:sldChg chg="del">
        <pc:chgData name=" " userId="13e44439-8913-4347-a3e1-e8bd29e343d7" providerId="ADAL" clId="{5E045F8E-C3E2-7548-814B-EC202AE19DDB}" dt="2021-02-20T15:01:40.112" v="450" actId="2696"/>
        <pc:sldMkLst>
          <pc:docMk/>
          <pc:sldMk cId="0" sldId="332"/>
        </pc:sldMkLst>
      </pc:sldChg>
      <pc:sldChg chg="del">
        <pc:chgData name=" " userId="13e44439-8913-4347-a3e1-e8bd29e343d7" providerId="ADAL" clId="{5E045F8E-C3E2-7548-814B-EC202AE19DDB}" dt="2021-02-20T15:01:40.112" v="450" actId="2696"/>
        <pc:sldMkLst>
          <pc:docMk/>
          <pc:sldMk cId="0" sldId="333"/>
        </pc:sldMkLst>
      </pc:sldChg>
      <pc:sldChg chg="addSp delSp modSp add mod">
        <pc:chgData name=" " userId="13e44439-8913-4347-a3e1-e8bd29e343d7" providerId="ADAL" clId="{5E045F8E-C3E2-7548-814B-EC202AE19DDB}" dt="2021-02-20T15:02:01.189" v="465" actId="478"/>
        <pc:sldMkLst>
          <pc:docMk/>
          <pc:sldMk cId="4125355882" sldId="334"/>
        </pc:sldMkLst>
        <pc:spChg chg="add del mod">
          <ac:chgData name=" " userId="13e44439-8913-4347-a3e1-e8bd29e343d7" providerId="ADAL" clId="{5E045F8E-C3E2-7548-814B-EC202AE19DDB}" dt="2021-02-20T15:01:57.397" v="463" actId="478"/>
          <ac:spMkLst>
            <pc:docMk/>
            <pc:sldMk cId="4125355882" sldId="334"/>
            <ac:spMk id="3" creationId="{5935D235-E58B-FD4B-BAEF-C424230E2CE5}"/>
          </ac:spMkLst>
        </pc:spChg>
        <pc:spChg chg="del">
          <ac:chgData name=" " userId="13e44439-8913-4347-a3e1-e8bd29e343d7" providerId="ADAL" clId="{5E045F8E-C3E2-7548-814B-EC202AE19DDB}" dt="2021-02-20T15:02:01.189" v="465" actId="478"/>
          <ac:spMkLst>
            <pc:docMk/>
            <pc:sldMk cId="4125355882" sldId="334"/>
            <ac:spMk id="9" creationId="{0718D66E-51CB-4D75-BFE5-70C27B4AEE07}"/>
          </ac:spMkLst>
        </pc:spChg>
        <pc:spChg chg="mod">
          <ac:chgData name=" " userId="13e44439-8913-4347-a3e1-e8bd29e343d7" providerId="ADAL" clId="{5E045F8E-C3E2-7548-814B-EC202AE19DDB}" dt="2021-02-20T15:01:52.833" v="461" actId="20577"/>
          <ac:spMkLst>
            <pc:docMk/>
            <pc:sldMk cId="4125355882" sldId="334"/>
            <ac:spMk id="81921" creationId="{763D2095-2C12-4A87-B0B7-FE0237B0F80B}"/>
          </ac:spMkLst>
        </pc:spChg>
        <pc:spChg chg="del">
          <ac:chgData name=" " userId="13e44439-8913-4347-a3e1-e8bd29e343d7" providerId="ADAL" clId="{5E045F8E-C3E2-7548-814B-EC202AE19DDB}" dt="2021-02-20T15:01:55.022" v="462" actId="478"/>
          <ac:spMkLst>
            <pc:docMk/>
            <pc:sldMk cId="4125355882" sldId="334"/>
            <ac:spMk id="81922" creationId="{8D5FEB1E-9708-49AC-8CC0-1FA6600E49D4}"/>
          </ac:spMkLst>
        </pc:spChg>
        <pc:cxnChg chg="del">
          <ac:chgData name=" " userId="13e44439-8913-4347-a3e1-e8bd29e343d7" providerId="ADAL" clId="{5E045F8E-C3E2-7548-814B-EC202AE19DDB}" dt="2021-02-20T15:01:59.038" v="464" actId="478"/>
          <ac:cxnSpMkLst>
            <pc:docMk/>
            <pc:sldMk cId="4125355882" sldId="334"/>
            <ac:cxnSpMk id="2" creationId="{CB3DAD21-7894-4530-9244-267C851C094C}"/>
          </ac:cxnSpMkLst>
        </pc:cxnChg>
      </pc:sldChg>
      <pc:sldChg chg="del">
        <pc:chgData name=" " userId="13e44439-8913-4347-a3e1-e8bd29e343d7" providerId="ADAL" clId="{5E045F8E-C3E2-7548-814B-EC202AE19DDB}" dt="2021-02-20T15:01:40.112" v="450" actId="2696"/>
        <pc:sldMkLst>
          <pc:docMk/>
          <pc:sldMk cId="0" sldId="335"/>
        </pc:sldMkLst>
      </pc:sldChg>
      <pc:sldChg chg="modSp del">
        <pc:chgData name=" " userId="13e44439-8913-4347-a3e1-e8bd29e343d7" providerId="ADAL" clId="{5E045F8E-C3E2-7548-814B-EC202AE19DDB}" dt="2021-02-20T15:01:40.112" v="450" actId="2696"/>
        <pc:sldMkLst>
          <pc:docMk/>
          <pc:sldMk cId="3588929342" sldId="337"/>
        </pc:sldMkLst>
        <pc:spChg chg="mod">
          <ac:chgData name=" " userId="13e44439-8913-4347-a3e1-e8bd29e343d7" providerId="ADAL" clId="{5E045F8E-C3E2-7548-814B-EC202AE19DDB}" dt="2021-02-20T13:01:44.397" v="30"/>
          <ac:spMkLst>
            <pc:docMk/>
            <pc:sldMk cId="3588929342" sldId="337"/>
            <ac:spMk id="35850" creationId="{F6B33124-7F24-9D47-987A-FCB433AAC7AD}"/>
          </ac:spMkLst>
        </pc:spChg>
        <pc:spChg chg="mod">
          <ac:chgData name=" " userId="13e44439-8913-4347-a3e1-e8bd29e343d7" providerId="ADAL" clId="{5E045F8E-C3E2-7548-814B-EC202AE19DDB}" dt="2021-02-20T13:01:44.397" v="30"/>
          <ac:spMkLst>
            <pc:docMk/>
            <pc:sldMk cId="3588929342" sldId="337"/>
            <ac:spMk id="35851" creationId="{2A907655-F590-2149-959A-20D731844462}"/>
          </ac:spMkLst>
        </pc:spChg>
        <pc:spChg chg="mod">
          <ac:chgData name=" " userId="13e44439-8913-4347-a3e1-e8bd29e343d7" providerId="ADAL" clId="{5E045F8E-C3E2-7548-814B-EC202AE19DDB}" dt="2021-02-20T13:01:44.397" v="30"/>
          <ac:spMkLst>
            <pc:docMk/>
            <pc:sldMk cId="3588929342" sldId="337"/>
            <ac:spMk id="35853" creationId="{6E2536E4-0417-0943-AA80-7E98CA0432E7}"/>
          </ac:spMkLst>
        </pc:spChg>
        <pc:spChg chg="mod">
          <ac:chgData name=" " userId="13e44439-8913-4347-a3e1-e8bd29e343d7" providerId="ADAL" clId="{5E045F8E-C3E2-7548-814B-EC202AE19DDB}" dt="2021-02-20T13:01:44.397" v="30"/>
          <ac:spMkLst>
            <pc:docMk/>
            <pc:sldMk cId="3588929342" sldId="337"/>
            <ac:spMk id="35855" creationId="{B76EB3DF-8C6D-5840-832B-417B79D7F45A}"/>
          </ac:spMkLst>
        </pc:spChg>
        <pc:spChg chg="mod">
          <ac:chgData name=" " userId="13e44439-8913-4347-a3e1-e8bd29e343d7" providerId="ADAL" clId="{5E045F8E-C3E2-7548-814B-EC202AE19DDB}" dt="2021-02-20T13:01:44.397" v="30"/>
          <ac:spMkLst>
            <pc:docMk/>
            <pc:sldMk cId="3588929342" sldId="337"/>
            <ac:spMk id="35856" creationId="{B3C6BAB9-E52E-6243-BBCE-3FC85CCB26AD}"/>
          </ac:spMkLst>
        </pc:spChg>
        <pc:spChg chg="mod">
          <ac:chgData name=" " userId="13e44439-8913-4347-a3e1-e8bd29e343d7" providerId="ADAL" clId="{5E045F8E-C3E2-7548-814B-EC202AE19DDB}" dt="2021-02-20T13:01:44.397" v="30"/>
          <ac:spMkLst>
            <pc:docMk/>
            <pc:sldMk cId="3588929342" sldId="337"/>
            <ac:spMk id="35857" creationId="{C673A85F-10D1-DE41-9B9A-F84CC73E7B27}"/>
          </ac:spMkLst>
        </pc:spChg>
        <pc:spChg chg="mod">
          <ac:chgData name=" " userId="13e44439-8913-4347-a3e1-e8bd29e343d7" providerId="ADAL" clId="{5E045F8E-C3E2-7548-814B-EC202AE19DDB}" dt="2021-02-20T13:01:44.397" v="30"/>
          <ac:spMkLst>
            <pc:docMk/>
            <pc:sldMk cId="3588929342" sldId="337"/>
            <ac:spMk id="35858" creationId="{D7037C88-9EC2-0D40-A553-0DC225AFFCC6}"/>
          </ac:spMkLst>
        </pc:spChg>
        <pc:spChg chg="mod">
          <ac:chgData name=" " userId="13e44439-8913-4347-a3e1-e8bd29e343d7" providerId="ADAL" clId="{5E045F8E-C3E2-7548-814B-EC202AE19DDB}" dt="2021-02-20T13:01:44.397" v="30"/>
          <ac:spMkLst>
            <pc:docMk/>
            <pc:sldMk cId="3588929342" sldId="337"/>
            <ac:spMk id="35859" creationId="{0952027B-87B5-3940-8E86-70F87EBC19EA}"/>
          </ac:spMkLst>
        </pc:spChg>
        <pc:spChg chg="mod">
          <ac:chgData name=" " userId="13e44439-8913-4347-a3e1-e8bd29e343d7" providerId="ADAL" clId="{5E045F8E-C3E2-7548-814B-EC202AE19DDB}" dt="2021-02-20T13:01:44.397" v="30"/>
          <ac:spMkLst>
            <pc:docMk/>
            <pc:sldMk cId="3588929342" sldId="337"/>
            <ac:spMk id="35860" creationId="{742738E2-910B-2F40-AC6C-07E4C00899DF}"/>
          </ac:spMkLst>
        </pc:spChg>
        <pc:spChg chg="mod">
          <ac:chgData name=" " userId="13e44439-8913-4347-a3e1-e8bd29e343d7" providerId="ADAL" clId="{5E045F8E-C3E2-7548-814B-EC202AE19DDB}" dt="2021-02-20T13:01:44.397" v="30"/>
          <ac:spMkLst>
            <pc:docMk/>
            <pc:sldMk cId="3588929342" sldId="337"/>
            <ac:spMk id="35861" creationId="{CF2BDD06-1465-BD4E-A8A2-ABBF03694BD6}"/>
          </ac:spMkLst>
        </pc:spChg>
        <pc:spChg chg="mod">
          <ac:chgData name=" " userId="13e44439-8913-4347-a3e1-e8bd29e343d7" providerId="ADAL" clId="{5E045F8E-C3E2-7548-814B-EC202AE19DDB}" dt="2021-02-20T13:01:44.397" v="30"/>
          <ac:spMkLst>
            <pc:docMk/>
            <pc:sldMk cId="3588929342" sldId="337"/>
            <ac:spMk id="35862" creationId="{BCE20B64-E3FD-A344-B9CE-9DB559C4D0E8}"/>
          </ac:spMkLst>
        </pc:spChg>
        <pc:spChg chg="mod">
          <ac:chgData name=" " userId="13e44439-8913-4347-a3e1-e8bd29e343d7" providerId="ADAL" clId="{5E045F8E-C3E2-7548-814B-EC202AE19DDB}" dt="2021-02-20T13:01:44.397" v="30"/>
          <ac:spMkLst>
            <pc:docMk/>
            <pc:sldMk cId="3588929342" sldId="337"/>
            <ac:spMk id="35863" creationId="{ED8A5CED-6789-A848-90FA-E53124AD1064}"/>
          </ac:spMkLst>
        </pc:spChg>
      </pc:sldChg>
      <pc:sldChg chg="add del ord">
        <pc:chgData name=" " userId="13e44439-8913-4347-a3e1-e8bd29e343d7" providerId="ADAL" clId="{5E045F8E-C3E2-7548-814B-EC202AE19DDB}" dt="2021-02-20T13:01:08.768" v="29" actId="2696"/>
        <pc:sldMkLst>
          <pc:docMk/>
          <pc:sldMk cId="2947422209" sldId="338"/>
        </pc:sldMkLst>
      </pc:sldChg>
      <pc:sldChg chg="addSp delSp modSp add mod chgLayout modNotes">
        <pc:chgData name=" " userId="13e44439-8913-4347-a3e1-e8bd29e343d7" providerId="ADAL" clId="{5E045F8E-C3E2-7548-814B-EC202AE19DDB}" dt="2021-02-20T15:19:08.580" v="1019" actId="207"/>
        <pc:sldMkLst>
          <pc:docMk/>
          <pc:sldMk cId="1934516113" sldId="339"/>
        </pc:sldMkLst>
        <pc:spChg chg="add del mod">
          <ac:chgData name=" " userId="13e44439-8913-4347-a3e1-e8bd29e343d7" providerId="ADAL" clId="{5E045F8E-C3E2-7548-814B-EC202AE19DDB}" dt="2021-02-20T13:06:09.080" v="181" actId="478"/>
          <ac:spMkLst>
            <pc:docMk/>
            <pc:sldMk cId="1934516113" sldId="339"/>
            <ac:spMk id="2" creationId="{52730F7F-871E-A544-B7A7-2F6CD8FEB0A5}"/>
          </ac:spMkLst>
        </pc:spChg>
        <pc:spChg chg="add del mod ord">
          <ac:chgData name=" " userId="13e44439-8913-4347-a3e1-e8bd29e343d7" providerId="ADAL" clId="{5E045F8E-C3E2-7548-814B-EC202AE19DDB}" dt="2021-02-20T13:06:26.800" v="188" actId="478"/>
          <ac:spMkLst>
            <pc:docMk/>
            <pc:sldMk cId="1934516113" sldId="339"/>
            <ac:spMk id="3" creationId="{5875768E-9B53-5B4F-9EB2-2E389EEEAF05}"/>
          </ac:spMkLst>
        </pc:spChg>
        <pc:spChg chg="add mod ord">
          <ac:chgData name=" " userId="13e44439-8913-4347-a3e1-e8bd29e343d7" providerId="ADAL" clId="{5E045F8E-C3E2-7548-814B-EC202AE19DDB}" dt="2021-02-20T13:06:23.019" v="187" actId="108"/>
          <ac:spMkLst>
            <pc:docMk/>
            <pc:sldMk cId="1934516113" sldId="339"/>
            <ac:spMk id="4" creationId="{4A6F94EE-BE7D-924A-9B97-DA132AEC03A4}"/>
          </ac:spMkLst>
        </pc:spChg>
        <pc:spChg chg="del mod">
          <ac:chgData name=" " userId="13e44439-8913-4347-a3e1-e8bd29e343d7" providerId="ADAL" clId="{5E045F8E-C3E2-7548-814B-EC202AE19DDB}" dt="2021-02-20T13:06:12.616" v="183" actId="478"/>
          <ac:spMkLst>
            <pc:docMk/>
            <pc:sldMk cId="1934516113" sldId="339"/>
            <ac:spMk id="8" creationId="{63FE2775-FB72-4D44-B480-06EBB7F679B3}"/>
          </ac:spMkLst>
        </pc:spChg>
        <pc:spChg chg="mod">
          <ac:chgData name=" " userId="13e44439-8913-4347-a3e1-e8bd29e343d7" providerId="ADAL" clId="{5E045F8E-C3E2-7548-814B-EC202AE19DDB}" dt="2021-02-20T13:06:41.870" v="192" actId="1076"/>
          <ac:spMkLst>
            <pc:docMk/>
            <pc:sldMk cId="1934516113" sldId="339"/>
            <ac:spMk id="11" creationId="{B760A3AA-7024-4D10-8476-499413009A1D}"/>
          </ac:spMkLst>
        </pc:spChg>
        <pc:spChg chg="mod">
          <ac:chgData name=" " userId="13e44439-8913-4347-a3e1-e8bd29e343d7" providerId="ADAL" clId="{5E045F8E-C3E2-7548-814B-EC202AE19DDB}" dt="2021-02-20T14:52:38.933" v="202" actId="20577"/>
          <ac:spMkLst>
            <pc:docMk/>
            <pc:sldMk cId="1934516113" sldId="339"/>
            <ac:spMk id="13" creationId="{A7BDFE6F-D6B4-4E27-BE34-D29385194900}"/>
          </ac:spMkLst>
        </pc:spChg>
        <pc:graphicFrameChg chg="mod modGraphic">
          <ac:chgData name=" " userId="13e44439-8913-4347-a3e1-e8bd29e343d7" providerId="ADAL" clId="{5E045F8E-C3E2-7548-814B-EC202AE19DDB}" dt="2021-02-20T15:19:08.580" v="1019" actId="207"/>
          <ac:graphicFrameMkLst>
            <pc:docMk/>
            <pc:sldMk cId="1934516113" sldId="339"/>
            <ac:graphicFrameMk id="10" creationId="{1019A617-5222-4750-98AB-FAC7C57203B5}"/>
          </ac:graphicFrameMkLst>
        </pc:graphicFrameChg>
      </pc:sldChg>
      <pc:sldChg chg="addSp delSp modSp add mod">
        <pc:chgData name=" " userId="13e44439-8913-4347-a3e1-e8bd29e343d7" providerId="ADAL" clId="{5E045F8E-C3E2-7548-814B-EC202AE19DDB}" dt="2021-02-20T14:53:34.527" v="220" actId="404"/>
        <pc:sldMkLst>
          <pc:docMk/>
          <pc:sldMk cId="1431669721" sldId="340"/>
        </pc:sldMkLst>
        <pc:spChg chg="add del mod">
          <ac:chgData name=" " userId="13e44439-8913-4347-a3e1-e8bd29e343d7" providerId="ADAL" clId="{5E045F8E-C3E2-7548-814B-EC202AE19DDB}" dt="2021-02-20T13:06:50.192" v="193" actId="478"/>
          <ac:spMkLst>
            <pc:docMk/>
            <pc:sldMk cId="1431669721" sldId="340"/>
            <ac:spMk id="7" creationId="{34F517C4-D56A-D847-B855-7616CD5345F0}"/>
          </ac:spMkLst>
        </pc:spChg>
        <pc:spChg chg="mod">
          <ac:chgData name=" " userId="13e44439-8913-4347-a3e1-e8bd29e343d7" providerId="ADAL" clId="{5E045F8E-C3E2-7548-814B-EC202AE19DDB}" dt="2021-02-20T13:05:56.954" v="177" actId="1076"/>
          <ac:spMkLst>
            <pc:docMk/>
            <pc:sldMk cId="1431669721" sldId="340"/>
            <ac:spMk id="8" creationId="{63FE2775-FB72-4D44-B480-06EBB7F679B3}"/>
          </ac:spMkLst>
        </pc:spChg>
        <pc:spChg chg="del mod">
          <ac:chgData name=" " userId="13e44439-8913-4347-a3e1-e8bd29e343d7" providerId="ADAL" clId="{5E045F8E-C3E2-7548-814B-EC202AE19DDB}" dt="2021-02-20T13:05:50.987" v="175" actId="478"/>
          <ac:spMkLst>
            <pc:docMk/>
            <pc:sldMk cId="1431669721" sldId="340"/>
            <ac:spMk id="9" creationId="{D65E6D98-BE8C-6B4C-B23E-6167300445AE}"/>
          </ac:spMkLst>
        </pc:spChg>
        <pc:spChg chg="add mod">
          <ac:chgData name=" " userId="13e44439-8913-4347-a3e1-e8bd29e343d7" providerId="ADAL" clId="{5E045F8E-C3E2-7548-814B-EC202AE19DDB}" dt="2021-02-20T13:06:55.739" v="195" actId="14100"/>
          <ac:spMkLst>
            <pc:docMk/>
            <pc:sldMk cId="1431669721" sldId="340"/>
            <ac:spMk id="12" creationId="{311AFFA9-BC11-6644-BCEE-9F4BD9EC2A5E}"/>
          </ac:spMkLst>
        </pc:spChg>
        <pc:spChg chg="mod">
          <ac:chgData name=" " userId="13e44439-8913-4347-a3e1-e8bd29e343d7" providerId="ADAL" clId="{5E045F8E-C3E2-7548-814B-EC202AE19DDB}" dt="2021-02-20T14:52:46.964" v="207" actId="20577"/>
          <ac:spMkLst>
            <pc:docMk/>
            <pc:sldMk cId="1431669721" sldId="340"/>
            <ac:spMk id="31" creationId="{E11901CC-A8B1-42A4-8C87-59EEF35057E5}"/>
          </ac:spMkLst>
        </pc:spChg>
        <pc:spChg chg="mod">
          <ac:chgData name=" " userId="13e44439-8913-4347-a3e1-e8bd29e343d7" providerId="ADAL" clId="{5E045F8E-C3E2-7548-814B-EC202AE19DDB}" dt="2021-02-20T14:52:53.739" v="208" actId="14100"/>
          <ac:spMkLst>
            <pc:docMk/>
            <pc:sldMk cId="1431669721" sldId="340"/>
            <ac:spMk id="33" creationId="{5D1C7302-B6E5-48C0-9BF3-5F7B010D36DC}"/>
          </ac:spMkLst>
        </pc:spChg>
        <pc:graphicFrameChg chg="add mod modGraphic">
          <ac:chgData name=" " userId="13e44439-8913-4347-a3e1-e8bd29e343d7" providerId="ADAL" clId="{5E045F8E-C3E2-7548-814B-EC202AE19DDB}" dt="2021-02-20T14:53:34.527" v="220" actId="404"/>
          <ac:graphicFrameMkLst>
            <pc:docMk/>
            <pc:sldMk cId="1431669721" sldId="340"/>
            <ac:graphicFrameMk id="10" creationId="{49CEC59E-681C-5047-A18E-0B6FEC6F4128}"/>
          </ac:graphicFrameMkLst>
        </pc:graphicFrameChg>
        <pc:graphicFrameChg chg="del">
          <ac:chgData name=" " userId="13e44439-8913-4347-a3e1-e8bd29e343d7" providerId="ADAL" clId="{5E045F8E-C3E2-7548-814B-EC202AE19DDB}" dt="2021-02-20T13:05:54.608" v="176" actId="21"/>
          <ac:graphicFrameMkLst>
            <pc:docMk/>
            <pc:sldMk cId="1431669721" sldId="340"/>
            <ac:graphicFrameMk id="11" creationId="{6017CEAD-C7CE-4368-BFD6-8E41928B702D}"/>
          </ac:graphicFrameMkLst>
        </pc:graphicFrameChg>
      </pc:sldChg>
      <pc:sldChg chg="addSp delSp modSp add mod delAnim modNotes">
        <pc:chgData name=" " userId="13e44439-8913-4347-a3e1-e8bd29e343d7" providerId="ADAL" clId="{5E045F8E-C3E2-7548-814B-EC202AE19DDB}" dt="2021-02-20T14:57:33.988" v="354" actId="1076"/>
        <pc:sldMkLst>
          <pc:docMk/>
          <pc:sldMk cId="56637415" sldId="341"/>
        </pc:sldMkLst>
        <pc:spChg chg="del mod">
          <ac:chgData name=" " userId="13e44439-8913-4347-a3e1-e8bd29e343d7" providerId="ADAL" clId="{5E045F8E-C3E2-7548-814B-EC202AE19DDB}" dt="2021-02-20T14:56:10.559" v="295" actId="478"/>
          <ac:spMkLst>
            <pc:docMk/>
            <pc:sldMk cId="56637415" sldId="341"/>
            <ac:spMk id="8" creationId="{63FE2775-FB72-4D44-B480-06EBB7F679B3}"/>
          </ac:spMkLst>
        </pc:spChg>
        <pc:spChg chg="del">
          <ac:chgData name=" " userId="13e44439-8913-4347-a3e1-e8bd29e343d7" providerId="ADAL" clId="{5E045F8E-C3E2-7548-814B-EC202AE19DDB}" dt="2021-02-20T13:07:05.040" v="196" actId="478"/>
          <ac:spMkLst>
            <pc:docMk/>
            <pc:sldMk cId="56637415" sldId="341"/>
            <ac:spMk id="9" creationId="{D65E6D98-BE8C-6B4C-B23E-6167300445AE}"/>
          </ac:spMkLst>
        </pc:spChg>
        <pc:spChg chg="mod">
          <ac:chgData name=" " userId="13e44439-8913-4347-a3e1-e8bd29e343d7" providerId="ADAL" clId="{5E045F8E-C3E2-7548-814B-EC202AE19DDB}" dt="2021-02-20T14:56:17.280" v="310" actId="1038"/>
          <ac:spMkLst>
            <pc:docMk/>
            <pc:sldMk cId="56637415" sldId="341"/>
            <ac:spMk id="11" creationId="{C93DBF41-E14F-4058-8CFB-EDE05788BD0F}"/>
          </ac:spMkLst>
        </pc:spChg>
        <pc:spChg chg="add del mod">
          <ac:chgData name=" " userId="13e44439-8913-4347-a3e1-e8bd29e343d7" providerId="ADAL" clId="{5E045F8E-C3E2-7548-814B-EC202AE19DDB}" dt="2021-02-20T14:53:43.782" v="221" actId="478"/>
          <ac:spMkLst>
            <pc:docMk/>
            <pc:sldMk cId="56637415" sldId="341"/>
            <ac:spMk id="12" creationId="{2D9CF993-29D7-204A-93FB-A56C5B77085B}"/>
          </ac:spMkLst>
        </pc:spChg>
        <pc:spChg chg="del mod topLvl">
          <ac:chgData name=" " userId="13e44439-8913-4347-a3e1-e8bd29e343d7" providerId="ADAL" clId="{5E045F8E-C3E2-7548-814B-EC202AE19DDB}" dt="2021-02-20T14:54:07.252" v="229" actId="478"/>
          <ac:spMkLst>
            <pc:docMk/>
            <pc:sldMk cId="56637415" sldId="341"/>
            <ac:spMk id="14" creationId="{106CBFCD-5EEE-4796-AF29-6F9D78101B0E}"/>
          </ac:spMkLst>
        </pc:spChg>
        <pc:spChg chg="mod topLvl">
          <ac:chgData name=" " userId="13e44439-8913-4347-a3e1-e8bd29e343d7" providerId="ADAL" clId="{5E045F8E-C3E2-7548-814B-EC202AE19DDB}" dt="2021-02-20T14:57:29.379" v="353" actId="1076"/>
          <ac:spMkLst>
            <pc:docMk/>
            <pc:sldMk cId="56637415" sldId="341"/>
            <ac:spMk id="15" creationId="{79D30AB8-0B44-4C1C-B6C9-C37D132BED6E}"/>
          </ac:spMkLst>
        </pc:spChg>
        <pc:spChg chg="add del mod">
          <ac:chgData name=" " userId="13e44439-8913-4347-a3e1-e8bd29e343d7" providerId="ADAL" clId="{5E045F8E-C3E2-7548-814B-EC202AE19DDB}" dt="2021-02-20T14:54:00.152" v="227"/>
          <ac:spMkLst>
            <pc:docMk/>
            <pc:sldMk cId="56637415" sldId="341"/>
            <ac:spMk id="16" creationId="{9E1BC7A5-0AFC-7949-ADD0-03CF421462E8}"/>
          </ac:spMkLst>
        </pc:spChg>
        <pc:spChg chg="add mod">
          <ac:chgData name=" " userId="13e44439-8913-4347-a3e1-e8bd29e343d7" providerId="ADAL" clId="{5E045F8E-C3E2-7548-814B-EC202AE19DDB}" dt="2021-02-20T14:56:07.757" v="294" actId="20577"/>
          <ac:spMkLst>
            <pc:docMk/>
            <pc:sldMk cId="56637415" sldId="341"/>
            <ac:spMk id="17" creationId="{9A9DB422-EC14-D849-A61F-312D1E8863B2}"/>
          </ac:spMkLst>
        </pc:spChg>
        <pc:spChg chg="mod">
          <ac:chgData name=" " userId="13e44439-8913-4347-a3e1-e8bd29e343d7" providerId="ADAL" clId="{5E045F8E-C3E2-7548-814B-EC202AE19DDB}" dt="2021-02-20T14:57:33.988" v="354" actId="1076"/>
          <ac:spMkLst>
            <pc:docMk/>
            <pc:sldMk cId="56637415" sldId="341"/>
            <ac:spMk id="19" creationId="{BB351DBE-5B76-4EAA-B559-149DAED01F3E}"/>
          </ac:spMkLst>
        </pc:spChg>
        <pc:spChg chg="mod">
          <ac:chgData name=" " userId="13e44439-8913-4347-a3e1-e8bd29e343d7" providerId="ADAL" clId="{5E045F8E-C3E2-7548-814B-EC202AE19DDB}" dt="2021-02-20T14:57:33.988" v="354" actId="1076"/>
          <ac:spMkLst>
            <pc:docMk/>
            <pc:sldMk cId="56637415" sldId="341"/>
            <ac:spMk id="20" creationId="{546F8D10-83D4-4E1F-A70C-CD2375922D60}"/>
          </ac:spMkLst>
        </pc:spChg>
        <pc:grpChg chg="del mod">
          <ac:chgData name=" " userId="13e44439-8913-4347-a3e1-e8bd29e343d7" providerId="ADAL" clId="{5E045F8E-C3E2-7548-814B-EC202AE19DDB}" dt="2021-02-20T14:54:07.252" v="229" actId="478"/>
          <ac:grpSpMkLst>
            <pc:docMk/>
            <pc:sldMk cId="56637415" sldId="341"/>
            <ac:grpSpMk id="13" creationId="{D719CC43-20F1-457C-B97A-CA7F4CD5A061}"/>
          </ac:grpSpMkLst>
        </pc:grpChg>
        <pc:picChg chg="mod">
          <ac:chgData name=" " userId="13e44439-8913-4347-a3e1-e8bd29e343d7" providerId="ADAL" clId="{5E045F8E-C3E2-7548-814B-EC202AE19DDB}" dt="2021-02-20T14:56:21.617" v="311" actId="1038"/>
          <ac:picMkLst>
            <pc:docMk/>
            <pc:sldMk cId="56637415" sldId="341"/>
            <ac:picMk id="5" creationId="{67EF8E5A-BA09-1042-8B07-9DE9BF668F29}"/>
          </ac:picMkLst>
        </pc:picChg>
      </pc:sldChg>
      <pc:sldChg chg="addSp delSp modSp add mod modNotes">
        <pc:chgData name=" " userId="13e44439-8913-4347-a3e1-e8bd29e343d7" providerId="ADAL" clId="{5E045F8E-C3E2-7548-814B-EC202AE19DDB}" dt="2021-02-20T15:18:50.242" v="1016" actId="207"/>
        <pc:sldMkLst>
          <pc:docMk/>
          <pc:sldMk cId="2087815303" sldId="342"/>
        </pc:sldMkLst>
        <pc:spChg chg="del">
          <ac:chgData name=" " userId="13e44439-8913-4347-a3e1-e8bd29e343d7" providerId="ADAL" clId="{5E045F8E-C3E2-7548-814B-EC202AE19DDB}" dt="2021-02-20T15:03:20.183" v="527" actId="478"/>
          <ac:spMkLst>
            <pc:docMk/>
            <pc:sldMk cId="2087815303" sldId="342"/>
            <ac:spMk id="8" creationId="{63FE2775-FB72-4D44-B480-06EBB7F679B3}"/>
          </ac:spMkLst>
        </pc:spChg>
        <pc:spChg chg="del mod">
          <ac:chgData name=" " userId="13e44439-8913-4347-a3e1-e8bd29e343d7" providerId="ADAL" clId="{5E045F8E-C3E2-7548-814B-EC202AE19DDB}" dt="2021-02-20T15:03:45.825" v="574" actId="478"/>
          <ac:spMkLst>
            <pc:docMk/>
            <pc:sldMk cId="2087815303" sldId="342"/>
            <ac:spMk id="9" creationId="{D65E6D98-BE8C-6B4C-B23E-6167300445AE}"/>
          </ac:spMkLst>
        </pc:spChg>
        <pc:spChg chg="del mod">
          <ac:chgData name=" " userId="13e44439-8913-4347-a3e1-e8bd29e343d7" providerId="ADAL" clId="{5E045F8E-C3E2-7548-814B-EC202AE19DDB}" dt="2021-02-20T15:02:46.847" v="473" actId="478"/>
          <ac:spMkLst>
            <pc:docMk/>
            <pc:sldMk cId="2087815303" sldId="342"/>
            <ac:spMk id="11" creationId="{B760A3AA-7024-4D10-8476-499413009A1D}"/>
          </ac:spMkLst>
        </pc:spChg>
        <pc:spChg chg="add del mod">
          <ac:chgData name=" " userId="13e44439-8913-4347-a3e1-e8bd29e343d7" providerId="ADAL" clId="{5E045F8E-C3E2-7548-814B-EC202AE19DDB}" dt="2021-02-20T15:02:41.782" v="471"/>
          <ac:spMkLst>
            <pc:docMk/>
            <pc:sldMk cId="2087815303" sldId="342"/>
            <ac:spMk id="13" creationId="{CB1167CB-76FD-5C46-8B32-2AFB27450C03}"/>
          </ac:spMkLst>
        </pc:spChg>
        <pc:spChg chg="add mod">
          <ac:chgData name=" " userId="13e44439-8913-4347-a3e1-e8bd29e343d7" providerId="ADAL" clId="{5E045F8E-C3E2-7548-814B-EC202AE19DDB}" dt="2021-02-20T15:02:47.273" v="474"/>
          <ac:spMkLst>
            <pc:docMk/>
            <pc:sldMk cId="2087815303" sldId="342"/>
            <ac:spMk id="15" creationId="{9984A21C-734E-2B4D-AD37-57AC845A49A2}"/>
          </ac:spMkLst>
        </pc:spChg>
        <pc:spChg chg="add mod">
          <ac:chgData name=" " userId="13e44439-8913-4347-a3e1-e8bd29e343d7" providerId="ADAL" clId="{5E045F8E-C3E2-7548-814B-EC202AE19DDB}" dt="2021-02-20T15:03:17.002" v="526" actId="20577"/>
          <ac:spMkLst>
            <pc:docMk/>
            <pc:sldMk cId="2087815303" sldId="342"/>
            <ac:spMk id="16" creationId="{3C46FFF0-F4BB-3F40-B1A9-6FCA4B9F1028}"/>
          </ac:spMkLst>
        </pc:spChg>
        <pc:spChg chg="add mod">
          <ac:chgData name=" " userId="13e44439-8913-4347-a3e1-e8bd29e343d7" providerId="ADAL" clId="{5E045F8E-C3E2-7548-814B-EC202AE19DDB}" dt="2021-02-20T15:03:43.510" v="573" actId="20577"/>
          <ac:spMkLst>
            <pc:docMk/>
            <pc:sldMk cId="2087815303" sldId="342"/>
            <ac:spMk id="17" creationId="{2EE5576E-4607-D240-BF23-39C3D1FD373B}"/>
          </ac:spMkLst>
        </pc:spChg>
        <pc:graphicFrameChg chg="del mod">
          <ac:chgData name=" " userId="13e44439-8913-4347-a3e1-e8bd29e343d7" providerId="ADAL" clId="{5E045F8E-C3E2-7548-814B-EC202AE19DDB}" dt="2021-02-20T15:02:45.043" v="472" actId="478"/>
          <ac:graphicFrameMkLst>
            <pc:docMk/>
            <pc:sldMk cId="2087815303" sldId="342"/>
            <ac:graphicFrameMk id="10" creationId="{1019A617-5222-4750-98AB-FAC7C57203B5}"/>
          </ac:graphicFrameMkLst>
        </pc:graphicFrameChg>
        <pc:graphicFrameChg chg="add del mod">
          <ac:chgData name=" " userId="13e44439-8913-4347-a3e1-e8bd29e343d7" providerId="ADAL" clId="{5E045F8E-C3E2-7548-814B-EC202AE19DDB}" dt="2021-02-20T15:02:41.782" v="471"/>
          <ac:graphicFrameMkLst>
            <pc:docMk/>
            <pc:sldMk cId="2087815303" sldId="342"/>
            <ac:graphicFrameMk id="12" creationId="{30FBB585-39A8-1443-BC70-922A055930BA}"/>
          </ac:graphicFrameMkLst>
        </pc:graphicFrameChg>
        <pc:graphicFrameChg chg="add mod">
          <ac:chgData name=" " userId="13e44439-8913-4347-a3e1-e8bd29e343d7" providerId="ADAL" clId="{5E045F8E-C3E2-7548-814B-EC202AE19DDB}" dt="2021-02-20T15:18:50.242" v="1016" actId="207"/>
          <ac:graphicFrameMkLst>
            <pc:docMk/>
            <pc:sldMk cId="2087815303" sldId="342"/>
            <ac:graphicFrameMk id="14" creationId="{B0D93E27-F20D-9546-8137-546E706FD7E5}"/>
          </ac:graphicFrameMkLst>
        </pc:graphicFrameChg>
      </pc:sldChg>
      <pc:sldChg chg="addSp delSp modSp add mod modNotes">
        <pc:chgData name=" " userId="13e44439-8913-4347-a3e1-e8bd29e343d7" providerId="ADAL" clId="{5E045F8E-C3E2-7548-814B-EC202AE19DDB}" dt="2021-02-20T15:06:39.294" v="668" actId="207"/>
        <pc:sldMkLst>
          <pc:docMk/>
          <pc:sldMk cId="2334961334" sldId="343"/>
        </pc:sldMkLst>
        <pc:spChg chg="add mod">
          <ac:chgData name=" " userId="13e44439-8913-4347-a3e1-e8bd29e343d7" providerId="ADAL" clId="{5E045F8E-C3E2-7548-814B-EC202AE19DDB}" dt="2021-02-20T15:04:09.615" v="596" actId="20577"/>
          <ac:spMkLst>
            <pc:docMk/>
            <pc:sldMk cId="2334961334" sldId="343"/>
            <ac:spMk id="7" creationId="{3BB95EF0-E28B-0F45-B5F4-0E90D17E237F}"/>
          </ac:spMkLst>
        </pc:spChg>
        <pc:spChg chg="del mod">
          <ac:chgData name=" " userId="13e44439-8913-4347-a3e1-e8bd29e343d7" providerId="ADAL" clId="{5E045F8E-C3E2-7548-814B-EC202AE19DDB}" dt="2021-02-20T15:04:12.747" v="597" actId="478"/>
          <ac:spMkLst>
            <pc:docMk/>
            <pc:sldMk cId="2334961334" sldId="343"/>
            <ac:spMk id="8" creationId="{63FE2775-FB72-4D44-B480-06EBB7F679B3}"/>
          </ac:spMkLst>
        </pc:spChg>
        <pc:spChg chg="del">
          <ac:chgData name=" " userId="13e44439-8913-4347-a3e1-e8bd29e343d7" providerId="ADAL" clId="{5E045F8E-C3E2-7548-814B-EC202AE19DDB}" dt="2021-02-20T15:03:51.271" v="575" actId="478"/>
          <ac:spMkLst>
            <pc:docMk/>
            <pc:sldMk cId="2334961334" sldId="343"/>
            <ac:spMk id="9" creationId="{D65E6D98-BE8C-6B4C-B23E-6167300445AE}"/>
          </ac:spMkLst>
        </pc:spChg>
        <pc:spChg chg="add mod">
          <ac:chgData name=" " userId="13e44439-8913-4347-a3e1-e8bd29e343d7" providerId="ADAL" clId="{5E045F8E-C3E2-7548-814B-EC202AE19DDB}" dt="2021-02-20T15:04:04.559" v="577"/>
          <ac:spMkLst>
            <pc:docMk/>
            <pc:sldMk cId="2334961334" sldId="343"/>
            <ac:spMk id="10" creationId="{1D6E1D6B-8017-6B4C-AD24-9BCDBA4F727D}"/>
          </ac:spMkLst>
        </pc:spChg>
        <pc:graphicFrameChg chg="mod modGraphic">
          <ac:chgData name=" " userId="13e44439-8913-4347-a3e1-e8bd29e343d7" providerId="ADAL" clId="{5E045F8E-C3E2-7548-814B-EC202AE19DDB}" dt="2021-02-20T15:06:39.294" v="668" actId="207"/>
          <ac:graphicFrameMkLst>
            <pc:docMk/>
            <pc:sldMk cId="2334961334" sldId="343"/>
            <ac:graphicFrameMk id="2" creationId="{F2D120E2-DE88-455F-9CA7-277636161EB5}"/>
          </ac:graphicFrameMkLst>
        </pc:graphicFrameChg>
      </pc:sldChg>
      <pc:sldChg chg="addSp delSp modSp add mod modNotes">
        <pc:chgData name=" " userId="13e44439-8913-4347-a3e1-e8bd29e343d7" providerId="ADAL" clId="{5E045F8E-C3E2-7548-814B-EC202AE19DDB}" dt="2021-02-20T15:08:03.933" v="751" actId="2711"/>
        <pc:sldMkLst>
          <pc:docMk/>
          <pc:sldMk cId="2262863004" sldId="344"/>
        </pc:sldMkLst>
        <pc:spChg chg="del">
          <ac:chgData name=" " userId="13e44439-8913-4347-a3e1-e8bd29e343d7" providerId="ADAL" clId="{5E045F8E-C3E2-7548-814B-EC202AE19DDB}" dt="2021-02-20T15:06:56.434" v="670" actId="478"/>
          <ac:spMkLst>
            <pc:docMk/>
            <pc:sldMk cId="2262863004" sldId="344"/>
            <ac:spMk id="8" creationId="{63FE2775-FB72-4D44-B480-06EBB7F679B3}"/>
          </ac:spMkLst>
        </pc:spChg>
        <pc:spChg chg="del">
          <ac:chgData name=" " userId="13e44439-8913-4347-a3e1-e8bd29e343d7" providerId="ADAL" clId="{5E045F8E-C3E2-7548-814B-EC202AE19DDB}" dt="2021-02-20T15:06:52.852" v="669" actId="478"/>
          <ac:spMkLst>
            <pc:docMk/>
            <pc:sldMk cId="2262863004" sldId="344"/>
            <ac:spMk id="9" creationId="{D65E6D98-BE8C-6B4C-B23E-6167300445AE}"/>
          </ac:spMkLst>
        </pc:spChg>
        <pc:spChg chg="add mod">
          <ac:chgData name=" " userId="13e44439-8913-4347-a3e1-e8bd29e343d7" providerId="ADAL" clId="{5E045F8E-C3E2-7548-814B-EC202AE19DDB}" dt="2021-02-20T15:06:56.883" v="671"/>
          <ac:spMkLst>
            <pc:docMk/>
            <pc:sldMk cId="2262863004" sldId="344"/>
            <ac:spMk id="14" creationId="{ABDBA609-2289-7346-9A05-DD6F1F0ED0AC}"/>
          </ac:spMkLst>
        </pc:spChg>
        <pc:spChg chg="add mod">
          <ac:chgData name=" " userId="13e44439-8913-4347-a3e1-e8bd29e343d7" providerId="ADAL" clId="{5E045F8E-C3E2-7548-814B-EC202AE19DDB}" dt="2021-02-20T15:07:08.401" v="689" actId="20577"/>
          <ac:spMkLst>
            <pc:docMk/>
            <pc:sldMk cId="2262863004" sldId="344"/>
            <ac:spMk id="15" creationId="{B83FD8F7-857E-AE43-80FB-7D2CC673C29F}"/>
          </ac:spMkLst>
        </pc:spChg>
        <pc:spChg chg="mod">
          <ac:chgData name=" " userId="13e44439-8913-4347-a3e1-e8bd29e343d7" providerId="ADAL" clId="{5E045F8E-C3E2-7548-814B-EC202AE19DDB}" dt="2021-02-20T15:07:57.993" v="750" actId="207"/>
          <ac:spMkLst>
            <pc:docMk/>
            <pc:sldMk cId="2262863004" sldId="344"/>
            <ac:spMk id="34" creationId="{DDE313B5-3811-4970-922A-D708763D0CD5}"/>
          </ac:spMkLst>
        </pc:spChg>
        <pc:spChg chg="mod">
          <ac:chgData name=" " userId="13e44439-8913-4347-a3e1-e8bd29e343d7" providerId="ADAL" clId="{5E045F8E-C3E2-7548-814B-EC202AE19DDB}" dt="2021-02-20T15:07:57.993" v="750" actId="207"/>
          <ac:spMkLst>
            <pc:docMk/>
            <pc:sldMk cId="2262863004" sldId="344"/>
            <ac:spMk id="35" creationId="{8B577674-1347-49A8-8CB2-877177538E41}"/>
          </ac:spMkLst>
        </pc:spChg>
        <pc:spChg chg="mod">
          <ac:chgData name=" " userId="13e44439-8913-4347-a3e1-e8bd29e343d7" providerId="ADAL" clId="{5E045F8E-C3E2-7548-814B-EC202AE19DDB}" dt="2021-02-20T15:07:57.993" v="750" actId="207"/>
          <ac:spMkLst>
            <pc:docMk/>
            <pc:sldMk cId="2262863004" sldId="344"/>
            <ac:spMk id="36" creationId="{4E852880-D86B-4B52-9034-AFB0A785E648}"/>
          </ac:spMkLst>
        </pc:spChg>
        <pc:spChg chg="mod">
          <ac:chgData name=" " userId="13e44439-8913-4347-a3e1-e8bd29e343d7" providerId="ADAL" clId="{5E045F8E-C3E2-7548-814B-EC202AE19DDB}" dt="2021-02-20T15:08:03.933" v="751" actId="2711"/>
          <ac:spMkLst>
            <pc:docMk/>
            <pc:sldMk cId="2262863004" sldId="344"/>
            <ac:spMk id="37" creationId="{77B3C68D-DBC8-470B-90F2-C8B46BAAC1E6}"/>
          </ac:spMkLst>
        </pc:spChg>
        <pc:grpChg chg="mod">
          <ac:chgData name=" " userId="13e44439-8913-4347-a3e1-e8bd29e343d7" providerId="ADAL" clId="{5E045F8E-C3E2-7548-814B-EC202AE19DDB}" dt="2021-02-20T15:07:29.501" v="746" actId="255"/>
          <ac:grpSpMkLst>
            <pc:docMk/>
            <pc:sldMk cId="2262863004" sldId="344"/>
            <ac:grpSpMk id="31" creationId="{5A3619E6-3E47-43B9-A297-2B1975623C8C}"/>
          </ac:grpSpMkLst>
        </pc:grpChg>
        <pc:picChg chg="mod">
          <ac:chgData name=" " userId="13e44439-8913-4347-a3e1-e8bd29e343d7" providerId="ADAL" clId="{5E045F8E-C3E2-7548-814B-EC202AE19DDB}" dt="2021-02-20T15:07:27.821" v="745" actId="255"/>
          <ac:picMkLst>
            <pc:docMk/>
            <pc:sldMk cId="2262863004" sldId="344"/>
            <ac:picMk id="27" creationId="{41EE49B7-0C4F-4F5D-AA46-F244F52F9AAE}"/>
          </ac:picMkLst>
        </pc:picChg>
        <pc:cxnChg chg="mod">
          <ac:chgData name=" " userId="13e44439-8913-4347-a3e1-e8bd29e343d7" providerId="ADAL" clId="{5E045F8E-C3E2-7548-814B-EC202AE19DDB}" dt="2021-02-20T15:07:50.968" v="749" actId="208"/>
          <ac:cxnSpMkLst>
            <pc:docMk/>
            <pc:sldMk cId="2262863004" sldId="344"/>
            <ac:cxnSpMk id="32" creationId="{3DEC7DE9-60E0-4CB6-9268-2F4D525DA634}"/>
          </ac:cxnSpMkLst>
        </pc:cxnChg>
        <pc:cxnChg chg="mod">
          <ac:chgData name=" " userId="13e44439-8913-4347-a3e1-e8bd29e343d7" providerId="ADAL" clId="{5E045F8E-C3E2-7548-814B-EC202AE19DDB}" dt="2021-02-20T15:07:50.968" v="749" actId="208"/>
          <ac:cxnSpMkLst>
            <pc:docMk/>
            <pc:sldMk cId="2262863004" sldId="344"/>
            <ac:cxnSpMk id="33" creationId="{B4C6064C-0FCC-4C62-BAAD-7740651AB0FE}"/>
          </ac:cxnSpMkLst>
        </pc:cxnChg>
      </pc:sldChg>
      <pc:sldChg chg="addSp delSp modSp add mod modNotes">
        <pc:chgData name=" " userId="13e44439-8913-4347-a3e1-e8bd29e343d7" providerId="ADAL" clId="{5E045F8E-C3E2-7548-814B-EC202AE19DDB}" dt="2021-02-20T15:10:24.293" v="803" actId="255"/>
        <pc:sldMkLst>
          <pc:docMk/>
          <pc:sldMk cId="3232265693" sldId="345"/>
        </pc:sldMkLst>
        <pc:spChg chg="del">
          <ac:chgData name=" " userId="13e44439-8913-4347-a3e1-e8bd29e343d7" providerId="ADAL" clId="{5E045F8E-C3E2-7548-814B-EC202AE19DDB}" dt="2021-02-20T15:09:15.767" v="776" actId="478"/>
          <ac:spMkLst>
            <pc:docMk/>
            <pc:sldMk cId="3232265693" sldId="345"/>
            <ac:spMk id="8" creationId="{63FE2775-FB72-4D44-B480-06EBB7F679B3}"/>
          </ac:spMkLst>
        </pc:spChg>
        <pc:spChg chg="del">
          <ac:chgData name=" " userId="13e44439-8913-4347-a3e1-e8bd29e343d7" providerId="ADAL" clId="{5E045F8E-C3E2-7548-814B-EC202AE19DDB}" dt="2021-02-20T15:09:12.904" v="775" actId="478"/>
          <ac:spMkLst>
            <pc:docMk/>
            <pc:sldMk cId="3232265693" sldId="345"/>
            <ac:spMk id="9" creationId="{D65E6D98-BE8C-6B4C-B23E-6167300445AE}"/>
          </ac:spMkLst>
        </pc:spChg>
        <pc:spChg chg="mod">
          <ac:chgData name=" " userId="13e44439-8913-4347-a3e1-e8bd29e343d7" providerId="ADAL" clId="{5E045F8E-C3E2-7548-814B-EC202AE19DDB}" dt="2021-02-20T15:10:24.293" v="803" actId="255"/>
          <ac:spMkLst>
            <pc:docMk/>
            <pc:sldMk cId="3232265693" sldId="345"/>
            <ac:spMk id="11" creationId="{00670866-7E63-450D-893B-85218ED9F8ED}"/>
          </ac:spMkLst>
        </pc:spChg>
        <pc:spChg chg="mod">
          <ac:chgData name=" " userId="13e44439-8913-4347-a3e1-e8bd29e343d7" providerId="ADAL" clId="{5E045F8E-C3E2-7548-814B-EC202AE19DDB}" dt="2021-02-20T15:10:24.293" v="803" actId="255"/>
          <ac:spMkLst>
            <pc:docMk/>
            <pc:sldMk cId="3232265693" sldId="345"/>
            <ac:spMk id="17" creationId="{78E167A9-73F7-4B18-A5F9-12E5E88FC9AD}"/>
          </ac:spMkLst>
        </pc:spChg>
        <pc:spChg chg="mod">
          <ac:chgData name=" " userId="13e44439-8913-4347-a3e1-e8bd29e343d7" providerId="ADAL" clId="{5E045F8E-C3E2-7548-814B-EC202AE19DDB}" dt="2021-02-20T15:10:24.293" v="803" actId="255"/>
          <ac:spMkLst>
            <pc:docMk/>
            <pc:sldMk cId="3232265693" sldId="345"/>
            <ac:spMk id="19" creationId="{09746633-B493-449E-81E2-685F123943E0}"/>
          </ac:spMkLst>
        </pc:spChg>
        <pc:spChg chg="mod">
          <ac:chgData name=" " userId="13e44439-8913-4347-a3e1-e8bd29e343d7" providerId="ADAL" clId="{5E045F8E-C3E2-7548-814B-EC202AE19DDB}" dt="2021-02-20T15:10:24.293" v="803" actId="255"/>
          <ac:spMkLst>
            <pc:docMk/>
            <pc:sldMk cId="3232265693" sldId="345"/>
            <ac:spMk id="22" creationId="{CD65B35B-71B0-4C7F-9A55-7DEF55D562F6}"/>
          </ac:spMkLst>
        </pc:spChg>
        <pc:spChg chg="mod">
          <ac:chgData name=" " userId="13e44439-8913-4347-a3e1-e8bd29e343d7" providerId="ADAL" clId="{5E045F8E-C3E2-7548-814B-EC202AE19DDB}" dt="2021-02-20T15:10:24.293" v="803" actId="255"/>
          <ac:spMkLst>
            <pc:docMk/>
            <pc:sldMk cId="3232265693" sldId="345"/>
            <ac:spMk id="25" creationId="{C0C4843A-27EC-47F5-8E68-DF5EB377E82B}"/>
          </ac:spMkLst>
        </pc:spChg>
        <pc:spChg chg="mod">
          <ac:chgData name=" " userId="13e44439-8913-4347-a3e1-e8bd29e343d7" providerId="ADAL" clId="{5E045F8E-C3E2-7548-814B-EC202AE19DDB}" dt="2021-02-20T15:10:24.293" v="803" actId="255"/>
          <ac:spMkLst>
            <pc:docMk/>
            <pc:sldMk cId="3232265693" sldId="345"/>
            <ac:spMk id="26" creationId="{8B1DF51D-E500-4ADE-B08E-20B7B99B31D8}"/>
          </ac:spMkLst>
        </pc:spChg>
        <pc:spChg chg="add mod">
          <ac:chgData name=" " userId="13e44439-8913-4347-a3e1-e8bd29e343d7" providerId="ADAL" clId="{5E045F8E-C3E2-7548-814B-EC202AE19DDB}" dt="2021-02-20T15:09:20.636" v="777"/>
          <ac:spMkLst>
            <pc:docMk/>
            <pc:sldMk cId="3232265693" sldId="345"/>
            <ac:spMk id="27" creationId="{FF4DD641-E02A-6640-B039-7ED051A5BF90}"/>
          </ac:spMkLst>
        </pc:spChg>
        <pc:spChg chg="add mod">
          <ac:chgData name=" " userId="13e44439-8913-4347-a3e1-e8bd29e343d7" providerId="ADAL" clId="{5E045F8E-C3E2-7548-814B-EC202AE19DDB}" dt="2021-02-20T15:09:29.656" v="786" actId="20577"/>
          <ac:spMkLst>
            <pc:docMk/>
            <pc:sldMk cId="3232265693" sldId="345"/>
            <ac:spMk id="28" creationId="{667D6FE6-4962-A040-9D8A-6BCCADB5C0B5}"/>
          </ac:spMkLst>
        </pc:spChg>
        <pc:grpChg chg="add mod">
          <ac:chgData name=" " userId="13e44439-8913-4347-a3e1-e8bd29e343d7" providerId="ADAL" clId="{5E045F8E-C3E2-7548-814B-EC202AE19DDB}" dt="2021-02-20T15:10:16.786" v="800" actId="1076"/>
          <ac:grpSpMkLst>
            <pc:docMk/>
            <pc:sldMk cId="3232265693" sldId="345"/>
            <ac:grpSpMk id="7" creationId="{2EB3279F-69D4-AC46-A8DF-24DCF229CDF4}"/>
          </ac:grpSpMkLst>
        </pc:grpChg>
        <pc:grpChg chg="mod">
          <ac:chgData name=" " userId="13e44439-8913-4347-a3e1-e8bd29e343d7" providerId="ADAL" clId="{5E045F8E-C3E2-7548-814B-EC202AE19DDB}" dt="2021-02-20T15:10:10.223" v="797" actId="164"/>
          <ac:grpSpMkLst>
            <pc:docMk/>
            <pc:sldMk cId="3232265693" sldId="345"/>
            <ac:grpSpMk id="15" creationId="{4014F2BE-9529-4277-8FC7-5BE48BB29ED3}"/>
          </ac:grpSpMkLst>
        </pc:grpChg>
        <pc:grpChg chg="mod">
          <ac:chgData name=" " userId="13e44439-8913-4347-a3e1-e8bd29e343d7" providerId="ADAL" clId="{5E045F8E-C3E2-7548-814B-EC202AE19DDB}" dt="2021-02-20T15:10:10.223" v="797" actId="164"/>
          <ac:grpSpMkLst>
            <pc:docMk/>
            <pc:sldMk cId="3232265693" sldId="345"/>
            <ac:grpSpMk id="18" creationId="{C2D10730-7AD3-4B4C-A43E-F5B07D4601EE}"/>
          </ac:grpSpMkLst>
        </pc:grpChg>
        <pc:grpChg chg="mod">
          <ac:chgData name=" " userId="13e44439-8913-4347-a3e1-e8bd29e343d7" providerId="ADAL" clId="{5E045F8E-C3E2-7548-814B-EC202AE19DDB}" dt="2021-02-20T15:10:10.223" v="797" actId="164"/>
          <ac:grpSpMkLst>
            <pc:docMk/>
            <pc:sldMk cId="3232265693" sldId="345"/>
            <ac:grpSpMk id="21" creationId="{3CC6312E-B998-464B-8B51-3257E628C593}"/>
          </ac:grpSpMkLst>
        </pc:grpChg>
        <pc:grpChg chg="mod">
          <ac:chgData name=" " userId="13e44439-8913-4347-a3e1-e8bd29e343d7" providerId="ADAL" clId="{5E045F8E-C3E2-7548-814B-EC202AE19DDB}" dt="2021-02-20T15:10:10.223" v="797" actId="164"/>
          <ac:grpSpMkLst>
            <pc:docMk/>
            <pc:sldMk cId="3232265693" sldId="345"/>
            <ac:grpSpMk id="24" creationId="{E9A65274-AD38-4CF6-B6E1-4FFF0AFA31B1}"/>
          </ac:grpSpMkLst>
        </pc:grpChg>
        <pc:picChg chg="mod">
          <ac:chgData name=" " userId="13e44439-8913-4347-a3e1-e8bd29e343d7" providerId="ADAL" clId="{5E045F8E-C3E2-7548-814B-EC202AE19DDB}" dt="2021-02-20T15:10:12.353" v="799" actId="1076"/>
          <ac:picMkLst>
            <pc:docMk/>
            <pc:sldMk cId="3232265693" sldId="345"/>
            <ac:picMk id="5" creationId="{67EF8E5A-BA09-1042-8B07-9DE9BF668F29}"/>
          </ac:picMkLst>
        </pc:picChg>
        <pc:cxnChg chg="mod">
          <ac:chgData name=" " userId="13e44439-8913-4347-a3e1-e8bd29e343d7" providerId="ADAL" clId="{5E045F8E-C3E2-7548-814B-EC202AE19DDB}" dt="2021-02-20T13:01:44.397" v="30"/>
          <ac:cxnSpMkLst>
            <pc:docMk/>
            <pc:sldMk cId="3232265693" sldId="345"/>
            <ac:cxnSpMk id="16" creationId="{1A0503D9-C74E-4072-B342-FDD61C9EF6F9}"/>
          </ac:cxnSpMkLst>
        </pc:cxnChg>
        <pc:cxnChg chg="mod">
          <ac:chgData name=" " userId="13e44439-8913-4347-a3e1-e8bd29e343d7" providerId="ADAL" clId="{5E045F8E-C3E2-7548-814B-EC202AE19DDB}" dt="2021-02-20T15:10:24.293" v="803" actId="255"/>
          <ac:cxnSpMkLst>
            <pc:docMk/>
            <pc:sldMk cId="3232265693" sldId="345"/>
            <ac:cxnSpMk id="20" creationId="{5383D56A-C81C-4FCA-ABE4-33AF2E04CE6B}"/>
          </ac:cxnSpMkLst>
        </pc:cxnChg>
        <pc:cxnChg chg="mod">
          <ac:chgData name=" " userId="13e44439-8913-4347-a3e1-e8bd29e343d7" providerId="ADAL" clId="{5E045F8E-C3E2-7548-814B-EC202AE19DDB}" dt="2021-02-20T15:10:24.293" v="803" actId="255"/>
          <ac:cxnSpMkLst>
            <pc:docMk/>
            <pc:sldMk cId="3232265693" sldId="345"/>
            <ac:cxnSpMk id="23" creationId="{D8FA3C61-17A2-436B-8EE0-88E57DE8FA3C}"/>
          </ac:cxnSpMkLst>
        </pc:cxnChg>
      </pc:sldChg>
      <pc:sldChg chg="modSp add del modNotes">
        <pc:chgData name=" " userId="13e44439-8913-4347-a3e1-e8bd29e343d7" providerId="ADAL" clId="{5E045F8E-C3E2-7548-814B-EC202AE19DDB}" dt="2021-02-20T15:11:32.270" v="815" actId="2696"/>
        <pc:sldMkLst>
          <pc:docMk/>
          <pc:sldMk cId="1968825260" sldId="346"/>
        </pc:sldMkLst>
        <pc:spChg chg="mod">
          <ac:chgData name=" " userId="13e44439-8913-4347-a3e1-e8bd29e343d7" providerId="ADAL" clId="{5E045F8E-C3E2-7548-814B-EC202AE19DDB}" dt="2021-02-20T13:01:44.397" v="30"/>
          <ac:spMkLst>
            <pc:docMk/>
            <pc:sldMk cId="1968825260" sldId="346"/>
            <ac:spMk id="11" creationId="{B760A3AA-7024-4D10-8476-499413009A1D}"/>
          </ac:spMkLst>
        </pc:spChg>
      </pc:sldChg>
      <pc:sldChg chg="modSp add del mod modNotes">
        <pc:chgData name=" " userId="13e44439-8913-4347-a3e1-e8bd29e343d7" providerId="ADAL" clId="{5E045F8E-C3E2-7548-814B-EC202AE19DDB}" dt="2021-02-20T15:13:15.487" v="834" actId="2696"/>
        <pc:sldMkLst>
          <pc:docMk/>
          <pc:sldMk cId="2735758966" sldId="347"/>
        </pc:sldMkLst>
        <pc:spChg chg="mod">
          <ac:chgData name=" " userId="13e44439-8913-4347-a3e1-e8bd29e343d7" providerId="ADAL" clId="{5E045F8E-C3E2-7548-814B-EC202AE19DDB}" dt="2021-02-20T12:59:56.962" v="1" actId="27636"/>
          <ac:spMkLst>
            <pc:docMk/>
            <pc:sldMk cId="2735758966" sldId="347"/>
            <ac:spMk id="9" creationId="{D65E6D98-BE8C-6B4C-B23E-6167300445AE}"/>
          </ac:spMkLst>
        </pc:spChg>
      </pc:sldChg>
      <pc:sldChg chg="addSp delSp modSp add mod modNotes">
        <pc:chgData name=" " userId="13e44439-8913-4347-a3e1-e8bd29e343d7" providerId="ADAL" clId="{5E045F8E-C3E2-7548-814B-EC202AE19DDB}" dt="2021-02-20T15:15:18.239" v="916" actId="403"/>
        <pc:sldMkLst>
          <pc:docMk/>
          <pc:sldMk cId="4240010670" sldId="348"/>
        </pc:sldMkLst>
        <pc:spChg chg="add del mod">
          <ac:chgData name=" " userId="13e44439-8913-4347-a3e1-e8bd29e343d7" providerId="ADAL" clId="{5E045F8E-C3E2-7548-814B-EC202AE19DDB}" dt="2021-02-20T15:15:00.585" v="907" actId="21"/>
          <ac:spMkLst>
            <pc:docMk/>
            <pc:sldMk cId="4240010670" sldId="348"/>
            <ac:spMk id="7" creationId="{09A6067F-56D7-3A42-A9AA-785A9C63C15D}"/>
          </ac:spMkLst>
        </pc:spChg>
        <pc:spChg chg="del">
          <ac:chgData name=" " userId="13e44439-8913-4347-a3e1-e8bd29e343d7" providerId="ADAL" clId="{5E045F8E-C3E2-7548-814B-EC202AE19DDB}" dt="2021-02-20T15:15:03.296" v="908" actId="478"/>
          <ac:spMkLst>
            <pc:docMk/>
            <pc:sldMk cId="4240010670" sldId="348"/>
            <ac:spMk id="8" creationId="{63FE2775-FB72-4D44-B480-06EBB7F679B3}"/>
          </ac:spMkLst>
        </pc:spChg>
        <pc:spChg chg="del mod">
          <ac:chgData name=" " userId="13e44439-8913-4347-a3e1-e8bd29e343d7" providerId="ADAL" clId="{5E045F8E-C3E2-7548-814B-EC202AE19DDB}" dt="2021-02-20T15:14:37.675" v="863" actId="478"/>
          <ac:spMkLst>
            <pc:docMk/>
            <pc:sldMk cId="4240010670" sldId="348"/>
            <ac:spMk id="9" creationId="{D65E6D98-BE8C-6B4C-B23E-6167300445AE}"/>
          </ac:spMkLst>
        </pc:spChg>
        <pc:spChg chg="add mod">
          <ac:chgData name=" " userId="13e44439-8913-4347-a3e1-e8bd29e343d7" providerId="ADAL" clId="{5E045F8E-C3E2-7548-814B-EC202AE19DDB}" dt="2021-02-20T15:14:52.583" v="906" actId="20577"/>
          <ac:spMkLst>
            <pc:docMk/>
            <pc:sldMk cId="4240010670" sldId="348"/>
            <ac:spMk id="10" creationId="{03675513-06E0-1A49-BBBB-75F0329E3B50}"/>
          </ac:spMkLst>
        </pc:spChg>
        <pc:spChg chg="add mod">
          <ac:chgData name=" " userId="13e44439-8913-4347-a3e1-e8bd29e343d7" providerId="ADAL" clId="{5E045F8E-C3E2-7548-814B-EC202AE19DDB}" dt="2021-02-20T15:15:03.690" v="909"/>
          <ac:spMkLst>
            <pc:docMk/>
            <pc:sldMk cId="4240010670" sldId="348"/>
            <ac:spMk id="11" creationId="{9F946D05-4490-0E43-9214-0BB308BF3340}"/>
          </ac:spMkLst>
        </pc:spChg>
        <pc:graphicFrameChg chg="mod modGraphic">
          <ac:chgData name=" " userId="13e44439-8913-4347-a3e1-e8bd29e343d7" providerId="ADAL" clId="{5E045F8E-C3E2-7548-814B-EC202AE19DDB}" dt="2021-02-20T15:15:18.239" v="916" actId="403"/>
          <ac:graphicFrameMkLst>
            <pc:docMk/>
            <pc:sldMk cId="4240010670" sldId="348"/>
            <ac:graphicFrameMk id="2" creationId="{103EB859-81E4-4969-9D5A-E3A6CC0A18FE}"/>
          </ac:graphicFrameMkLst>
        </pc:graphicFrameChg>
        <pc:picChg chg="mod">
          <ac:chgData name=" " userId="13e44439-8913-4347-a3e1-e8bd29e343d7" providerId="ADAL" clId="{5E045F8E-C3E2-7548-814B-EC202AE19DDB}" dt="2021-02-20T15:15:09.141" v="913" actId="1076"/>
          <ac:picMkLst>
            <pc:docMk/>
            <pc:sldMk cId="4240010670" sldId="348"/>
            <ac:picMk id="5" creationId="{67EF8E5A-BA09-1042-8B07-9DE9BF668F29}"/>
          </ac:picMkLst>
        </pc:picChg>
      </pc:sldChg>
      <pc:sldChg chg="add del">
        <pc:chgData name=" " userId="13e44439-8913-4347-a3e1-e8bd29e343d7" providerId="ADAL" clId="{5E045F8E-C3E2-7548-814B-EC202AE19DDB}" dt="2021-02-20T15:17:28.062" v="993" actId="2696"/>
        <pc:sldMkLst>
          <pc:docMk/>
          <pc:sldMk cId="615977783" sldId="349"/>
        </pc:sldMkLst>
      </pc:sldChg>
      <pc:sldChg chg="modSp add del modNotes">
        <pc:chgData name=" " userId="13e44439-8913-4347-a3e1-e8bd29e343d7" providerId="ADAL" clId="{5E045F8E-C3E2-7548-814B-EC202AE19DDB}" dt="2021-02-20T15:18:18.027" v="1010" actId="2696"/>
        <pc:sldMkLst>
          <pc:docMk/>
          <pc:sldMk cId="1531448427" sldId="350"/>
        </pc:sldMkLst>
        <pc:spChg chg="mod">
          <ac:chgData name=" " userId="13e44439-8913-4347-a3e1-e8bd29e343d7" providerId="ADAL" clId="{5E045F8E-C3E2-7548-814B-EC202AE19DDB}" dt="2021-02-20T13:01:44.397" v="30"/>
          <ac:spMkLst>
            <pc:docMk/>
            <pc:sldMk cId="1531448427" sldId="350"/>
            <ac:spMk id="11" creationId="{B760A3AA-7024-4D10-8476-499413009A1D}"/>
          </ac:spMkLst>
        </pc:spChg>
      </pc:sldChg>
      <pc:sldChg chg="modSp add mod ord">
        <pc:chgData name=" " userId="13e44439-8913-4347-a3e1-e8bd29e343d7" providerId="ADAL" clId="{5E045F8E-C3E2-7548-814B-EC202AE19DDB}" dt="2021-02-20T15:10:39.300" v="808" actId="20577"/>
        <pc:sldMkLst>
          <pc:docMk/>
          <pc:sldMk cId="4128898291" sldId="351"/>
        </pc:sldMkLst>
        <pc:spChg chg="mod">
          <ac:chgData name=" " userId="13e44439-8913-4347-a3e1-e8bd29e343d7" providerId="ADAL" clId="{5E045F8E-C3E2-7548-814B-EC202AE19DDB}" dt="2021-02-20T15:10:39.300" v="808" actId="20577"/>
          <ac:spMkLst>
            <pc:docMk/>
            <pc:sldMk cId="4128898291" sldId="351"/>
            <ac:spMk id="81921" creationId="{763D2095-2C12-4A87-B0B7-FE0237B0F80B}"/>
          </ac:spMkLst>
        </pc:spChg>
      </pc:sldChg>
      <pc:sldChg chg="modSp add mod ord addCm modCm">
        <pc:chgData name=" " userId="13e44439-8913-4347-a3e1-e8bd29e343d7" providerId="ADAL" clId="{5E045F8E-C3E2-7548-814B-EC202AE19DDB}" dt="2021-02-20T15:18:33.880" v="1013" actId="207"/>
        <pc:sldMkLst>
          <pc:docMk/>
          <pc:sldMk cId="1269968066" sldId="352"/>
        </pc:sldMkLst>
        <pc:spChg chg="mod">
          <ac:chgData name=" " userId="13e44439-8913-4347-a3e1-e8bd29e343d7" providerId="ADAL" clId="{5E045F8E-C3E2-7548-814B-EC202AE19DDB}" dt="2021-02-20T15:14:12.826" v="860" actId="20577"/>
          <ac:spMkLst>
            <pc:docMk/>
            <pc:sldMk cId="1269968066" sldId="352"/>
            <ac:spMk id="17" creationId="{2EE5576E-4607-D240-BF23-39C3D1FD373B}"/>
          </ac:spMkLst>
        </pc:spChg>
        <pc:graphicFrameChg chg="mod">
          <ac:chgData name=" " userId="13e44439-8913-4347-a3e1-e8bd29e343d7" providerId="ADAL" clId="{5E045F8E-C3E2-7548-814B-EC202AE19DDB}" dt="2021-02-20T15:18:33.880" v="1013" actId="207"/>
          <ac:graphicFrameMkLst>
            <pc:docMk/>
            <pc:sldMk cId="1269968066" sldId="352"/>
            <ac:graphicFrameMk id="14" creationId="{B0D93E27-F20D-9546-8137-546E706FD7E5}"/>
          </ac:graphicFrameMkLst>
        </pc:graphicFrameChg>
      </pc:sldChg>
      <pc:sldChg chg="modSp add mod ord addCm modCm">
        <pc:chgData name=" " userId="13e44439-8913-4347-a3e1-e8bd29e343d7" providerId="ADAL" clId="{5E045F8E-C3E2-7548-814B-EC202AE19DDB}" dt="2021-02-20T15:14:04.104" v="844" actId="20577"/>
        <pc:sldMkLst>
          <pc:docMk/>
          <pc:sldMk cId="3626622427" sldId="353"/>
        </pc:sldMkLst>
        <pc:spChg chg="mod">
          <ac:chgData name=" " userId="13e44439-8913-4347-a3e1-e8bd29e343d7" providerId="ADAL" clId="{5E045F8E-C3E2-7548-814B-EC202AE19DDB}" dt="2021-02-20T15:14:04.104" v="844" actId="20577"/>
          <ac:spMkLst>
            <pc:docMk/>
            <pc:sldMk cId="3626622427" sldId="353"/>
            <ac:spMk id="10" creationId="{1D6E1D6B-8017-6B4C-AD24-9BCDBA4F727D}"/>
          </ac:spMkLst>
        </pc:spChg>
        <pc:graphicFrameChg chg="mod modGraphic">
          <ac:chgData name=" " userId="13e44439-8913-4347-a3e1-e8bd29e343d7" providerId="ADAL" clId="{5E045F8E-C3E2-7548-814B-EC202AE19DDB}" dt="2021-02-20T15:13:29.769" v="837" actId="404"/>
          <ac:graphicFrameMkLst>
            <pc:docMk/>
            <pc:sldMk cId="3626622427" sldId="353"/>
            <ac:graphicFrameMk id="2" creationId="{F2D120E2-DE88-455F-9CA7-277636161EB5}"/>
          </ac:graphicFrameMkLst>
        </pc:graphicFrameChg>
      </pc:sldChg>
      <pc:sldChg chg="modSp add mod ord">
        <pc:chgData name=" " userId="13e44439-8913-4347-a3e1-e8bd29e343d7" providerId="ADAL" clId="{5E045F8E-C3E2-7548-814B-EC202AE19DDB}" dt="2021-02-20T15:17:25.081" v="992" actId="20577"/>
        <pc:sldMkLst>
          <pc:docMk/>
          <pc:sldMk cId="1969499876" sldId="354"/>
        </pc:sldMkLst>
        <pc:spChg chg="mod">
          <ac:chgData name=" " userId="13e44439-8913-4347-a3e1-e8bd29e343d7" providerId="ADAL" clId="{5E045F8E-C3E2-7548-814B-EC202AE19DDB}" dt="2021-02-20T15:17:25.081" v="992" actId="20577"/>
          <ac:spMkLst>
            <pc:docMk/>
            <pc:sldMk cId="1969499876" sldId="354"/>
            <ac:spMk id="81921" creationId="{763D2095-2C12-4A87-B0B7-FE0237B0F80B}"/>
          </ac:spMkLst>
        </pc:spChg>
      </pc:sldChg>
      <pc:sldChg chg="modSp add mod ord delCm">
        <pc:chgData name=" " userId="13e44439-8913-4347-a3e1-e8bd29e343d7" providerId="ADAL" clId="{5E045F8E-C3E2-7548-814B-EC202AE19DDB}" dt="2021-02-20T15:18:07.262" v="1007" actId="207"/>
        <pc:sldMkLst>
          <pc:docMk/>
          <pc:sldMk cId="3145717572" sldId="355"/>
        </pc:sldMkLst>
        <pc:spChg chg="mod">
          <ac:chgData name=" " userId="13e44439-8913-4347-a3e1-e8bd29e343d7" providerId="ADAL" clId="{5E045F8E-C3E2-7548-814B-EC202AE19DDB}" dt="2021-02-20T15:17:41.657" v="1003" actId="20577"/>
          <ac:spMkLst>
            <pc:docMk/>
            <pc:sldMk cId="3145717572" sldId="355"/>
            <ac:spMk id="17" creationId="{2EE5576E-4607-D240-BF23-39C3D1FD373B}"/>
          </ac:spMkLst>
        </pc:spChg>
        <pc:graphicFrameChg chg="mod">
          <ac:chgData name=" " userId="13e44439-8913-4347-a3e1-e8bd29e343d7" providerId="ADAL" clId="{5E045F8E-C3E2-7548-814B-EC202AE19DDB}" dt="2021-02-20T15:18:07.262" v="1007" actId="207"/>
          <ac:graphicFrameMkLst>
            <pc:docMk/>
            <pc:sldMk cId="3145717572" sldId="355"/>
            <ac:graphicFrameMk id="14" creationId="{B0D93E27-F20D-9546-8137-546E706FD7E5}"/>
          </ac:graphicFrameMkLst>
        </pc:graphicFrameChg>
      </pc:sldChg>
      <pc:sldMasterChg chg="delSldLayout modSldLayout">
        <pc:chgData name=" " userId="13e44439-8913-4347-a3e1-e8bd29e343d7" providerId="ADAL" clId="{5E045F8E-C3E2-7548-814B-EC202AE19DDB}" dt="2021-02-20T15:17:28.062" v="993" actId="2696"/>
        <pc:sldMasterMkLst>
          <pc:docMk/>
          <pc:sldMasterMk cId="0" sldId="2147483648"/>
        </pc:sldMasterMkLst>
        <pc:sldLayoutChg chg="modSp">
          <pc:chgData name=" " userId="13e44439-8913-4347-a3e1-e8bd29e343d7" providerId="ADAL" clId="{5E045F8E-C3E2-7548-814B-EC202AE19DDB}" dt="2021-02-20T13:01:44.397" v="30"/>
          <pc:sldLayoutMkLst>
            <pc:docMk/>
            <pc:sldMasterMk cId="0" sldId="2147483648"/>
            <pc:sldLayoutMk cId="3369607455" sldId="2147483692"/>
          </pc:sldLayoutMkLst>
          <pc:spChg chg="mod">
            <ac:chgData name=" " userId="13e44439-8913-4347-a3e1-e8bd29e343d7" providerId="ADAL" clId="{5E045F8E-C3E2-7548-814B-EC202AE19DDB}" dt="2021-02-20T13:01:44.397" v="30"/>
            <ac:spMkLst>
              <pc:docMk/>
              <pc:sldMasterMk cId="0" sldId="2147483648"/>
              <pc:sldLayoutMk cId="3369607455" sldId="2147483692"/>
              <ac:spMk id="6" creationId="{424D2FF1-A204-4697-9DCC-2C1B1F916009}"/>
            </ac:spMkLst>
          </pc:spChg>
        </pc:sldLayoutChg>
        <pc:sldLayoutChg chg="del">
          <pc:chgData name=" " userId="13e44439-8913-4347-a3e1-e8bd29e343d7" providerId="ADAL" clId="{5E045F8E-C3E2-7548-814B-EC202AE19DDB}" dt="2021-02-20T15:17:28.062" v="993" actId="2696"/>
          <pc:sldLayoutMkLst>
            <pc:docMk/>
            <pc:sldMasterMk cId="0" sldId="2147483648"/>
            <pc:sldLayoutMk cId="899005924" sldId="2147483694"/>
          </pc:sldLayoutMkLst>
        </pc:sldLayoutChg>
      </pc:sldMasterChg>
    </pc:docChg>
  </pc:docChgLst>
  <pc:docChgLst>
    <pc:chgData name="Carla Cannone" userId="417464ba-0c67-467a-8d9f-e5f447a9fc8a" providerId="ADAL" clId="{06C0CAD0-D5B1-4497-A00F-7FE01B257EC6}"/>
    <pc:docChg chg="undo custSel modSld">
      <pc:chgData name="Carla Cannone" userId="417464ba-0c67-467a-8d9f-e5f447a9fc8a" providerId="ADAL" clId="{06C0CAD0-D5B1-4497-A00F-7FE01B257EC6}" dt="2023-03-19T14:33:49.828" v="11" actId="20577"/>
      <pc:docMkLst>
        <pc:docMk/>
      </pc:docMkLst>
      <pc:sldChg chg="modSp mod">
        <pc:chgData name="Carla Cannone" userId="417464ba-0c67-467a-8d9f-e5f447a9fc8a" providerId="ADAL" clId="{06C0CAD0-D5B1-4497-A00F-7FE01B257EC6}" dt="2023-03-19T14:32:39.243" v="7" actId="1076"/>
        <pc:sldMkLst>
          <pc:docMk/>
          <pc:sldMk cId="0" sldId="256"/>
        </pc:sldMkLst>
        <pc:spChg chg="mod">
          <ac:chgData name="Carla Cannone" userId="417464ba-0c67-467a-8d9f-e5f447a9fc8a" providerId="ADAL" clId="{06C0CAD0-D5B1-4497-A00F-7FE01B257EC6}" dt="2023-03-19T14:31:50.963" v="1" actId="20577"/>
          <ac:spMkLst>
            <pc:docMk/>
            <pc:sldMk cId="0" sldId="256"/>
            <ac:spMk id="4" creationId="{83C40A7C-BBDB-4ACA-B839-C155D5CBDE40}"/>
          </ac:spMkLst>
        </pc:spChg>
        <pc:spChg chg="mod">
          <ac:chgData name="Carla Cannone" userId="417464ba-0c67-467a-8d9f-e5f447a9fc8a" providerId="ADAL" clId="{06C0CAD0-D5B1-4497-A00F-7FE01B257EC6}" dt="2023-03-19T14:32:39.243" v="7" actId="1076"/>
          <ac:spMkLst>
            <pc:docMk/>
            <pc:sldMk cId="0" sldId="256"/>
            <ac:spMk id="5" creationId="{DB01B194-8EC9-6F4A-AFF7-4524BBA2CD8D}"/>
          </ac:spMkLst>
        </pc:spChg>
      </pc:sldChg>
      <pc:sldChg chg="addSp delSp modSp mod">
        <pc:chgData name="Carla Cannone" userId="417464ba-0c67-467a-8d9f-e5f447a9fc8a" providerId="ADAL" clId="{06C0CAD0-D5B1-4497-A00F-7FE01B257EC6}" dt="2023-03-19T14:33:49.828" v="11" actId="20577"/>
        <pc:sldMkLst>
          <pc:docMk/>
          <pc:sldMk cId="144697344" sldId="336"/>
        </pc:sldMkLst>
        <pc:spChg chg="add mod">
          <ac:chgData name="Carla Cannone" userId="417464ba-0c67-467a-8d9f-e5f447a9fc8a" providerId="ADAL" clId="{06C0CAD0-D5B1-4497-A00F-7FE01B257EC6}" dt="2023-03-19T14:33:49.828" v="11" actId="20577"/>
          <ac:spMkLst>
            <pc:docMk/>
            <pc:sldMk cId="144697344" sldId="336"/>
            <ac:spMk id="3" creationId="{D6BC5245-49CE-44E8-7FA9-BFCE1C0519B8}"/>
          </ac:spMkLst>
        </pc:spChg>
        <pc:spChg chg="del">
          <ac:chgData name="Carla Cannone" userId="417464ba-0c67-467a-8d9f-e5f447a9fc8a" providerId="ADAL" clId="{06C0CAD0-D5B1-4497-A00F-7FE01B257EC6}" dt="2023-03-19T14:31:57.890" v="2" actId="478"/>
          <ac:spMkLst>
            <pc:docMk/>
            <pc:sldMk cId="144697344" sldId="336"/>
            <ac:spMk id="6" creationId="{647B66FC-7A32-4375-BA2F-F62AEBE2C6EB}"/>
          </ac:spMkLst>
        </pc:spChg>
      </pc:sldChg>
    </pc:docChg>
  </pc:docChgLst>
  <pc:docChgLst>
    <pc:chgData name="sareljgreyling@gmail.com" userId="S::urn:spo:guest#sareljgreyling@gmail.com::" providerId="AD" clId="Web-{74DA6CB3-9C63-26DC-5298-78D81E94B9F9}"/>
    <pc:docChg chg="modSld">
      <pc:chgData name="sareljgreyling@gmail.com" userId="S::urn:spo:guest#sareljgreyling@gmail.com::" providerId="AD" clId="Web-{74DA6CB3-9C63-26DC-5298-78D81E94B9F9}" dt="2021-02-23T16:15:53.274" v="53" actId="14100"/>
      <pc:docMkLst>
        <pc:docMk/>
      </pc:docMkLst>
      <pc:sldChg chg="addSp delSp modSp">
        <pc:chgData name="sareljgreyling@gmail.com" userId="S::urn:spo:guest#sareljgreyling@gmail.com::" providerId="AD" clId="Web-{74DA6CB3-9C63-26DC-5298-78D81E94B9F9}" dt="2021-02-23T16:10:42.378" v="3" actId="14100"/>
        <pc:sldMkLst>
          <pc:docMk/>
          <pc:sldMk cId="578265339" sldId="257"/>
        </pc:sldMkLst>
        <pc:spChg chg="del">
          <ac:chgData name="sareljgreyling@gmail.com" userId="S::urn:spo:guest#sareljgreyling@gmail.com::" providerId="AD" clId="Web-{74DA6CB3-9C63-26DC-5298-78D81E94B9F9}" dt="2021-02-23T16:10:36.425" v="2"/>
          <ac:spMkLst>
            <pc:docMk/>
            <pc:sldMk cId="578265339" sldId="257"/>
            <ac:spMk id="6" creationId="{99DEA05E-3DE2-714D-9D7C-D14D82DB9D79}"/>
          </ac:spMkLst>
        </pc:spChg>
        <pc:spChg chg="mod">
          <ac:chgData name="sareljgreyling@gmail.com" userId="S::urn:spo:guest#sareljgreyling@gmail.com::" providerId="AD" clId="Web-{74DA6CB3-9C63-26DC-5298-78D81E94B9F9}" dt="2021-02-23T16:10:42.378" v="3" actId="14100"/>
          <ac:spMkLst>
            <pc:docMk/>
            <pc:sldMk cId="578265339" sldId="257"/>
            <ac:spMk id="14" creationId="{D2B48615-9B59-FC42-8A1C-39AC6AD2B38A}"/>
          </ac:spMkLst>
        </pc:spChg>
        <pc:picChg chg="add ord">
          <ac:chgData name="sareljgreyling@gmail.com" userId="S::urn:spo:guest#sareljgreyling@gmail.com::" providerId="AD" clId="Web-{74DA6CB3-9C63-26DC-5298-78D81E94B9F9}" dt="2021-02-23T16:10:30.175" v="1"/>
          <ac:picMkLst>
            <pc:docMk/>
            <pc:sldMk cId="578265339" sldId="257"/>
            <ac:picMk id="2" creationId="{273A97F6-AE1F-415D-873B-99A2255CEC23}"/>
          </ac:picMkLst>
        </pc:picChg>
      </pc:sldChg>
      <pc:sldChg chg="addSp delSp">
        <pc:chgData name="sareljgreyling@gmail.com" userId="S::urn:spo:guest#sareljgreyling@gmail.com::" providerId="AD" clId="Web-{74DA6CB3-9C63-26DC-5298-78D81E94B9F9}" dt="2021-02-23T16:12:26.099" v="20"/>
        <pc:sldMkLst>
          <pc:docMk/>
          <pc:sldMk cId="4221300384" sldId="263"/>
        </pc:sldMkLst>
        <pc:spChg chg="add">
          <ac:chgData name="sareljgreyling@gmail.com" userId="S::urn:spo:guest#sareljgreyling@gmail.com::" providerId="AD" clId="Web-{74DA6CB3-9C63-26DC-5298-78D81E94B9F9}" dt="2021-02-23T16:12:26.099" v="20"/>
          <ac:spMkLst>
            <pc:docMk/>
            <pc:sldMk cId="4221300384" sldId="263"/>
            <ac:spMk id="2" creationId="{6FBCEAF9-F000-4DEA-8A48-235CC8D303F7}"/>
          </ac:spMkLst>
        </pc:spChg>
        <pc:spChg chg="del">
          <ac:chgData name="sareljgreyling@gmail.com" userId="S::urn:spo:guest#sareljgreyling@gmail.com::" providerId="AD" clId="Web-{74DA6CB3-9C63-26DC-5298-78D81E94B9F9}" dt="2021-02-23T16:12:25.255" v="19"/>
          <ac:spMkLst>
            <pc:docMk/>
            <pc:sldMk cId="4221300384" sldId="263"/>
            <ac:spMk id="10" creationId="{AE5AEEC0-9F0B-6D4A-847B-126BB0B69CF1}"/>
          </ac:spMkLst>
        </pc:spChg>
      </pc:sldChg>
      <pc:sldChg chg="addSp delSp">
        <pc:chgData name="sareljgreyling@gmail.com" userId="S::urn:spo:guest#sareljgreyling@gmail.com::" providerId="AD" clId="Web-{74DA6CB3-9C63-26DC-5298-78D81E94B9F9}" dt="2021-02-23T16:12:31.255" v="22"/>
        <pc:sldMkLst>
          <pc:docMk/>
          <pc:sldMk cId="762183620" sldId="297"/>
        </pc:sldMkLst>
        <pc:spChg chg="add">
          <ac:chgData name="sareljgreyling@gmail.com" userId="S::urn:spo:guest#sareljgreyling@gmail.com::" providerId="AD" clId="Web-{74DA6CB3-9C63-26DC-5298-78D81E94B9F9}" dt="2021-02-23T16:12:31.255" v="22"/>
          <ac:spMkLst>
            <pc:docMk/>
            <pc:sldMk cId="762183620" sldId="297"/>
            <ac:spMk id="2" creationId="{34E5C38C-2215-44A7-B156-642393027161}"/>
          </ac:spMkLst>
        </pc:spChg>
        <pc:spChg chg="del">
          <ac:chgData name="sareljgreyling@gmail.com" userId="S::urn:spo:guest#sareljgreyling@gmail.com::" providerId="AD" clId="Web-{74DA6CB3-9C63-26DC-5298-78D81E94B9F9}" dt="2021-02-23T16:12:30.458" v="21"/>
          <ac:spMkLst>
            <pc:docMk/>
            <pc:sldMk cId="762183620" sldId="297"/>
            <ac:spMk id="10" creationId="{83507939-01D3-9A47-9E3F-F2DF549502AF}"/>
          </ac:spMkLst>
        </pc:spChg>
      </pc:sldChg>
      <pc:sldChg chg="addSp delSp">
        <pc:chgData name="sareljgreyling@gmail.com" userId="S::urn:spo:guest#sareljgreyling@gmail.com::" providerId="AD" clId="Web-{74DA6CB3-9C63-26DC-5298-78D81E94B9F9}" dt="2021-02-23T16:14:42.601" v="45"/>
        <pc:sldMkLst>
          <pc:docMk/>
          <pc:sldMk cId="3536607974" sldId="303"/>
        </pc:sldMkLst>
        <pc:spChg chg="del">
          <ac:chgData name="sareljgreyling@gmail.com" userId="S::urn:spo:guest#sareljgreyling@gmail.com::" providerId="AD" clId="Web-{74DA6CB3-9C63-26DC-5298-78D81E94B9F9}" dt="2021-02-23T16:14:40.195" v="44"/>
          <ac:spMkLst>
            <pc:docMk/>
            <pc:sldMk cId="3536607974" sldId="303"/>
            <ac:spMk id="16" creationId="{3D627EAD-AE68-CA42-9378-A97F29218571}"/>
          </ac:spMkLst>
        </pc:spChg>
        <pc:spChg chg="add">
          <ac:chgData name="sareljgreyling@gmail.com" userId="S::urn:spo:guest#sareljgreyling@gmail.com::" providerId="AD" clId="Web-{74DA6CB3-9C63-26DC-5298-78D81E94B9F9}" dt="2021-02-23T16:14:42.601" v="45"/>
          <ac:spMkLst>
            <pc:docMk/>
            <pc:sldMk cId="3536607974" sldId="303"/>
            <ac:spMk id="17" creationId="{5A7E19D9-F719-4710-9162-ACAC984CC543}"/>
          </ac:spMkLst>
        </pc:spChg>
      </pc:sldChg>
      <pc:sldChg chg="addSp delSp">
        <pc:chgData name="sareljgreyling@gmail.com" userId="S::urn:spo:guest#sareljgreyling@gmail.com::" providerId="AD" clId="Web-{74DA6CB3-9C63-26DC-5298-78D81E94B9F9}" dt="2021-02-23T16:14:48.054" v="47"/>
        <pc:sldMkLst>
          <pc:docMk/>
          <pc:sldMk cId="1633408170" sldId="304"/>
        </pc:sldMkLst>
        <pc:spChg chg="del">
          <ac:chgData name="sareljgreyling@gmail.com" userId="S::urn:spo:guest#sareljgreyling@gmail.com::" providerId="AD" clId="Web-{74DA6CB3-9C63-26DC-5298-78D81E94B9F9}" dt="2021-02-23T16:14:47.601" v="46"/>
          <ac:spMkLst>
            <pc:docMk/>
            <pc:sldMk cId="1633408170" sldId="304"/>
            <ac:spMk id="10" creationId="{52F55033-6F82-574E-ABD7-52C2032A0FF5}"/>
          </ac:spMkLst>
        </pc:spChg>
        <pc:spChg chg="add">
          <ac:chgData name="sareljgreyling@gmail.com" userId="S::urn:spo:guest#sareljgreyling@gmail.com::" providerId="AD" clId="Web-{74DA6CB3-9C63-26DC-5298-78D81E94B9F9}" dt="2021-02-23T16:14:48.054" v="47"/>
          <ac:spMkLst>
            <pc:docMk/>
            <pc:sldMk cId="1633408170" sldId="304"/>
            <ac:spMk id="14" creationId="{794E2FAA-A8B1-4583-BA6D-6B8273564367}"/>
          </ac:spMkLst>
        </pc:spChg>
      </pc:sldChg>
      <pc:sldChg chg="addSp delSp">
        <pc:chgData name="sareljgreyling@gmail.com" userId="S::urn:spo:guest#sareljgreyling@gmail.com::" providerId="AD" clId="Web-{74DA6CB3-9C63-26DC-5298-78D81E94B9F9}" dt="2021-02-23T16:13:20.428" v="31"/>
        <pc:sldMkLst>
          <pc:docMk/>
          <pc:sldMk cId="1367493280" sldId="308"/>
        </pc:sldMkLst>
        <pc:spChg chg="del">
          <ac:chgData name="sareljgreyling@gmail.com" userId="S::urn:spo:guest#sareljgreyling@gmail.com::" providerId="AD" clId="Web-{74DA6CB3-9C63-26DC-5298-78D81E94B9F9}" dt="2021-02-23T16:13:20.006" v="30"/>
          <ac:spMkLst>
            <pc:docMk/>
            <pc:sldMk cId="1367493280" sldId="308"/>
            <ac:spMk id="10" creationId="{58231DF5-FD4A-8345-8694-165DDDA34183}"/>
          </ac:spMkLst>
        </pc:spChg>
        <pc:spChg chg="add">
          <ac:chgData name="sareljgreyling@gmail.com" userId="S::urn:spo:guest#sareljgreyling@gmail.com::" providerId="AD" clId="Web-{74DA6CB3-9C63-26DC-5298-78D81E94B9F9}" dt="2021-02-23T16:13:20.428" v="31"/>
          <ac:spMkLst>
            <pc:docMk/>
            <pc:sldMk cId="1367493280" sldId="308"/>
            <ac:spMk id="23" creationId="{599F1D5C-D9B1-4DB3-AFE2-3DBCB62E035F}"/>
          </ac:spMkLst>
        </pc:spChg>
      </pc:sldChg>
      <pc:sldChg chg="addSp delSp modSp">
        <pc:chgData name="sareljgreyling@gmail.com" userId="S::urn:spo:guest#sareljgreyling@gmail.com::" providerId="AD" clId="Web-{74DA6CB3-9C63-26DC-5298-78D81E94B9F9}" dt="2021-02-23T16:15:53.274" v="53" actId="14100"/>
        <pc:sldMkLst>
          <pc:docMk/>
          <pc:sldMk cId="144697344" sldId="336"/>
        </pc:sldMkLst>
        <pc:picChg chg="del">
          <ac:chgData name="sareljgreyling@gmail.com" userId="S::urn:spo:guest#sareljgreyling@gmail.com::" providerId="AD" clId="Web-{74DA6CB3-9C63-26DC-5298-78D81E94B9F9}" dt="2021-02-23T16:15:33.383" v="50"/>
          <ac:picMkLst>
            <pc:docMk/>
            <pc:sldMk cId="144697344" sldId="336"/>
            <ac:picMk id="2" creationId="{085B3078-DEE0-42EB-9064-666EF8482CB9}"/>
          </ac:picMkLst>
        </pc:picChg>
        <pc:picChg chg="add mod">
          <ac:chgData name="sareljgreyling@gmail.com" userId="S::urn:spo:guest#sareljgreyling@gmail.com::" providerId="AD" clId="Web-{74DA6CB3-9C63-26DC-5298-78D81E94B9F9}" dt="2021-02-23T16:15:53.274" v="53" actId="14100"/>
          <ac:picMkLst>
            <pc:docMk/>
            <pc:sldMk cId="144697344" sldId="336"/>
            <ac:picMk id="3" creationId="{485D948C-9FA0-4870-8709-09635773786E}"/>
          </ac:picMkLst>
        </pc:picChg>
      </pc:sldChg>
      <pc:sldChg chg="modSp">
        <pc:chgData name="sareljgreyling@gmail.com" userId="S::urn:spo:guest#sareljgreyling@gmail.com::" providerId="AD" clId="Web-{74DA6CB3-9C63-26DC-5298-78D81E94B9F9}" dt="2021-02-23T16:11:36.395" v="11" actId="20577"/>
        <pc:sldMkLst>
          <pc:docMk/>
          <pc:sldMk cId="1934516113" sldId="339"/>
        </pc:sldMkLst>
        <pc:spChg chg="mod">
          <ac:chgData name="sareljgreyling@gmail.com" userId="S::urn:spo:guest#sareljgreyling@gmail.com::" providerId="AD" clId="Web-{74DA6CB3-9C63-26DC-5298-78D81E94B9F9}" dt="2021-02-23T16:11:36.395" v="11" actId="20577"/>
          <ac:spMkLst>
            <pc:docMk/>
            <pc:sldMk cId="1934516113" sldId="339"/>
            <ac:spMk id="13" creationId="{A7BDFE6F-D6B4-4E27-BE34-D29385194900}"/>
          </ac:spMkLst>
        </pc:spChg>
      </pc:sldChg>
      <pc:sldChg chg="addSp delSp">
        <pc:chgData name="sareljgreyling@gmail.com" userId="S::urn:spo:guest#sareljgreyling@gmail.com::" providerId="AD" clId="Web-{74DA6CB3-9C63-26DC-5298-78D81E94B9F9}" dt="2021-02-23T16:12:04.114" v="15"/>
        <pc:sldMkLst>
          <pc:docMk/>
          <pc:sldMk cId="1431669721" sldId="340"/>
        </pc:sldMkLst>
        <pc:spChg chg="add">
          <ac:chgData name="sareljgreyling@gmail.com" userId="S::urn:spo:guest#sareljgreyling@gmail.com::" providerId="AD" clId="Web-{74DA6CB3-9C63-26DC-5298-78D81E94B9F9}" dt="2021-02-23T16:12:04.114" v="15"/>
          <ac:spMkLst>
            <pc:docMk/>
            <pc:sldMk cId="1431669721" sldId="340"/>
            <ac:spMk id="29" creationId="{20F9F116-10F2-412B-805D-BEB17353AD42}"/>
          </ac:spMkLst>
        </pc:spChg>
        <pc:spChg chg="del">
          <ac:chgData name="sareljgreyling@gmail.com" userId="S::urn:spo:guest#sareljgreyling@gmail.com::" providerId="AD" clId="Web-{74DA6CB3-9C63-26DC-5298-78D81E94B9F9}" dt="2021-02-23T16:11:53.629" v="12"/>
          <ac:spMkLst>
            <pc:docMk/>
            <pc:sldMk cId="1431669721" sldId="340"/>
            <ac:spMk id="31" creationId="{E11901CC-A8B1-42A4-8C87-59EEF35057E5}"/>
          </ac:spMkLst>
        </pc:spChg>
        <pc:picChg chg="add del">
          <ac:chgData name="sareljgreyling@gmail.com" userId="S::urn:spo:guest#sareljgreyling@gmail.com::" providerId="AD" clId="Web-{74DA6CB3-9C63-26DC-5298-78D81E94B9F9}" dt="2021-02-23T16:11:56.442" v="14"/>
          <ac:picMkLst>
            <pc:docMk/>
            <pc:sldMk cId="1431669721" sldId="340"/>
            <ac:picMk id="28" creationId="{A5A6FD34-D916-4DDF-8DC0-2A3760EE45C0}"/>
          </ac:picMkLst>
        </pc:picChg>
      </pc:sldChg>
      <pc:sldChg chg="addSp delSp modSp">
        <pc:chgData name="sareljgreyling@gmail.com" userId="S::urn:spo:guest#sareljgreyling@gmail.com::" providerId="AD" clId="Web-{74DA6CB3-9C63-26DC-5298-78D81E94B9F9}" dt="2021-02-23T16:12:19.083" v="18" actId="1076"/>
        <pc:sldMkLst>
          <pc:docMk/>
          <pc:sldMk cId="56637415" sldId="341"/>
        </pc:sldMkLst>
        <pc:spChg chg="add">
          <ac:chgData name="sareljgreyling@gmail.com" userId="S::urn:spo:guest#sareljgreyling@gmail.com::" providerId="AD" clId="Web-{74DA6CB3-9C63-26DC-5298-78D81E94B9F9}" dt="2021-02-23T16:12:13.036" v="17"/>
          <ac:spMkLst>
            <pc:docMk/>
            <pc:sldMk cId="56637415" sldId="341"/>
            <ac:spMk id="2" creationId="{35EC908A-EEEE-4CD3-B33C-9DCAA6131D93}"/>
          </ac:spMkLst>
        </pc:spChg>
        <pc:spChg chg="mod">
          <ac:chgData name="sareljgreyling@gmail.com" userId="S::urn:spo:guest#sareljgreyling@gmail.com::" providerId="AD" clId="Web-{74DA6CB3-9C63-26DC-5298-78D81E94B9F9}" dt="2021-02-23T16:12:19.083" v="18" actId="1076"/>
          <ac:spMkLst>
            <pc:docMk/>
            <pc:sldMk cId="56637415" sldId="341"/>
            <ac:spMk id="15" creationId="{79D30AB8-0B44-4C1C-B6C9-C37D132BED6E}"/>
          </ac:spMkLst>
        </pc:spChg>
        <pc:spChg chg="del">
          <ac:chgData name="sareljgreyling@gmail.com" userId="S::urn:spo:guest#sareljgreyling@gmail.com::" providerId="AD" clId="Web-{74DA6CB3-9C63-26DC-5298-78D81E94B9F9}" dt="2021-02-23T16:12:12.442" v="16"/>
          <ac:spMkLst>
            <pc:docMk/>
            <pc:sldMk cId="56637415" sldId="341"/>
            <ac:spMk id="16" creationId="{9E1BC7A5-0AFC-7949-ADD0-03CF421462E8}"/>
          </ac:spMkLst>
        </pc:spChg>
      </pc:sldChg>
      <pc:sldChg chg="modSp">
        <pc:chgData name="sareljgreyling@gmail.com" userId="S::urn:spo:guest#sareljgreyling@gmail.com::" providerId="AD" clId="Web-{74DA6CB3-9C63-26DC-5298-78D81E94B9F9}" dt="2021-02-23T16:12:55.834" v="25" actId="20577"/>
        <pc:sldMkLst>
          <pc:docMk/>
          <pc:sldMk cId="2087815303" sldId="342"/>
        </pc:sldMkLst>
        <pc:spChg chg="mod">
          <ac:chgData name="sareljgreyling@gmail.com" userId="S::urn:spo:guest#sareljgreyling@gmail.com::" providerId="AD" clId="Web-{74DA6CB3-9C63-26DC-5298-78D81E94B9F9}" dt="2021-02-23T16:12:55.834" v="25" actId="20577"/>
          <ac:spMkLst>
            <pc:docMk/>
            <pc:sldMk cId="2087815303" sldId="342"/>
            <ac:spMk id="17" creationId="{2EE5576E-4607-D240-BF23-39C3D1FD373B}"/>
          </ac:spMkLst>
        </pc:spChg>
      </pc:sldChg>
      <pc:sldChg chg="addSp delSp">
        <pc:chgData name="sareljgreyling@gmail.com" userId="S::urn:spo:guest#sareljgreyling@gmail.com::" providerId="AD" clId="Web-{74DA6CB3-9C63-26DC-5298-78D81E94B9F9}" dt="2021-02-23T16:13:09.162" v="27"/>
        <pc:sldMkLst>
          <pc:docMk/>
          <pc:sldMk cId="2334961334" sldId="343"/>
        </pc:sldMkLst>
        <pc:spChg chg="del">
          <ac:chgData name="sareljgreyling@gmail.com" userId="S::urn:spo:guest#sareljgreyling@gmail.com::" providerId="AD" clId="Web-{74DA6CB3-9C63-26DC-5298-78D81E94B9F9}" dt="2021-02-23T16:13:08.303" v="26"/>
          <ac:spMkLst>
            <pc:docMk/>
            <pc:sldMk cId="2334961334" sldId="343"/>
            <ac:spMk id="10" creationId="{1D6E1D6B-8017-6B4C-AD24-9BCDBA4F727D}"/>
          </ac:spMkLst>
        </pc:spChg>
        <pc:spChg chg="add">
          <ac:chgData name="sareljgreyling@gmail.com" userId="S::urn:spo:guest#sareljgreyling@gmail.com::" providerId="AD" clId="Web-{74DA6CB3-9C63-26DC-5298-78D81E94B9F9}" dt="2021-02-23T16:13:09.162" v="27"/>
          <ac:spMkLst>
            <pc:docMk/>
            <pc:sldMk cId="2334961334" sldId="343"/>
            <ac:spMk id="21" creationId="{02E8D9AB-AB2A-4772-9BF6-A0CC844CE057}"/>
          </ac:spMkLst>
        </pc:spChg>
      </pc:sldChg>
      <pc:sldChg chg="addSp delSp">
        <pc:chgData name="sareljgreyling@gmail.com" userId="S::urn:spo:guest#sareljgreyling@gmail.com::" providerId="AD" clId="Web-{74DA6CB3-9C63-26DC-5298-78D81E94B9F9}" dt="2021-02-23T16:13:14.396" v="29"/>
        <pc:sldMkLst>
          <pc:docMk/>
          <pc:sldMk cId="2262863004" sldId="344"/>
        </pc:sldMkLst>
        <pc:spChg chg="add">
          <ac:chgData name="sareljgreyling@gmail.com" userId="S::urn:spo:guest#sareljgreyling@gmail.com::" providerId="AD" clId="Web-{74DA6CB3-9C63-26DC-5298-78D81E94B9F9}" dt="2021-02-23T16:13:14.396" v="29"/>
          <ac:spMkLst>
            <pc:docMk/>
            <pc:sldMk cId="2262863004" sldId="344"/>
            <ac:spMk id="2" creationId="{B36BE210-75B4-4794-95E0-CF16E3D792E6}"/>
          </ac:spMkLst>
        </pc:spChg>
        <pc:spChg chg="del">
          <ac:chgData name="sareljgreyling@gmail.com" userId="S::urn:spo:guest#sareljgreyling@gmail.com::" providerId="AD" clId="Web-{74DA6CB3-9C63-26DC-5298-78D81E94B9F9}" dt="2021-02-23T16:13:13.881" v="28"/>
          <ac:spMkLst>
            <pc:docMk/>
            <pc:sldMk cId="2262863004" sldId="344"/>
            <ac:spMk id="14" creationId="{ABDBA609-2289-7346-9A05-DD6F1F0ED0AC}"/>
          </ac:spMkLst>
        </pc:spChg>
      </pc:sldChg>
      <pc:sldChg chg="addSp delSp">
        <pc:chgData name="sareljgreyling@gmail.com" userId="S::urn:spo:guest#sareljgreyling@gmail.com::" providerId="AD" clId="Web-{74DA6CB3-9C63-26DC-5298-78D81E94B9F9}" dt="2021-02-23T16:13:41.506" v="37"/>
        <pc:sldMkLst>
          <pc:docMk/>
          <pc:sldMk cId="3232265693" sldId="345"/>
        </pc:sldMkLst>
        <pc:spChg chg="add del">
          <ac:chgData name="sareljgreyling@gmail.com" userId="S::urn:spo:guest#sareljgreyling@gmail.com::" providerId="AD" clId="Web-{74DA6CB3-9C63-26DC-5298-78D81E94B9F9}" dt="2021-02-23T16:13:34.756" v="34"/>
          <ac:spMkLst>
            <pc:docMk/>
            <pc:sldMk cId="3232265693" sldId="345"/>
            <ac:spMk id="2" creationId="{0C7D6C34-24AC-45A6-8112-AF98E470642F}"/>
          </ac:spMkLst>
        </pc:spChg>
        <pc:spChg chg="add">
          <ac:chgData name="sareljgreyling@gmail.com" userId="S::urn:spo:guest#sareljgreyling@gmail.com::" providerId="AD" clId="Web-{74DA6CB3-9C63-26DC-5298-78D81E94B9F9}" dt="2021-02-23T16:13:41.506" v="37"/>
          <ac:spMkLst>
            <pc:docMk/>
            <pc:sldMk cId="3232265693" sldId="345"/>
            <ac:spMk id="3" creationId="{438073AC-D703-4FAA-82DB-24684DB6F143}"/>
          </ac:spMkLst>
        </pc:spChg>
        <pc:spChg chg="add del">
          <ac:chgData name="sareljgreyling@gmail.com" userId="S::urn:spo:guest#sareljgreyling@gmail.com::" providerId="AD" clId="Web-{74DA6CB3-9C63-26DC-5298-78D81E94B9F9}" dt="2021-02-23T16:13:40.584" v="36"/>
          <ac:spMkLst>
            <pc:docMk/>
            <pc:sldMk cId="3232265693" sldId="345"/>
            <ac:spMk id="27" creationId="{FF4DD641-E02A-6640-B039-7ED051A5BF90}"/>
          </ac:spMkLst>
        </pc:spChg>
      </pc:sldChg>
      <pc:sldChg chg="addSp delSp">
        <pc:chgData name="sareljgreyling@gmail.com" userId="S::urn:spo:guest#sareljgreyling@gmail.com::" providerId="AD" clId="Web-{74DA6CB3-9C63-26DC-5298-78D81E94B9F9}" dt="2021-02-23T16:14:27.445" v="43"/>
        <pc:sldMkLst>
          <pc:docMk/>
          <pc:sldMk cId="4240010670" sldId="348"/>
        </pc:sldMkLst>
        <pc:spChg chg="del">
          <ac:chgData name="sareljgreyling@gmail.com" userId="S::urn:spo:guest#sareljgreyling@gmail.com::" providerId="AD" clId="Web-{74DA6CB3-9C63-26DC-5298-78D81E94B9F9}" dt="2021-02-23T16:14:25.398" v="42"/>
          <ac:spMkLst>
            <pc:docMk/>
            <pc:sldMk cId="4240010670" sldId="348"/>
            <ac:spMk id="11" creationId="{9F946D05-4490-0E43-9214-0BB308BF3340}"/>
          </ac:spMkLst>
        </pc:spChg>
        <pc:spChg chg="add">
          <ac:chgData name="sareljgreyling@gmail.com" userId="S::urn:spo:guest#sareljgreyling@gmail.com::" providerId="AD" clId="Web-{74DA6CB3-9C63-26DC-5298-78D81E94B9F9}" dt="2021-02-23T16:14:27.445" v="43"/>
          <ac:spMkLst>
            <pc:docMk/>
            <pc:sldMk cId="4240010670" sldId="348"/>
            <ac:spMk id="40" creationId="{F8361BE1-22E3-4129-9CDB-D4E3F0AEE5DB}"/>
          </ac:spMkLst>
        </pc:spChg>
      </pc:sldChg>
      <pc:sldChg chg="addSp delSp">
        <pc:chgData name="sareljgreyling@gmail.com" userId="S::urn:spo:guest#sareljgreyling@gmail.com::" providerId="AD" clId="Web-{74DA6CB3-9C63-26DC-5298-78D81E94B9F9}" dt="2021-02-23T16:14:02.913" v="39"/>
        <pc:sldMkLst>
          <pc:docMk/>
          <pc:sldMk cId="1269968066" sldId="352"/>
        </pc:sldMkLst>
        <pc:spChg chg="add">
          <ac:chgData name="sareljgreyling@gmail.com" userId="S::urn:spo:guest#sareljgreyling@gmail.com::" providerId="AD" clId="Web-{74DA6CB3-9C63-26DC-5298-78D81E94B9F9}" dt="2021-02-23T16:14:02.913" v="39"/>
          <ac:spMkLst>
            <pc:docMk/>
            <pc:sldMk cId="1269968066" sldId="352"/>
            <ac:spMk id="12" creationId="{C811CBE8-415F-44AA-A76B-05CE9762C582}"/>
          </ac:spMkLst>
        </pc:spChg>
        <pc:spChg chg="del">
          <ac:chgData name="sareljgreyling@gmail.com" userId="S::urn:spo:guest#sareljgreyling@gmail.com::" providerId="AD" clId="Web-{74DA6CB3-9C63-26DC-5298-78D81E94B9F9}" dt="2021-02-23T16:14:01.804" v="38"/>
          <ac:spMkLst>
            <pc:docMk/>
            <pc:sldMk cId="1269968066" sldId="352"/>
            <ac:spMk id="17" creationId="{2EE5576E-4607-D240-BF23-39C3D1FD373B}"/>
          </ac:spMkLst>
        </pc:spChg>
      </pc:sldChg>
      <pc:sldChg chg="addSp delSp">
        <pc:chgData name="sareljgreyling@gmail.com" userId="S::urn:spo:guest#sareljgreyling@gmail.com::" providerId="AD" clId="Web-{74DA6CB3-9C63-26DC-5298-78D81E94B9F9}" dt="2021-02-23T16:14:15.366" v="41"/>
        <pc:sldMkLst>
          <pc:docMk/>
          <pc:sldMk cId="3626622427" sldId="353"/>
        </pc:sldMkLst>
        <pc:spChg chg="del">
          <ac:chgData name="sareljgreyling@gmail.com" userId="S::urn:spo:guest#sareljgreyling@gmail.com::" providerId="AD" clId="Web-{74DA6CB3-9C63-26DC-5298-78D81E94B9F9}" dt="2021-02-23T16:14:14.866" v="40"/>
          <ac:spMkLst>
            <pc:docMk/>
            <pc:sldMk cId="3626622427" sldId="353"/>
            <ac:spMk id="10" creationId="{1D6E1D6B-8017-6B4C-AD24-9BCDBA4F727D}"/>
          </ac:spMkLst>
        </pc:spChg>
        <pc:spChg chg="add">
          <ac:chgData name="sareljgreyling@gmail.com" userId="S::urn:spo:guest#sareljgreyling@gmail.com::" providerId="AD" clId="Web-{74DA6CB3-9C63-26DC-5298-78D81E94B9F9}" dt="2021-02-23T16:14:15.366" v="41"/>
          <ac:spMkLst>
            <pc:docMk/>
            <pc:sldMk cId="3626622427" sldId="353"/>
            <ac:spMk id="34" creationId="{B828A010-4A1F-4309-B28B-654A60A7C2DA}"/>
          </ac:spMkLst>
        </pc:spChg>
      </pc:sldChg>
      <pc:sldChg chg="addSp delSp">
        <pc:chgData name="sareljgreyling@gmail.com" userId="S::urn:spo:guest#sareljgreyling@gmail.com::" providerId="AD" clId="Web-{74DA6CB3-9C63-26DC-5298-78D81E94B9F9}" dt="2021-02-23T16:14:54.539" v="49"/>
        <pc:sldMkLst>
          <pc:docMk/>
          <pc:sldMk cId="3145717572" sldId="355"/>
        </pc:sldMkLst>
        <pc:spChg chg="add">
          <ac:chgData name="sareljgreyling@gmail.com" userId="S::urn:spo:guest#sareljgreyling@gmail.com::" providerId="AD" clId="Web-{74DA6CB3-9C63-26DC-5298-78D81E94B9F9}" dt="2021-02-23T16:14:54.539" v="49"/>
          <ac:spMkLst>
            <pc:docMk/>
            <pc:sldMk cId="3145717572" sldId="355"/>
            <ac:spMk id="8" creationId="{F229DE6C-A62B-429A-9993-CEAA9BC8F732}"/>
          </ac:spMkLst>
        </pc:spChg>
        <pc:spChg chg="del">
          <ac:chgData name="sareljgreyling@gmail.com" userId="S::urn:spo:guest#sareljgreyling@gmail.com::" providerId="AD" clId="Web-{74DA6CB3-9C63-26DC-5298-78D81E94B9F9}" dt="2021-02-23T16:14:54.070" v="48"/>
          <ac:spMkLst>
            <pc:docMk/>
            <pc:sldMk cId="3145717572" sldId="355"/>
            <ac:spMk id="17" creationId="{2EE5576E-4607-D240-BF23-39C3D1FD373B}"/>
          </ac:spMkLst>
        </pc:spChg>
      </pc:sldChg>
    </pc:docChg>
  </pc:docChgLst>
  <pc:docChgLst>
    <pc:chgData name=" " userId="57662196-1ff7-4fef-ad5f-ca819cd64cbc" providerId="ADAL" clId="{3863B7E9-054A-0642-BAE4-35E5CBABB9B3}"/>
    <pc:docChg chg="delSld modSld">
      <pc:chgData name=" " userId="57662196-1ff7-4fef-ad5f-ca819cd64cbc" providerId="ADAL" clId="{3863B7E9-054A-0642-BAE4-35E5CBABB9B3}" dt="2021-03-10T17:35:37.006" v="320" actId="20577"/>
      <pc:docMkLst>
        <pc:docMk/>
      </pc:docMkLst>
      <pc:sldChg chg="addSp modSp">
        <pc:chgData name=" " userId="57662196-1ff7-4fef-ad5f-ca819cd64cbc" providerId="ADAL" clId="{3863B7E9-054A-0642-BAE4-35E5CBABB9B3}" dt="2021-03-08T14:28:50.184" v="1" actId="1076"/>
        <pc:sldMkLst>
          <pc:docMk/>
          <pc:sldMk cId="0" sldId="256"/>
        </pc:sldMkLst>
        <pc:spChg chg="add mod">
          <ac:chgData name=" " userId="57662196-1ff7-4fef-ad5f-ca819cd64cbc" providerId="ADAL" clId="{3863B7E9-054A-0642-BAE4-35E5CBABB9B3}" dt="2021-03-08T14:28:50.184" v="1" actId="1076"/>
          <ac:spMkLst>
            <pc:docMk/>
            <pc:sldMk cId="0" sldId="256"/>
            <ac:spMk id="5" creationId="{DB01B194-8EC9-6F4A-AFF7-4524BBA2CD8D}"/>
          </ac:spMkLst>
        </pc:spChg>
      </pc:sldChg>
      <pc:sldChg chg="modNotesTx">
        <pc:chgData name=" " userId="57662196-1ff7-4fef-ad5f-ca819cd64cbc" providerId="ADAL" clId="{3863B7E9-054A-0642-BAE4-35E5CBABB9B3}" dt="2021-03-10T17:29:08.661" v="251" actId="20577"/>
        <pc:sldMkLst>
          <pc:docMk/>
          <pc:sldMk cId="3536607974" sldId="303"/>
        </pc:sldMkLst>
      </pc:sldChg>
      <pc:sldChg chg="modNotesTx">
        <pc:chgData name=" " userId="57662196-1ff7-4fef-ad5f-ca819cd64cbc" providerId="ADAL" clId="{3863B7E9-054A-0642-BAE4-35E5CBABB9B3}" dt="2021-03-10T17:31:39.546" v="268" actId="20577"/>
        <pc:sldMkLst>
          <pc:docMk/>
          <pc:sldMk cId="1633408170" sldId="304"/>
        </pc:sldMkLst>
      </pc:sldChg>
      <pc:sldChg chg="modNotesTx">
        <pc:chgData name=" " userId="57662196-1ff7-4fef-ad5f-ca819cd64cbc" providerId="ADAL" clId="{3863B7E9-054A-0642-BAE4-35E5CBABB9B3}" dt="2021-03-10T17:24:49.199" v="213" actId="20577"/>
        <pc:sldMkLst>
          <pc:docMk/>
          <pc:sldMk cId="1367493280" sldId="308"/>
        </pc:sldMkLst>
      </pc:sldChg>
      <pc:sldChg chg="del">
        <pc:chgData name=" " userId="57662196-1ff7-4fef-ad5f-ca819cd64cbc" providerId="ADAL" clId="{3863B7E9-054A-0642-BAE4-35E5CBABB9B3}" dt="2021-03-08T15:59:31.628" v="2" actId="2696"/>
        <pc:sldMkLst>
          <pc:docMk/>
          <pc:sldMk cId="4125355882" sldId="334"/>
        </pc:sldMkLst>
      </pc:sldChg>
      <pc:sldChg chg="modSp">
        <pc:chgData name=" " userId="57662196-1ff7-4fef-ad5f-ca819cd64cbc" providerId="ADAL" clId="{3863B7E9-054A-0642-BAE4-35E5CBABB9B3}" dt="2021-03-08T16:01:24.637" v="24" actId="20577"/>
        <pc:sldMkLst>
          <pc:docMk/>
          <pc:sldMk cId="144697344" sldId="336"/>
        </pc:sldMkLst>
        <pc:spChg chg="mod">
          <ac:chgData name=" " userId="57662196-1ff7-4fef-ad5f-ca819cd64cbc" providerId="ADAL" clId="{3863B7E9-054A-0642-BAE4-35E5CBABB9B3}" dt="2021-03-08T16:01:24.637" v="24" actId="20577"/>
          <ac:spMkLst>
            <pc:docMk/>
            <pc:sldMk cId="144697344" sldId="336"/>
            <ac:spMk id="6" creationId="{647B66FC-7A32-4375-BA2F-F62AEBE2C6EB}"/>
          </ac:spMkLst>
        </pc:spChg>
      </pc:sldChg>
      <pc:sldChg chg="modNotesTx">
        <pc:chgData name=" " userId="57662196-1ff7-4fef-ad5f-ca819cd64cbc" providerId="ADAL" clId="{3863B7E9-054A-0642-BAE4-35E5CBABB9B3}" dt="2021-03-10T17:21:04.721" v="48" actId="20577"/>
        <pc:sldMkLst>
          <pc:docMk/>
          <pc:sldMk cId="56637415" sldId="341"/>
        </pc:sldMkLst>
      </pc:sldChg>
      <pc:sldChg chg="modNotesTx">
        <pc:chgData name=" " userId="57662196-1ff7-4fef-ad5f-ca819cd64cbc" providerId="ADAL" clId="{3863B7E9-054A-0642-BAE4-35E5CBABB9B3}" dt="2021-03-10T17:22:11.587" v="89" actId="20577"/>
        <pc:sldMkLst>
          <pc:docMk/>
          <pc:sldMk cId="2334961334" sldId="343"/>
        </pc:sldMkLst>
      </pc:sldChg>
      <pc:sldChg chg="modNotesTx">
        <pc:chgData name=" " userId="57662196-1ff7-4fef-ad5f-ca819cd64cbc" providerId="ADAL" clId="{3863B7E9-054A-0642-BAE4-35E5CBABB9B3}" dt="2021-03-10T17:24:11.499" v="205" actId="20577"/>
        <pc:sldMkLst>
          <pc:docMk/>
          <pc:sldMk cId="2262863004" sldId="344"/>
        </pc:sldMkLst>
      </pc:sldChg>
      <pc:sldChg chg="modNotesTx">
        <pc:chgData name=" " userId="57662196-1ff7-4fef-ad5f-ca819cd64cbc" providerId="ADAL" clId="{3863B7E9-054A-0642-BAE4-35E5CBABB9B3}" dt="2021-03-10T17:27:11.521" v="241" actId="20577"/>
        <pc:sldMkLst>
          <pc:docMk/>
          <pc:sldMk cId="4240010670" sldId="348"/>
        </pc:sldMkLst>
      </pc:sldChg>
      <pc:sldChg chg="del">
        <pc:chgData name=" " userId="57662196-1ff7-4fef-ad5f-ca819cd64cbc" providerId="ADAL" clId="{3863B7E9-054A-0642-BAE4-35E5CBABB9B3}" dt="2021-03-08T16:00:29.363" v="3" actId="2696"/>
        <pc:sldMkLst>
          <pc:docMk/>
          <pc:sldMk cId="4128898291" sldId="351"/>
        </pc:sldMkLst>
      </pc:sldChg>
      <pc:sldChg chg="del">
        <pc:chgData name=" " userId="57662196-1ff7-4fef-ad5f-ca819cd64cbc" providerId="ADAL" clId="{3863B7E9-054A-0642-BAE4-35E5CBABB9B3}" dt="2021-03-08T16:00:34.470" v="4" actId="2696"/>
        <pc:sldMkLst>
          <pc:docMk/>
          <pc:sldMk cId="1969499876" sldId="354"/>
        </pc:sldMkLst>
      </pc:sldChg>
      <pc:sldChg chg="modNotesTx">
        <pc:chgData name=" " userId="57662196-1ff7-4fef-ad5f-ca819cd64cbc" providerId="ADAL" clId="{3863B7E9-054A-0642-BAE4-35E5CBABB9B3}" dt="2021-03-10T17:32:25.199" v="285" actId="20577"/>
        <pc:sldMkLst>
          <pc:docMk/>
          <pc:sldMk cId="3060092045" sldId="356"/>
        </pc:sldMkLst>
      </pc:sldChg>
      <pc:sldChg chg="modNotesTx">
        <pc:chgData name=" " userId="57662196-1ff7-4fef-ad5f-ca819cd64cbc" providerId="ADAL" clId="{3863B7E9-054A-0642-BAE4-35E5CBABB9B3}" dt="2021-03-10T17:33:54.222" v="302" actId="20577"/>
        <pc:sldMkLst>
          <pc:docMk/>
          <pc:sldMk cId="3696183142" sldId="357"/>
        </pc:sldMkLst>
      </pc:sldChg>
      <pc:sldChg chg="modNotesTx">
        <pc:chgData name=" " userId="57662196-1ff7-4fef-ad5f-ca819cd64cbc" providerId="ADAL" clId="{3863B7E9-054A-0642-BAE4-35E5CBABB9B3}" dt="2021-03-10T17:35:37.006" v="320" actId="20577"/>
        <pc:sldMkLst>
          <pc:docMk/>
          <pc:sldMk cId="691037975" sldId="359"/>
        </pc:sldMkLst>
      </pc:sldChg>
    </pc:docChg>
  </pc:docChgLst>
  <pc:docChgLst>
    <pc:chgData name="simon.anthony.patterson@gmail.com" userId="S::urn:spo:guest#simon.anthony.patterson@gmail.com::" providerId="AD" clId="Web-{6A13A571-AFA3-326D-0FE6-99054EDDC219}"/>
    <pc:docChg chg="modSld">
      <pc:chgData name="simon.anthony.patterson@gmail.com" userId="S::urn:spo:guest#simon.anthony.patterson@gmail.com::" providerId="AD" clId="Web-{6A13A571-AFA3-326D-0FE6-99054EDDC219}" dt="2021-03-05T14:59:59.341" v="2" actId="1076"/>
      <pc:docMkLst>
        <pc:docMk/>
      </pc:docMkLst>
      <pc:sldChg chg="modSp">
        <pc:chgData name="simon.anthony.patterson@gmail.com" userId="S::urn:spo:guest#simon.anthony.patterson@gmail.com::" providerId="AD" clId="Web-{6A13A571-AFA3-326D-0FE6-99054EDDC219}" dt="2021-03-05T14:59:59.341" v="2" actId="1076"/>
        <pc:sldMkLst>
          <pc:docMk/>
          <pc:sldMk cId="3696183142" sldId="357"/>
        </pc:sldMkLst>
        <pc:picChg chg="mod">
          <ac:chgData name="simon.anthony.patterson@gmail.com" userId="S::urn:spo:guest#simon.anthony.patterson@gmail.com::" providerId="AD" clId="Web-{6A13A571-AFA3-326D-0FE6-99054EDDC219}" dt="2021-03-05T14:59:59.341" v="2" actId="1076"/>
          <ac:picMkLst>
            <pc:docMk/>
            <pc:sldMk cId="3696183142" sldId="357"/>
            <ac:picMk id="12" creationId="{55C84156-E569-44B0-8B70-948A420060D9}"/>
          </ac:picMkLst>
        </pc:picChg>
      </pc:sldChg>
      <pc:sldChg chg="modSp">
        <pc:chgData name="simon.anthony.patterson@gmail.com" userId="S::urn:spo:guest#simon.anthony.patterson@gmail.com::" providerId="AD" clId="Web-{6A13A571-AFA3-326D-0FE6-99054EDDC219}" dt="2021-03-05T14:51:06.563" v="0" actId="20577"/>
        <pc:sldMkLst>
          <pc:docMk/>
          <pc:sldMk cId="308647414" sldId="358"/>
        </pc:sldMkLst>
        <pc:spChg chg="mod">
          <ac:chgData name="simon.anthony.patterson@gmail.com" userId="S::urn:spo:guest#simon.anthony.patterson@gmail.com::" providerId="AD" clId="Web-{6A13A571-AFA3-326D-0FE6-99054EDDC219}" dt="2021-03-05T14:51:06.563" v="0" actId="20577"/>
          <ac:spMkLst>
            <pc:docMk/>
            <pc:sldMk cId="308647414" sldId="358"/>
            <ac:spMk id="583" creationId="{7EB48EDA-F9F1-4B71-BCDA-68039C89D9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solidFill>
      </dgm:spPr>
      <dgm:t>
        <a:bodyPr/>
        <a:lstStyle/>
        <a:p>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Reconstruction de la </a:t>
          </a:r>
          <a:r>
            <a:rPr lang="en-US" sz="1800" b="0" i="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800" b="0" i="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800" b="0" i="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800" b="0" i="0" dirty="0">
              <a:latin typeface="Open Sans Light" panose="020B0306030504020204" pitchFamily="34" charset="0"/>
              <a:ea typeface="Open Sans Light" panose="020B0306030504020204" pitchFamily="34" charset="0"/>
              <a:cs typeface="Open Sans Light" panose="020B0306030504020204" pitchFamily="34" charset="0"/>
            </a:rPr>
            <a:t> de base</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Élaboration de scénarios</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Analyse des résultats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custScaleX="126085">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dirty="0" err="1">
              <a:latin typeface="Open Sans Light" panose="020B0306030504020204" pitchFamily="34" charset="0"/>
              <a:ea typeface="Open Sans Light" panose="020B0306030504020204" pitchFamily="34" charset="0"/>
              <a:cs typeface="Open Sans Light" panose="020B0306030504020204" pitchFamily="34" charset="0"/>
            </a:rPr>
            <a:t>Industrie</a:t>
          </a:r>
          <a:endParaRPr lang="en-US"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FA65A169-D8CF-460C-8752-DC3554FC44C9}">
      <dgm:prSet phldrT="[Text]"/>
      <dgm:spPr>
        <a:solidFill>
          <a:srgbClr val="B02633"/>
        </a:solidFill>
      </dgm:spPr>
      <dgm:t>
        <a:bodyPr/>
        <a:lstStyle/>
        <a:p>
          <a:r>
            <a:rPr lang="fr-FR" b="0" i="0" dirty="0">
              <a:latin typeface="Open Sans Light" panose="020B0306030504020204" pitchFamily="34" charset="0"/>
            </a:rPr>
            <a:t>Sidérurgie</a:t>
          </a:r>
        </a:p>
        <a:p>
          <a:r>
            <a:rPr lang="en-US" b="0" i="0" dirty="0">
              <a:latin typeface="Open Sans Light" panose="020B0306030504020204" pitchFamily="34" charset="0"/>
              <a:ea typeface="Open Sans Light" panose="020B0306030504020204" pitchFamily="34" charset="0"/>
              <a:cs typeface="Open Sans Light" panose="020B0306030504020204" pitchFamily="34" charset="0"/>
            </a:rPr>
            <a:t>40%</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Agriculture</a:t>
          </a:r>
        </a:p>
        <a:p>
          <a:r>
            <a:rPr lang="en-US" b="0" i="0">
              <a:latin typeface="Open Sans Light" panose="020B0306030504020204" pitchFamily="34" charset="0"/>
              <a:ea typeface="Open Sans Light" panose="020B0306030504020204" pitchFamily="34" charset="0"/>
              <a:cs typeface="Open Sans Light" panose="020B0306030504020204" pitchFamily="34" charset="0"/>
            </a:rPr>
            <a:t>10%</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CBF319AA-1CA9-42DB-93DB-65351C4D8DDE}">
      <dgm:prSet phldrT="[Text]"/>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2. Demande du secteur</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Autres</a:t>
          </a:r>
        </a:p>
        <a:p>
          <a:r>
            <a:rPr lang="en-US" b="0" i="0">
              <a:latin typeface="Open Sans Light" panose="020B0306030504020204" pitchFamily="34" charset="0"/>
              <a:ea typeface="Open Sans Light" panose="020B0306030504020204" pitchFamily="34" charset="0"/>
              <a:cs typeface="Open Sans Light" panose="020B0306030504020204" pitchFamily="34" charset="0"/>
            </a:rPr>
            <a:t>50%</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D1AE30F2-0E0F-4F9E-AB44-9D98DA8FB461}">
      <dgm:prSet phldrT="[Text]"/>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1. Demande du client</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1E041BA2-E21F-4447-95A5-7E153A8108F8}" type="pres">
      <dgm:prSet presAssocID="{7B3ABE5B-615B-427C-B325-081B5A5427A5}" presName="Name19" presStyleLbl="parChTrans1D2" presStyleIdx="0" presStyleCnt="3"/>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2" presStyleIdx="0" presStyleCnt="3"/>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2" presStyleIdx="1" presStyleCnt="3"/>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2" presStyleIdx="1" presStyleCnt="3"/>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2" presStyleIdx="2" presStyleCnt="3"/>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2" presStyleIdx="2" presStyleCnt="3"/>
      <dgm:spPr/>
    </dgm:pt>
    <dgm:pt modelId="{FDF039E9-C009-4C64-A10C-EE8633BBDBB9}" type="pres">
      <dgm:prSet presAssocID="{43159C62-4811-478A-9AD1-1CE23C6AB071}" presName="hierChild3" presStyleCnt="0"/>
      <dgm:spPr/>
    </dgm:pt>
    <dgm:pt modelId="{0BEC9A97-9D31-4E75-AAEC-F3ACC8456888}" type="pres">
      <dgm:prSet presAssocID="{4C7E7BFE-F0C2-4C0A-AD22-49D4613A2119}" presName="bgShapesFlow"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0" presStyleCnt="2"/>
      <dgm:spPr/>
    </dgm:pt>
    <dgm:pt modelId="{168B69D1-D304-46E1-BE5D-966A9A9DADE4}" type="pres">
      <dgm:prSet presAssocID="{CBF319AA-1CA9-42DB-93DB-65351C4D8DDE}" presName="bgRectTx" presStyleLbl="bgShp" presStyleIdx="0" presStyleCnt="2">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1" presStyleCnt="2"/>
      <dgm:spPr/>
    </dgm:pt>
    <dgm:pt modelId="{7D26AC91-3F2C-48C0-BFFE-F8E9080B513A}" type="pres">
      <dgm:prSet presAssocID="{D1AE30F2-0E0F-4F9E-AB44-9D98DA8FB461}" presName="bgRectTx" presStyleLbl="bgShp" presStyleIdx="1" presStyleCnt="2">
        <dgm:presLayoutVars>
          <dgm:bulletEnabled val="1"/>
        </dgm:presLayoutVars>
      </dgm:prSet>
      <dgm:spPr/>
    </dgm:pt>
  </dgm:ptLst>
  <dgm:cxnLst>
    <dgm:cxn modelId="{7890AC29-14E6-4FEE-8556-1CCD37CE415C}" type="presOf" srcId="{FA65A169-D8CF-460C-8752-DC3554FC44C9}" destId="{5B35674C-A8A0-4D7A-8F92-AE3FC067E41C}"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20B2F7E3-DDB8-417D-B59B-2664068D5F9A}" destId="{3ACEDCF4-99FD-4D6B-A7EC-836665AF543F}" srcOrd="1" destOrd="0" parTransId="{745F6EC1-F1E6-4789-BF92-7E6D3E377887}" sibTransId="{2E616930-19CC-4525-967C-32B5D014EDFF}"/>
    <dgm:cxn modelId="{97ADC562-8EC0-4B79-A936-663C02A84A58}" type="presOf" srcId="{4C7E7BFE-F0C2-4C0A-AD22-49D4613A2119}" destId="{131C11E7-3AA6-41B1-8E1A-7003B451922A}" srcOrd="0" destOrd="0" presId="urn:microsoft.com/office/officeart/2005/8/layout/hierarchy6"/>
    <dgm:cxn modelId="{22187744-5DF1-4F9F-AC98-296C8FFC1494}" srcId="{4C7E7BFE-F0C2-4C0A-AD22-49D4613A2119}" destId="{CBF319AA-1CA9-42DB-93DB-65351C4D8DDE}" srcOrd="1" destOrd="0" parTransId="{4D7BCA3E-5A47-4835-881D-5E4D4D2E2970}" sibTransId="{FFCD2EDF-D70E-4A93-9129-AAE215E0B14D}"/>
    <dgm:cxn modelId="{4511C548-144E-43B3-89FF-31B8BF882599}" srcId="{20B2F7E3-DDB8-417D-B59B-2664068D5F9A}" destId="{FA65A169-D8CF-460C-8752-DC3554FC44C9}" srcOrd="0" destOrd="0" parTransId="{7B3ABE5B-615B-427C-B325-081B5A5427A5}" sibTransId="{E0374E0A-0CF2-4BCC-88A8-DB8A4FD2B174}"/>
    <dgm:cxn modelId="{938F7369-C188-4537-BCC0-E191B8100F28}" srcId="{4C7E7BFE-F0C2-4C0A-AD22-49D4613A2119}" destId="{D1AE30F2-0E0F-4F9E-AB44-9D98DA8FB461}" srcOrd="2"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0DDFE6E-D134-4197-BBB5-78A2244A3C1C}" type="presOf" srcId="{379B49EA-A2F2-4EC3-A712-E15E7F11847A}" destId="{23FDE072-C851-47A8-88F6-8DEA164C3F98}" srcOrd="0" destOrd="0" presId="urn:microsoft.com/office/officeart/2005/8/layout/hierarchy6"/>
    <dgm:cxn modelId="{84670955-49AA-4EB9-9EA9-902A11BE4A30}" type="presOf" srcId="{3ACEDCF4-99FD-4D6B-A7EC-836665AF543F}" destId="{5A482BDB-DB92-44F4-AF13-ACA1F07BB199}" srcOrd="0" destOrd="0" presId="urn:microsoft.com/office/officeart/2005/8/layout/hierarchy6"/>
    <dgm:cxn modelId="{3C2F9088-E224-4BBC-93D5-CE2CA1019549}" type="presOf" srcId="{745F6EC1-F1E6-4789-BF92-7E6D3E377887}" destId="{0E2848D1-69E0-4D0A-947C-3A7C779DCD78}" srcOrd="0" destOrd="0" presId="urn:microsoft.com/office/officeart/2005/8/layout/hierarchy6"/>
    <dgm:cxn modelId="{39F2218D-3EE4-437C-9004-5AFC6130C8FB}" type="presOf" srcId="{D1AE30F2-0E0F-4F9E-AB44-9D98DA8FB461}" destId="{DCA7789E-B664-4CF0-96FD-1C4CF43861C7}" srcOrd="0" destOrd="0" presId="urn:microsoft.com/office/officeart/2005/8/layout/hierarchy6"/>
    <dgm:cxn modelId="{C45FAD97-E857-4D87-9A57-D45123491102}" type="presOf" srcId="{43159C62-4811-478A-9AD1-1CE23C6AB071}" destId="{744C59E9-4094-4128-87EB-3DDE979CD75C}" srcOrd="0" destOrd="0" presId="urn:microsoft.com/office/officeart/2005/8/layout/hierarchy6"/>
    <dgm:cxn modelId="{FADAFABF-0885-4321-9688-E292BF871614}" srcId="{20B2F7E3-DDB8-417D-B59B-2664068D5F9A}" destId="{43159C62-4811-478A-9AD1-1CE23C6AB071}" srcOrd="2" destOrd="0" parTransId="{379B49EA-A2F2-4EC3-A712-E15E7F11847A}" sibTransId="{C1E5159A-1E8E-4E14-A59B-46B7B561B289}"/>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8C80E6EA-B2B3-4A4F-BB45-E45D423FCC01}"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AB258218-57CC-4AF1-9321-9F77CB279991}" type="presParOf" srcId="{5CA8B6A1-A6C7-40B3-9178-B5A35848ECAB}" destId="{1E041BA2-E21F-4447-95A5-7E153A8108F8}" srcOrd="0" destOrd="0" presId="urn:microsoft.com/office/officeart/2005/8/layout/hierarchy6"/>
    <dgm:cxn modelId="{B0348923-43B8-480D-AF70-4FB6016E3C5A}" type="presParOf" srcId="{5CA8B6A1-A6C7-40B3-9178-B5A35848ECAB}" destId="{B9AB038F-281F-46FD-9B1D-993405DBBF5D}" srcOrd="1" destOrd="0" presId="urn:microsoft.com/office/officeart/2005/8/layout/hierarchy6"/>
    <dgm:cxn modelId="{89B27537-FF57-4DE9-A8DF-BC06103B4BD9}" type="presParOf" srcId="{B9AB038F-281F-46FD-9B1D-993405DBBF5D}" destId="{5B35674C-A8A0-4D7A-8F92-AE3FC067E41C}" srcOrd="0" destOrd="0" presId="urn:microsoft.com/office/officeart/2005/8/layout/hierarchy6"/>
    <dgm:cxn modelId="{F03AF876-01D5-4413-856C-204F3B9FD1EA}" type="presParOf" srcId="{B9AB038F-281F-46FD-9B1D-993405DBBF5D}" destId="{E49B791D-9955-4E46-BC43-AA910FC43F2B}" srcOrd="1" destOrd="0" presId="urn:microsoft.com/office/officeart/2005/8/layout/hierarchy6"/>
    <dgm:cxn modelId="{EBFA1FB0-9D30-427B-B493-BDFB18E0CF23}" type="presParOf" srcId="{5CA8B6A1-A6C7-40B3-9178-B5A35848ECAB}" destId="{0E2848D1-69E0-4D0A-947C-3A7C779DCD78}" srcOrd="2" destOrd="0" presId="urn:microsoft.com/office/officeart/2005/8/layout/hierarchy6"/>
    <dgm:cxn modelId="{2013C5CE-B9AE-4F9C-B15F-E9DE6CA1288B}" type="presParOf" srcId="{5CA8B6A1-A6C7-40B3-9178-B5A35848ECAB}" destId="{B66B935E-90F9-4817-AB6D-94955DD7D9A0}" srcOrd="3" destOrd="0" presId="urn:microsoft.com/office/officeart/2005/8/layout/hierarchy6"/>
    <dgm:cxn modelId="{6213F360-8589-4AA0-9B79-D8382F2DC819}" type="presParOf" srcId="{B66B935E-90F9-4817-AB6D-94955DD7D9A0}" destId="{5A482BDB-DB92-44F4-AF13-ACA1F07BB199}" srcOrd="0" destOrd="0" presId="urn:microsoft.com/office/officeart/2005/8/layout/hierarchy6"/>
    <dgm:cxn modelId="{80FD0F8B-0522-42AB-9546-B294A055711F}" type="presParOf" srcId="{B66B935E-90F9-4817-AB6D-94955DD7D9A0}" destId="{906803D2-6BB1-456F-B877-7C2CA4BA885E}" srcOrd="1" destOrd="0" presId="urn:microsoft.com/office/officeart/2005/8/layout/hierarchy6"/>
    <dgm:cxn modelId="{060F5685-910F-4ACB-BCA3-21520B2E92FD}" type="presParOf" srcId="{5CA8B6A1-A6C7-40B3-9178-B5A35848ECAB}" destId="{23FDE072-C851-47A8-88F6-8DEA164C3F98}" srcOrd="4" destOrd="0" presId="urn:microsoft.com/office/officeart/2005/8/layout/hierarchy6"/>
    <dgm:cxn modelId="{6DC52FEE-017B-44F8-B045-CF3F2825E904}" type="presParOf" srcId="{5CA8B6A1-A6C7-40B3-9178-B5A35848ECAB}" destId="{74675056-FF7D-4C2D-9A71-01BB10CFBF7B}" srcOrd="5" destOrd="0" presId="urn:microsoft.com/office/officeart/2005/8/layout/hierarchy6"/>
    <dgm:cxn modelId="{0A27A032-5013-46AD-BC2A-1C83745193C6}" type="presParOf" srcId="{74675056-FF7D-4C2D-9A71-01BB10CFBF7B}" destId="{744C59E9-4094-4128-87EB-3DDE979CD75C}" srcOrd="0" destOrd="0" presId="urn:microsoft.com/office/officeart/2005/8/layout/hierarchy6"/>
    <dgm:cxn modelId="{C8570F21-EAB6-4366-A5D1-2C5CD4426B9F}" type="presParOf" srcId="{74675056-FF7D-4C2D-9A71-01BB10CFBF7B}" destId="{FDF039E9-C009-4C64-A10C-EE8633BBDBB9}"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3D38F977-847A-492B-9515-B39C1125D0EB}" type="presParOf" srcId="{0BEC9A97-9D31-4E75-AAEC-F3ACC8456888}" destId="{3031633A-736F-44CA-B495-2A25835C4B8F}" srcOrd="0"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1"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2"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9398266-824C-4CF5-862B-80E2CF0FE369}"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1348205-32C0-41B6-8F48-75678EA5EB3A}">
      <dgm:prSet phldrT="[Text]" custT="1"/>
      <dgm:spPr>
        <a:solidFill>
          <a:srgbClr val="71CCFF"/>
        </a:solidFill>
      </dgm:spPr>
      <dgm:t>
        <a:bodyPr/>
        <a:lstStyle/>
        <a:p>
          <a:r>
            <a:rPr lang="fr-FR" sz="2000" b="0" dirty="0">
              <a:latin typeface="Open Sans" panose="020B0606030504020204"/>
            </a:rPr>
            <a:t>Pertes dans le réseau de transport à l'échelle du système</a:t>
          </a:r>
          <a:endParaRPr lang="en-US" sz="2000" b="0" i="0" dirty="0">
            <a:latin typeface="Open Sans" panose="020B0606030504020204"/>
            <a:ea typeface="Open Sans Light" panose="020B0306030504020204" pitchFamily="34" charset="0"/>
            <a:cs typeface="Open Sans Light" panose="020B0306030504020204" pitchFamily="34" charset="0"/>
          </a:endParaRPr>
        </a:p>
      </dgm:t>
    </dgm:pt>
    <dgm:pt modelId="{7B0AAE64-9EDB-4DC4-A823-9ABCD23E278E}" type="par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CEFB400-6110-4AEE-91CB-1E69F08F439E}" type="sib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9967F2-A4E6-4F6C-A9F0-99BAC9ADFECF}">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Pertes de distribution dans l'industrie</a:t>
          </a:r>
        </a:p>
      </dgm:t>
    </dgm:pt>
    <dgm:pt modelId="{C1C24FD5-86D6-456F-9818-1F292CAA3107}" type="par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1A92AA-4103-4799-8E73-1CCBA6A9427A}" type="sib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B9039CA-006F-4D69-8AD9-FC9F3F776152}">
      <dgm:prSet phldrT="[Text]" custT="1"/>
      <dgm:spPr>
        <a:solidFill>
          <a:srgbClr val="71CCFF"/>
        </a:solidFill>
      </dgm:spPr>
      <dgm:t>
        <a:bodyPr/>
        <a:lstStyle/>
        <a:p>
          <a:pPr rtl="0"/>
          <a:r>
            <a:rPr lang="en-US" sz="2000" b="0" i="0" dirty="0">
              <a:latin typeface="Open Sans Light"/>
              <a:ea typeface="Open Sans Light" panose="020B0306030504020204" pitchFamily="34" charset="0"/>
              <a:cs typeface="Open Sans Light" panose="020B0306030504020204" pitchFamily="34" charset="0"/>
            </a:rPr>
            <a:t>Pertes de distribution des ménages</a:t>
          </a:r>
        </a:p>
      </dgm:t>
    </dgm:pt>
    <dgm:pt modelId="{A307DE5D-3FCA-4A05-98DC-DB155424B98B}" type="par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46A245A-448F-4293-8EE1-4B9388F6D7CB}" type="sib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D78C3B3-87E4-4786-86E6-2A2C6DBC2459}">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Pertes de distribution des services</a:t>
          </a:r>
        </a:p>
      </dgm:t>
    </dgm:pt>
    <dgm:pt modelId="{ABC97835-A030-49A2-B8F2-248E3130ED82}" type="par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649B7F-B867-4280-AB5A-EBCEAC69232B}" type="sib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F95C563-0BC4-4BD8-9AC5-A93C81233EC2}">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Pertes de distribution dans le </a:t>
          </a:r>
          <a:r>
            <a:rPr lang="en-US" sz="2000" b="0" i="0" dirty="0" err="1">
              <a:latin typeface="Open Sans Light"/>
              <a:ea typeface="Open Sans Light" panose="020B0306030504020204" pitchFamily="34" charset="0"/>
              <a:cs typeface="Open Sans Light" panose="020B0306030504020204" pitchFamily="34" charset="0"/>
            </a:rPr>
            <a:t>secteur</a:t>
          </a:r>
          <a:r>
            <a:rPr lang="en-US" sz="2000" b="0" i="0" dirty="0">
              <a:latin typeface="Open Sans Light"/>
              <a:ea typeface="Open Sans Light" panose="020B0306030504020204" pitchFamily="34" charset="0"/>
              <a:cs typeface="Open Sans Light" panose="020B0306030504020204" pitchFamily="34" charset="0"/>
            </a:rPr>
            <a:t> des transports</a:t>
          </a:r>
        </a:p>
      </dgm:t>
    </dgm:pt>
    <dgm:pt modelId="{3A24817A-B9FC-439D-8D89-EA27D66A6F72}" type="par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DF3AFF5-BF8B-494A-965C-3AE40CA991D6}" type="sib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41680BF-0CA3-4105-A67F-73E95A269AC4}" type="pres">
      <dgm:prSet presAssocID="{E9398266-824C-4CF5-862B-80E2CF0FE369}" presName="Name0" presStyleCnt="0">
        <dgm:presLayoutVars>
          <dgm:chPref val="1"/>
          <dgm:dir/>
          <dgm:animOne val="branch"/>
          <dgm:animLvl val="lvl"/>
          <dgm:resizeHandles/>
        </dgm:presLayoutVars>
      </dgm:prSet>
      <dgm:spPr/>
    </dgm:pt>
    <dgm:pt modelId="{F91FEFC7-B3C0-4053-9625-257F9C928EE4}" type="pres">
      <dgm:prSet presAssocID="{31348205-32C0-41B6-8F48-75678EA5EB3A}" presName="vertOne" presStyleCnt="0"/>
      <dgm:spPr/>
    </dgm:pt>
    <dgm:pt modelId="{8CAC6045-B2AA-434C-A289-17A0B2C20CFA}" type="pres">
      <dgm:prSet presAssocID="{31348205-32C0-41B6-8F48-75678EA5EB3A}" presName="txOne" presStyleLbl="node0" presStyleIdx="0" presStyleCnt="1" custLinFactY="-106723" custLinFactNeighborX="5117" custLinFactNeighborY="-200000">
        <dgm:presLayoutVars>
          <dgm:chPref val="3"/>
        </dgm:presLayoutVars>
      </dgm:prSet>
      <dgm:spPr/>
    </dgm:pt>
    <dgm:pt modelId="{E9474A35-6F1C-48E9-9B14-C415DCCB6036}" type="pres">
      <dgm:prSet presAssocID="{31348205-32C0-41B6-8F48-75678EA5EB3A}" presName="parTransOne" presStyleCnt="0"/>
      <dgm:spPr/>
    </dgm:pt>
    <dgm:pt modelId="{404081CA-0788-456E-BF41-AFF95706C9DD}" type="pres">
      <dgm:prSet presAssocID="{31348205-32C0-41B6-8F48-75678EA5EB3A}" presName="horzOne" presStyleCnt="0"/>
      <dgm:spPr/>
    </dgm:pt>
    <dgm:pt modelId="{ED4141D4-9F27-4570-9534-F5A8B247A79A}" type="pres">
      <dgm:prSet presAssocID="{AF9967F2-A4E6-4F6C-A9F0-99BAC9ADFECF}" presName="vertTwo" presStyleCnt="0"/>
      <dgm:spPr/>
    </dgm:pt>
    <dgm:pt modelId="{1EBFEC6E-CFC3-4509-AED5-AAC29D95DE08}" type="pres">
      <dgm:prSet presAssocID="{AF9967F2-A4E6-4F6C-A9F0-99BAC9ADFECF}" presName="txTwo" presStyleLbl="node2" presStyleIdx="0" presStyleCnt="4">
        <dgm:presLayoutVars>
          <dgm:chPref val="3"/>
        </dgm:presLayoutVars>
      </dgm:prSet>
      <dgm:spPr/>
    </dgm:pt>
    <dgm:pt modelId="{4B029591-341D-43F4-8F90-130EBE366ED4}" type="pres">
      <dgm:prSet presAssocID="{AF9967F2-A4E6-4F6C-A9F0-99BAC9ADFECF}" presName="horzTwo" presStyleCnt="0"/>
      <dgm:spPr/>
    </dgm:pt>
    <dgm:pt modelId="{97EA8EC2-7667-4686-B83D-AFEED55C9DD0}" type="pres">
      <dgm:prSet presAssocID="{3D1A92AA-4103-4799-8E73-1CCBA6A9427A}" presName="sibSpaceTwo" presStyleCnt="0"/>
      <dgm:spPr/>
    </dgm:pt>
    <dgm:pt modelId="{373E7B3F-46A8-41EA-B801-EF779FAB2567}" type="pres">
      <dgm:prSet presAssocID="{5B9039CA-006F-4D69-8AD9-FC9F3F776152}" presName="vertTwo" presStyleCnt="0"/>
      <dgm:spPr/>
    </dgm:pt>
    <dgm:pt modelId="{73913B60-AD7E-43D8-AE77-4564E353FC6F}" type="pres">
      <dgm:prSet presAssocID="{5B9039CA-006F-4D69-8AD9-FC9F3F776152}" presName="txTwo" presStyleLbl="node2" presStyleIdx="1" presStyleCnt="4">
        <dgm:presLayoutVars>
          <dgm:chPref val="3"/>
        </dgm:presLayoutVars>
      </dgm:prSet>
      <dgm:spPr/>
    </dgm:pt>
    <dgm:pt modelId="{2C43791E-E110-4577-8230-398BA39E4F17}" type="pres">
      <dgm:prSet presAssocID="{5B9039CA-006F-4D69-8AD9-FC9F3F776152}" presName="horzTwo" presStyleCnt="0"/>
      <dgm:spPr/>
    </dgm:pt>
    <dgm:pt modelId="{911A35A8-3D35-455E-B09A-50CB0FE44FA7}" type="pres">
      <dgm:prSet presAssocID="{246A245A-448F-4293-8EE1-4B9388F6D7CB}" presName="sibSpaceTwo" presStyleCnt="0"/>
      <dgm:spPr/>
    </dgm:pt>
    <dgm:pt modelId="{89A21C6A-62BB-4FCE-8F71-732CE1684C5D}" type="pres">
      <dgm:prSet presAssocID="{7D78C3B3-87E4-4786-86E6-2A2C6DBC2459}" presName="vertTwo" presStyleCnt="0"/>
      <dgm:spPr/>
    </dgm:pt>
    <dgm:pt modelId="{31866DFB-F4C9-4852-8DEB-CADDD0167688}" type="pres">
      <dgm:prSet presAssocID="{7D78C3B3-87E4-4786-86E6-2A2C6DBC2459}" presName="txTwo" presStyleLbl="node2" presStyleIdx="2" presStyleCnt="4">
        <dgm:presLayoutVars>
          <dgm:chPref val="3"/>
        </dgm:presLayoutVars>
      </dgm:prSet>
      <dgm:spPr/>
    </dgm:pt>
    <dgm:pt modelId="{A63C243A-BA16-4A56-B87F-B6A635BE19D0}" type="pres">
      <dgm:prSet presAssocID="{7D78C3B3-87E4-4786-86E6-2A2C6DBC2459}" presName="horzTwo" presStyleCnt="0"/>
      <dgm:spPr/>
    </dgm:pt>
    <dgm:pt modelId="{4C743454-5E17-4F10-B4EE-AD63E1FC1ACA}" type="pres">
      <dgm:prSet presAssocID="{19649B7F-B867-4280-AB5A-EBCEAC69232B}" presName="sibSpaceTwo" presStyleCnt="0"/>
      <dgm:spPr/>
    </dgm:pt>
    <dgm:pt modelId="{8B3B20D8-652C-4CDB-8A70-AB3959DFD772}" type="pres">
      <dgm:prSet presAssocID="{3F95C563-0BC4-4BD8-9AC5-A93C81233EC2}" presName="vertTwo" presStyleCnt="0"/>
      <dgm:spPr/>
    </dgm:pt>
    <dgm:pt modelId="{72CB20B6-4AB8-4348-9730-5028310017B7}" type="pres">
      <dgm:prSet presAssocID="{3F95C563-0BC4-4BD8-9AC5-A93C81233EC2}" presName="txTwo" presStyleLbl="node2" presStyleIdx="3" presStyleCnt="4">
        <dgm:presLayoutVars>
          <dgm:chPref val="3"/>
        </dgm:presLayoutVars>
      </dgm:prSet>
      <dgm:spPr/>
    </dgm:pt>
    <dgm:pt modelId="{D756D2F9-B15C-4E20-9E5A-02C3236BAD57}" type="pres">
      <dgm:prSet presAssocID="{3F95C563-0BC4-4BD8-9AC5-A93C81233EC2}" presName="horzTwo" presStyleCnt="0"/>
      <dgm:spPr/>
    </dgm:pt>
  </dgm:ptLst>
  <dgm:cxnLst>
    <dgm:cxn modelId="{D68DF00B-0770-43EE-81AA-794A31AE287B}" type="presOf" srcId="{5B9039CA-006F-4D69-8AD9-FC9F3F776152}" destId="{73913B60-AD7E-43D8-AE77-4564E353FC6F}" srcOrd="0" destOrd="0" presId="urn:microsoft.com/office/officeart/2005/8/layout/hierarchy4"/>
    <dgm:cxn modelId="{9F7ADE18-2A85-4327-9777-21724ECAF2EB}" type="presOf" srcId="{31348205-32C0-41B6-8F48-75678EA5EB3A}" destId="{8CAC6045-B2AA-434C-A289-17A0B2C20CFA}" srcOrd="0" destOrd="0" presId="urn:microsoft.com/office/officeart/2005/8/layout/hierarchy4"/>
    <dgm:cxn modelId="{E80FA15C-9D9D-42BC-9D81-CEA1E57075E7}" type="presOf" srcId="{7D78C3B3-87E4-4786-86E6-2A2C6DBC2459}" destId="{31866DFB-F4C9-4852-8DEB-CADDD0167688}" srcOrd="0" destOrd="0" presId="urn:microsoft.com/office/officeart/2005/8/layout/hierarchy4"/>
    <dgm:cxn modelId="{9871B36E-4DC0-403E-95F5-DA788A18E92D}" type="presOf" srcId="{AF9967F2-A4E6-4F6C-A9F0-99BAC9ADFECF}" destId="{1EBFEC6E-CFC3-4509-AED5-AAC29D95DE08}" srcOrd="0" destOrd="0" presId="urn:microsoft.com/office/officeart/2005/8/layout/hierarchy4"/>
    <dgm:cxn modelId="{4C7D6B4F-32EA-498C-B91F-5D4BF75A1B6A}" srcId="{E9398266-824C-4CF5-862B-80E2CF0FE369}" destId="{31348205-32C0-41B6-8F48-75678EA5EB3A}" srcOrd="0" destOrd="0" parTransId="{7B0AAE64-9EDB-4DC4-A823-9ABCD23E278E}" sibTransId="{CCEFB400-6110-4AEE-91CB-1E69F08F439E}"/>
    <dgm:cxn modelId="{F46CF193-E832-4608-B107-911C9CAFCE84}" srcId="{31348205-32C0-41B6-8F48-75678EA5EB3A}" destId="{3F95C563-0BC4-4BD8-9AC5-A93C81233EC2}" srcOrd="3" destOrd="0" parTransId="{3A24817A-B9FC-439D-8D89-EA27D66A6F72}" sibTransId="{4DF3AFF5-BF8B-494A-965C-3AE40CA991D6}"/>
    <dgm:cxn modelId="{63F78F9C-F167-4A72-8CF1-1325E0CBAF67}" srcId="{31348205-32C0-41B6-8F48-75678EA5EB3A}" destId="{AF9967F2-A4E6-4F6C-A9F0-99BAC9ADFECF}" srcOrd="0" destOrd="0" parTransId="{C1C24FD5-86D6-456F-9818-1F292CAA3107}" sibTransId="{3D1A92AA-4103-4799-8E73-1CCBA6A9427A}"/>
    <dgm:cxn modelId="{3398D5B0-CC20-49E4-A09A-D1B33AE43B91}" type="presOf" srcId="{3F95C563-0BC4-4BD8-9AC5-A93C81233EC2}" destId="{72CB20B6-4AB8-4348-9730-5028310017B7}" srcOrd="0" destOrd="0" presId="urn:microsoft.com/office/officeart/2005/8/layout/hierarchy4"/>
    <dgm:cxn modelId="{0E2009B6-5BAF-4BCC-9E0F-AB75FBB771AB}" srcId="{31348205-32C0-41B6-8F48-75678EA5EB3A}" destId="{7D78C3B3-87E4-4786-86E6-2A2C6DBC2459}" srcOrd="2" destOrd="0" parTransId="{ABC97835-A030-49A2-B8F2-248E3130ED82}" sibTransId="{19649B7F-B867-4280-AB5A-EBCEAC69232B}"/>
    <dgm:cxn modelId="{EDB3B8E6-8D3C-473F-A180-FB5F9B0BC7C6}" type="presOf" srcId="{E9398266-824C-4CF5-862B-80E2CF0FE369}" destId="{941680BF-0CA3-4105-A67F-73E95A269AC4}" srcOrd="0" destOrd="0" presId="urn:microsoft.com/office/officeart/2005/8/layout/hierarchy4"/>
    <dgm:cxn modelId="{DFC76EF0-CB0A-4B85-A9E4-3524049FEB19}" srcId="{31348205-32C0-41B6-8F48-75678EA5EB3A}" destId="{5B9039CA-006F-4D69-8AD9-FC9F3F776152}" srcOrd="1" destOrd="0" parTransId="{A307DE5D-3FCA-4A05-98DC-DB155424B98B}" sibTransId="{246A245A-448F-4293-8EE1-4B9388F6D7CB}"/>
    <dgm:cxn modelId="{A50807CA-379A-4EC2-BEDD-288EA327394A}" type="presParOf" srcId="{941680BF-0CA3-4105-A67F-73E95A269AC4}" destId="{F91FEFC7-B3C0-4053-9625-257F9C928EE4}" srcOrd="0" destOrd="0" presId="urn:microsoft.com/office/officeart/2005/8/layout/hierarchy4"/>
    <dgm:cxn modelId="{423EBBFE-7294-4C4B-8DC9-740EE83044E2}" type="presParOf" srcId="{F91FEFC7-B3C0-4053-9625-257F9C928EE4}" destId="{8CAC6045-B2AA-434C-A289-17A0B2C20CFA}" srcOrd="0" destOrd="0" presId="urn:microsoft.com/office/officeart/2005/8/layout/hierarchy4"/>
    <dgm:cxn modelId="{3E0BC300-66E0-4356-8890-59789746CED4}" type="presParOf" srcId="{F91FEFC7-B3C0-4053-9625-257F9C928EE4}" destId="{E9474A35-6F1C-48E9-9B14-C415DCCB6036}" srcOrd="1" destOrd="0" presId="urn:microsoft.com/office/officeart/2005/8/layout/hierarchy4"/>
    <dgm:cxn modelId="{BEFA2610-FB70-41F9-B2D2-942847A65D92}" type="presParOf" srcId="{F91FEFC7-B3C0-4053-9625-257F9C928EE4}" destId="{404081CA-0788-456E-BF41-AFF95706C9DD}" srcOrd="2" destOrd="0" presId="urn:microsoft.com/office/officeart/2005/8/layout/hierarchy4"/>
    <dgm:cxn modelId="{28B6C6B9-836A-40C9-B75A-A875DBD5698C}" type="presParOf" srcId="{404081CA-0788-456E-BF41-AFF95706C9DD}" destId="{ED4141D4-9F27-4570-9534-F5A8B247A79A}" srcOrd="0" destOrd="0" presId="urn:microsoft.com/office/officeart/2005/8/layout/hierarchy4"/>
    <dgm:cxn modelId="{B78B2F30-0BB1-4234-8331-AF0C86E592EA}" type="presParOf" srcId="{ED4141D4-9F27-4570-9534-F5A8B247A79A}" destId="{1EBFEC6E-CFC3-4509-AED5-AAC29D95DE08}" srcOrd="0" destOrd="0" presId="urn:microsoft.com/office/officeart/2005/8/layout/hierarchy4"/>
    <dgm:cxn modelId="{65BDA8EA-CEC5-460A-AF15-3FE4B7D6DFDC}" type="presParOf" srcId="{ED4141D4-9F27-4570-9534-F5A8B247A79A}" destId="{4B029591-341D-43F4-8F90-130EBE366ED4}" srcOrd="1" destOrd="0" presId="urn:microsoft.com/office/officeart/2005/8/layout/hierarchy4"/>
    <dgm:cxn modelId="{52EB92BB-B293-4D8B-8A55-A7374271E943}" type="presParOf" srcId="{404081CA-0788-456E-BF41-AFF95706C9DD}" destId="{97EA8EC2-7667-4686-B83D-AFEED55C9DD0}" srcOrd="1" destOrd="0" presId="urn:microsoft.com/office/officeart/2005/8/layout/hierarchy4"/>
    <dgm:cxn modelId="{D1A04305-47E6-42EB-A4CD-97A1B9401BF3}" type="presParOf" srcId="{404081CA-0788-456E-BF41-AFF95706C9DD}" destId="{373E7B3F-46A8-41EA-B801-EF779FAB2567}" srcOrd="2" destOrd="0" presId="urn:microsoft.com/office/officeart/2005/8/layout/hierarchy4"/>
    <dgm:cxn modelId="{440FCACA-131B-45A5-93F4-F38CE2876837}" type="presParOf" srcId="{373E7B3F-46A8-41EA-B801-EF779FAB2567}" destId="{73913B60-AD7E-43D8-AE77-4564E353FC6F}" srcOrd="0" destOrd="0" presId="urn:microsoft.com/office/officeart/2005/8/layout/hierarchy4"/>
    <dgm:cxn modelId="{FF5E217C-1FB6-4450-8C8D-E217352817DC}" type="presParOf" srcId="{373E7B3F-46A8-41EA-B801-EF779FAB2567}" destId="{2C43791E-E110-4577-8230-398BA39E4F17}" srcOrd="1" destOrd="0" presId="urn:microsoft.com/office/officeart/2005/8/layout/hierarchy4"/>
    <dgm:cxn modelId="{1DD2E162-4906-4B7F-9319-4B86AA82B84D}" type="presParOf" srcId="{404081CA-0788-456E-BF41-AFF95706C9DD}" destId="{911A35A8-3D35-455E-B09A-50CB0FE44FA7}" srcOrd="3" destOrd="0" presId="urn:microsoft.com/office/officeart/2005/8/layout/hierarchy4"/>
    <dgm:cxn modelId="{365AC784-BD96-4E3B-B58F-70A2A47F7EA2}" type="presParOf" srcId="{404081CA-0788-456E-BF41-AFF95706C9DD}" destId="{89A21C6A-62BB-4FCE-8F71-732CE1684C5D}" srcOrd="4" destOrd="0" presId="urn:microsoft.com/office/officeart/2005/8/layout/hierarchy4"/>
    <dgm:cxn modelId="{7173081A-C5ED-45BA-B44E-5E385598E6CA}" type="presParOf" srcId="{89A21C6A-62BB-4FCE-8F71-732CE1684C5D}" destId="{31866DFB-F4C9-4852-8DEB-CADDD0167688}" srcOrd="0" destOrd="0" presId="urn:microsoft.com/office/officeart/2005/8/layout/hierarchy4"/>
    <dgm:cxn modelId="{3FBD4A60-FBA6-487F-97E7-6AA44095402E}" type="presParOf" srcId="{89A21C6A-62BB-4FCE-8F71-732CE1684C5D}" destId="{A63C243A-BA16-4A56-B87F-B6A635BE19D0}" srcOrd="1" destOrd="0" presId="urn:microsoft.com/office/officeart/2005/8/layout/hierarchy4"/>
    <dgm:cxn modelId="{CAF21E5D-3158-496E-95A4-1066AC5F50FA}" type="presParOf" srcId="{404081CA-0788-456E-BF41-AFF95706C9DD}" destId="{4C743454-5E17-4F10-B4EE-AD63E1FC1ACA}" srcOrd="5" destOrd="0" presId="urn:microsoft.com/office/officeart/2005/8/layout/hierarchy4"/>
    <dgm:cxn modelId="{5DCA2E7F-3342-4B70-B81C-D52C6620D04E}" type="presParOf" srcId="{404081CA-0788-456E-BF41-AFF95706C9DD}" destId="{8B3B20D8-652C-4CDB-8A70-AB3959DFD772}" srcOrd="6" destOrd="0" presId="urn:microsoft.com/office/officeart/2005/8/layout/hierarchy4"/>
    <dgm:cxn modelId="{8C9F57E6-D78C-470B-B4FD-5631AF45D0A1}" type="presParOf" srcId="{8B3B20D8-652C-4CDB-8A70-AB3959DFD772}" destId="{72CB20B6-4AB8-4348-9730-5028310017B7}" srcOrd="0" destOrd="0" presId="urn:microsoft.com/office/officeart/2005/8/layout/hierarchy4"/>
    <dgm:cxn modelId="{62C23E93-3524-4F98-A3F1-98C75F968572}" type="presParOf" srcId="{8B3B20D8-652C-4CDB-8A70-AB3959DFD772}" destId="{D756D2F9-B15C-4E20-9E5A-02C3236BAD5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Reconstruction de la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 base</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alpha val="16078"/>
          </a:srgbClr>
        </a:solidFill>
      </dgm:spPr>
      <dgm:t>
        <a:bodyPr/>
        <a:lstStyle/>
        <a:p>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Élaboration</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scénarios</a:t>
          </a:r>
          <a:endParaRPr lang="en-US" sz="16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solidFill>
      </dgm:spPr>
      <dgm:t>
        <a:bodyPr/>
        <a:lstStyle/>
        <a:p>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Analyse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résultats</a:t>
          </a:r>
          <a:endParaRPr lang="en-US" sz="16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dirty="0" err="1">
              <a:latin typeface="Open Sans Light"/>
              <a:ea typeface="Open Sans Light" panose="020B0306030504020204" pitchFamily="34" charset="0"/>
              <a:cs typeface="Open Sans Light" panose="020B0306030504020204" pitchFamily="34" charset="0"/>
            </a:rPr>
            <a:t>Globale</a:t>
          </a:r>
          <a:r>
            <a:rPr lang="en-US" b="0" i="0" dirty="0">
              <a:latin typeface="Open Sans Light"/>
              <a:ea typeface="Open Sans Light" panose="020B0306030504020204" pitchFamily="34" charset="0"/>
              <a:cs typeface="Open Sans Light" panose="020B0306030504020204" pitchFamily="34" charset="0"/>
            </a:rPr>
            <a:t> </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EE058287-AEBC-4407-8615-D06153632EDA}">
      <dgm:prSet phldrT="[Text]"/>
      <dgm:spPr>
        <a:solidFill>
          <a:srgbClr val="B02633"/>
        </a:solidFill>
      </dgm:spPr>
      <dgm:t>
        <a:bodyPr/>
        <a:lstStyle/>
        <a:p>
          <a:r>
            <a:rPr lang="en-US" b="0" i="0" dirty="0" err="1">
              <a:latin typeface="Open Sans Light"/>
              <a:ea typeface="Open Sans Light" panose="020B0306030504020204" pitchFamily="34" charset="0"/>
              <a:cs typeface="Open Sans Light" panose="020B0306030504020204" pitchFamily="34" charset="0"/>
            </a:rPr>
            <a:t>Industrie</a:t>
          </a:r>
          <a:endParaRPr lang="en-US" b="0" i="0" dirty="0">
            <a:latin typeface="Open Sans Light"/>
            <a:ea typeface="Open Sans Light" panose="020B0306030504020204" pitchFamily="34" charset="0"/>
            <a:cs typeface="Open Sans Light" panose="020B0306030504020204" pitchFamily="34" charset="0"/>
          </a:endParaRPr>
        </a:p>
      </dgm:t>
    </dgm:pt>
    <dgm:pt modelId="{304468B5-D61E-42F3-8DB8-4F869F2F8B18}" type="parTrans" cxnId="{64C015B8-3735-47FC-A6A9-55A1E259AF49}">
      <dgm:prSet/>
      <dgm:spPr/>
      <dgm:t>
        <a:bodyPr/>
        <a:lstStyle/>
        <a:p>
          <a:endParaRPr lang="en-US"/>
        </a:p>
      </dgm:t>
    </dgm:pt>
    <dgm:pt modelId="{41C457BF-F8E2-4A80-9494-503F22EBAAD0}" type="sibTrans" cxnId="{64C015B8-3735-47FC-A6A9-55A1E259AF49}">
      <dgm:prSet/>
      <dgm:spPr/>
      <dgm:t>
        <a:bodyPr/>
        <a:lstStyle/>
        <a:p>
          <a:endParaRPr lang="en-US"/>
        </a:p>
      </dgm:t>
    </dgm:pt>
    <dgm:pt modelId="{FA65A169-D8CF-460C-8752-DC3554FC44C9}">
      <dgm:prSet phldrT="[Text]"/>
      <dgm:spPr>
        <a:solidFill>
          <a:srgbClr val="B02633"/>
        </a:solidFill>
      </dgm:spPr>
      <dgm:t>
        <a:bodyPr/>
        <a:lstStyle/>
        <a:p>
          <a:r>
            <a:rPr lang="fr-FR" b="0" i="0" dirty="0">
              <a:latin typeface="Open Sans Light"/>
            </a:rPr>
            <a:t>Sidérurgie</a:t>
          </a:r>
          <a:endParaRPr lang="en-US" b="0" i="0" dirty="0">
            <a:latin typeface="Open Sans Light"/>
            <a:ea typeface="Open Sans Light" panose="020B0306030504020204" pitchFamily="34" charset="0"/>
            <a:cs typeface="Open Sans Light" panose="020B0306030504020204" pitchFamily="34" charset="0"/>
          </a:endParaRP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Agriculture</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3D0456F1-34AB-4E4B-AAAA-6A81168A28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Ménage</a:t>
          </a:r>
        </a:p>
      </dgm:t>
    </dgm:pt>
    <dgm:pt modelId="{CF6F68F4-42E1-4154-802F-6E431957D531}" type="parTrans" cxnId="{954FD1EE-AEA2-4E67-B7F2-4BA103BC185B}">
      <dgm:prSet/>
      <dgm:spPr/>
      <dgm:t>
        <a:bodyPr/>
        <a:lstStyle/>
        <a:p>
          <a:endParaRPr lang="en-US"/>
        </a:p>
      </dgm:t>
    </dgm:pt>
    <dgm:pt modelId="{46BE574E-9EEC-44C1-AD5D-1A25C3086738}" type="sibTrans" cxnId="{954FD1EE-AEA2-4E67-B7F2-4BA103BC185B}">
      <dgm:prSet/>
      <dgm:spPr/>
      <dgm:t>
        <a:bodyPr/>
        <a:lstStyle/>
        <a:p>
          <a:endParaRPr lang="en-US"/>
        </a:p>
      </dgm:t>
    </dgm:pt>
    <dgm:pt modelId="{75E4A7B8-6E73-404C-B613-EEC7A01F0EDD}">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Service</a:t>
          </a:r>
        </a:p>
      </dgm:t>
    </dgm:pt>
    <dgm:pt modelId="{3D9F99FA-33FD-4AE0-BCCD-B531F683770E}" type="parTrans" cxnId="{9DB5048A-8922-4EB3-9113-1A3E4567F56C}">
      <dgm:prSet/>
      <dgm:spPr/>
      <dgm:t>
        <a:bodyPr/>
        <a:lstStyle/>
        <a:p>
          <a:endParaRPr lang="en-US"/>
        </a:p>
      </dgm:t>
    </dgm:pt>
    <dgm:pt modelId="{D1A239C0-4423-41DA-A959-75E8817A8F18}" type="sibTrans" cxnId="{9DB5048A-8922-4EB3-9113-1A3E4567F56C}">
      <dgm:prSet/>
      <dgm:spPr/>
      <dgm:t>
        <a:bodyPr/>
        <a:lstStyle/>
        <a:p>
          <a:endParaRPr lang="en-US"/>
        </a:p>
      </dgm:t>
    </dgm:pt>
    <dgm:pt modelId="{17DA9C28-F94D-4915-BB6A-714BAC468CC6}">
      <dgm:prSet phldrT="[Text]"/>
      <dgm:spPr/>
      <dgm:t>
        <a:bodyPr/>
        <a:lstStyle/>
        <a:p>
          <a:pPr algn="l" rtl="0"/>
          <a:r>
            <a:rPr lang="en-US" b="0" i="0" dirty="0">
              <a:latin typeface="Open Sans"/>
              <a:ea typeface="Open Sans" panose="020B0606030504020204" pitchFamily="34" charset="0"/>
              <a:cs typeface="Open Sans" panose="020B0606030504020204" pitchFamily="34" charset="0"/>
            </a:rPr>
            <a:t>3. La demande nationale</a:t>
          </a:r>
        </a:p>
      </dgm:t>
    </dgm:pt>
    <dgm:pt modelId="{1EB5943E-5FE8-453C-8720-F383B25FE4D8}" type="parTrans" cxnId="{D974FD60-0855-4D0D-A570-C68153C93196}">
      <dgm:prSet/>
      <dgm:spPr/>
      <dgm:t>
        <a:bodyPr/>
        <a:lstStyle/>
        <a:p>
          <a:endParaRPr lang="en-US"/>
        </a:p>
      </dgm:t>
    </dgm:pt>
    <dgm:pt modelId="{9D4D5057-5EEF-4504-94D2-EC95284632B7}" type="sibTrans" cxnId="{D974FD60-0855-4D0D-A570-C68153C93196}">
      <dgm:prSet/>
      <dgm:spPr/>
      <dgm:t>
        <a:bodyPr/>
        <a:lstStyle/>
        <a:p>
          <a:endParaRPr lang="en-US"/>
        </a:p>
      </dgm:t>
    </dgm:pt>
    <dgm:pt modelId="{CBF319AA-1CA9-42DB-93DB-65351C4D8DDE}">
      <dgm:prSet phldrT="[Text]"/>
      <dgm:spPr/>
      <dgm:t>
        <a:bodyPr/>
        <a:lstStyle/>
        <a:p>
          <a:pPr algn="l" rtl="0"/>
          <a:r>
            <a:rPr lang="en-US" b="0" i="0" dirty="0">
              <a:latin typeface="Open Sans"/>
              <a:ea typeface="Open Sans" panose="020B0606030504020204" pitchFamily="34" charset="0"/>
              <a:cs typeface="Open Sans" panose="020B0606030504020204" pitchFamily="34" charset="0"/>
            </a:rPr>
            <a:t>2. Demande du secteur</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Autres</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740C391F-8E5D-4F65-9A53-D8CF2126250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Transport</a:t>
          </a:r>
        </a:p>
      </dgm:t>
    </dgm:pt>
    <dgm:pt modelId="{DAF4B1D1-63AA-47AE-B903-5191789A2045}" type="parTrans" cxnId="{E8ABCF35-6A56-484C-80DE-4F75893AA9C7}">
      <dgm:prSet/>
      <dgm:spPr/>
      <dgm:t>
        <a:bodyPr/>
        <a:lstStyle/>
        <a:p>
          <a:endParaRPr lang="en-US"/>
        </a:p>
      </dgm:t>
    </dgm:pt>
    <dgm:pt modelId="{44331293-F276-4541-BA8D-4E8C2E889182}" type="sibTrans" cxnId="{E8ABCF35-6A56-484C-80DE-4F75893AA9C7}">
      <dgm:prSet/>
      <dgm:spPr/>
      <dgm:t>
        <a:bodyPr/>
        <a:lstStyle/>
        <a:p>
          <a:endParaRPr lang="en-US"/>
        </a:p>
      </dgm:t>
    </dgm:pt>
    <dgm:pt modelId="{09B5FAE0-C431-4549-94E8-9F84503BF99B}">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Personnel</a:t>
          </a:r>
        </a:p>
      </dgm:t>
    </dgm:pt>
    <dgm:pt modelId="{09FADF81-0188-4F58-88A4-FF00EFAF17C0}" type="parTrans" cxnId="{3A9ED142-081D-4E7E-B975-DC47F717B051}">
      <dgm:prSet/>
      <dgm:spPr/>
      <dgm:t>
        <a:bodyPr/>
        <a:lstStyle/>
        <a:p>
          <a:endParaRPr lang="en-US"/>
        </a:p>
      </dgm:t>
    </dgm:pt>
    <dgm:pt modelId="{8BCBD53B-78A5-4E83-A7C7-41E1DA4D594D}" type="sibTrans" cxnId="{3A9ED142-081D-4E7E-B975-DC47F717B051}">
      <dgm:prSet/>
      <dgm:spPr/>
      <dgm:t>
        <a:bodyPr/>
        <a:lstStyle/>
        <a:p>
          <a:endParaRPr lang="en-US"/>
        </a:p>
      </dgm:t>
    </dgm:pt>
    <dgm:pt modelId="{580B3F64-3D45-42AD-B337-F5FFEF6CD4A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Fret</a:t>
          </a:r>
        </a:p>
      </dgm:t>
    </dgm:pt>
    <dgm:pt modelId="{10A1F435-05BD-4C81-A38C-7F4C10627002}" type="parTrans" cxnId="{1D0345C2-F77B-46B1-B8F9-DE6D081F05AF}">
      <dgm:prSet/>
      <dgm:spPr/>
      <dgm:t>
        <a:bodyPr/>
        <a:lstStyle/>
        <a:p>
          <a:endParaRPr lang="en-US"/>
        </a:p>
      </dgm:t>
    </dgm:pt>
    <dgm:pt modelId="{7CBE3C53-ACC8-4CCA-949D-D3EFFEDD4927}" type="sibTrans" cxnId="{1D0345C2-F77B-46B1-B8F9-DE6D081F05AF}">
      <dgm:prSet/>
      <dgm:spPr/>
      <dgm:t>
        <a:bodyPr/>
        <a:lstStyle/>
        <a:p>
          <a:endParaRPr lang="en-US"/>
        </a:p>
      </dgm:t>
    </dgm:pt>
    <dgm:pt modelId="{D1AE30F2-0E0F-4F9E-AB44-9D98DA8FB461}">
      <dgm:prSet phldrT="[Text]"/>
      <dgm:spPr/>
      <dgm:t>
        <a:bodyPr/>
        <a:lstStyle/>
        <a:p>
          <a:pPr algn="l" rtl="0"/>
          <a:r>
            <a:rPr lang="en-US" b="0" i="0" dirty="0">
              <a:latin typeface="Open Sans"/>
              <a:ea typeface="Open Sans" panose="020B0606030504020204" pitchFamily="34" charset="0"/>
              <a:cs typeface="Open Sans" panose="020B0606030504020204" pitchFamily="34" charset="0"/>
            </a:rPr>
            <a:t>1. Demande du client</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D3465C9C-1C80-4049-B8FC-3CB8F2A7AF4A}" type="pres">
      <dgm:prSet presAssocID="{304468B5-D61E-42F3-8DB8-4F869F2F8B18}" presName="Name19" presStyleLbl="parChTrans1D2" presStyleIdx="0" presStyleCnt="4"/>
      <dgm:spPr/>
    </dgm:pt>
    <dgm:pt modelId="{AADCC484-2C14-4AE3-901F-20EBD4BF03BF}" type="pres">
      <dgm:prSet presAssocID="{EE058287-AEBC-4407-8615-D06153632EDA}" presName="Name21" presStyleCnt="0"/>
      <dgm:spPr/>
    </dgm:pt>
    <dgm:pt modelId="{C8149F30-0CD7-41B3-A566-53001E1F11BD}" type="pres">
      <dgm:prSet presAssocID="{EE058287-AEBC-4407-8615-D06153632EDA}" presName="level2Shape" presStyleLbl="node2" presStyleIdx="0" presStyleCnt="4"/>
      <dgm:spPr/>
    </dgm:pt>
    <dgm:pt modelId="{BAF144BC-5CEC-4BBE-A7C0-A083B604F3B1}" type="pres">
      <dgm:prSet presAssocID="{EE058287-AEBC-4407-8615-D06153632EDA}" presName="hierChild3" presStyleCnt="0"/>
      <dgm:spPr/>
    </dgm:pt>
    <dgm:pt modelId="{1E041BA2-E21F-4447-95A5-7E153A8108F8}" type="pres">
      <dgm:prSet presAssocID="{7B3ABE5B-615B-427C-B325-081B5A5427A5}" presName="Name19" presStyleLbl="parChTrans1D3" presStyleIdx="0" presStyleCnt="5"/>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3" presStyleIdx="0" presStyleCnt="5"/>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3" presStyleIdx="1" presStyleCnt="5"/>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3" presStyleIdx="1" presStyleCnt="5"/>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3" presStyleIdx="2" presStyleCnt="5"/>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3" presStyleIdx="2" presStyleCnt="5"/>
      <dgm:spPr/>
    </dgm:pt>
    <dgm:pt modelId="{FDF039E9-C009-4C64-A10C-EE8633BBDBB9}" type="pres">
      <dgm:prSet presAssocID="{43159C62-4811-478A-9AD1-1CE23C6AB071}" presName="hierChild3" presStyleCnt="0"/>
      <dgm:spPr/>
    </dgm:pt>
    <dgm:pt modelId="{1C8AE58C-3315-4AE1-A9B8-35CEDD01C24D}" type="pres">
      <dgm:prSet presAssocID="{CF6F68F4-42E1-4154-802F-6E431957D531}" presName="Name19" presStyleLbl="parChTrans1D2" presStyleIdx="1" presStyleCnt="4"/>
      <dgm:spPr/>
    </dgm:pt>
    <dgm:pt modelId="{289295FC-DB23-44FA-B3E3-8EC95805DE7F}" type="pres">
      <dgm:prSet presAssocID="{3D0456F1-34AB-4E4B-AAAA-6A81168A283F}" presName="Name21" presStyleCnt="0"/>
      <dgm:spPr/>
    </dgm:pt>
    <dgm:pt modelId="{E5E07B1C-67B9-4960-BDCC-6C450CF61661}" type="pres">
      <dgm:prSet presAssocID="{3D0456F1-34AB-4E4B-AAAA-6A81168A283F}" presName="level2Shape" presStyleLbl="node2" presStyleIdx="1" presStyleCnt="4"/>
      <dgm:spPr/>
    </dgm:pt>
    <dgm:pt modelId="{41E7BE55-4D91-451A-B2D5-7DED8E3614C5}" type="pres">
      <dgm:prSet presAssocID="{3D0456F1-34AB-4E4B-AAAA-6A81168A283F}" presName="hierChild3" presStyleCnt="0"/>
      <dgm:spPr/>
    </dgm:pt>
    <dgm:pt modelId="{A8433A5B-0D83-4458-818F-40304DCBB2D5}" type="pres">
      <dgm:prSet presAssocID="{3D9F99FA-33FD-4AE0-BCCD-B531F683770E}" presName="Name19" presStyleLbl="parChTrans1D2" presStyleIdx="2" presStyleCnt="4"/>
      <dgm:spPr/>
    </dgm:pt>
    <dgm:pt modelId="{00DFE7D3-2BCE-4852-88A6-FD1BDDF879BF}" type="pres">
      <dgm:prSet presAssocID="{75E4A7B8-6E73-404C-B613-EEC7A01F0EDD}" presName="Name21" presStyleCnt="0"/>
      <dgm:spPr/>
    </dgm:pt>
    <dgm:pt modelId="{F3ACAEFD-2EB8-42DC-93D7-E1A530DCF69F}" type="pres">
      <dgm:prSet presAssocID="{75E4A7B8-6E73-404C-B613-EEC7A01F0EDD}" presName="level2Shape" presStyleLbl="node2" presStyleIdx="2" presStyleCnt="4"/>
      <dgm:spPr/>
    </dgm:pt>
    <dgm:pt modelId="{744B13BE-FC16-4B48-A101-4EFF0FC9CC68}" type="pres">
      <dgm:prSet presAssocID="{75E4A7B8-6E73-404C-B613-EEC7A01F0EDD}" presName="hierChild3" presStyleCnt="0"/>
      <dgm:spPr/>
    </dgm:pt>
    <dgm:pt modelId="{6F715008-0D3D-4150-A37A-697C5D5A8E9D}" type="pres">
      <dgm:prSet presAssocID="{DAF4B1D1-63AA-47AE-B903-5191789A2045}" presName="Name19" presStyleLbl="parChTrans1D2" presStyleIdx="3" presStyleCnt="4"/>
      <dgm:spPr/>
    </dgm:pt>
    <dgm:pt modelId="{9B41F08B-302F-4AD0-B62A-40E877BA1B34}" type="pres">
      <dgm:prSet presAssocID="{740C391F-8E5D-4F65-9A53-D8CF2126250A}" presName="Name21" presStyleCnt="0"/>
      <dgm:spPr/>
    </dgm:pt>
    <dgm:pt modelId="{29432E23-43F2-4F60-B804-5AA7E3D57B63}" type="pres">
      <dgm:prSet presAssocID="{740C391F-8E5D-4F65-9A53-D8CF2126250A}" presName="level2Shape" presStyleLbl="node2" presStyleIdx="3" presStyleCnt="4"/>
      <dgm:spPr/>
    </dgm:pt>
    <dgm:pt modelId="{8500B9A8-1CA4-40CE-BAD6-3D5EBAA40D49}" type="pres">
      <dgm:prSet presAssocID="{740C391F-8E5D-4F65-9A53-D8CF2126250A}" presName="hierChild3" presStyleCnt="0"/>
      <dgm:spPr/>
    </dgm:pt>
    <dgm:pt modelId="{950DEDA0-7A32-48FC-A999-05C93E0BCF88}" type="pres">
      <dgm:prSet presAssocID="{09FADF81-0188-4F58-88A4-FF00EFAF17C0}" presName="Name19" presStyleLbl="parChTrans1D3" presStyleIdx="3" presStyleCnt="5"/>
      <dgm:spPr/>
    </dgm:pt>
    <dgm:pt modelId="{70CC927A-B374-4564-86E1-E79C5931B926}" type="pres">
      <dgm:prSet presAssocID="{09B5FAE0-C431-4549-94E8-9F84503BF99B}" presName="Name21" presStyleCnt="0"/>
      <dgm:spPr/>
    </dgm:pt>
    <dgm:pt modelId="{85F8DD86-D1A3-461B-91CB-90EBECC63E6D}" type="pres">
      <dgm:prSet presAssocID="{09B5FAE0-C431-4549-94E8-9F84503BF99B}" presName="level2Shape" presStyleLbl="node3" presStyleIdx="3" presStyleCnt="5"/>
      <dgm:spPr/>
    </dgm:pt>
    <dgm:pt modelId="{0BD0BF6E-0294-4D21-8510-96A9F346D281}" type="pres">
      <dgm:prSet presAssocID="{09B5FAE0-C431-4549-94E8-9F84503BF99B}" presName="hierChild3" presStyleCnt="0"/>
      <dgm:spPr/>
    </dgm:pt>
    <dgm:pt modelId="{DB2A0DA2-88D6-4666-A995-4C017AD428FF}" type="pres">
      <dgm:prSet presAssocID="{10A1F435-05BD-4C81-A38C-7F4C10627002}" presName="Name19" presStyleLbl="parChTrans1D3" presStyleIdx="4" presStyleCnt="5"/>
      <dgm:spPr/>
    </dgm:pt>
    <dgm:pt modelId="{0AAD2FA5-3D31-4CBE-9749-A5D9CC6E3285}" type="pres">
      <dgm:prSet presAssocID="{580B3F64-3D45-42AD-B337-F5FFEF6CD4AA}" presName="Name21" presStyleCnt="0"/>
      <dgm:spPr/>
    </dgm:pt>
    <dgm:pt modelId="{012487DD-2831-47E1-8916-6F1FD860A6A4}" type="pres">
      <dgm:prSet presAssocID="{580B3F64-3D45-42AD-B337-F5FFEF6CD4AA}" presName="level2Shape" presStyleLbl="node3" presStyleIdx="4" presStyleCnt="5"/>
      <dgm:spPr/>
    </dgm:pt>
    <dgm:pt modelId="{FCDC40E1-72D6-4780-B654-8246886DC2AE}" type="pres">
      <dgm:prSet presAssocID="{580B3F64-3D45-42AD-B337-F5FFEF6CD4AA}" presName="hierChild3" presStyleCnt="0"/>
      <dgm:spPr/>
    </dgm:pt>
    <dgm:pt modelId="{0BEC9A97-9D31-4E75-AAEC-F3ACC8456888}" type="pres">
      <dgm:prSet presAssocID="{4C7E7BFE-F0C2-4C0A-AD22-49D4613A2119}" presName="bgShapesFlow" presStyleCnt="0"/>
      <dgm:spPr/>
    </dgm:pt>
    <dgm:pt modelId="{0D5C6FCC-CAB5-4F43-9982-3C97B3C0178B}" type="pres">
      <dgm:prSet presAssocID="{17DA9C28-F94D-4915-BB6A-714BAC468CC6}" presName="rectComp" presStyleCnt="0"/>
      <dgm:spPr/>
    </dgm:pt>
    <dgm:pt modelId="{3A0320C4-056D-49B5-BAE0-A581F5E898A2}" type="pres">
      <dgm:prSet presAssocID="{17DA9C28-F94D-4915-BB6A-714BAC468CC6}" presName="bgRect" presStyleLbl="bgShp" presStyleIdx="0" presStyleCnt="3"/>
      <dgm:spPr/>
    </dgm:pt>
    <dgm:pt modelId="{C67AD8B9-E045-4C56-BE93-BE7A75C28881}" type="pres">
      <dgm:prSet presAssocID="{17DA9C28-F94D-4915-BB6A-714BAC468CC6}" presName="bgRectTx" presStyleLbl="bgShp" presStyleIdx="0" presStyleCnt="3">
        <dgm:presLayoutVars>
          <dgm:bulletEnabled val="1"/>
        </dgm:presLayoutVars>
      </dgm:prSet>
      <dgm:spPr/>
    </dgm:pt>
    <dgm:pt modelId="{03592971-B7FB-4D11-ADDA-0B5EE8C23113}" type="pres">
      <dgm:prSet presAssocID="{17DA9C28-F94D-4915-BB6A-714BAC468CC6}" presName="spComp" presStyleCnt="0"/>
      <dgm:spPr/>
    </dgm:pt>
    <dgm:pt modelId="{114FC255-BCAB-4178-8F29-63ADD403CF1E}" type="pres">
      <dgm:prSet presAssocID="{17DA9C28-F94D-4915-BB6A-714BAC468CC6}" presName="vSp"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1" presStyleCnt="3"/>
      <dgm:spPr/>
    </dgm:pt>
    <dgm:pt modelId="{168B69D1-D304-46E1-BE5D-966A9A9DADE4}" type="pres">
      <dgm:prSet presAssocID="{CBF319AA-1CA9-42DB-93DB-65351C4D8DDE}" presName="bgRectTx" presStyleLbl="bgShp" presStyleIdx="1" presStyleCnt="3">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2" presStyleCnt="3"/>
      <dgm:spPr/>
    </dgm:pt>
    <dgm:pt modelId="{7D26AC91-3F2C-48C0-BFFE-F8E9080B513A}" type="pres">
      <dgm:prSet presAssocID="{D1AE30F2-0E0F-4F9E-AB44-9D98DA8FB461}" presName="bgRectTx" presStyleLbl="bgShp" presStyleIdx="2" presStyleCnt="3">
        <dgm:presLayoutVars>
          <dgm:bulletEnabled val="1"/>
        </dgm:presLayoutVars>
      </dgm:prSet>
      <dgm:spPr/>
    </dgm:pt>
  </dgm:ptLst>
  <dgm:cxnLst>
    <dgm:cxn modelId="{66BCA006-05CD-441C-A14B-9240604329F5}" type="presOf" srcId="{3D9F99FA-33FD-4AE0-BCCD-B531F683770E}" destId="{A8433A5B-0D83-4458-818F-40304DCBB2D5}" srcOrd="0" destOrd="0" presId="urn:microsoft.com/office/officeart/2005/8/layout/hierarchy6"/>
    <dgm:cxn modelId="{CD170F1E-C2E9-48D6-9683-C3B095C34045}" type="presOf" srcId="{DAF4B1D1-63AA-47AE-B903-5191789A2045}" destId="{6F715008-0D3D-4150-A37A-697C5D5A8E9D}" srcOrd="0" destOrd="0" presId="urn:microsoft.com/office/officeart/2005/8/layout/hierarchy6"/>
    <dgm:cxn modelId="{390B3425-E644-4BB7-BC1B-38DFBC683BF1}" type="presOf" srcId="{10A1F435-05BD-4C81-A38C-7F4C10627002}" destId="{DB2A0DA2-88D6-4666-A995-4C017AD428FF}" srcOrd="0" destOrd="0" presId="urn:microsoft.com/office/officeart/2005/8/layout/hierarchy6"/>
    <dgm:cxn modelId="{50645A2F-1BBA-46BB-9018-63C8E15010EF}" type="presOf" srcId="{EE058287-AEBC-4407-8615-D06153632EDA}" destId="{C8149F30-0CD7-41B3-A566-53001E1F11BD}" srcOrd="0" destOrd="0" presId="urn:microsoft.com/office/officeart/2005/8/layout/hierarchy6"/>
    <dgm:cxn modelId="{66611C34-EF1C-4696-A71E-4E5B3491E8D2}" type="presOf" srcId="{3ACEDCF4-99FD-4D6B-A7EC-836665AF543F}" destId="{5A482BDB-DB92-44F4-AF13-ACA1F07BB199}" srcOrd="0" destOrd="0" presId="urn:microsoft.com/office/officeart/2005/8/layout/hierarchy6"/>
    <dgm:cxn modelId="{E8ABCF35-6A56-484C-80DE-4F75893AA9C7}" srcId="{20B2F7E3-DDB8-417D-B59B-2664068D5F9A}" destId="{740C391F-8E5D-4F65-9A53-D8CF2126250A}" srcOrd="3" destOrd="0" parTransId="{DAF4B1D1-63AA-47AE-B903-5191789A2045}" sibTransId="{44331293-F276-4541-BA8D-4E8C2E889182}"/>
    <dgm:cxn modelId="{7F84CE40-A5DE-4399-B66A-C9FB9E58F1F0}" type="presOf" srcId="{740C391F-8E5D-4F65-9A53-D8CF2126250A}" destId="{29432E23-43F2-4F60-B804-5AA7E3D57B63}"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EE058287-AEBC-4407-8615-D06153632EDA}" destId="{3ACEDCF4-99FD-4D6B-A7EC-836665AF543F}" srcOrd="1" destOrd="0" parTransId="{745F6EC1-F1E6-4789-BF92-7E6D3E377887}" sibTransId="{2E616930-19CC-4525-967C-32B5D014EDFF}"/>
    <dgm:cxn modelId="{D974FD60-0855-4D0D-A570-C68153C93196}" srcId="{4C7E7BFE-F0C2-4C0A-AD22-49D4613A2119}" destId="{17DA9C28-F94D-4915-BB6A-714BAC468CC6}" srcOrd="1" destOrd="0" parTransId="{1EB5943E-5FE8-453C-8720-F383B25FE4D8}" sibTransId="{9D4D5057-5EEF-4504-94D2-EC95284632B7}"/>
    <dgm:cxn modelId="{97ADC562-8EC0-4B79-A936-663C02A84A58}" type="presOf" srcId="{4C7E7BFE-F0C2-4C0A-AD22-49D4613A2119}" destId="{131C11E7-3AA6-41B1-8E1A-7003B451922A}" srcOrd="0" destOrd="0" presId="urn:microsoft.com/office/officeart/2005/8/layout/hierarchy6"/>
    <dgm:cxn modelId="{3A9ED142-081D-4E7E-B975-DC47F717B051}" srcId="{740C391F-8E5D-4F65-9A53-D8CF2126250A}" destId="{09B5FAE0-C431-4549-94E8-9F84503BF99B}" srcOrd="0" destOrd="0" parTransId="{09FADF81-0188-4F58-88A4-FF00EFAF17C0}" sibTransId="{8BCBD53B-78A5-4E83-A7C7-41E1DA4D594D}"/>
    <dgm:cxn modelId="{22187744-5DF1-4F9F-AC98-296C8FFC1494}" srcId="{4C7E7BFE-F0C2-4C0A-AD22-49D4613A2119}" destId="{CBF319AA-1CA9-42DB-93DB-65351C4D8DDE}" srcOrd="2" destOrd="0" parTransId="{4D7BCA3E-5A47-4835-881D-5E4D4D2E2970}" sibTransId="{FFCD2EDF-D70E-4A93-9129-AAE215E0B14D}"/>
    <dgm:cxn modelId="{DA3D9D47-6EB6-4980-851E-91E78A08B951}" type="presOf" srcId="{75E4A7B8-6E73-404C-B613-EEC7A01F0EDD}" destId="{F3ACAEFD-2EB8-42DC-93D7-E1A530DCF69F}" srcOrd="0" destOrd="0" presId="urn:microsoft.com/office/officeart/2005/8/layout/hierarchy6"/>
    <dgm:cxn modelId="{08032B68-7F83-46D4-BC7E-8BB46C38C43B}" type="presOf" srcId="{17DA9C28-F94D-4915-BB6A-714BAC468CC6}" destId="{C67AD8B9-E045-4C56-BE93-BE7A75C28881}" srcOrd="1" destOrd="0" presId="urn:microsoft.com/office/officeart/2005/8/layout/hierarchy6"/>
    <dgm:cxn modelId="{4511C548-144E-43B3-89FF-31B8BF882599}" srcId="{EE058287-AEBC-4407-8615-D06153632EDA}" destId="{FA65A169-D8CF-460C-8752-DC3554FC44C9}" srcOrd="0" destOrd="0" parTransId="{7B3ABE5B-615B-427C-B325-081B5A5427A5}" sibTransId="{E0374E0A-0CF2-4BCC-88A8-DB8A4FD2B174}"/>
    <dgm:cxn modelId="{938F7369-C188-4537-BCC0-E191B8100F28}" srcId="{4C7E7BFE-F0C2-4C0A-AD22-49D4613A2119}" destId="{D1AE30F2-0E0F-4F9E-AB44-9D98DA8FB461}" srcOrd="3"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53CDD4D-A3D7-40A2-AB8C-68A34C6ECB24}" type="presOf" srcId="{09B5FAE0-C431-4549-94E8-9F84503BF99B}" destId="{85F8DD86-D1A3-461B-91CB-90EBECC63E6D}" srcOrd="0" destOrd="0" presId="urn:microsoft.com/office/officeart/2005/8/layout/hierarchy6"/>
    <dgm:cxn modelId="{A4B7356E-4D56-4DBA-A292-9978AE2A358F}" type="presOf" srcId="{304468B5-D61E-42F3-8DB8-4F869F2F8B18}" destId="{D3465C9C-1C80-4049-B8FC-3CB8F2A7AF4A}" srcOrd="0" destOrd="0" presId="urn:microsoft.com/office/officeart/2005/8/layout/hierarchy6"/>
    <dgm:cxn modelId="{FA62DD59-2D00-41BA-8798-23AA733EB23F}" type="presOf" srcId="{FA65A169-D8CF-460C-8752-DC3554FC44C9}" destId="{5B35674C-A8A0-4D7A-8F92-AE3FC067E41C}" srcOrd="0" destOrd="0" presId="urn:microsoft.com/office/officeart/2005/8/layout/hierarchy6"/>
    <dgm:cxn modelId="{9F690888-FB94-4AF6-A816-6FFF0400A998}" type="presOf" srcId="{CF6F68F4-42E1-4154-802F-6E431957D531}" destId="{1C8AE58C-3315-4AE1-A9B8-35CEDD01C24D}" srcOrd="0" destOrd="0" presId="urn:microsoft.com/office/officeart/2005/8/layout/hierarchy6"/>
    <dgm:cxn modelId="{9DB5048A-8922-4EB3-9113-1A3E4567F56C}" srcId="{20B2F7E3-DDB8-417D-B59B-2664068D5F9A}" destId="{75E4A7B8-6E73-404C-B613-EEC7A01F0EDD}" srcOrd="2" destOrd="0" parTransId="{3D9F99FA-33FD-4AE0-BCCD-B531F683770E}" sibTransId="{D1A239C0-4423-41DA-A959-75E8817A8F18}"/>
    <dgm:cxn modelId="{39F2218D-3EE4-437C-9004-5AFC6130C8FB}" type="presOf" srcId="{D1AE30F2-0E0F-4F9E-AB44-9D98DA8FB461}" destId="{DCA7789E-B664-4CF0-96FD-1C4CF43861C7}" srcOrd="0" destOrd="0" presId="urn:microsoft.com/office/officeart/2005/8/layout/hierarchy6"/>
    <dgm:cxn modelId="{97850B9E-6CB3-4C80-8A6C-87DBAD1E3DB7}" type="presOf" srcId="{745F6EC1-F1E6-4789-BF92-7E6D3E377887}" destId="{0E2848D1-69E0-4D0A-947C-3A7C779DCD78}" srcOrd="0" destOrd="0" presId="urn:microsoft.com/office/officeart/2005/8/layout/hierarchy6"/>
    <dgm:cxn modelId="{4EA64EA5-4008-40F5-97D3-82593369FCF5}" type="presOf" srcId="{379B49EA-A2F2-4EC3-A712-E15E7F11847A}" destId="{23FDE072-C851-47A8-88F6-8DEA164C3F98}" srcOrd="0" destOrd="0" presId="urn:microsoft.com/office/officeart/2005/8/layout/hierarchy6"/>
    <dgm:cxn modelId="{C1E23CA9-0F45-4FC9-903D-500E8DC7F6C6}" type="presOf" srcId="{3D0456F1-34AB-4E4B-AAAA-6A81168A283F}" destId="{E5E07B1C-67B9-4960-BDCC-6C450CF61661}" srcOrd="0" destOrd="0" presId="urn:microsoft.com/office/officeart/2005/8/layout/hierarchy6"/>
    <dgm:cxn modelId="{64C015B8-3735-47FC-A6A9-55A1E259AF49}" srcId="{20B2F7E3-DDB8-417D-B59B-2664068D5F9A}" destId="{EE058287-AEBC-4407-8615-D06153632EDA}" srcOrd="0" destOrd="0" parTransId="{304468B5-D61E-42F3-8DB8-4F869F2F8B18}" sibTransId="{41C457BF-F8E2-4A80-9494-503F22EBAAD0}"/>
    <dgm:cxn modelId="{33A997BB-F6DD-4795-977D-2BF3E5A70040}" type="presOf" srcId="{09FADF81-0188-4F58-88A4-FF00EFAF17C0}" destId="{950DEDA0-7A32-48FC-A999-05C93E0BCF88}" srcOrd="0" destOrd="0" presId="urn:microsoft.com/office/officeart/2005/8/layout/hierarchy6"/>
    <dgm:cxn modelId="{FADAFABF-0885-4321-9688-E292BF871614}" srcId="{EE058287-AEBC-4407-8615-D06153632EDA}" destId="{43159C62-4811-478A-9AD1-1CE23C6AB071}" srcOrd="2" destOrd="0" parTransId="{379B49EA-A2F2-4EC3-A712-E15E7F11847A}" sibTransId="{C1E5159A-1E8E-4E14-A59B-46B7B561B289}"/>
    <dgm:cxn modelId="{1D0345C2-F77B-46B1-B8F9-DE6D081F05AF}" srcId="{740C391F-8E5D-4F65-9A53-D8CF2126250A}" destId="{580B3F64-3D45-42AD-B337-F5FFEF6CD4AA}" srcOrd="1" destOrd="0" parTransId="{10A1F435-05BD-4C81-A38C-7F4C10627002}" sibTransId="{7CBE3C53-ACC8-4CCA-949D-D3EFFEDD4927}"/>
    <dgm:cxn modelId="{AC0BF2C3-4D34-4346-B4CB-ED323A77ABC5}" type="presOf" srcId="{43159C62-4811-478A-9AD1-1CE23C6AB071}" destId="{744C59E9-4094-4128-87EB-3DDE979CD75C}" srcOrd="0" destOrd="0" presId="urn:microsoft.com/office/officeart/2005/8/layout/hierarchy6"/>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67F663CF-65CE-4F3D-A4E5-26A126074E01}" type="presOf" srcId="{580B3F64-3D45-42AD-B337-F5FFEF6CD4AA}" destId="{012487DD-2831-47E1-8916-6F1FD860A6A4}" srcOrd="0" destOrd="0" presId="urn:microsoft.com/office/officeart/2005/8/layout/hierarchy6"/>
    <dgm:cxn modelId="{6835A2E3-DB95-4F31-B14B-040359B25432}" type="presOf" srcId="{17DA9C28-F94D-4915-BB6A-714BAC468CC6}" destId="{3A0320C4-056D-49B5-BAE0-A581F5E898A2}" srcOrd="0" destOrd="0" presId="urn:microsoft.com/office/officeart/2005/8/layout/hierarchy6"/>
    <dgm:cxn modelId="{954FD1EE-AEA2-4E67-B7F2-4BA103BC185B}" srcId="{20B2F7E3-DDB8-417D-B59B-2664068D5F9A}" destId="{3D0456F1-34AB-4E4B-AAAA-6A81168A283F}" srcOrd="1" destOrd="0" parTransId="{CF6F68F4-42E1-4154-802F-6E431957D531}" sibTransId="{46BE574E-9EEC-44C1-AD5D-1A25C3086738}"/>
    <dgm:cxn modelId="{FF457EF0-3DBF-4C86-B0A6-6A2B13D428BD}"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E765F2B8-CEB6-4E04-A01F-F5CC810E56A9}" type="presParOf" srcId="{5CA8B6A1-A6C7-40B3-9178-B5A35848ECAB}" destId="{D3465C9C-1C80-4049-B8FC-3CB8F2A7AF4A}" srcOrd="0" destOrd="0" presId="urn:microsoft.com/office/officeart/2005/8/layout/hierarchy6"/>
    <dgm:cxn modelId="{B38B1011-D71F-4930-9595-F957ACBF5F54}" type="presParOf" srcId="{5CA8B6A1-A6C7-40B3-9178-B5A35848ECAB}" destId="{AADCC484-2C14-4AE3-901F-20EBD4BF03BF}" srcOrd="1" destOrd="0" presId="urn:microsoft.com/office/officeart/2005/8/layout/hierarchy6"/>
    <dgm:cxn modelId="{FBA554B1-7BC5-49C8-A2FB-92ABB178DB35}" type="presParOf" srcId="{AADCC484-2C14-4AE3-901F-20EBD4BF03BF}" destId="{C8149F30-0CD7-41B3-A566-53001E1F11BD}" srcOrd="0" destOrd="0" presId="urn:microsoft.com/office/officeart/2005/8/layout/hierarchy6"/>
    <dgm:cxn modelId="{D2DB15EE-59C2-4677-B297-FF25014BB312}" type="presParOf" srcId="{AADCC484-2C14-4AE3-901F-20EBD4BF03BF}" destId="{BAF144BC-5CEC-4BBE-A7C0-A083B604F3B1}" srcOrd="1" destOrd="0" presId="urn:microsoft.com/office/officeart/2005/8/layout/hierarchy6"/>
    <dgm:cxn modelId="{65314C9D-F24A-4AF5-8937-E5F5A9684FDB}" type="presParOf" srcId="{BAF144BC-5CEC-4BBE-A7C0-A083B604F3B1}" destId="{1E041BA2-E21F-4447-95A5-7E153A8108F8}" srcOrd="0" destOrd="0" presId="urn:microsoft.com/office/officeart/2005/8/layout/hierarchy6"/>
    <dgm:cxn modelId="{17FBA019-C7FF-42F7-B6A3-DA50684E9FF0}" type="presParOf" srcId="{BAF144BC-5CEC-4BBE-A7C0-A083B604F3B1}" destId="{B9AB038F-281F-46FD-9B1D-993405DBBF5D}" srcOrd="1" destOrd="0" presId="urn:microsoft.com/office/officeart/2005/8/layout/hierarchy6"/>
    <dgm:cxn modelId="{40AB6024-4EA9-4845-8125-A30FB078C0CB}" type="presParOf" srcId="{B9AB038F-281F-46FD-9B1D-993405DBBF5D}" destId="{5B35674C-A8A0-4D7A-8F92-AE3FC067E41C}" srcOrd="0" destOrd="0" presId="urn:microsoft.com/office/officeart/2005/8/layout/hierarchy6"/>
    <dgm:cxn modelId="{E83E8C27-4214-41D8-9774-582F7075D227}" type="presParOf" srcId="{B9AB038F-281F-46FD-9B1D-993405DBBF5D}" destId="{E49B791D-9955-4E46-BC43-AA910FC43F2B}" srcOrd="1" destOrd="0" presId="urn:microsoft.com/office/officeart/2005/8/layout/hierarchy6"/>
    <dgm:cxn modelId="{72E5F484-C94C-4752-8D7A-3571F013FADA}" type="presParOf" srcId="{BAF144BC-5CEC-4BBE-A7C0-A083B604F3B1}" destId="{0E2848D1-69E0-4D0A-947C-3A7C779DCD78}" srcOrd="2" destOrd="0" presId="urn:microsoft.com/office/officeart/2005/8/layout/hierarchy6"/>
    <dgm:cxn modelId="{03BE1038-50FC-46DE-91DF-7C74AC2B732A}" type="presParOf" srcId="{BAF144BC-5CEC-4BBE-A7C0-A083B604F3B1}" destId="{B66B935E-90F9-4817-AB6D-94955DD7D9A0}" srcOrd="3" destOrd="0" presId="urn:microsoft.com/office/officeart/2005/8/layout/hierarchy6"/>
    <dgm:cxn modelId="{89D8BF1B-E7AC-4CD2-B394-D954AA861C58}" type="presParOf" srcId="{B66B935E-90F9-4817-AB6D-94955DD7D9A0}" destId="{5A482BDB-DB92-44F4-AF13-ACA1F07BB199}" srcOrd="0" destOrd="0" presId="urn:microsoft.com/office/officeart/2005/8/layout/hierarchy6"/>
    <dgm:cxn modelId="{517A6997-D41B-4D4C-A654-7984FD047068}" type="presParOf" srcId="{B66B935E-90F9-4817-AB6D-94955DD7D9A0}" destId="{906803D2-6BB1-456F-B877-7C2CA4BA885E}" srcOrd="1" destOrd="0" presId="urn:microsoft.com/office/officeart/2005/8/layout/hierarchy6"/>
    <dgm:cxn modelId="{FF5E3F47-1574-489A-BE57-7864160F1DE3}" type="presParOf" srcId="{BAF144BC-5CEC-4BBE-A7C0-A083B604F3B1}" destId="{23FDE072-C851-47A8-88F6-8DEA164C3F98}" srcOrd="4" destOrd="0" presId="urn:microsoft.com/office/officeart/2005/8/layout/hierarchy6"/>
    <dgm:cxn modelId="{37D7D793-2EC6-4704-B5E9-A248C8F05B73}" type="presParOf" srcId="{BAF144BC-5CEC-4BBE-A7C0-A083B604F3B1}" destId="{74675056-FF7D-4C2D-9A71-01BB10CFBF7B}" srcOrd="5" destOrd="0" presId="urn:microsoft.com/office/officeart/2005/8/layout/hierarchy6"/>
    <dgm:cxn modelId="{CCBBDDD4-EC8D-4926-A9D7-2F4B0EFB906B}" type="presParOf" srcId="{74675056-FF7D-4C2D-9A71-01BB10CFBF7B}" destId="{744C59E9-4094-4128-87EB-3DDE979CD75C}" srcOrd="0" destOrd="0" presId="urn:microsoft.com/office/officeart/2005/8/layout/hierarchy6"/>
    <dgm:cxn modelId="{CADF5CF2-4673-4023-A1F2-69605D3ED014}" type="presParOf" srcId="{74675056-FF7D-4C2D-9A71-01BB10CFBF7B}" destId="{FDF039E9-C009-4C64-A10C-EE8633BBDBB9}" srcOrd="1" destOrd="0" presId="urn:microsoft.com/office/officeart/2005/8/layout/hierarchy6"/>
    <dgm:cxn modelId="{3DA8AD0F-DC8B-42AE-9402-0CAB5519CED9}" type="presParOf" srcId="{5CA8B6A1-A6C7-40B3-9178-B5A35848ECAB}" destId="{1C8AE58C-3315-4AE1-A9B8-35CEDD01C24D}" srcOrd="2" destOrd="0" presId="urn:microsoft.com/office/officeart/2005/8/layout/hierarchy6"/>
    <dgm:cxn modelId="{893300B1-56B2-4BBC-A274-9C42C11CC79B}" type="presParOf" srcId="{5CA8B6A1-A6C7-40B3-9178-B5A35848ECAB}" destId="{289295FC-DB23-44FA-B3E3-8EC95805DE7F}" srcOrd="3" destOrd="0" presId="urn:microsoft.com/office/officeart/2005/8/layout/hierarchy6"/>
    <dgm:cxn modelId="{7972CE01-C946-4780-8D3C-D40C8C92C176}" type="presParOf" srcId="{289295FC-DB23-44FA-B3E3-8EC95805DE7F}" destId="{E5E07B1C-67B9-4960-BDCC-6C450CF61661}" srcOrd="0" destOrd="0" presId="urn:microsoft.com/office/officeart/2005/8/layout/hierarchy6"/>
    <dgm:cxn modelId="{F4F061EF-D5E8-41C7-B517-1514FEC6207E}" type="presParOf" srcId="{289295FC-DB23-44FA-B3E3-8EC95805DE7F}" destId="{41E7BE55-4D91-451A-B2D5-7DED8E3614C5}" srcOrd="1" destOrd="0" presId="urn:microsoft.com/office/officeart/2005/8/layout/hierarchy6"/>
    <dgm:cxn modelId="{F5F4B354-4CEE-41E7-BDA1-7839BDA4D55F}" type="presParOf" srcId="{5CA8B6A1-A6C7-40B3-9178-B5A35848ECAB}" destId="{A8433A5B-0D83-4458-818F-40304DCBB2D5}" srcOrd="4" destOrd="0" presId="urn:microsoft.com/office/officeart/2005/8/layout/hierarchy6"/>
    <dgm:cxn modelId="{F227EE4E-C2ED-48CB-914E-244CEE2CC4B0}" type="presParOf" srcId="{5CA8B6A1-A6C7-40B3-9178-B5A35848ECAB}" destId="{00DFE7D3-2BCE-4852-88A6-FD1BDDF879BF}" srcOrd="5" destOrd="0" presId="urn:microsoft.com/office/officeart/2005/8/layout/hierarchy6"/>
    <dgm:cxn modelId="{EAB3952C-2B5B-4E55-9F99-4488B6C5F46D}" type="presParOf" srcId="{00DFE7D3-2BCE-4852-88A6-FD1BDDF879BF}" destId="{F3ACAEFD-2EB8-42DC-93D7-E1A530DCF69F}" srcOrd="0" destOrd="0" presId="urn:microsoft.com/office/officeart/2005/8/layout/hierarchy6"/>
    <dgm:cxn modelId="{EF5A3C9F-8832-4D06-B87A-08E22DE9CB32}" type="presParOf" srcId="{00DFE7D3-2BCE-4852-88A6-FD1BDDF879BF}" destId="{744B13BE-FC16-4B48-A101-4EFF0FC9CC68}" srcOrd="1" destOrd="0" presId="urn:microsoft.com/office/officeart/2005/8/layout/hierarchy6"/>
    <dgm:cxn modelId="{0EA675C4-3679-4144-B40F-664F17D52BA0}" type="presParOf" srcId="{5CA8B6A1-A6C7-40B3-9178-B5A35848ECAB}" destId="{6F715008-0D3D-4150-A37A-697C5D5A8E9D}" srcOrd="6" destOrd="0" presId="urn:microsoft.com/office/officeart/2005/8/layout/hierarchy6"/>
    <dgm:cxn modelId="{115D6081-0C96-4B10-8DA9-FDA1B8F37F76}" type="presParOf" srcId="{5CA8B6A1-A6C7-40B3-9178-B5A35848ECAB}" destId="{9B41F08B-302F-4AD0-B62A-40E877BA1B34}" srcOrd="7" destOrd="0" presId="urn:microsoft.com/office/officeart/2005/8/layout/hierarchy6"/>
    <dgm:cxn modelId="{95DBB363-9360-4DB1-A387-03299B9C11C7}" type="presParOf" srcId="{9B41F08B-302F-4AD0-B62A-40E877BA1B34}" destId="{29432E23-43F2-4F60-B804-5AA7E3D57B63}" srcOrd="0" destOrd="0" presId="urn:microsoft.com/office/officeart/2005/8/layout/hierarchy6"/>
    <dgm:cxn modelId="{0458113A-3369-42F5-A79A-6426F83ED963}" type="presParOf" srcId="{9B41F08B-302F-4AD0-B62A-40E877BA1B34}" destId="{8500B9A8-1CA4-40CE-BAD6-3D5EBAA40D49}" srcOrd="1" destOrd="0" presId="urn:microsoft.com/office/officeart/2005/8/layout/hierarchy6"/>
    <dgm:cxn modelId="{1AFF4443-5002-46C1-88D4-5BAEE1D46E5E}" type="presParOf" srcId="{8500B9A8-1CA4-40CE-BAD6-3D5EBAA40D49}" destId="{950DEDA0-7A32-48FC-A999-05C93E0BCF88}" srcOrd="0" destOrd="0" presId="urn:microsoft.com/office/officeart/2005/8/layout/hierarchy6"/>
    <dgm:cxn modelId="{7862535B-D68C-442D-BCA8-D2A199FB2FE4}" type="presParOf" srcId="{8500B9A8-1CA4-40CE-BAD6-3D5EBAA40D49}" destId="{70CC927A-B374-4564-86E1-E79C5931B926}" srcOrd="1" destOrd="0" presId="urn:microsoft.com/office/officeart/2005/8/layout/hierarchy6"/>
    <dgm:cxn modelId="{0817B4B4-D73C-471D-BF58-16886DE0178C}" type="presParOf" srcId="{70CC927A-B374-4564-86E1-E79C5931B926}" destId="{85F8DD86-D1A3-461B-91CB-90EBECC63E6D}" srcOrd="0" destOrd="0" presId="urn:microsoft.com/office/officeart/2005/8/layout/hierarchy6"/>
    <dgm:cxn modelId="{D2F676CC-209C-49F6-9CB2-B7BDB20B7D9C}" type="presParOf" srcId="{70CC927A-B374-4564-86E1-E79C5931B926}" destId="{0BD0BF6E-0294-4D21-8510-96A9F346D281}" srcOrd="1" destOrd="0" presId="urn:microsoft.com/office/officeart/2005/8/layout/hierarchy6"/>
    <dgm:cxn modelId="{673AA81E-7046-408B-AC67-A4C3E01EA71B}" type="presParOf" srcId="{8500B9A8-1CA4-40CE-BAD6-3D5EBAA40D49}" destId="{DB2A0DA2-88D6-4666-A995-4C017AD428FF}" srcOrd="2" destOrd="0" presId="urn:microsoft.com/office/officeart/2005/8/layout/hierarchy6"/>
    <dgm:cxn modelId="{8C24DD9B-F514-4AF0-9533-09707D3CE197}" type="presParOf" srcId="{8500B9A8-1CA4-40CE-BAD6-3D5EBAA40D49}" destId="{0AAD2FA5-3D31-4CBE-9749-A5D9CC6E3285}" srcOrd="3" destOrd="0" presId="urn:microsoft.com/office/officeart/2005/8/layout/hierarchy6"/>
    <dgm:cxn modelId="{8FC43409-368F-4F45-8921-A5CB09F16492}" type="presParOf" srcId="{0AAD2FA5-3D31-4CBE-9749-A5D9CC6E3285}" destId="{012487DD-2831-47E1-8916-6F1FD860A6A4}" srcOrd="0" destOrd="0" presId="urn:microsoft.com/office/officeart/2005/8/layout/hierarchy6"/>
    <dgm:cxn modelId="{1CAE4B4A-7B1D-4081-824A-581C6AD1AC02}" type="presParOf" srcId="{0AAD2FA5-3D31-4CBE-9749-A5D9CC6E3285}" destId="{FCDC40E1-72D6-4780-B654-8246886DC2AE}"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E4889F8D-0CD8-4D6F-AC94-A0AFB86361E2}" type="presParOf" srcId="{0BEC9A97-9D31-4E75-AAEC-F3ACC8456888}" destId="{0D5C6FCC-CAB5-4F43-9982-3C97B3C0178B}" srcOrd="0" destOrd="0" presId="urn:microsoft.com/office/officeart/2005/8/layout/hierarchy6"/>
    <dgm:cxn modelId="{396C57CB-29C5-4A98-9E19-0FB86434D430}" type="presParOf" srcId="{0D5C6FCC-CAB5-4F43-9982-3C97B3C0178B}" destId="{3A0320C4-056D-49B5-BAE0-A581F5E898A2}" srcOrd="0" destOrd="0" presId="urn:microsoft.com/office/officeart/2005/8/layout/hierarchy6"/>
    <dgm:cxn modelId="{16CCC4BB-672C-4512-AEBB-939F0887B12E}" type="presParOf" srcId="{0D5C6FCC-CAB5-4F43-9982-3C97B3C0178B}" destId="{C67AD8B9-E045-4C56-BE93-BE7A75C28881}" srcOrd="1" destOrd="0" presId="urn:microsoft.com/office/officeart/2005/8/layout/hierarchy6"/>
    <dgm:cxn modelId="{20CC6BE4-A8F4-4E07-85A8-B8CBDB164CF0}" type="presParOf" srcId="{0BEC9A97-9D31-4E75-AAEC-F3ACC8456888}" destId="{03592971-B7FB-4D11-ADDA-0B5EE8C23113}" srcOrd="1" destOrd="0" presId="urn:microsoft.com/office/officeart/2005/8/layout/hierarchy6"/>
    <dgm:cxn modelId="{58AB8269-C33F-4B75-B7A1-B5E916F5401A}" type="presParOf" srcId="{03592971-B7FB-4D11-ADDA-0B5EE8C23113}" destId="{114FC255-BCAB-4178-8F29-63ADD403CF1E}" srcOrd="0" destOrd="0" presId="urn:microsoft.com/office/officeart/2005/8/layout/hierarchy6"/>
    <dgm:cxn modelId="{3D38F977-847A-492B-9515-B39C1125D0EB}" type="presParOf" srcId="{0BEC9A97-9D31-4E75-AAEC-F3ACC8456888}" destId="{3031633A-736F-44CA-B495-2A25835C4B8F}" srcOrd="2"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3"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4"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Reconstruction de la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 base</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solidFill>
      </dgm:spPr>
      <dgm:t>
        <a:bodyPr/>
        <a:lstStyle/>
        <a:p>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Élaboration</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scénarios</a:t>
          </a:r>
          <a:endParaRPr lang="en-US" sz="16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Analyse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résultats</a:t>
          </a:r>
          <a:endParaRPr lang="en-US" sz="16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746E6E-5CEF-47CB-9F4B-C6910C0A8F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594096-C1F9-4601-B54A-6122E467EE9A}">
      <dgm:prSet phldrT="[Text]" custT="1"/>
      <dgm:spPr/>
      <dgm:t>
        <a:bodyPr anchor="t"/>
        <a:lstStyle/>
        <a:p>
          <a:r>
            <a:rPr lang="fr-FR" sz="2800" b="0" i="0" dirty="0">
              <a:latin typeface="Open Sans Light"/>
            </a:rPr>
            <a:t>À partir de MAED-D</a:t>
          </a:r>
          <a:endParaRPr lang="en-US" sz="2800" b="0" i="0" dirty="0">
            <a:latin typeface="Open Sans Light"/>
            <a:ea typeface="Open Sans Light" panose="020B0306030504020204" pitchFamily="34" charset="0"/>
            <a:cs typeface="Open Sans Light" panose="020B0306030504020204" pitchFamily="34" charset="0"/>
          </a:endParaRPr>
        </a:p>
      </dgm:t>
    </dgm:pt>
    <dgm:pt modelId="{496E7745-07B7-4124-8DE0-9787C4E32DD5}" type="parTrans" cxnId="{C0DC6E78-F8E1-41A9-9500-494022DEE70B}">
      <dgm:prSet/>
      <dgm:spPr/>
      <dgm:t>
        <a:bodyPr/>
        <a:lstStyle/>
        <a:p>
          <a:endParaRPr lang="en-US"/>
        </a:p>
      </dgm:t>
    </dgm:pt>
    <dgm:pt modelId="{ACA5AC51-35CD-4996-91B5-03A16B695364}" type="sibTrans" cxnId="{C0DC6E78-F8E1-41A9-9500-494022DEE70B}">
      <dgm:prSet/>
      <dgm:spPr/>
      <dgm:t>
        <a:bodyPr/>
        <a:lstStyle/>
        <a:p>
          <a:endParaRPr lang="en-US"/>
        </a:p>
      </dgm:t>
    </dgm:pt>
    <dgm:pt modelId="{E8DDF87A-A072-4F71-A591-6E879BAB52B0}">
      <dgm:prSet phldrT="[Text]" custT="1"/>
      <dgm:spPr>
        <a:solidFill>
          <a:srgbClr val="71CCFF"/>
        </a:solidFill>
      </dgm:spPr>
      <dgm:t>
        <a:bodyPr/>
        <a:lstStyle/>
        <a:p>
          <a:pPr>
            <a:buFont typeface="Arial" pitchFamily="34" charset="0"/>
            <a:buChar char="•"/>
          </a:pPr>
          <a:r>
            <a:rPr lang="en-GB" sz="1800" b="0" i="0" dirty="0">
              <a:solidFill>
                <a:srgbClr val="000000"/>
              </a:solidFill>
              <a:latin typeface="Open Sans Light"/>
              <a:ea typeface="Open Sans Light" panose="020B0306030504020204" pitchFamily="34" charset="0"/>
              <a:cs typeface="Open Sans Light" panose="020B0306030504020204" pitchFamily="34" charset="0"/>
            </a:rPr>
            <a:t>Horizon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temporel</a:t>
          </a:r>
          <a:r>
            <a:rPr lang="en-GB" sz="1800" b="0" i="0" dirty="0">
              <a:solidFill>
                <a:srgbClr val="000000"/>
              </a:solidFill>
              <a:latin typeface="Open Sans Light"/>
              <a:ea typeface="Open Sans Light" panose="020B0306030504020204" pitchFamily="34" charset="0"/>
              <a:cs typeface="Open Sans Light" panose="020B0306030504020204" pitchFamily="34" charset="0"/>
            </a:rPr>
            <a:t> de la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période</a:t>
          </a:r>
          <a:r>
            <a:rPr lang="en-GB" sz="1800" b="0" i="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d'étude</a:t>
          </a:r>
          <a:r>
            <a:rPr lang="en-GB" sz="1800" b="0" i="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années</a:t>
          </a:r>
          <a:r>
            <a:rPr lang="en-GB" sz="1800" b="0" i="0" dirty="0">
              <a:solidFill>
                <a:srgbClr val="000000"/>
              </a:solidFill>
              <a:latin typeface="Open Sans Light"/>
              <a:ea typeface="Open Sans Light" panose="020B0306030504020204" pitchFamily="34" charset="0"/>
              <a:cs typeface="Open Sans Light" panose="020B0306030504020204" pitchFamily="34" charset="0"/>
            </a:rPr>
            <a:t> de base et de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référence</a:t>
          </a:r>
          <a:r>
            <a:rPr lang="en-GB" sz="1800" b="0" i="0" dirty="0">
              <a:solidFill>
                <a:srgbClr val="000000"/>
              </a:solidFill>
              <a:latin typeface="Open Sans Light"/>
              <a:ea typeface="Open Sans Light" panose="020B0306030504020204" pitchFamily="34" charset="0"/>
              <a:cs typeface="Open Sans Light" panose="020B0306030504020204" pitchFamily="34" charset="0"/>
            </a:rPr>
            <a:t>)</a:t>
          </a:r>
          <a:endParaRPr lang="en-US" sz="1800" b="0" i="0" dirty="0">
            <a:latin typeface="Open Sans Light"/>
            <a:ea typeface="Open Sans Light" panose="020B0306030504020204" pitchFamily="34" charset="0"/>
            <a:cs typeface="Open Sans Light" panose="020B0306030504020204" pitchFamily="34" charset="0"/>
          </a:endParaRPr>
        </a:p>
      </dgm:t>
    </dgm:pt>
    <dgm:pt modelId="{45EC0A07-8C51-4B9E-A064-AEECA0DBC8F9}" type="parTrans" cxnId="{2E6F55C2-CA98-42A5-A04D-6E512C110CE3}">
      <dgm:prSet/>
      <dgm:spPr/>
      <dgm:t>
        <a:bodyPr/>
        <a:lstStyle/>
        <a:p>
          <a:endParaRPr lang="en-US"/>
        </a:p>
      </dgm:t>
    </dgm:pt>
    <dgm:pt modelId="{87F16E80-6E2A-4966-90BA-1F0D50428F3D}" type="sibTrans" cxnId="{2E6F55C2-CA98-42A5-A04D-6E512C110CE3}">
      <dgm:prSet/>
      <dgm:spPr/>
      <dgm:t>
        <a:bodyPr/>
        <a:lstStyle/>
        <a:p>
          <a:endParaRPr lang="en-US"/>
        </a:p>
      </dgm:t>
    </dgm:pt>
    <dgm:pt modelId="{395BE54B-AA99-475A-8AB9-1E3AFF6450AF}">
      <dgm:prSet phldrT="[Text]" custT="1"/>
      <dgm:spPr/>
      <dgm:t>
        <a:bodyPr anchor="t"/>
        <a:lstStyle/>
        <a:p>
          <a:r>
            <a:rPr lang="en-US" sz="2800" b="0" i="0" dirty="0">
              <a:latin typeface="Open Sans Light"/>
              <a:ea typeface="Open Sans Light" panose="020B0306030504020204" pitchFamily="34" charset="0"/>
              <a:cs typeface="Open Sans Light" panose="020B0306030504020204" pitchFamily="34" charset="0"/>
            </a:rPr>
            <a:t>De l'utilisateur</a:t>
          </a:r>
        </a:p>
      </dgm:t>
    </dgm:pt>
    <dgm:pt modelId="{703F28F9-2B28-41FC-A6CB-EC45A57EE54A}" type="parTrans" cxnId="{1894884E-7690-4AD3-9136-244F6AC0F16B}">
      <dgm:prSet/>
      <dgm:spPr/>
      <dgm:t>
        <a:bodyPr/>
        <a:lstStyle/>
        <a:p>
          <a:endParaRPr lang="en-US"/>
        </a:p>
      </dgm:t>
    </dgm:pt>
    <dgm:pt modelId="{26D1E434-C54D-42AF-9AF4-5534456F4E76}" type="sibTrans" cxnId="{1894884E-7690-4AD3-9136-244F6AC0F16B}">
      <dgm:prSet/>
      <dgm:spPr/>
      <dgm:t>
        <a:bodyPr/>
        <a:lstStyle/>
        <a:p>
          <a:endParaRPr lang="en-US"/>
        </a:p>
      </dgm:t>
    </dgm:pt>
    <dgm:pt modelId="{D64ABAD0-9D10-4C4A-8C32-6A13573CAA5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Saisons</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D7E97E70-C6CF-4AD4-8DC2-E3342F008375}" type="parTrans" cxnId="{51B6FFF0-99EF-4945-8506-2F6463812486}">
      <dgm:prSet/>
      <dgm:spPr/>
      <dgm:t>
        <a:bodyPr/>
        <a:lstStyle/>
        <a:p>
          <a:endParaRPr lang="en-US"/>
        </a:p>
      </dgm:t>
    </dgm:pt>
    <dgm:pt modelId="{C77A925C-B6D6-433D-A087-366B155158E7}" type="sibTrans" cxnId="{51B6FFF0-99EF-4945-8506-2F6463812486}">
      <dgm:prSet/>
      <dgm:spPr/>
      <dgm:t>
        <a:bodyPr/>
        <a:lstStyle/>
        <a:p>
          <a:endParaRPr lang="en-US"/>
        </a:p>
      </dgm:t>
    </dgm:pt>
    <dgm:pt modelId="{E88ACDD9-D456-40E2-8B79-F9A39B50E0F5}">
      <dgm:prSet custT="1"/>
      <dgm:spPr>
        <a:solidFill>
          <a:srgbClr val="71CCFF"/>
        </a:solidFill>
      </dgm:spPr>
      <dgm:t>
        <a:bodyPr/>
        <a:lstStyle/>
        <a:p>
          <a:r>
            <a:rPr lang="en-GB" sz="1800" b="0" i="0" dirty="0" err="1">
              <a:solidFill>
                <a:srgbClr val="000000"/>
              </a:solidFill>
              <a:latin typeface="Open Sans Light"/>
              <a:ea typeface="Open Sans Light" panose="020B0306030504020204" pitchFamily="34" charset="0"/>
              <a:cs typeface="Open Sans Light" panose="020B0306030504020204" pitchFamily="34" charset="0"/>
            </a:rPr>
            <a:t>Demande</a:t>
          </a:r>
          <a:r>
            <a:rPr lang="en-GB" sz="1800" b="0" i="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moyenne</a:t>
          </a:r>
          <a:r>
            <a:rPr lang="en-GB" sz="1800" b="0" i="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d'électricité</a:t>
          </a:r>
          <a:r>
            <a:rPr lang="en-GB" sz="1800" b="0" i="0" dirty="0">
              <a:solidFill>
                <a:srgbClr val="000000"/>
              </a:solidFill>
              <a:latin typeface="Open Sans Light"/>
              <a:ea typeface="Open Sans Light" panose="020B0306030504020204" pitchFamily="34" charset="0"/>
              <a:cs typeface="Open Sans Light" panose="020B0306030504020204" pitchFamily="34" charset="0"/>
            </a:rPr>
            <a:t> par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secteur</a:t>
          </a:r>
          <a:r>
            <a:rPr lang="en-GB" sz="1800" b="0" i="0" dirty="0">
              <a:solidFill>
                <a:srgbClr val="000000"/>
              </a:solidFill>
              <a:latin typeface="Open Sans Light"/>
              <a:ea typeface="Open Sans Light" panose="020B0306030504020204" pitchFamily="34" charset="0"/>
              <a:cs typeface="Open Sans Light" panose="020B0306030504020204" pitchFamily="34" charset="0"/>
            </a:rPr>
            <a:t>, par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année</a:t>
          </a:r>
          <a:endParaRPr lang="en-GB" sz="1800" b="0" i="0" dirty="0">
            <a:solidFill>
              <a:srgbClr val="000000"/>
            </a:solidFill>
            <a:latin typeface="Open Sans Light"/>
            <a:ea typeface="Open Sans Light" panose="020B0306030504020204" pitchFamily="34" charset="0"/>
            <a:cs typeface="Open Sans Light" panose="020B0306030504020204" pitchFamily="34" charset="0"/>
          </a:endParaRPr>
        </a:p>
      </dgm:t>
    </dgm:pt>
    <dgm:pt modelId="{2A228D9C-DC58-49D0-9B6A-F63BBB74A2CD}" type="parTrans" cxnId="{E2B958A0-4293-42ED-A0DD-58292B1D34FB}">
      <dgm:prSet/>
      <dgm:spPr/>
      <dgm:t>
        <a:bodyPr/>
        <a:lstStyle/>
        <a:p>
          <a:endParaRPr lang="en-US"/>
        </a:p>
      </dgm:t>
    </dgm:pt>
    <dgm:pt modelId="{77A13329-54E2-433C-90FC-24AE5DA6904B}" type="sibTrans" cxnId="{E2B958A0-4293-42ED-A0DD-58292B1D34FB}">
      <dgm:prSet/>
      <dgm:spPr/>
      <dgm:t>
        <a:bodyPr/>
        <a:lstStyle/>
        <a:p>
          <a:endParaRPr lang="en-US"/>
        </a:p>
      </dgm:t>
    </dgm:pt>
    <dgm:pt modelId="{2A93E194-6029-4282-8D18-BB1FDB8B1234}">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Types de jours (jours de semaine normaux)</a:t>
          </a:r>
        </a:p>
      </dgm:t>
    </dgm:pt>
    <dgm:pt modelId="{3A415302-0CDE-4369-AF39-0184458531A5}" type="parTrans" cxnId="{9400BA31-AFF7-4FF6-9F23-6C2F877EFBF4}">
      <dgm:prSet/>
      <dgm:spPr/>
      <dgm:t>
        <a:bodyPr/>
        <a:lstStyle/>
        <a:p>
          <a:endParaRPr lang="en-US"/>
        </a:p>
      </dgm:t>
    </dgm:pt>
    <dgm:pt modelId="{FDF251CA-9898-4C4C-B5B8-401F2E7E63E6}" type="sibTrans" cxnId="{9400BA31-AFF7-4FF6-9F23-6C2F877EFBF4}">
      <dgm:prSet/>
      <dgm:spPr/>
      <dgm:t>
        <a:bodyPr/>
        <a:lstStyle/>
        <a:p>
          <a:endParaRPr lang="en-US"/>
        </a:p>
      </dgm:t>
    </dgm:pt>
    <dgm:pt modelId="{A38CC2D6-9CD4-4E4B-B1FC-4884C82241E5}">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Part de l'électricité fournie par le réseau, par secteur</a:t>
          </a:r>
        </a:p>
      </dgm:t>
    </dgm:pt>
    <dgm:pt modelId="{99042176-D458-46D3-B79F-72AD51CC5A7A}" type="parTrans" cxnId="{DC21DAE6-CF72-4F32-B784-803901F7C8B2}">
      <dgm:prSet/>
      <dgm:spPr/>
      <dgm:t>
        <a:bodyPr/>
        <a:lstStyle/>
        <a:p>
          <a:endParaRPr lang="en-US"/>
        </a:p>
      </dgm:t>
    </dgm:pt>
    <dgm:pt modelId="{10FCE319-FCAB-4911-869F-8639B82B6704}" type="sibTrans" cxnId="{DC21DAE6-CF72-4F32-B784-803901F7C8B2}">
      <dgm:prSet/>
      <dgm:spPr/>
      <dgm:t>
        <a:bodyPr/>
        <a:lstStyle/>
        <a:p>
          <a:endParaRPr lang="en-US"/>
        </a:p>
      </dgm:t>
    </dgm:pt>
    <dgm:pt modelId="{00C231CC-AFE7-44B3-996A-2797381AB762}">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Part des clients par secteur</a:t>
          </a:r>
        </a:p>
      </dgm:t>
    </dgm:pt>
    <dgm:pt modelId="{3AD58330-A175-4D83-8066-0058328CBB15}" type="parTrans" cxnId="{32C753CC-72FD-43B8-9B53-5CAD27BE39F8}">
      <dgm:prSet/>
      <dgm:spPr/>
      <dgm:t>
        <a:bodyPr/>
        <a:lstStyle/>
        <a:p>
          <a:endParaRPr lang="en-US"/>
        </a:p>
      </dgm:t>
    </dgm:pt>
    <dgm:pt modelId="{D4CD9F2C-44E0-4B44-8205-B535E07E8266}" type="sibTrans" cxnId="{32C753CC-72FD-43B8-9B53-5CAD27BE39F8}">
      <dgm:prSet/>
      <dgm:spPr/>
      <dgm:t>
        <a:bodyPr/>
        <a:lstStyle/>
        <a:p>
          <a:endParaRPr lang="en-US"/>
        </a:p>
      </dgm:t>
    </dgm:pt>
    <dgm:pt modelId="{B9291EA0-2288-4748-9029-EAD9459FAA01}">
      <dgm:prSet custT="1"/>
      <dgm:spPr>
        <a:solidFill>
          <a:srgbClr val="71CCFF"/>
        </a:solidFill>
      </dgm:spPr>
      <dgm:t>
        <a:bodyPr/>
        <a:lstStyle/>
        <a:p>
          <a:r>
            <a:rPr lang="en-GB" sz="1200" b="0" i="0" dirty="0" err="1">
              <a:solidFill>
                <a:srgbClr val="000000"/>
              </a:solidFill>
              <a:latin typeface="Open Sans Light"/>
              <a:ea typeface="Open Sans Light" panose="020B0306030504020204" pitchFamily="34" charset="0"/>
              <a:cs typeface="Open Sans Light" panose="020B0306030504020204" pitchFamily="34" charset="0"/>
            </a:rPr>
            <a:t>Pertes</a:t>
          </a:r>
          <a:r>
            <a:rPr lang="en-GB" sz="1200" b="0" i="0" dirty="0">
              <a:solidFill>
                <a:srgbClr val="000000"/>
              </a:solidFill>
              <a:latin typeface="Open Sans Light"/>
              <a:ea typeface="Open Sans Light" panose="020B0306030504020204" pitchFamily="34" charset="0"/>
              <a:cs typeface="Open Sans Light" panose="020B0306030504020204" pitchFamily="34" charset="0"/>
            </a:rPr>
            <a:t> de transport</a:t>
          </a:r>
        </a:p>
      </dgm:t>
    </dgm:pt>
    <dgm:pt modelId="{CFD7F165-EAB0-4749-B4CC-C3405ECB9819}" type="parTrans" cxnId="{713D86C2-AD9E-43F0-BAD0-6935EBC43460}">
      <dgm:prSet/>
      <dgm:spPr/>
      <dgm:t>
        <a:bodyPr/>
        <a:lstStyle/>
        <a:p>
          <a:endParaRPr lang="en-US"/>
        </a:p>
      </dgm:t>
    </dgm:pt>
    <dgm:pt modelId="{5A95A574-A71B-482E-ABF2-5966B8558D32}" type="sibTrans" cxnId="{713D86C2-AD9E-43F0-BAD0-6935EBC43460}">
      <dgm:prSet/>
      <dgm:spPr/>
      <dgm:t>
        <a:bodyPr/>
        <a:lstStyle/>
        <a:p>
          <a:endParaRPr lang="en-US"/>
        </a:p>
      </dgm:t>
    </dgm:pt>
    <dgm:pt modelId="{65A993DD-A5C4-46FC-8D1A-BFD54EB309AA}">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Pertes de distribution par secteur</a:t>
          </a:r>
        </a:p>
      </dgm:t>
    </dgm:pt>
    <dgm:pt modelId="{74E2E17B-1D1E-44F5-8812-8606F1E47102}" type="parTrans" cxnId="{9D74F59C-50D1-4544-B829-CAAEC0031FB7}">
      <dgm:prSet/>
      <dgm:spPr/>
      <dgm:t>
        <a:bodyPr/>
        <a:lstStyle/>
        <a:p>
          <a:endParaRPr lang="en-US"/>
        </a:p>
      </dgm:t>
    </dgm:pt>
    <dgm:pt modelId="{1A9D9C24-096E-4044-9264-5057E483BEB2}" type="sibTrans" cxnId="{9D74F59C-50D1-4544-B829-CAAEC0031FB7}">
      <dgm:prSet/>
      <dgm:spPr/>
      <dgm:t>
        <a:bodyPr/>
        <a:lstStyle/>
        <a:p>
          <a:endParaRPr lang="en-US"/>
        </a:p>
      </dgm:t>
    </dgm:pt>
    <dgm:pt modelId="{CF318AE3-6576-4537-A319-BB3E6E880B8F}">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Coefficients saisonniers, journaliers et horaires</a:t>
          </a:r>
        </a:p>
      </dgm:t>
    </dgm:pt>
    <dgm:pt modelId="{1B54BA09-31AE-4493-A42A-F5A109E1211A}" type="parTrans" cxnId="{A64D97AB-52B0-44BC-A955-ACE19D72B401}">
      <dgm:prSet/>
      <dgm:spPr/>
      <dgm:t>
        <a:bodyPr/>
        <a:lstStyle/>
        <a:p>
          <a:endParaRPr lang="en-GB"/>
        </a:p>
      </dgm:t>
    </dgm:pt>
    <dgm:pt modelId="{1339D66C-129E-433F-A162-220A49F4DF2B}" type="sibTrans" cxnId="{A64D97AB-52B0-44BC-A955-ACE19D72B401}">
      <dgm:prSet/>
      <dgm:spPr/>
      <dgm:t>
        <a:bodyPr/>
        <a:lstStyle/>
        <a:p>
          <a:endParaRPr lang="en-GB"/>
        </a:p>
      </dgm:t>
    </dgm:pt>
    <dgm:pt modelId="{65672114-8AD4-4930-9F79-6A0B40F2A6A3}">
      <dgm:prSet phldrT="[Text]" custT="1"/>
      <dgm:spPr>
        <a:solidFill>
          <a:srgbClr val="B02633"/>
        </a:solidFill>
      </dgm:spPr>
      <dgm:t>
        <a:bodyPr/>
        <a:lstStyle/>
        <a:p>
          <a:pPr>
            <a:buFont typeface="Arial" pitchFamily="34" charset="0"/>
            <a:buChar char="•"/>
          </a:pPr>
          <a:r>
            <a:rPr lang="en-GB" sz="1200" b="0" i="0" dirty="0">
              <a:solidFill>
                <a:schemeClr val="bg1"/>
              </a:solidFill>
              <a:latin typeface="Open Sans Light"/>
              <a:ea typeface="Open Sans Light" panose="020B0306030504020204" pitchFamily="34" charset="0"/>
              <a:cs typeface="Open Sans Light" panose="020B0306030504020204" pitchFamily="34" charset="0"/>
            </a:rPr>
            <a:t>Jours fériés (chaque semaine, pendant l'année)</a:t>
          </a:r>
          <a:endParaRPr lang="en-US" sz="1200" b="0" i="0" dirty="0">
            <a:solidFill>
              <a:schemeClr val="bg1"/>
            </a:solidFill>
            <a:latin typeface="Open Sans Light"/>
            <a:ea typeface="Open Sans Light" panose="020B0306030504020204" pitchFamily="34" charset="0"/>
            <a:cs typeface="Open Sans Light" panose="020B0306030504020204" pitchFamily="34" charset="0"/>
          </a:endParaRPr>
        </a:p>
      </dgm:t>
    </dgm:pt>
    <dgm:pt modelId="{C9520443-CD76-4D0E-82B0-366E02883FC4}" type="parTrans" cxnId="{1725D88E-35D1-4DFC-9FA4-884586AAAF72}">
      <dgm:prSet/>
      <dgm:spPr/>
      <dgm:t>
        <a:bodyPr/>
        <a:lstStyle/>
        <a:p>
          <a:endParaRPr lang="en-GB"/>
        </a:p>
      </dgm:t>
    </dgm:pt>
    <dgm:pt modelId="{3FAB1FFB-F809-4EE3-9FCE-6D4A2ACED2CE}" type="sibTrans" cxnId="{1725D88E-35D1-4DFC-9FA4-884586AAAF72}">
      <dgm:prSet/>
      <dgm:spPr/>
      <dgm:t>
        <a:bodyPr/>
        <a:lstStyle/>
        <a:p>
          <a:endParaRPr lang="en-GB"/>
        </a:p>
      </dgm:t>
    </dgm:pt>
    <dgm:pt modelId="{4195E030-2999-4762-ACB5-329F49D7D3A2}" type="pres">
      <dgm:prSet presAssocID="{2D746E6E-5CEF-47CB-9F4B-C6910C0A8FDC}" presName="theList" presStyleCnt="0">
        <dgm:presLayoutVars>
          <dgm:dir/>
          <dgm:animLvl val="lvl"/>
          <dgm:resizeHandles val="exact"/>
        </dgm:presLayoutVars>
      </dgm:prSet>
      <dgm:spPr/>
    </dgm:pt>
    <dgm:pt modelId="{AD8855EB-0F85-4306-A9DD-8797DDEA0FD9}" type="pres">
      <dgm:prSet presAssocID="{E7594096-C1F9-4601-B54A-6122E467EE9A}" presName="compNode" presStyleCnt="0"/>
      <dgm:spPr/>
    </dgm:pt>
    <dgm:pt modelId="{FDA4EBE4-3719-4ADF-B2CC-41A84D18B988}" type="pres">
      <dgm:prSet presAssocID="{E7594096-C1F9-4601-B54A-6122E467EE9A}" presName="aNode" presStyleLbl="bgShp" presStyleIdx="0" presStyleCnt="2" custScaleY="84294" custLinFactNeighborY="5642"/>
      <dgm:spPr/>
    </dgm:pt>
    <dgm:pt modelId="{637DDFE4-E156-4546-96B7-2C9A7E705884}" type="pres">
      <dgm:prSet presAssocID="{E7594096-C1F9-4601-B54A-6122E467EE9A}" presName="textNode" presStyleLbl="bgShp" presStyleIdx="0" presStyleCnt="2"/>
      <dgm:spPr/>
    </dgm:pt>
    <dgm:pt modelId="{3AB87A33-B098-4F31-A35F-ED0309B42654}" type="pres">
      <dgm:prSet presAssocID="{E7594096-C1F9-4601-B54A-6122E467EE9A}" presName="compChildNode" presStyleCnt="0"/>
      <dgm:spPr/>
    </dgm:pt>
    <dgm:pt modelId="{539B8813-F8F1-4A0A-8D5A-21684FF5C825}" type="pres">
      <dgm:prSet presAssocID="{E7594096-C1F9-4601-B54A-6122E467EE9A}" presName="theInnerList" presStyleCnt="0"/>
      <dgm:spPr/>
    </dgm:pt>
    <dgm:pt modelId="{B1AB6218-FE19-4A26-9081-D7F60DE28E53}" type="pres">
      <dgm:prSet presAssocID="{E8DDF87A-A072-4F71-A591-6E879BAB52B0}" presName="childNode" presStyleLbl="node1" presStyleIdx="0" presStyleCnt="10" custScaleY="31882">
        <dgm:presLayoutVars>
          <dgm:bulletEnabled val="1"/>
        </dgm:presLayoutVars>
      </dgm:prSet>
      <dgm:spPr/>
    </dgm:pt>
    <dgm:pt modelId="{7149C979-C5B9-416A-AB47-BB4CDED1E2D6}" type="pres">
      <dgm:prSet presAssocID="{E8DDF87A-A072-4F71-A591-6E879BAB52B0}" presName="aSpace2" presStyleCnt="0"/>
      <dgm:spPr/>
    </dgm:pt>
    <dgm:pt modelId="{FF03B880-36BB-448F-A997-1E36C79377A1}" type="pres">
      <dgm:prSet presAssocID="{E88ACDD9-D456-40E2-8B79-F9A39B50E0F5}" presName="childNode" presStyleLbl="node1" presStyleIdx="1" presStyleCnt="10" custScaleY="31882">
        <dgm:presLayoutVars>
          <dgm:bulletEnabled val="1"/>
        </dgm:presLayoutVars>
      </dgm:prSet>
      <dgm:spPr/>
    </dgm:pt>
    <dgm:pt modelId="{34AA8181-5C54-42B8-BC1A-21D308F90F78}" type="pres">
      <dgm:prSet presAssocID="{E7594096-C1F9-4601-B54A-6122E467EE9A}" presName="aSpace" presStyleCnt="0"/>
      <dgm:spPr/>
    </dgm:pt>
    <dgm:pt modelId="{BE81F9C6-A3EE-4020-B0DA-9A4E014562B4}" type="pres">
      <dgm:prSet presAssocID="{395BE54B-AA99-475A-8AB9-1E3AFF6450AF}" presName="compNode" presStyleCnt="0"/>
      <dgm:spPr/>
    </dgm:pt>
    <dgm:pt modelId="{665705E6-9B61-465A-B33D-C028F3C8B38D}" type="pres">
      <dgm:prSet presAssocID="{395BE54B-AA99-475A-8AB9-1E3AFF6450AF}" presName="aNode" presStyleLbl="bgShp" presStyleIdx="1" presStyleCnt="2" custScaleY="84294" custLinFactNeighborY="5514"/>
      <dgm:spPr/>
    </dgm:pt>
    <dgm:pt modelId="{0A14A94F-D732-4B3E-8F6D-1AA2A64E6717}" type="pres">
      <dgm:prSet presAssocID="{395BE54B-AA99-475A-8AB9-1E3AFF6450AF}" presName="textNode" presStyleLbl="bgShp" presStyleIdx="1" presStyleCnt="2"/>
      <dgm:spPr/>
    </dgm:pt>
    <dgm:pt modelId="{C2FD38F7-DEF2-43D5-825C-BEB60F6010B9}" type="pres">
      <dgm:prSet presAssocID="{395BE54B-AA99-475A-8AB9-1E3AFF6450AF}" presName="compChildNode" presStyleCnt="0"/>
      <dgm:spPr/>
    </dgm:pt>
    <dgm:pt modelId="{56BCDB3A-975F-479E-970E-F642E7070DE2}" type="pres">
      <dgm:prSet presAssocID="{395BE54B-AA99-475A-8AB9-1E3AFF6450AF}" presName="theInnerList" presStyleCnt="0"/>
      <dgm:spPr/>
    </dgm:pt>
    <dgm:pt modelId="{9BBA4110-0BA2-49E2-ACFA-4DD482CD00C7}" type="pres">
      <dgm:prSet presAssocID="{D64ABAD0-9D10-4C4A-8C32-6A13573CAA53}" presName="childNode" presStyleLbl="node1" presStyleIdx="2" presStyleCnt="10" custScaleY="2000000">
        <dgm:presLayoutVars>
          <dgm:bulletEnabled val="1"/>
        </dgm:presLayoutVars>
      </dgm:prSet>
      <dgm:spPr/>
    </dgm:pt>
    <dgm:pt modelId="{C979F438-A728-437C-9512-455935DBCB17}" type="pres">
      <dgm:prSet presAssocID="{D64ABAD0-9D10-4C4A-8C32-6A13573CAA53}" presName="aSpace2" presStyleCnt="0"/>
      <dgm:spPr/>
    </dgm:pt>
    <dgm:pt modelId="{99385AF1-1AC4-485E-9643-C187F1892C13}" type="pres">
      <dgm:prSet presAssocID="{65672114-8AD4-4930-9F79-6A0B40F2A6A3}" presName="childNode" presStyleLbl="node1" presStyleIdx="3" presStyleCnt="10" custScaleY="2000000">
        <dgm:presLayoutVars>
          <dgm:bulletEnabled val="1"/>
        </dgm:presLayoutVars>
      </dgm:prSet>
      <dgm:spPr/>
    </dgm:pt>
    <dgm:pt modelId="{674C64F3-F756-4657-8825-0A0367296F76}" type="pres">
      <dgm:prSet presAssocID="{65672114-8AD4-4930-9F79-6A0B40F2A6A3}" presName="aSpace2" presStyleCnt="0"/>
      <dgm:spPr/>
    </dgm:pt>
    <dgm:pt modelId="{C22874B7-6D21-4195-935B-29DDEC535F77}" type="pres">
      <dgm:prSet presAssocID="{2A93E194-6029-4282-8D18-BB1FDB8B1234}" presName="childNode" presStyleLbl="node1" presStyleIdx="4" presStyleCnt="10" custScaleY="2000000">
        <dgm:presLayoutVars>
          <dgm:bulletEnabled val="1"/>
        </dgm:presLayoutVars>
      </dgm:prSet>
      <dgm:spPr/>
    </dgm:pt>
    <dgm:pt modelId="{D8D6088A-3DA9-4981-8FB5-2B7B403104F0}" type="pres">
      <dgm:prSet presAssocID="{2A93E194-6029-4282-8D18-BB1FDB8B1234}" presName="aSpace2" presStyleCnt="0"/>
      <dgm:spPr/>
    </dgm:pt>
    <dgm:pt modelId="{1AE488AD-8AA4-4DC8-BDF1-099B60490CC9}" type="pres">
      <dgm:prSet presAssocID="{CF318AE3-6576-4537-A319-BB3E6E880B8F}" presName="childNode" presStyleLbl="node1" presStyleIdx="5" presStyleCnt="10" custScaleY="2000000">
        <dgm:presLayoutVars>
          <dgm:bulletEnabled val="1"/>
        </dgm:presLayoutVars>
      </dgm:prSet>
      <dgm:spPr/>
    </dgm:pt>
    <dgm:pt modelId="{53EA4548-BD4C-4F0F-8EDC-C22ECA5FCC5B}" type="pres">
      <dgm:prSet presAssocID="{CF318AE3-6576-4537-A319-BB3E6E880B8F}" presName="aSpace2" presStyleCnt="0"/>
      <dgm:spPr/>
    </dgm:pt>
    <dgm:pt modelId="{BB2105C5-4684-4470-994D-0947CE0D510E}" type="pres">
      <dgm:prSet presAssocID="{A38CC2D6-9CD4-4E4B-B1FC-4884C82241E5}" presName="childNode" presStyleLbl="node1" presStyleIdx="6" presStyleCnt="10" custScaleY="2000000">
        <dgm:presLayoutVars>
          <dgm:bulletEnabled val="1"/>
        </dgm:presLayoutVars>
      </dgm:prSet>
      <dgm:spPr/>
    </dgm:pt>
    <dgm:pt modelId="{24745764-E7DB-4987-9220-5C1AD2962703}" type="pres">
      <dgm:prSet presAssocID="{A38CC2D6-9CD4-4E4B-B1FC-4884C82241E5}" presName="aSpace2" presStyleCnt="0"/>
      <dgm:spPr/>
    </dgm:pt>
    <dgm:pt modelId="{16D5C49E-41FA-4445-A12B-136F00ADD146}" type="pres">
      <dgm:prSet presAssocID="{00C231CC-AFE7-44B3-996A-2797381AB762}" presName="childNode" presStyleLbl="node1" presStyleIdx="7" presStyleCnt="10" custScaleY="2000000">
        <dgm:presLayoutVars>
          <dgm:bulletEnabled val="1"/>
        </dgm:presLayoutVars>
      </dgm:prSet>
      <dgm:spPr/>
    </dgm:pt>
    <dgm:pt modelId="{E35D2EFE-9AD3-4971-B0FF-0E8C7B99BEF5}" type="pres">
      <dgm:prSet presAssocID="{00C231CC-AFE7-44B3-996A-2797381AB762}" presName="aSpace2" presStyleCnt="0"/>
      <dgm:spPr/>
    </dgm:pt>
    <dgm:pt modelId="{C1C2464B-3A1E-44A0-8B8D-52B47C97AC96}" type="pres">
      <dgm:prSet presAssocID="{B9291EA0-2288-4748-9029-EAD9459FAA01}" presName="childNode" presStyleLbl="node1" presStyleIdx="8" presStyleCnt="10" custScaleY="2000000">
        <dgm:presLayoutVars>
          <dgm:bulletEnabled val="1"/>
        </dgm:presLayoutVars>
      </dgm:prSet>
      <dgm:spPr/>
    </dgm:pt>
    <dgm:pt modelId="{D1546007-7FD1-46D0-87E2-B5C547880F6F}" type="pres">
      <dgm:prSet presAssocID="{B9291EA0-2288-4748-9029-EAD9459FAA01}" presName="aSpace2" presStyleCnt="0"/>
      <dgm:spPr/>
    </dgm:pt>
    <dgm:pt modelId="{18D275E2-7120-4A41-9BC6-6C5C903D943E}" type="pres">
      <dgm:prSet presAssocID="{65A993DD-A5C4-46FC-8D1A-BFD54EB309AA}" presName="childNode" presStyleLbl="node1" presStyleIdx="9" presStyleCnt="10" custScaleY="2000000">
        <dgm:presLayoutVars>
          <dgm:bulletEnabled val="1"/>
        </dgm:presLayoutVars>
      </dgm:prSet>
      <dgm:spPr/>
    </dgm:pt>
  </dgm:ptLst>
  <dgm:cxnLst>
    <dgm:cxn modelId="{EEF3E907-48B6-411B-A4A9-BA6A863D7099}" type="presOf" srcId="{E7594096-C1F9-4601-B54A-6122E467EE9A}" destId="{637DDFE4-E156-4546-96B7-2C9A7E705884}" srcOrd="1" destOrd="0" presId="urn:microsoft.com/office/officeart/2005/8/layout/lProcess2"/>
    <dgm:cxn modelId="{1F770D21-768C-432E-BA27-B99FB4D7C212}" type="presOf" srcId="{A38CC2D6-9CD4-4E4B-B1FC-4884C82241E5}" destId="{BB2105C5-4684-4470-994D-0947CE0D510E}" srcOrd="0" destOrd="0" presId="urn:microsoft.com/office/officeart/2005/8/layout/lProcess2"/>
    <dgm:cxn modelId="{2D01412B-AE50-424A-A592-BDABAE702165}" type="presOf" srcId="{E7594096-C1F9-4601-B54A-6122E467EE9A}" destId="{FDA4EBE4-3719-4ADF-B2CC-41A84D18B988}" srcOrd="0" destOrd="0" presId="urn:microsoft.com/office/officeart/2005/8/layout/lProcess2"/>
    <dgm:cxn modelId="{9400BA31-AFF7-4FF6-9F23-6C2F877EFBF4}" srcId="{395BE54B-AA99-475A-8AB9-1E3AFF6450AF}" destId="{2A93E194-6029-4282-8D18-BB1FDB8B1234}" srcOrd="2" destOrd="0" parTransId="{3A415302-0CDE-4369-AF39-0184458531A5}" sibTransId="{FDF251CA-9898-4C4C-B5B8-401F2E7E63E6}"/>
    <dgm:cxn modelId="{D96FB548-4417-4AB9-B2ED-845300FE0F3E}" type="presOf" srcId="{65672114-8AD4-4930-9F79-6A0B40F2A6A3}" destId="{99385AF1-1AC4-485E-9643-C187F1892C13}" srcOrd="0" destOrd="0" presId="urn:microsoft.com/office/officeart/2005/8/layout/lProcess2"/>
    <dgm:cxn modelId="{1894884E-7690-4AD3-9136-244F6AC0F16B}" srcId="{2D746E6E-5CEF-47CB-9F4B-C6910C0A8FDC}" destId="{395BE54B-AA99-475A-8AB9-1E3AFF6450AF}" srcOrd="1" destOrd="0" parTransId="{703F28F9-2B28-41FC-A6CB-EC45A57EE54A}" sibTransId="{26D1E434-C54D-42AF-9AF4-5534456F4E76}"/>
    <dgm:cxn modelId="{2D36B855-B9C1-4BC0-AAE5-10D5D47ECAF1}" type="presOf" srcId="{E88ACDD9-D456-40E2-8B79-F9A39B50E0F5}" destId="{FF03B880-36BB-448F-A997-1E36C79377A1}" srcOrd="0" destOrd="0" presId="urn:microsoft.com/office/officeart/2005/8/layout/lProcess2"/>
    <dgm:cxn modelId="{C0DC6E78-F8E1-41A9-9500-494022DEE70B}" srcId="{2D746E6E-5CEF-47CB-9F4B-C6910C0A8FDC}" destId="{E7594096-C1F9-4601-B54A-6122E467EE9A}" srcOrd="0" destOrd="0" parTransId="{496E7745-07B7-4124-8DE0-9787C4E32DD5}" sibTransId="{ACA5AC51-35CD-4996-91B5-03A16B695364}"/>
    <dgm:cxn modelId="{1725D88E-35D1-4DFC-9FA4-884586AAAF72}" srcId="{395BE54B-AA99-475A-8AB9-1E3AFF6450AF}" destId="{65672114-8AD4-4930-9F79-6A0B40F2A6A3}" srcOrd="1" destOrd="0" parTransId="{C9520443-CD76-4D0E-82B0-366E02883FC4}" sibTransId="{3FAB1FFB-F809-4EE3-9FCE-6D4A2ACED2CE}"/>
    <dgm:cxn modelId="{1537ED90-70D3-4B88-84E1-9B4315F3A633}" type="presOf" srcId="{CF318AE3-6576-4537-A319-BB3E6E880B8F}" destId="{1AE488AD-8AA4-4DC8-BDF1-099B60490CC9}" srcOrd="0" destOrd="0" presId="urn:microsoft.com/office/officeart/2005/8/layout/lProcess2"/>
    <dgm:cxn modelId="{91C5C69B-143B-4A7C-A026-47CFDF15B4F8}" type="presOf" srcId="{65A993DD-A5C4-46FC-8D1A-BFD54EB309AA}" destId="{18D275E2-7120-4A41-9BC6-6C5C903D943E}" srcOrd="0" destOrd="0" presId="urn:microsoft.com/office/officeart/2005/8/layout/lProcess2"/>
    <dgm:cxn modelId="{9D74F59C-50D1-4544-B829-CAAEC0031FB7}" srcId="{395BE54B-AA99-475A-8AB9-1E3AFF6450AF}" destId="{65A993DD-A5C4-46FC-8D1A-BFD54EB309AA}" srcOrd="7" destOrd="0" parTransId="{74E2E17B-1D1E-44F5-8812-8606F1E47102}" sibTransId="{1A9D9C24-096E-4044-9264-5057E483BEB2}"/>
    <dgm:cxn modelId="{E2B958A0-4293-42ED-A0DD-58292B1D34FB}" srcId="{E7594096-C1F9-4601-B54A-6122E467EE9A}" destId="{E88ACDD9-D456-40E2-8B79-F9A39B50E0F5}" srcOrd="1" destOrd="0" parTransId="{2A228D9C-DC58-49D0-9B6A-F63BBB74A2CD}" sibTransId="{77A13329-54E2-433C-90FC-24AE5DA6904B}"/>
    <dgm:cxn modelId="{E7015DA4-046C-4616-90DC-FB5B5245D499}" type="presOf" srcId="{00C231CC-AFE7-44B3-996A-2797381AB762}" destId="{16D5C49E-41FA-4445-A12B-136F00ADD146}" srcOrd="0" destOrd="0" presId="urn:microsoft.com/office/officeart/2005/8/layout/lProcess2"/>
    <dgm:cxn modelId="{EF9BE7A6-83B5-474B-969A-ACD46F2B9026}" type="presOf" srcId="{D64ABAD0-9D10-4C4A-8C32-6A13573CAA53}" destId="{9BBA4110-0BA2-49E2-ACFA-4DD482CD00C7}" srcOrd="0" destOrd="0" presId="urn:microsoft.com/office/officeart/2005/8/layout/lProcess2"/>
    <dgm:cxn modelId="{A64D97AB-52B0-44BC-A955-ACE19D72B401}" srcId="{395BE54B-AA99-475A-8AB9-1E3AFF6450AF}" destId="{CF318AE3-6576-4537-A319-BB3E6E880B8F}" srcOrd="3" destOrd="0" parTransId="{1B54BA09-31AE-4493-A42A-F5A109E1211A}" sibTransId="{1339D66C-129E-433F-A162-220A49F4DF2B}"/>
    <dgm:cxn modelId="{9EF2B7B2-2F72-4A21-A434-7736D028C3DD}" type="presOf" srcId="{2A93E194-6029-4282-8D18-BB1FDB8B1234}" destId="{C22874B7-6D21-4195-935B-29DDEC535F77}" srcOrd="0" destOrd="0" presId="urn:microsoft.com/office/officeart/2005/8/layout/lProcess2"/>
    <dgm:cxn modelId="{2E6F55C2-CA98-42A5-A04D-6E512C110CE3}" srcId="{E7594096-C1F9-4601-B54A-6122E467EE9A}" destId="{E8DDF87A-A072-4F71-A591-6E879BAB52B0}" srcOrd="0" destOrd="0" parTransId="{45EC0A07-8C51-4B9E-A064-AEECA0DBC8F9}" sibTransId="{87F16E80-6E2A-4966-90BA-1F0D50428F3D}"/>
    <dgm:cxn modelId="{713D86C2-AD9E-43F0-BAD0-6935EBC43460}" srcId="{395BE54B-AA99-475A-8AB9-1E3AFF6450AF}" destId="{B9291EA0-2288-4748-9029-EAD9459FAA01}" srcOrd="6" destOrd="0" parTransId="{CFD7F165-EAB0-4749-B4CC-C3405ECB9819}" sibTransId="{5A95A574-A71B-482E-ABF2-5966B8558D32}"/>
    <dgm:cxn modelId="{687004C9-DF91-4ED3-AD3D-8B012B42AFDF}" type="presOf" srcId="{E8DDF87A-A072-4F71-A591-6E879BAB52B0}" destId="{B1AB6218-FE19-4A26-9081-D7F60DE28E53}" srcOrd="0" destOrd="0" presId="urn:microsoft.com/office/officeart/2005/8/layout/lProcess2"/>
    <dgm:cxn modelId="{32C753CC-72FD-43B8-9B53-5CAD27BE39F8}" srcId="{395BE54B-AA99-475A-8AB9-1E3AFF6450AF}" destId="{00C231CC-AFE7-44B3-996A-2797381AB762}" srcOrd="5" destOrd="0" parTransId="{3AD58330-A175-4D83-8066-0058328CBB15}" sibTransId="{D4CD9F2C-44E0-4B44-8205-B535E07E8266}"/>
    <dgm:cxn modelId="{B2A454D8-47A2-4173-B9EC-143158808ECE}" type="presOf" srcId="{395BE54B-AA99-475A-8AB9-1E3AFF6450AF}" destId="{665705E6-9B61-465A-B33D-C028F3C8B38D}" srcOrd="0" destOrd="0" presId="urn:microsoft.com/office/officeart/2005/8/layout/lProcess2"/>
    <dgm:cxn modelId="{DC21DAE6-CF72-4F32-B784-803901F7C8B2}" srcId="{395BE54B-AA99-475A-8AB9-1E3AFF6450AF}" destId="{A38CC2D6-9CD4-4E4B-B1FC-4884C82241E5}" srcOrd="4" destOrd="0" parTransId="{99042176-D458-46D3-B79F-72AD51CC5A7A}" sibTransId="{10FCE319-FCAB-4911-869F-8639B82B6704}"/>
    <dgm:cxn modelId="{16921DEA-1E1C-4818-8B9B-950120575315}" type="presOf" srcId="{B9291EA0-2288-4748-9029-EAD9459FAA01}" destId="{C1C2464B-3A1E-44A0-8B8D-52B47C97AC96}" srcOrd="0" destOrd="0" presId="urn:microsoft.com/office/officeart/2005/8/layout/lProcess2"/>
    <dgm:cxn modelId="{ECCE5CF0-8ACF-4D97-B829-DF34A9FC6B22}" type="presOf" srcId="{2D746E6E-5CEF-47CB-9F4B-C6910C0A8FDC}" destId="{4195E030-2999-4762-ACB5-329F49D7D3A2}" srcOrd="0" destOrd="0" presId="urn:microsoft.com/office/officeart/2005/8/layout/lProcess2"/>
    <dgm:cxn modelId="{51B6FFF0-99EF-4945-8506-2F6463812486}" srcId="{395BE54B-AA99-475A-8AB9-1E3AFF6450AF}" destId="{D64ABAD0-9D10-4C4A-8C32-6A13573CAA53}" srcOrd="0" destOrd="0" parTransId="{D7E97E70-C6CF-4AD4-8DC2-E3342F008375}" sibTransId="{C77A925C-B6D6-433D-A087-366B155158E7}"/>
    <dgm:cxn modelId="{3B4218F1-6BA5-4E29-B3D9-2388BBEA3467}" type="presOf" srcId="{395BE54B-AA99-475A-8AB9-1E3AFF6450AF}" destId="{0A14A94F-D732-4B3E-8F6D-1AA2A64E6717}" srcOrd="1" destOrd="0" presId="urn:microsoft.com/office/officeart/2005/8/layout/lProcess2"/>
    <dgm:cxn modelId="{94A7692E-11DD-4381-8F1F-C08A7A434D0E}" type="presParOf" srcId="{4195E030-2999-4762-ACB5-329F49D7D3A2}" destId="{AD8855EB-0F85-4306-A9DD-8797DDEA0FD9}" srcOrd="0" destOrd="0" presId="urn:microsoft.com/office/officeart/2005/8/layout/lProcess2"/>
    <dgm:cxn modelId="{D1DEDBA4-DC15-4723-9B2B-D92EEC70FED9}" type="presParOf" srcId="{AD8855EB-0F85-4306-A9DD-8797DDEA0FD9}" destId="{FDA4EBE4-3719-4ADF-B2CC-41A84D18B988}" srcOrd="0" destOrd="0" presId="urn:microsoft.com/office/officeart/2005/8/layout/lProcess2"/>
    <dgm:cxn modelId="{7438E1E1-397A-43C8-AEA9-7621C941FA31}" type="presParOf" srcId="{AD8855EB-0F85-4306-A9DD-8797DDEA0FD9}" destId="{637DDFE4-E156-4546-96B7-2C9A7E705884}" srcOrd="1" destOrd="0" presId="urn:microsoft.com/office/officeart/2005/8/layout/lProcess2"/>
    <dgm:cxn modelId="{98474A24-C7D6-4254-B090-F85BDCC1C084}" type="presParOf" srcId="{AD8855EB-0F85-4306-A9DD-8797DDEA0FD9}" destId="{3AB87A33-B098-4F31-A35F-ED0309B42654}" srcOrd="2" destOrd="0" presId="urn:microsoft.com/office/officeart/2005/8/layout/lProcess2"/>
    <dgm:cxn modelId="{9DBF422F-2EA8-4F47-AA51-2A308E27DB80}" type="presParOf" srcId="{3AB87A33-B098-4F31-A35F-ED0309B42654}" destId="{539B8813-F8F1-4A0A-8D5A-21684FF5C825}" srcOrd="0" destOrd="0" presId="urn:microsoft.com/office/officeart/2005/8/layout/lProcess2"/>
    <dgm:cxn modelId="{D797D1CB-4C73-436A-B0C8-51F5C585B9D6}" type="presParOf" srcId="{539B8813-F8F1-4A0A-8D5A-21684FF5C825}" destId="{B1AB6218-FE19-4A26-9081-D7F60DE28E53}" srcOrd="0" destOrd="0" presId="urn:microsoft.com/office/officeart/2005/8/layout/lProcess2"/>
    <dgm:cxn modelId="{DB09ED45-94A2-4AC9-8203-718F23A174E4}" type="presParOf" srcId="{539B8813-F8F1-4A0A-8D5A-21684FF5C825}" destId="{7149C979-C5B9-416A-AB47-BB4CDED1E2D6}" srcOrd="1" destOrd="0" presId="urn:microsoft.com/office/officeart/2005/8/layout/lProcess2"/>
    <dgm:cxn modelId="{48389CC7-B808-4F84-BE6C-2B3F462759ED}" type="presParOf" srcId="{539B8813-F8F1-4A0A-8D5A-21684FF5C825}" destId="{FF03B880-36BB-448F-A997-1E36C79377A1}" srcOrd="2" destOrd="0" presId="urn:microsoft.com/office/officeart/2005/8/layout/lProcess2"/>
    <dgm:cxn modelId="{C46FB57C-A275-4D2B-9B11-F30D9B832A60}" type="presParOf" srcId="{4195E030-2999-4762-ACB5-329F49D7D3A2}" destId="{34AA8181-5C54-42B8-BC1A-21D308F90F78}" srcOrd="1" destOrd="0" presId="urn:microsoft.com/office/officeart/2005/8/layout/lProcess2"/>
    <dgm:cxn modelId="{AB16BA94-8469-4DCD-9B87-CDF2A6019FA3}" type="presParOf" srcId="{4195E030-2999-4762-ACB5-329F49D7D3A2}" destId="{BE81F9C6-A3EE-4020-B0DA-9A4E014562B4}" srcOrd="2" destOrd="0" presId="urn:microsoft.com/office/officeart/2005/8/layout/lProcess2"/>
    <dgm:cxn modelId="{7904ADF1-C99D-4874-B533-06D1E2E3AB22}" type="presParOf" srcId="{BE81F9C6-A3EE-4020-B0DA-9A4E014562B4}" destId="{665705E6-9B61-465A-B33D-C028F3C8B38D}" srcOrd="0" destOrd="0" presId="urn:microsoft.com/office/officeart/2005/8/layout/lProcess2"/>
    <dgm:cxn modelId="{033335CC-DBD2-4326-89D3-C35D0DF0A0B6}" type="presParOf" srcId="{BE81F9C6-A3EE-4020-B0DA-9A4E014562B4}" destId="{0A14A94F-D732-4B3E-8F6D-1AA2A64E6717}" srcOrd="1" destOrd="0" presId="urn:microsoft.com/office/officeart/2005/8/layout/lProcess2"/>
    <dgm:cxn modelId="{3FD2C0C3-7A94-4606-B6DF-6573EF52ED2E}" type="presParOf" srcId="{BE81F9C6-A3EE-4020-B0DA-9A4E014562B4}" destId="{C2FD38F7-DEF2-43D5-825C-BEB60F6010B9}" srcOrd="2" destOrd="0" presId="urn:microsoft.com/office/officeart/2005/8/layout/lProcess2"/>
    <dgm:cxn modelId="{61839A0D-3090-4C6F-AF09-173438CD755B}" type="presParOf" srcId="{C2FD38F7-DEF2-43D5-825C-BEB60F6010B9}" destId="{56BCDB3A-975F-479E-970E-F642E7070DE2}" srcOrd="0" destOrd="0" presId="urn:microsoft.com/office/officeart/2005/8/layout/lProcess2"/>
    <dgm:cxn modelId="{7B3DB2A4-3BE4-44F0-8776-90D839BB1D15}" type="presParOf" srcId="{56BCDB3A-975F-479E-970E-F642E7070DE2}" destId="{9BBA4110-0BA2-49E2-ACFA-4DD482CD00C7}" srcOrd="0" destOrd="0" presId="urn:microsoft.com/office/officeart/2005/8/layout/lProcess2"/>
    <dgm:cxn modelId="{6B1CC942-4332-4198-B0F1-7FC0893FED65}" type="presParOf" srcId="{56BCDB3A-975F-479E-970E-F642E7070DE2}" destId="{C979F438-A728-437C-9512-455935DBCB17}" srcOrd="1" destOrd="0" presId="urn:microsoft.com/office/officeart/2005/8/layout/lProcess2"/>
    <dgm:cxn modelId="{D43A2C69-60CA-476F-9271-ED923505C0BD}" type="presParOf" srcId="{56BCDB3A-975F-479E-970E-F642E7070DE2}" destId="{99385AF1-1AC4-485E-9643-C187F1892C13}" srcOrd="2" destOrd="0" presId="urn:microsoft.com/office/officeart/2005/8/layout/lProcess2"/>
    <dgm:cxn modelId="{51DB4763-1A19-42EA-B2BC-6004597484CB}" type="presParOf" srcId="{56BCDB3A-975F-479E-970E-F642E7070DE2}" destId="{674C64F3-F756-4657-8825-0A0367296F76}" srcOrd="3" destOrd="0" presId="urn:microsoft.com/office/officeart/2005/8/layout/lProcess2"/>
    <dgm:cxn modelId="{3E37F58D-C82A-4F38-999D-D8900D79BA08}" type="presParOf" srcId="{56BCDB3A-975F-479E-970E-F642E7070DE2}" destId="{C22874B7-6D21-4195-935B-29DDEC535F77}" srcOrd="4" destOrd="0" presId="urn:microsoft.com/office/officeart/2005/8/layout/lProcess2"/>
    <dgm:cxn modelId="{3E8CE96D-2675-4C5A-A34D-01E237F87362}" type="presParOf" srcId="{56BCDB3A-975F-479E-970E-F642E7070DE2}" destId="{D8D6088A-3DA9-4981-8FB5-2B7B403104F0}" srcOrd="5" destOrd="0" presId="urn:microsoft.com/office/officeart/2005/8/layout/lProcess2"/>
    <dgm:cxn modelId="{8DE4B789-5A9B-459E-8408-AB4F1D2B31FA}" type="presParOf" srcId="{56BCDB3A-975F-479E-970E-F642E7070DE2}" destId="{1AE488AD-8AA4-4DC8-BDF1-099B60490CC9}" srcOrd="6" destOrd="0" presId="urn:microsoft.com/office/officeart/2005/8/layout/lProcess2"/>
    <dgm:cxn modelId="{CCF7E393-2FCD-4835-9267-7CCCE97C7078}" type="presParOf" srcId="{56BCDB3A-975F-479E-970E-F642E7070DE2}" destId="{53EA4548-BD4C-4F0F-8EDC-C22ECA5FCC5B}" srcOrd="7" destOrd="0" presId="urn:microsoft.com/office/officeart/2005/8/layout/lProcess2"/>
    <dgm:cxn modelId="{22EDC5E1-A233-45AD-BFFB-928A0F06D5D6}" type="presParOf" srcId="{56BCDB3A-975F-479E-970E-F642E7070DE2}" destId="{BB2105C5-4684-4470-994D-0947CE0D510E}" srcOrd="8" destOrd="0" presId="urn:microsoft.com/office/officeart/2005/8/layout/lProcess2"/>
    <dgm:cxn modelId="{E6083A38-7044-4C74-A461-55E10B899D6F}" type="presParOf" srcId="{56BCDB3A-975F-479E-970E-F642E7070DE2}" destId="{24745764-E7DB-4987-9220-5C1AD2962703}" srcOrd="9" destOrd="0" presId="urn:microsoft.com/office/officeart/2005/8/layout/lProcess2"/>
    <dgm:cxn modelId="{3FC04EE6-BA99-41C0-9446-2F471AFA26EC}" type="presParOf" srcId="{56BCDB3A-975F-479E-970E-F642E7070DE2}" destId="{16D5C49E-41FA-4445-A12B-136F00ADD146}" srcOrd="10" destOrd="0" presId="urn:microsoft.com/office/officeart/2005/8/layout/lProcess2"/>
    <dgm:cxn modelId="{E077CFA8-E2E5-4082-A5DF-069DADE76729}" type="presParOf" srcId="{56BCDB3A-975F-479E-970E-F642E7070DE2}" destId="{E35D2EFE-9AD3-4971-B0FF-0E8C7B99BEF5}" srcOrd="11" destOrd="0" presId="urn:microsoft.com/office/officeart/2005/8/layout/lProcess2"/>
    <dgm:cxn modelId="{6B9C574B-C9CF-4E03-8B67-B360EFDF9B5E}" type="presParOf" srcId="{56BCDB3A-975F-479E-970E-F642E7070DE2}" destId="{C1C2464B-3A1E-44A0-8B8D-52B47C97AC96}" srcOrd="12" destOrd="0" presId="urn:microsoft.com/office/officeart/2005/8/layout/lProcess2"/>
    <dgm:cxn modelId="{EB561E48-635A-44FD-8F67-251FEB898E1D}" type="presParOf" srcId="{56BCDB3A-975F-479E-970E-F642E7070DE2}" destId="{D1546007-7FD1-46D0-87E2-B5C547880F6F}" srcOrd="13" destOrd="0" presId="urn:microsoft.com/office/officeart/2005/8/layout/lProcess2"/>
    <dgm:cxn modelId="{A8012394-D5A9-49AF-A4C0-DA1F1906F54A}" type="presParOf" srcId="{56BCDB3A-975F-479E-970E-F642E7070DE2}" destId="{18D275E2-7120-4A41-9BC6-6C5C903D943E}"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C9DCB6-CC89-43FF-8ABC-DDD766076D20}"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999563D2-75F8-4B11-AD0F-E00697561A0E}">
      <dgm:prSet phldrT="[Text]"/>
      <dgm:spPr>
        <a:solidFill>
          <a:srgbClr val="71CCFF"/>
        </a:solidFill>
      </dgm:spPr>
      <dgm:t>
        <a:bodyPr/>
        <a:lstStyle/>
        <a:p>
          <a:r>
            <a:rPr lang="en-US"/>
            <a:t>Lundi</a:t>
          </a:r>
        </a:p>
      </dgm:t>
    </dgm:pt>
    <dgm:pt modelId="{1662921A-6958-4230-A1E7-0BC888254E1B}" type="parTrans" cxnId="{E21DF736-4301-41A7-8049-CC4A91320092}">
      <dgm:prSet/>
      <dgm:spPr/>
      <dgm:t>
        <a:bodyPr/>
        <a:lstStyle/>
        <a:p>
          <a:endParaRPr lang="en-US"/>
        </a:p>
      </dgm:t>
    </dgm:pt>
    <dgm:pt modelId="{66CCB2CA-8006-454A-A0A3-191F3BF4D671}" type="sibTrans" cxnId="{E21DF736-4301-41A7-8049-CC4A91320092}">
      <dgm:prSet/>
      <dgm:spPr/>
      <dgm:t>
        <a:bodyPr/>
        <a:lstStyle/>
        <a:p>
          <a:endParaRPr lang="en-US"/>
        </a:p>
      </dgm:t>
    </dgm:pt>
    <dgm:pt modelId="{6890BBC8-DF49-49D5-921E-2C601CD06BC2}">
      <dgm:prSet phldrT="[Text]"/>
      <dgm:spPr>
        <a:solidFill>
          <a:srgbClr val="71CCFF"/>
        </a:solidFill>
      </dgm:spPr>
      <dgm:t>
        <a:bodyPr/>
        <a:lstStyle/>
        <a:p>
          <a:r>
            <a:rPr lang="en-US"/>
            <a:t>Mardi</a:t>
          </a:r>
        </a:p>
      </dgm:t>
    </dgm:pt>
    <dgm:pt modelId="{0DAC4BCF-6C2E-4D5E-882D-F204B116A5EC}" type="parTrans" cxnId="{9AE56D26-5F8F-4628-9A5F-F124DC8A30A9}">
      <dgm:prSet/>
      <dgm:spPr/>
      <dgm:t>
        <a:bodyPr/>
        <a:lstStyle/>
        <a:p>
          <a:endParaRPr lang="en-US"/>
        </a:p>
      </dgm:t>
    </dgm:pt>
    <dgm:pt modelId="{E0D972CC-C85E-49A3-9068-24DA7B1A25C8}" type="sibTrans" cxnId="{9AE56D26-5F8F-4628-9A5F-F124DC8A30A9}">
      <dgm:prSet/>
      <dgm:spPr/>
      <dgm:t>
        <a:bodyPr/>
        <a:lstStyle/>
        <a:p>
          <a:endParaRPr lang="en-US"/>
        </a:p>
      </dgm:t>
    </dgm:pt>
    <dgm:pt modelId="{993BBD25-E9FE-4F4B-950F-E722E46DE2FC}">
      <dgm:prSet phldrT="[Text]"/>
      <dgm:spPr>
        <a:solidFill>
          <a:srgbClr val="71CCFF"/>
        </a:solidFill>
      </dgm:spPr>
      <dgm:t>
        <a:bodyPr/>
        <a:lstStyle/>
        <a:p>
          <a:r>
            <a:rPr lang="en-US"/>
            <a:t>Mercredi</a:t>
          </a:r>
        </a:p>
      </dgm:t>
    </dgm:pt>
    <dgm:pt modelId="{113DC89D-B80B-4407-B5FF-EB8D4B97D505}" type="parTrans" cxnId="{30B6D293-09E0-4616-9715-F3C3865CC686}">
      <dgm:prSet/>
      <dgm:spPr/>
      <dgm:t>
        <a:bodyPr/>
        <a:lstStyle/>
        <a:p>
          <a:endParaRPr lang="en-US"/>
        </a:p>
      </dgm:t>
    </dgm:pt>
    <dgm:pt modelId="{808E3EB9-120A-45AF-8993-D45DB7DD9B3C}" type="sibTrans" cxnId="{30B6D293-09E0-4616-9715-F3C3865CC686}">
      <dgm:prSet/>
      <dgm:spPr/>
      <dgm:t>
        <a:bodyPr/>
        <a:lstStyle/>
        <a:p>
          <a:endParaRPr lang="en-US"/>
        </a:p>
      </dgm:t>
    </dgm:pt>
    <dgm:pt modelId="{7F159C4F-0713-4C77-B849-C2AF70E6E573}">
      <dgm:prSet phldrT="[Text]"/>
      <dgm:spPr>
        <a:solidFill>
          <a:srgbClr val="71CCFF"/>
        </a:solidFill>
      </dgm:spPr>
      <dgm:t>
        <a:bodyPr/>
        <a:lstStyle/>
        <a:p>
          <a:r>
            <a:rPr lang="en-US"/>
            <a:t>Jeudi</a:t>
          </a:r>
        </a:p>
      </dgm:t>
    </dgm:pt>
    <dgm:pt modelId="{CA2FC17D-16F8-437F-9514-21E71B003371}" type="parTrans" cxnId="{3AC46855-1C71-428A-96A4-E36C7AFFB194}">
      <dgm:prSet/>
      <dgm:spPr/>
      <dgm:t>
        <a:bodyPr/>
        <a:lstStyle/>
        <a:p>
          <a:endParaRPr lang="en-US"/>
        </a:p>
      </dgm:t>
    </dgm:pt>
    <dgm:pt modelId="{1716FC55-F263-4D62-A20C-4295B045CF7C}" type="sibTrans" cxnId="{3AC46855-1C71-428A-96A4-E36C7AFFB194}">
      <dgm:prSet/>
      <dgm:spPr/>
      <dgm:t>
        <a:bodyPr/>
        <a:lstStyle/>
        <a:p>
          <a:endParaRPr lang="en-US"/>
        </a:p>
      </dgm:t>
    </dgm:pt>
    <dgm:pt modelId="{6F7E0498-EE94-4971-A22F-336E1853A866}">
      <dgm:prSet phldrT="[Text]"/>
      <dgm:spPr>
        <a:solidFill>
          <a:srgbClr val="B02633"/>
        </a:solidFill>
      </dgm:spPr>
      <dgm:t>
        <a:bodyPr/>
        <a:lstStyle/>
        <a:p>
          <a:r>
            <a:rPr lang="en-US"/>
            <a:t>Vendredi </a:t>
          </a:r>
        </a:p>
      </dgm:t>
    </dgm:pt>
    <dgm:pt modelId="{BE934C01-A5BA-44B2-8D3A-ECC21FA1D6BC}" type="parTrans" cxnId="{EF1D7242-C847-405E-8D10-EAE8D8038513}">
      <dgm:prSet/>
      <dgm:spPr/>
      <dgm:t>
        <a:bodyPr/>
        <a:lstStyle/>
        <a:p>
          <a:endParaRPr lang="en-US"/>
        </a:p>
      </dgm:t>
    </dgm:pt>
    <dgm:pt modelId="{0D64D29D-2D87-4CD2-AF04-80E7B312193E}" type="sibTrans" cxnId="{EF1D7242-C847-405E-8D10-EAE8D8038513}">
      <dgm:prSet/>
      <dgm:spPr/>
      <dgm:t>
        <a:bodyPr/>
        <a:lstStyle/>
        <a:p>
          <a:endParaRPr lang="en-US"/>
        </a:p>
      </dgm:t>
    </dgm:pt>
    <dgm:pt modelId="{3BE808F5-1DB4-4200-BEBD-53E43A4DA616}">
      <dgm:prSet phldrT="[Text]"/>
      <dgm:spPr>
        <a:solidFill>
          <a:srgbClr val="B02633"/>
        </a:solidFill>
      </dgm:spPr>
      <dgm:t>
        <a:bodyPr/>
        <a:lstStyle/>
        <a:p>
          <a:r>
            <a:rPr lang="en-US"/>
            <a:t>Samedi</a:t>
          </a:r>
        </a:p>
      </dgm:t>
    </dgm:pt>
    <dgm:pt modelId="{BE0F5A74-C19E-4FEC-87BB-FDA51625A720}" type="parTrans" cxnId="{B007A10D-CBE4-44D7-89CF-569D5DF9FD0D}">
      <dgm:prSet/>
      <dgm:spPr/>
      <dgm:t>
        <a:bodyPr/>
        <a:lstStyle/>
        <a:p>
          <a:endParaRPr lang="en-US"/>
        </a:p>
      </dgm:t>
    </dgm:pt>
    <dgm:pt modelId="{3DA1D4FC-DEB0-4EC1-B212-12B84E64AB23}" type="sibTrans" cxnId="{B007A10D-CBE4-44D7-89CF-569D5DF9FD0D}">
      <dgm:prSet/>
      <dgm:spPr/>
      <dgm:t>
        <a:bodyPr/>
        <a:lstStyle/>
        <a:p>
          <a:endParaRPr lang="en-US"/>
        </a:p>
      </dgm:t>
    </dgm:pt>
    <dgm:pt modelId="{F5F0DED8-B26D-4340-A955-6A261763CDDC}">
      <dgm:prSet phldrT="[Text]"/>
      <dgm:spPr>
        <a:solidFill>
          <a:srgbClr val="71CCFF"/>
        </a:solidFill>
      </dgm:spPr>
      <dgm:t>
        <a:bodyPr/>
        <a:lstStyle/>
        <a:p>
          <a:r>
            <a:rPr lang="en-US"/>
            <a:t>Dimanche</a:t>
          </a:r>
        </a:p>
      </dgm:t>
    </dgm:pt>
    <dgm:pt modelId="{738BCC37-1AD1-4230-AFB2-069BFEF69F0C}" type="parTrans" cxnId="{594CED92-2D15-4815-8DD5-B02CEBB219E4}">
      <dgm:prSet/>
      <dgm:spPr/>
      <dgm:t>
        <a:bodyPr/>
        <a:lstStyle/>
        <a:p>
          <a:endParaRPr lang="en-US"/>
        </a:p>
      </dgm:t>
    </dgm:pt>
    <dgm:pt modelId="{AEAD2E03-B5D8-4220-BA44-72DE5CCD2781}" type="sibTrans" cxnId="{594CED92-2D15-4815-8DD5-B02CEBB219E4}">
      <dgm:prSet/>
      <dgm:spPr/>
      <dgm:t>
        <a:bodyPr/>
        <a:lstStyle/>
        <a:p>
          <a:endParaRPr lang="en-US"/>
        </a:p>
      </dgm:t>
    </dgm:pt>
    <dgm:pt modelId="{FC5B9D23-202C-4DFB-8AE2-188A4F28036F}" type="pres">
      <dgm:prSet presAssocID="{3EC9DCB6-CC89-43FF-8ABC-DDD766076D20}" presName="Name0" presStyleCnt="0">
        <dgm:presLayoutVars>
          <dgm:chPref val="1"/>
          <dgm:dir/>
          <dgm:animOne val="branch"/>
          <dgm:animLvl val="lvl"/>
          <dgm:resizeHandles/>
        </dgm:presLayoutVars>
      </dgm:prSet>
      <dgm:spPr/>
    </dgm:pt>
    <dgm:pt modelId="{94078844-E64D-47B0-86C1-5B7A30075660}" type="pres">
      <dgm:prSet presAssocID="{999563D2-75F8-4B11-AD0F-E00697561A0E}" presName="vertOne" presStyleCnt="0"/>
      <dgm:spPr/>
    </dgm:pt>
    <dgm:pt modelId="{CF0BC0F4-FCF6-4620-B9A9-51B836FDDBA6}" type="pres">
      <dgm:prSet presAssocID="{999563D2-75F8-4B11-AD0F-E00697561A0E}" presName="txOne" presStyleLbl="node0" presStyleIdx="0" presStyleCnt="7">
        <dgm:presLayoutVars>
          <dgm:chPref val="3"/>
        </dgm:presLayoutVars>
      </dgm:prSet>
      <dgm:spPr/>
    </dgm:pt>
    <dgm:pt modelId="{43845F23-516D-41DE-892F-E26D5B33449F}" type="pres">
      <dgm:prSet presAssocID="{999563D2-75F8-4B11-AD0F-E00697561A0E}" presName="horzOne" presStyleCnt="0"/>
      <dgm:spPr/>
    </dgm:pt>
    <dgm:pt modelId="{24BCC07D-1507-4922-BD31-7604F5AD515C}" type="pres">
      <dgm:prSet presAssocID="{66CCB2CA-8006-454A-A0A3-191F3BF4D671}" presName="sibSpaceOne" presStyleCnt="0"/>
      <dgm:spPr/>
    </dgm:pt>
    <dgm:pt modelId="{D9E3ED2C-83A6-4828-90D2-5AD2E5476B13}" type="pres">
      <dgm:prSet presAssocID="{6890BBC8-DF49-49D5-921E-2C601CD06BC2}" presName="vertOne" presStyleCnt="0"/>
      <dgm:spPr/>
    </dgm:pt>
    <dgm:pt modelId="{8C950C8F-45DF-4012-9CB8-EAB26DDA647A}" type="pres">
      <dgm:prSet presAssocID="{6890BBC8-DF49-49D5-921E-2C601CD06BC2}" presName="txOne" presStyleLbl="node0" presStyleIdx="1" presStyleCnt="7">
        <dgm:presLayoutVars>
          <dgm:chPref val="3"/>
        </dgm:presLayoutVars>
      </dgm:prSet>
      <dgm:spPr/>
    </dgm:pt>
    <dgm:pt modelId="{23CA95DF-EC50-4C96-9242-9A52F7D5CCF9}" type="pres">
      <dgm:prSet presAssocID="{6890BBC8-DF49-49D5-921E-2C601CD06BC2}" presName="horzOne" presStyleCnt="0"/>
      <dgm:spPr/>
    </dgm:pt>
    <dgm:pt modelId="{B206FC7F-CC48-4AF8-90E5-C62E2D886289}" type="pres">
      <dgm:prSet presAssocID="{E0D972CC-C85E-49A3-9068-24DA7B1A25C8}" presName="sibSpaceOne" presStyleCnt="0"/>
      <dgm:spPr/>
    </dgm:pt>
    <dgm:pt modelId="{F67B1ADF-CFDF-4C27-A3C2-E00C12A2F6F1}" type="pres">
      <dgm:prSet presAssocID="{993BBD25-E9FE-4F4B-950F-E722E46DE2FC}" presName="vertOne" presStyleCnt="0"/>
      <dgm:spPr/>
    </dgm:pt>
    <dgm:pt modelId="{15121DE7-604E-4EAE-BB45-D550FCB5111C}" type="pres">
      <dgm:prSet presAssocID="{993BBD25-E9FE-4F4B-950F-E722E46DE2FC}" presName="txOne" presStyleLbl="node0" presStyleIdx="2" presStyleCnt="7">
        <dgm:presLayoutVars>
          <dgm:chPref val="3"/>
        </dgm:presLayoutVars>
      </dgm:prSet>
      <dgm:spPr/>
    </dgm:pt>
    <dgm:pt modelId="{7E0E3A5A-AF7E-44CA-9565-F621AF2F863E}" type="pres">
      <dgm:prSet presAssocID="{993BBD25-E9FE-4F4B-950F-E722E46DE2FC}" presName="horzOne" presStyleCnt="0"/>
      <dgm:spPr/>
    </dgm:pt>
    <dgm:pt modelId="{9B4D910C-FF33-4C83-AA48-A2D7AE0E16AA}" type="pres">
      <dgm:prSet presAssocID="{808E3EB9-120A-45AF-8993-D45DB7DD9B3C}" presName="sibSpaceOne" presStyleCnt="0"/>
      <dgm:spPr/>
    </dgm:pt>
    <dgm:pt modelId="{B2674901-DD5D-41AB-A4ED-9CD1FDB2F9DE}" type="pres">
      <dgm:prSet presAssocID="{7F159C4F-0713-4C77-B849-C2AF70E6E573}" presName="vertOne" presStyleCnt="0"/>
      <dgm:spPr/>
    </dgm:pt>
    <dgm:pt modelId="{5CDD22F7-3CE1-4B48-A8B2-BA642F725ED4}" type="pres">
      <dgm:prSet presAssocID="{7F159C4F-0713-4C77-B849-C2AF70E6E573}" presName="txOne" presStyleLbl="node0" presStyleIdx="3" presStyleCnt="7">
        <dgm:presLayoutVars>
          <dgm:chPref val="3"/>
        </dgm:presLayoutVars>
      </dgm:prSet>
      <dgm:spPr/>
    </dgm:pt>
    <dgm:pt modelId="{EA38A29E-6C7E-45EA-BE4E-59A6D6BBDB32}" type="pres">
      <dgm:prSet presAssocID="{7F159C4F-0713-4C77-B849-C2AF70E6E573}" presName="horzOne" presStyleCnt="0"/>
      <dgm:spPr/>
    </dgm:pt>
    <dgm:pt modelId="{DE3D5564-F75B-4259-8BC3-0FA289776604}" type="pres">
      <dgm:prSet presAssocID="{1716FC55-F263-4D62-A20C-4295B045CF7C}" presName="sibSpaceOne" presStyleCnt="0"/>
      <dgm:spPr/>
    </dgm:pt>
    <dgm:pt modelId="{9D8F89D2-04AB-4300-8429-EE54D20E466B}" type="pres">
      <dgm:prSet presAssocID="{6F7E0498-EE94-4971-A22F-336E1853A866}" presName="vertOne" presStyleCnt="0"/>
      <dgm:spPr/>
    </dgm:pt>
    <dgm:pt modelId="{042125E4-A589-49F8-AF57-89409EF4ABCF}" type="pres">
      <dgm:prSet presAssocID="{6F7E0498-EE94-4971-A22F-336E1853A866}" presName="txOne" presStyleLbl="node0" presStyleIdx="4" presStyleCnt="7">
        <dgm:presLayoutVars>
          <dgm:chPref val="3"/>
        </dgm:presLayoutVars>
      </dgm:prSet>
      <dgm:spPr/>
    </dgm:pt>
    <dgm:pt modelId="{BB24867E-844A-4028-B827-46E33B837D0A}" type="pres">
      <dgm:prSet presAssocID="{6F7E0498-EE94-4971-A22F-336E1853A866}" presName="horzOne" presStyleCnt="0"/>
      <dgm:spPr/>
    </dgm:pt>
    <dgm:pt modelId="{C96FD8DB-0BFC-436D-A405-CEFFC2718A3E}" type="pres">
      <dgm:prSet presAssocID="{0D64D29D-2D87-4CD2-AF04-80E7B312193E}" presName="sibSpaceOne" presStyleCnt="0"/>
      <dgm:spPr/>
    </dgm:pt>
    <dgm:pt modelId="{4F8CF5EE-A90F-4D86-B943-030200151019}" type="pres">
      <dgm:prSet presAssocID="{3BE808F5-1DB4-4200-BEBD-53E43A4DA616}" presName="vertOne" presStyleCnt="0"/>
      <dgm:spPr/>
    </dgm:pt>
    <dgm:pt modelId="{D2F647F9-E930-4312-895D-FEB4275B6998}" type="pres">
      <dgm:prSet presAssocID="{3BE808F5-1DB4-4200-BEBD-53E43A4DA616}" presName="txOne" presStyleLbl="node0" presStyleIdx="5" presStyleCnt="7">
        <dgm:presLayoutVars>
          <dgm:chPref val="3"/>
        </dgm:presLayoutVars>
      </dgm:prSet>
      <dgm:spPr/>
    </dgm:pt>
    <dgm:pt modelId="{BE4DB42E-8191-4860-8B8D-DBE932EBA64A}" type="pres">
      <dgm:prSet presAssocID="{3BE808F5-1DB4-4200-BEBD-53E43A4DA616}" presName="horzOne" presStyleCnt="0"/>
      <dgm:spPr/>
    </dgm:pt>
    <dgm:pt modelId="{3BED3ACB-72EB-4438-967A-3D37DAA572AD}" type="pres">
      <dgm:prSet presAssocID="{3DA1D4FC-DEB0-4EC1-B212-12B84E64AB23}" presName="sibSpaceOne" presStyleCnt="0"/>
      <dgm:spPr/>
    </dgm:pt>
    <dgm:pt modelId="{3B79F3AF-51CA-4DC3-A53B-5D86879DC176}" type="pres">
      <dgm:prSet presAssocID="{F5F0DED8-B26D-4340-A955-6A261763CDDC}" presName="vertOne" presStyleCnt="0"/>
      <dgm:spPr/>
    </dgm:pt>
    <dgm:pt modelId="{7150EBF6-A33E-4AB4-866A-C8697756E33C}" type="pres">
      <dgm:prSet presAssocID="{F5F0DED8-B26D-4340-A955-6A261763CDDC}" presName="txOne" presStyleLbl="node0" presStyleIdx="6" presStyleCnt="7">
        <dgm:presLayoutVars>
          <dgm:chPref val="3"/>
        </dgm:presLayoutVars>
      </dgm:prSet>
      <dgm:spPr/>
    </dgm:pt>
    <dgm:pt modelId="{1BF2C9DF-D1E0-4F2D-AA05-5C574D485707}" type="pres">
      <dgm:prSet presAssocID="{F5F0DED8-B26D-4340-A955-6A261763CDDC}" presName="horzOne" presStyleCnt="0"/>
      <dgm:spPr/>
    </dgm:pt>
  </dgm:ptLst>
  <dgm:cxnLst>
    <dgm:cxn modelId="{B007A10D-CBE4-44D7-89CF-569D5DF9FD0D}" srcId="{3EC9DCB6-CC89-43FF-8ABC-DDD766076D20}" destId="{3BE808F5-1DB4-4200-BEBD-53E43A4DA616}" srcOrd="5" destOrd="0" parTransId="{BE0F5A74-C19E-4FEC-87BB-FDA51625A720}" sibTransId="{3DA1D4FC-DEB0-4EC1-B212-12B84E64AB23}"/>
    <dgm:cxn modelId="{E2E9291B-1376-48C2-8D58-4A191CCE8318}" type="presOf" srcId="{7F159C4F-0713-4C77-B849-C2AF70E6E573}" destId="{5CDD22F7-3CE1-4B48-A8B2-BA642F725ED4}" srcOrd="0" destOrd="0" presId="urn:microsoft.com/office/officeart/2005/8/layout/architecture"/>
    <dgm:cxn modelId="{9AE56D26-5F8F-4628-9A5F-F124DC8A30A9}" srcId="{3EC9DCB6-CC89-43FF-8ABC-DDD766076D20}" destId="{6890BBC8-DF49-49D5-921E-2C601CD06BC2}" srcOrd="1" destOrd="0" parTransId="{0DAC4BCF-6C2E-4D5E-882D-F204B116A5EC}" sibTransId="{E0D972CC-C85E-49A3-9068-24DA7B1A25C8}"/>
    <dgm:cxn modelId="{352C3E2B-22FD-4C48-93CF-2BC12963CC47}" type="presOf" srcId="{3BE808F5-1DB4-4200-BEBD-53E43A4DA616}" destId="{D2F647F9-E930-4312-895D-FEB4275B6998}" srcOrd="0" destOrd="0" presId="urn:microsoft.com/office/officeart/2005/8/layout/architecture"/>
    <dgm:cxn modelId="{E21DF736-4301-41A7-8049-CC4A91320092}" srcId="{3EC9DCB6-CC89-43FF-8ABC-DDD766076D20}" destId="{999563D2-75F8-4B11-AD0F-E00697561A0E}" srcOrd="0" destOrd="0" parTransId="{1662921A-6958-4230-A1E7-0BC888254E1B}" sibTransId="{66CCB2CA-8006-454A-A0A3-191F3BF4D671}"/>
    <dgm:cxn modelId="{1831283B-FF01-4873-AF0A-3F1323DB3E9B}" type="presOf" srcId="{6F7E0498-EE94-4971-A22F-336E1853A866}" destId="{042125E4-A589-49F8-AF57-89409EF4ABCF}" srcOrd="0" destOrd="0" presId="urn:microsoft.com/office/officeart/2005/8/layout/architecture"/>
    <dgm:cxn modelId="{E9E2CC61-F3CA-425B-89CA-3C35857F234F}" type="presOf" srcId="{999563D2-75F8-4B11-AD0F-E00697561A0E}" destId="{CF0BC0F4-FCF6-4620-B9A9-51B836FDDBA6}" srcOrd="0" destOrd="0" presId="urn:microsoft.com/office/officeart/2005/8/layout/architecture"/>
    <dgm:cxn modelId="{EF1D7242-C847-405E-8D10-EAE8D8038513}" srcId="{3EC9DCB6-CC89-43FF-8ABC-DDD766076D20}" destId="{6F7E0498-EE94-4971-A22F-336E1853A866}" srcOrd="4" destOrd="0" parTransId="{BE934C01-A5BA-44B2-8D3A-ECC21FA1D6BC}" sibTransId="{0D64D29D-2D87-4CD2-AF04-80E7B312193E}"/>
    <dgm:cxn modelId="{32B9E552-4498-4542-9804-CC0439875E45}" type="presOf" srcId="{6890BBC8-DF49-49D5-921E-2C601CD06BC2}" destId="{8C950C8F-45DF-4012-9CB8-EAB26DDA647A}" srcOrd="0" destOrd="0" presId="urn:microsoft.com/office/officeart/2005/8/layout/architecture"/>
    <dgm:cxn modelId="{3AC46855-1C71-428A-96A4-E36C7AFFB194}" srcId="{3EC9DCB6-CC89-43FF-8ABC-DDD766076D20}" destId="{7F159C4F-0713-4C77-B849-C2AF70E6E573}" srcOrd="3" destOrd="0" parTransId="{CA2FC17D-16F8-437F-9514-21E71B003371}" sibTransId="{1716FC55-F263-4D62-A20C-4295B045CF7C}"/>
    <dgm:cxn modelId="{CFEF0776-BBC6-4485-B2C0-675C117F67E0}" type="presOf" srcId="{3EC9DCB6-CC89-43FF-8ABC-DDD766076D20}" destId="{FC5B9D23-202C-4DFB-8AE2-188A4F28036F}" srcOrd="0" destOrd="0" presId="urn:microsoft.com/office/officeart/2005/8/layout/architecture"/>
    <dgm:cxn modelId="{F13C7C80-3501-4847-BF90-BA219C726E3E}" type="presOf" srcId="{993BBD25-E9FE-4F4B-950F-E722E46DE2FC}" destId="{15121DE7-604E-4EAE-BB45-D550FCB5111C}" srcOrd="0" destOrd="0" presId="urn:microsoft.com/office/officeart/2005/8/layout/architecture"/>
    <dgm:cxn modelId="{594CED92-2D15-4815-8DD5-B02CEBB219E4}" srcId="{3EC9DCB6-CC89-43FF-8ABC-DDD766076D20}" destId="{F5F0DED8-B26D-4340-A955-6A261763CDDC}" srcOrd="6" destOrd="0" parTransId="{738BCC37-1AD1-4230-AFB2-069BFEF69F0C}" sibTransId="{AEAD2E03-B5D8-4220-BA44-72DE5CCD2781}"/>
    <dgm:cxn modelId="{30B6D293-09E0-4616-9715-F3C3865CC686}" srcId="{3EC9DCB6-CC89-43FF-8ABC-DDD766076D20}" destId="{993BBD25-E9FE-4F4B-950F-E722E46DE2FC}" srcOrd="2" destOrd="0" parTransId="{113DC89D-B80B-4407-B5FF-EB8D4B97D505}" sibTransId="{808E3EB9-120A-45AF-8993-D45DB7DD9B3C}"/>
    <dgm:cxn modelId="{CB91F3DB-7FEA-4A7D-8AD7-FEFD2592B3C2}" type="presOf" srcId="{F5F0DED8-B26D-4340-A955-6A261763CDDC}" destId="{7150EBF6-A33E-4AB4-866A-C8697756E33C}" srcOrd="0" destOrd="0" presId="urn:microsoft.com/office/officeart/2005/8/layout/architecture"/>
    <dgm:cxn modelId="{B383E763-5CED-42AD-B0B7-A67F5E1272EF}" type="presParOf" srcId="{FC5B9D23-202C-4DFB-8AE2-188A4F28036F}" destId="{94078844-E64D-47B0-86C1-5B7A30075660}" srcOrd="0" destOrd="0" presId="urn:microsoft.com/office/officeart/2005/8/layout/architecture"/>
    <dgm:cxn modelId="{EEFB6F17-9332-42EE-B9F4-6348DF9FFE03}" type="presParOf" srcId="{94078844-E64D-47B0-86C1-5B7A30075660}" destId="{CF0BC0F4-FCF6-4620-B9A9-51B836FDDBA6}" srcOrd="0" destOrd="0" presId="urn:microsoft.com/office/officeart/2005/8/layout/architecture"/>
    <dgm:cxn modelId="{E6CBC241-FF11-4D99-9678-565899523C80}" type="presParOf" srcId="{94078844-E64D-47B0-86C1-5B7A30075660}" destId="{43845F23-516D-41DE-892F-E26D5B33449F}" srcOrd="1" destOrd="0" presId="urn:microsoft.com/office/officeart/2005/8/layout/architecture"/>
    <dgm:cxn modelId="{D0BCDB7D-4F76-46D3-B59E-DE4204A4300B}" type="presParOf" srcId="{FC5B9D23-202C-4DFB-8AE2-188A4F28036F}" destId="{24BCC07D-1507-4922-BD31-7604F5AD515C}" srcOrd="1" destOrd="0" presId="urn:microsoft.com/office/officeart/2005/8/layout/architecture"/>
    <dgm:cxn modelId="{C8A68001-97CC-4D16-B222-B35D119A336C}" type="presParOf" srcId="{FC5B9D23-202C-4DFB-8AE2-188A4F28036F}" destId="{D9E3ED2C-83A6-4828-90D2-5AD2E5476B13}" srcOrd="2" destOrd="0" presId="urn:microsoft.com/office/officeart/2005/8/layout/architecture"/>
    <dgm:cxn modelId="{2ECC42E2-05B0-4AC7-BCDC-B20D7824F65D}" type="presParOf" srcId="{D9E3ED2C-83A6-4828-90D2-5AD2E5476B13}" destId="{8C950C8F-45DF-4012-9CB8-EAB26DDA647A}" srcOrd="0" destOrd="0" presId="urn:microsoft.com/office/officeart/2005/8/layout/architecture"/>
    <dgm:cxn modelId="{1F327867-006B-464F-A0A4-B39839A6D316}" type="presParOf" srcId="{D9E3ED2C-83A6-4828-90D2-5AD2E5476B13}" destId="{23CA95DF-EC50-4C96-9242-9A52F7D5CCF9}" srcOrd="1" destOrd="0" presId="urn:microsoft.com/office/officeart/2005/8/layout/architecture"/>
    <dgm:cxn modelId="{EF2D921C-2703-4882-BADB-9B478B68D780}" type="presParOf" srcId="{FC5B9D23-202C-4DFB-8AE2-188A4F28036F}" destId="{B206FC7F-CC48-4AF8-90E5-C62E2D886289}" srcOrd="3" destOrd="0" presId="urn:microsoft.com/office/officeart/2005/8/layout/architecture"/>
    <dgm:cxn modelId="{40A9D10E-770B-4F0F-95BC-89D4B38B9A30}" type="presParOf" srcId="{FC5B9D23-202C-4DFB-8AE2-188A4F28036F}" destId="{F67B1ADF-CFDF-4C27-A3C2-E00C12A2F6F1}" srcOrd="4" destOrd="0" presId="urn:microsoft.com/office/officeart/2005/8/layout/architecture"/>
    <dgm:cxn modelId="{0F27BB6D-894F-4137-A2CD-01630BA2EACB}" type="presParOf" srcId="{F67B1ADF-CFDF-4C27-A3C2-E00C12A2F6F1}" destId="{15121DE7-604E-4EAE-BB45-D550FCB5111C}" srcOrd="0" destOrd="0" presId="urn:microsoft.com/office/officeart/2005/8/layout/architecture"/>
    <dgm:cxn modelId="{703DC967-D82F-4B83-8A1A-F273C26281DB}" type="presParOf" srcId="{F67B1ADF-CFDF-4C27-A3C2-E00C12A2F6F1}" destId="{7E0E3A5A-AF7E-44CA-9565-F621AF2F863E}" srcOrd="1" destOrd="0" presId="urn:microsoft.com/office/officeart/2005/8/layout/architecture"/>
    <dgm:cxn modelId="{D4217E25-9CFB-4F8E-A10C-E2665FC3432F}" type="presParOf" srcId="{FC5B9D23-202C-4DFB-8AE2-188A4F28036F}" destId="{9B4D910C-FF33-4C83-AA48-A2D7AE0E16AA}" srcOrd="5" destOrd="0" presId="urn:microsoft.com/office/officeart/2005/8/layout/architecture"/>
    <dgm:cxn modelId="{B6C078C0-82DF-41F6-9AA5-E4054A7F3795}" type="presParOf" srcId="{FC5B9D23-202C-4DFB-8AE2-188A4F28036F}" destId="{B2674901-DD5D-41AB-A4ED-9CD1FDB2F9DE}" srcOrd="6" destOrd="0" presId="urn:microsoft.com/office/officeart/2005/8/layout/architecture"/>
    <dgm:cxn modelId="{FBFF6A29-2855-465E-87CB-41180DE6F453}" type="presParOf" srcId="{B2674901-DD5D-41AB-A4ED-9CD1FDB2F9DE}" destId="{5CDD22F7-3CE1-4B48-A8B2-BA642F725ED4}" srcOrd="0" destOrd="0" presId="urn:microsoft.com/office/officeart/2005/8/layout/architecture"/>
    <dgm:cxn modelId="{09A09336-8D35-473E-8577-1E8209E65DD5}" type="presParOf" srcId="{B2674901-DD5D-41AB-A4ED-9CD1FDB2F9DE}" destId="{EA38A29E-6C7E-45EA-BE4E-59A6D6BBDB32}" srcOrd="1" destOrd="0" presId="urn:microsoft.com/office/officeart/2005/8/layout/architecture"/>
    <dgm:cxn modelId="{C3203B31-2532-4D4D-8808-B1990054BF2E}" type="presParOf" srcId="{FC5B9D23-202C-4DFB-8AE2-188A4F28036F}" destId="{DE3D5564-F75B-4259-8BC3-0FA289776604}" srcOrd="7" destOrd="0" presId="urn:microsoft.com/office/officeart/2005/8/layout/architecture"/>
    <dgm:cxn modelId="{D556C0CC-8B00-40CB-AF79-A0D4AB5F6E0B}" type="presParOf" srcId="{FC5B9D23-202C-4DFB-8AE2-188A4F28036F}" destId="{9D8F89D2-04AB-4300-8429-EE54D20E466B}" srcOrd="8" destOrd="0" presId="urn:microsoft.com/office/officeart/2005/8/layout/architecture"/>
    <dgm:cxn modelId="{59B045B6-1753-4602-B9CE-49631382D1E8}" type="presParOf" srcId="{9D8F89D2-04AB-4300-8429-EE54D20E466B}" destId="{042125E4-A589-49F8-AF57-89409EF4ABCF}" srcOrd="0" destOrd="0" presId="urn:microsoft.com/office/officeart/2005/8/layout/architecture"/>
    <dgm:cxn modelId="{BA0304FA-64BC-4642-B459-E5076163EF8C}" type="presParOf" srcId="{9D8F89D2-04AB-4300-8429-EE54D20E466B}" destId="{BB24867E-844A-4028-B827-46E33B837D0A}" srcOrd="1" destOrd="0" presId="urn:microsoft.com/office/officeart/2005/8/layout/architecture"/>
    <dgm:cxn modelId="{9C47DED2-C25B-4150-B48C-CA0C2B811E7C}" type="presParOf" srcId="{FC5B9D23-202C-4DFB-8AE2-188A4F28036F}" destId="{C96FD8DB-0BFC-436D-A405-CEFFC2718A3E}" srcOrd="9" destOrd="0" presId="urn:microsoft.com/office/officeart/2005/8/layout/architecture"/>
    <dgm:cxn modelId="{782F0F15-DE03-4C71-AA27-572D07A94EEA}" type="presParOf" srcId="{FC5B9D23-202C-4DFB-8AE2-188A4F28036F}" destId="{4F8CF5EE-A90F-4D86-B943-030200151019}" srcOrd="10" destOrd="0" presId="urn:microsoft.com/office/officeart/2005/8/layout/architecture"/>
    <dgm:cxn modelId="{04BF0697-FE68-4639-A898-979B8AF26D32}" type="presParOf" srcId="{4F8CF5EE-A90F-4D86-B943-030200151019}" destId="{D2F647F9-E930-4312-895D-FEB4275B6998}" srcOrd="0" destOrd="0" presId="urn:microsoft.com/office/officeart/2005/8/layout/architecture"/>
    <dgm:cxn modelId="{0E49B636-F74E-4175-87B3-A451A31988FA}" type="presParOf" srcId="{4F8CF5EE-A90F-4D86-B943-030200151019}" destId="{BE4DB42E-8191-4860-8B8D-DBE932EBA64A}" srcOrd="1" destOrd="0" presId="urn:microsoft.com/office/officeart/2005/8/layout/architecture"/>
    <dgm:cxn modelId="{6422E838-C2FD-4CE7-AC0D-C6BBBA76F31B}" type="presParOf" srcId="{FC5B9D23-202C-4DFB-8AE2-188A4F28036F}" destId="{3BED3ACB-72EB-4438-967A-3D37DAA572AD}" srcOrd="11" destOrd="0" presId="urn:microsoft.com/office/officeart/2005/8/layout/architecture"/>
    <dgm:cxn modelId="{DDEF3207-BA5F-4E0D-B2A2-9BD3F987CBE3}" type="presParOf" srcId="{FC5B9D23-202C-4DFB-8AE2-188A4F28036F}" destId="{3B79F3AF-51CA-4DC3-A53B-5D86879DC176}" srcOrd="12" destOrd="0" presId="urn:microsoft.com/office/officeart/2005/8/layout/architecture"/>
    <dgm:cxn modelId="{9EEA7D5A-512E-4C2F-B352-33B8E751900A}" type="presParOf" srcId="{3B79F3AF-51CA-4DC3-A53B-5D86879DC176}" destId="{7150EBF6-A33E-4AB4-866A-C8697756E33C}" srcOrd="0" destOrd="0" presId="urn:microsoft.com/office/officeart/2005/8/layout/architecture"/>
    <dgm:cxn modelId="{10D2AD18-D891-411E-9685-F5AD19955ECA}" type="presParOf" srcId="{3B79F3AF-51CA-4DC3-A53B-5D86879DC176}" destId="{1BF2C9DF-D1E0-4F2D-AA05-5C574D485707}"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C9DCB6-CC89-43FF-8ABC-DDD766076D20}"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999563D2-75F8-4B11-AD0F-E00697561A0E}">
      <dgm:prSet phldrT="[Text]"/>
      <dgm:spPr>
        <a:solidFill>
          <a:srgbClr val="71CCFF"/>
        </a:solidFill>
      </dgm:spPr>
      <dgm:t>
        <a:bodyPr/>
        <a:lstStyle/>
        <a:p>
          <a:r>
            <a:rPr lang="en-US"/>
            <a:t>Lundi</a:t>
          </a:r>
        </a:p>
      </dgm:t>
    </dgm:pt>
    <dgm:pt modelId="{1662921A-6958-4230-A1E7-0BC888254E1B}" type="parTrans" cxnId="{E21DF736-4301-41A7-8049-CC4A91320092}">
      <dgm:prSet/>
      <dgm:spPr/>
      <dgm:t>
        <a:bodyPr/>
        <a:lstStyle/>
        <a:p>
          <a:endParaRPr lang="en-US"/>
        </a:p>
      </dgm:t>
    </dgm:pt>
    <dgm:pt modelId="{66CCB2CA-8006-454A-A0A3-191F3BF4D671}" type="sibTrans" cxnId="{E21DF736-4301-41A7-8049-CC4A91320092}">
      <dgm:prSet/>
      <dgm:spPr/>
      <dgm:t>
        <a:bodyPr/>
        <a:lstStyle/>
        <a:p>
          <a:endParaRPr lang="en-US"/>
        </a:p>
      </dgm:t>
    </dgm:pt>
    <dgm:pt modelId="{6890BBC8-DF49-49D5-921E-2C601CD06BC2}">
      <dgm:prSet phldrT="[Text]"/>
      <dgm:spPr>
        <a:solidFill>
          <a:srgbClr val="71CCFF"/>
        </a:solidFill>
      </dgm:spPr>
      <dgm:t>
        <a:bodyPr/>
        <a:lstStyle/>
        <a:p>
          <a:r>
            <a:rPr lang="en-US"/>
            <a:t>Mardi</a:t>
          </a:r>
        </a:p>
      </dgm:t>
    </dgm:pt>
    <dgm:pt modelId="{0DAC4BCF-6C2E-4D5E-882D-F204B116A5EC}" type="parTrans" cxnId="{9AE56D26-5F8F-4628-9A5F-F124DC8A30A9}">
      <dgm:prSet/>
      <dgm:spPr/>
      <dgm:t>
        <a:bodyPr/>
        <a:lstStyle/>
        <a:p>
          <a:endParaRPr lang="en-US"/>
        </a:p>
      </dgm:t>
    </dgm:pt>
    <dgm:pt modelId="{E0D972CC-C85E-49A3-9068-24DA7B1A25C8}" type="sibTrans" cxnId="{9AE56D26-5F8F-4628-9A5F-F124DC8A30A9}">
      <dgm:prSet/>
      <dgm:spPr/>
      <dgm:t>
        <a:bodyPr/>
        <a:lstStyle/>
        <a:p>
          <a:endParaRPr lang="en-US"/>
        </a:p>
      </dgm:t>
    </dgm:pt>
    <dgm:pt modelId="{993BBD25-E9FE-4F4B-950F-E722E46DE2FC}">
      <dgm:prSet phldrT="[Text]"/>
      <dgm:spPr>
        <a:solidFill>
          <a:srgbClr val="71CCFF"/>
        </a:solidFill>
      </dgm:spPr>
      <dgm:t>
        <a:bodyPr/>
        <a:lstStyle/>
        <a:p>
          <a:r>
            <a:rPr lang="en-US"/>
            <a:t>Mercredi</a:t>
          </a:r>
        </a:p>
      </dgm:t>
    </dgm:pt>
    <dgm:pt modelId="{113DC89D-B80B-4407-B5FF-EB8D4B97D505}" type="parTrans" cxnId="{30B6D293-09E0-4616-9715-F3C3865CC686}">
      <dgm:prSet/>
      <dgm:spPr/>
      <dgm:t>
        <a:bodyPr/>
        <a:lstStyle/>
        <a:p>
          <a:endParaRPr lang="en-US"/>
        </a:p>
      </dgm:t>
    </dgm:pt>
    <dgm:pt modelId="{808E3EB9-120A-45AF-8993-D45DB7DD9B3C}" type="sibTrans" cxnId="{30B6D293-09E0-4616-9715-F3C3865CC686}">
      <dgm:prSet/>
      <dgm:spPr/>
      <dgm:t>
        <a:bodyPr/>
        <a:lstStyle/>
        <a:p>
          <a:endParaRPr lang="en-US"/>
        </a:p>
      </dgm:t>
    </dgm:pt>
    <dgm:pt modelId="{7F159C4F-0713-4C77-B849-C2AF70E6E573}">
      <dgm:prSet phldrT="[Text]"/>
      <dgm:spPr>
        <a:solidFill>
          <a:srgbClr val="71CCFF"/>
        </a:solidFill>
      </dgm:spPr>
      <dgm:t>
        <a:bodyPr/>
        <a:lstStyle/>
        <a:p>
          <a:r>
            <a:rPr lang="en-US"/>
            <a:t>Jeudi</a:t>
          </a:r>
        </a:p>
      </dgm:t>
    </dgm:pt>
    <dgm:pt modelId="{CA2FC17D-16F8-437F-9514-21E71B003371}" type="parTrans" cxnId="{3AC46855-1C71-428A-96A4-E36C7AFFB194}">
      <dgm:prSet/>
      <dgm:spPr/>
      <dgm:t>
        <a:bodyPr/>
        <a:lstStyle/>
        <a:p>
          <a:endParaRPr lang="en-US"/>
        </a:p>
      </dgm:t>
    </dgm:pt>
    <dgm:pt modelId="{1716FC55-F263-4D62-A20C-4295B045CF7C}" type="sibTrans" cxnId="{3AC46855-1C71-428A-96A4-E36C7AFFB194}">
      <dgm:prSet/>
      <dgm:spPr/>
      <dgm:t>
        <a:bodyPr/>
        <a:lstStyle/>
        <a:p>
          <a:endParaRPr lang="en-US"/>
        </a:p>
      </dgm:t>
    </dgm:pt>
    <dgm:pt modelId="{6F7E0498-EE94-4971-A22F-336E1853A866}">
      <dgm:prSet phldrT="[Text]"/>
      <dgm:spPr>
        <a:solidFill>
          <a:srgbClr val="71CCFF"/>
        </a:solidFill>
      </dgm:spPr>
      <dgm:t>
        <a:bodyPr/>
        <a:lstStyle/>
        <a:p>
          <a:r>
            <a:rPr lang="en-US"/>
            <a:t>Vendredi </a:t>
          </a:r>
        </a:p>
      </dgm:t>
    </dgm:pt>
    <dgm:pt modelId="{BE934C01-A5BA-44B2-8D3A-ECC21FA1D6BC}" type="parTrans" cxnId="{EF1D7242-C847-405E-8D10-EAE8D8038513}">
      <dgm:prSet/>
      <dgm:spPr/>
      <dgm:t>
        <a:bodyPr/>
        <a:lstStyle/>
        <a:p>
          <a:endParaRPr lang="en-US"/>
        </a:p>
      </dgm:t>
    </dgm:pt>
    <dgm:pt modelId="{0D64D29D-2D87-4CD2-AF04-80E7B312193E}" type="sibTrans" cxnId="{EF1D7242-C847-405E-8D10-EAE8D8038513}">
      <dgm:prSet/>
      <dgm:spPr/>
      <dgm:t>
        <a:bodyPr/>
        <a:lstStyle/>
        <a:p>
          <a:endParaRPr lang="en-US"/>
        </a:p>
      </dgm:t>
    </dgm:pt>
    <dgm:pt modelId="{3BE808F5-1DB4-4200-BEBD-53E43A4DA616}">
      <dgm:prSet phldrT="[Text]"/>
      <dgm:spPr>
        <a:solidFill>
          <a:srgbClr val="B02633"/>
        </a:solidFill>
      </dgm:spPr>
      <dgm:t>
        <a:bodyPr/>
        <a:lstStyle/>
        <a:p>
          <a:r>
            <a:rPr lang="en-US"/>
            <a:t>Samedi</a:t>
          </a:r>
        </a:p>
      </dgm:t>
    </dgm:pt>
    <dgm:pt modelId="{BE0F5A74-C19E-4FEC-87BB-FDA51625A720}" type="parTrans" cxnId="{B007A10D-CBE4-44D7-89CF-569D5DF9FD0D}">
      <dgm:prSet/>
      <dgm:spPr/>
      <dgm:t>
        <a:bodyPr/>
        <a:lstStyle/>
        <a:p>
          <a:endParaRPr lang="en-US"/>
        </a:p>
      </dgm:t>
    </dgm:pt>
    <dgm:pt modelId="{3DA1D4FC-DEB0-4EC1-B212-12B84E64AB23}" type="sibTrans" cxnId="{B007A10D-CBE4-44D7-89CF-569D5DF9FD0D}">
      <dgm:prSet/>
      <dgm:spPr/>
      <dgm:t>
        <a:bodyPr/>
        <a:lstStyle/>
        <a:p>
          <a:endParaRPr lang="en-US"/>
        </a:p>
      </dgm:t>
    </dgm:pt>
    <dgm:pt modelId="{F5F0DED8-B26D-4340-A955-6A261763CDDC}">
      <dgm:prSet phldrT="[Text]"/>
      <dgm:spPr>
        <a:solidFill>
          <a:srgbClr val="B02633"/>
        </a:solidFill>
      </dgm:spPr>
      <dgm:t>
        <a:bodyPr/>
        <a:lstStyle/>
        <a:p>
          <a:r>
            <a:rPr lang="en-US"/>
            <a:t>Dimanche</a:t>
          </a:r>
        </a:p>
      </dgm:t>
    </dgm:pt>
    <dgm:pt modelId="{738BCC37-1AD1-4230-AFB2-069BFEF69F0C}" type="parTrans" cxnId="{594CED92-2D15-4815-8DD5-B02CEBB219E4}">
      <dgm:prSet/>
      <dgm:spPr/>
      <dgm:t>
        <a:bodyPr/>
        <a:lstStyle/>
        <a:p>
          <a:endParaRPr lang="en-US"/>
        </a:p>
      </dgm:t>
    </dgm:pt>
    <dgm:pt modelId="{AEAD2E03-B5D8-4220-BA44-72DE5CCD2781}" type="sibTrans" cxnId="{594CED92-2D15-4815-8DD5-B02CEBB219E4}">
      <dgm:prSet/>
      <dgm:spPr/>
      <dgm:t>
        <a:bodyPr/>
        <a:lstStyle/>
        <a:p>
          <a:endParaRPr lang="en-US"/>
        </a:p>
      </dgm:t>
    </dgm:pt>
    <dgm:pt modelId="{FC5B9D23-202C-4DFB-8AE2-188A4F28036F}" type="pres">
      <dgm:prSet presAssocID="{3EC9DCB6-CC89-43FF-8ABC-DDD766076D20}" presName="Name0" presStyleCnt="0">
        <dgm:presLayoutVars>
          <dgm:chPref val="1"/>
          <dgm:dir/>
          <dgm:animOne val="branch"/>
          <dgm:animLvl val="lvl"/>
          <dgm:resizeHandles/>
        </dgm:presLayoutVars>
      </dgm:prSet>
      <dgm:spPr/>
    </dgm:pt>
    <dgm:pt modelId="{94078844-E64D-47B0-86C1-5B7A30075660}" type="pres">
      <dgm:prSet presAssocID="{999563D2-75F8-4B11-AD0F-E00697561A0E}" presName="vertOne" presStyleCnt="0"/>
      <dgm:spPr/>
    </dgm:pt>
    <dgm:pt modelId="{CF0BC0F4-FCF6-4620-B9A9-51B836FDDBA6}" type="pres">
      <dgm:prSet presAssocID="{999563D2-75F8-4B11-AD0F-E00697561A0E}" presName="txOne" presStyleLbl="node0" presStyleIdx="0" presStyleCnt="7">
        <dgm:presLayoutVars>
          <dgm:chPref val="3"/>
        </dgm:presLayoutVars>
      </dgm:prSet>
      <dgm:spPr/>
    </dgm:pt>
    <dgm:pt modelId="{43845F23-516D-41DE-892F-E26D5B33449F}" type="pres">
      <dgm:prSet presAssocID="{999563D2-75F8-4B11-AD0F-E00697561A0E}" presName="horzOne" presStyleCnt="0"/>
      <dgm:spPr/>
    </dgm:pt>
    <dgm:pt modelId="{24BCC07D-1507-4922-BD31-7604F5AD515C}" type="pres">
      <dgm:prSet presAssocID="{66CCB2CA-8006-454A-A0A3-191F3BF4D671}" presName="sibSpaceOne" presStyleCnt="0"/>
      <dgm:spPr/>
    </dgm:pt>
    <dgm:pt modelId="{D9E3ED2C-83A6-4828-90D2-5AD2E5476B13}" type="pres">
      <dgm:prSet presAssocID="{6890BBC8-DF49-49D5-921E-2C601CD06BC2}" presName="vertOne" presStyleCnt="0"/>
      <dgm:spPr/>
    </dgm:pt>
    <dgm:pt modelId="{8C950C8F-45DF-4012-9CB8-EAB26DDA647A}" type="pres">
      <dgm:prSet presAssocID="{6890BBC8-DF49-49D5-921E-2C601CD06BC2}" presName="txOne" presStyleLbl="node0" presStyleIdx="1" presStyleCnt="7">
        <dgm:presLayoutVars>
          <dgm:chPref val="3"/>
        </dgm:presLayoutVars>
      </dgm:prSet>
      <dgm:spPr/>
    </dgm:pt>
    <dgm:pt modelId="{23CA95DF-EC50-4C96-9242-9A52F7D5CCF9}" type="pres">
      <dgm:prSet presAssocID="{6890BBC8-DF49-49D5-921E-2C601CD06BC2}" presName="horzOne" presStyleCnt="0"/>
      <dgm:spPr/>
    </dgm:pt>
    <dgm:pt modelId="{B206FC7F-CC48-4AF8-90E5-C62E2D886289}" type="pres">
      <dgm:prSet presAssocID="{E0D972CC-C85E-49A3-9068-24DA7B1A25C8}" presName="sibSpaceOne" presStyleCnt="0"/>
      <dgm:spPr/>
    </dgm:pt>
    <dgm:pt modelId="{F67B1ADF-CFDF-4C27-A3C2-E00C12A2F6F1}" type="pres">
      <dgm:prSet presAssocID="{993BBD25-E9FE-4F4B-950F-E722E46DE2FC}" presName="vertOne" presStyleCnt="0"/>
      <dgm:spPr/>
    </dgm:pt>
    <dgm:pt modelId="{15121DE7-604E-4EAE-BB45-D550FCB5111C}" type="pres">
      <dgm:prSet presAssocID="{993BBD25-E9FE-4F4B-950F-E722E46DE2FC}" presName="txOne" presStyleLbl="node0" presStyleIdx="2" presStyleCnt="7">
        <dgm:presLayoutVars>
          <dgm:chPref val="3"/>
        </dgm:presLayoutVars>
      </dgm:prSet>
      <dgm:spPr/>
    </dgm:pt>
    <dgm:pt modelId="{7E0E3A5A-AF7E-44CA-9565-F621AF2F863E}" type="pres">
      <dgm:prSet presAssocID="{993BBD25-E9FE-4F4B-950F-E722E46DE2FC}" presName="horzOne" presStyleCnt="0"/>
      <dgm:spPr/>
    </dgm:pt>
    <dgm:pt modelId="{9B4D910C-FF33-4C83-AA48-A2D7AE0E16AA}" type="pres">
      <dgm:prSet presAssocID="{808E3EB9-120A-45AF-8993-D45DB7DD9B3C}" presName="sibSpaceOne" presStyleCnt="0"/>
      <dgm:spPr/>
    </dgm:pt>
    <dgm:pt modelId="{B2674901-DD5D-41AB-A4ED-9CD1FDB2F9DE}" type="pres">
      <dgm:prSet presAssocID="{7F159C4F-0713-4C77-B849-C2AF70E6E573}" presName="vertOne" presStyleCnt="0"/>
      <dgm:spPr/>
    </dgm:pt>
    <dgm:pt modelId="{5CDD22F7-3CE1-4B48-A8B2-BA642F725ED4}" type="pres">
      <dgm:prSet presAssocID="{7F159C4F-0713-4C77-B849-C2AF70E6E573}" presName="txOne" presStyleLbl="node0" presStyleIdx="3" presStyleCnt="7">
        <dgm:presLayoutVars>
          <dgm:chPref val="3"/>
        </dgm:presLayoutVars>
      </dgm:prSet>
      <dgm:spPr/>
    </dgm:pt>
    <dgm:pt modelId="{EA38A29E-6C7E-45EA-BE4E-59A6D6BBDB32}" type="pres">
      <dgm:prSet presAssocID="{7F159C4F-0713-4C77-B849-C2AF70E6E573}" presName="horzOne" presStyleCnt="0"/>
      <dgm:spPr/>
    </dgm:pt>
    <dgm:pt modelId="{DE3D5564-F75B-4259-8BC3-0FA289776604}" type="pres">
      <dgm:prSet presAssocID="{1716FC55-F263-4D62-A20C-4295B045CF7C}" presName="sibSpaceOne" presStyleCnt="0"/>
      <dgm:spPr/>
    </dgm:pt>
    <dgm:pt modelId="{9D8F89D2-04AB-4300-8429-EE54D20E466B}" type="pres">
      <dgm:prSet presAssocID="{6F7E0498-EE94-4971-A22F-336E1853A866}" presName="vertOne" presStyleCnt="0"/>
      <dgm:spPr/>
    </dgm:pt>
    <dgm:pt modelId="{042125E4-A589-49F8-AF57-89409EF4ABCF}" type="pres">
      <dgm:prSet presAssocID="{6F7E0498-EE94-4971-A22F-336E1853A866}" presName="txOne" presStyleLbl="node0" presStyleIdx="4" presStyleCnt="7">
        <dgm:presLayoutVars>
          <dgm:chPref val="3"/>
        </dgm:presLayoutVars>
      </dgm:prSet>
      <dgm:spPr/>
    </dgm:pt>
    <dgm:pt modelId="{BB24867E-844A-4028-B827-46E33B837D0A}" type="pres">
      <dgm:prSet presAssocID="{6F7E0498-EE94-4971-A22F-336E1853A866}" presName="horzOne" presStyleCnt="0"/>
      <dgm:spPr/>
    </dgm:pt>
    <dgm:pt modelId="{C96FD8DB-0BFC-436D-A405-CEFFC2718A3E}" type="pres">
      <dgm:prSet presAssocID="{0D64D29D-2D87-4CD2-AF04-80E7B312193E}" presName="sibSpaceOne" presStyleCnt="0"/>
      <dgm:spPr/>
    </dgm:pt>
    <dgm:pt modelId="{4F8CF5EE-A90F-4D86-B943-030200151019}" type="pres">
      <dgm:prSet presAssocID="{3BE808F5-1DB4-4200-BEBD-53E43A4DA616}" presName="vertOne" presStyleCnt="0"/>
      <dgm:spPr/>
    </dgm:pt>
    <dgm:pt modelId="{D2F647F9-E930-4312-895D-FEB4275B6998}" type="pres">
      <dgm:prSet presAssocID="{3BE808F5-1DB4-4200-BEBD-53E43A4DA616}" presName="txOne" presStyleLbl="node0" presStyleIdx="5" presStyleCnt="7">
        <dgm:presLayoutVars>
          <dgm:chPref val="3"/>
        </dgm:presLayoutVars>
      </dgm:prSet>
      <dgm:spPr/>
    </dgm:pt>
    <dgm:pt modelId="{BE4DB42E-8191-4860-8B8D-DBE932EBA64A}" type="pres">
      <dgm:prSet presAssocID="{3BE808F5-1DB4-4200-BEBD-53E43A4DA616}" presName="horzOne" presStyleCnt="0"/>
      <dgm:spPr/>
    </dgm:pt>
    <dgm:pt modelId="{3BED3ACB-72EB-4438-967A-3D37DAA572AD}" type="pres">
      <dgm:prSet presAssocID="{3DA1D4FC-DEB0-4EC1-B212-12B84E64AB23}" presName="sibSpaceOne" presStyleCnt="0"/>
      <dgm:spPr/>
    </dgm:pt>
    <dgm:pt modelId="{3B79F3AF-51CA-4DC3-A53B-5D86879DC176}" type="pres">
      <dgm:prSet presAssocID="{F5F0DED8-B26D-4340-A955-6A261763CDDC}" presName="vertOne" presStyleCnt="0"/>
      <dgm:spPr/>
    </dgm:pt>
    <dgm:pt modelId="{7150EBF6-A33E-4AB4-866A-C8697756E33C}" type="pres">
      <dgm:prSet presAssocID="{F5F0DED8-B26D-4340-A955-6A261763CDDC}" presName="txOne" presStyleLbl="node0" presStyleIdx="6" presStyleCnt="7">
        <dgm:presLayoutVars>
          <dgm:chPref val="3"/>
        </dgm:presLayoutVars>
      </dgm:prSet>
      <dgm:spPr/>
    </dgm:pt>
    <dgm:pt modelId="{1BF2C9DF-D1E0-4F2D-AA05-5C574D485707}" type="pres">
      <dgm:prSet presAssocID="{F5F0DED8-B26D-4340-A955-6A261763CDDC}" presName="horzOne" presStyleCnt="0"/>
      <dgm:spPr/>
    </dgm:pt>
  </dgm:ptLst>
  <dgm:cxnLst>
    <dgm:cxn modelId="{B007A10D-CBE4-44D7-89CF-569D5DF9FD0D}" srcId="{3EC9DCB6-CC89-43FF-8ABC-DDD766076D20}" destId="{3BE808F5-1DB4-4200-BEBD-53E43A4DA616}" srcOrd="5" destOrd="0" parTransId="{BE0F5A74-C19E-4FEC-87BB-FDA51625A720}" sibTransId="{3DA1D4FC-DEB0-4EC1-B212-12B84E64AB23}"/>
    <dgm:cxn modelId="{E2E9291B-1376-48C2-8D58-4A191CCE8318}" type="presOf" srcId="{7F159C4F-0713-4C77-B849-C2AF70E6E573}" destId="{5CDD22F7-3CE1-4B48-A8B2-BA642F725ED4}" srcOrd="0" destOrd="0" presId="urn:microsoft.com/office/officeart/2005/8/layout/architecture"/>
    <dgm:cxn modelId="{9AE56D26-5F8F-4628-9A5F-F124DC8A30A9}" srcId="{3EC9DCB6-CC89-43FF-8ABC-DDD766076D20}" destId="{6890BBC8-DF49-49D5-921E-2C601CD06BC2}" srcOrd="1" destOrd="0" parTransId="{0DAC4BCF-6C2E-4D5E-882D-F204B116A5EC}" sibTransId="{E0D972CC-C85E-49A3-9068-24DA7B1A25C8}"/>
    <dgm:cxn modelId="{352C3E2B-22FD-4C48-93CF-2BC12963CC47}" type="presOf" srcId="{3BE808F5-1DB4-4200-BEBD-53E43A4DA616}" destId="{D2F647F9-E930-4312-895D-FEB4275B6998}" srcOrd="0" destOrd="0" presId="urn:microsoft.com/office/officeart/2005/8/layout/architecture"/>
    <dgm:cxn modelId="{E21DF736-4301-41A7-8049-CC4A91320092}" srcId="{3EC9DCB6-CC89-43FF-8ABC-DDD766076D20}" destId="{999563D2-75F8-4B11-AD0F-E00697561A0E}" srcOrd="0" destOrd="0" parTransId="{1662921A-6958-4230-A1E7-0BC888254E1B}" sibTransId="{66CCB2CA-8006-454A-A0A3-191F3BF4D671}"/>
    <dgm:cxn modelId="{1831283B-FF01-4873-AF0A-3F1323DB3E9B}" type="presOf" srcId="{6F7E0498-EE94-4971-A22F-336E1853A866}" destId="{042125E4-A589-49F8-AF57-89409EF4ABCF}" srcOrd="0" destOrd="0" presId="urn:microsoft.com/office/officeart/2005/8/layout/architecture"/>
    <dgm:cxn modelId="{E9E2CC61-F3CA-425B-89CA-3C35857F234F}" type="presOf" srcId="{999563D2-75F8-4B11-AD0F-E00697561A0E}" destId="{CF0BC0F4-FCF6-4620-B9A9-51B836FDDBA6}" srcOrd="0" destOrd="0" presId="urn:microsoft.com/office/officeart/2005/8/layout/architecture"/>
    <dgm:cxn modelId="{EF1D7242-C847-405E-8D10-EAE8D8038513}" srcId="{3EC9DCB6-CC89-43FF-8ABC-DDD766076D20}" destId="{6F7E0498-EE94-4971-A22F-336E1853A866}" srcOrd="4" destOrd="0" parTransId="{BE934C01-A5BA-44B2-8D3A-ECC21FA1D6BC}" sibTransId="{0D64D29D-2D87-4CD2-AF04-80E7B312193E}"/>
    <dgm:cxn modelId="{32B9E552-4498-4542-9804-CC0439875E45}" type="presOf" srcId="{6890BBC8-DF49-49D5-921E-2C601CD06BC2}" destId="{8C950C8F-45DF-4012-9CB8-EAB26DDA647A}" srcOrd="0" destOrd="0" presId="urn:microsoft.com/office/officeart/2005/8/layout/architecture"/>
    <dgm:cxn modelId="{3AC46855-1C71-428A-96A4-E36C7AFFB194}" srcId="{3EC9DCB6-CC89-43FF-8ABC-DDD766076D20}" destId="{7F159C4F-0713-4C77-B849-C2AF70E6E573}" srcOrd="3" destOrd="0" parTransId="{CA2FC17D-16F8-437F-9514-21E71B003371}" sibTransId="{1716FC55-F263-4D62-A20C-4295B045CF7C}"/>
    <dgm:cxn modelId="{CFEF0776-BBC6-4485-B2C0-675C117F67E0}" type="presOf" srcId="{3EC9DCB6-CC89-43FF-8ABC-DDD766076D20}" destId="{FC5B9D23-202C-4DFB-8AE2-188A4F28036F}" srcOrd="0" destOrd="0" presId="urn:microsoft.com/office/officeart/2005/8/layout/architecture"/>
    <dgm:cxn modelId="{F13C7C80-3501-4847-BF90-BA219C726E3E}" type="presOf" srcId="{993BBD25-E9FE-4F4B-950F-E722E46DE2FC}" destId="{15121DE7-604E-4EAE-BB45-D550FCB5111C}" srcOrd="0" destOrd="0" presId="urn:microsoft.com/office/officeart/2005/8/layout/architecture"/>
    <dgm:cxn modelId="{594CED92-2D15-4815-8DD5-B02CEBB219E4}" srcId="{3EC9DCB6-CC89-43FF-8ABC-DDD766076D20}" destId="{F5F0DED8-B26D-4340-A955-6A261763CDDC}" srcOrd="6" destOrd="0" parTransId="{738BCC37-1AD1-4230-AFB2-069BFEF69F0C}" sibTransId="{AEAD2E03-B5D8-4220-BA44-72DE5CCD2781}"/>
    <dgm:cxn modelId="{30B6D293-09E0-4616-9715-F3C3865CC686}" srcId="{3EC9DCB6-CC89-43FF-8ABC-DDD766076D20}" destId="{993BBD25-E9FE-4F4B-950F-E722E46DE2FC}" srcOrd="2" destOrd="0" parTransId="{113DC89D-B80B-4407-B5FF-EB8D4B97D505}" sibTransId="{808E3EB9-120A-45AF-8993-D45DB7DD9B3C}"/>
    <dgm:cxn modelId="{CB91F3DB-7FEA-4A7D-8AD7-FEFD2592B3C2}" type="presOf" srcId="{F5F0DED8-B26D-4340-A955-6A261763CDDC}" destId="{7150EBF6-A33E-4AB4-866A-C8697756E33C}" srcOrd="0" destOrd="0" presId="urn:microsoft.com/office/officeart/2005/8/layout/architecture"/>
    <dgm:cxn modelId="{B383E763-5CED-42AD-B0B7-A67F5E1272EF}" type="presParOf" srcId="{FC5B9D23-202C-4DFB-8AE2-188A4F28036F}" destId="{94078844-E64D-47B0-86C1-5B7A30075660}" srcOrd="0" destOrd="0" presId="urn:microsoft.com/office/officeart/2005/8/layout/architecture"/>
    <dgm:cxn modelId="{EEFB6F17-9332-42EE-B9F4-6348DF9FFE03}" type="presParOf" srcId="{94078844-E64D-47B0-86C1-5B7A30075660}" destId="{CF0BC0F4-FCF6-4620-B9A9-51B836FDDBA6}" srcOrd="0" destOrd="0" presId="urn:microsoft.com/office/officeart/2005/8/layout/architecture"/>
    <dgm:cxn modelId="{E6CBC241-FF11-4D99-9678-565899523C80}" type="presParOf" srcId="{94078844-E64D-47B0-86C1-5B7A30075660}" destId="{43845F23-516D-41DE-892F-E26D5B33449F}" srcOrd="1" destOrd="0" presId="urn:microsoft.com/office/officeart/2005/8/layout/architecture"/>
    <dgm:cxn modelId="{D0BCDB7D-4F76-46D3-B59E-DE4204A4300B}" type="presParOf" srcId="{FC5B9D23-202C-4DFB-8AE2-188A4F28036F}" destId="{24BCC07D-1507-4922-BD31-7604F5AD515C}" srcOrd="1" destOrd="0" presId="urn:microsoft.com/office/officeart/2005/8/layout/architecture"/>
    <dgm:cxn modelId="{C8A68001-97CC-4D16-B222-B35D119A336C}" type="presParOf" srcId="{FC5B9D23-202C-4DFB-8AE2-188A4F28036F}" destId="{D9E3ED2C-83A6-4828-90D2-5AD2E5476B13}" srcOrd="2" destOrd="0" presId="urn:microsoft.com/office/officeart/2005/8/layout/architecture"/>
    <dgm:cxn modelId="{2ECC42E2-05B0-4AC7-BCDC-B20D7824F65D}" type="presParOf" srcId="{D9E3ED2C-83A6-4828-90D2-5AD2E5476B13}" destId="{8C950C8F-45DF-4012-9CB8-EAB26DDA647A}" srcOrd="0" destOrd="0" presId="urn:microsoft.com/office/officeart/2005/8/layout/architecture"/>
    <dgm:cxn modelId="{1F327867-006B-464F-A0A4-B39839A6D316}" type="presParOf" srcId="{D9E3ED2C-83A6-4828-90D2-5AD2E5476B13}" destId="{23CA95DF-EC50-4C96-9242-9A52F7D5CCF9}" srcOrd="1" destOrd="0" presId="urn:microsoft.com/office/officeart/2005/8/layout/architecture"/>
    <dgm:cxn modelId="{EF2D921C-2703-4882-BADB-9B478B68D780}" type="presParOf" srcId="{FC5B9D23-202C-4DFB-8AE2-188A4F28036F}" destId="{B206FC7F-CC48-4AF8-90E5-C62E2D886289}" srcOrd="3" destOrd="0" presId="urn:microsoft.com/office/officeart/2005/8/layout/architecture"/>
    <dgm:cxn modelId="{40A9D10E-770B-4F0F-95BC-89D4B38B9A30}" type="presParOf" srcId="{FC5B9D23-202C-4DFB-8AE2-188A4F28036F}" destId="{F67B1ADF-CFDF-4C27-A3C2-E00C12A2F6F1}" srcOrd="4" destOrd="0" presId="urn:microsoft.com/office/officeart/2005/8/layout/architecture"/>
    <dgm:cxn modelId="{0F27BB6D-894F-4137-A2CD-01630BA2EACB}" type="presParOf" srcId="{F67B1ADF-CFDF-4C27-A3C2-E00C12A2F6F1}" destId="{15121DE7-604E-4EAE-BB45-D550FCB5111C}" srcOrd="0" destOrd="0" presId="urn:microsoft.com/office/officeart/2005/8/layout/architecture"/>
    <dgm:cxn modelId="{703DC967-D82F-4B83-8A1A-F273C26281DB}" type="presParOf" srcId="{F67B1ADF-CFDF-4C27-A3C2-E00C12A2F6F1}" destId="{7E0E3A5A-AF7E-44CA-9565-F621AF2F863E}" srcOrd="1" destOrd="0" presId="urn:microsoft.com/office/officeart/2005/8/layout/architecture"/>
    <dgm:cxn modelId="{D4217E25-9CFB-4F8E-A10C-E2665FC3432F}" type="presParOf" srcId="{FC5B9D23-202C-4DFB-8AE2-188A4F28036F}" destId="{9B4D910C-FF33-4C83-AA48-A2D7AE0E16AA}" srcOrd="5" destOrd="0" presId="urn:microsoft.com/office/officeart/2005/8/layout/architecture"/>
    <dgm:cxn modelId="{B6C078C0-82DF-41F6-9AA5-E4054A7F3795}" type="presParOf" srcId="{FC5B9D23-202C-4DFB-8AE2-188A4F28036F}" destId="{B2674901-DD5D-41AB-A4ED-9CD1FDB2F9DE}" srcOrd="6" destOrd="0" presId="urn:microsoft.com/office/officeart/2005/8/layout/architecture"/>
    <dgm:cxn modelId="{FBFF6A29-2855-465E-87CB-41180DE6F453}" type="presParOf" srcId="{B2674901-DD5D-41AB-A4ED-9CD1FDB2F9DE}" destId="{5CDD22F7-3CE1-4B48-A8B2-BA642F725ED4}" srcOrd="0" destOrd="0" presId="urn:microsoft.com/office/officeart/2005/8/layout/architecture"/>
    <dgm:cxn modelId="{09A09336-8D35-473E-8577-1E8209E65DD5}" type="presParOf" srcId="{B2674901-DD5D-41AB-A4ED-9CD1FDB2F9DE}" destId="{EA38A29E-6C7E-45EA-BE4E-59A6D6BBDB32}" srcOrd="1" destOrd="0" presId="urn:microsoft.com/office/officeart/2005/8/layout/architecture"/>
    <dgm:cxn modelId="{C3203B31-2532-4D4D-8808-B1990054BF2E}" type="presParOf" srcId="{FC5B9D23-202C-4DFB-8AE2-188A4F28036F}" destId="{DE3D5564-F75B-4259-8BC3-0FA289776604}" srcOrd="7" destOrd="0" presId="urn:microsoft.com/office/officeart/2005/8/layout/architecture"/>
    <dgm:cxn modelId="{D556C0CC-8B00-40CB-AF79-A0D4AB5F6E0B}" type="presParOf" srcId="{FC5B9D23-202C-4DFB-8AE2-188A4F28036F}" destId="{9D8F89D2-04AB-4300-8429-EE54D20E466B}" srcOrd="8" destOrd="0" presId="urn:microsoft.com/office/officeart/2005/8/layout/architecture"/>
    <dgm:cxn modelId="{59B045B6-1753-4602-B9CE-49631382D1E8}" type="presParOf" srcId="{9D8F89D2-04AB-4300-8429-EE54D20E466B}" destId="{042125E4-A589-49F8-AF57-89409EF4ABCF}" srcOrd="0" destOrd="0" presId="urn:microsoft.com/office/officeart/2005/8/layout/architecture"/>
    <dgm:cxn modelId="{BA0304FA-64BC-4642-B459-E5076163EF8C}" type="presParOf" srcId="{9D8F89D2-04AB-4300-8429-EE54D20E466B}" destId="{BB24867E-844A-4028-B827-46E33B837D0A}" srcOrd="1" destOrd="0" presId="urn:microsoft.com/office/officeart/2005/8/layout/architecture"/>
    <dgm:cxn modelId="{9C47DED2-C25B-4150-B48C-CA0C2B811E7C}" type="presParOf" srcId="{FC5B9D23-202C-4DFB-8AE2-188A4F28036F}" destId="{C96FD8DB-0BFC-436D-A405-CEFFC2718A3E}" srcOrd="9" destOrd="0" presId="urn:microsoft.com/office/officeart/2005/8/layout/architecture"/>
    <dgm:cxn modelId="{782F0F15-DE03-4C71-AA27-572D07A94EEA}" type="presParOf" srcId="{FC5B9D23-202C-4DFB-8AE2-188A4F28036F}" destId="{4F8CF5EE-A90F-4D86-B943-030200151019}" srcOrd="10" destOrd="0" presId="urn:microsoft.com/office/officeart/2005/8/layout/architecture"/>
    <dgm:cxn modelId="{04BF0697-FE68-4639-A898-979B8AF26D32}" type="presParOf" srcId="{4F8CF5EE-A90F-4D86-B943-030200151019}" destId="{D2F647F9-E930-4312-895D-FEB4275B6998}" srcOrd="0" destOrd="0" presId="urn:microsoft.com/office/officeart/2005/8/layout/architecture"/>
    <dgm:cxn modelId="{0E49B636-F74E-4175-87B3-A451A31988FA}" type="presParOf" srcId="{4F8CF5EE-A90F-4D86-B943-030200151019}" destId="{BE4DB42E-8191-4860-8B8D-DBE932EBA64A}" srcOrd="1" destOrd="0" presId="urn:microsoft.com/office/officeart/2005/8/layout/architecture"/>
    <dgm:cxn modelId="{6422E838-C2FD-4CE7-AC0D-C6BBBA76F31B}" type="presParOf" srcId="{FC5B9D23-202C-4DFB-8AE2-188A4F28036F}" destId="{3BED3ACB-72EB-4438-967A-3D37DAA572AD}" srcOrd="11" destOrd="0" presId="urn:microsoft.com/office/officeart/2005/8/layout/architecture"/>
    <dgm:cxn modelId="{DDEF3207-BA5F-4E0D-B2A2-9BD3F987CBE3}" type="presParOf" srcId="{FC5B9D23-202C-4DFB-8AE2-188A4F28036F}" destId="{3B79F3AF-51CA-4DC3-A53B-5D86879DC176}" srcOrd="12" destOrd="0" presId="urn:microsoft.com/office/officeart/2005/8/layout/architecture"/>
    <dgm:cxn modelId="{9EEA7D5A-512E-4C2F-B352-33B8E751900A}" type="presParOf" srcId="{3B79F3AF-51CA-4DC3-A53B-5D86879DC176}" destId="{7150EBF6-A33E-4AB4-866A-C8697756E33C}" srcOrd="0" destOrd="0" presId="urn:microsoft.com/office/officeart/2005/8/layout/architecture"/>
    <dgm:cxn modelId="{10D2AD18-D891-411E-9685-F5AD19955ECA}" type="presParOf" srcId="{3B79F3AF-51CA-4DC3-A53B-5D86879DC176}" destId="{1BF2C9DF-D1E0-4F2D-AA05-5C574D485707}" srcOrd="1" destOrd="0" presId="urn:microsoft.com/office/officeart/2005/8/layout/architecture"/>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Reconstruction de la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 base</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solidFill>
      </dgm:spPr>
      <dgm:t>
        <a:bodyPr/>
        <a:lstStyle/>
        <a:p>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Élaboration</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scénarios</a:t>
          </a:r>
          <a:endParaRPr lang="en-US" sz="16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Analyse</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600" b="0" i="0" dirty="0" err="1">
              <a:latin typeface="Open Sans Light" panose="020B0306030504020204" pitchFamily="34" charset="0"/>
              <a:ea typeface="Open Sans Light" panose="020B0306030504020204" pitchFamily="34" charset="0"/>
              <a:cs typeface="Open Sans Light" panose="020B0306030504020204" pitchFamily="34" charset="0"/>
            </a:rPr>
            <a:t>résultats</a:t>
          </a:r>
          <a:endParaRPr lang="en-US" sz="16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746E6E-5CEF-47CB-9F4B-C6910C0A8F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594096-C1F9-4601-B54A-6122E467EE9A}">
      <dgm:prSet phldrT="[Text]" custT="1"/>
      <dgm:spPr/>
      <dgm:t>
        <a:bodyPr anchor="t"/>
        <a:lstStyle/>
        <a:p>
          <a:r>
            <a:rPr lang="en-US" sz="2800" b="0" i="0" dirty="0">
              <a:latin typeface="Open Sans Light"/>
              <a:ea typeface="Open Sans Light" panose="020B0306030504020204" pitchFamily="34" charset="0"/>
              <a:cs typeface="Open Sans Light" panose="020B0306030504020204" pitchFamily="34" charset="0"/>
            </a:rPr>
            <a:t>A </a:t>
          </a:r>
          <a:r>
            <a:rPr lang="en-US" sz="2800" b="0" i="0" dirty="0" err="1">
              <a:latin typeface="Open Sans Light"/>
              <a:ea typeface="Open Sans Light" panose="020B0306030504020204" pitchFamily="34" charset="0"/>
              <a:cs typeface="Open Sans Light" panose="020B0306030504020204" pitchFamily="34" charset="0"/>
            </a:rPr>
            <a:t>partir</a:t>
          </a:r>
          <a:r>
            <a:rPr lang="en-US" sz="2800" b="0" i="0" dirty="0">
              <a:latin typeface="Open Sans Light"/>
              <a:ea typeface="Open Sans Light" panose="020B0306030504020204" pitchFamily="34" charset="0"/>
              <a:cs typeface="Open Sans Light" panose="020B0306030504020204" pitchFamily="34" charset="0"/>
            </a:rPr>
            <a:t> de MAED-D</a:t>
          </a:r>
        </a:p>
      </dgm:t>
    </dgm:pt>
    <dgm:pt modelId="{496E7745-07B7-4124-8DE0-9787C4E32DD5}" type="parTrans" cxnId="{C0DC6E78-F8E1-41A9-9500-494022DEE70B}">
      <dgm:prSet/>
      <dgm:spPr/>
      <dgm:t>
        <a:bodyPr/>
        <a:lstStyle/>
        <a:p>
          <a:endParaRPr lang="en-US"/>
        </a:p>
      </dgm:t>
    </dgm:pt>
    <dgm:pt modelId="{ACA5AC51-35CD-4996-91B5-03A16B695364}" type="sibTrans" cxnId="{C0DC6E78-F8E1-41A9-9500-494022DEE70B}">
      <dgm:prSet/>
      <dgm:spPr/>
      <dgm:t>
        <a:bodyPr/>
        <a:lstStyle/>
        <a:p>
          <a:endParaRPr lang="en-US"/>
        </a:p>
      </dgm:t>
    </dgm:pt>
    <dgm:pt modelId="{E8DDF87A-A072-4F71-A591-6E879BAB52B0}">
      <dgm:prSet phldrT="[Text]" custT="1"/>
      <dgm:spPr>
        <a:solidFill>
          <a:srgbClr val="71CCFF"/>
        </a:solidFill>
      </dgm:spPr>
      <dgm:t>
        <a:bodyPr/>
        <a:lstStyle/>
        <a:p>
          <a:pPr>
            <a:buFont typeface="Arial" pitchFamily="34" charset="0"/>
            <a:buChar char="•"/>
          </a:pPr>
          <a:r>
            <a:rPr lang="en-GB" sz="1600" b="0" i="0" dirty="0">
              <a:solidFill>
                <a:srgbClr val="000000"/>
              </a:solidFill>
              <a:latin typeface="Open Sans Light"/>
              <a:ea typeface="Open Sans Light" panose="020B0306030504020204" pitchFamily="34" charset="0"/>
              <a:cs typeface="Open Sans Light" panose="020B0306030504020204" pitchFamily="34" charset="0"/>
            </a:rPr>
            <a:t>Horizon </a:t>
          </a:r>
          <a:r>
            <a:rPr lang="en-GB" sz="1600" b="0" i="0" dirty="0" err="1">
              <a:solidFill>
                <a:srgbClr val="000000"/>
              </a:solidFill>
              <a:latin typeface="Open Sans Light"/>
              <a:ea typeface="Open Sans Light" panose="020B0306030504020204" pitchFamily="34" charset="0"/>
              <a:cs typeface="Open Sans Light" panose="020B0306030504020204" pitchFamily="34" charset="0"/>
            </a:rPr>
            <a:t>temporel</a:t>
          </a:r>
          <a:r>
            <a:rPr lang="en-GB" sz="1600" b="0" i="0" dirty="0">
              <a:solidFill>
                <a:srgbClr val="000000"/>
              </a:solidFill>
              <a:latin typeface="Open Sans Light"/>
              <a:ea typeface="Open Sans Light" panose="020B0306030504020204" pitchFamily="34" charset="0"/>
              <a:cs typeface="Open Sans Light" panose="020B0306030504020204" pitchFamily="34" charset="0"/>
            </a:rPr>
            <a:t> de la </a:t>
          </a:r>
          <a:r>
            <a:rPr lang="en-GB" sz="1600" b="0" i="0" dirty="0" err="1">
              <a:solidFill>
                <a:srgbClr val="000000"/>
              </a:solidFill>
              <a:latin typeface="Open Sans Light"/>
              <a:ea typeface="Open Sans Light" panose="020B0306030504020204" pitchFamily="34" charset="0"/>
              <a:cs typeface="Open Sans Light" panose="020B0306030504020204" pitchFamily="34" charset="0"/>
            </a:rPr>
            <a:t>période</a:t>
          </a:r>
          <a:r>
            <a:rPr lang="en-GB" sz="1600" b="0" i="0" dirty="0">
              <a:solidFill>
                <a:srgbClr val="000000"/>
              </a:solidFill>
              <a:latin typeface="Open Sans Light"/>
              <a:ea typeface="Open Sans Light" panose="020B0306030504020204" pitchFamily="34" charset="0"/>
              <a:cs typeface="Open Sans Light" panose="020B0306030504020204" pitchFamily="34" charset="0"/>
            </a:rPr>
            <a:t> </a:t>
          </a:r>
          <a:r>
            <a:rPr lang="en-GB" sz="1600" b="0" i="0" dirty="0" err="1">
              <a:solidFill>
                <a:srgbClr val="000000"/>
              </a:solidFill>
              <a:latin typeface="Open Sans Light"/>
              <a:ea typeface="Open Sans Light" panose="020B0306030504020204" pitchFamily="34" charset="0"/>
              <a:cs typeface="Open Sans Light" panose="020B0306030504020204" pitchFamily="34" charset="0"/>
            </a:rPr>
            <a:t>d'étude</a:t>
          </a:r>
          <a:r>
            <a:rPr lang="en-GB" sz="1600" b="0" i="0" dirty="0">
              <a:solidFill>
                <a:srgbClr val="000000"/>
              </a:solidFill>
              <a:latin typeface="Open Sans Light"/>
              <a:ea typeface="Open Sans Light" panose="020B0306030504020204" pitchFamily="34" charset="0"/>
              <a:cs typeface="Open Sans Light" panose="020B0306030504020204" pitchFamily="34" charset="0"/>
            </a:rPr>
            <a:t> (</a:t>
          </a:r>
          <a:r>
            <a:rPr lang="en-GB" sz="1600" b="0" i="0" dirty="0" err="1">
              <a:solidFill>
                <a:srgbClr val="000000"/>
              </a:solidFill>
              <a:latin typeface="Open Sans Light"/>
              <a:ea typeface="Open Sans Light" panose="020B0306030504020204" pitchFamily="34" charset="0"/>
              <a:cs typeface="Open Sans Light" panose="020B0306030504020204" pitchFamily="34" charset="0"/>
            </a:rPr>
            <a:t>années</a:t>
          </a:r>
          <a:r>
            <a:rPr lang="en-GB" sz="1600" b="0" i="0" dirty="0">
              <a:solidFill>
                <a:srgbClr val="000000"/>
              </a:solidFill>
              <a:latin typeface="Open Sans Light"/>
              <a:ea typeface="Open Sans Light" panose="020B0306030504020204" pitchFamily="34" charset="0"/>
              <a:cs typeface="Open Sans Light" panose="020B0306030504020204" pitchFamily="34" charset="0"/>
            </a:rPr>
            <a:t> de base et de </a:t>
          </a:r>
          <a:r>
            <a:rPr lang="en-GB" sz="1600" b="0" i="0" dirty="0" err="1">
              <a:solidFill>
                <a:srgbClr val="000000"/>
              </a:solidFill>
              <a:latin typeface="Open Sans Light"/>
              <a:ea typeface="Open Sans Light" panose="020B0306030504020204" pitchFamily="34" charset="0"/>
              <a:cs typeface="Open Sans Light" panose="020B0306030504020204" pitchFamily="34" charset="0"/>
            </a:rPr>
            <a:t>référence</a:t>
          </a:r>
          <a:r>
            <a:rPr lang="en-GB" sz="1600" b="0" i="0" dirty="0">
              <a:solidFill>
                <a:srgbClr val="000000"/>
              </a:solidFill>
              <a:latin typeface="Open Sans Light"/>
              <a:ea typeface="Open Sans Light" panose="020B0306030504020204" pitchFamily="34" charset="0"/>
              <a:cs typeface="Open Sans Light" panose="020B0306030504020204" pitchFamily="34" charset="0"/>
            </a:rPr>
            <a:t>)</a:t>
          </a:r>
          <a:endParaRPr lang="en-US" sz="1600" b="0" i="0" dirty="0">
            <a:latin typeface="Open Sans Light"/>
            <a:ea typeface="Open Sans Light" panose="020B0306030504020204" pitchFamily="34" charset="0"/>
            <a:cs typeface="Open Sans Light" panose="020B0306030504020204" pitchFamily="34" charset="0"/>
          </a:endParaRPr>
        </a:p>
      </dgm:t>
    </dgm:pt>
    <dgm:pt modelId="{45EC0A07-8C51-4B9E-A064-AEECA0DBC8F9}" type="parTrans" cxnId="{2E6F55C2-CA98-42A5-A04D-6E512C110CE3}">
      <dgm:prSet/>
      <dgm:spPr/>
      <dgm:t>
        <a:bodyPr/>
        <a:lstStyle/>
        <a:p>
          <a:endParaRPr lang="en-US"/>
        </a:p>
      </dgm:t>
    </dgm:pt>
    <dgm:pt modelId="{87F16E80-6E2A-4966-90BA-1F0D50428F3D}" type="sibTrans" cxnId="{2E6F55C2-CA98-42A5-A04D-6E512C110CE3}">
      <dgm:prSet/>
      <dgm:spPr/>
      <dgm:t>
        <a:bodyPr/>
        <a:lstStyle/>
        <a:p>
          <a:endParaRPr lang="en-US"/>
        </a:p>
      </dgm:t>
    </dgm:pt>
    <dgm:pt modelId="{395BE54B-AA99-475A-8AB9-1E3AFF6450AF}">
      <dgm:prSet phldrT="[Text]" custT="1"/>
      <dgm:spPr/>
      <dgm:t>
        <a:bodyPr anchor="t"/>
        <a:lstStyle/>
        <a:p>
          <a:r>
            <a:rPr lang="en-US" sz="2800" b="0" i="0" dirty="0">
              <a:latin typeface="Open Sans Light"/>
              <a:ea typeface="Open Sans Light" panose="020B0306030504020204" pitchFamily="34" charset="0"/>
              <a:cs typeface="Open Sans Light" panose="020B0306030504020204" pitchFamily="34" charset="0"/>
            </a:rPr>
            <a:t>De </a:t>
          </a:r>
          <a:r>
            <a:rPr lang="en-US" sz="2800" b="0" i="0" dirty="0" err="1">
              <a:latin typeface="Open Sans Light"/>
              <a:ea typeface="Open Sans Light" panose="020B0306030504020204" pitchFamily="34" charset="0"/>
              <a:cs typeface="Open Sans Light" panose="020B0306030504020204" pitchFamily="34" charset="0"/>
            </a:rPr>
            <a:t>l'utilisateur</a:t>
          </a:r>
          <a:endParaRPr lang="en-US" sz="2800" b="0" i="0" dirty="0">
            <a:latin typeface="Open Sans Light"/>
            <a:ea typeface="Open Sans Light" panose="020B0306030504020204" pitchFamily="34" charset="0"/>
            <a:cs typeface="Open Sans Light" panose="020B0306030504020204" pitchFamily="34" charset="0"/>
          </a:endParaRPr>
        </a:p>
      </dgm:t>
    </dgm:pt>
    <dgm:pt modelId="{703F28F9-2B28-41FC-A6CB-EC45A57EE54A}" type="parTrans" cxnId="{1894884E-7690-4AD3-9136-244F6AC0F16B}">
      <dgm:prSet/>
      <dgm:spPr/>
      <dgm:t>
        <a:bodyPr/>
        <a:lstStyle/>
        <a:p>
          <a:endParaRPr lang="en-US"/>
        </a:p>
      </dgm:t>
    </dgm:pt>
    <dgm:pt modelId="{26D1E434-C54D-42AF-9AF4-5534456F4E76}" type="sibTrans" cxnId="{1894884E-7690-4AD3-9136-244F6AC0F16B}">
      <dgm:prSet/>
      <dgm:spPr/>
      <dgm:t>
        <a:bodyPr/>
        <a:lstStyle/>
        <a:p>
          <a:endParaRPr lang="en-US"/>
        </a:p>
      </dgm:t>
    </dgm:pt>
    <dgm:pt modelId="{D64ABAD0-9D10-4C4A-8C32-6A13573CAA5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Saisons</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D7E97E70-C6CF-4AD4-8DC2-E3342F008375}" type="parTrans" cxnId="{51B6FFF0-99EF-4945-8506-2F6463812486}">
      <dgm:prSet/>
      <dgm:spPr/>
      <dgm:t>
        <a:bodyPr/>
        <a:lstStyle/>
        <a:p>
          <a:endParaRPr lang="en-US"/>
        </a:p>
      </dgm:t>
    </dgm:pt>
    <dgm:pt modelId="{C77A925C-B6D6-433D-A087-366B155158E7}" type="sibTrans" cxnId="{51B6FFF0-99EF-4945-8506-2F6463812486}">
      <dgm:prSet/>
      <dgm:spPr/>
      <dgm:t>
        <a:bodyPr/>
        <a:lstStyle/>
        <a:p>
          <a:endParaRPr lang="en-US"/>
        </a:p>
      </dgm:t>
    </dgm:pt>
    <dgm:pt modelId="{E88ACDD9-D456-40E2-8B79-F9A39B50E0F5}">
      <dgm:prSet custT="1"/>
      <dgm:spPr>
        <a:solidFill>
          <a:srgbClr val="71CCFF"/>
        </a:solidFill>
      </dgm:spPr>
      <dgm:t>
        <a:bodyPr/>
        <a:lstStyle/>
        <a:p>
          <a:r>
            <a:rPr lang="en-GB" sz="1800" b="0" i="0" dirty="0" err="1">
              <a:solidFill>
                <a:srgbClr val="000000"/>
              </a:solidFill>
              <a:latin typeface="Open Sans Light"/>
              <a:ea typeface="Open Sans Light" panose="020B0306030504020204" pitchFamily="34" charset="0"/>
              <a:cs typeface="Open Sans Light" panose="020B0306030504020204" pitchFamily="34" charset="0"/>
            </a:rPr>
            <a:t>Demande</a:t>
          </a:r>
          <a:r>
            <a:rPr lang="en-GB" sz="1800" b="0" i="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moyenne</a:t>
          </a:r>
          <a:r>
            <a:rPr lang="en-GB" sz="1800" b="0" i="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d'électricité</a:t>
          </a:r>
          <a:r>
            <a:rPr lang="en-GB" sz="1800" b="0" i="0" dirty="0">
              <a:solidFill>
                <a:srgbClr val="000000"/>
              </a:solidFill>
              <a:latin typeface="Open Sans Light"/>
              <a:ea typeface="Open Sans Light" panose="020B0306030504020204" pitchFamily="34" charset="0"/>
              <a:cs typeface="Open Sans Light" panose="020B0306030504020204" pitchFamily="34" charset="0"/>
            </a:rPr>
            <a:t> par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secteur</a:t>
          </a:r>
          <a:r>
            <a:rPr lang="en-GB" sz="1800" b="0" i="0" dirty="0">
              <a:solidFill>
                <a:srgbClr val="000000"/>
              </a:solidFill>
              <a:latin typeface="Open Sans Light"/>
              <a:ea typeface="Open Sans Light" panose="020B0306030504020204" pitchFamily="34" charset="0"/>
              <a:cs typeface="Open Sans Light" panose="020B0306030504020204" pitchFamily="34" charset="0"/>
            </a:rPr>
            <a:t>, par </a:t>
          </a:r>
          <a:r>
            <a:rPr lang="en-GB" sz="1800" b="0" i="0" dirty="0" err="1">
              <a:solidFill>
                <a:srgbClr val="000000"/>
              </a:solidFill>
              <a:latin typeface="Open Sans Light"/>
              <a:ea typeface="Open Sans Light" panose="020B0306030504020204" pitchFamily="34" charset="0"/>
              <a:cs typeface="Open Sans Light" panose="020B0306030504020204" pitchFamily="34" charset="0"/>
            </a:rPr>
            <a:t>année</a:t>
          </a:r>
          <a:endParaRPr lang="en-GB" sz="1800" b="0" i="0" dirty="0">
            <a:solidFill>
              <a:srgbClr val="000000"/>
            </a:solidFill>
            <a:latin typeface="Open Sans Light"/>
            <a:ea typeface="Open Sans Light" panose="020B0306030504020204" pitchFamily="34" charset="0"/>
            <a:cs typeface="Open Sans Light" panose="020B0306030504020204" pitchFamily="34" charset="0"/>
          </a:endParaRPr>
        </a:p>
      </dgm:t>
    </dgm:pt>
    <dgm:pt modelId="{2A228D9C-DC58-49D0-9B6A-F63BBB74A2CD}" type="parTrans" cxnId="{E2B958A0-4293-42ED-A0DD-58292B1D34FB}">
      <dgm:prSet/>
      <dgm:spPr/>
      <dgm:t>
        <a:bodyPr/>
        <a:lstStyle/>
        <a:p>
          <a:endParaRPr lang="en-US"/>
        </a:p>
      </dgm:t>
    </dgm:pt>
    <dgm:pt modelId="{77A13329-54E2-433C-90FC-24AE5DA6904B}" type="sibTrans" cxnId="{E2B958A0-4293-42ED-A0DD-58292B1D34FB}">
      <dgm:prSet/>
      <dgm:spPr/>
      <dgm:t>
        <a:bodyPr/>
        <a:lstStyle/>
        <a:p>
          <a:endParaRPr lang="en-US"/>
        </a:p>
      </dgm:t>
    </dgm:pt>
    <dgm:pt modelId="{2A93E194-6029-4282-8D18-BB1FDB8B1234}">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Types de jours (jours de semaine normaux)</a:t>
          </a:r>
        </a:p>
      </dgm:t>
    </dgm:pt>
    <dgm:pt modelId="{3A415302-0CDE-4369-AF39-0184458531A5}" type="parTrans" cxnId="{9400BA31-AFF7-4FF6-9F23-6C2F877EFBF4}">
      <dgm:prSet/>
      <dgm:spPr/>
      <dgm:t>
        <a:bodyPr/>
        <a:lstStyle/>
        <a:p>
          <a:endParaRPr lang="en-US"/>
        </a:p>
      </dgm:t>
    </dgm:pt>
    <dgm:pt modelId="{FDF251CA-9898-4C4C-B5B8-401F2E7E63E6}" type="sibTrans" cxnId="{9400BA31-AFF7-4FF6-9F23-6C2F877EFBF4}">
      <dgm:prSet/>
      <dgm:spPr/>
      <dgm:t>
        <a:bodyPr/>
        <a:lstStyle/>
        <a:p>
          <a:endParaRPr lang="en-US"/>
        </a:p>
      </dgm:t>
    </dgm:pt>
    <dgm:pt modelId="{A38CC2D6-9CD4-4E4B-B1FC-4884C82241E5}">
      <dgm:prSet custT="1"/>
      <dgm:spPr>
        <a:solidFill>
          <a:srgbClr val="71CCFF"/>
        </a:solidFill>
      </dgm:spPr>
      <dgm:t>
        <a:bodyPr/>
        <a:lstStyle/>
        <a:p>
          <a:r>
            <a:rPr lang="en-GB" sz="1200" b="0" i="0">
              <a:solidFill>
                <a:schemeClr val="tx1"/>
              </a:solidFill>
              <a:latin typeface="Open Sans Light"/>
              <a:ea typeface="Open Sans Light" panose="020B0306030504020204" pitchFamily="34" charset="0"/>
              <a:cs typeface="Open Sans Light" panose="020B0306030504020204" pitchFamily="34" charset="0"/>
            </a:rPr>
            <a:t>Part de l'électricité fournie par le réseau, par secteur</a:t>
          </a:r>
        </a:p>
      </dgm:t>
    </dgm:pt>
    <dgm:pt modelId="{99042176-D458-46D3-B79F-72AD51CC5A7A}" type="parTrans" cxnId="{DC21DAE6-CF72-4F32-B784-803901F7C8B2}">
      <dgm:prSet/>
      <dgm:spPr/>
      <dgm:t>
        <a:bodyPr/>
        <a:lstStyle/>
        <a:p>
          <a:endParaRPr lang="en-US"/>
        </a:p>
      </dgm:t>
    </dgm:pt>
    <dgm:pt modelId="{10FCE319-FCAB-4911-869F-8639B82B6704}" type="sibTrans" cxnId="{DC21DAE6-CF72-4F32-B784-803901F7C8B2}">
      <dgm:prSet/>
      <dgm:spPr/>
      <dgm:t>
        <a:bodyPr/>
        <a:lstStyle/>
        <a:p>
          <a:endParaRPr lang="en-US"/>
        </a:p>
      </dgm:t>
    </dgm:pt>
    <dgm:pt modelId="{00C231CC-AFE7-44B3-996A-2797381AB762}">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Part des clients par secteur</a:t>
          </a:r>
          <a:endParaRPr lang="en-GB" sz="1200" b="1" i="0">
            <a:solidFill>
              <a:srgbClr val="000000"/>
            </a:solidFill>
            <a:latin typeface="Open Sans Light"/>
            <a:ea typeface="Open Sans" panose="020B0606030504020204" pitchFamily="34" charset="0"/>
            <a:cs typeface="Open Sans" panose="020B0606030504020204" pitchFamily="34" charset="0"/>
          </a:endParaRPr>
        </a:p>
      </dgm:t>
    </dgm:pt>
    <dgm:pt modelId="{3AD58330-A175-4D83-8066-0058328CBB15}" type="parTrans" cxnId="{32C753CC-72FD-43B8-9B53-5CAD27BE39F8}">
      <dgm:prSet/>
      <dgm:spPr/>
      <dgm:t>
        <a:bodyPr/>
        <a:lstStyle/>
        <a:p>
          <a:endParaRPr lang="en-US"/>
        </a:p>
      </dgm:t>
    </dgm:pt>
    <dgm:pt modelId="{D4CD9F2C-44E0-4B44-8205-B535E07E8266}" type="sibTrans" cxnId="{32C753CC-72FD-43B8-9B53-5CAD27BE39F8}">
      <dgm:prSet/>
      <dgm:spPr/>
      <dgm:t>
        <a:bodyPr/>
        <a:lstStyle/>
        <a:p>
          <a:endParaRPr lang="en-US"/>
        </a:p>
      </dgm:t>
    </dgm:pt>
    <dgm:pt modelId="{B9291EA0-2288-4748-9029-EAD9459FAA01}">
      <dgm:prSet custT="1"/>
      <dgm:spPr>
        <a:solidFill>
          <a:srgbClr val="71CCFF"/>
        </a:solidFill>
      </dgm:spPr>
      <dgm:t>
        <a:bodyPr/>
        <a:lstStyle/>
        <a:p>
          <a:r>
            <a:rPr lang="en-GB" sz="1200" b="0" i="0" dirty="0" err="1">
              <a:solidFill>
                <a:srgbClr val="000000"/>
              </a:solidFill>
              <a:latin typeface="Open Sans Light"/>
              <a:ea typeface="Open Sans Light" panose="020B0306030504020204" pitchFamily="34" charset="0"/>
              <a:cs typeface="Open Sans Light" panose="020B0306030504020204" pitchFamily="34" charset="0"/>
            </a:rPr>
            <a:t>Pertes</a:t>
          </a:r>
          <a:r>
            <a:rPr lang="en-GB" sz="1200" b="0" i="0" dirty="0">
              <a:solidFill>
                <a:srgbClr val="000000"/>
              </a:solidFill>
              <a:latin typeface="Open Sans Light"/>
              <a:ea typeface="Open Sans Light" panose="020B0306030504020204" pitchFamily="34" charset="0"/>
              <a:cs typeface="Open Sans Light" panose="020B0306030504020204" pitchFamily="34" charset="0"/>
            </a:rPr>
            <a:t> de transport</a:t>
          </a:r>
        </a:p>
      </dgm:t>
    </dgm:pt>
    <dgm:pt modelId="{CFD7F165-EAB0-4749-B4CC-C3405ECB9819}" type="parTrans" cxnId="{713D86C2-AD9E-43F0-BAD0-6935EBC43460}">
      <dgm:prSet/>
      <dgm:spPr/>
      <dgm:t>
        <a:bodyPr/>
        <a:lstStyle/>
        <a:p>
          <a:endParaRPr lang="en-US"/>
        </a:p>
      </dgm:t>
    </dgm:pt>
    <dgm:pt modelId="{5A95A574-A71B-482E-ABF2-5966B8558D32}" type="sibTrans" cxnId="{713D86C2-AD9E-43F0-BAD0-6935EBC43460}">
      <dgm:prSet/>
      <dgm:spPr/>
      <dgm:t>
        <a:bodyPr/>
        <a:lstStyle/>
        <a:p>
          <a:endParaRPr lang="en-US"/>
        </a:p>
      </dgm:t>
    </dgm:pt>
    <dgm:pt modelId="{65A993DD-A5C4-46FC-8D1A-BFD54EB309AA}">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Pertes de distribution par secteur</a:t>
          </a:r>
        </a:p>
      </dgm:t>
    </dgm:pt>
    <dgm:pt modelId="{74E2E17B-1D1E-44F5-8812-8606F1E47102}" type="parTrans" cxnId="{9D74F59C-50D1-4544-B829-CAAEC0031FB7}">
      <dgm:prSet/>
      <dgm:spPr/>
      <dgm:t>
        <a:bodyPr/>
        <a:lstStyle/>
        <a:p>
          <a:endParaRPr lang="en-US"/>
        </a:p>
      </dgm:t>
    </dgm:pt>
    <dgm:pt modelId="{1A9D9C24-096E-4044-9264-5057E483BEB2}" type="sibTrans" cxnId="{9D74F59C-50D1-4544-B829-CAAEC0031FB7}">
      <dgm:prSet/>
      <dgm:spPr/>
      <dgm:t>
        <a:bodyPr/>
        <a:lstStyle/>
        <a:p>
          <a:endParaRPr lang="en-US"/>
        </a:p>
      </dgm:t>
    </dgm:pt>
    <dgm:pt modelId="{CF318AE3-6576-4537-A319-BB3E6E880B8F}">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Coefficients saisonniers, journaliers et horaires</a:t>
          </a:r>
        </a:p>
      </dgm:t>
    </dgm:pt>
    <dgm:pt modelId="{1B54BA09-31AE-4493-A42A-F5A109E1211A}" type="parTrans" cxnId="{A64D97AB-52B0-44BC-A955-ACE19D72B401}">
      <dgm:prSet/>
      <dgm:spPr/>
      <dgm:t>
        <a:bodyPr/>
        <a:lstStyle/>
        <a:p>
          <a:endParaRPr lang="en-GB"/>
        </a:p>
      </dgm:t>
    </dgm:pt>
    <dgm:pt modelId="{1339D66C-129E-433F-A162-220A49F4DF2B}" type="sibTrans" cxnId="{A64D97AB-52B0-44BC-A955-ACE19D72B401}">
      <dgm:prSet/>
      <dgm:spPr/>
      <dgm:t>
        <a:bodyPr/>
        <a:lstStyle/>
        <a:p>
          <a:endParaRPr lang="en-GB"/>
        </a:p>
      </dgm:t>
    </dgm:pt>
    <dgm:pt modelId="{65672114-8AD4-4930-9F79-6A0B40F2A6A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Jours fériés (chaque semaine, pendant l'année)</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C9520443-CD76-4D0E-82B0-366E02883FC4}" type="parTrans" cxnId="{1725D88E-35D1-4DFC-9FA4-884586AAAF72}">
      <dgm:prSet/>
      <dgm:spPr/>
      <dgm:t>
        <a:bodyPr/>
        <a:lstStyle/>
        <a:p>
          <a:endParaRPr lang="en-GB"/>
        </a:p>
      </dgm:t>
    </dgm:pt>
    <dgm:pt modelId="{3FAB1FFB-F809-4EE3-9FCE-6D4A2ACED2CE}" type="sibTrans" cxnId="{1725D88E-35D1-4DFC-9FA4-884586AAAF72}">
      <dgm:prSet/>
      <dgm:spPr/>
      <dgm:t>
        <a:bodyPr/>
        <a:lstStyle/>
        <a:p>
          <a:endParaRPr lang="en-GB"/>
        </a:p>
      </dgm:t>
    </dgm:pt>
    <dgm:pt modelId="{4195E030-2999-4762-ACB5-329F49D7D3A2}" type="pres">
      <dgm:prSet presAssocID="{2D746E6E-5CEF-47CB-9F4B-C6910C0A8FDC}" presName="theList" presStyleCnt="0">
        <dgm:presLayoutVars>
          <dgm:dir/>
          <dgm:animLvl val="lvl"/>
          <dgm:resizeHandles val="exact"/>
        </dgm:presLayoutVars>
      </dgm:prSet>
      <dgm:spPr/>
    </dgm:pt>
    <dgm:pt modelId="{AD8855EB-0F85-4306-A9DD-8797DDEA0FD9}" type="pres">
      <dgm:prSet presAssocID="{E7594096-C1F9-4601-B54A-6122E467EE9A}" presName="compNode" presStyleCnt="0"/>
      <dgm:spPr/>
    </dgm:pt>
    <dgm:pt modelId="{FDA4EBE4-3719-4ADF-B2CC-41A84D18B988}" type="pres">
      <dgm:prSet presAssocID="{E7594096-C1F9-4601-B54A-6122E467EE9A}" presName="aNode" presStyleLbl="bgShp" presStyleIdx="0" presStyleCnt="2" custScaleY="80724" custLinFactNeighborX="-594" custLinFactNeighborY="5771"/>
      <dgm:spPr/>
    </dgm:pt>
    <dgm:pt modelId="{637DDFE4-E156-4546-96B7-2C9A7E705884}" type="pres">
      <dgm:prSet presAssocID="{E7594096-C1F9-4601-B54A-6122E467EE9A}" presName="textNode" presStyleLbl="bgShp" presStyleIdx="0" presStyleCnt="2"/>
      <dgm:spPr/>
    </dgm:pt>
    <dgm:pt modelId="{3AB87A33-B098-4F31-A35F-ED0309B42654}" type="pres">
      <dgm:prSet presAssocID="{E7594096-C1F9-4601-B54A-6122E467EE9A}" presName="compChildNode" presStyleCnt="0"/>
      <dgm:spPr/>
    </dgm:pt>
    <dgm:pt modelId="{539B8813-F8F1-4A0A-8D5A-21684FF5C825}" type="pres">
      <dgm:prSet presAssocID="{E7594096-C1F9-4601-B54A-6122E467EE9A}" presName="theInnerList" presStyleCnt="0"/>
      <dgm:spPr/>
    </dgm:pt>
    <dgm:pt modelId="{B1AB6218-FE19-4A26-9081-D7F60DE28E53}" type="pres">
      <dgm:prSet presAssocID="{E8DDF87A-A072-4F71-A591-6E879BAB52B0}" presName="childNode" presStyleLbl="node1" presStyleIdx="0" presStyleCnt="10" custScaleY="31882">
        <dgm:presLayoutVars>
          <dgm:bulletEnabled val="1"/>
        </dgm:presLayoutVars>
      </dgm:prSet>
      <dgm:spPr/>
    </dgm:pt>
    <dgm:pt modelId="{7149C979-C5B9-416A-AB47-BB4CDED1E2D6}" type="pres">
      <dgm:prSet presAssocID="{E8DDF87A-A072-4F71-A591-6E879BAB52B0}" presName="aSpace2" presStyleCnt="0"/>
      <dgm:spPr/>
    </dgm:pt>
    <dgm:pt modelId="{FF03B880-36BB-448F-A997-1E36C79377A1}" type="pres">
      <dgm:prSet presAssocID="{E88ACDD9-D456-40E2-8B79-F9A39B50E0F5}" presName="childNode" presStyleLbl="node1" presStyleIdx="1" presStyleCnt="10" custScaleY="31882">
        <dgm:presLayoutVars>
          <dgm:bulletEnabled val="1"/>
        </dgm:presLayoutVars>
      </dgm:prSet>
      <dgm:spPr/>
    </dgm:pt>
    <dgm:pt modelId="{34AA8181-5C54-42B8-BC1A-21D308F90F78}" type="pres">
      <dgm:prSet presAssocID="{E7594096-C1F9-4601-B54A-6122E467EE9A}" presName="aSpace" presStyleCnt="0"/>
      <dgm:spPr/>
    </dgm:pt>
    <dgm:pt modelId="{BE81F9C6-A3EE-4020-B0DA-9A4E014562B4}" type="pres">
      <dgm:prSet presAssocID="{395BE54B-AA99-475A-8AB9-1E3AFF6450AF}" presName="compNode" presStyleCnt="0"/>
      <dgm:spPr/>
    </dgm:pt>
    <dgm:pt modelId="{665705E6-9B61-465A-B33D-C028F3C8B38D}" type="pres">
      <dgm:prSet presAssocID="{395BE54B-AA99-475A-8AB9-1E3AFF6450AF}" presName="aNode" presStyleLbl="bgShp" presStyleIdx="1" presStyleCnt="2" custScaleY="84294" custLinFactNeighborY="6348"/>
      <dgm:spPr/>
    </dgm:pt>
    <dgm:pt modelId="{0A14A94F-D732-4B3E-8F6D-1AA2A64E6717}" type="pres">
      <dgm:prSet presAssocID="{395BE54B-AA99-475A-8AB9-1E3AFF6450AF}" presName="textNode" presStyleLbl="bgShp" presStyleIdx="1" presStyleCnt="2"/>
      <dgm:spPr/>
    </dgm:pt>
    <dgm:pt modelId="{C2FD38F7-DEF2-43D5-825C-BEB60F6010B9}" type="pres">
      <dgm:prSet presAssocID="{395BE54B-AA99-475A-8AB9-1E3AFF6450AF}" presName="compChildNode" presStyleCnt="0"/>
      <dgm:spPr/>
    </dgm:pt>
    <dgm:pt modelId="{56BCDB3A-975F-479E-970E-F642E7070DE2}" type="pres">
      <dgm:prSet presAssocID="{395BE54B-AA99-475A-8AB9-1E3AFF6450AF}" presName="theInnerList" presStyleCnt="0"/>
      <dgm:spPr/>
    </dgm:pt>
    <dgm:pt modelId="{9BBA4110-0BA2-49E2-ACFA-4DD482CD00C7}" type="pres">
      <dgm:prSet presAssocID="{D64ABAD0-9D10-4C4A-8C32-6A13573CAA53}" presName="childNode" presStyleLbl="node1" presStyleIdx="2" presStyleCnt="10" custScaleY="2000000">
        <dgm:presLayoutVars>
          <dgm:bulletEnabled val="1"/>
        </dgm:presLayoutVars>
      </dgm:prSet>
      <dgm:spPr/>
    </dgm:pt>
    <dgm:pt modelId="{C979F438-A728-437C-9512-455935DBCB17}" type="pres">
      <dgm:prSet presAssocID="{D64ABAD0-9D10-4C4A-8C32-6A13573CAA53}" presName="aSpace2" presStyleCnt="0"/>
      <dgm:spPr/>
    </dgm:pt>
    <dgm:pt modelId="{99385AF1-1AC4-485E-9643-C187F1892C13}" type="pres">
      <dgm:prSet presAssocID="{65672114-8AD4-4930-9F79-6A0B40F2A6A3}" presName="childNode" presStyleLbl="node1" presStyleIdx="3" presStyleCnt="10" custScaleY="2000000">
        <dgm:presLayoutVars>
          <dgm:bulletEnabled val="1"/>
        </dgm:presLayoutVars>
      </dgm:prSet>
      <dgm:spPr/>
    </dgm:pt>
    <dgm:pt modelId="{674C64F3-F756-4657-8825-0A0367296F76}" type="pres">
      <dgm:prSet presAssocID="{65672114-8AD4-4930-9F79-6A0B40F2A6A3}" presName="aSpace2" presStyleCnt="0"/>
      <dgm:spPr/>
    </dgm:pt>
    <dgm:pt modelId="{C22874B7-6D21-4195-935B-29DDEC535F77}" type="pres">
      <dgm:prSet presAssocID="{2A93E194-6029-4282-8D18-BB1FDB8B1234}" presName="childNode" presStyleLbl="node1" presStyleIdx="4" presStyleCnt="10" custScaleY="2000000">
        <dgm:presLayoutVars>
          <dgm:bulletEnabled val="1"/>
        </dgm:presLayoutVars>
      </dgm:prSet>
      <dgm:spPr/>
    </dgm:pt>
    <dgm:pt modelId="{D8D6088A-3DA9-4981-8FB5-2B7B403104F0}" type="pres">
      <dgm:prSet presAssocID="{2A93E194-6029-4282-8D18-BB1FDB8B1234}" presName="aSpace2" presStyleCnt="0"/>
      <dgm:spPr/>
    </dgm:pt>
    <dgm:pt modelId="{1AE488AD-8AA4-4DC8-BDF1-099B60490CC9}" type="pres">
      <dgm:prSet presAssocID="{CF318AE3-6576-4537-A319-BB3E6E880B8F}" presName="childNode" presStyleLbl="node1" presStyleIdx="5" presStyleCnt="10" custScaleY="2000000">
        <dgm:presLayoutVars>
          <dgm:bulletEnabled val="1"/>
        </dgm:presLayoutVars>
      </dgm:prSet>
      <dgm:spPr/>
    </dgm:pt>
    <dgm:pt modelId="{53EA4548-BD4C-4F0F-8EDC-C22ECA5FCC5B}" type="pres">
      <dgm:prSet presAssocID="{CF318AE3-6576-4537-A319-BB3E6E880B8F}" presName="aSpace2" presStyleCnt="0"/>
      <dgm:spPr/>
    </dgm:pt>
    <dgm:pt modelId="{BB2105C5-4684-4470-994D-0947CE0D510E}" type="pres">
      <dgm:prSet presAssocID="{A38CC2D6-9CD4-4E4B-B1FC-4884C82241E5}" presName="childNode" presStyleLbl="node1" presStyleIdx="6" presStyleCnt="10" custScaleY="2000000">
        <dgm:presLayoutVars>
          <dgm:bulletEnabled val="1"/>
        </dgm:presLayoutVars>
      </dgm:prSet>
      <dgm:spPr/>
    </dgm:pt>
    <dgm:pt modelId="{24745764-E7DB-4987-9220-5C1AD2962703}" type="pres">
      <dgm:prSet presAssocID="{A38CC2D6-9CD4-4E4B-B1FC-4884C82241E5}" presName="aSpace2" presStyleCnt="0"/>
      <dgm:spPr/>
    </dgm:pt>
    <dgm:pt modelId="{16D5C49E-41FA-4445-A12B-136F00ADD146}" type="pres">
      <dgm:prSet presAssocID="{00C231CC-AFE7-44B3-996A-2797381AB762}" presName="childNode" presStyleLbl="node1" presStyleIdx="7" presStyleCnt="10" custScaleY="2000000">
        <dgm:presLayoutVars>
          <dgm:bulletEnabled val="1"/>
        </dgm:presLayoutVars>
      </dgm:prSet>
      <dgm:spPr/>
    </dgm:pt>
    <dgm:pt modelId="{E35D2EFE-9AD3-4971-B0FF-0E8C7B99BEF5}" type="pres">
      <dgm:prSet presAssocID="{00C231CC-AFE7-44B3-996A-2797381AB762}" presName="aSpace2" presStyleCnt="0"/>
      <dgm:spPr/>
    </dgm:pt>
    <dgm:pt modelId="{C1C2464B-3A1E-44A0-8B8D-52B47C97AC96}" type="pres">
      <dgm:prSet presAssocID="{B9291EA0-2288-4748-9029-EAD9459FAA01}" presName="childNode" presStyleLbl="node1" presStyleIdx="8" presStyleCnt="10" custScaleY="2000000">
        <dgm:presLayoutVars>
          <dgm:bulletEnabled val="1"/>
        </dgm:presLayoutVars>
      </dgm:prSet>
      <dgm:spPr/>
    </dgm:pt>
    <dgm:pt modelId="{D1546007-7FD1-46D0-87E2-B5C547880F6F}" type="pres">
      <dgm:prSet presAssocID="{B9291EA0-2288-4748-9029-EAD9459FAA01}" presName="aSpace2" presStyleCnt="0"/>
      <dgm:spPr/>
    </dgm:pt>
    <dgm:pt modelId="{18D275E2-7120-4A41-9BC6-6C5C903D943E}" type="pres">
      <dgm:prSet presAssocID="{65A993DD-A5C4-46FC-8D1A-BFD54EB309AA}" presName="childNode" presStyleLbl="node1" presStyleIdx="9" presStyleCnt="10" custScaleY="2000000">
        <dgm:presLayoutVars>
          <dgm:bulletEnabled val="1"/>
        </dgm:presLayoutVars>
      </dgm:prSet>
      <dgm:spPr/>
    </dgm:pt>
  </dgm:ptLst>
  <dgm:cxnLst>
    <dgm:cxn modelId="{EEF3E907-48B6-411B-A4A9-BA6A863D7099}" type="presOf" srcId="{E7594096-C1F9-4601-B54A-6122E467EE9A}" destId="{637DDFE4-E156-4546-96B7-2C9A7E705884}" srcOrd="1" destOrd="0" presId="urn:microsoft.com/office/officeart/2005/8/layout/lProcess2"/>
    <dgm:cxn modelId="{1F770D21-768C-432E-BA27-B99FB4D7C212}" type="presOf" srcId="{A38CC2D6-9CD4-4E4B-B1FC-4884C82241E5}" destId="{BB2105C5-4684-4470-994D-0947CE0D510E}" srcOrd="0" destOrd="0" presId="urn:microsoft.com/office/officeart/2005/8/layout/lProcess2"/>
    <dgm:cxn modelId="{2D01412B-AE50-424A-A592-BDABAE702165}" type="presOf" srcId="{E7594096-C1F9-4601-B54A-6122E467EE9A}" destId="{FDA4EBE4-3719-4ADF-B2CC-41A84D18B988}" srcOrd="0" destOrd="0" presId="urn:microsoft.com/office/officeart/2005/8/layout/lProcess2"/>
    <dgm:cxn modelId="{9400BA31-AFF7-4FF6-9F23-6C2F877EFBF4}" srcId="{395BE54B-AA99-475A-8AB9-1E3AFF6450AF}" destId="{2A93E194-6029-4282-8D18-BB1FDB8B1234}" srcOrd="2" destOrd="0" parTransId="{3A415302-0CDE-4369-AF39-0184458531A5}" sibTransId="{FDF251CA-9898-4C4C-B5B8-401F2E7E63E6}"/>
    <dgm:cxn modelId="{D96FB548-4417-4AB9-B2ED-845300FE0F3E}" type="presOf" srcId="{65672114-8AD4-4930-9F79-6A0B40F2A6A3}" destId="{99385AF1-1AC4-485E-9643-C187F1892C13}" srcOrd="0" destOrd="0" presId="urn:microsoft.com/office/officeart/2005/8/layout/lProcess2"/>
    <dgm:cxn modelId="{1894884E-7690-4AD3-9136-244F6AC0F16B}" srcId="{2D746E6E-5CEF-47CB-9F4B-C6910C0A8FDC}" destId="{395BE54B-AA99-475A-8AB9-1E3AFF6450AF}" srcOrd="1" destOrd="0" parTransId="{703F28F9-2B28-41FC-A6CB-EC45A57EE54A}" sibTransId="{26D1E434-C54D-42AF-9AF4-5534456F4E76}"/>
    <dgm:cxn modelId="{2D36B855-B9C1-4BC0-AAE5-10D5D47ECAF1}" type="presOf" srcId="{E88ACDD9-D456-40E2-8B79-F9A39B50E0F5}" destId="{FF03B880-36BB-448F-A997-1E36C79377A1}" srcOrd="0" destOrd="0" presId="urn:microsoft.com/office/officeart/2005/8/layout/lProcess2"/>
    <dgm:cxn modelId="{C0DC6E78-F8E1-41A9-9500-494022DEE70B}" srcId="{2D746E6E-5CEF-47CB-9F4B-C6910C0A8FDC}" destId="{E7594096-C1F9-4601-B54A-6122E467EE9A}" srcOrd="0" destOrd="0" parTransId="{496E7745-07B7-4124-8DE0-9787C4E32DD5}" sibTransId="{ACA5AC51-35CD-4996-91B5-03A16B695364}"/>
    <dgm:cxn modelId="{1725D88E-35D1-4DFC-9FA4-884586AAAF72}" srcId="{395BE54B-AA99-475A-8AB9-1E3AFF6450AF}" destId="{65672114-8AD4-4930-9F79-6A0B40F2A6A3}" srcOrd="1" destOrd="0" parTransId="{C9520443-CD76-4D0E-82B0-366E02883FC4}" sibTransId="{3FAB1FFB-F809-4EE3-9FCE-6D4A2ACED2CE}"/>
    <dgm:cxn modelId="{1537ED90-70D3-4B88-84E1-9B4315F3A633}" type="presOf" srcId="{CF318AE3-6576-4537-A319-BB3E6E880B8F}" destId="{1AE488AD-8AA4-4DC8-BDF1-099B60490CC9}" srcOrd="0" destOrd="0" presId="urn:microsoft.com/office/officeart/2005/8/layout/lProcess2"/>
    <dgm:cxn modelId="{91C5C69B-143B-4A7C-A026-47CFDF15B4F8}" type="presOf" srcId="{65A993DD-A5C4-46FC-8D1A-BFD54EB309AA}" destId="{18D275E2-7120-4A41-9BC6-6C5C903D943E}" srcOrd="0" destOrd="0" presId="urn:microsoft.com/office/officeart/2005/8/layout/lProcess2"/>
    <dgm:cxn modelId="{9D74F59C-50D1-4544-B829-CAAEC0031FB7}" srcId="{395BE54B-AA99-475A-8AB9-1E3AFF6450AF}" destId="{65A993DD-A5C4-46FC-8D1A-BFD54EB309AA}" srcOrd="7" destOrd="0" parTransId="{74E2E17B-1D1E-44F5-8812-8606F1E47102}" sibTransId="{1A9D9C24-096E-4044-9264-5057E483BEB2}"/>
    <dgm:cxn modelId="{E2B958A0-4293-42ED-A0DD-58292B1D34FB}" srcId="{E7594096-C1F9-4601-B54A-6122E467EE9A}" destId="{E88ACDD9-D456-40E2-8B79-F9A39B50E0F5}" srcOrd="1" destOrd="0" parTransId="{2A228D9C-DC58-49D0-9B6A-F63BBB74A2CD}" sibTransId="{77A13329-54E2-433C-90FC-24AE5DA6904B}"/>
    <dgm:cxn modelId="{E7015DA4-046C-4616-90DC-FB5B5245D499}" type="presOf" srcId="{00C231CC-AFE7-44B3-996A-2797381AB762}" destId="{16D5C49E-41FA-4445-A12B-136F00ADD146}" srcOrd="0" destOrd="0" presId="urn:microsoft.com/office/officeart/2005/8/layout/lProcess2"/>
    <dgm:cxn modelId="{EF9BE7A6-83B5-474B-969A-ACD46F2B9026}" type="presOf" srcId="{D64ABAD0-9D10-4C4A-8C32-6A13573CAA53}" destId="{9BBA4110-0BA2-49E2-ACFA-4DD482CD00C7}" srcOrd="0" destOrd="0" presId="urn:microsoft.com/office/officeart/2005/8/layout/lProcess2"/>
    <dgm:cxn modelId="{A64D97AB-52B0-44BC-A955-ACE19D72B401}" srcId="{395BE54B-AA99-475A-8AB9-1E3AFF6450AF}" destId="{CF318AE3-6576-4537-A319-BB3E6E880B8F}" srcOrd="3" destOrd="0" parTransId="{1B54BA09-31AE-4493-A42A-F5A109E1211A}" sibTransId="{1339D66C-129E-433F-A162-220A49F4DF2B}"/>
    <dgm:cxn modelId="{9EF2B7B2-2F72-4A21-A434-7736D028C3DD}" type="presOf" srcId="{2A93E194-6029-4282-8D18-BB1FDB8B1234}" destId="{C22874B7-6D21-4195-935B-29DDEC535F77}" srcOrd="0" destOrd="0" presId="urn:microsoft.com/office/officeart/2005/8/layout/lProcess2"/>
    <dgm:cxn modelId="{2E6F55C2-CA98-42A5-A04D-6E512C110CE3}" srcId="{E7594096-C1F9-4601-B54A-6122E467EE9A}" destId="{E8DDF87A-A072-4F71-A591-6E879BAB52B0}" srcOrd="0" destOrd="0" parTransId="{45EC0A07-8C51-4B9E-A064-AEECA0DBC8F9}" sibTransId="{87F16E80-6E2A-4966-90BA-1F0D50428F3D}"/>
    <dgm:cxn modelId="{713D86C2-AD9E-43F0-BAD0-6935EBC43460}" srcId="{395BE54B-AA99-475A-8AB9-1E3AFF6450AF}" destId="{B9291EA0-2288-4748-9029-EAD9459FAA01}" srcOrd="6" destOrd="0" parTransId="{CFD7F165-EAB0-4749-B4CC-C3405ECB9819}" sibTransId="{5A95A574-A71B-482E-ABF2-5966B8558D32}"/>
    <dgm:cxn modelId="{687004C9-DF91-4ED3-AD3D-8B012B42AFDF}" type="presOf" srcId="{E8DDF87A-A072-4F71-A591-6E879BAB52B0}" destId="{B1AB6218-FE19-4A26-9081-D7F60DE28E53}" srcOrd="0" destOrd="0" presId="urn:microsoft.com/office/officeart/2005/8/layout/lProcess2"/>
    <dgm:cxn modelId="{32C753CC-72FD-43B8-9B53-5CAD27BE39F8}" srcId="{395BE54B-AA99-475A-8AB9-1E3AFF6450AF}" destId="{00C231CC-AFE7-44B3-996A-2797381AB762}" srcOrd="5" destOrd="0" parTransId="{3AD58330-A175-4D83-8066-0058328CBB15}" sibTransId="{D4CD9F2C-44E0-4B44-8205-B535E07E8266}"/>
    <dgm:cxn modelId="{B2A454D8-47A2-4173-B9EC-143158808ECE}" type="presOf" srcId="{395BE54B-AA99-475A-8AB9-1E3AFF6450AF}" destId="{665705E6-9B61-465A-B33D-C028F3C8B38D}" srcOrd="0" destOrd="0" presId="urn:microsoft.com/office/officeart/2005/8/layout/lProcess2"/>
    <dgm:cxn modelId="{DC21DAE6-CF72-4F32-B784-803901F7C8B2}" srcId="{395BE54B-AA99-475A-8AB9-1E3AFF6450AF}" destId="{A38CC2D6-9CD4-4E4B-B1FC-4884C82241E5}" srcOrd="4" destOrd="0" parTransId="{99042176-D458-46D3-B79F-72AD51CC5A7A}" sibTransId="{10FCE319-FCAB-4911-869F-8639B82B6704}"/>
    <dgm:cxn modelId="{16921DEA-1E1C-4818-8B9B-950120575315}" type="presOf" srcId="{B9291EA0-2288-4748-9029-EAD9459FAA01}" destId="{C1C2464B-3A1E-44A0-8B8D-52B47C97AC96}" srcOrd="0" destOrd="0" presId="urn:microsoft.com/office/officeart/2005/8/layout/lProcess2"/>
    <dgm:cxn modelId="{ECCE5CF0-8ACF-4D97-B829-DF34A9FC6B22}" type="presOf" srcId="{2D746E6E-5CEF-47CB-9F4B-C6910C0A8FDC}" destId="{4195E030-2999-4762-ACB5-329F49D7D3A2}" srcOrd="0" destOrd="0" presId="urn:microsoft.com/office/officeart/2005/8/layout/lProcess2"/>
    <dgm:cxn modelId="{51B6FFF0-99EF-4945-8506-2F6463812486}" srcId="{395BE54B-AA99-475A-8AB9-1E3AFF6450AF}" destId="{D64ABAD0-9D10-4C4A-8C32-6A13573CAA53}" srcOrd="0" destOrd="0" parTransId="{D7E97E70-C6CF-4AD4-8DC2-E3342F008375}" sibTransId="{C77A925C-B6D6-433D-A087-366B155158E7}"/>
    <dgm:cxn modelId="{3B4218F1-6BA5-4E29-B3D9-2388BBEA3467}" type="presOf" srcId="{395BE54B-AA99-475A-8AB9-1E3AFF6450AF}" destId="{0A14A94F-D732-4B3E-8F6D-1AA2A64E6717}" srcOrd="1" destOrd="0" presId="urn:microsoft.com/office/officeart/2005/8/layout/lProcess2"/>
    <dgm:cxn modelId="{94A7692E-11DD-4381-8F1F-C08A7A434D0E}" type="presParOf" srcId="{4195E030-2999-4762-ACB5-329F49D7D3A2}" destId="{AD8855EB-0F85-4306-A9DD-8797DDEA0FD9}" srcOrd="0" destOrd="0" presId="urn:microsoft.com/office/officeart/2005/8/layout/lProcess2"/>
    <dgm:cxn modelId="{D1DEDBA4-DC15-4723-9B2B-D92EEC70FED9}" type="presParOf" srcId="{AD8855EB-0F85-4306-A9DD-8797DDEA0FD9}" destId="{FDA4EBE4-3719-4ADF-B2CC-41A84D18B988}" srcOrd="0" destOrd="0" presId="urn:microsoft.com/office/officeart/2005/8/layout/lProcess2"/>
    <dgm:cxn modelId="{7438E1E1-397A-43C8-AEA9-7621C941FA31}" type="presParOf" srcId="{AD8855EB-0F85-4306-A9DD-8797DDEA0FD9}" destId="{637DDFE4-E156-4546-96B7-2C9A7E705884}" srcOrd="1" destOrd="0" presId="urn:microsoft.com/office/officeart/2005/8/layout/lProcess2"/>
    <dgm:cxn modelId="{98474A24-C7D6-4254-B090-F85BDCC1C084}" type="presParOf" srcId="{AD8855EB-0F85-4306-A9DD-8797DDEA0FD9}" destId="{3AB87A33-B098-4F31-A35F-ED0309B42654}" srcOrd="2" destOrd="0" presId="urn:microsoft.com/office/officeart/2005/8/layout/lProcess2"/>
    <dgm:cxn modelId="{9DBF422F-2EA8-4F47-AA51-2A308E27DB80}" type="presParOf" srcId="{3AB87A33-B098-4F31-A35F-ED0309B42654}" destId="{539B8813-F8F1-4A0A-8D5A-21684FF5C825}" srcOrd="0" destOrd="0" presId="urn:microsoft.com/office/officeart/2005/8/layout/lProcess2"/>
    <dgm:cxn modelId="{D797D1CB-4C73-436A-B0C8-51F5C585B9D6}" type="presParOf" srcId="{539B8813-F8F1-4A0A-8D5A-21684FF5C825}" destId="{B1AB6218-FE19-4A26-9081-D7F60DE28E53}" srcOrd="0" destOrd="0" presId="urn:microsoft.com/office/officeart/2005/8/layout/lProcess2"/>
    <dgm:cxn modelId="{DB09ED45-94A2-4AC9-8203-718F23A174E4}" type="presParOf" srcId="{539B8813-F8F1-4A0A-8D5A-21684FF5C825}" destId="{7149C979-C5B9-416A-AB47-BB4CDED1E2D6}" srcOrd="1" destOrd="0" presId="urn:microsoft.com/office/officeart/2005/8/layout/lProcess2"/>
    <dgm:cxn modelId="{48389CC7-B808-4F84-BE6C-2B3F462759ED}" type="presParOf" srcId="{539B8813-F8F1-4A0A-8D5A-21684FF5C825}" destId="{FF03B880-36BB-448F-A997-1E36C79377A1}" srcOrd="2" destOrd="0" presId="urn:microsoft.com/office/officeart/2005/8/layout/lProcess2"/>
    <dgm:cxn modelId="{C46FB57C-A275-4D2B-9B11-F30D9B832A60}" type="presParOf" srcId="{4195E030-2999-4762-ACB5-329F49D7D3A2}" destId="{34AA8181-5C54-42B8-BC1A-21D308F90F78}" srcOrd="1" destOrd="0" presId="urn:microsoft.com/office/officeart/2005/8/layout/lProcess2"/>
    <dgm:cxn modelId="{AB16BA94-8469-4DCD-9B87-CDF2A6019FA3}" type="presParOf" srcId="{4195E030-2999-4762-ACB5-329F49D7D3A2}" destId="{BE81F9C6-A3EE-4020-B0DA-9A4E014562B4}" srcOrd="2" destOrd="0" presId="urn:microsoft.com/office/officeart/2005/8/layout/lProcess2"/>
    <dgm:cxn modelId="{7904ADF1-C99D-4874-B533-06D1E2E3AB22}" type="presParOf" srcId="{BE81F9C6-A3EE-4020-B0DA-9A4E014562B4}" destId="{665705E6-9B61-465A-B33D-C028F3C8B38D}" srcOrd="0" destOrd="0" presId="urn:microsoft.com/office/officeart/2005/8/layout/lProcess2"/>
    <dgm:cxn modelId="{033335CC-DBD2-4326-89D3-C35D0DF0A0B6}" type="presParOf" srcId="{BE81F9C6-A3EE-4020-B0DA-9A4E014562B4}" destId="{0A14A94F-D732-4B3E-8F6D-1AA2A64E6717}" srcOrd="1" destOrd="0" presId="urn:microsoft.com/office/officeart/2005/8/layout/lProcess2"/>
    <dgm:cxn modelId="{3FD2C0C3-7A94-4606-B6DF-6573EF52ED2E}" type="presParOf" srcId="{BE81F9C6-A3EE-4020-B0DA-9A4E014562B4}" destId="{C2FD38F7-DEF2-43D5-825C-BEB60F6010B9}" srcOrd="2" destOrd="0" presId="urn:microsoft.com/office/officeart/2005/8/layout/lProcess2"/>
    <dgm:cxn modelId="{61839A0D-3090-4C6F-AF09-173438CD755B}" type="presParOf" srcId="{C2FD38F7-DEF2-43D5-825C-BEB60F6010B9}" destId="{56BCDB3A-975F-479E-970E-F642E7070DE2}" srcOrd="0" destOrd="0" presId="urn:microsoft.com/office/officeart/2005/8/layout/lProcess2"/>
    <dgm:cxn modelId="{7B3DB2A4-3BE4-44F0-8776-90D839BB1D15}" type="presParOf" srcId="{56BCDB3A-975F-479E-970E-F642E7070DE2}" destId="{9BBA4110-0BA2-49E2-ACFA-4DD482CD00C7}" srcOrd="0" destOrd="0" presId="urn:microsoft.com/office/officeart/2005/8/layout/lProcess2"/>
    <dgm:cxn modelId="{6B1CC942-4332-4198-B0F1-7FC0893FED65}" type="presParOf" srcId="{56BCDB3A-975F-479E-970E-F642E7070DE2}" destId="{C979F438-A728-437C-9512-455935DBCB17}" srcOrd="1" destOrd="0" presId="urn:microsoft.com/office/officeart/2005/8/layout/lProcess2"/>
    <dgm:cxn modelId="{D43A2C69-60CA-476F-9271-ED923505C0BD}" type="presParOf" srcId="{56BCDB3A-975F-479E-970E-F642E7070DE2}" destId="{99385AF1-1AC4-485E-9643-C187F1892C13}" srcOrd="2" destOrd="0" presId="urn:microsoft.com/office/officeart/2005/8/layout/lProcess2"/>
    <dgm:cxn modelId="{51DB4763-1A19-42EA-B2BC-6004597484CB}" type="presParOf" srcId="{56BCDB3A-975F-479E-970E-F642E7070DE2}" destId="{674C64F3-F756-4657-8825-0A0367296F76}" srcOrd="3" destOrd="0" presId="urn:microsoft.com/office/officeart/2005/8/layout/lProcess2"/>
    <dgm:cxn modelId="{3E37F58D-C82A-4F38-999D-D8900D79BA08}" type="presParOf" srcId="{56BCDB3A-975F-479E-970E-F642E7070DE2}" destId="{C22874B7-6D21-4195-935B-29DDEC535F77}" srcOrd="4" destOrd="0" presId="urn:microsoft.com/office/officeart/2005/8/layout/lProcess2"/>
    <dgm:cxn modelId="{3E8CE96D-2675-4C5A-A34D-01E237F87362}" type="presParOf" srcId="{56BCDB3A-975F-479E-970E-F642E7070DE2}" destId="{D8D6088A-3DA9-4981-8FB5-2B7B403104F0}" srcOrd="5" destOrd="0" presId="urn:microsoft.com/office/officeart/2005/8/layout/lProcess2"/>
    <dgm:cxn modelId="{8DE4B789-5A9B-459E-8408-AB4F1D2B31FA}" type="presParOf" srcId="{56BCDB3A-975F-479E-970E-F642E7070DE2}" destId="{1AE488AD-8AA4-4DC8-BDF1-099B60490CC9}" srcOrd="6" destOrd="0" presId="urn:microsoft.com/office/officeart/2005/8/layout/lProcess2"/>
    <dgm:cxn modelId="{CCF7E393-2FCD-4835-9267-7CCCE97C7078}" type="presParOf" srcId="{56BCDB3A-975F-479E-970E-F642E7070DE2}" destId="{53EA4548-BD4C-4F0F-8EDC-C22ECA5FCC5B}" srcOrd="7" destOrd="0" presId="urn:microsoft.com/office/officeart/2005/8/layout/lProcess2"/>
    <dgm:cxn modelId="{22EDC5E1-A233-45AD-BFFB-928A0F06D5D6}" type="presParOf" srcId="{56BCDB3A-975F-479E-970E-F642E7070DE2}" destId="{BB2105C5-4684-4470-994D-0947CE0D510E}" srcOrd="8" destOrd="0" presId="urn:microsoft.com/office/officeart/2005/8/layout/lProcess2"/>
    <dgm:cxn modelId="{E6083A38-7044-4C74-A461-55E10B899D6F}" type="presParOf" srcId="{56BCDB3A-975F-479E-970E-F642E7070DE2}" destId="{24745764-E7DB-4987-9220-5C1AD2962703}" srcOrd="9" destOrd="0" presId="urn:microsoft.com/office/officeart/2005/8/layout/lProcess2"/>
    <dgm:cxn modelId="{3FC04EE6-BA99-41C0-9446-2F471AFA26EC}" type="presParOf" srcId="{56BCDB3A-975F-479E-970E-F642E7070DE2}" destId="{16D5C49E-41FA-4445-A12B-136F00ADD146}" srcOrd="10" destOrd="0" presId="urn:microsoft.com/office/officeart/2005/8/layout/lProcess2"/>
    <dgm:cxn modelId="{E077CFA8-E2E5-4082-A5DF-069DADE76729}" type="presParOf" srcId="{56BCDB3A-975F-479E-970E-F642E7070DE2}" destId="{E35D2EFE-9AD3-4971-B0FF-0E8C7B99BEF5}" srcOrd="11" destOrd="0" presId="urn:microsoft.com/office/officeart/2005/8/layout/lProcess2"/>
    <dgm:cxn modelId="{6B9C574B-C9CF-4E03-8B67-B360EFDF9B5E}" type="presParOf" srcId="{56BCDB3A-975F-479E-970E-F642E7070DE2}" destId="{C1C2464B-3A1E-44A0-8B8D-52B47C97AC96}" srcOrd="12" destOrd="0" presId="urn:microsoft.com/office/officeart/2005/8/layout/lProcess2"/>
    <dgm:cxn modelId="{EB561E48-635A-44FD-8F67-251FEB898E1D}" type="presParOf" srcId="{56BCDB3A-975F-479E-970E-F642E7070DE2}" destId="{D1546007-7FD1-46D0-87E2-B5C547880F6F}" srcOrd="13" destOrd="0" presId="urn:microsoft.com/office/officeart/2005/8/layout/lProcess2"/>
    <dgm:cxn modelId="{A8012394-D5A9-49AF-A4C0-DA1F1906F54A}" type="presParOf" srcId="{56BCDB3A-975F-479E-970E-F642E7070DE2}" destId="{18D275E2-7120-4A41-9BC6-6C5C903D943E}"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398266-824C-4CF5-862B-80E2CF0FE36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1348205-32C0-41B6-8F48-75678EA5EB3A}">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Électricité du réseau</a:t>
          </a:r>
        </a:p>
      </dgm:t>
    </dgm:pt>
    <dgm:pt modelId="{7B0AAE64-9EDB-4DC4-A823-9ABCD23E278E}" type="par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CEFB400-6110-4AEE-91CB-1E69F08F439E}" type="sib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9967F2-A4E6-4F6C-A9F0-99BAC9ADFECF}">
      <dgm:prSet phldrT="[Text]" custT="1"/>
      <dgm:spPr/>
      <dgm:t>
        <a:bodyPr/>
        <a:lstStyle/>
        <a:p>
          <a:pPr rtl="0"/>
          <a:r>
            <a:rPr lang="en-US" sz="1600" b="0" i="0" dirty="0">
              <a:latin typeface="Open Sans Light"/>
              <a:ea typeface="Open Sans Light" panose="020B0306030504020204" pitchFamily="34" charset="0"/>
              <a:cs typeface="Open Sans Light" panose="020B0306030504020204" pitchFamily="34" charset="0"/>
            </a:rPr>
            <a:t>Industrie (95%)</a:t>
          </a:r>
        </a:p>
      </dgm:t>
    </dgm:pt>
    <dgm:pt modelId="{C1C24FD5-86D6-456F-9818-1F292CAA3107}" type="par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1A92AA-4103-4799-8E73-1CCBA6A9427A}" type="sib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B9039CA-006F-4D69-8AD9-FC9F3F776152}">
      <dgm:prSet phldrT="[Text]" custT="1"/>
      <dgm:spPr/>
      <dgm:t>
        <a:bodyPr/>
        <a:lstStyle/>
        <a:p>
          <a:pPr rtl="0"/>
          <a:r>
            <a:rPr lang="en-US" sz="1600" b="0" i="0" dirty="0">
              <a:latin typeface="Open Sans Light"/>
              <a:ea typeface="Open Sans Light" panose="020B0306030504020204" pitchFamily="34" charset="0"/>
              <a:cs typeface="Open Sans Light" panose="020B0306030504020204" pitchFamily="34" charset="0"/>
            </a:rPr>
            <a:t>Ménages (80%)</a:t>
          </a:r>
        </a:p>
      </dgm:t>
    </dgm:pt>
    <dgm:pt modelId="{A307DE5D-3FCA-4A05-98DC-DB155424B98B}" type="par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46A245A-448F-4293-8EE1-4B9388F6D7CB}" type="sib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D78C3B3-87E4-4786-86E6-2A2C6DBC2459}">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Service (100%)</a:t>
          </a:r>
        </a:p>
      </dgm:t>
    </dgm:pt>
    <dgm:pt modelId="{ABC97835-A030-49A2-B8F2-248E3130ED82}" type="par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649B7F-B867-4280-AB5A-EBCEAC69232B}" type="sib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F95C563-0BC4-4BD8-9AC5-A93C81233EC2}">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Transport (100%)</a:t>
          </a:r>
        </a:p>
      </dgm:t>
    </dgm:pt>
    <dgm:pt modelId="{3A24817A-B9FC-439D-8D89-EA27D66A6F72}" type="par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DF3AFF5-BF8B-494A-965C-3AE40CA991D6}" type="sib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7454C86-0BAC-4667-B30D-D7C659B00ACF}">
      <dgm:prSet phldrT="[Text]" custT="1"/>
      <dgm:spPr/>
      <dgm:t>
        <a:bodyPr/>
        <a:lstStyle/>
        <a:p>
          <a:r>
            <a:rPr lang="en-US" sz="1400" b="0" i="0" dirty="0">
              <a:latin typeface="Open Sans Light"/>
              <a:ea typeface="Open Sans Light" panose="020B0306030504020204" pitchFamily="34" charset="0"/>
              <a:cs typeface="Open Sans Light" panose="020B0306030504020204" pitchFamily="34" charset="0"/>
            </a:rPr>
            <a:t>Énergie solaire sur les toits (15 %)</a:t>
          </a:r>
        </a:p>
      </dgm:t>
    </dgm:pt>
    <dgm:pt modelId="{191EF268-851A-426D-91C1-1663F0BD851D}" type="parTrans" cxnId="{657F6573-5989-4B94-8025-860B2224C2AF}">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D86631D-FA8C-4BD2-B136-D55D2DE360C0}" type="sibTrans" cxnId="{657F6573-5989-4B94-8025-860B2224C2AF}">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4D4F4B1-9089-444D-B787-7F3EEFCE1F10}">
      <dgm:prSet phldrT="[Text]" custT="1"/>
      <dgm:spPr/>
      <dgm:t>
        <a:bodyPr/>
        <a:lstStyle/>
        <a:p>
          <a:r>
            <a:rPr lang="en-US" sz="1400" b="0" i="0" dirty="0">
              <a:latin typeface="Open Sans Light"/>
              <a:ea typeface="Open Sans Light" panose="020B0306030504020204" pitchFamily="34" charset="0"/>
              <a:cs typeface="Open Sans Light" panose="020B0306030504020204" pitchFamily="34" charset="0"/>
            </a:rPr>
            <a:t>Générateurs de secours(5%)</a:t>
          </a:r>
        </a:p>
      </dgm:t>
    </dgm:pt>
    <dgm:pt modelId="{13853A0D-E7E5-45E5-8BE6-AC1234A10933}" type="parTrans" cxnId="{0A920BB9-0BC7-4EAA-8A9D-25A8D1E6C66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785B460-E6EF-4A2B-B18C-C5C64F8516A0}" type="sibTrans" cxnId="{0A920BB9-0BC7-4EAA-8A9D-25A8D1E6C66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798D586-2767-4405-B345-002E96DB04CF}">
      <dgm:prSet phldrT="[Text]" custT="1"/>
      <dgm:spPr/>
      <dgm:t>
        <a:bodyPr/>
        <a:lstStyle/>
        <a:p>
          <a:r>
            <a:rPr lang="en-US" sz="1400" b="0" i="0" dirty="0">
              <a:latin typeface="Open Sans Light"/>
              <a:ea typeface="Open Sans Light" panose="020B0306030504020204" pitchFamily="34" charset="0"/>
              <a:cs typeface="Open Sans Light" panose="020B0306030504020204" pitchFamily="34" charset="0"/>
            </a:rPr>
            <a:t>Générateurs de secours (5%)</a:t>
          </a:r>
        </a:p>
      </dgm:t>
    </dgm:pt>
    <dgm:pt modelId="{47606DB5-3DD9-43CF-9562-E88CFD03E991}" type="parTrans" cxnId="{D57A716E-9550-48DB-9362-1D35BDB61020}">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6524F14-49C8-48E1-A3FC-2BF129EE760E}" type="sibTrans" cxnId="{D57A716E-9550-48DB-9362-1D35BDB61020}">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6F1E157-4EE1-4003-A4C5-16DF90E74BC5}" type="pres">
      <dgm:prSet presAssocID="{E9398266-824C-4CF5-862B-80E2CF0FE369}" presName="Name0" presStyleCnt="0">
        <dgm:presLayoutVars>
          <dgm:orgChart val="1"/>
          <dgm:chPref val="1"/>
          <dgm:dir/>
          <dgm:animOne val="branch"/>
          <dgm:animLvl val="lvl"/>
          <dgm:resizeHandles/>
        </dgm:presLayoutVars>
      </dgm:prSet>
      <dgm:spPr/>
    </dgm:pt>
    <dgm:pt modelId="{63E4C4B6-B867-4B86-B34A-C4563EB0FEF0}" type="pres">
      <dgm:prSet presAssocID="{31348205-32C0-41B6-8F48-75678EA5EB3A}" presName="hierRoot1" presStyleCnt="0">
        <dgm:presLayoutVars>
          <dgm:hierBranch val="init"/>
        </dgm:presLayoutVars>
      </dgm:prSet>
      <dgm:spPr/>
    </dgm:pt>
    <dgm:pt modelId="{7FCAFA2A-9FFF-4EAA-8494-A775547D44EF}" type="pres">
      <dgm:prSet presAssocID="{31348205-32C0-41B6-8F48-75678EA5EB3A}" presName="rootComposite1" presStyleCnt="0"/>
      <dgm:spPr/>
    </dgm:pt>
    <dgm:pt modelId="{880CB09B-6F67-4233-8E15-290076F10EAB}" type="pres">
      <dgm:prSet presAssocID="{31348205-32C0-41B6-8F48-75678EA5EB3A}" presName="rootText1" presStyleLbl="alignAcc1" presStyleIdx="0" presStyleCnt="0">
        <dgm:presLayoutVars>
          <dgm:chPref val="3"/>
        </dgm:presLayoutVars>
      </dgm:prSet>
      <dgm:spPr/>
    </dgm:pt>
    <dgm:pt modelId="{E1247AFB-46BE-425A-AD03-E133631D57D8}" type="pres">
      <dgm:prSet presAssocID="{31348205-32C0-41B6-8F48-75678EA5EB3A}" presName="topArc1" presStyleLbl="parChTrans1D1" presStyleIdx="0" presStyleCnt="16"/>
      <dgm:spPr/>
    </dgm:pt>
    <dgm:pt modelId="{27A8CC1C-B970-4B71-BDB8-9BC28BED902C}" type="pres">
      <dgm:prSet presAssocID="{31348205-32C0-41B6-8F48-75678EA5EB3A}" presName="bottomArc1" presStyleLbl="parChTrans1D1" presStyleIdx="1" presStyleCnt="16"/>
      <dgm:spPr/>
    </dgm:pt>
    <dgm:pt modelId="{EA01590B-5610-4853-B287-0ACC474667E8}" type="pres">
      <dgm:prSet presAssocID="{31348205-32C0-41B6-8F48-75678EA5EB3A}" presName="topConnNode1" presStyleLbl="node1" presStyleIdx="0" presStyleCnt="0"/>
      <dgm:spPr/>
    </dgm:pt>
    <dgm:pt modelId="{55EEA97C-9788-4858-A586-12A483EF1F02}" type="pres">
      <dgm:prSet presAssocID="{31348205-32C0-41B6-8F48-75678EA5EB3A}" presName="hierChild2" presStyleCnt="0"/>
      <dgm:spPr/>
    </dgm:pt>
    <dgm:pt modelId="{2A9683A1-4ED3-4374-BBB2-925DD16B800B}" type="pres">
      <dgm:prSet presAssocID="{C1C24FD5-86D6-456F-9818-1F292CAA3107}" presName="Name28" presStyleLbl="parChTrans1D2" presStyleIdx="0" presStyleCnt="4"/>
      <dgm:spPr/>
    </dgm:pt>
    <dgm:pt modelId="{763BD296-C53E-42C4-9FDD-86315A88CC41}" type="pres">
      <dgm:prSet presAssocID="{AF9967F2-A4E6-4F6C-A9F0-99BAC9ADFECF}" presName="hierRoot2" presStyleCnt="0">
        <dgm:presLayoutVars>
          <dgm:hierBranch val="init"/>
        </dgm:presLayoutVars>
      </dgm:prSet>
      <dgm:spPr/>
    </dgm:pt>
    <dgm:pt modelId="{295E0EA9-FAC2-4F54-BA6E-C3F112ADA834}" type="pres">
      <dgm:prSet presAssocID="{AF9967F2-A4E6-4F6C-A9F0-99BAC9ADFECF}" presName="rootComposite2" presStyleCnt="0"/>
      <dgm:spPr/>
    </dgm:pt>
    <dgm:pt modelId="{3467B265-D0C3-4F8F-A270-A477E1EAD8B0}" type="pres">
      <dgm:prSet presAssocID="{AF9967F2-A4E6-4F6C-A9F0-99BAC9ADFECF}" presName="rootText2" presStyleLbl="alignAcc1" presStyleIdx="0" presStyleCnt="0">
        <dgm:presLayoutVars>
          <dgm:chPref val="3"/>
        </dgm:presLayoutVars>
      </dgm:prSet>
      <dgm:spPr/>
    </dgm:pt>
    <dgm:pt modelId="{7430D9EF-4D47-499F-AD9E-662982EA7307}" type="pres">
      <dgm:prSet presAssocID="{AF9967F2-A4E6-4F6C-A9F0-99BAC9ADFECF}" presName="topArc2" presStyleLbl="parChTrans1D1" presStyleIdx="2" presStyleCnt="16"/>
      <dgm:spPr/>
    </dgm:pt>
    <dgm:pt modelId="{51183FE4-CF34-4033-8919-06FA61D325B3}" type="pres">
      <dgm:prSet presAssocID="{AF9967F2-A4E6-4F6C-A9F0-99BAC9ADFECF}" presName="bottomArc2" presStyleLbl="parChTrans1D1" presStyleIdx="3" presStyleCnt="16"/>
      <dgm:spPr/>
    </dgm:pt>
    <dgm:pt modelId="{5C2765D6-62CD-4431-802A-0E921AC7E88F}" type="pres">
      <dgm:prSet presAssocID="{AF9967F2-A4E6-4F6C-A9F0-99BAC9ADFECF}" presName="topConnNode2" presStyleLbl="node2" presStyleIdx="0" presStyleCnt="0"/>
      <dgm:spPr/>
    </dgm:pt>
    <dgm:pt modelId="{0FE5A862-3006-434A-80D5-C1566F89505F}" type="pres">
      <dgm:prSet presAssocID="{AF9967F2-A4E6-4F6C-A9F0-99BAC9ADFECF}" presName="hierChild4" presStyleCnt="0"/>
      <dgm:spPr/>
    </dgm:pt>
    <dgm:pt modelId="{EF3E0EDD-81B2-4972-8DD9-BBEDC08EEC76}" type="pres">
      <dgm:prSet presAssocID="{47606DB5-3DD9-43CF-9562-E88CFD03E991}" presName="Name28" presStyleLbl="parChTrans1D3" presStyleIdx="0" presStyleCnt="3"/>
      <dgm:spPr/>
    </dgm:pt>
    <dgm:pt modelId="{1AB19334-AC48-4576-A162-869393EEA9A4}" type="pres">
      <dgm:prSet presAssocID="{7798D586-2767-4405-B345-002E96DB04CF}" presName="hierRoot2" presStyleCnt="0">
        <dgm:presLayoutVars>
          <dgm:hierBranch val="init"/>
        </dgm:presLayoutVars>
      </dgm:prSet>
      <dgm:spPr/>
    </dgm:pt>
    <dgm:pt modelId="{F5470F3C-8921-486C-A839-F2A89802366F}" type="pres">
      <dgm:prSet presAssocID="{7798D586-2767-4405-B345-002E96DB04CF}" presName="rootComposite2" presStyleCnt="0"/>
      <dgm:spPr/>
    </dgm:pt>
    <dgm:pt modelId="{0572CBED-A04D-4DEE-84AE-678C44CBF206}" type="pres">
      <dgm:prSet presAssocID="{7798D586-2767-4405-B345-002E96DB04CF}" presName="rootText2" presStyleLbl="alignAcc1" presStyleIdx="0" presStyleCnt="0">
        <dgm:presLayoutVars>
          <dgm:chPref val="3"/>
        </dgm:presLayoutVars>
      </dgm:prSet>
      <dgm:spPr/>
    </dgm:pt>
    <dgm:pt modelId="{AD2989E3-37FF-4C42-965E-F522390A712C}" type="pres">
      <dgm:prSet presAssocID="{7798D586-2767-4405-B345-002E96DB04CF}" presName="topArc2" presStyleLbl="parChTrans1D1" presStyleIdx="4" presStyleCnt="16"/>
      <dgm:spPr/>
    </dgm:pt>
    <dgm:pt modelId="{D8CF4F90-263B-44A5-BB9A-6CAB0359F15F}" type="pres">
      <dgm:prSet presAssocID="{7798D586-2767-4405-B345-002E96DB04CF}" presName="bottomArc2" presStyleLbl="parChTrans1D1" presStyleIdx="5" presStyleCnt="16"/>
      <dgm:spPr/>
    </dgm:pt>
    <dgm:pt modelId="{10CD00EA-FF14-4227-A710-FA6F6880D28D}" type="pres">
      <dgm:prSet presAssocID="{7798D586-2767-4405-B345-002E96DB04CF}" presName="topConnNode2" presStyleLbl="node3" presStyleIdx="0" presStyleCnt="0"/>
      <dgm:spPr/>
    </dgm:pt>
    <dgm:pt modelId="{07CFAE01-934F-4ABE-B439-DE92632A63D0}" type="pres">
      <dgm:prSet presAssocID="{7798D586-2767-4405-B345-002E96DB04CF}" presName="hierChild4" presStyleCnt="0"/>
      <dgm:spPr/>
    </dgm:pt>
    <dgm:pt modelId="{473E81F2-220E-45F5-BB37-31275BF3011F}" type="pres">
      <dgm:prSet presAssocID="{7798D586-2767-4405-B345-002E96DB04CF}" presName="hierChild5" presStyleCnt="0"/>
      <dgm:spPr/>
    </dgm:pt>
    <dgm:pt modelId="{C4B18B13-30C8-431A-9CD2-1C12420C7E8E}" type="pres">
      <dgm:prSet presAssocID="{AF9967F2-A4E6-4F6C-A9F0-99BAC9ADFECF}" presName="hierChild5" presStyleCnt="0"/>
      <dgm:spPr/>
    </dgm:pt>
    <dgm:pt modelId="{CA71DF5B-46BB-4822-8AB3-0297A7508405}" type="pres">
      <dgm:prSet presAssocID="{A307DE5D-3FCA-4A05-98DC-DB155424B98B}" presName="Name28" presStyleLbl="parChTrans1D2" presStyleIdx="1" presStyleCnt="4"/>
      <dgm:spPr/>
    </dgm:pt>
    <dgm:pt modelId="{AB27E5A8-BC74-4488-B079-274652EB0A16}" type="pres">
      <dgm:prSet presAssocID="{5B9039CA-006F-4D69-8AD9-FC9F3F776152}" presName="hierRoot2" presStyleCnt="0">
        <dgm:presLayoutVars>
          <dgm:hierBranch val="init"/>
        </dgm:presLayoutVars>
      </dgm:prSet>
      <dgm:spPr/>
    </dgm:pt>
    <dgm:pt modelId="{7EED61BE-D4F3-4133-A08F-7CC91593F7C1}" type="pres">
      <dgm:prSet presAssocID="{5B9039CA-006F-4D69-8AD9-FC9F3F776152}" presName="rootComposite2" presStyleCnt="0"/>
      <dgm:spPr/>
    </dgm:pt>
    <dgm:pt modelId="{FADAED19-D577-44BC-9E9B-024DB59A5B06}" type="pres">
      <dgm:prSet presAssocID="{5B9039CA-006F-4D69-8AD9-FC9F3F776152}" presName="rootText2" presStyleLbl="alignAcc1" presStyleIdx="0" presStyleCnt="0">
        <dgm:presLayoutVars>
          <dgm:chPref val="3"/>
        </dgm:presLayoutVars>
      </dgm:prSet>
      <dgm:spPr/>
    </dgm:pt>
    <dgm:pt modelId="{C68865D7-8AC7-4D3A-B01A-41A5C77DBF64}" type="pres">
      <dgm:prSet presAssocID="{5B9039CA-006F-4D69-8AD9-FC9F3F776152}" presName="topArc2" presStyleLbl="parChTrans1D1" presStyleIdx="6" presStyleCnt="16"/>
      <dgm:spPr/>
    </dgm:pt>
    <dgm:pt modelId="{F6406CCA-DAC3-4746-A822-A92FFF816DC7}" type="pres">
      <dgm:prSet presAssocID="{5B9039CA-006F-4D69-8AD9-FC9F3F776152}" presName="bottomArc2" presStyleLbl="parChTrans1D1" presStyleIdx="7" presStyleCnt="16"/>
      <dgm:spPr/>
    </dgm:pt>
    <dgm:pt modelId="{5095A6B8-35D9-444C-9A5B-75DDC7759F43}" type="pres">
      <dgm:prSet presAssocID="{5B9039CA-006F-4D69-8AD9-FC9F3F776152}" presName="topConnNode2" presStyleLbl="node2" presStyleIdx="0" presStyleCnt="0"/>
      <dgm:spPr/>
    </dgm:pt>
    <dgm:pt modelId="{4ACE78B5-43BC-4D95-BC6E-A06908800771}" type="pres">
      <dgm:prSet presAssocID="{5B9039CA-006F-4D69-8AD9-FC9F3F776152}" presName="hierChild4" presStyleCnt="0"/>
      <dgm:spPr/>
    </dgm:pt>
    <dgm:pt modelId="{C1CCB79C-6E5A-4D6B-8BB4-D0FFCE65FFA6}" type="pres">
      <dgm:prSet presAssocID="{191EF268-851A-426D-91C1-1663F0BD851D}" presName="Name28" presStyleLbl="parChTrans1D3" presStyleIdx="1" presStyleCnt="3"/>
      <dgm:spPr/>
    </dgm:pt>
    <dgm:pt modelId="{7180443F-40E4-4A15-8FBC-22CE571230B6}" type="pres">
      <dgm:prSet presAssocID="{97454C86-0BAC-4667-B30D-D7C659B00ACF}" presName="hierRoot2" presStyleCnt="0">
        <dgm:presLayoutVars>
          <dgm:hierBranch val="init"/>
        </dgm:presLayoutVars>
      </dgm:prSet>
      <dgm:spPr/>
    </dgm:pt>
    <dgm:pt modelId="{BA9B7777-42CC-42F7-9B72-E30FE3982787}" type="pres">
      <dgm:prSet presAssocID="{97454C86-0BAC-4667-B30D-D7C659B00ACF}" presName="rootComposite2" presStyleCnt="0"/>
      <dgm:spPr/>
    </dgm:pt>
    <dgm:pt modelId="{A3662C69-8D3A-4011-9D08-30ABB8AB7A4C}" type="pres">
      <dgm:prSet presAssocID="{97454C86-0BAC-4667-B30D-D7C659B00ACF}" presName="rootText2" presStyleLbl="alignAcc1" presStyleIdx="0" presStyleCnt="0">
        <dgm:presLayoutVars>
          <dgm:chPref val="3"/>
        </dgm:presLayoutVars>
      </dgm:prSet>
      <dgm:spPr/>
    </dgm:pt>
    <dgm:pt modelId="{DE9EA0BD-DF4A-4B29-9838-126D31097EC8}" type="pres">
      <dgm:prSet presAssocID="{97454C86-0BAC-4667-B30D-D7C659B00ACF}" presName="topArc2" presStyleLbl="parChTrans1D1" presStyleIdx="8" presStyleCnt="16"/>
      <dgm:spPr/>
    </dgm:pt>
    <dgm:pt modelId="{B1085C6F-E605-4A41-A49C-015F5A650AC1}" type="pres">
      <dgm:prSet presAssocID="{97454C86-0BAC-4667-B30D-D7C659B00ACF}" presName="bottomArc2" presStyleLbl="parChTrans1D1" presStyleIdx="9" presStyleCnt="16"/>
      <dgm:spPr/>
    </dgm:pt>
    <dgm:pt modelId="{DBA42CBD-0E3C-4434-AFD7-687EC8AD83F5}" type="pres">
      <dgm:prSet presAssocID="{97454C86-0BAC-4667-B30D-D7C659B00ACF}" presName="topConnNode2" presStyleLbl="node3" presStyleIdx="0" presStyleCnt="0"/>
      <dgm:spPr/>
    </dgm:pt>
    <dgm:pt modelId="{4A35ACDC-0418-4B2F-8C5C-759EB2F6439B}" type="pres">
      <dgm:prSet presAssocID="{97454C86-0BAC-4667-B30D-D7C659B00ACF}" presName="hierChild4" presStyleCnt="0"/>
      <dgm:spPr/>
    </dgm:pt>
    <dgm:pt modelId="{4ECAE659-EFA6-4ADD-81DF-3A590542A0A8}" type="pres">
      <dgm:prSet presAssocID="{97454C86-0BAC-4667-B30D-D7C659B00ACF}" presName="hierChild5" presStyleCnt="0"/>
      <dgm:spPr/>
    </dgm:pt>
    <dgm:pt modelId="{594DF12A-3033-4C85-81AA-7AE3AD7C7639}" type="pres">
      <dgm:prSet presAssocID="{13853A0D-E7E5-45E5-8BE6-AC1234A10933}" presName="Name28" presStyleLbl="parChTrans1D3" presStyleIdx="2" presStyleCnt="3"/>
      <dgm:spPr/>
    </dgm:pt>
    <dgm:pt modelId="{46303559-CD70-4FD0-B31F-1AB9B1C95614}" type="pres">
      <dgm:prSet presAssocID="{74D4F4B1-9089-444D-B787-7F3EEFCE1F10}" presName="hierRoot2" presStyleCnt="0">
        <dgm:presLayoutVars>
          <dgm:hierBranch val="init"/>
        </dgm:presLayoutVars>
      </dgm:prSet>
      <dgm:spPr/>
    </dgm:pt>
    <dgm:pt modelId="{6961BAD6-1673-4E2A-BD3E-5992CED17BAD}" type="pres">
      <dgm:prSet presAssocID="{74D4F4B1-9089-444D-B787-7F3EEFCE1F10}" presName="rootComposite2" presStyleCnt="0"/>
      <dgm:spPr/>
    </dgm:pt>
    <dgm:pt modelId="{ED92BD4B-5ABC-4292-99C4-15CE8749FAD4}" type="pres">
      <dgm:prSet presAssocID="{74D4F4B1-9089-444D-B787-7F3EEFCE1F10}" presName="rootText2" presStyleLbl="alignAcc1" presStyleIdx="0" presStyleCnt="0">
        <dgm:presLayoutVars>
          <dgm:chPref val="3"/>
        </dgm:presLayoutVars>
      </dgm:prSet>
      <dgm:spPr/>
    </dgm:pt>
    <dgm:pt modelId="{23BB4FCB-DAC7-413E-AB7E-910A61138D33}" type="pres">
      <dgm:prSet presAssocID="{74D4F4B1-9089-444D-B787-7F3EEFCE1F10}" presName="topArc2" presStyleLbl="parChTrans1D1" presStyleIdx="10" presStyleCnt="16"/>
      <dgm:spPr/>
    </dgm:pt>
    <dgm:pt modelId="{3E8057E2-033E-44B4-B1A0-41044280651E}" type="pres">
      <dgm:prSet presAssocID="{74D4F4B1-9089-444D-B787-7F3EEFCE1F10}" presName="bottomArc2" presStyleLbl="parChTrans1D1" presStyleIdx="11" presStyleCnt="16"/>
      <dgm:spPr/>
    </dgm:pt>
    <dgm:pt modelId="{28CBD760-05C0-44DA-A71D-8CC0E2576838}" type="pres">
      <dgm:prSet presAssocID="{74D4F4B1-9089-444D-B787-7F3EEFCE1F10}" presName="topConnNode2" presStyleLbl="node3" presStyleIdx="0" presStyleCnt="0"/>
      <dgm:spPr/>
    </dgm:pt>
    <dgm:pt modelId="{C07CF381-42A1-437B-8F83-37F51A05B4F7}" type="pres">
      <dgm:prSet presAssocID="{74D4F4B1-9089-444D-B787-7F3EEFCE1F10}" presName="hierChild4" presStyleCnt="0"/>
      <dgm:spPr/>
    </dgm:pt>
    <dgm:pt modelId="{2EA9ED41-2AE3-432E-AB39-65F812BA7F2C}" type="pres">
      <dgm:prSet presAssocID="{74D4F4B1-9089-444D-B787-7F3EEFCE1F10}" presName="hierChild5" presStyleCnt="0"/>
      <dgm:spPr/>
    </dgm:pt>
    <dgm:pt modelId="{2CD58FB8-A972-4587-AD3F-C10389EC72BF}" type="pres">
      <dgm:prSet presAssocID="{5B9039CA-006F-4D69-8AD9-FC9F3F776152}" presName="hierChild5" presStyleCnt="0"/>
      <dgm:spPr/>
    </dgm:pt>
    <dgm:pt modelId="{06227F90-D43A-4849-85F0-733DB4E192B9}" type="pres">
      <dgm:prSet presAssocID="{ABC97835-A030-49A2-B8F2-248E3130ED82}" presName="Name28" presStyleLbl="parChTrans1D2" presStyleIdx="2" presStyleCnt="4"/>
      <dgm:spPr/>
    </dgm:pt>
    <dgm:pt modelId="{71DA4E2C-5D34-4596-93E7-1309940946DC}" type="pres">
      <dgm:prSet presAssocID="{7D78C3B3-87E4-4786-86E6-2A2C6DBC2459}" presName="hierRoot2" presStyleCnt="0">
        <dgm:presLayoutVars>
          <dgm:hierBranch val="init"/>
        </dgm:presLayoutVars>
      </dgm:prSet>
      <dgm:spPr/>
    </dgm:pt>
    <dgm:pt modelId="{58D23456-F8A1-4733-902C-FCDD59B5DBF5}" type="pres">
      <dgm:prSet presAssocID="{7D78C3B3-87E4-4786-86E6-2A2C6DBC2459}" presName="rootComposite2" presStyleCnt="0"/>
      <dgm:spPr/>
    </dgm:pt>
    <dgm:pt modelId="{D4D5B9B1-F4A3-4CD2-8EA2-30B189480A2C}" type="pres">
      <dgm:prSet presAssocID="{7D78C3B3-87E4-4786-86E6-2A2C6DBC2459}" presName="rootText2" presStyleLbl="alignAcc1" presStyleIdx="0" presStyleCnt="0">
        <dgm:presLayoutVars>
          <dgm:chPref val="3"/>
        </dgm:presLayoutVars>
      </dgm:prSet>
      <dgm:spPr/>
    </dgm:pt>
    <dgm:pt modelId="{0B90EC64-3C44-44CD-B1B9-20D93B5EDEAB}" type="pres">
      <dgm:prSet presAssocID="{7D78C3B3-87E4-4786-86E6-2A2C6DBC2459}" presName="topArc2" presStyleLbl="parChTrans1D1" presStyleIdx="12" presStyleCnt="16"/>
      <dgm:spPr/>
    </dgm:pt>
    <dgm:pt modelId="{BE38CA38-8DE9-42F7-BC1E-AB745B430B30}" type="pres">
      <dgm:prSet presAssocID="{7D78C3B3-87E4-4786-86E6-2A2C6DBC2459}" presName="bottomArc2" presStyleLbl="parChTrans1D1" presStyleIdx="13" presStyleCnt="16"/>
      <dgm:spPr/>
    </dgm:pt>
    <dgm:pt modelId="{0238D03D-8458-4513-B180-F0C0B8F90BF0}" type="pres">
      <dgm:prSet presAssocID="{7D78C3B3-87E4-4786-86E6-2A2C6DBC2459}" presName="topConnNode2" presStyleLbl="node2" presStyleIdx="0" presStyleCnt="0"/>
      <dgm:spPr/>
    </dgm:pt>
    <dgm:pt modelId="{03F92F3B-5FE3-4F67-9A63-1B3B6B88A2ED}" type="pres">
      <dgm:prSet presAssocID="{7D78C3B3-87E4-4786-86E6-2A2C6DBC2459}" presName="hierChild4" presStyleCnt="0"/>
      <dgm:spPr/>
    </dgm:pt>
    <dgm:pt modelId="{EFCA36A7-FA20-4941-9DCC-40B2CE26D675}" type="pres">
      <dgm:prSet presAssocID="{7D78C3B3-87E4-4786-86E6-2A2C6DBC2459}" presName="hierChild5" presStyleCnt="0"/>
      <dgm:spPr/>
    </dgm:pt>
    <dgm:pt modelId="{4EAA5421-9090-436E-808D-9113A60EC7A0}" type="pres">
      <dgm:prSet presAssocID="{3A24817A-B9FC-439D-8D89-EA27D66A6F72}" presName="Name28" presStyleLbl="parChTrans1D2" presStyleIdx="3" presStyleCnt="4"/>
      <dgm:spPr/>
    </dgm:pt>
    <dgm:pt modelId="{66CB10E5-9DB1-43DA-8739-89547CEE0CC0}" type="pres">
      <dgm:prSet presAssocID="{3F95C563-0BC4-4BD8-9AC5-A93C81233EC2}" presName="hierRoot2" presStyleCnt="0">
        <dgm:presLayoutVars>
          <dgm:hierBranch val="init"/>
        </dgm:presLayoutVars>
      </dgm:prSet>
      <dgm:spPr/>
    </dgm:pt>
    <dgm:pt modelId="{5B04B328-CCCE-4761-B7E9-4C736AE3C031}" type="pres">
      <dgm:prSet presAssocID="{3F95C563-0BC4-4BD8-9AC5-A93C81233EC2}" presName="rootComposite2" presStyleCnt="0"/>
      <dgm:spPr/>
    </dgm:pt>
    <dgm:pt modelId="{46FC33C7-830C-428A-AAB6-657C6FC0B985}" type="pres">
      <dgm:prSet presAssocID="{3F95C563-0BC4-4BD8-9AC5-A93C81233EC2}" presName="rootText2" presStyleLbl="alignAcc1" presStyleIdx="0" presStyleCnt="0">
        <dgm:presLayoutVars>
          <dgm:chPref val="3"/>
        </dgm:presLayoutVars>
      </dgm:prSet>
      <dgm:spPr/>
    </dgm:pt>
    <dgm:pt modelId="{4AF87469-80C9-4252-998F-F8C186E8CB4E}" type="pres">
      <dgm:prSet presAssocID="{3F95C563-0BC4-4BD8-9AC5-A93C81233EC2}" presName="topArc2" presStyleLbl="parChTrans1D1" presStyleIdx="14" presStyleCnt="16"/>
      <dgm:spPr/>
    </dgm:pt>
    <dgm:pt modelId="{340FB5CA-379B-498A-BDEE-D31187175782}" type="pres">
      <dgm:prSet presAssocID="{3F95C563-0BC4-4BD8-9AC5-A93C81233EC2}" presName="bottomArc2" presStyleLbl="parChTrans1D1" presStyleIdx="15" presStyleCnt="16"/>
      <dgm:spPr/>
    </dgm:pt>
    <dgm:pt modelId="{5076D57A-1D2D-4E4A-B21B-79760885DE69}" type="pres">
      <dgm:prSet presAssocID="{3F95C563-0BC4-4BD8-9AC5-A93C81233EC2}" presName="topConnNode2" presStyleLbl="node2" presStyleIdx="0" presStyleCnt="0"/>
      <dgm:spPr/>
    </dgm:pt>
    <dgm:pt modelId="{57AE853A-31C7-4C4B-9726-77C82A2EE486}" type="pres">
      <dgm:prSet presAssocID="{3F95C563-0BC4-4BD8-9AC5-A93C81233EC2}" presName="hierChild4" presStyleCnt="0"/>
      <dgm:spPr/>
    </dgm:pt>
    <dgm:pt modelId="{8BA6708C-A6FC-4AD1-B95E-4D2A56608F4E}" type="pres">
      <dgm:prSet presAssocID="{3F95C563-0BC4-4BD8-9AC5-A93C81233EC2}" presName="hierChild5" presStyleCnt="0"/>
      <dgm:spPr/>
    </dgm:pt>
    <dgm:pt modelId="{43D896F2-0093-4412-AA25-DA3A230E1EF5}" type="pres">
      <dgm:prSet presAssocID="{31348205-32C0-41B6-8F48-75678EA5EB3A}" presName="hierChild3" presStyleCnt="0"/>
      <dgm:spPr/>
    </dgm:pt>
  </dgm:ptLst>
  <dgm:cxnLst>
    <dgm:cxn modelId="{F910D001-9AE6-4EF5-B0F8-FD6734A4242B}" type="presOf" srcId="{31348205-32C0-41B6-8F48-75678EA5EB3A}" destId="{880CB09B-6F67-4233-8E15-290076F10EAB}" srcOrd="0" destOrd="0" presId="urn:microsoft.com/office/officeart/2008/layout/HalfCircleOrganizationChart"/>
    <dgm:cxn modelId="{EE717F0D-5AB5-4D9A-9133-9506F9704118}" type="presOf" srcId="{AF9967F2-A4E6-4F6C-A9F0-99BAC9ADFECF}" destId="{3467B265-D0C3-4F8F-A270-A477E1EAD8B0}" srcOrd="0" destOrd="0" presId="urn:microsoft.com/office/officeart/2008/layout/HalfCircleOrganizationChart"/>
    <dgm:cxn modelId="{B2DE6E16-F4C9-4BF1-A7B9-FDD9D6BA6305}" type="presOf" srcId="{AF9967F2-A4E6-4F6C-A9F0-99BAC9ADFECF}" destId="{5C2765D6-62CD-4431-802A-0E921AC7E88F}" srcOrd="1" destOrd="0" presId="urn:microsoft.com/office/officeart/2008/layout/HalfCircleOrganizationChart"/>
    <dgm:cxn modelId="{895A9817-EDE5-4331-8B92-2B03ADE7E039}" type="presOf" srcId="{3F95C563-0BC4-4BD8-9AC5-A93C81233EC2}" destId="{46FC33C7-830C-428A-AAB6-657C6FC0B985}" srcOrd="0" destOrd="0" presId="urn:microsoft.com/office/officeart/2008/layout/HalfCircleOrganizationChart"/>
    <dgm:cxn modelId="{FE010F20-7B08-4EA9-B1AA-079E79FDE2C2}" type="presOf" srcId="{E9398266-824C-4CF5-862B-80E2CF0FE369}" destId="{B6F1E157-4EE1-4003-A4C5-16DF90E74BC5}" srcOrd="0" destOrd="0" presId="urn:microsoft.com/office/officeart/2008/layout/HalfCircleOrganizationChart"/>
    <dgm:cxn modelId="{5AAC5830-55E2-4D70-BDAB-795BC7562D02}" type="presOf" srcId="{C1C24FD5-86D6-456F-9818-1F292CAA3107}" destId="{2A9683A1-4ED3-4374-BBB2-925DD16B800B}" srcOrd="0" destOrd="0" presId="urn:microsoft.com/office/officeart/2008/layout/HalfCircleOrganizationChart"/>
    <dgm:cxn modelId="{0B33E336-219F-4D6A-860B-9E05A243453F}" type="presOf" srcId="{74D4F4B1-9089-444D-B787-7F3EEFCE1F10}" destId="{ED92BD4B-5ABC-4292-99C4-15CE8749FAD4}" srcOrd="0" destOrd="0" presId="urn:microsoft.com/office/officeart/2008/layout/HalfCircleOrganizationChart"/>
    <dgm:cxn modelId="{28AF196A-A617-4783-98A3-A342BF32DB7D}" type="presOf" srcId="{74D4F4B1-9089-444D-B787-7F3EEFCE1F10}" destId="{28CBD760-05C0-44DA-A71D-8CC0E2576838}" srcOrd="1" destOrd="0" presId="urn:microsoft.com/office/officeart/2008/layout/HalfCircleOrganizationChart"/>
    <dgm:cxn modelId="{1B18B16A-52AE-48B5-BCD2-8A2F68D2095F}" type="presOf" srcId="{97454C86-0BAC-4667-B30D-D7C659B00ACF}" destId="{DBA42CBD-0E3C-4434-AFD7-687EC8AD83F5}" srcOrd="1" destOrd="0" presId="urn:microsoft.com/office/officeart/2008/layout/HalfCircleOrganizationChart"/>
    <dgm:cxn modelId="{D57A716E-9550-48DB-9362-1D35BDB61020}" srcId="{AF9967F2-A4E6-4F6C-A9F0-99BAC9ADFECF}" destId="{7798D586-2767-4405-B345-002E96DB04CF}" srcOrd="0" destOrd="0" parTransId="{47606DB5-3DD9-43CF-9562-E88CFD03E991}" sibTransId="{F6524F14-49C8-48E1-A3FC-2BF129EE760E}"/>
    <dgm:cxn modelId="{4C7D6B4F-32EA-498C-B91F-5D4BF75A1B6A}" srcId="{E9398266-824C-4CF5-862B-80E2CF0FE369}" destId="{31348205-32C0-41B6-8F48-75678EA5EB3A}" srcOrd="0" destOrd="0" parTransId="{7B0AAE64-9EDB-4DC4-A823-9ABCD23E278E}" sibTransId="{CCEFB400-6110-4AEE-91CB-1E69F08F439E}"/>
    <dgm:cxn modelId="{657F6573-5989-4B94-8025-860B2224C2AF}" srcId="{5B9039CA-006F-4D69-8AD9-FC9F3F776152}" destId="{97454C86-0BAC-4667-B30D-D7C659B00ACF}" srcOrd="0" destOrd="0" parTransId="{191EF268-851A-426D-91C1-1663F0BD851D}" sibTransId="{0D86631D-FA8C-4BD2-B136-D55D2DE360C0}"/>
    <dgm:cxn modelId="{97C5355A-B857-4C80-AF7E-BF9667282902}" type="presOf" srcId="{A307DE5D-3FCA-4A05-98DC-DB155424B98B}" destId="{CA71DF5B-46BB-4822-8AB3-0297A7508405}" srcOrd="0" destOrd="0" presId="urn:microsoft.com/office/officeart/2008/layout/HalfCircleOrganizationChart"/>
    <dgm:cxn modelId="{A3631680-9DFE-4C88-8ADB-C05DA4E39D86}" type="presOf" srcId="{7D78C3B3-87E4-4786-86E6-2A2C6DBC2459}" destId="{0238D03D-8458-4513-B180-F0C0B8F90BF0}" srcOrd="1" destOrd="0" presId="urn:microsoft.com/office/officeart/2008/layout/HalfCircleOrganizationChart"/>
    <dgm:cxn modelId="{05112991-DD57-41C7-BA94-8679158CFB30}" type="presOf" srcId="{31348205-32C0-41B6-8F48-75678EA5EB3A}" destId="{EA01590B-5610-4853-B287-0ACC474667E8}" srcOrd="1" destOrd="0" presId="urn:microsoft.com/office/officeart/2008/layout/HalfCircleOrganizationChart"/>
    <dgm:cxn modelId="{F46CF193-E832-4608-B107-911C9CAFCE84}" srcId="{31348205-32C0-41B6-8F48-75678EA5EB3A}" destId="{3F95C563-0BC4-4BD8-9AC5-A93C81233EC2}" srcOrd="3" destOrd="0" parTransId="{3A24817A-B9FC-439D-8D89-EA27D66A6F72}" sibTransId="{4DF3AFF5-BF8B-494A-965C-3AE40CA991D6}"/>
    <dgm:cxn modelId="{25F4F896-A92A-45C9-A8C8-EA0599356F1E}" type="presOf" srcId="{5B9039CA-006F-4D69-8AD9-FC9F3F776152}" destId="{FADAED19-D577-44BC-9E9B-024DB59A5B06}" srcOrd="0" destOrd="0" presId="urn:microsoft.com/office/officeart/2008/layout/HalfCircleOrganizationChart"/>
    <dgm:cxn modelId="{63F78F9C-F167-4A72-8CF1-1325E0CBAF67}" srcId="{31348205-32C0-41B6-8F48-75678EA5EB3A}" destId="{AF9967F2-A4E6-4F6C-A9F0-99BAC9ADFECF}" srcOrd="0" destOrd="0" parTransId="{C1C24FD5-86D6-456F-9818-1F292CAA3107}" sibTransId="{3D1A92AA-4103-4799-8E73-1CCBA6A9427A}"/>
    <dgm:cxn modelId="{331E7BA2-43EE-4A84-9740-4EB967499CA0}" type="presOf" srcId="{13853A0D-E7E5-45E5-8BE6-AC1234A10933}" destId="{594DF12A-3033-4C85-81AA-7AE3AD7C7639}" srcOrd="0" destOrd="0" presId="urn:microsoft.com/office/officeart/2008/layout/HalfCircleOrganizationChart"/>
    <dgm:cxn modelId="{70A8B4A7-9300-4E51-9485-0F850502C8F9}" type="presOf" srcId="{3F95C563-0BC4-4BD8-9AC5-A93C81233EC2}" destId="{5076D57A-1D2D-4E4A-B21B-79760885DE69}" srcOrd="1" destOrd="0" presId="urn:microsoft.com/office/officeart/2008/layout/HalfCircleOrganizationChart"/>
    <dgm:cxn modelId="{4C2B28A8-1A0C-4136-96CB-2184EA6FA5EC}" type="presOf" srcId="{47606DB5-3DD9-43CF-9562-E88CFD03E991}" destId="{EF3E0EDD-81B2-4972-8DD9-BBEDC08EEC76}" srcOrd="0" destOrd="0" presId="urn:microsoft.com/office/officeart/2008/layout/HalfCircleOrganizationChart"/>
    <dgm:cxn modelId="{8FFCCBB3-0A99-4AD0-97A8-568504D53147}" type="presOf" srcId="{3A24817A-B9FC-439D-8D89-EA27D66A6F72}" destId="{4EAA5421-9090-436E-808D-9113A60EC7A0}" srcOrd="0" destOrd="0" presId="urn:microsoft.com/office/officeart/2008/layout/HalfCircleOrganizationChart"/>
    <dgm:cxn modelId="{0E2009B6-5BAF-4BCC-9E0F-AB75FBB771AB}" srcId="{31348205-32C0-41B6-8F48-75678EA5EB3A}" destId="{7D78C3B3-87E4-4786-86E6-2A2C6DBC2459}" srcOrd="2" destOrd="0" parTransId="{ABC97835-A030-49A2-B8F2-248E3130ED82}" sibTransId="{19649B7F-B867-4280-AB5A-EBCEAC69232B}"/>
    <dgm:cxn modelId="{0A920BB9-0BC7-4EAA-8A9D-25A8D1E6C66B}" srcId="{5B9039CA-006F-4D69-8AD9-FC9F3F776152}" destId="{74D4F4B1-9089-444D-B787-7F3EEFCE1F10}" srcOrd="1" destOrd="0" parTransId="{13853A0D-E7E5-45E5-8BE6-AC1234A10933}" sibTransId="{C785B460-E6EF-4A2B-B18C-C5C64F8516A0}"/>
    <dgm:cxn modelId="{E1BF3DCB-4ADC-462E-9003-F32C3FE2788D}" type="presOf" srcId="{5B9039CA-006F-4D69-8AD9-FC9F3F776152}" destId="{5095A6B8-35D9-444C-9A5B-75DDC7759F43}" srcOrd="1" destOrd="0" presId="urn:microsoft.com/office/officeart/2008/layout/HalfCircleOrganizationChart"/>
    <dgm:cxn modelId="{DC9226CF-C571-48FF-BCAD-69644DFA5BB3}" type="presOf" srcId="{7798D586-2767-4405-B345-002E96DB04CF}" destId="{10CD00EA-FF14-4227-A710-FA6F6880D28D}" srcOrd="1" destOrd="0" presId="urn:microsoft.com/office/officeart/2008/layout/HalfCircleOrganizationChart"/>
    <dgm:cxn modelId="{2D55E5D7-0B75-47D4-BB0D-1F2C898EF932}" type="presOf" srcId="{7D78C3B3-87E4-4786-86E6-2A2C6DBC2459}" destId="{D4D5B9B1-F4A3-4CD2-8EA2-30B189480A2C}" srcOrd="0" destOrd="0" presId="urn:microsoft.com/office/officeart/2008/layout/HalfCircleOrganizationChart"/>
    <dgm:cxn modelId="{EA6CB1E0-F034-4465-BA55-67B9E9361D99}" type="presOf" srcId="{191EF268-851A-426D-91C1-1663F0BD851D}" destId="{C1CCB79C-6E5A-4D6B-8BB4-D0FFCE65FFA6}" srcOrd="0" destOrd="0" presId="urn:microsoft.com/office/officeart/2008/layout/HalfCircleOrganizationChart"/>
    <dgm:cxn modelId="{DFC76EF0-CB0A-4B85-A9E4-3524049FEB19}" srcId="{31348205-32C0-41B6-8F48-75678EA5EB3A}" destId="{5B9039CA-006F-4D69-8AD9-FC9F3F776152}" srcOrd="1" destOrd="0" parTransId="{A307DE5D-3FCA-4A05-98DC-DB155424B98B}" sibTransId="{246A245A-448F-4293-8EE1-4B9388F6D7CB}"/>
    <dgm:cxn modelId="{C592D1F0-4211-4800-974E-DD659977EC83}" type="presOf" srcId="{7798D586-2767-4405-B345-002E96DB04CF}" destId="{0572CBED-A04D-4DEE-84AE-678C44CBF206}" srcOrd="0" destOrd="0" presId="urn:microsoft.com/office/officeart/2008/layout/HalfCircleOrganizationChart"/>
    <dgm:cxn modelId="{8B5C5CF1-1149-4878-90CC-304071658C83}" type="presOf" srcId="{ABC97835-A030-49A2-B8F2-248E3130ED82}" destId="{06227F90-D43A-4849-85F0-733DB4E192B9}" srcOrd="0" destOrd="0" presId="urn:microsoft.com/office/officeart/2008/layout/HalfCircleOrganizationChart"/>
    <dgm:cxn modelId="{AB7755F6-D5E8-4EC6-9E5A-309E393406E0}" type="presOf" srcId="{97454C86-0BAC-4667-B30D-D7C659B00ACF}" destId="{A3662C69-8D3A-4011-9D08-30ABB8AB7A4C}" srcOrd="0" destOrd="0" presId="urn:microsoft.com/office/officeart/2008/layout/HalfCircleOrganizationChart"/>
    <dgm:cxn modelId="{054917DA-AA7E-41D6-A3E7-A39248B7C5EF}" type="presParOf" srcId="{B6F1E157-4EE1-4003-A4C5-16DF90E74BC5}" destId="{63E4C4B6-B867-4B86-B34A-C4563EB0FEF0}" srcOrd="0" destOrd="0" presId="urn:microsoft.com/office/officeart/2008/layout/HalfCircleOrganizationChart"/>
    <dgm:cxn modelId="{41DF2413-6485-4151-A266-3B35C0133F83}" type="presParOf" srcId="{63E4C4B6-B867-4B86-B34A-C4563EB0FEF0}" destId="{7FCAFA2A-9FFF-4EAA-8494-A775547D44EF}" srcOrd="0" destOrd="0" presId="urn:microsoft.com/office/officeart/2008/layout/HalfCircleOrganizationChart"/>
    <dgm:cxn modelId="{E3F72A13-53AB-4A1D-A272-F1F176DFDDAB}" type="presParOf" srcId="{7FCAFA2A-9FFF-4EAA-8494-A775547D44EF}" destId="{880CB09B-6F67-4233-8E15-290076F10EAB}" srcOrd="0" destOrd="0" presId="urn:microsoft.com/office/officeart/2008/layout/HalfCircleOrganizationChart"/>
    <dgm:cxn modelId="{7FD71EED-F170-47D8-A4BE-68F9FB799DB1}" type="presParOf" srcId="{7FCAFA2A-9FFF-4EAA-8494-A775547D44EF}" destId="{E1247AFB-46BE-425A-AD03-E133631D57D8}" srcOrd="1" destOrd="0" presId="urn:microsoft.com/office/officeart/2008/layout/HalfCircleOrganizationChart"/>
    <dgm:cxn modelId="{3B95FB6D-C61F-4DA4-AAC7-4516A19907CA}" type="presParOf" srcId="{7FCAFA2A-9FFF-4EAA-8494-A775547D44EF}" destId="{27A8CC1C-B970-4B71-BDB8-9BC28BED902C}" srcOrd="2" destOrd="0" presId="urn:microsoft.com/office/officeart/2008/layout/HalfCircleOrganizationChart"/>
    <dgm:cxn modelId="{A710F72D-F6D6-4C28-B044-9D00F5DE3DD5}" type="presParOf" srcId="{7FCAFA2A-9FFF-4EAA-8494-A775547D44EF}" destId="{EA01590B-5610-4853-B287-0ACC474667E8}" srcOrd="3" destOrd="0" presId="urn:microsoft.com/office/officeart/2008/layout/HalfCircleOrganizationChart"/>
    <dgm:cxn modelId="{E0C7BF3B-BE6F-4E94-81DA-0B5B36337742}" type="presParOf" srcId="{63E4C4B6-B867-4B86-B34A-C4563EB0FEF0}" destId="{55EEA97C-9788-4858-A586-12A483EF1F02}" srcOrd="1" destOrd="0" presId="urn:microsoft.com/office/officeart/2008/layout/HalfCircleOrganizationChart"/>
    <dgm:cxn modelId="{16812877-E7BA-476F-A664-A37F18892A82}" type="presParOf" srcId="{55EEA97C-9788-4858-A586-12A483EF1F02}" destId="{2A9683A1-4ED3-4374-BBB2-925DD16B800B}" srcOrd="0" destOrd="0" presId="urn:microsoft.com/office/officeart/2008/layout/HalfCircleOrganizationChart"/>
    <dgm:cxn modelId="{82E091E0-9D19-453A-B37D-05A7155434E4}" type="presParOf" srcId="{55EEA97C-9788-4858-A586-12A483EF1F02}" destId="{763BD296-C53E-42C4-9FDD-86315A88CC41}" srcOrd="1" destOrd="0" presId="urn:microsoft.com/office/officeart/2008/layout/HalfCircleOrganizationChart"/>
    <dgm:cxn modelId="{F631F71F-B26A-4936-89FF-9D69DFCBE3E1}" type="presParOf" srcId="{763BD296-C53E-42C4-9FDD-86315A88CC41}" destId="{295E0EA9-FAC2-4F54-BA6E-C3F112ADA834}" srcOrd="0" destOrd="0" presId="urn:microsoft.com/office/officeart/2008/layout/HalfCircleOrganizationChart"/>
    <dgm:cxn modelId="{818A846F-0F05-48B9-9C4E-5B8AC4DB2F8F}" type="presParOf" srcId="{295E0EA9-FAC2-4F54-BA6E-C3F112ADA834}" destId="{3467B265-D0C3-4F8F-A270-A477E1EAD8B0}" srcOrd="0" destOrd="0" presId="urn:microsoft.com/office/officeart/2008/layout/HalfCircleOrganizationChart"/>
    <dgm:cxn modelId="{3D3B175A-2EA1-4FA5-8029-33704479303C}" type="presParOf" srcId="{295E0EA9-FAC2-4F54-BA6E-C3F112ADA834}" destId="{7430D9EF-4D47-499F-AD9E-662982EA7307}" srcOrd="1" destOrd="0" presId="urn:microsoft.com/office/officeart/2008/layout/HalfCircleOrganizationChart"/>
    <dgm:cxn modelId="{1D49B7FF-564B-4D14-A2F4-A76CEFB9A015}" type="presParOf" srcId="{295E0EA9-FAC2-4F54-BA6E-C3F112ADA834}" destId="{51183FE4-CF34-4033-8919-06FA61D325B3}" srcOrd="2" destOrd="0" presId="urn:microsoft.com/office/officeart/2008/layout/HalfCircleOrganizationChart"/>
    <dgm:cxn modelId="{9CAF5DC3-4B98-4958-B0A5-33DE44E7EC56}" type="presParOf" srcId="{295E0EA9-FAC2-4F54-BA6E-C3F112ADA834}" destId="{5C2765D6-62CD-4431-802A-0E921AC7E88F}" srcOrd="3" destOrd="0" presId="urn:microsoft.com/office/officeart/2008/layout/HalfCircleOrganizationChart"/>
    <dgm:cxn modelId="{5BC748C2-226D-45BF-93A3-E9A948DEF574}" type="presParOf" srcId="{763BD296-C53E-42C4-9FDD-86315A88CC41}" destId="{0FE5A862-3006-434A-80D5-C1566F89505F}" srcOrd="1" destOrd="0" presId="urn:microsoft.com/office/officeart/2008/layout/HalfCircleOrganizationChart"/>
    <dgm:cxn modelId="{2D4DCA08-03BE-4DBA-8A06-02D265957979}" type="presParOf" srcId="{0FE5A862-3006-434A-80D5-C1566F89505F}" destId="{EF3E0EDD-81B2-4972-8DD9-BBEDC08EEC76}" srcOrd="0" destOrd="0" presId="urn:microsoft.com/office/officeart/2008/layout/HalfCircleOrganizationChart"/>
    <dgm:cxn modelId="{43B39EEF-072B-4380-B96F-C8BAF65FC91A}" type="presParOf" srcId="{0FE5A862-3006-434A-80D5-C1566F89505F}" destId="{1AB19334-AC48-4576-A162-869393EEA9A4}" srcOrd="1" destOrd="0" presId="urn:microsoft.com/office/officeart/2008/layout/HalfCircleOrganizationChart"/>
    <dgm:cxn modelId="{A103A248-D925-47E3-9000-425D7923B416}" type="presParOf" srcId="{1AB19334-AC48-4576-A162-869393EEA9A4}" destId="{F5470F3C-8921-486C-A839-F2A89802366F}" srcOrd="0" destOrd="0" presId="urn:microsoft.com/office/officeart/2008/layout/HalfCircleOrganizationChart"/>
    <dgm:cxn modelId="{3554AE5F-02EE-4442-BCFC-0B4D30F2FA40}" type="presParOf" srcId="{F5470F3C-8921-486C-A839-F2A89802366F}" destId="{0572CBED-A04D-4DEE-84AE-678C44CBF206}" srcOrd="0" destOrd="0" presId="urn:microsoft.com/office/officeart/2008/layout/HalfCircleOrganizationChart"/>
    <dgm:cxn modelId="{C92941B2-6D2E-40CE-BD2B-542F10D2446E}" type="presParOf" srcId="{F5470F3C-8921-486C-A839-F2A89802366F}" destId="{AD2989E3-37FF-4C42-965E-F522390A712C}" srcOrd="1" destOrd="0" presId="urn:microsoft.com/office/officeart/2008/layout/HalfCircleOrganizationChart"/>
    <dgm:cxn modelId="{9BCC2376-796B-4BDD-970B-17209F638D2D}" type="presParOf" srcId="{F5470F3C-8921-486C-A839-F2A89802366F}" destId="{D8CF4F90-263B-44A5-BB9A-6CAB0359F15F}" srcOrd="2" destOrd="0" presId="urn:microsoft.com/office/officeart/2008/layout/HalfCircleOrganizationChart"/>
    <dgm:cxn modelId="{11CB3B98-0AA0-4E43-99D9-544138102797}" type="presParOf" srcId="{F5470F3C-8921-486C-A839-F2A89802366F}" destId="{10CD00EA-FF14-4227-A710-FA6F6880D28D}" srcOrd="3" destOrd="0" presId="urn:microsoft.com/office/officeart/2008/layout/HalfCircleOrganizationChart"/>
    <dgm:cxn modelId="{487A76BD-592B-497D-8055-18DA5A8A4A29}" type="presParOf" srcId="{1AB19334-AC48-4576-A162-869393EEA9A4}" destId="{07CFAE01-934F-4ABE-B439-DE92632A63D0}" srcOrd="1" destOrd="0" presId="urn:microsoft.com/office/officeart/2008/layout/HalfCircleOrganizationChart"/>
    <dgm:cxn modelId="{D86DBD5F-C499-4B62-8017-DEE61107451F}" type="presParOf" srcId="{1AB19334-AC48-4576-A162-869393EEA9A4}" destId="{473E81F2-220E-45F5-BB37-31275BF3011F}" srcOrd="2" destOrd="0" presId="urn:microsoft.com/office/officeart/2008/layout/HalfCircleOrganizationChart"/>
    <dgm:cxn modelId="{EC014E7E-4CD3-4869-94E1-D036F35E52FB}" type="presParOf" srcId="{763BD296-C53E-42C4-9FDD-86315A88CC41}" destId="{C4B18B13-30C8-431A-9CD2-1C12420C7E8E}" srcOrd="2" destOrd="0" presId="urn:microsoft.com/office/officeart/2008/layout/HalfCircleOrganizationChart"/>
    <dgm:cxn modelId="{33F80E1F-0001-43D9-BC36-83413DBBE05D}" type="presParOf" srcId="{55EEA97C-9788-4858-A586-12A483EF1F02}" destId="{CA71DF5B-46BB-4822-8AB3-0297A7508405}" srcOrd="2" destOrd="0" presId="urn:microsoft.com/office/officeart/2008/layout/HalfCircleOrganizationChart"/>
    <dgm:cxn modelId="{755D6D1D-7ADA-4887-9DF6-04BA2FB6AD8C}" type="presParOf" srcId="{55EEA97C-9788-4858-A586-12A483EF1F02}" destId="{AB27E5A8-BC74-4488-B079-274652EB0A16}" srcOrd="3" destOrd="0" presId="urn:microsoft.com/office/officeart/2008/layout/HalfCircleOrganizationChart"/>
    <dgm:cxn modelId="{A8EC44F2-7F3D-42B1-B13F-6A0372FE7D73}" type="presParOf" srcId="{AB27E5A8-BC74-4488-B079-274652EB0A16}" destId="{7EED61BE-D4F3-4133-A08F-7CC91593F7C1}" srcOrd="0" destOrd="0" presId="urn:microsoft.com/office/officeart/2008/layout/HalfCircleOrganizationChart"/>
    <dgm:cxn modelId="{D0D7E8A3-678A-4B91-AECC-938C595E42BF}" type="presParOf" srcId="{7EED61BE-D4F3-4133-A08F-7CC91593F7C1}" destId="{FADAED19-D577-44BC-9E9B-024DB59A5B06}" srcOrd="0" destOrd="0" presId="urn:microsoft.com/office/officeart/2008/layout/HalfCircleOrganizationChart"/>
    <dgm:cxn modelId="{E1CFE8AE-F0DF-4222-A6BD-71B2FD2D2D1E}" type="presParOf" srcId="{7EED61BE-D4F3-4133-A08F-7CC91593F7C1}" destId="{C68865D7-8AC7-4D3A-B01A-41A5C77DBF64}" srcOrd="1" destOrd="0" presId="urn:microsoft.com/office/officeart/2008/layout/HalfCircleOrganizationChart"/>
    <dgm:cxn modelId="{C8C0A1B6-5BF5-4C39-85EF-3C93E5EDF2AB}" type="presParOf" srcId="{7EED61BE-D4F3-4133-A08F-7CC91593F7C1}" destId="{F6406CCA-DAC3-4746-A822-A92FFF816DC7}" srcOrd="2" destOrd="0" presId="urn:microsoft.com/office/officeart/2008/layout/HalfCircleOrganizationChart"/>
    <dgm:cxn modelId="{07CB4E2D-3943-477C-B7C8-88B9815DF50D}" type="presParOf" srcId="{7EED61BE-D4F3-4133-A08F-7CC91593F7C1}" destId="{5095A6B8-35D9-444C-9A5B-75DDC7759F43}" srcOrd="3" destOrd="0" presId="urn:microsoft.com/office/officeart/2008/layout/HalfCircleOrganizationChart"/>
    <dgm:cxn modelId="{F9C85089-D95C-4CC2-BC6C-17FE6A086CC5}" type="presParOf" srcId="{AB27E5A8-BC74-4488-B079-274652EB0A16}" destId="{4ACE78B5-43BC-4D95-BC6E-A06908800771}" srcOrd="1" destOrd="0" presId="urn:microsoft.com/office/officeart/2008/layout/HalfCircleOrganizationChart"/>
    <dgm:cxn modelId="{D69C34B6-3041-4CEC-8DAF-D7E5FD20F3C2}" type="presParOf" srcId="{4ACE78B5-43BC-4D95-BC6E-A06908800771}" destId="{C1CCB79C-6E5A-4D6B-8BB4-D0FFCE65FFA6}" srcOrd="0" destOrd="0" presId="urn:microsoft.com/office/officeart/2008/layout/HalfCircleOrganizationChart"/>
    <dgm:cxn modelId="{7A5A82EE-DABD-4365-9D08-C2E5CFB8A260}" type="presParOf" srcId="{4ACE78B5-43BC-4D95-BC6E-A06908800771}" destId="{7180443F-40E4-4A15-8FBC-22CE571230B6}" srcOrd="1" destOrd="0" presId="urn:microsoft.com/office/officeart/2008/layout/HalfCircleOrganizationChart"/>
    <dgm:cxn modelId="{72617CC8-8496-4B41-A08F-D7F11EBBCCC6}" type="presParOf" srcId="{7180443F-40E4-4A15-8FBC-22CE571230B6}" destId="{BA9B7777-42CC-42F7-9B72-E30FE3982787}" srcOrd="0" destOrd="0" presId="urn:microsoft.com/office/officeart/2008/layout/HalfCircleOrganizationChart"/>
    <dgm:cxn modelId="{07744B8B-9C95-4408-99C8-14090742B4CB}" type="presParOf" srcId="{BA9B7777-42CC-42F7-9B72-E30FE3982787}" destId="{A3662C69-8D3A-4011-9D08-30ABB8AB7A4C}" srcOrd="0" destOrd="0" presId="urn:microsoft.com/office/officeart/2008/layout/HalfCircleOrganizationChart"/>
    <dgm:cxn modelId="{B75F21F2-ABC6-4FF3-804F-C4B8AE431F70}" type="presParOf" srcId="{BA9B7777-42CC-42F7-9B72-E30FE3982787}" destId="{DE9EA0BD-DF4A-4B29-9838-126D31097EC8}" srcOrd="1" destOrd="0" presId="urn:microsoft.com/office/officeart/2008/layout/HalfCircleOrganizationChart"/>
    <dgm:cxn modelId="{98F5EE03-2E74-4ADC-B0EB-55A2FCDDDA81}" type="presParOf" srcId="{BA9B7777-42CC-42F7-9B72-E30FE3982787}" destId="{B1085C6F-E605-4A41-A49C-015F5A650AC1}" srcOrd="2" destOrd="0" presId="urn:microsoft.com/office/officeart/2008/layout/HalfCircleOrganizationChart"/>
    <dgm:cxn modelId="{47D1D1AE-CB81-4C7E-BF2B-A9BB9E575A49}" type="presParOf" srcId="{BA9B7777-42CC-42F7-9B72-E30FE3982787}" destId="{DBA42CBD-0E3C-4434-AFD7-687EC8AD83F5}" srcOrd="3" destOrd="0" presId="urn:microsoft.com/office/officeart/2008/layout/HalfCircleOrganizationChart"/>
    <dgm:cxn modelId="{BE667F54-94E3-4EAE-86DD-984BA5B6C85C}" type="presParOf" srcId="{7180443F-40E4-4A15-8FBC-22CE571230B6}" destId="{4A35ACDC-0418-4B2F-8C5C-759EB2F6439B}" srcOrd="1" destOrd="0" presId="urn:microsoft.com/office/officeart/2008/layout/HalfCircleOrganizationChart"/>
    <dgm:cxn modelId="{012A0AEF-8C15-408C-B0D0-3F14BE83A957}" type="presParOf" srcId="{7180443F-40E4-4A15-8FBC-22CE571230B6}" destId="{4ECAE659-EFA6-4ADD-81DF-3A590542A0A8}" srcOrd="2" destOrd="0" presId="urn:microsoft.com/office/officeart/2008/layout/HalfCircleOrganizationChart"/>
    <dgm:cxn modelId="{5D4B37A8-CFA5-4473-BC9F-67B1ECF51436}" type="presParOf" srcId="{4ACE78B5-43BC-4D95-BC6E-A06908800771}" destId="{594DF12A-3033-4C85-81AA-7AE3AD7C7639}" srcOrd="2" destOrd="0" presId="urn:microsoft.com/office/officeart/2008/layout/HalfCircleOrganizationChart"/>
    <dgm:cxn modelId="{39E87337-FE41-47CE-8025-AA031653CDDE}" type="presParOf" srcId="{4ACE78B5-43BC-4D95-BC6E-A06908800771}" destId="{46303559-CD70-4FD0-B31F-1AB9B1C95614}" srcOrd="3" destOrd="0" presId="urn:microsoft.com/office/officeart/2008/layout/HalfCircleOrganizationChart"/>
    <dgm:cxn modelId="{9F516B72-A9A1-47B3-9F83-70C18D24BD6C}" type="presParOf" srcId="{46303559-CD70-4FD0-B31F-1AB9B1C95614}" destId="{6961BAD6-1673-4E2A-BD3E-5992CED17BAD}" srcOrd="0" destOrd="0" presId="urn:microsoft.com/office/officeart/2008/layout/HalfCircleOrganizationChart"/>
    <dgm:cxn modelId="{8932DACE-631F-48F2-83C8-F3D37E0C5A12}" type="presParOf" srcId="{6961BAD6-1673-4E2A-BD3E-5992CED17BAD}" destId="{ED92BD4B-5ABC-4292-99C4-15CE8749FAD4}" srcOrd="0" destOrd="0" presId="urn:microsoft.com/office/officeart/2008/layout/HalfCircleOrganizationChart"/>
    <dgm:cxn modelId="{AD1A3726-F1D8-4285-A466-2F235677EDED}" type="presParOf" srcId="{6961BAD6-1673-4E2A-BD3E-5992CED17BAD}" destId="{23BB4FCB-DAC7-413E-AB7E-910A61138D33}" srcOrd="1" destOrd="0" presId="urn:microsoft.com/office/officeart/2008/layout/HalfCircleOrganizationChart"/>
    <dgm:cxn modelId="{61662284-86CD-40D0-A644-986DBEC292BB}" type="presParOf" srcId="{6961BAD6-1673-4E2A-BD3E-5992CED17BAD}" destId="{3E8057E2-033E-44B4-B1A0-41044280651E}" srcOrd="2" destOrd="0" presId="urn:microsoft.com/office/officeart/2008/layout/HalfCircleOrganizationChart"/>
    <dgm:cxn modelId="{E2345493-7FF2-4C5F-BD22-AB0A262BABE6}" type="presParOf" srcId="{6961BAD6-1673-4E2A-BD3E-5992CED17BAD}" destId="{28CBD760-05C0-44DA-A71D-8CC0E2576838}" srcOrd="3" destOrd="0" presId="urn:microsoft.com/office/officeart/2008/layout/HalfCircleOrganizationChart"/>
    <dgm:cxn modelId="{3789B37C-F8B5-4E93-AFCA-242D34E9B68F}" type="presParOf" srcId="{46303559-CD70-4FD0-B31F-1AB9B1C95614}" destId="{C07CF381-42A1-437B-8F83-37F51A05B4F7}" srcOrd="1" destOrd="0" presId="urn:microsoft.com/office/officeart/2008/layout/HalfCircleOrganizationChart"/>
    <dgm:cxn modelId="{67AFA0C6-CF45-414F-B835-4389D6435547}" type="presParOf" srcId="{46303559-CD70-4FD0-B31F-1AB9B1C95614}" destId="{2EA9ED41-2AE3-432E-AB39-65F812BA7F2C}" srcOrd="2" destOrd="0" presId="urn:microsoft.com/office/officeart/2008/layout/HalfCircleOrganizationChart"/>
    <dgm:cxn modelId="{59CC065D-E365-4EA2-A892-95B739E1AFE3}" type="presParOf" srcId="{AB27E5A8-BC74-4488-B079-274652EB0A16}" destId="{2CD58FB8-A972-4587-AD3F-C10389EC72BF}" srcOrd="2" destOrd="0" presId="urn:microsoft.com/office/officeart/2008/layout/HalfCircleOrganizationChart"/>
    <dgm:cxn modelId="{07BEB8CF-3230-4514-9EC1-3E525018D029}" type="presParOf" srcId="{55EEA97C-9788-4858-A586-12A483EF1F02}" destId="{06227F90-D43A-4849-85F0-733DB4E192B9}" srcOrd="4" destOrd="0" presId="urn:microsoft.com/office/officeart/2008/layout/HalfCircleOrganizationChart"/>
    <dgm:cxn modelId="{441C00BB-54B9-4523-8771-00E0041C3E1F}" type="presParOf" srcId="{55EEA97C-9788-4858-A586-12A483EF1F02}" destId="{71DA4E2C-5D34-4596-93E7-1309940946DC}" srcOrd="5" destOrd="0" presId="urn:microsoft.com/office/officeart/2008/layout/HalfCircleOrganizationChart"/>
    <dgm:cxn modelId="{DB813581-A9DD-4A0C-895D-A2E4EEE75FE2}" type="presParOf" srcId="{71DA4E2C-5D34-4596-93E7-1309940946DC}" destId="{58D23456-F8A1-4733-902C-FCDD59B5DBF5}" srcOrd="0" destOrd="0" presId="urn:microsoft.com/office/officeart/2008/layout/HalfCircleOrganizationChart"/>
    <dgm:cxn modelId="{8443CDEF-B077-4028-8884-935DD6F919DC}" type="presParOf" srcId="{58D23456-F8A1-4733-902C-FCDD59B5DBF5}" destId="{D4D5B9B1-F4A3-4CD2-8EA2-30B189480A2C}" srcOrd="0" destOrd="0" presId="urn:microsoft.com/office/officeart/2008/layout/HalfCircleOrganizationChart"/>
    <dgm:cxn modelId="{9255AB1E-E7A1-4F63-BE2D-A8163118621D}" type="presParOf" srcId="{58D23456-F8A1-4733-902C-FCDD59B5DBF5}" destId="{0B90EC64-3C44-44CD-B1B9-20D93B5EDEAB}" srcOrd="1" destOrd="0" presId="urn:microsoft.com/office/officeart/2008/layout/HalfCircleOrganizationChart"/>
    <dgm:cxn modelId="{6F0BC2BD-16EC-447B-B12C-721CEFF5C735}" type="presParOf" srcId="{58D23456-F8A1-4733-902C-FCDD59B5DBF5}" destId="{BE38CA38-8DE9-42F7-BC1E-AB745B430B30}" srcOrd="2" destOrd="0" presId="urn:microsoft.com/office/officeart/2008/layout/HalfCircleOrganizationChart"/>
    <dgm:cxn modelId="{C9207E70-6CD7-4323-BD66-4FADB884FEC9}" type="presParOf" srcId="{58D23456-F8A1-4733-902C-FCDD59B5DBF5}" destId="{0238D03D-8458-4513-B180-F0C0B8F90BF0}" srcOrd="3" destOrd="0" presId="urn:microsoft.com/office/officeart/2008/layout/HalfCircleOrganizationChart"/>
    <dgm:cxn modelId="{B409A383-3FDA-4062-A1A4-32C3A54FEDCF}" type="presParOf" srcId="{71DA4E2C-5D34-4596-93E7-1309940946DC}" destId="{03F92F3B-5FE3-4F67-9A63-1B3B6B88A2ED}" srcOrd="1" destOrd="0" presId="urn:microsoft.com/office/officeart/2008/layout/HalfCircleOrganizationChart"/>
    <dgm:cxn modelId="{0F06590B-1C00-4181-830C-3AA43D5809BB}" type="presParOf" srcId="{71DA4E2C-5D34-4596-93E7-1309940946DC}" destId="{EFCA36A7-FA20-4941-9DCC-40B2CE26D675}" srcOrd="2" destOrd="0" presId="urn:microsoft.com/office/officeart/2008/layout/HalfCircleOrganizationChart"/>
    <dgm:cxn modelId="{F5148B75-F51B-4DA8-8AE0-41D3135E45E5}" type="presParOf" srcId="{55EEA97C-9788-4858-A586-12A483EF1F02}" destId="{4EAA5421-9090-436E-808D-9113A60EC7A0}" srcOrd="6" destOrd="0" presId="urn:microsoft.com/office/officeart/2008/layout/HalfCircleOrganizationChart"/>
    <dgm:cxn modelId="{1E1C28ED-2251-4DF1-A76B-F219E66EDC95}" type="presParOf" srcId="{55EEA97C-9788-4858-A586-12A483EF1F02}" destId="{66CB10E5-9DB1-43DA-8739-89547CEE0CC0}" srcOrd="7" destOrd="0" presId="urn:microsoft.com/office/officeart/2008/layout/HalfCircleOrganizationChart"/>
    <dgm:cxn modelId="{60233B21-FEDC-4877-B7F0-E5E2E71C79C8}" type="presParOf" srcId="{66CB10E5-9DB1-43DA-8739-89547CEE0CC0}" destId="{5B04B328-CCCE-4761-B7E9-4C736AE3C031}" srcOrd="0" destOrd="0" presId="urn:microsoft.com/office/officeart/2008/layout/HalfCircleOrganizationChart"/>
    <dgm:cxn modelId="{B21F64D3-2729-4298-A7D7-3A2851FC8692}" type="presParOf" srcId="{5B04B328-CCCE-4761-B7E9-4C736AE3C031}" destId="{46FC33C7-830C-428A-AAB6-657C6FC0B985}" srcOrd="0" destOrd="0" presId="urn:microsoft.com/office/officeart/2008/layout/HalfCircleOrganizationChart"/>
    <dgm:cxn modelId="{7B7E1358-8C91-47EE-8872-9365E325A265}" type="presParOf" srcId="{5B04B328-CCCE-4761-B7E9-4C736AE3C031}" destId="{4AF87469-80C9-4252-998F-F8C186E8CB4E}" srcOrd="1" destOrd="0" presId="urn:microsoft.com/office/officeart/2008/layout/HalfCircleOrganizationChart"/>
    <dgm:cxn modelId="{E50E6C4D-EC9C-42CD-8DE3-EFFEE3901C75}" type="presParOf" srcId="{5B04B328-CCCE-4761-B7E9-4C736AE3C031}" destId="{340FB5CA-379B-498A-BDEE-D31187175782}" srcOrd="2" destOrd="0" presId="urn:microsoft.com/office/officeart/2008/layout/HalfCircleOrganizationChart"/>
    <dgm:cxn modelId="{641DAD93-DB30-4AA9-8BF9-54B725B59B52}" type="presParOf" srcId="{5B04B328-CCCE-4761-B7E9-4C736AE3C031}" destId="{5076D57A-1D2D-4E4A-B21B-79760885DE69}" srcOrd="3" destOrd="0" presId="urn:microsoft.com/office/officeart/2008/layout/HalfCircleOrganizationChart"/>
    <dgm:cxn modelId="{53CA06F6-B370-4ABD-AF6E-A236CF9CB8CE}" type="presParOf" srcId="{66CB10E5-9DB1-43DA-8739-89547CEE0CC0}" destId="{57AE853A-31C7-4C4B-9726-77C82A2EE486}" srcOrd="1" destOrd="0" presId="urn:microsoft.com/office/officeart/2008/layout/HalfCircleOrganizationChart"/>
    <dgm:cxn modelId="{E0A744BE-DAB9-4476-BF70-953EC444E886}" type="presParOf" srcId="{66CB10E5-9DB1-43DA-8739-89547CEE0CC0}" destId="{8BA6708C-A6FC-4AD1-B95E-4D2A56608F4E}" srcOrd="2" destOrd="0" presId="urn:microsoft.com/office/officeart/2008/layout/HalfCircleOrganizationChart"/>
    <dgm:cxn modelId="{80FD187A-EFE5-4A52-AAB3-464C5DC5E835}" type="presParOf" srcId="{63E4C4B6-B867-4B86-B34A-C4563EB0FEF0}" destId="{43D896F2-0093-4412-AA25-DA3A230E1EF5}"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559" y="1812754"/>
          <a:ext cx="3237554" cy="1027102"/>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rPr>
            <a:t>Reconstruction de la </a:t>
          </a:r>
          <a:r>
            <a:rPr lang="en-US" sz="1800" b="0" i="0" kern="120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800" b="0" i="0" kern="120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800" b="0" i="0" kern="120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800" b="0" i="0" kern="1200" dirty="0">
              <a:latin typeface="Open Sans Light" panose="020B0306030504020204" pitchFamily="34" charset="0"/>
              <a:ea typeface="Open Sans Light" panose="020B0306030504020204" pitchFamily="34" charset="0"/>
              <a:cs typeface="Open Sans Light" panose="020B0306030504020204" pitchFamily="34" charset="0"/>
            </a:rPr>
            <a:t> de base</a:t>
          </a:r>
        </a:p>
      </dsp:txBody>
      <dsp:txXfrm>
        <a:off x="514110" y="1812754"/>
        <a:ext cx="2210452" cy="1027102"/>
      </dsp:txXfrm>
    </dsp:sp>
    <dsp:sp modelId="{7772914F-8EAB-4756-AC06-D0F224F6D10C}">
      <dsp:nvSpPr>
        <dsp:cNvPr id="0" name=""/>
        <dsp:cNvSpPr/>
      </dsp:nvSpPr>
      <dsp:spPr>
        <a:xfrm>
          <a:off x="2981337" y="1812754"/>
          <a:ext cx="2567755" cy="1027102"/>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Élaboration de scénarios</a:t>
          </a:r>
        </a:p>
      </dsp:txBody>
      <dsp:txXfrm>
        <a:off x="3494888" y="1812754"/>
        <a:ext cx="1540653" cy="1027102"/>
      </dsp:txXfrm>
    </dsp:sp>
    <dsp:sp modelId="{D78E4F00-5D66-43A8-B856-EC3F3A91922A}">
      <dsp:nvSpPr>
        <dsp:cNvPr id="0" name=""/>
        <dsp:cNvSpPr/>
      </dsp:nvSpPr>
      <dsp:spPr>
        <a:xfrm>
          <a:off x="5292317" y="1812754"/>
          <a:ext cx="2567755" cy="1027102"/>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Analyse des résultats</a:t>
          </a:r>
        </a:p>
      </dsp:txBody>
      <dsp:txXfrm>
        <a:off x="5805868" y="1812754"/>
        <a:ext cx="1540653" cy="10271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1284400"/>
          <a:ext cx="10486638" cy="109632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a:latin typeface="Open Sans Light" panose="020B0306030504020204" pitchFamily="34" charset="0"/>
              <a:ea typeface="Open Sans Light" panose="020B0306030504020204" pitchFamily="34" charset="0"/>
              <a:cs typeface="Open Sans Light" panose="020B0306030504020204" pitchFamily="34" charset="0"/>
            </a:rPr>
            <a:t>1. Demande du client</a:t>
          </a:r>
        </a:p>
      </dsp:txBody>
      <dsp:txXfrm>
        <a:off x="0" y="1284400"/>
        <a:ext cx="3145991" cy="1096322"/>
      </dsp:txXfrm>
    </dsp:sp>
    <dsp:sp modelId="{C4ABE5C2-8870-4141-AFDE-94FE23E080F1}">
      <dsp:nvSpPr>
        <dsp:cNvPr id="0" name=""/>
        <dsp:cNvSpPr/>
      </dsp:nvSpPr>
      <dsp:spPr>
        <a:xfrm>
          <a:off x="0" y="1535"/>
          <a:ext cx="10486638" cy="109632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i="0" kern="1200">
              <a:latin typeface="Open Sans Light" panose="020B0306030504020204" pitchFamily="34" charset="0"/>
              <a:ea typeface="Open Sans Light" panose="020B0306030504020204" pitchFamily="34" charset="0"/>
              <a:cs typeface="Open Sans Light" panose="020B0306030504020204" pitchFamily="34" charset="0"/>
            </a:rPr>
            <a:t>2. Demande du secteur</a:t>
          </a:r>
        </a:p>
      </dsp:txBody>
      <dsp:txXfrm>
        <a:off x="0" y="1535"/>
        <a:ext cx="3145991" cy="1096322"/>
      </dsp:txXfrm>
    </dsp:sp>
    <dsp:sp modelId="{798E5AE9-11FE-4980-81CC-F964A276DAEF}">
      <dsp:nvSpPr>
        <dsp:cNvPr id="0" name=""/>
        <dsp:cNvSpPr/>
      </dsp:nvSpPr>
      <dsp:spPr>
        <a:xfrm>
          <a:off x="6011913" y="94806"/>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err="1">
              <a:latin typeface="Open Sans Light" panose="020B0306030504020204" pitchFamily="34" charset="0"/>
              <a:ea typeface="Open Sans Light" panose="020B0306030504020204" pitchFamily="34" charset="0"/>
              <a:cs typeface="Open Sans Light" panose="020B0306030504020204" pitchFamily="34" charset="0"/>
            </a:rPr>
            <a:t>Industrie</a:t>
          </a:r>
          <a:endParaRPr lang="en-US" sz="19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6039231" y="122124"/>
        <a:ext cx="1344433" cy="878077"/>
      </dsp:txXfrm>
    </dsp:sp>
    <dsp:sp modelId="{1E041BA2-E21F-4447-95A5-7E153A8108F8}">
      <dsp:nvSpPr>
        <dsp:cNvPr id="0" name=""/>
        <dsp:cNvSpPr/>
      </dsp:nvSpPr>
      <dsp:spPr>
        <a:xfrm>
          <a:off x="4892657" y="1027519"/>
          <a:ext cx="1818790" cy="373085"/>
        </a:xfrm>
        <a:custGeom>
          <a:avLst/>
          <a:gdLst/>
          <a:ahLst/>
          <a:cxnLst/>
          <a:rect l="0" t="0" r="0" b="0"/>
          <a:pathLst>
            <a:path>
              <a:moveTo>
                <a:pt x="1818790" y="0"/>
              </a:moveTo>
              <a:lnTo>
                <a:pt x="1818790" y="186542"/>
              </a:lnTo>
              <a:lnTo>
                <a:pt x="0" y="186542"/>
              </a:lnTo>
              <a:lnTo>
                <a:pt x="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4193122"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b="0" i="0" kern="1200" dirty="0">
              <a:latin typeface="Open Sans Light" panose="020B0306030504020204" pitchFamily="34" charset="0"/>
            </a:rPr>
            <a:t>Sidérurgie</a:t>
          </a:r>
        </a:p>
        <a:p>
          <a:pPr marL="0" lvl="0" indent="0" algn="ctr" defTabSz="844550">
            <a:lnSpc>
              <a:spcPct val="90000"/>
            </a:lnSpc>
            <a:spcBef>
              <a:spcPct val="0"/>
            </a:spcBef>
            <a:spcAft>
              <a:spcPct val="35000"/>
            </a:spcAft>
            <a:buNone/>
          </a:pPr>
          <a:r>
            <a:rPr lang="en-US" sz="1900" b="0" i="0" kern="1200" dirty="0">
              <a:latin typeface="Open Sans Light" panose="020B0306030504020204" pitchFamily="34" charset="0"/>
              <a:ea typeface="Open Sans Light" panose="020B0306030504020204" pitchFamily="34" charset="0"/>
              <a:cs typeface="Open Sans Light" panose="020B0306030504020204" pitchFamily="34" charset="0"/>
            </a:rPr>
            <a:t>40%</a:t>
          </a:r>
        </a:p>
      </dsp:txBody>
      <dsp:txXfrm>
        <a:off x="4220440" y="1427922"/>
        <a:ext cx="1344433" cy="878077"/>
      </dsp:txXfrm>
    </dsp:sp>
    <dsp:sp modelId="{0E2848D1-69E0-4D0A-947C-3A7C779DCD78}">
      <dsp:nvSpPr>
        <dsp:cNvPr id="0" name=""/>
        <dsp:cNvSpPr/>
      </dsp:nvSpPr>
      <dsp:spPr>
        <a:xfrm>
          <a:off x="6665728" y="1027519"/>
          <a:ext cx="91440" cy="373085"/>
        </a:xfrm>
        <a:custGeom>
          <a:avLst/>
          <a:gdLst/>
          <a:ahLst/>
          <a:cxnLst/>
          <a:rect l="0" t="0" r="0" b="0"/>
          <a:pathLst>
            <a:path>
              <a:moveTo>
                <a:pt x="45720" y="0"/>
              </a:moveTo>
              <a:lnTo>
                <a:pt x="4572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6011913"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Agriculture</a:t>
          </a:r>
        </a:p>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10%</a:t>
          </a:r>
        </a:p>
      </dsp:txBody>
      <dsp:txXfrm>
        <a:off x="6039231" y="1427922"/>
        <a:ext cx="1344433" cy="878077"/>
      </dsp:txXfrm>
    </dsp:sp>
    <dsp:sp modelId="{23FDE072-C851-47A8-88F6-8DEA164C3F98}">
      <dsp:nvSpPr>
        <dsp:cNvPr id="0" name=""/>
        <dsp:cNvSpPr/>
      </dsp:nvSpPr>
      <dsp:spPr>
        <a:xfrm>
          <a:off x="6711448" y="1027519"/>
          <a:ext cx="1818790" cy="373085"/>
        </a:xfrm>
        <a:custGeom>
          <a:avLst/>
          <a:gdLst/>
          <a:ahLst/>
          <a:cxnLst/>
          <a:rect l="0" t="0" r="0" b="0"/>
          <a:pathLst>
            <a:path>
              <a:moveTo>
                <a:pt x="0" y="0"/>
              </a:moveTo>
              <a:lnTo>
                <a:pt x="0" y="186542"/>
              </a:lnTo>
              <a:lnTo>
                <a:pt x="1818790" y="186542"/>
              </a:lnTo>
              <a:lnTo>
                <a:pt x="181879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7830704"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Autres</a:t>
          </a:r>
        </a:p>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50%</a:t>
          </a:r>
        </a:p>
      </dsp:txBody>
      <dsp:txXfrm>
        <a:off x="7858022" y="1427922"/>
        <a:ext cx="1344433" cy="8780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6045-B2AA-434C-A289-17A0B2C20CFA}">
      <dsp:nvSpPr>
        <dsp:cNvPr id="0" name=""/>
        <dsp:cNvSpPr/>
      </dsp:nvSpPr>
      <dsp:spPr>
        <a:xfrm>
          <a:off x="3377" y="0"/>
          <a:ext cx="10445383"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0" kern="1200" dirty="0">
              <a:latin typeface="Open Sans" panose="020B0606030504020204"/>
            </a:rPr>
            <a:t>Pertes dans le réseau de transport à l'échelle du système</a:t>
          </a:r>
          <a:endParaRPr lang="en-US" sz="2000" b="0" i="0" kern="1200" dirty="0">
            <a:latin typeface="Open Sans" panose="020B0606030504020204"/>
            <a:ea typeface="Open Sans Light" panose="020B0306030504020204" pitchFamily="34" charset="0"/>
            <a:cs typeface="Open Sans Light" panose="020B0306030504020204" pitchFamily="34" charset="0"/>
          </a:endParaRPr>
        </a:p>
      </dsp:txBody>
      <dsp:txXfrm>
        <a:off x="41609" y="38232"/>
        <a:ext cx="10368919" cy="1228875"/>
      </dsp:txXfrm>
    </dsp:sp>
    <dsp:sp modelId="{1EBFEC6E-CFC3-4509-AED5-AAC29D95DE08}">
      <dsp:nvSpPr>
        <dsp:cNvPr id="0" name=""/>
        <dsp:cNvSpPr/>
      </dsp:nvSpPr>
      <dsp:spPr>
        <a:xfrm>
          <a:off x="1688"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Pertes de distribution dans l'industrie</a:t>
          </a:r>
        </a:p>
      </dsp:txBody>
      <dsp:txXfrm>
        <a:off x="39920" y="1609767"/>
        <a:ext cx="2380117" cy="1228875"/>
      </dsp:txXfrm>
    </dsp:sp>
    <dsp:sp modelId="{73913B60-AD7E-43D8-AE77-4564E353FC6F}">
      <dsp:nvSpPr>
        <dsp:cNvPr id="0" name=""/>
        <dsp:cNvSpPr/>
      </dsp:nvSpPr>
      <dsp:spPr>
        <a:xfrm>
          <a:off x="2664622"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Pertes de distribution des ménages</a:t>
          </a:r>
        </a:p>
      </dsp:txBody>
      <dsp:txXfrm>
        <a:off x="2702854" y="1609767"/>
        <a:ext cx="2380117" cy="1228875"/>
      </dsp:txXfrm>
    </dsp:sp>
    <dsp:sp modelId="{31866DFB-F4C9-4852-8DEB-CADDD0167688}">
      <dsp:nvSpPr>
        <dsp:cNvPr id="0" name=""/>
        <dsp:cNvSpPr/>
      </dsp:nvSpPr>
      <dsp:spPr>
        <a:xfrm>
          <a:off x="5327556"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Pertes de distribution des services</a:t>
          </a:r>
        </a:p>
      </dsp:txBody>
      <dsp:txXfrm>
        <a:off x="5365788" y="1609767"/>
        <a:ext cx="2380117" cy="1228875"/>
      </dsp:txXfrm>
    </dsp:sp>
    <dsp:sp modelId="{72CB20B6-4AB8-4348-9730-5028310017B7}">
      <dsp:nvSpPr>
        <dsp:cNvPr id="0" name=""/>
        <dsp:cNvSpPr/>
      </dsp:nvSpPr>
      <dsp:spPr>
        <a:xfrm>
          <a:off x="7990490"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Pertes de distribution dans le </a:t>
          </a:r>
          <a:r>
            <a:rPr lang="en-US" sz="2000" b="0" i="0" kern="1200" dirty="0" err="1">
              <a:latin typeface="Open Sans Light"/>
              <a:ea typeface="Open Sans Light" panose="020B0306030504020204" pitchFamily="34" charset="0"/>
              <a:cs typeface="Open Sans Light" panose="020B0306030504020204" pitchFamily="34" charset="0"/>
            </a:rPr>
            <a:t>secteur</a:t>
          </a:r>
          <a:r>
            <a:rPr lang="en-US" sz="2000" b="0" i="0" kern="1200" dirty="0">
              <a:latin typeface="Open Sans Light"/>
              <a:ea typeface="Open Sans Light" panose="020B0306030504020204" pitchFamily="34" charset="0"/>
              <a:cs typeface="Open Sans Light" panose="020B0306030504020204" pitchFamily="34" charset="0"/>
            </a:rPr>
            <a:t> des transports</a:t>
          </a:r>
        </a:p>
      </dsp:txBody>
      <dsp:txXfrm>
        <a:off x="8028722" y="1609767"/>
        <a:ext cx="2380117" cy="12288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Reconstruction de la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 base</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Élaboration</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scénarios</a:t>
          </a:r>
          <a:endPar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Analyse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résultats</a:t>
          </a:r>
          <a:endPar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613750" y="1765160"/>
        <a:ext cx="1683434" cy="1122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2779802"/>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rtl="0">
            <a:lnSpc>
              <a:spcPct val="90000"/>
            </a:lnSpc>
            <a:spcBef>
              <a:spcPct val="0"/>
            </a:spcBef>
            <a:spcAft>
              <a:spcPct val="35000"/>
            </a:spcAft>
            <a:buNone/>
          </a:pPr>
          <a:r>
            <a:rPr lang="en-US" sz="1900" b="0" i="0" kern="1200" dirty="0">
              <a:latin typeface="Open Sans"/>
              <a:ea typeface="Open Sans" panose="020B0606030504020204" pitchFamily="34" charset="0"/>
              <a:cs typeface="Open Sans" panose="020B0606030504020204" pitchFamily="34" charset="0"/>
            </a:rPr>
            <a:t>1. Demande du client</a:t>
          </a:r>
        </a:p>
      </dsp:txBody>
      <dsp:txXfrm>
        <a:off x="0" y="2779802"/>
        <a:ext cx="3160429" cy="836402"/>
      </dsp:txXfrm>
    </dsp:sp>
    <dsp:sp modelId="{C4ABE5C2-8870-4141-AFDE-94FE23E080F1}">
      <dsp:nvSpPr>
        <dsp:cNvPr id="0" name=""/>
        <dsp:cNvSpPr/>
      </dsp:nvSpPr>
      <dsp:spPr>
        <a:xfrm>
          <a:off x="0" y="1803999"/>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rtl="0">
            <a:lnSpc>
              <a:spcPct val="90000"/>
            </a:lnSpc>
            <a:spcBef>
              <a:spcPct val="0"/>
            </a:spcBef>
            <a:spcAft>
              <a:spcPct val="35000"/>
            </a:spcAft>
            <a:buNone/>
          </a:pPr>
          <a:r>
            <a:rPr lang="en-US" sz="1900" b="0" i="0" kern="1200" dirty="0">
              <a:latin typeface="Open Sans"/>
              <a:ea typeface="Open Sans" panose="020B0606030504020204" pitchFamily="34" charset="0"/>
              <a:cs typeface="Open Sans" panose="020B0606030504020204" pitchFamily="34" charset="0"/>
            </a:rPr>
            <a:t>2. Demande du secteur</a:t>
          </a:r>
        </a:p>
      </dsp:txBody>
      <dsp:txXfrm>
        <a:off x="0" y="1803999"/>
        <a:ext cx="3160429" cy="836402"/>
      </dsp:txXfrm>
    </dsp:sp>
    <dsp:sp modelId="{3A0320C4-056D-49B5-BAE0-A581F5E898A2}">
      <dsp:nvSpPr>
        <dsp:cNvPr id="0" name=""/>
        <dsp:cNvSpPr/>
      </dsp:nvSpPr>
      <dsp:spPr>
        <a:xfrm>
          <a:off x="0" y="828195"/>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l" defTabSz="844550" rtl="0">
            <a:lnSpc>
              <a:spcPct val="90000"/>
            </a:lnSpc>
            <a:spcBef>
              <a:spcPct val="0"/>
            </a:spcBef>
            <a:spcAft>
              <a:spcPct val="35000"/>
            </a:spcAft>
            <a:buNone/>
          </a:pPr>
          <a:r>
            <a:rPr lang="en-US" sz="1900" b="0" i="0" kern="1200" dirty="0">
              <a:latin typeface="Open Sans"/>
              <a:ea typeface="Open Sans" panose="020B0606030504020204" pitchFamily="34" charset="0"/>
              <a:cs typeface="Open Sans" panose="020B0606030504020204" pitchFamily="34" charset="0"/>
            </a:rPr>
            <a:t>3. La demande nationale</a:t>
          </a:r>
        </a:p>
      </dsp:txBody>
      <dsp:txXfrm>
        <a:off x="0" y="828195"/>
        <a:ext cx="3160429" cy="836402"/>
      </dsp:txXfrm>
    </dsp:sp>
    <dsp:sp modelId="{798E5AE9-11FE-4980-81CC-F964A276DAEF}">
      <dsp:nvSpPr>
        <dsp:cNvPr id="0" name=""/>
        <dsp:cNvSpPr/>
      </dsp:nvSpPr>
      <dsp:spPr>
        <a:xfrm>
          <a:off x="6559286" y="897896"/>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err="1">
              <a:latin typeface="Open Sans Light"/>
              <a:ea typeface="Open Sans Light" panose="020B0306030504020204" pitchFamily="34" charset="0"/>
              <a:cs typeface="Open Sans Light" panose="020B0306030504020204" pitchFamily="34" charset="0"/>
            </a:rPr>
            <a:t>Globale</a:t>
          </a:r>
          <a:r>
            <a:rPr lang="en-US" sz="1400" b="0" i="0" kern="1200" dirty="0">
              <a:latin typeface="Open Sans Light"/>
              <a:ea typeface="Open Sans Light" panose="020B0306030504020204" pitchFamily="34" charset="0"/>
              <a:cs typeface="Open Sans Light" panose="020B0306030504020204" pitchFamily="34" charset="0"/>
            </a:rPr>
            <a:t> </a:t>
          </a:r>
        </a:p>
      </dsp:txBody>
      <dsp:txXfrm>
        <a:off x="6579700" y="918310"/>
        <a:ext cx="1004675" cy="656174"/>
      </dsp:txXfrm>
    </dsp:sp>
    <dsp:sp modelId="{D3465C9C-1C80-4049-B8FC-3CB8F2A7AF4A}">
      <dsp:nvSpPr>
        <dsp:cNvPr id="0" name=""/>
        <dsp:cNvSpPr/>
      </dsp:nvSpPr>
      <dsp:spPr>
        <a:xfrm>
          <a:off x="5043306" y="1594898"/>
          <a:ext cx="2038731" cy="278800"/>
        </a:xfrm>
        <a:custGeom>
          <a:avLst/>
          <a:gdLst/>
          <a:ahLst/>
          <a:cxnLst/>
          <a:rect l="0" t="0" r="0" b="0"/>
          <a:pathLst>
            <a:path>
              <a:moveTo>
                <a:pt x="2038731" y="0"/>
              </a:moveTo>
              <a:lnTo>
                <a:pt x="2038731"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49F30-0CD7-41B3-A566-53001E1F11BD}">
      <dsp:nvSpPr>
        <dsp:cNvPr id="0" name=""/>
        <dsp:cNvSpPr/>
      </dsp:nvSpPr>
      <dsp:spPr>
        <a:xfrm>
          <a:off x="4520554"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err="1">
              <a:latin typeface="Open Sans Light"/>
              <a:ea typeface="Open Sans Light" panose="020B0306030504020204" pitchFamily="34" charset="0"/>
              <a:cs typeface="Open Sans Light" panose="020B0306030504020204" pitchFamily="34" charset="0"/>
            </a:rPr>
            <a:t>Industrie</a:t>
          </a:r>
          <a:endParaRPr lang="en-US" sz="1400" b="0" i="0" kern="1200" dirty="0">
            <a:latin typeface="Open Sans Light"/>
            <a:ea typeface="Open Sans Light" panose="020B0306030504020204" pitchFamily="34" charset="0"/>
            <a:cs typeface="Open Sans Light" panose="020B0306030504020204" pitchFamily="34" charset="0"/>
          </a:endParaRPr>
        </a:p>
      </dsp:txBody>
      <dsp:txXfrm>
        <a:off x="4540968" y="1894113"/>
        <a:ext cx="1004675" cy="656174"/>
      </dsp:txXfrm>
    </dsp:sp>
    <dsp:sp modelId="{1E041BA2-E21F-4447-95A5-7E153A8108F8}">
      <dsp:nvSpPr>
        <dsp:cNvPr id="0" name=""/>
        <dsp:cNvSpPr/>
      </dsp:nvSpPr>
      <dsp:spPr>
        <a:xfrm>
          <a:off x="3684152" y="2570701"/>
          <a:ext cx="1359154" cy="278800"/>
        </a:xfrm>
        <a:custGeom>
          <a:avLst/>
          <a:gdLst/>
          <a:ahLst/>
          <a:cxnLst/>
          <a:rect l="0" t="0" r="0" b="0"/>
          <a:pathLst>
            <a:path>
              <a:moveTo>
                <a:pt x="1359154" y="0"/>
              </a:moveTo>
              <a:lnTo>
                <a:pt x="1359154"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316140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0" i="0" kern="1200" dirty="0">
              <a:latin typeface="Open Sans Light"/>
            </a:rPr>
            <a:t>Sidérurgie</a:t>
          </a:r>
          <a:endParaRPr lang="en-US" sz="1400" b="0" i="0" kern="1200" dirty="0">
            <a:latin typeface="Open Sans Light"/>
            <a:ea typeface="Open Sans Light" panose="020B0306030504020204" pitchFamily="34" charset="0"/>
            <a:cs typeface="Open Sans Light" panose="020B0306030504020204" pitchFamily="34" charset="0"/>
          </a:endParaRPr>
        </a:p>
      </dsp:txBody>
      <dsp:txXfrm>
        <a:off x="3181814" y="2869916"/>
        <a:ext cx="1004675" cy="656174"/>
      </dsp:txXfrm>
    </dsp:sp>
    <dsp:sp modelId="{0E2848D1-69E0-4D0A-947C-3A7C779DCD78}">
      <dsp:nvSpPr>
        <dsp:cNvPr id="0" name=""/>
        <dsp:cNvSpPr/>
      </dsp:nvSpPr>
      <dsp:spPr>
        <a:xfrm>
          <a:off x="4997586" y="2570701"/>
          <a:ext cx="91440" cy="278800"/>
        </a:xfrm>
        <a:custGeom>
          <a:avLst/>
          <a:gdLst/>
          <a:ahLst/>
          <a:cxnLst/>
          <a:rect l="0" t="0" r="0" b="0"/>
          <a:pathLst>
            <a:path>
              <a:moveTo>
                <a:pt x="45720" y="0"/>
              </a:moveTo>
              <a:lnTo>
                <a:pt x="4572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4520554"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Agriculture</a:t>
          </a:r>
        </a:p>
      </dsp:txBody>
      <dsp:txXfrm>
        <a:off x="4540968" y="2869916"/>
        <a:ext cx="1004675" cy="656174"/>
      </dsp:txXfrm>
    </dsp:sp>
    <dsp:sp modelId="{23FDE072-C851-47A8-88F6-8DEA164C3F98}">
      <dsp:nvSpPr>
        <dsp:cNvPr id="0" name=""/>
        <dsp:cNvSpPr/>
      </dsp:nvSpPr>
      <dsp:spPr>
        <a:xfrm>
          <a:off x="5043306" y="2570701"/>
          <a:ext cx="1359154" cy="278800"/>
        </a:xfrm>
        <a:custGeom>
          <a:avLst/>
          <a:gdLst/>
          <a:ahLst/>
          <a:cxnLst/>
          <a:rect l="0" t="0" r="0" b="0"/>
          <a:pathLst>
            <a:path>
              <a:moveTo>
                <a:pt x="0" y="0"/>
              </a:moveTo>
              <a:lnTo>
                <a:pt x="0" y="139400"/>
              </a:lnTo>
              <a:lnTo>
                <a:pt x="1359154" y="139400"/>
              </a:lnTo>
              <a:lnTo>
                <a:pt x="1359154"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5879709"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Autres</a:t>
          </a:r>
        </a:p>
      </dsp:txBody>
      <dsp:txXfrm>
        <a:off x="5900123" y="2869916"/>
        <a:ext cx="1004675" cy="656174"/>
      </dsp:txXfrm>
    </dsp:sp>
    <dsp:sp modelId="{1C8AE58C-3315-4AE1-A9B8-35CEDD01C24D}">
      <dsp:nvSpPr>
        <dsp:cNvPr id="0" name=""/>
        <dsp:cNvSpPr/>
      </dsp:nvSpPr>
      <dsp:spPr>
        <a:xfrm>
          <a:off x="6402460" y="1594898"/>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07B1C-67B9-4960-BDCC-6C450CF61661}">
      <dsp:nvSpPr>
        <dsp:cNvPr id="0" name=""/>
        <dsp:cNvSpPr/>
      </dsp:nvSpPr>
      <dsp:spPr>
        <a:xfrm>
          <a:off x="5879709"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Ménage</a:t>
          </a:r>
        </a:p>
      </dsp:txBody>
      <dsp:txXfrm>
        <a:off x="5900123" y="1894113"/>
        <a:ext cx="1004675" cy="656174"/>
      </dsp:txXfrm>
    </dsp:sp>
    <dsp:sp modelId="{A8433A5B-0D83-4458-818F-40304DCBB2D5}">
      <dsp:nvSpPr>
        <dsp:cNvPr id="0" name=""/>
        <dsp:cNvSpPr/>
      </dsp:nvSpPr>
      <dsp:spPr>
        <a:xfrm>
          <a:off x="7082038" y="1594898"/>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CAEFD-2EB8-42DC-93D7-E1A530DCF69F}">
      <dsp:nvSpPr>
        <dsp:cNvPr id="0" name=""/>
        <dsp:cNvSpPr/>
      </dsp:nvSpPr>
      <dsp:spPr>
        <a:xfrm>
          <a:off x="7238863"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Service</a:t>
          </a:r>
        </a:p>
      </dsp:txBody>
      <dsp:txXfrm>
        <a:off x="7259277" y="1894113"/>
        <a:ext cx="1004675" cy="656174"/>
      </dsp:txXfrm>
    </dsp:sp>
    <dsp:sp modelId="{6F715008-0D3D-4150-A37A-697C5D5A8E9D}">
      <dsp:nvSpPr>
        <dsp:cNvPr id="0" name=""/>
        <dsp:cNvSpPr/>
      </dsp:nvSpPr>
      <dsp:spPr>
        <a:xfrm>
          <a:off x="7082038" y="1594898"/>
          <a:ext cx="2038731" cy="278800"/>
        </a:xfrm>
        <a:custGeom>
          <a:avLst/>
          <a:gdLst/>
          <a:ahLst/>
          <a:cxnLst/>
          <a:rect l="0" t="0" r="0" b="0"/>
          <a:pathLst>
            <a:path>
              <a:moveTo>
                <a:pt x="0" y="0"/>
              </a:moveTo>
              <a:lnTo>
                <a:pt x="0" y="139400"/>
              </a:lnTo>
              <a:lnTo>
                <a:pt x="2038731" y="139400"/>
              </a:lnTo>
              <a:lnTo>
                <a:pt x="2038731"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32E23-43F2-4F60-B804-5AA7E3D57B63}">
      <dsp:nvSpPr>
        <dsp:cNvPr id="0" name=""/>
        <dsp:cNvSpPr/>
      </dsp:nvSpPr>
      <dsp:spPr>
        <a:xfrm>
          <a:off x="8598018"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Transport</a:t>
          </a:r>
        </a:p>
      </dsp:txBody>
      <dsp:txXfrm>
        <a:off x="8618432" y="1894113"/>
        <a:ext cx="1004675" cy="656174"/>
      </dsp:txXfrm>
    </dsp:sp>
    <dsp:sp modelId="{950DEDA0-7A32-48FC-A999-05C93E0BCF88}">
      <dsp:nvSpPr>
        <dsp:cNvPr id="0" name=""/>
        <dsp:cNvSpPr/>
      </dsp:nvSpPr>
      <dsp:spPr>
        <a:xfrm>
          <a:off x="8441192" y="2570701"/>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8DD86-D1A3-461B-91CB-90EBECC63E6D}">
      <dsp:nvSpPr>
        <dsp:cNvPr id="0" name=""/>
        <dsp:cNvSpPr/>
      </dsp:nvSpPr>
      <dsp:spPr>
        <a:xfrm>
          <a:off x="791844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Personnel</a:t>
          </a:r>
        </a:p>
      </dsp:txBody>
      <dsp:txXfrm>
        <a:off x="7938854" y="2869916"/>
        <a:ext cx="1004675" cy="656174"/>
      </dsp:txXfrm>
    </dsp:sp>
    <dsp:sp modelId="{DB2A0DA2-88D6-4666-A995-4C017AD428FF}">
      <dsp:nvSpPr>
        <dsp:cNvPr id="0" name=""/>
        <dsp:cNvSpPr/>
      </dsp:nvSpPr>
      <dsp:spPr>
        <a:xfrm>
          <a:off x="9120769" y="2570701"/>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487DD-2831-47E1-8916-6F1FD860A6A4}">
      <dsp:nvSpPr>
        <dsp:cNvPr id="0" name=""/>
        <dsp:cNvSpPr/>
      </dsp:nvSpPr>
      <dsp:spPr>
        <a:xfrm>
          <a:off x="9277595"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Fret</a:t>
          </a:r>
        </a:p>
      </dsp:txBody>
      <dsp:txXfrm>
        <a:off x="9298009" y="2869916"/>
        <a:ext cx="1004675" cy="656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Reconstruction de la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 base</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Élaboration</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scénarios</a:t>
          </a:r>
          <a:endPar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Analyse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résultats</a:t>
          </a:r>
          <a:endPar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613750" y="1765160"/>
        <a:ext cx="1683434" cy="1122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EBE4-3719-4ADF-B2CC-41A84D18B988}">
      <dsp:nvSpPr>
        <dsp:cNvPr id="0" name=""/>
        <dsp:cNvSpPr/>
      </dsp:nvSpPr>
      <dsp:spPr>
        <a:xfrm>
          <a:off x="5299" y="580188"/>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fr-FR" sz="2800" b="0" i="0" kern="1200" dirty="0">
              <a:latin typeface="Open Sans Light"/>
            </a:rPr>
            <a:t>À partir de MAED-D</a:t>
          </a:r>
          <a:endParaRPr lang="en-US" sz="2800" b="0" i="0" kern="1200" dirty="0">
            <a:latin typeface="Open Sans Light"/>
            <a:ea typeface="Open Sans Light" panose="020B0306030504020204" pitchFamily="34" charset="0"/>
            <a:cs typeface="Open Sans Light" panose="020B0306030504020204" pitchFamily="34" charset="0"/>
          </a:endParaRPr>
        </a:p>
      </dsp:txBody>
      <dsp:txXfrm>
        <a:off x="5299" y="580188"/>
        <a:ext cx="5097396" cy="1087212"/>
      </dsp:txXfrm>
    </dsp:sp>
    <dsp:sp modelId="{B1AB6218-FE19-4A26-9081-D7F60DE28E53}">
      <dsp:nvSpPr>
        <dsp:cNvPr id="0" name=""/>
        <dsp:cNvSpPr/>
      </dsp:nvSpPr>
      <dsp:spPr>
        <a:xfrm>
          <a:off x="515038" y="1581135"/>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pitchFamily="34" charset="0"/>
            <a:buNone/>
          </a:pP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Horizon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temporel</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de la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période</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d'étude</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années</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de base et de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référence</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a:t>
          </a:r>
          <a:endParaRPr lang="en-US" sz="1800" b="0" i="0" kern="1200" dirty="0">
            <a:latin typeface="Open Sans Light"/>
            <a:ea typeface="Open Sans Light" panose="020B0306030504020204" pitchFamily="34" charset="0"/>
            <a:cs typeface="Open Sans Light" panose="020B0306030504020204" pitchFamily="34" charset="0"/>
          </a:endParaRPr>
        </a:p>
      </dsp:txBody>
      <dsp:txXfrm>
        <a:off x="541133" y="1607230"/>
        <a:ext cx="4025726" cy="838763"/>
      </dsp:txXfrm>
    </dsp:sp>
    <dsp:sp modelId="{FF03B880-36BB-448F-A997-1E36C79377A1}">
      <dsp:nvSpPr>
        <dsp:cNvPr id="0" name=""/>
        <dsp:cNvSpPr/>
      </dsp:nvSpPr>
      <dsp:spPr>
        <a:xfrm>
          <a:off x="515038" y="2902018"/>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Demande</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moyenne</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d'électricité</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par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secteur</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par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année</a:t>
          </a:r>
          <a:endParaRPr lang="en-GB" sz="1800" b="0" i="0" kern="1200" dirty="0">
            <a:solidFill>
              <a:srgbClr val="000000"/>
            </a:solidFill>
            <a:latin typeface="Open Sans Light"/>
            <a:ea typeface="Open Sans Light" panose="020B0306030504020204" pitchFamily="34" charset="0"/>
            <a:cs typeface="Open Sans Light" panose="020B0306030504020204" pitchFamily="34" charset="0"/>
          </a:endParaRPr>
        </a:p>
      </dsp:txBody>
      <dsp:txXfrm>
        <a:off x="541133" y="2928113"/>
        <a:ext cx="4025726" cy="838763"/>
      </dsp:txXfrm>
    </dsp:sp>
    <dsp:sp modelId="{665705E6-9B61-465A-B33D-C028F3C8B38D}">
      <dsp:nvSpPr>
        <dsp:cNvPr id="0" name=""/>
        <dsp:cNvSpPr/>
      </dsp:nvSpPr>
      <dsp:spPr>
        <a:xfrm>
          <a:off x="5484999" y="513977"/>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dirty="0">
              <a:latin typeface="Open Sans Light"/>
              <a:ea typeface="Open Sans Light" panose="020B0306030504020204" pitchFamily="34" charset="0"/>
              <a:cs typeface="Open Sans Light" panose="020B0306030504020204" pitchFamily="34" charset="0"/>
            </a:rPr>
            <a:t>De l'utilisateur</a:t>
          </a:r>
        </a:p>
      </dsp:txBody>
      <dsp:txXfrm>
        <a:off x="5484999" y="513977"/>
        <a:ext cx="5097396" cy="1087212"/>
      </dsp:txXfrm>
    </dsp:sp>
    <dsp:sp modelId="{9BBA4110-0BA2-49E2-ACFA-4DD482CD00C7}">
      <dsp:nvSpPr>
        <dsp:cNvPr id="0" name=""/>
        <dsp:cNvSpPr/>
      </dsp:nvSpPr>
      <dsp:spPr>
        <a:xfrm>
          <a:off x="5994739" y="123031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Saisons</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240472"/>
        <a:ext cx="4057608" cy="326365"/>
      </dsp:txXfrm>
    </dsp:sp>
    <dsp:sp modelId="{99385AF1-1AC4-485E-9643-C187F1892C13}">
      <dsp:nvSpPr>
        <dsp:cNvPr id="0" name=""/>
        <dsp:cNvSpPr/>
      </dsp:nvSpPr>
      <dsp:spPr>
        <a:xfrm>
          <a:off x="5994739" y="157965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dirty="0">
              <a:solidFill>
                <a:schemeClr val="bg1"/>
              </a:solidFill>
              <a:latin typeface="Open Sans Light"/>
              <a:ea typeface="Open Sans Light" panose="020B0306030504020204" pitchFamily="34" charset="0"/>
              <a:cs typeface="Open Sans Light" panose="020B0306030504020204" pitchFamily="34" charset="0"/>
            </a:rPr>
            <a:t>Jours fériés (chaque semaine, pendant l'année)</a:t>
          </a:r>
          <a:endParaRPr lang="en-US" sz="1200" b="0" i="0" kern="1200" dirty="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589812"/>
        <a:ext cx="4057608" cy="326365"/>
      </dsp:txXfrm>
    </dsp:sp>
    <dsp:sp modelId="{C22874B7-6D21-4195-935B-29DDEC535F77}">
      <dsp:nvSpPr>
        <dsp:cNvPr id="0" name=""/>
        <dsp:cNvSpPr/>
      </dsp:nvSpPr>
      <dsp:spPr>
        <a:xfrm>
          <a:off x="5994739" y="192899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Types de jours (jours de semaine normaux)</a:t>
          </a:r>
        </a:p>
      </dsp:txBody>
      <dsp:txXfrm>
        <a:off x="6004893" y="1939152"/>
        <a:ext cx="4057608" cy="326365"/>
      </dsp:txXfrm>
    </dsp:sp>
    <dsp:sp modelId="{1AE488AD-8AA4-4DC8-BDF1-099B60490CC9}">
      <dsp:nvSpPr>
        <dsp:cNvPr id="0" name=""/>
        <dsp:cNvSpPr/>
      </dsp:nvSpPr>
      <dsp:spPr>
        <a:xfrm>
          <a:off x="5994739" y="227833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Coefficients saisonniers, journaliers et horaires</a:t>
          </a:r>
        </a:p>
      </dsp:txBody>
      <dsp:txXfrm>
        <a:off x="6004893" y="2288492"/>
        <a:ext cx="4057608" cy="326365"/>
      </dsp:txXfrm>
    </dsp:sp>
    <dsp:sp modelId="{BB2105C5-4684-4470-994D-0947CE0D510E}">
      <dsp:nvSpPr>
        <dsp:cNvPr id="0" name=""/>
        <dsp:cNvSpPr/>
      </dsp:nvSpPr>
      <dsp:spPr>
        <a:xfrm>
          <a:off x="5994739" y="262767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Part de l'électricité fournie par le réseau, par secteur</a:t>
          </a:r>
        </a:p>
      </dsp:txBody>
      <dsp:txXfrm>
        <a:off x="6004893" y="2637832"/>
        <a:ext cx="4057608" cy="326365"/>
      </dsp:txXfrm>
    </dsp:sp>
    <dsp:sp modelId="{16D5C49E-41FA-4445-A12B-136F00ADD146}">
      <dsp:nvSpPr>
        <dsp:cNvPr id="0" name=""/>
        <dsp:cNvSpPr/>
      </dsp:nvSpPr>
      <dsp:spPr>
        <a:xfrm>
          <a:off x="5994739" y="297701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Part des clients par secteur</a:t>
          </a:r>
        </a:p>
      </dsp:txBody>
      <dsp:txXfrm>
        <a:off x="6004893" y="2987172"/>
        <a:ext cx="4057608" cy="326365"/>
      </dsp:txXfrm>
    </dsp:sp>
    <dsp:sp modelId="{C1C2464B-3A1E-44A0-8B8D-52B47C97AC96}">
      <dsp:nvSpPr>
        <dsp:cNvPr id="0" name=""/>
        <dsp:cNvSpPr/>
      </dsp:nvSpPr>
      <dsp:spPr>
        <a:xfrm>
          <a:off x="5994739" y="332635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dirty="0" err="1">
              <a:solidFill>
                <a:srgbClr val="000000"/>
              </a:solidFill>
              <a:latin typeface="Open Sans Light"/>
              <a:ea typeface="Open Sans Light" panose="020B0306030504020204" pitchFamily="34" charset="0"/>
              <a:cs typeface="Open Sans Light" panose="020B0306030504020204" pitchFamily="34" charset="0"/>
            </a:rPr>
            <a:t>Pertes</a:t>
          </a:r>
          <a:r>
            <a:rPr lang="en-GB" sz="1200" b="0" i="0" kern="1200" dirty="0">
              <a:solidFill>
                <a:srgbClr val="000000"/>
              </a:solidFill>
              <a:latin typeface="Open Sans Light"/>
              <a:ea typeface="Open Sans Light" panose="020B0306030504020204" pitchFamily="34" charset="0"/>
              <a:cs typeface="Open Sans Light" panose="020B0306030504020204" pitchFamily="34" charset="0"/>
            </a:rPr>
            <a:t> de transport</a:t>
          </a:r>
        </a:p>
      </dsp:txBody>
      <dsp:txXfrm>
        <a:off x="6004893" y="3336512"/>
        <a:ext cx="4057608" cy="326365"/>
      </dsp:txXfrm>
    </dsp:sp>
    <dsp:sp modelId="{18D275E2-7120-4A41-9BC6-6C5C903D943E}">
      <dsp:nvSpPr>
        <dsp:cNvPr id="0" name=""/>
        <dsp:cNvSpPr/>
      </dsp:nvSpPr>
      <dsp:spPr>
        <a:xfrm>
          <a:off x="5994739" y="367569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Pertes de distribution par secteur</a:t>
          </a:r>
        </a:p>
      </dsp:txBody>
      <dsp:txXfrm>
        <a:off x="6004893" y="3685852"/>
        <a:ext cx="4057608" cy="326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C0F4-FCF6-4620-B9A9-51B836FDDBA6}">
      <dsp:nvSpPr>
        <dsp:cNvPr id="0" name=""/>
        <dsp:cNvSpPr/>
      </dsp:nvSpPr>
      <dsp:spPr>
        <a:xfrm>
          <a:off x="388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Lundi</a:t>
          </a:r>
        </a:p>
      </dsp:txBody>
      <dsp:txXfrm>
        <a:off x="33580" y="29699"/>
        <a:ext cx="954617" cy="1065146"/>
      </dsp:txXfrm>
    </dsp:sp>
    <dsp:sp modelId="{8C950C8F-45DF-4012-9CB8-EAB26DDA647A}">
      <dsp:nvSpPr>
        <dsp:cNvPr id="0" name=""/>
        <dsp:cNvSpPr/>
      </dsp:nvSpPr>
      <dsp:spPr>
        <a:xfrm>
          <a:off x="118825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Mardi</a:t>
          </a:r>
        </a:p>
      </dsp:txBody>
      <dsp:txXfrm>
        <a:off x="1217950" y="29699"/>
        <a:ext cx="954617" cy="1065146"/>
      </dsp:txXfrm>
    </dsp:sp>
    <dsp:sp modelId="{15121DE7-604E-4EAE-BB45-D550FCB5111C}">
      <dsp:nvSpPr>
        <dsp:cNvPr id="0" name=""/>
        <dsp:cNvSpPr/>
      </dsp:nvSpPr>
      <dsp:spPr>
        <a:xfrm>
          <a:off x="237262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Mercredi</a:t>
          </a:r>
        </a:p>
      </dsp:txBody>
      <dsp:txXfrm>
        <a:off x="2402320" y="29699"/>
        <a:ext cx="954617" cy="1065146"/>
      </dsp:txXfrm>
    </dsp:sp>
    <dsp:sp modelId="{5CDD22F7-3CE1-4B48-A8B2-BA642F725ED4}">
      <dsp:nvSpPr>
        <dsp:cNvPr id="0" name=""/>
        <dsp:cNvSpPr/>
      </dsp:nvSpPr>
      <dsp:spPr>
        <a:xfrm>
          <a:off x="355699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Jeudi</a:t>
          </a:r>
        </a:p>
      </dsp:txBody>
      <dsp:txXfrm>
        <a:off x="3586691" y="29699"/>
        <a:ext cx="954617" cy="1065146"/>
      </dsp:txXfrm>
    </dsp:sp>
    <dsp:sp modelId="{042125E4-A589-49F8-AF57-89409EF4ABCF}">
      <dsp:nvSpPr>
        <dsp:cNvPr id="0" name=""/>
        <dsp:cNvSpPr/>
      </dsp:nvSpPr>
      <dsp:spPr>
        <a:xfrm>
          <a:off x="474136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Vendredi </a:t>
          </a:r>
        </a:p>
      </dsp:txBody>
      <dsp:txXfrm>
        <a:off x="4771061" y="29699"/>
        <a:ext cx="954617" cy="1065146"/>
      </dsp:txXfrm>
    </dsp:sp>
    <dsp:sp modelId="{D2F647F9-E930-4312-895D-FEB4275B6998}">
      <dsp:nvSpPr>
        <dsp:cNvPr id="0" name=""/>
        <dsp:cNvSpPr/>
      </dsp:nvSpPr>
      <dsp:spPr>
        <a:xfrm>
          <a:off x="592573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Samedi</a:t>
          </a:r>
        </a:p>
      </dsp:txBody>
      <dsp:txXfrm>
        <a:off x="5955431" y="29699"/>
        <a:ext cx="954617" cy="1065146"/>
      </dsp:txXfrm>
    </dsp:sp>
    <dsp:sp modelId="{7150EBF6-A33E-4AB4-866A-C8697756E33C}">
      <dsp:nvSpPr>
        <dsp:cNvPr id="0" name=""/>
        <dsp:cNvSpPr/>
      </dsp:nvSpPr>
      <dsp:spPr>
        <a:xfrm>
          <a:off x="711010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Dimanche</a:t>
          </a:r>
        </a:p>
      </dsp:txBody>
      <dsp:txXfrm>
        <a:off x="7139801" y="29699"/>
        <a:ext cx="954617" cy="1065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C0F4-FCF6-4620-B9A9-51B836FDDBA6}">
      <dsp:nvSpPr>
        <dsp:cNvPr id="0" name=""/>
        <dsp:cNvSpPr/>
      </dsp:nvSpPr>
      <dsp:spPr>
        <a:xfrm>
          <a:off x="388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Lundi</a:t>
          </a:r>
        </a:p>
      </dsp:txBody>
      <dsp:txXfrm>
        <a:off x="33580" y="29699"/>
        <a:ext cx="954617" cy="1065146"/>
      </dsp:txXfrm>
    </dsp:sp>
    <dsp:sp modelId="{8C950C8F-45DF-4012-9CB8-EAB26DDA647A}">
      <dsp:nvSpPr>
        <dsp:cNvPr id="0" name=""/>
        <dsp:cNvSpPr/>
      </dsp:nvSpPr>
      <dsp:spPr>
        <a:xfrm>
          <a:off x="118825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Mardi</a:t>
          </a:r>
        </a:p>
      </dsp:txBody>
      <dsp:txXfrm>
        <a:off x="1217950" y="29699"/>
        <a:ext cx="954617" cy="1065146"/>
      </dsp:txXfrm>
    </dsp:sp>
    <dsp:sp modelId="{15121DE7-604E-4EAE-BB45-D550FCB5111C}">
      <dsp:nvSpPr>
        <dsp:cNvPr id="0" name=""/>
        <dsp:cNvSpPr/>
      </dsp:nvSpPr>
      <dsp:spPr>
        <a:xfrm>
          <a:off x="237262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Mercredi</a:t>
          </a:r>
        </a:p>
      </dsp:txBody>
      <dsp:txXfrm>
        <a:off x="2402320" y="29699"/>
        <a:ext cx="954617" cy="1065146"/>
      </dsp:txXfrm>
    </dsp:sp>
    <dsp:sp modelId="{5CDD22F7-3CE1-4B48-A8B2-BA642F725ED4}">
      <dsp:nvSpPr>
        <dsp:cNvPr id="0" name=""/>
        <dsp:cNvSpPr/>
      </dsp:nvSpPr>
      <dsp:spPr>
        <a:xfrm>
          <a:off x="355699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Jeudi</a:t>
          </a:r>
        </a:p>
      </dsp:txBody>
      <dsp:txXfrm>
        <a:off x="3586691" y="29699"/>
        <a:ext cx="954617" cy="1065146"/>
      </dsp:txXfrm>
    </dsp:sp>
    <dsp:sp modelId="{042125E4-A589-49F8-AF57-89409EF4ABCF}">
      <dsp:nvSpPr>
        <dsp:cNvPr id="0" name=""/>
        <dsp:cNvSpPr/>
      </dsp:nvSpPr>
      <dsp:spPr>
        <a:xfrm>
          <a:off x="474136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Vendredi </a:t>
          </a:r>
        </a:p>
      </dsp:txBody>
      <dsp:txXfrm>
        <a:off x="4771061" y="29699"/>
        <a:ext cx="954617" cy="1065146"/>
      </dsp:txXfrm>
    </dsp:sp>
    <dsp:sp modelId="{D2F647F9-E930-4312-895D-FEB4275B6998}">
      <dsp:nvSpPr>
        <dsp:cNvPr id="0" name=""/>
        <dsp:cNvSpPr/>
      </dsp:nvSpPr>
      <dsp:spPr>
        <a:xfrm>
          <a:off x="592573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Samedi</a:t>
          </a:r>
        </a:p>
      </dsp:txBody>
      <dsp:txXfrm>
        <a:off x="5955431" y="29699"/>
        <a:ext cx="954617" cy="1065146"/>
      </dsp:txXfrm>
    </dsp:sp>
    <dsp:sp modelId="{7150EBF6-A33E-4AB4-866A-C8697756E33C}">
      <dsp:nvSpPr>
        <dsp:cNvPr id="0" name=""/>
        <dsp:cNvSpPr/>
      </dsp:nvSpPr>
      <dsp:spPr>
        <a:xfrm>
          <a:off x="711010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Dimanche</a:t>
          </a:r>
        </a:p>
      </dsp:txBody>
      <dsp:txXfrm>
        <a:off x="7139801" y="29699"/>
        <a:ext cx="954617" cy="10651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Reconstruction de la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horaire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l'année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 base</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Élaboration</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scénarios</a:t>
          </a:r>
          <a:endPar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Analyse</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 des </a:t>
          </a:r>
          <a:r>
            <a:rPr lang="en-US" sz="1600" b="0" i="0" kern="1200" dirty="0" err="1">
              <a:latin typeface="Open Sans Light" panose="020B0306030504020204" pitchFamily="34" charset="0"/>
              <a:ea typeface="Open Sans Light" panose="020B0306030504020204" pitchFamily="34" charset="0"/>
              <a:cs typeface="Open Sans Light" panose="020B0306030504020204" pitchFamily="34" charset="0"/>
            </a:rPr>
            <a:t>résultats</a:t>
          </a:r>
          <a:endPar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613750" y="1765160"/>
        <a:ext cx="1683434" cy="1122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EBE4-3719-4ADF-B2CC-41A84D18B988}">
      <dsp:nvSpPr>
        <dsp:cNvPr id="0" name=""/>
        <dsp:cNvSpPr/>
      </dsp:nvSpPr>
      <dsp:spPr>
        <a:xfrm>
          <a:off x="0" y="662476"/>
          <a:ext cx="5097396" cy="34705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dirty="0">
              <a:latin typeface="Open Sans Light"/>
              <a:ea typeface="Open Sans Light" panose="020B0306030504020204" pitchFamily="34" charset="0"/>
              <a:cs typeface="Open Sans Light" panose="020B0306030504020204" pitchFamily="34" charset="0"/>
            </a:rPr>
            <a:t>A </a:t>
          </a:r>
          <a:r>
            <a:rPr lang="en-US" sz="2800" b="0" i="0" kern="1200" dirty="0" err="1">
              <a:latin typeface="Open Sans Light"/>
              <a:ea typeface="Open Sans Light" panose="020B0306030504020204" pitchFamily="34" charset="0"/>
              <a:cs typeface="Open Sans Light" panose="020B0306030504020204" pitchFamily="34" charset="0"/>
            </a:rPr>
            <a:t>partir</a:t>
          </a:r>
          <a:r>
            <a:rPr lang="en-US" sz="2800" b="0" i="0" kern="1200" dirty="0">
              <a:latin typeface="Open Sans Light"/>
              <a:ea typeface="Open Sans Light" panose="020B0306030504020204" pitchFamily="34" charset="0"/>
              <a:cs typeface="Open Sans Light" panose="020B0306030504020204" pitchFamily="34" charset="0"/>
            </a:rPr>
            <a:t> de MAED-D</a:t>
          </a:r>
        </a:p>
      </dsp:txBody>
      <dsp:txXfrm>
        <a:off x="0" y="662476"/>
        <a:ext cx="5097396" cy="1041166"/>
      </dsp:txXfrm>
    </dsp:sp>
    <dsp:sp modelId="{B1AB6218-FE19-4A26-9081-D7F60DE28E53}">
      <dsp:nvSpPr>
        <dsp:cNvPr id="0" name=""/>
        <dsp:cNvSpPr/>
      </dsp:nvSpPr>
      <dsp:spPr>
        <a:xfrm>
          <a:off x="515038" y="1581135"/>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itchFamily="34" charset="0"/>
            <a:buNone/>
          </a:pPr>
          <a:r>
            <a:rPr lang="en-GB" sz="1600" b="0" i="0" kern="1200" dirty="0">
              <a:solidFill>
                <a:srgbClr val="000000"/>
              </a:solidFill>
              <a:latin typeface="Open Sans Light"/>
              <a:ea typeface="Open Sans Light" panose="020B0306030504020204" pitchFamily="34" charset="0"/>
              <a:cs typeface="Open Sans Light" panose="020B0306030504020204" pitchFamily="34" charset="0"/>
            </a:rPr>
            <a:t>Horizon </a:t>
          </a:r>
          <a:r>
            <a:rPr lang="en-GB" sz="1600" b="0" i="0" kern="1200" dirty="0" err="1">
              <a:solidFill>
                <a:srgbClr val="000000"/>
              </a:solidFill>
              <a:latin typeface="Open Sans Light"/>
              <a:ea typeface="Open Sans Light" panose="020B0306030504020204" pitchFamily="34" charset="0"/>
              <a:cs typeface="Open Sans Light" panose="020B0306030504020204" pitchFamily="34" charset="0"/>
            </a:rPr>
            <a:t>temporel</a:t>
          </a:r>
          <a:r>
            <a:rPr lang="en-GB" sz="1600" b="0" i="0" kern="1200" dirty="0">
              <a:solidFill>
                <a:srgbClr val="000000"/>
              </a:solidFill>
              <a:latin typeface="Open Sans Light"/>
              <a:ea typeface="Open Sans Light" panose="020B0306030504020204" pitchFamily="34" charset="0"/>
              <a:cs typeface="Open Sans Light" panose="020B0306030504020204" pitchFamily="34" charset="0"/>
            </a:rPr>
            <a:t> de la </a:t>
          </a:r>
          <a:r>
            <a:rPr lang="en-GB" sz="1600" b="0" i="0" kern="1200" dirty="0" err="1">
              <a:solidFill>
                <a:srgbClr val="000000"/>
              </a:solidFill>
              <a:latin typeface="Open Sans Light"/>
              <a:ea typeface="Open Sans Light" panose="020B0306030504020204" pitchFamily="34" charset="0"/>
              <a:cs typeface="Open Sans Light" panose="020B0306030504020204" pitchFamily="34" charset="0"/>
            </a:rPr>
            <a:t>période</a:t>
          </a:r>
          <a:r>
            <a:rPr lang="en-GB" sz="1600" b="0" i="0" kern="1200" dirty="0">
              <a:solidFill>
                <a:srgbClr val="000000"/>
              </a:solidFill>
              <a:latin typeface="Open Sans Light"/>
              <a:ea typeface="Open Sans Light" panose="020B0306030504020204" pitchFamily="34" charset="0"/>
              <a:cs typeface="Open Sans Light" panose="020B0306030504020204" pitchFamily="34" charset="0"/>
            </a:rPr>
            <a:t> </a:t>
          </a:r>
          <a:r>
            <a:rPr lang="en-GB" sz="1600" b="0" i="0" kern="1200" dirty="0" err="1">
              <a:solidFill>
                <a:srgbClr val="000000"/>
              </a:solidFill>
              <a:latin typeface="Open Sans Light"/>
              <a:ea typeface="Open Sans Light" panose="020B0306030504020204" pitchFamily="34" charset="0"/>
              <a:cs typeface="Open Sans Light" panose="020B0306030504020204" pitchFamily="34" charset="0"/>
            </a:rPr>
            <a:t>d'étude</a:t>
          </a:r>
          <a:r>
            <a:rPr lang="en-GB" sz="1600" b="0" i="0" kern="1200" dirty="0">
              <a:solidFill>
                <a:srgbClr val="000000"/>
              </a:solidFill>
              <a:latin typeface="Open Sans Light"/>
              <a:ea typeface="Open Sans Light" panose="020B0306030504020204" pitchFamily="34" charset="0"/>
              <a:cs typeface="Open Sans Light" panose="020B0306030504020204" pitchFamily="34" charset="0"/>
            </a:rPr>
            <a:t> (</a:t>
          </a:r>
          <a:r>
            <a:rPr lang="en-GB" sz="1600" b="0" i="0" kern="1200" dirty="0" err="1">
              <a:solidFill>
                <a:srgbClr val="000000"/>
              </a:solidFill>
              <a:latin typeface="Open Sans Light"/>
              <a:ea typeface="Open Sans Light" panose="020B0306030504020204" pitchFamily="34" charset="0"/>
              <a:cs typeface="Open Sans Light" panose="020B0306030504020204" pitchFamily="34" charset="0"/>
            </a:rPr>
            <a:t>années</a:t>
          </a:r>
          <a:r>
            <a:rPr lang="en-GB" sz="1600" b="0" i="0" kern="1200" dirty="0">
              <a:solidFill>
                <a:srgbClr val="000000"/>
              </a:solidFill>
              <a:latin typeface="Open Sans Light"/>
              <a:ea typeface="Open Sans Light" panose="020B0306030504020204" pitchFamily="34" charset="0"/>
              <a:cs typeface="Open Sans Light" panose="020B0306030504020204" pitchFamily="34" charset="0"/>
            </a:rPr>
            <a:t> de base et de </a:t>
          </a:r>
          <a:r>
            <a:rPr lang="en-GB" sz="1600" b="0" i="0" kern="1200" dirty="0" err="1">
              <a:solidFill>
                <a:srgbClr val="000000"/>
              </a:solidFill>
              <a:latin typeface="Open Sans Light"/>
              <a:ea typeface="Open Sans Light" panose="020B0306030504020204" pitchFamily="34" charset="0"/>
              <a:cs typeface="Open Sans Light" panose="020B0306030504020204" pitchFamily="34" charset="0"/>
            </a:rPr>
            <a:t>référence</a:t>
          </a:r>
          <a:r>
            <a:rPr lang="en-GB" sz="1600" b="0" i="0" kern="1200" dirty="0">
              <a:solidFill>
                <a:srgbClr val="000000"/>
              </a:solidFill>
              <a:latin typeface="Open Sans Light"/>
              <a:ea typeface="Open Sans Light" panose="020B0306030504020204" pitchFamily="34" charset="0"/>
              <a:cs typeface="Open Sans Light" panose="020B0306030504020204" pitchFamily="34" charset="0"/>
            </a:rPr>
            <a:t>)</a:t>
          </a:r>
          <a:endParaRPr lang="en-US" sz="1600" b="0" i="0" kern="1200" dirty="0">
            <a:latin typeface="Open Sans Light"/>
            <a:ea typeface="Open Sans Light" panose="020B0306030504020204" pitchFamily="34" charset="0"/>
            <a:cs typeface="Open Sans Light" panose="020B0306030504020204" pitchFamily="34" charset="0"/>
          </a:endParaRPr>
        </a:p>
      </dsp:txBody>
      <dsp:txXfrm>
        <a:off x="541133" y="1607230"/>
        <a:ext cx="4025726" cy="838763"/>
      </dsp:txXfrm>
    </dsp:sp>
    <dsp:sp modelId="{FF03B880-36BB-448F-A997-1E36C79377A1}">
      <dsp:nvSpPr>
        <dsp:cNvPr id="0" name=""/>
        <dsp:cNvSpPr/>
      </dsp:nvSpPr>
      <dsp:spPr>
        <a:xfrm>
          <a:off x="515038" y="2902018"/>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Demande</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moyenne</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d'électricité</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par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secteur</a:t>
          </a:r>
          <a:r>
            <a:rPr lang="en-GB" sz="1800" b="0" i="0" kern="1200" dirty="0">
              <a:solidFill>
                <a:srgbClr val="000000"/>
              </a:solidFill>
              <a:latin typeface="Open Sans Light"/>
              <a:ea typeface="Open Sans Light" panose="020B0306030504020204" pitchFamily="34" charset="0"/>
              <a:cs typeface="Open Sans Light" panose="020B0306030504020204" pitchFamily="34" charset="0"/>
            </a:rPr>
            <a:t>, par </a:t>
          </a:r>
          <a:r>
            <a:rPr lang="en-GB" sz="1800" b="0" i="0" kern="1200" dirty="0" err="1">
              <a:solidFill>
                <a:srgbClr val="000000"/>
              </a:solidFill>
              <a:latin typeface="Open Sans Light"/>
              <a:ea typeface="Open Sans Light" panose="020B0306030504020204" pitchFamily="34" charset="0"/>
              <a:cs typeface="Open Sans Light" panose="020B0306030504020204" pitchFamily="34" charset="0"/>
            </a:rPr>
            <a:t>année</a:t>
          </a:r>
          <a:endParaRPr lang="en-GB" sz="1800" b="0" i="0" kern="1200" dirty="0">
            <a:solidFill>
              <a:srgbClr val="000000"/>
            </a:solidFill>
            <a:latin typeface="Open Sans Light"/>
            <a:ea typeface="Open Sans Light" panose="020B0306030504020204" pitchFamily="34" charset="0"/>
            <a:cs typeface="Open Sans Light" panose="020B0306030504020204" pitchFamily="34" charset="0"/>
          </a:endParaRPr>
        </a:p>
      </dsp:txBody>
      <dsp:txXfrm>
        <a:off x="541133" y="2928113"/>
        <a:ext cx="4025726" cy="838763"/>
      </dsp:txXfrm>
    </dsp:sp>
    <dsp:sp modelId="{665705E6-9B61-465A-B33D-C028F3C8B38D}">
      <dsp:nvSpPr>
        <dsp:cNvPr id="0" name=""/>
        <dsp:cNvSpPr/>
      </dsp:nvSpPr>
      <dsp:spPr>
        <a:xfrm>
          <a:off x="5484999" y="549833"/>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dirty="0">
              <a:latin typeface="Open Sans Light"/>
              <a:ea typeface="Open Sans Light" panose="020B0306030504020204" pitchFamily="34" charset="0"/>
              <a:cs typeface="Open Sans Light" panose="020B0306030504020204" pitchFamily="34" charset="0"/>
            </a:rPr>
            <a:t>De </a:t>
          </a:r>
          <a:r>
            <a:rPr lang="en-US" sz="2800" b="0" i="0" kern="1200" dirty="0" err="1">
              <a:latin typeface="Open Sans Light"/>
              <a:ea typeface="Open Sans Light" panose="020B0306030504020204" pitchFamily="34" charset="0"/>
              <a:cs typeface="Open Sans Light" panose="020B0306030504020204" pitchFamily="34" charset="0"/>
            </a:rPr>
            <a:t>l'utilisateur</a:t>
          </a:r>
          <a:endParaRPr lang="en-US" sz="2800" b="0" i="0" kern="1200" dirty="0">
            <a:latin typeface="Open Sans Light"/>
            <a:ea typeface="Open Sans Light" panose="020B0306030504020204" pitchFamily="34" charset="0"/>
            <a:cs typeface="Open Sans Light" panose="020B0306030504020204" pitchFamily="34" charset="0"/>
          </a:endParaRPr>
        </a:p>
      </dsp:txBody>
      <dsp:txXfrm>
        <a:off x="5484999" y="549833"/>
        <a:ext cx="5097396" cy="1087212"/>
      </dsp:txXfrm>
    </dsp:sp>
    <dsp:sp modelId="{9BBA4110-0BA2-49E2-ACFA-4DD482CD00C7}">
      <dsp:nvSpPr>
        <dsp:cNvPr id="0" name=""/>
        <dsp:cNvSpPr/>
      </dsp:nvSpPr>
      <dsp:spPr>
        <a:xfrm>
          <a:off x="5994739" y="123031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Saisons</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240472"/>
        <a:ext cx="4057608" cy="326365"/>
      </dsp:txXfrm>
    </dsp:sp>
    <dsp:sp modelId="{99385AF1-1AC4-485E-9643-C187F1892C13}">
      <dsp:nvSpPr>
        <dsp:cNvPr id="0" name=""/>
        <dsp:cNvSpPr/>
      </dsp:nvSpPr>
      <dsp:spPr>
        <a:xfrm>
          <a:off x="5994739" y="157965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Jours fériés (chaque semaine, pendant l'année)</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589812"/>
        <a:ext cx="4057608" cy="326365"/>
      </dsp:txXfrm>
    </dsp:sp>
    <dsp:sp modelId="{C22874B7-6D21-4195-935B-29DDEC535F77}">
      <dsp:nvSpPr>
        <dsp:cNvPr id="0" name=""/>
        <dsp:cNvSpPr/>
      </dsp:nvSpPr>
      <dsp:spPr>
        <a:xfrm>
          <a:off x="5994739" y="192899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Types de jours (jours de semaine normaux)</a:t>
          </a:r>
        </a:p>
      </dsp:txBody>
      <dsp:txXfrm>
        <a:off x="6004893" y="1939152"/>
        <a:ext cx="4057608" cy="326365"/>
      </dsp:txXfrm>
    </dsp:sp>
    <dsp:sp modelId="{1AE488AD-8AA4-4DC8-BDF1-099B60490CC9}">
      <dsp:nvSpPr>
        <dsp:cNvPr id="0" name=""/>
        <dsp:cNvSpPr/>
      </dsp:nvSpPr>
      <dsp:spPr>
        <a:xfrm>
          <a:off x="5994739" y="227833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Coefficients saisonniers, journaliers et horaires</a:t>
          </a:r>
        </a:p>
      </dsp:txBody>
      <dsp:txXfrm>
        <a:off x="6004893" y="2288492"/>
        <a:ext cx="4057608" cy="326365"/>
      </dsp:txXfrm>
    </dsp:sp>
    <dsp:sp modelId="{BB2105C5-4684-4470-994D-0947CE0D510E}">
      <dsp:nvSpPr>
        <dsp:cNvPr id="0" name=""/>
        <dsp:cNvSpPr/>
      </dsp:nvSpPr>
      <dsp:spPr>
        <a:xfrm>
          <a:off x="5994739" y="262767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tx1"/>
              </a:solidFill>
              <a:latin typeface="Open Sans Light"/>
              <a:ea typeface="Open Sans Light" panose="020B0306030504020204" pitchFamily="34" charset="0"/>
              <a:cs typeface="Open Sans Light" panose="020B0306030504020204" pitchFamily="34" charset="0"/>
            </a:rPr>
            <a:t>Part de l'électricité fournie par le réseau, par secteur</a:t>
          </a:r>
        </a:p>
      </dsp:txBody>
      <dsp:txXfrm>
        <a:off x="6004893" y="2637832"/>
        <a:ext cx="4057608" cy="326365"/>
      </dsp:txXfrm>
    </dsp:sp>
    <dsp:sp modelId="{16D5C49E-41FA-4445-A12B-136F00ADD146}">
      <dsp:nvSpPr>
        <dsp:cNvPr id="0" name=""/>
        <dsp:cNvSpPr/>
      </dsp:nvSpPr>
      <dsp:spPr>
        <a:xfrm>
          <a:off x="5994739" y="297701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Part des clients par secteur</a:t>
          </a:r>
          <a:endParaRPr lang="en-GB" sz="1200" b="1" i="0" kern="1200">
            <a:solidFill>
              <a:srgbClr val="000000"/>
            </a:solidFill>
            <a:latin typeface="Open Sans Light"/>
            <a:ea typeface="Open Sans" panose="020B0606030504020204" pitchFamily="34" charset="0"/>
            <a:cs typeface="Open Sans" panose="020B0606030504020204" pitchFamily="34" charset="0"/>
          </a:endParaRPr>
        </a:p>
      </dsp:txBody>
      <dsp:txXfrm>
        <a:off x="6004893" y="2987172"/>
        <a:ext cx="4057608" cy="326365"/>
      </dsp:txXfrm>
    </dsp:sp>
    <dsp:sp modelId="{C1C2464B-3A1E-44A0-8B8D-52B47C97AC96}">
      <dsp:nvSpPr>
        <dsp:cNvPr id="0" name=""/>
        <dsp:cNvSpPr/>
      </dsp:nvSpPr>
      <dsp:spPr>
        <a:xfrm>
          <a:off x="5994739" y="332635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dirty="0" err="1">
              <a:solidFill>
                <a:srgbClr val="000000"/>
              </a:solidFill>
              <a:latin typeface="Open Sans Light"/>
              <a:ea typeface="Open Sans Light" panose="020B0306030504020204" pitchFamily="34" charset="0"/>
              <a:cs typeface="Open Sans Light" panose="020B0306030504020204" pitchFamily="34" charset="0"/>
            </a:rPr>
            <a:t>Pertes</a:t>
          </a:r>
          <a:r>
            <a:rPr lang="en-GB" sz="1200" b="0" i="0" kern="1200" dirty="0">
              <a:solidFill>
                <a:srgbClr val="000000"/>
              </a:solidFill>
              <a:latin typeface="Open Sans Light"/>
              <a:ea typeface="Open Sans Light" panose="020B0306030504020204" pitchFamily="34" charset="0"/>
              <a:cs typeface="Open Sans Light" panose="020B0306030504020204" pitchFamily="34" charset="0"/>
            </a:rPr>
            <a:t> de transport</a:t>
          </a:r>
        </a:p>
      </dsp:txBody>
      <dsp:txXfrm>
        <a:off x="6004893" y="3336512"/>
        <a:ext cx="4057608" cy="326365"/>
      </dsp:txXfrm>
    </dsp:sp>
    <dsp:sp modelId="{18D275E2-7120-4A41-9BC6-6C5C903D943E}">
      <dsp:nvSpPr>
        <dsp:cNvPr id="0" name=""/>
        <dsp:cNvSpPr/>
      </dsp:nvSpPr>
      <dsp:spPr>
        <a:xfrm>
          <a:off x="5994739" y="367569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Pertes de distribution par secteur</a:t>
          </a:r>
        </a:p>
      </dsp:txBody>
      <dsp:txXfrm>
        <a:off x="6004893" y="3685852"/>
        <a:ext cx="4057608" cy="3263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A5421-9090-436E-808D-9113A60EC7A0}">
      <dsp:nvSpPr>
        <dsp:cNvPr id="0" name=""/>
        <dsp:cNvSpPr/>
      </dsp:nvSpPr>
      <dsp:spPr>
        <a:xfrm>
          <a:off x="5224380" y="739891"/>
          <a:ext cx="2679615" cy="310038"/>
        </a:xfrm>
        <a:custGeom>
          <a:avLst/>
          <a:gdLst/>
          <a:ahLst/>
          <a:cxnLst/>
          <a:rect l="0" t="0" r="0" b="0"/>
          <a:pathLst>
            <a:path>
              <a:moveTo>
                <a:pt x="0" y="0"/>
              </a:moveTo>
              <a:lnTo>
                <a:pt x="0" y="155019"/>
              </a:lnTo>
              <a:lnTo>
                <a:pt x="2679615" y="155019"/>
              </a:lnTo>
              <a:lnTo>
                <a:pt x="2679615"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227F90-D43A-4849-85F0-733DB4E192B9}">
      <dsp:nvSpPr>
        <dsp:cNvPr id="0" name=""/>
        <dsp:cNvSpPr/>
      </dsp:nvSpPr>
      <dsp:spPr>
        <a:xfrm>
          <a:off x="5224380" y="739891"/>
          <a:ext cx="893205" cy="310038"/>
        </a:xfrm>
        <a:custGeom>
          <a:avLst/>
          <a:gdLst/>
          <a:ahLst/>
          <a:cxnLst/>
          <a:rect l="0" t="0" r="0" b="0"/>
          <a:pathLst>
            <a:path>
              <a:moveTo>
                <a:pt x="0" y="0"/>
              </a:moveTo>
              <a:lnTo>
                <a:pt x="0" y="155019"/>
              </a:lnTo>
              <a:lnTo>
                <a:pt x="893205" y="155019"/>
              </a:lnTo>
              <a:lnTo>
                <a:pt x="893205"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4DF12A-3033-4C85-81AA-7AE3AD7C7639}">
      <dsp:nvSpPr>
        <dsp:cNvPr id="0" name=""/>
        <dsp:cNvSpPr/>
      </dsp:nvSpPr>
      <dsp:spPr>
        <a:xfrm>
          <a:off x="4331175" y="1788115"/>
          <a:ext cx="679131" cy="1491135"/>
        </a:xfrm>
        <a:custGeom>
          <a:avLst/>
          <a:gdLst/>
          <a:ahLst/>
          <a:cxnLst/>
          <a:rect l="0" t="0" r="0" b="0"/>
          <a:pathLst>
            <a:path>
              <a:moveTo>
                <a:pt x="0" y="0"/>
              </a:moveTo>
              <a:lnTo>
                <a:pt x="0" y="1491135"/>
              </a:lnTo>
              <a:lnTo>
                <a:pt x="679131" y="14911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CB79C-6E5A-4D6B-8BB4-D0FFCE65FFA6}">
      <dsp:nvSpPr>
        <dsp:cNvPr id="0" name=""/>
        <dsp:cNvSpPr/>
      </dsp:nvSpPr>
      <dsp:spPr>
        <a:xfrm>
          <a:off x="4331175" y="1788115"/>
          <a:ext cx="679131" cy="442911"/>
        </a:xfrm>
        <a:custGeom>
          <a:avLst/>
          <a:gdLst/>
          <a:ahLst/>
          <a:cxnLst/>
          <a:rect l="0" t="0" r="0" b="0"/>
          <a:pathLst>
            <a:path>
              <a:moveTo>
                <a:pt x="0" y="0"/>
              </a:moveTo>
              <a:lnTo>
                <a:pt x="0" y="442911"/>
              </a:lnTo>
              <a:lnTo>
                <a:pt x="679131" y="442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1DF5B-46BB-4822-8AB3-0297A7508405}">
      <dsp:nvSpPr>
        <dsp:cNvPr id="0" name=""/>
        <dsp:cNvSpPr/>
      </dsp:nvSpPr>
      <dsp:spPr>
        <a:xfrm>
          <a:off x="4331175" y="739891"/>
          <a:ext cx="893205" cy="310038"/>
        </a:xfrm>
        <a:custGeom>
          <a:avLst/>
          <a:gdLst/>
          <a:ahLst/>
          <a:cxnLst/>
          <a:rect l="0" t="0" r="0" b="0"/>
          <a:pathLst>
            <a:path>
              <a:moveTo>
                <a:pt x="893205" y="0"/>
              </a:moveTo>
              <a:lnTo>
                <a:pt x="893205" y="155019"/>
              </a:lnTo>
              <a:lnTo>
                <a:pt x="0" y="155019"/>
              </a:lnTo>
              <a:lnTo>
                <a:pt x="0"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3E0EDD-81B2-4972-8DD9-BBEDC08EEC76}">
      <dsp:nvSpPr>
        <dsp:cNvPr id="0" name=""/>
        <dsp:cNvSpPr/>
      </dsp:nvSpPr>
      <dsp:spPr>
        <a:xfrm>
          <a:off x="2544765" y="1788115"/>
          <a:ext cx="679131" cy="442911"/>
        </a:xfrm>
        <a:custGeom>
          <a:avLst/>
          <a:gdLst/>
          <a:ahLst/>
          <a:cxnLst/>
          <a:rect l="0" t="0" r="0" b="0"/>
          <a:pathLst>
            <a:path>
              <a:moveTo>
                <a:pt x="0" y="0"/>
              </a:moveTo>
              <a:lnTo>
                <a:pt x="0" y="442911"/>
              </a:lnTo>
              <a:lnTo>
                <a:pt x="679131" y="442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683A1-4ED3-4374-BBB2-925DD16B800B}">
      <dsp:nvSpPr>
        <dsp:cNvPr id="0" name=""/>
        <dsp:cNvSpPr/>
      </dsp:nvSpPr>
      <dsp:spPr>
        <a:xfrm>
          <a:off x="2544765" y="739891"/>
          <a:ext cx="2679615" cy="310038"/>
        </a:xfrm>
        <a:custGeom>
          <a:avLst/>
          <a:gdLst/>
          <a:ahLst/>
          <a:cxnLst/>
          <a:rect l="0" t="0" r="0" b="0"/>
          <a:pathLst>
            <a:path>
              <a:moveTo>
                <a:pt x="2679615" y="0"/>
              </a:moveTo>
              <a:lnTo>
                <a:pt x="2679615" y="155019"/>
              </a:lnTo>
              <a:lnTo>
                <a:pt x="0" y="155019"/>
              </a:lnTo>
              <a:lnTo>
                <a:pt x="0"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47AFB-46BE-425A-AD03-E133631D57D8}">
      <dsp:nvSpPr>
        <dsp:cNvPr id="0" name=""/>
        <dsp:cNvSpPr/>
      </dsp:nvSpPr>
      <dsp:spPr>
        <a:xfrm>
          <a:off x="4855287" y="1705"/>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8CC1C-B970-4B71-BDB8-9BC28BED902C}">
      <dsp:nvSpPr>
        <dsp:cNvPr id="0" name=""/>
        <dsp:cNvSpPr/>
      </dsp:nvSpPr>
      <dsp:spPr>
        <a:xfrm>
          <a:off x="4855287" y="1705"/>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0CB09B-6F67-4233-8E15-290076F10EAB}">
      <dsp:nvSpPr>
        <dsp:cNvPr id="0" name=""/>
        <dsp:cNvSpPr/>
      </dsp:nvSpPr>
      <dsp:spPr>
        <a:xfrm>
          <a:off x="4486194" y="134579"/>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Électricité du réseau</a:t>
          </a:r>
        </a:p>
      </dsp:txBody>
      <dsp:txXfrm>
        <a:off x="4486194" y="134579"/>
        <a:ext cx="1476372" cy="472439"/>
      </dsp:txXfrm>
    </dsp:sp>
    <dsp:sp modelId="{7430D9EF-4D47-499F-AD9E-662982EA7307}">
      <dsp:nvSpPr>
        <dsp:cNvPr id="0" name=""/>
        <dsp:cNvSpPr/>
      </dsp:nvSpPr>
      <dsp:spPr>
        <a:xfrm>
          <a:off x="2175671"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83FE4-CF34-4033-8919-06FA61D325B3}">
      <dsp:nvSpPr>
        <dsp:cNvPr id="0" name=""/>
        <dsp:cNvSpPr/>
      </dsp:nvSpPr>
      <dsp:spPr>
        <a:xfrm>
          <a:off x="2175671"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67B265-D0C3-4F8F-A270-A477E1EAD8B0}">
      <dsp:nvSpPr>
        <dsp:cNvPr id="0" name=""/>
        <dsp:cNvSpPr/>
      </dsp:nvSpPr>
      <dsp:spPr>
        <a:xfrm>
          <a:off x="1806578"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Industrie (95%)</a:t>
          </a:r>
        </a:p>
      </dsp:txBody>
      <dsp:txXfrm>
        <a:off x="1806578" y="1182803"/>
        <a:ext cx="1476372" cy="472439"/>
      </dsp:txXfrm>
    </dsp:sp>
    <dsp:sp modelId="{AD2989E3-37FF-4C42-965E-F522390A712C}">
      <dsp:nvSpPr>
        <dsp:cNvPr id="0" name=""/>
        <dsp:cNvSpPr/>
      </dsp:nvSpPr>
      <dsp:spPr>
        <a:xfrm>
          <a:off x="3135313" y="2098154"/>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CF4F90-263B-44A5-BB9A-6CAB0359F15F}">
      <dsp:nvSpPr>
        <dsp:cNvPr id="0" name=""/>
        <dsp:cNvSpPr/>
      </dsp:nvSpPr>
      <dsp:spPr>
        <a:xfrm>
          <a:off x="3135313" y="2098154"/>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72CBED-A04D-4DEE-84AE-678C44CBF206}">
      <dsp:nvSpPr>
        <dsp:cNvPr id="0" name=""/>
        <dsp:cNvSpPr/>
      </dsp:nvSpPr>
      <dsp:spPr>
        <a:xfrm>
          <a:off x="2766220" y="2231027"/>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Générateurs de secours (5%)</a:t>
          </a:r>
        </a:p>
      </dsp:txBody>
      <dsp:txXfrm>
        <a:off x="2766220" y="2231027"/>
        <a:ext cx="1476372" cy="472439"/>
      </dsp:txXfrm>
    </dsp:sp>
    <dsp:sp modelId="{C68865D7-8AC7-4D3A-B01A-41A5C77DBF64}">
      <dsp:nvSpPr>
        <dsp:cNvPr id="0" name=""/>
        <dsp:cNvSpPr/>
      </dsp:nvSpPr>
      <dsp:spPr>
        <a:xfrm>
          <a:off x="396208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406CCA-DAC3-4746-A822-A92FFF816DC7}">
      <dsp:nvSpPr>
        <dsp:cNvPr id="0" name=""/>
        <dsp:cNvSpPr/>
      </dsp:nvSpPr>
      <dsp:spPr>
        <a:xfrm>
          <a:off x="396208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AED19-D577-44BC-9E9B-024DB59A5B06}">
      <dsp:nvSpPr>
        <dsp:cNvPr id="0" name=""/>
        <dsp:cNvSpPr/>
      </dsp:nvSpPr>
      <dsp:spPr>
        <a:xfrm>
          <a:off x="359298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Ménages (80%)</a:t>
          </a:r>
        </a:p>
      </dsp:txBody>
      <dsp:txXfrm>
        <a:off x="3592989" y="1182803"/>
        <a:ext cx="1476372" cy="472439"/>
      </dsp:txXfrm>
    </dsp:sp>
    <dsp:sp modelId="{DE9EA0BD-DF4A-4B29-9838-126D31097EC8}">
      <dsp:nvSpPr>
        <dsp:cNvPr id="0" name=""/>
        <dsp:cNvSpPr/>
      </dsp:nvSpPr>
      <dsp:spPr>
        <a:xfrm>
          <a:off x="4921724" y="2098154"/>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085C6F-E605-4A41-A49C-015F5A650AC1}">
      <dsp:nvSpPr>
        <dsp:cNvPr id="0" name=""/>
        <dsp:cNvSpPr/>
      </dsp:nvSpPr>
      <dsp:spPr>
        <a:xfrm>
          <a:off x="4921724" y="2098154"/>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662C69-8D3A-4011-9D08-30ABB8AB7A4C}">
      <dsp:nvSpPr>
        <dsp:cNvPr id="0" name=""/>
        <dsp:cNvSpPr/>
      </dsp:nvSpPr>
      <dsp:spPr>
        <a:xfrm>
          <a:off x="4552631" y="2231027"/>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Énergie solaire sur les toits (15 %)</a:t>
          </a:r>
        </a:p>
      </dsp:txBody>
      <dsp:txXfrm>
        <a:off x="4552631" y="2231027"/>
        <a:ext cx="1476372" cy="472439"/>
      </dsp:txXfrm>
    </dsp:sp>
    <dsp:sp modelId="{23BB4FCB-DAC7-413E-AB7E-910A61138D33}">
      <dsp:nvSpPr>
        <dsp:cNvPr id="0" name=""/>
        <dsp:cNvSpPr/>
      </dsp:nvSpPr>
      <dsp:spPr>
        <a:xfrm>
          <a:off x="4921724" y="3146378"/>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8057E2-033E-44B4-B1A0-41044280651E}">
      <dsp:nvSpPr>
        <dsp:cNvPr id="0" name=""/>
        <dsp:cNvSpPr/>
      </dsp:nvSpPr>
      <dsp:spPr>
        <a:xfrm>
          <a:off x="4921724" y="3146378"/>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92BD4B-5ABC-4292-99C4-15CE8749FAD4}">
      <dsp:nvSpPr>
        <dsp:cNvPr id="0" name=""/>
        <dsp:cNvSpPr/>
      </dsp:nvSpPr>
      <dsp:spPr>
        <a:xfrm>
          <a:off x="4552631" y="3279251"/>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Générateurs de secours(5%)</a:t>
          </a:r>
        </a:p>
      </dsp:txBody>
      <dsp:txXfrm>
        <a:off x="4552631" y="3279251"/>
        <a:ext cx="1476372" cy="472439"/>
      </dsp:txXfrm>
    </dsp:sp>
    <dsp:sp modelId="{0B90EC64-3C44-44CD-B1B9-20D93B5EDEAB}">
      <dsp:nvSpPr>
        <dsp:cNvPr id="0" name=""/>
        <dsp:cNvSpPr/>
      </dsp:nvSpPr>
      <dsp:spPr>
        <a:xfrm>
          <a:off x="574849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8CA38-8DE9-42F7-BC1E-AB745B430B30}">
      <dsp:nvSpPr>
        <dsp:cNvPr id="0" name=""/>
        <dsp:cNvSpPr/>
      </dsp:nvSpPr>
      <dsp:spPr>
        <a:xfrm>
          <a:off x="574849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5B9B1-F4A3-4CD2-8EA2-30B189480A2C}">
      <dsp:nvSpPr>
        <dsp:cNvPr id="0" name=""/>
        <dsp:cNvSpPr/>
      </dsp:nvSpPr>
      <dsp:spPr>
        <a:xfrm>
          <a:off x="537939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Service (100%)</a:t>
          </a:r>
        </a:p>
      </dsp:txBody>
      <dsp:txXfrm>
        <a:off x="5379399" y="1182803"/>
        <a:ext cx="1476372" cy="472439"/>
      </dsp:txXfrm>
    </dsp:sp>
    <dsp:sp modelId="{4AF87469-80C9-4252-998F-F8C186E8CB4E}">
      <dsp:nvSpPr>
        <dsp:cNvPr id="0" name=""/>
        <dsp:cNvSpPr/>
      </dsp:nvSpPr>
      <dsp:spPr>
        <a:xfrm>
          <a:off x="753490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0FB5CA-379B-498A-BDEE-D31187175782}">
      <dsp:nvSpPr>
        <dsp:cNvPr id="0" name=""/>
        <dsp:cNvSpPr/>
      </dsp:nvSpPr>
      <dsp:spPr>
        <a:xfrm>
          <a:off x="753490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C33C7-830C-428A-AAB6-657C6FC0B985}">
      <dsp:nvSpPr>
        <dsp:cNvPr id="0" name=""/>
        <dsp:cNvSpPr/>
      </dsp:nvSpPr>
      <dsp:spPr>
        <a:xfrm>
          <a:off x="716580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Transport (100%)</a:t>
          </a:r>
        </a:p>
      </dsp:txBody>
      <dsp:txXfrm>
        <a:off x="7165809" y="1182803"/>
        <a:ext cx="1476372" cy="4724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a:t>3/19/2025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Cliquez pour modifier les styles de texte du Master</a:t>
            </a:r>
          </a:p>
          <a:p>
            <a:pPr lvl="1"/>
            <a:r>
              <a:rPr lang="en-GB" noProof="0"/>
              <a:t>Deuxième niveau</a:t>
            </a:r>
          </a:p>
          <a:p>
            <a:pPr lvl="2"/>
            <a:r>
              <a:rPr lang="en-GB" noProof="0"/>
              <a:t>Troisième niveau</a:t>
            </a:r>
          </a:p>
          <a:p>
            <a:pPr lvl="3"/>
            <a:r>
              <a:rPr lang="en-GB" noProof="0"/>
              <a:t>Quatrième niveau</a:t>
            </a:r>
          </a:p>
          <a:p>
            <a:pPr lvl="4"/>
            <a:r>
              <a:rPr lang="en-GB" noProof="0"/>
              <a:t>Cinquième niveau</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a:t>‹#›</a:t>
            </a:fld>
            <a:endParaRPr lang="en-US"/>
          </a:p>
        </p:txBody>
      </p:sp>
    </p:spTree>
    <p:extLst>
      <p:ext uri="{BB962C8B-B14F-4D97-AF65-F5344CB8AC3E}">
        <p14:creationId xmlns:p14="http://schemas.microsoft.com/office/powerpoint/2010/main" val="4155839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Open Sans"/>
            </a:endParaRP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a:rPr>
              <a:t>1</a:t>
            </a:fld>
            <a:endParaRPr lang="en-US" altLang="en-US">
              <a:latin typeface="Open Sans"/>
            </a:endParaRPr>
          </a:p>
        </p:txBody>
      </p:sp>
    </p:spTree>
    <p:extLst>
      <p:ext uri="{BB962C8B-B14F-4D97-AF65-F5344CB8AC3E}">
        <p14:creationId xmlns:p14="http://schemas.microsoft.com/office/powerpoint/2010/main" val="3437080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Dans MAED</a:t>
            </a:r>
            <a:r>
              <a:rPr lang="en-GB" dirty="0">
                <a:latin typeface="Open Sans"/>
              </a:rPr>
              <a:t>-EL, les </a:t>
            </a:r>
            <a:r>
              <a:rPr lang="en-GB" sz="1200" kern="1200" dirty="0">
                <a:solidFill>
                  <a:schemeClr val="tx1"/>
                </a:solidFill>
                <a:effectLst/>
                <a:latin typeface="Open Sans"/>
              </a:rPr>
              <a:t>saisons sont définies comme une période de l'année où la demande d'électricité a un comportement similaire. L'utilisateur peut définir les saisons comme étant l'hiver, le printemps, l'été et l'automne ou choisir des saisons différentes. Le plus important est que les saisons soient choisies de manière à saisir les changements dans la demande d'électricité. Il est possible de définir jusqu'à 12 saisons</a:t>
            </a:r>
            <a:r>
              <a:rPr lang="en-GB" dirty="0">
                <a:latin typeface="Open Sans"/>
              </a:rPr>
              <a:t>. </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ea typeface="+mn-ea"/>
              <a:cs typeface="+mn-cs"/>
            </a:endParaRPr>
          </a:p>
          <a:p>
            <a:pPr eaLnBrk="1" fontAlgn="auto" hangingPunct="1">
              <a:spcBef>
                <a:spcPts val="0"/>
              </a:spcBef>
              <a:spcAft>
                <a:spcPts val="0"/>
              </a:spcAft>
              <a:defRPr/>
            </a:pPr>
            <a:r>
              <a:rPr lang="en-GB" sz="1200" kern="1200" dirty="0">
                <a:solidFill>
                  <a:schemeClr val="tx1"/>
                </a:solidFill>
                <a:effectLst/>
                <a:latin typeface="Open Sans"/>
              </a:rPr>
              <a:t>Afin de déterminer les saisons qui décrivent le mieux l'année, nous recommandons à l'utilisateur d'établir </a:t>
            </a:r>
            <a:r>
              <a:rPr lang="en-GB" dirty="0">
                <a:latin typeface="Open Sans"/>
              </a:rPr>
              <a:t>une </a:t>
            </a:r>
            <a:r>
              <a:rPr lang="en-GB" sz="1200" kern="1200" dirty="0">
                <a:solidFill>
                  <a:schemeClr val="tx1"/>
                </a:solidFill>
                <a:effectLst/>
                <a:latin typeface="Open Sans"/>
              </a:rPr>
              <a:t>courbe de charge </a:t>
            </a:r>
            <a:r>
              <a:rPr lang="en-GB" dirty="0">
                <a:latin typeface="Open Sans"/>
              </a:rPr>
              <a:t>mensuelle.</a:t>
            </a:r>
            <a:r>
              <a:rPr lang="en-GB" sz="1200" kern="1200" dirty="0">
                <a:solidFill>
                  <a:schemeClr val="tx1"/>
                </a:solidFill>
                <a:effectLst/>
                <a:latin typeface="Open Sans"/>
              </a:rPr>
              <a:t> En utilisant les données de charge horaire pour l'année de base, l'utilisateur peut trouver la consommation mensuelle totale, comme le montre cet exemple de graphique. Cela aidera à choisir les points de départ et d'arrivée appropriés pour chaque saison par une inspection visuelle de la courbe ou une analyse des données si nécessaire. Dans cet exemple de données, trois saisons peuvent être définies : la première du 1er janvier</a:t>
            </a:r>
            <a:r>
              <a:rPr lang="en-GB" sz="1200" kern="1200" baseline="30000" dirty="0">
                <a:solidFill>
                  <a:schemeClr val="tx1"/>
                </a:solidFill>
                <a:effectLst/>
                <a:latin typeface="Open Sans"/>
              </a:rPr>
              <a:t>st</a:t>
            </a:r>
            <a:r>
              <a:rPr lang="en-GB" sz="1200" kern="1200" dirty="0">
                <a:solidFill>
                  <a:schemeClr val="tx1"/>
                </a:solidFill>
                <a:effectLst/>
                <a:latin typeface="Open Sans"/>
              </a:rPr>
              <a:t> à la fin du mois de mars ; la deuxième du </a:t>
            </a:r>
            <a:r>
              <a:rPr lang="en-GB" dirty="0">
                <a:latin typeface="Open Sans"/>
              </a:rPr>
              <a:t>1er avril</a:t>
            </a:r>
            <a:r>
              <a:rPr lang="en-GB" baseline="30000" dirty="0">
                <a:latin typeface="Open Sans"/>
              </a:rPr>
              <a:t>st</a:t>
            </a:r>
            <a:r>
              <a:rPr lang="en-GB" sz="1200" kern="1200" dirty="0">
                <a:solidFill>
                  <a:schemeClr val="tx1"/>
                </a:solidFill>
                <a:effectLst/>
                <a:latin typeface="Open Sans"/>
              </a:rPr>
              <a:t> à la fin du mois d'octobre, et la dernière comprend les mois de novembre et décembre.</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10016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Nous devons également fournir au </a:t>
            </a:r>
            <a:r>
              <a:rPr lang="en-GB" dirty="0">
                <a:latin typeface="Open Sans"/>
              </a:rPr>
              <a:t>MAED-EL </a:t>
            </a:r>
            <a:r>
              <a:rPr lang="en-GB" sz="1200" kern="1200" dirty="0">
                <a:solidFill>
                  <a:schemeClr val="tx1"/>
                </a:solidFill>
                <a:effectLst/>
                <a:latin typeface="Open Sans"/>
              </a:rPr>
              <a:t>des informations sur les types de jours. L'utilisateur peut sélectionner le premier jour de la semaine, ainsi que les jours ouvrables et non ouvrables de chaque semaine, qui peuvent varier d'un pays à l'autre.</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19649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Outre la désignation des types de jours, nous devons également définir les jours fériés. Deux types de jours doivent être définis pour la </a:t>
            </a:r>
            <a:r>
              <a:rPr lang="en-GB">
                <a:latin typeface="Open Sans"/>
              </a:rPr>
              <a:t>caractérisation des </a:t>
            </a:r>
            <a:r>
              <a:rPr lang="en-GB" sz="1200" kern="1200">
                <a:solidFill>
                  <a:schemeClr val="tx1"/>
                </a:solidFill>
                <a:effectLst/>
                <a:latin typeface="Open Sans"/>
              </a:rPr>
              <a:t>jours fériés. </a:t>
            </a:r>
            <a:r>
              <a:rPr lang="en-GB">
                <a:latin typeface="Open Sans"/>
              </a:rPr>
              <a:t>Les </a:t>
            </a:r>
            <a:r>
              <a:rPr lang="en-GB" sz="1200" kern="1200">
                <a:solidFill>
                  <a:schemeClr val="tx1"/>
                </a:solidFill>
                <a:effectLst/>
                <a:latin typeface="Open Sans"/>
              </a:rPr>
              <a:t>premiers sont les jours chômés qui ont lieu chaque semaine de l'année, comme les dimanches dans certains pays</a:t>
            </a:r>
            <a:r>
              <a:rPr lang="en-GB">
                <a:latin typeface="Open Sans"/>
              </a:rPr>
              <a:t>. Le </a:t>
            </a:r>
            <a:r>
              <a:rPr lang="en-GB" sz="1200" kern="1200">
                <a:solidFill>
                  <a:schemeClr val="tx1"/>
                </a:solidFill>
                <a:effectLst/>
                <a:latin typeface="Open Sans"/>
              </a:rPr>
              <a:t>second groupe est constitué des jours non ouvrables qui se produisent à des dates spécifiques tout au long de l'année</a:t>
            </a:r>
            <a:r>
              <a:rPr lang="en-GB">
                <a:latin typeface="Open Sans"/>
              </a:rPr>
              <a:t>, </a:t>
            </a:r>
            <a:r>
              <a:rPr lang="en-GB" sz="1200" kern="1200">
                <a:solidFill>
                  <a:schemeClr val="tx1"/>
                </a:solidFill>
                <a:effectLst/>
                <a:latin typeface="Open Sans"/>
              </a:rPr>
              <a:t>comme les fêtes religieuses et nationales ; par exemple : dans certains pays, le 1er janvier</a:t>
            </a:r>
            <a:r>
              <a:rPr lang="en-GB" sz="1200" kern="1200" baseline="30000">
                <a:solidFill>
                  <a:schemeClr val="tx1"/>
                </a:solidFill>
                <a:effectLst/>
                <a:latin typeface="Open Sans"/>
              </a:rPr>
              <a:t>st</a:t>
            </a:r>
            <a:r>
              <a:rPr lang="en-GB" sz="1200" kern="1200">
                <a:solidFill>
                  <a:schemeClr val="tx1"/>
                </a:solidFill>
                <a:effectLst/>
                <a:latin typeface="Open Sans"/>
              </a:rPr>
              <a:t> , le 1er mai</a:t>
            </a:r>
            <a:r>
              <a:rPr lang="en-GB" sz="1200" kern="1200" baseline="30000">
                <a:solidFill>
                  <a:schemeClr val="tx1"/>
                </a:solidFill>
                <a:effectLst/>
                <a:latin typeface="Open Sans"/>
              </a:rPr>
              <a:t>st</a:t>
            </a:r>
            <a:r>
              <a:rPr lang="en-GB" baseline="30000">
                <a:latin typeface="Open Sans"/>
              </a:rPr>
              <a:t>,</a:t>
            </a:r>
            <a:r>
              <a:rPr lang="en-GB" sz="1200" kern="1200">
                <a:solidFill>
                  <a:schemeClr val="tx1"/>
                </a:solidFill>
                <a:effectLst/>
                <a:latin typeface="Open Sans"/>
              </a:rPr>
              <a:t> ou le 25 décembre</a:t>
            </a:r>
            <a:r>
              <a:rPr lang="en-GB" sz="1200" kern="1200" baseline="30000">
                <a:solidFill>
                  <a:schemeClr val="tx1"/>
                </a:solidFill>
                <a:effectLst/>
                <a:latin typeface="Open Sans"/>
              </a:rPr>
              <a:t>th</a:t>
            </a:r>
            <a:r>
              <a:rPr lang="en-GB" sz="1200" kern="1200">
                <a:solidFill>
                  <a:schemeClr val="tx1"/>
                </a:solidFill>
                <a:effectLst/>
                <a:latin typeface="Open Sans"/>
              </a:rPr>
              <a:t> sont des jours fériés.</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96453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Dans cette mini-conférence, nous allons découvrir la </a:t>
            </a:r>
            <a:r>
              <a:rPr lang="en-GB">
                <a:latin typeface="Open Sans"/>
              </a:rPr>
              <a:t>deuxième partie </a:t>
            </a:r>
            <a:r>
              <a:rPr lang="en-GB" sz="1200" kern="1200">
                <a:solidFill>
                  <a:schemeClr val="tx1"/>
                </a:solidFill>
                <a:effectLst/>
                <a:latin typeface="Open Sans"/>
              </a:rPr>
              <a:t>de la deuxième étape </a:t>
            </a:r>
            <a:r>
              <a:rPr lang="en-GB">
                <a:latin typeface="Open Sans"/>
              </a:rPr>
              <a:t>: l'</a:t>
            </a:r>
            <a:r>
              <a:rPr lang="en-GB" sz="1200" kern="1200">
                <a:solidFill>
                  <a:schemeClr val="tx1"/>
                </a:solidFill>
                <a:effectLst/>
                <a:latin typeface="Open Sans"/>
              </a:rPr>
              <a:t>élaboration de scénarios</a:t>
            </a:r>
            <a:r>
              <a:rPr lang="en-GB">
                <a:latin typeface="Open Sans"/>
              </a:rPr>
              <a:t>. </a:t>
            </a:r>
            <a:endParaRPr lang="en-GB" sz="1200" kern="120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6976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Examinons maintenant les autres contributions de l'utilisateur, celles qui sont en bleu sur la droite. Il s'agit des données techniques. </a:t>
            </a:r>
            <a:br>
              <a:rPr lang="en-GB" dirty="0">
                <a:latin typeface="Open Sans"/>
              </a:rPr>
            </a:br>
            <a:br>
              <a:rPr lang="en-GB" dirty="0"/>
            </a:br>
            <a:endParaRPr lang="en-GB"/>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388331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La première donnée technique que nous examinerons est la part d'électricité fournie par le réseau pour chaque secteur. Cette valeur est spécifiée afin que la production locale puisse être prise en compte dans chaque secteur. Ce diagramme montre un exemple de la part d'électricité fournie par le réseau pour chaque secteur. Dans cet exemple, les secteurs des </a:t>
            </a:r>
            <a:r>
              <a:rPr lang="en-GB" dirty="0">
                <a:latin typeface="Open Sans"/>
              </a:rPr>
              <a:t>services </a:t>
            </a:r>
            <a:r>
              <a:rPr lang="en-GB" sz="1200" kern="1200" dirty="0">
                <a:solidFill>
                  <a:schemeClr val="tx1"/>
                </a:solidFill>
                <a:effectLst/>
                <a:latin typeface="Open Sans"/>
              </a:rPr>
              <a:t>et des transports dépendent entièrement du réseau central pour l'électricité. Le secteur industriel tire 95 % de son électricité du réseau, les 5 % restants étant fournis par des générateurs de </a:t>
            </a:r>
            <a:r>
              <a:rPr lang="en-GB" sz="1200" kern="1200" dirty="0" err="1">
                <a:solidFill>
                  <a:schemeClr val="tx1"/>
                </a:solidFill>
                <a:effectLst/>
                <a:latin typeface="Open Sans"/>
              </a:rPr>
              <a:t>seSESSION</a:t>
            </a:r>
            <a:r>
              <a:rPr lang="en-GB" sz="1200" kern="1200" dirty="0">
                <a:solidFill>
                  <a:schemeClr val="tx1"/>
                </a:solidFill>
                <a:effectLst/>
                <a:latin typeface="Open Sans"/>
              </a:rPr>
              <a:t>. Le </a:t>
            </a:r>
            <a:r>
              <a:rPr lang="en-GB" dirty="0">
                <a:latin typeface="Open Sans"/>
              </a:rPr>
              <a:t>secteur des ménages dépend </a:t>
            </a:r>
            <a:r>
              <a:rPr lang="en-GB" sz="1200" kern="1200" dirty="0">
                <a:solidFill>
                  <a:schemeClr val="tx1"/>
                </a:solidFill>
                <a:effectLst/>
                <a:latin typeface="Open Sans"/>
              </a:rPr>
              <a:t>du réseau pour 80 % de sa demande, l'énergie solaire en toiture couvrant 15 % et les générateurs d'appoint 5 %. L'électricité provenant des générateurs de </a:t>
            </a:r>
            <a:r>
              <a:rPr lang="en-GB" sz="1200" kern="1200" dirty="0" err="1">
                <a:solidFill>
                  <a:schemeClr val="tx1"/>
                </a:solidFill>
                <a:effectLst/>
                <a:latin typeface="Open Sans"/>
              </a:rPr>
              <a:t>seSESSION</a:t>
            </a:r>
            <a:r>
              <a:rPr lang="en-GB" sz="1200" kern="1200" dirty="0">
                <a:solidFill>
                  <a:schemeClr val="tx1"/>
                </a:solidFill>
                <a:effectLst/>
                <a:latin typeface="Open Sans"/>
              </a:rPr>
              <a:t> et de l'énergie solaire en toiture </a:t>
            </a:r>
            <a:r>
              <a:rPr lang="en-GB" dirty="0">
                <a:latin typeface="Open Sans"/>
              </a:rPr>
              <a:t>sert d'exemple pour </a:t>
            </a:r>
            <a:r>
              <a:rPr lang="en-GB" sz="1200" kern="1200" dirty="0">
                <a:solidFill>
                  <a:schemeClr val="tx1"/>
                </a:solidFill>
                <a:effectLst/>
                <a:latin typeface="Open Sans"/>
              </a:rPr>
              <a:t>les autres sources d'approvisionnement en électricité </a:t>
            </a:r>
            <a:r>
              <a:rPr lang="en-GB" dirty="0">
                <a:latin typeface="Open Sans"/>
              </a:rPr>
              <a:t>: il </a:t>
            </a:r>
            <a:r>
              <a:rPr lang="en-GB" sz="1200" kern="1200" dirty="0">
                <a:solidFill>
                  <a:schemeClr val="tx1"/>
                </a:solidFill>
                <a:effectLst/>
                <a:latin typeface="Open Sans"/>
              </a:rPr>
              <a:t>suffit d'indiquer le pourcentage d'électricité fournie par le réseau pour chaque secteur. Cette valeur est spécifiée pour chaque année modélisée, de sorte que vous pouvez la modifier pour tenir compte de toute augmentation prévue </a:t>
            </a:r>
            <a:r>
              <a:rPr lang="en-GB" dirty="0">
                <a:latin typeface="Open Sans"/>
              </a:rPr>
              <a:t>de la </a:t>
            </a:r>
            <a:r>
              <a:rPr lang="en-GB" sz="1200" kern="1200" dirty="0">
                <a:solidFill>
                  <a:schemeClr val="tx1"/>
                </a:solidFill>
                <a:effectLst/>
                <a:latin typeface="Open Sans"/>
              </a:rPr>
              <a:t>production </a:t>
            </a:r>
            <a:r>
              <a:rPr lang="en-GB" dirty="0">
                <a:latin typeface="Open Sans"/>
              </a:rPr>
              <a:t>locale </a:t>
            </a:r>
            <a:r>
              <a:rPr lang="en-GB" sz="1200" kern="1200" dirty="0">
                <a:solidFill>
                  <a:schemeClr val="tx1"/>
                </a:solidFill>
                <a:effectLst/>
                <a:latin typeface="Open Sans"/>
              </a:rPr>
              <a:t>dans les différents secteurs, le cas échéant.</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82532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La deuxième donnée technique est la part des clients par secteur. </a:t>
            </a:r>
            <a:endParaRPr lang="en-US" dirty="0"/>
          </a:p>
          <a:p>
            <a:r>
              <a:rPr lang="en-GB" dirty="0">
                <a:latin typeface="Open Sans"/>
              </a:rPr>
              <a:t>Comme </a:t>
            </a:r>
            <a:r>
              <a:rPr lang="en-GB" sz="1200" kern="1200" dirty="0">
                <a:solidFill>
                  <a:schemeClr val="tx1"/>
                </a:solidFill>
                <a:effectLst/>
                <a:latin typeface="Open Sans"/>
              </a:rPr>
              <a:t>nous l'avons vu, dans MAED</a:t>
            </a:r>
            <a:r>
              <a:rPr lang="en-GB" dirty="0">
                <a:latin typeface="Open Sans"/>
              </a:rPr>
              <a:t>-EL, </a:t>
            </a:r>
            <a:r>
              <a:rPr lang="en-GB" sz="1200" kern="1200" baseline="0" dirty="0">
                <a:solidFill>
                  <a:schemeClr val="tx1"/>
                </a:solidFill>
                <a:effectLst/>
                <a:latin typeface="Open Sans"/>
              </a:rPr>
              <a:t>il est possible de </a:t>
            </a:r>
            <a:r>
              <a:rPr lang="en-GB" sz="1200" kern="1200" dirty="0">
                <a:solidFill>
                  <a:schemeClr val="tx1"/>
                </a:solidFill>
                <a:effectLst/>
                <a:latin typeface="Open Sans"/>
              </a:rPr>
              <a:t>définir des clients au sein </a:t>
            </a:r>
            <a:r>
              <a:rPr lang="en-GB" sz="1200" kern="1200" baseline="0" dirty="0">
                <a:solidFill>
                  <a:schemeClr val="tx1"/>
                </a:solidFill>
                <a:effectLst/>
                <a:latin typeface="Open Sans"/>
              </a:rPr>
              <a:t>des </a:t>
            </a:r>
            <a:r>
              <a:rPr lang="en-GB" sz="1200" kern="1200" dirty="0">
                <a:solidFill>
                  <a:schemeClr val="tx1"/>
                </a:solidFill>
                <a:effectLst/>
                <a:latin typeface="Open Sans"/>
              </a:rPr>
              <a:t>secteurs. Cette option nous permet de modéliser des sous-secteurs avec des demandes de charge et des modèles différents.</a:t>
            </a:r>
            <a:endParaRPr lang="en-GB" dirty="0"/>
          </a:p>
          <a:p>
            <a:r>
              <a:rPr lang="en-GB" sz="1200" kern="1200" dirty="0">
                <a:solidFill>
                  <a:schemeClr val="tx1"/>
                </a:solidFill>
                <a:effectLst/>
                <a:latin typeface="Open Sans"/>
              </a:rPr>
              <a:t>Supposons par exemple que le secteur de l'industrie comprenne trois sous-secteurs ou clients : l'industrie sidérurgique, l'agriculture </a:t>
            </a:r>
            <a:r>
              <a:rPr lang="en-GB" dirty="0">
                <a:latin typeface="Open Sans"/>
              </a:rPr>
              <a:t>et </a:t>
            </a:r>
            <a:r>
              <a:rPr lang="en-GB" sz="1200" kern="1200" dirty="0">
                <a:solidFill>
                  <a:schemeClr val="tx1"/>
                </a:solidFill>
                <a:effectLst/>
                <a:latin typeface="Open Sans"/>
              </a:rPr>
              <a:t>un troisième comprenant tous les autres clients. L'industrie sidérurgique est un gros consommateur qui travaille en permanence, ce qui entraîne une charge électrique élevée mais régulière. </a:t>
            </a:r>
            <a:r>
              <a:rPr lang="en-GB" dirty="0">
                <a:latin typeface="Open Sans"/>
              </a:rPr>
              <a:t>Dans le </a:t>
            </a:r>
            <a:r>
              <a:rPr lang="en-GB" sz="1200" kern="1200" dirty="0">
                <a:solidFill>
                  <a:schemeClr val="tx1"/>
                </a:solidFill>
                <a:effectLst/>
                <a:latin typeface="Open Sans"/>
              </a:rPr>
              <a:t>secteur de l'agriculture, </a:t>
            </a:r>
            <a:r>
              <a:rPr lang="en-GB" dirty="0">
                <a:latin typeface="Open Sans"/>
              </a:rPr>
              <a:t>la </a:t>
            </a:r>
            <a:r>
              <a:rPr lang="en-GB" sz="1200" kern="1200" dirty="0">
                <a:solidFill>
                  <a:schemeClr val="tx1"/>
                </a:solidFill>
                <a:effectLst/>
                <a:latin typeface="Open Sans"/>
              </a:rPr>
              <a:t>demande d'électricité est plus faible et la majeure partie du travail - et donc de la demande d'électricité - a lieu pendant les heures de clarté du jour. Les autres industries suivent principalement des horaires de travail réguliers et </a:t>
            </a:r>
            <a:r>
              <a:rPr lang="en-GB" dirty="0">
                <a:latin typeface="Open Sans"/>
              </a:rPr>
              <a:t>ont un </a:t>
            </a:r>
            <a:r>
              <a:rPr lang="en-GB" sz="1200" kern="1200" dirty="0">
                <a:solidFill>
                  <a:schemeClr val="tx1"/>
                </a:solidFill>
                <a:effectLst/>
                <a:latin typeface="Open Sans"/>
              </a:rPr>
              <a:t>modèle de charge similaire. Dans ce </a:t>
            </a:r>
            <a:r>
              <a:rPr lang="en-GB" dirty="0">
                <a:latin typeface="Open Sans"/>
              </a:rPr>
              <a:t>cas, il est possible de </a:t>
            </a:r>
            <a:r>
              <a:rPr lang="en-GB" sz="1200" kern="1200" dirty="0">
                <a:solidFill>
                  <a:schemeClr val="tx1"/>
                </a:solidFill>
                <a:effectLst/>
                <a:latin typeface="Open Sans"/>
              </a:rPr>
              <a:t>définir trois clients pour le secteur de l'industrie et, pour les modéliser, il faut définir la part de chacun des clients dans la demande totale du secteur</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Pour pouvoir modéliser des clients individuels dans MAED</a:t>
            </a:r>
            <a:r>
              <a:rPr lang="en-GB" dirty="0">
                <a:latin typeface="Open Sans"/>
              </a:rPr>
              <a:t>-EL, il </a:t>
            </a:r>
            <a:r>
              <a:rPr lang="en-GB" sz="1200" kern="1200" dirty="0">
                <a:solidFill>
                  <a:schemeClr val="tx1"/>
                </a:solidFill>
                <a:effectLst/>
                <a:latin typeface="Open Sans"/>
              </a:rPr>
              <a:t>est nécessaire d'avoir des données de charge pour chacun d'entre eux. En effet, pour chaque client défini, les coefficients de modulation doivent être introduits.</a:t>
            </a:r>
          </a:p>
          <a:p>
            <a:r>
              <a:rPr lang="en-GB" sz="1200" kern="1200" dirty="0">
                <a:solidFill>
                  <a:schemeClr val="tx1"/>
                </a:solidFill>
                <a:effectLst/>
                <a:latin typeface="Open Sans"/>
              </a:rPr>
              <a:t>Il est donc important de s'assurer que les informations nécessaires sur la charge sont disponibles avant de décider de poursuivre cette option. Si tous les sous-secteurs d'un secteur ont un comportement horaire similaire ou si les données horaires ne sont disponibles que pour le secteur dans son ensemble et non pour les sous-secteurs, il est recommandé de modéliser le secteur comme un seul client.</a:t>
            </a:r>
          </a:p>
          <a:p>
            <a:r>
              <a:rPr lang="en-GB" sz="1200" kern="1200" dirty="0">
                <a:solidFill>
                  <a:schemeClr val="tx1"/>
                </a:solidFill>
                <a:effectLst/>
                <a:latin typeface="Open Sans"/>
              </a:rPr>
              <a:t>Si plusieurs clients sont inclus dans le même secteur, nous devons également désigner la part de la demande de ce secteur que chaque client représente. Dans cet exemple, l'industrie sidérurgique, relativement importante, représente 40 % de la demande du secteur, tandis que l'agriculture n'en représente que 10 %. Vous pouvez saisir des valeurs différentes pour chaque année modélisée afin de tenir compte de l'augmentation et de la diminution des différents clients au fil du temps.</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61722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Les troisième et quatrième intrants techniques sont les pertes de transport et de distribution. </a:t>
            </a:r>
            <a:endParaRPr lang="en-US" dirty="0"/>
          </a:p>
          <a:p>
            <a:r>
              <a:rPr lang="en-GB" dirty="0">
                <a:latin typeface="Open Sans"/>
              </a:rPr>
              <a:t>MAED-EL </a:t>
            </a:r>
            <a:r>
              <a:rPr lang="en-GB" sz="1200" kern="1200" dirty="0">
                <a:solidFill>
                  <a:schemeClr val="tx1"/>
                </a:solidFill>
                <a:effectLst/>
                <a:latin typeface="Open Sans"/>
              </a:rPr>
              <a:t>est conçu pour modéliser la demande de puissance électrique horaire que le système électrique devra fournir. Cela signifie que les pertes de transport totales au niveau du système et les pertes de distribution sectorielles doivent être ajoutées à la demande d'électricité</a:t>
            </a:r>
            <a:r>
              <a:rPr lang="en-GB" dirty="0">
                <a:latin typeface="Open Sans"/>
              </a:rPr>
              <a:t>. Cela permet </a:t>
            </a:r>
            <a:r>
              <a:rPr lang="en-GB" sz="1200" kern="1200" dirty="0">
                <a:solidFill>
                  <a:schemeClr val="tx1"/>
                </a:solidFill>
                <a:effectLst/>
                <a:latin typeface="Open Sans"/>
              </a:rPr>
              <a:t>d'obtenir l'électricité totale que le système électrique doit fournir.</a:t>
            </a:r>
            <a:endParaRPr lang="en-GB" dirty="0"/>
          </a:p>
          <a:p>
            <a:r>
              <a:rPr lang="en-GB" sz="1200" kern="1200" dirty="0">
                <a:solidFill>
                  <a:schemeClr val="tx1"/>
                </a:solidFill>
                <a:effectLst/>
                <a:latin typeface="Open Sans"/>
              </a:rPr>
              <a:t>Les pertes d'électricité, qu'il s'agisse de transport ou de distribution, sont dues à différents facteurs</a:t>
            </a:r>
            <a:r>
              <a:rPr lang="en-GB" dirty="0">
                <a:latin typeface="Open Sans"/>
              </a:rPr>
              <a:t>. Il </a:t>
            </a:r>
            <a:r>
              <a:rPr lang="en-GB" sz="1200" kern="1200" dirty="0">
                <a:solidFill>
                  <a:schemeClr val="tx1"/>
                </a:solidFill>
                <a:effectLst/>
                <a:latin typeface="Open Sans"/>
              </a:rPr>
              <a:t>peut s'agir de facteurs techniques, comme les effets Joule et Corona, ou de facteurs non techniques, comme le vol d'électricité ou l'inexactitude des compteurs et de la facturation, entre autres. Les pertes techniques sont dues à la dissipation de l'énergie dans les conducteurs et les équipements utilisés pour la transport, la transformation et la distribution, qui dépendent du niveau de charge, du mode d'utilisation de l'énergie, ainsi que de la capacité et de la configuration des systèmes de transport et de distribution. Cependant, en raison des difficultés à effectuer des mesures réelles, il est courant que les pertes d'électricité soient simplement calculées comme la différence entre la production réelle d'électricité et les ventes d'électricité. Cette différence est généralement présentée sous la forme d'un pourcentage de la production totale pour une période donnée. Dans les études de planification à long terme, une valeur moyenne annuelle est le plus souvent utilisée, et c'est ce qui est utilisé dans MAED</a:t>
            </a:r>
            <a:r>
              <a:rPr lang="en-GB" dirty="0">
                <a:latin typeface="Open Sans"/>
              </a:rPr>
              <a:t>-EL.</a:t>
            </a:r>
            <a:endParaRPr lang="en-GB" sz="1200" kern="1200" dirty="0">
              <a:solidFill>
                <a:schemeClr val="tx1"/>
              </a:solidFill>
              <a:effectLst/>
              <a:latin typeface="Open Sans"/>
            </a:endParaRPr>
          </a:p>
          <a:p>
            <a:r>
              <a:rPr lang="en-GB" sz="1200" kern="1200" dirty="0">
                <a:solidFill>
                  <a:schemeClr val="tx1"/>
                </a:solidFill>
                <a:effectLst/>
                <a:latin typeface="Open Sans"/>
              </a:rPr>
              <a:t>Étant donné que les différents secteurs partagent le même système de transport, une seule valeur de perte de transport à l'échelle du système est introduite pour chaque année modélisée. Cependant, les secteurs peuvent avoir des pertes de distribution très différentes, et celles-ci sont donc définies pour chaque secteur pour chaque année modélisée. Comme l'utilisateur peut introduire différentes pertes de transport et de distribution pour chaque année modélisée, il peut tenir compte des améliorations de l'efficacité du système ou de la dégradation de l'infrastructure au fil du temps.</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191874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Dans </a:t>
            </a:r>
            <a:r>
              <a:rPr lang="en-GB" sz="1200" kern="1200" dirty="0" err="1">
                <a:solidFill>
                  <a:schemeClr val="tx1"/>
                </a:solidFill>
                <a:effectLst/>
                <a:latin typeface="Open Sans"/>
              </a:rPr>
              <a:t>ce</a:t>
            </a:r>
            <a:r>
              <a:rPr lang="en-GB" sz="1200" kern="1200" dirty="0">
                <a:solidFill>
                  <a:schemeClr val="tx1"/>
                </a:solidFill>
                <a:effectLst/>
                <a:latin typeface="Open Sans"/>
              </a:rPr>
              <a:t> mini-SESSION, nous </a:t>
            </a:r>
            <a:r>
              <a:rPr lang="en-GB" sz="1200" kern="1200" dirty="0" err="1">
                <a:solidFill>
                  <a:schemeClr val="tx1"/>
                </a:solidFill>
                <a:effectLst/>
                <a:latin typeface="Open Sans"/>
              </a:rPr>
              <a:t>apprendrons</a:t>
            </a:r>
            <a:r>
              <a:rPr lang="en-GB" sz="1200" kern="1200" dirty="0">
                <a:solidFill>
                  <a:schemeClr val="tx1"/>
                </a:solidFill>
                <a:effectLst/>
                <a:latin typeface="Open Sans"/>
              </a:rPr>
              <a:t> à </a:t>
            </a:r>
            <a:r>
              <a:rPr lang="en-GB" sz="1200" kern="1200" dirty="0" err="1">
                <a:solidFill>
                  <a:schemeClr val="tx1"/>
                </a:solidFill>
                <a:effectLst/>
                <a:latin typeface="Open Sans"/>
              </a:rPr>
              <a:t>connaître</a:t>
            </a:r>
            <a:r>
              <a:rPr lang="en-GB" sz="1200" kern="1200" dirty="0">
                <a:solidFill>
                  <a:schemeClr val="tx1"/>
                </a:solidFill>
                <a:effectLst/>
                <a:latin typeface="Open Sans"/>
              </a:rPr>
              <a:t> la </a:t>
            </a:r>
            <a:r>
              <a:rPr lang="en-GB" dirty="0" err="1">
                <a:latin typeface="Open Sans"/>
              </a:rPr>
              <a:t>dernière</a:t>
            </a:r>
            <a:r>
              <a:rPr lang="en-GB" dirty="0">
                <a:latin typeface="Open Sans"/>
              </a:rPr>
              <a:t> </a:t>
            </a:r>
            <a:r>
              <a:rPr lang="en-GB" dirty="0" err="1">
                <a:latin typeface="Open Sans"/>
              </a:rPr>
              <a:t>étape</a:t>
            </a:r>
            <a:r>
              <a:rPr lang="en-GB" dirty="0">
                <a:latin typeface="Open Sans"/>
              </a:rPr>
              <a:t> : </a:t>
            </a:r>
            <a:r>
              <a:rPr lang="en-GB" dirty="0" err="1">
                <a:latin typeface="Open Sans"/>
              </a:rPr>
              <a:t>l'analyse</a:t>
            </a:r>
            <a:r>
              <a:rPr lang="en-GB" dirty="0">
                <a:latin typeface="Open Sans"/>
              </a:rPr>
              <a:t> des </a:t>
            </a:r>
            <a:r>
              <a:rPr lang="en-GB" dirty="0" err="1">
                <a:latin typeface="Open Sans"/>
              </a:rPr>
              <a:t>résultats</a:t>
            </a:r>
            <a:r>
              <a:rPr lang="en-GB" dirty="0">
                <a:latin typeface="Open Sans"/>
              </a:rPr>
              <a:t>.</a:t>
            </a: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23880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Dans les étapes précédentes, toutes les données d'entrée ont été définies. Il s'agit de la demande annuelle d'électricité, des pourcentages d'électricité fournis par le réseau aux clients, de la structure par secteur, des pertes de transport et de distribution, ainsi que des coefficients saisonniers, journaliers et horaires. </a:t>
            </a:r>
            <a:r>
              <a:rPr lang="en-US" kern="1200" dirty="0">
                <a:effectLst/>
                <a:latin typeface="Open Sans"/>
              </a:rPr>
              <a:t>L'</a:t>
            </a:r>
            <a:r>
              <a:rPr lang="en-US" dirty="0">
                <a:latin typeface="Open Sans"/>
              </a:rPr>
              <a:t>étape suivante consiste donc à vérifier si les résultats de l'année de référence sont satisfaisants, ce qui revient à repérer la différence. L'espoir, bien sûr, est qu'ils soient similaires, avec des différences négligeables, ce qui signifie que les données d'entrée sont saines et que vous pouvez procéder à l'analyse. </a:t>
            </a:r>
          </a:p>
          <a:p>
            <a:endParaRPr lang="en-GB"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71779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Open Sans"/>
              </a:rPr>
              <a:t>Ce </a:t>
            </a:r>
            <a:r>
              <a:rPr lang="en-US" dirty="0" err="1">
                <a:latin typeface="Open Sans"/>
              </a:rPr>
              <a:t>cours</a:t>
            </a:r>
            <a:r>
              <a:rPr lang="en-US" dirty="0">
                <a:latin typeface="Open Sans"/>
              </a:rPr>
              <a:t> comporte quatre objectifs pédagogiques :</a:t>
            </a:r>
          </a:p>
          <a:p>
            <a:pPr marL="342900" indent="-342900" algn="l">
              <a:buAutoNum type="arabicPeriod"/>
            </a:pPr>
            <a:r>
              <a:rPr lang="en-US" sz="1200" dirty="0">
                <a:latin typeface="Open Sans"/>
                <a:ea typeface="Open Sans" panose="020B0606030504020204" pitchFamily="34" charset="0"/>
                <a:cs typeface="Open Sans" panose="020B0606030504020204" pitchFamily="34" charset="0"/>
              </a:rPr>
              <a:t>Décrire comment MAED</a:t>
            </a:r>
            <a:r>
              <a:rPr lang="en-US" dirty="0">
                <a:latin typeface="Open Sans"/>
                <a:ea typeface="Open Sans" panose="020B0606030504020204" pitchFamily="34" charset="0"/>
                <a:cs typeface="Open Sans" panose="020B0606030504020204" pitchFamily="34" charset="0"/>
              </a:rPr>
              <a:t>-EL </a:t>
            </a:r>
            <a:r>
              <a:rPr lang="en-US" sz="1200" dirty="0">
                <a:latin typeface="Open Sans"/>
                <a:ea typeface="Open Sans" panose="020B0606030504020204" pitchFamily="34" charset="0"/>
                <a:cs typeface="Open Sans" panose="020B0606030504020204" pitchFamily="34" charset="0"/>
              </a:rPr>
              <a:t>calcule la demande horaire annuelle d'électricité à partir de la demande du client et du secteur.</a:t>
            </a:r>
            <a:endParaRPr lang="en-GB" sz="1200" dirty="0">
              <a:latin typeface="Open Sans"/>
              <a:cs typeface="Open Sans" panose="020B0606030504020204" pitchFamily="34" charset="0"/>
            </a:endParaRPr>
          </a:p>
          <a:p>
            <a:pPr marL="342900" indent="-342900" algn="l">
              <a:buAutoNum type="arabicPeriod"/>
            </a:pPr>
            <a:r>
              <a:rPr lang="en-US" sz="1200" dirty="0">
                <a:latin typeface="Open Sans"/>
                <a:ea typeface="Open Sans" panose="020B0606030504020204" pitchFamily="34" charset="0"/>
                <a:cs typeface="Open Sans" panose="020B0606030504020204" pitchFamily="34" charset="0"/>
              </a:rPr>
              <a:t>Comprendre les données d'entrée des scénarios liés au temps</a:t>
            </a:r>
            <a:endParaRPr lang="en-GB" dirty="0">
              <a:latin typeface="Open Sans"/>
              <a:cs typeface="Open Sans" panose="020B0606030504020204" pitchFamily="34" charset="0"/>
            </a:endParaRPr>
          </a:p>
          <a:p>
            <a:pPr marL="342900" indent="-342900" algn="l">
              <a:buFont typeface="Arial" panose="020B0604020202020204" pitchFamily="34" charset="0"/>
              <a:buAutoNum type="arabicPeriod"/>
            </a:pPr>
            <a:r>
              <a:rPr lang="en-US" sz="1200" dirty="0">
                <a:latin typeface="Open Sans"/>
                <a:ea typeface="Open Sans" panose="020B0606030504020204" pitchFamily="34" charset="0"/>
                <a:cs typeface="Open Sans" panose="020B0606030504020204" pitchFamily="34" charset="0"/>
              </a:rPr>
              <a:t>Comprendre les données techniques du scénario</a:t>
            </a:r>
            <a:endParaRPr lang="en-GB" sz="1200" dirty="0">
              <a:latin typeface="Open Sans"/>
              <a:cs typeface="Open Sans" panose="020B0606030504020204" pitchFamily="34" charset="0"/>
            </a:endParaRPr>
          </a:p>
          <a:p>
            <a:pPr marL="342900" indent="-342900">
              <a:buAutoNum type="arabicPeriod"/>
            </a:pPr>
            <a:r>
              <a:rPr lang="en-US" sz="1200" dirty="0">
                <a:latin typeface="Open Sans"/>
                <a:ea typeface="Open Sans" panose="020B0606030504020204" pitchFamily="34" charset="0"/>
                <a:cs typeface="Open Sans" panose="020B0606030504020204" pitchFamily="34" charset="0"/>
              </a:rPr>
              <a:t>Évaluer la précision des profils de demande d'électricité horaires </a:t>
            </a:r>
            <a:r>
              <a:rPr lang="en-US" dirty="0">
                <a:latin typeface="Open Sans"/>
                <a:ea typeface="Open Sans" panose="020B0606030504020204" pitchFamily="34" charset="0"/>
                <a:cs typeface="Open Sans" panose="020B0606030504020204" pitchFamily="34" charset="0"/>
              </a:rPr>
              <a:t>projetés par MAED-EL</a:t>
            </a:r>
            <a:endParaRPr lang="en-GB" dirty="0">
              <a:latin typeface="Open Sans"/>
              <a:cs typeface="Open Sans" panose="020B0606030504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034549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Open Sans"/>
              </a:rPr>
              <a:t>Comme vous le verrez dans la partie pratique, l'utilisateur a accès aux résultats après les avoir calculés à l'aide de l'option du menu de navigation. Une fois les calculs effectués, les résultats de chaque année sont présentés dans leur tableau respectif. </a:t>
            </a:r>
            <a:r>
              <a:rPr lang="en-US" kern="1200" dirty="0">
                <a:effectLst/>
                <a:latin typeface="Open Sans"/>
              </a:rPr>
              <a:t>Pour </a:t>
            </a:r>
            <a:r>
              <a:rPr lang="en-US" dirty="0">
                <a:latin typeface="Open Sans"/>
              </a:rPr>
              <a:t>vérifier les résultats de l'année de base, l'utilisateur doit comparer les valeurs de la charge maximale avec les données statistiques. La saison au SESSION de laquelle la charge maximale se produit doit également être vérifiée. </a:t>
            </a:r>
            <a:endParaRPr lang="en-US" dirty="0"/>
          </a:p>
          <a:p>
            <a:pPr>
              <a:spcBef>
                <a:spcPts val="0"/>
              </a:spcBef>
              <a:spcAft>
                <a:spcPts val="0"/>
              </a:spcAft>
            </a:pPr>
            <a:endParaRPr lang="en-US" dirty="0">
              <a:latin typeface="Open Sans"/>
            </a:endParaRPr>
          </a:p>
          <a:p>
            <a:pPr>
              <a:spcBef>
                <a:spcPts val="0"/>
              </a:spcBef>
              <a:spcAft>
                <a:spcPts val="0"/>
              </a:spcAft>
            </a:pPr>
            <a:r>
              <a:rPr lang="en-US" dirty="0">
                <a:latin typeface="Open Sans"/>
              </a:rPr>
              <a:t>De même, l'utilisateur doit évaluer si les valeurs des facteurs de charge pour chaque saison et pour l'ensemble de l'année sont cohérentes avec les valeurs de l'année de base.</a:t>
            </a:r>
            <a:endParaRPr lang="en-US" dirty="0"/>
          </a:p>
          <a:p>
            <a:pPr>
              <a:spcBef>
                <a:spcPts val="0"/>
              </a:spcBef>
              <a:spcAft>
                <a:spcPts val="0"/>
              </a:spcAft>
            </a:pPr>
            <a:endParaRPr lang="en-US" dirty="0">
              <a:latin typeface="Open Sans"/>
            </a:endParaRPr>
          </a:p>
          <a:p>
            <a:pPr>
              <a:spcBef>
                <a:spcPts val="0"/>
              </a:spcBef>
              <a:spcAft>
                <a:spcPts val="0"/>
              </a:spcAft>
            </a:pPr>
            <a:r>
              <a:rPr lang="en-US" dirty="0">
                <a:latin typeface="Open Sans"/>
              </a:rPr>
              <a:t>Si les résultats de l'année de base du MAED-EL sont similaires à ceux publiés dans les données statistiques</a:t>
            </a:r>
            <a:r>
              <a:rPr lang="en-US" kern="1200" dirty="0">
                <a:effectLst/>
                <a:latin typeface="Open Sans"/>
              </a:rPr>
              <a:t>, l'</a:t>
            </a:r>
            <a:r>
              <a:rPr lang="en-US" dirty="0">
                <a:latin typeface="Open Sans"/>
              </a:rPr>
              <a:t>utilisateur peut alors </a:t>
            </a:r>
            <a:r>
              <a:rPr lang="en-US" dirty="0" err="1">
                <a:latin typeface="Open Sans"/>
              </a:rPr>
              <a:t>analyser</a:t>
            </a:r>
            <a:r>
              <a:rPr lang="en-US" dirty="0">
                <a:latin typeface="Open Sans"/>
              </a:rPr>
              <a:t> les résultats des autres années de l'étude. Dans le cas contraire, l'utilisateur doit revoir les données d'entrée afin de trouver la source des différences et répéter ce processus jusqu'à ce que tous les problèmes aient été résolus et que les résultats soient satisfaisants.</a:t>
            </a:r>
          </a:p>
          <a:p>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5279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Une </a:t>
            </a:r>
            <a:r>
              <a:rPr lang="en-GB" dirty="0" err="1">
                <a:latin typeface="Open Sans"/>
              </a:rPr>
              <a:t>fois</a:t>
            </a:r>
            <a:r>
              <a:rPr lang="en-GB" dirty="0">
                <a:latin typeface="Open Sans"/>
              </a:rPr>
              <a:t> que les </a:t>
            </a:r>
            <a:r>
              <a:rPr lang="en-GB" dirty="0" err="1">
                <a:latin typeface="Open Sans"/>
              </a:rPr>
              <a:t>résultats</a:t>
            </a:r>
            <a:r>
              <a:rPr lang="en-GB" dirty="0">
                <a:latin typeface="Open Sans"/>
              </a:rPr>
              <a:t> de </a:t>
            </a:r>
            <a:r>
              <a:rPr lang="en-GB" dirty="0" err="1">
                <a:latin typeface="Open Sans"/>
              </a:rPr>
              <a:t>l'année</a:t>
            </a:r>
            <a:r>
              <a:rPr lang="en-GB" dirty="0">
                <a:latin typeface="Open Sans"/>
              </a:rPr>
              <a:t> de base </a:t>
            </a:r>
            <a:r>
              <a:rPr lang="en-GB" dirty="0" err="1">
                <a:latin typeface="Open Sans"/>
              </a:rPr>
              <a:t>sont</a:t>
            </a:r>
            <a:r>
              <a:rPr lang="en-GB" dirty="0">
                <a:latin typeface="Open Sans"/>
              </a:rPr>
              <a:t> </a:t>
            </a:r>
            <a:r>
              <a:rPr lang="en-GB" dirty="0" err="1">
                <a:latin typeface="Open Sans"/>
              </a:rPr>
              <a:t>satisfaisants</a:t>
            </a:r>
            <a:r>
              <a:rPr lang="en-GB" dirty="0">
                <a:latin typeface="Open Sans"/>
              </a:rPr>
              <a:t>, </a:t>
            </a:r>
            <a:r>
              <a:rPr lang="en-GB" dirty="0" err="1">
                <a:latin typeface="Open Sans"/>
              </a:rPr>
              <a:t>l'utilisateur</a:t>
            </a:r>
            <a:r>
              <a:rPr lang="en-GB" dirty="0">
                <a:latin typeface="Open Sans"/>
              </a:rPr>
              <a:t> </a:t>
            </a:r>
            <a:r>
              <a:rPr lang="en-GB" dirty="0" err="1">
                <a:latin typeface="Open Sans"/>
              </a:rPr>
              <a:t>doit</a:t>
            </a:r>
            <a:r>
              <a:rPr lang="en-GB" dirty="0">
                <a:latin typeface="Open Sans"/>
              </a:rPr>
              <a:t> </a:t>
            </a:r>
            <a:r>
              <a:rPr lang="en-GB" dirty="0" err="1">
                <a:latin typeface="Open Sans"/>
              </a:rPr>
              <a:t>mettre</a:t>
            </a:r>
            <a:r>
              <a:rPr lang="en-GB" dirty="0">
                <a:latin typeface="Open Sans"/>
              </a:rPr>
              <a:t> </a:t>
            </a:r>
            <a:r>
              <a:rPr lang="en-GB" dirty="0" err="1">
                <a:latin typeface="Open Sans"/>
              </a:rPr>
              <a:t>en</a:t>
            </a:r>
            <a:r>
              <a:rPr lang="en-GB" dirty="0">
                <a:latin typeface="Open Sans"/>
              </a:rPr>
              <a:t> </a:t>
            </a:r>
            <a:r>
              <a:rPr lang="en-GB" dirty="0" err="1">
                <a:latin typeface="Open Sans"/>
              </a:rPr>
              <a:t>œuvre</a:t>
            </a:r>
            <a:r>
              <a:rPr lang="en-GB" dirty="0">
                <a:latin typeface="Open Sans"/>
              </a:rPr>
              <a:t> les </a:t>
            </a:r>
            <a:r>
              <a:rPr lang="en-GB" dirty="0" err="1">
                <a:latin typeface="Open Sans"/>
              </a:rPr>
              <a:t>scénarios</a:t>
            </a:r>
            <a:r>
              <a:rPr lang="en-GB" dirty="0">
                <a:latin typeface="Open Sans"/>
              </a:rPr>
              <a:t> </a:t>
            </a:r>
            <a:r>
              <a:rPr lang="en-GB" dirty="0" err="1">
                <a:latin typeface="Open Sans"/>
              </a:rPr>
              <a:t>décrits</a:t>
            </a:r>
            <a:r>
              <a:rPr lang="en-GB" dirty="0">
                <a:latin typeface="Open Sans"/>
              </a:rPr>
              <a:t> dans les mini-SESSIONs 2 et 3 de </a:t>
            </a:r>
            <a:r>
              <a:rPr lang="en-GB" dirty="0" err="1">
                <a:latin typeface="Open Sans"/>
              </a:rPr>
              <a:t>ce</a:t>
            </a:r>
            <a:r>
              <a:rPr lang="en-GB" dirty="0">
                <a:latin typeface="Open Sans"/>
              </a:rPr>
              <a:t> SESSION. </a:t>
            </a:r>
            <a:endParaRPr lang="en-US" dirty="0">
              <a:latin typeface="Open Sans"/>
            </a:endParaRPr>
          </a:p>
          <a:p>
            <a:endParaRPr lang="en-GB" dirty="0">
              <a:latin typeface="Open Sans"/>
            </a:endParaRPr>
          </a:p>
          <a:p>
            <a:r>
              <a:rPr lang="en-GB" dirty="0">
                <a:latin typeface="Open Sans"/>
              </a:rPr>
              <a:t>Pour </a:t>
            </a:r>
            <a:r>
              <a:rPr lang="en-GB" dirty="0" err="1">
                <a:latin typeface="Open Sans"/>
              </a:rPr>
              <a:t>élaborer</a:t>
            </a:r>
            <a:r>
              <a:rPr lang="en-GB" dirty="0">
                <a:latin typeface="Open Sans"/>
              </a:rPr>
              <a:t> les </a:t>
            </a:r>
            <a:r>
              <a:rPr lang="en-GB" dirty="0" err="1">
                <a:latin typeface="Open Sans"/>
              </a:rPr>
              <a:t>scénarios</a:t>
            </a:r>
            <a:r>
              <a:rPr lang="en-GB" dirty="0">
                <a:latin typeface="Open Sans"/>
              </a:rPr>
              <a:t>, </a:t>
            </a:r>
            <a:r>
              <a:rPr lang="en-GB" dirty="0" err="1">
                <a:latin typeface="Open Sans"/>
              </a:rPr>
              <a:t>l'utilisateur</a:t>
            </a:r>
            <a:r>
              <a:rPr lang="en-GB" dirty="0">
                <a:latin typeface="Open Sans"/>
              </a:rPr>
              <a:t> doit </a:t>
            </a:r>
            <a:r>
              <a:rPr lang="en-GB" dirty="0" err="1">
                <a:latin typeface="Open Sans"/>
              </a:rPr>
              <a:t>définir</a:t>
            </a:r>
            <a:r>
              <a:rPr lang="en-GB" dirty="0">
                <a:latin typeface="Open Sans"/>
              </a:rPr>
              <a:t> les données des </a:t>
            </a:r>
            <a:r>
              <a:rPr lang="en-GB" dirty="0" err="1">
                <a:latin typeface="Open Sans"/>
              </a:rPr>
              <a:t>années</a:t>
            </a:r>
            <a:r>
              <a:rPr lang="en-GB" dirty="0">
                <a:latin typeface="Open Sans"/>
              </a:rPr>
              <a:t> de </a:t>
            </a:r>
            <a:r>
              <a:rPr lang="en-GB" dirty="0" err="1">
                <a:latin typeface="Open Sans"/>
              </a:rPr>
              <a:t>référence</a:t>
            </a:r>
            <a:r>
              <a:rPr lang="en-GB" dirty="0">
                <a:latin typeface="Open Sans"/>
              </a:rPr>
              <a:t> relatives à la </a:t>
            </a:r>
            <a:r>
              <a:rPr lang="en-GB" dirty="0" err="1">
                <a:latin typeface="Open Sans"/>
              </a:rPr>
              <a:t>demande</a:t>
            </a:r>
            <a:r>
              <a:rPr lang="en-GB" dirty="0">
                <a:latin typeface="Open Sans"/>
              </a:rPr>
              <a:t> </a:t>
            </a:r>
            <a:r>
              <a:rPr lang="en-GB" dirty="0" err="1">
                <a:latin typeface="Open Sans"/>
              </a:rPr>
              <a:t>annuelle</a:t>
            </a:r>
            <a:r>
              <a:rPr lang="en-GB" dirty="0">
                <a:latin typeface="Open Sans"/>
              </a:rPr>
              <a:t>, au </a:t>
            </a:r>
            <a:r>
              <a:rPr lang="en-GB" dirty="0" err="1">
                <a:latin typeface="Open Sans"/>
              </a:rPr>
              <a:t>pourcentage</a:t>
            </a:r>
            <a:r>
              <a:rPr lang="en-GB" dirty="0">
                <a:latin typeface="Open Sans"/>
              </a:rPr>
              <a:t> </a:t>
            </a:r>
            <a:r>
              <a:rPr lang="en-GB" dirty="0" err="1">
                <a:latin typeface="Open Sans"/>
              </a:rPr>
              <a:t>d'électricité</a:t>
            </a:r>
            <a:r>
              <a:rPr lang="en-GB" dirty="0">
                <a:latin typeface="Open Sans"/>
              </a:rPr>
              <a:t> </a:t>
            </a:r>
            <a:r>
              <a:rPr lang="en-GB" dirty="0" err="1">
                <a:latin typeface="Open Sans"/>
              </a:rPr>
              <a:t>fournie</a:t>
            </a:r>
            <a:r>
              <a:rPr lang="en-GB" dirty="0">
                <a:latin typeface="Open Sans"/>
              </a:rPr>
              <a:t> par le </a:t>
            </a:r>
            <a:r>
              <a:rPr lang="en-GB" dirty="0" err="1">
                <a:latin typeface="Open Sans"/>
              </a:rPr>
              <a:t>réseau</a:t>
            </a:r>
            <a:r>
              <a:rPr lang="en-GB" dirty="0">
                <a:latin typeface="Open Sans"/>
              </a:rPr>
              <a:t>, aux clients</a:t>
            </a:r>
            <a:r>
              <a:rPr lang="en-GB" kern="1200" dirty="0">
                <a:effectLst/>
                <a:latin typeface="Open Sans"/>
              </a:rPr>
              <a:t>, aux </a:t>
            </a:r>
            <a:r>
              <a:rPr lang="en-GB" dirty="0" err="1">
                <a:latin typeface="Open Sans"/>
              </a:rPr>
              <a:t>pertes</a:t>
            </a:r>
            <a:r>
              <a:rPr lang="en-GB" dirty="0">
                <a:latin typeface="Open Sans"/>
              </a:rPr>
              <a:t> de transport et de distribution, </a:t>
            </a:r>
            <a:r>
              <a:rPr lang="en-GB" dirty="0" err="1">
                <a:latin typeface="Open Sans"/>
              </a:rPr>
              <a:t>ainsi</a:t>
            </a:r>
            <a:r>
              <a:rPr lang="en-GB" dirty="0">
                <a:latin typeface="Open Sans"/>
              </a:rPr>
              <a:t> </a:t>
            </a:r>
            <a:r>
              <a:rPr lang="en-GB" dirty="0" err="1">
                <a:latin typeface="Open Sans"/>
              </a:rPr>
              <a:t>qu'aux</a:t>
            </a:r>
            <a:r>
              <a:rPr lang="en-GB" dirty="0">
                <a:latin typeface="Open Sans"/>
              </a:rPr>
              <a:t> coefficients </a:t>
            </a:r>
            <a:r>
              <a:rPr lang="en-GB" dirty="0" err="1">
                <a:latin typeface="Open Sans"/>
              </a:rPr>
              <a:t>saisonniers</a:t>
            </a:r>
            <a:r>
              <a:rPr lang="en-GB" dirty="0">
                <a:latin typeface="Open Sans"/>
              </a:rPr>
              <a:t>, </a:t>
            </a:r>
            <a:r>
              <a:rPr lang="en-GB" dirty="0" err="1">
                <a:latin typeface="Open Sans"/>
              </a:rPr>
              <a:t>journaliers</a:t>
            </a:r>
            <a:r>
              <a:rPr lang="en-GB" dirty="0">
                <a:latin typeface="Open Sans"/>
              </a:rPr>
              <a:t> et </a:t>
            </a:r>
            <a:r>
              <a:rPr lang="en-GB" dirty="0" err="1">
                <a:latin typeface="Open Sans"/>
              </a:rPr>
              <a:t>horaires</a:t>
            </a:r>
            <a:r>
              <a:rPr lang="en-GB" dirty="0">
                <a:latin typeface="Open Sans"/>
              </a:rPr>
              <a:t>.</a:t>
            </a:r>
            <a:endParaRPr lang="en-US" dirty="0">
              <a:latin typeface="Open Sans"/>
            </a:endParaRPr>
          </a:p>
          <a:p>
            <a:endParaRPr lang="en-GB" dirty="0"/>
          </a:p>
          <a:p>
            <a:r>
              <a:rPr lang="en-GB" dirty="0">
                <a:latin typeface="Open Sans"/>
              </a:rPr>
              <a:t>Une </a:t>
            </a:r>
            <a:r>
              <a:rPr lang="en-GB" dirty="0" err="1">
                <a:latin typeface="Open Sans"/>
              </a:rPr>
              <a:t>fois</a:t>
            </a:r>
            <a:r>
              <a:rPr lang="en-GB" dirty="0">
                <a:latin typeface="Open Sans"/>
              </a:rPr>
              <a:t> </a:t>
            </a:r>
            <a:r>
              <a:rPr lang="en-GB" dirty="0" err="1">
                <a:latin typeface="Open Sans"/>
              </a:rPr>
              <a:t>cette</a:t>
            </a:r>
            <a:r>
              <a:rPr lang="en-GB" dirty="0">
                <a:latin typeface="Open Sans"/>
              </a:rPr>
              <a:t> </a:t>
            </a:r>
            <a:r>
              <a:rPr lang="en-GB" dirty="0" err="1">
                <a:latin typeface="Open Sans"/>
              </a:rPr>
              <a:t>étape</a:t>
            </a:r>
            <a:r>
              <a:rPr lang="en-GB" dirty="0">
                <a:latin typeface="Open Sans"/>
              </a:rPr>
              <a:t> </a:t>
            </a:r>
            <a:r>
              <a:rPr lang="en-GB" dirty="0" err="1">
                <a:latin typeface="Open Sans"/>
              </a:rPr>
              <a:t>franchie</a:t>
            </a:r>
            <a:r>
              <a:rPr lang="en-GB" dirty="0">
                <a:latin typeface="Open Sans"/>
              </a:rPr>
              <a:t>, les </a:t>
            </a:r>
            <a:r>
              <a:rPr lang="en-GB" dirty="0" err="1">
                <a:latin typeface="Open Sans"/>
              </a:rPr>
              <a:t>scénarios</a:t>
            </a:r>
            <a:r>
              <a:rPr lang="en-GB" dirty="0">
                <a:latin typeface="Open Sans"/>
              </a:rPr>
              <a:t> </a:t>
            </a:r>
            <a:r>
              <a:rPr lang="en-GB" dirty="0" err="1">
                <a:latin typeface="Open Sans"/>
              </a:rPr>
              <a:t>peuvent</a:t>
            </a:r>
            <a:r>
              <a:rPr lang="en-GB" dirty="0">
                <a:latin typeface="Open Sans"/>
              </a:rPr>
              <a:t> </a:t>
            </a:r>
            <a:r>
              <a:rPr lang="en-GB" dirty="0" err="1">
                <a:latin typeface="Open Sans"/>
              </a:rPr>
              <a:t>être</a:t>
            </a:r>
            <a:r>
              <a:rPr lang="en-GB" dirty="0">
                <a:latin typeface="Open Sans"/>
              </a:rPr>
              <a:t> </a:t>
            </a:r>
            <a:r>
              <a:rPr lang="en-GB" dirty="0" err="1">
                <a:latin typeface="Open Sans"/>
              </a:rPr>
              <a:t>utilisés</a:t>
            </a:r>
            <a:r>
              <a:rPr lang="en-GB" dirty="0">
                <a:latin typeface="Open Sans"/>
              </a:rPr>
              <a:t> pour </a:t>
            </a:r>
            <a:r>
              <a:rPr lang="en-GB" dirty="0" err="1">
                <a:latin typeface="Open Sans"/>
              </a:rPr>
              <a:t>prévoir</a:t>
            </a:r>
            <a:r>
              <a:rPr lang="en-GB" dirty="0">
                <a:latin typeface="Open Sans"/>
              </a:rPr>
              <a:t> les </a:t>
            </a:r>
            <a:r>
              <a:rPr lang="en-GB" dirty="0" err="1">
                <a:latin typeface="Open Sans"/>
              </a:rPr>
              <a:t>profils</a:t>
            </a:r>
            <a:r>
              <a:rPr lang="en-GB" dirty="0">
                <a:latin typeface="Open Sans"/>
              </a:rPr>
              <a:t> </a:t>
            </a:r>
            <a:r>
              <a:rPr lang="en-GB" dirty="0" err="1">
                <a:latin typeface="Open Sans"/>
              </a:rPr>
              <a:t>futurs</a:t>
            </a:r>
            <a:r>
              <a:rPr lang="en-GB" dirty="0">
                <a:latin typeface="Open Sans"/>
              </a:rPr>
              <a:t> de la </a:t>
            </a:r>
            <a:r>
              <a:rPr lang="en-GB" dirty="0" err="1">
                <a:latin typeface="Open Sans"/>
              </a:rPr>
              <a:t>demande</a:t>
            </a:r>
            <a:r>
              <a:rPr lang="en-GB" dirty="0">
                <a:latin typeface="Open Sans"/>
              </a:rPr>
              <a:t> </a:t>
            </a:r>
            <a:r>
              <a:rPr lang="en-GB" dirty="0" err="1">
                <a:latin typeface="Open Sans"/>
              </a:rPr>
              <a:t>d'électricité</a:t>
            </a:r>
            <a:r>
              <a:rPr lang="en-GB" dirty="0">
                <a:latin typeface="Open Sans"/>
              </a:rPr>
              <a:t>. </a:t>
            </a:r>
            <a:endParaRPr lang="en-GB" dirty="0"/>
          </a:p>
          <a:p>
            <a:endParaRPr lang="en-US"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75104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Une fois que l'utilisateur a effectué les calculs selon les scénarios donnés, les résultats pour les années futures doivent être vérifiés. Les résultats pour les années futures doivent être vérifiés. </a:t>
            </a:r>
            <a:endParaRPr lang="en-US" dirty="0"/>
          </a:p>
          <a:p>
            <a:r>
              <a:rPr lang="en-US" dirty="0">
                <a:latin typeface="Open Sans"/>
              </a:rPr>
              <a:t>Le tableau présente les résultats d'une simulation utilisant 2015 comme année de référence et envisageant des scénarios pour les années 2020 et 2025. Au moment où cette simulation a été réalisée, ces deux années se situaient dans le futur. </a:t>
            </a:r>
            <a:endParaRPr lang="en-US" dirty="0"/>
          </a:p>
          <a:p>
            <a:r>
              <a:rPr lang="en-US" dirty="0">
                <a:latin typeface="Open Sans"/>
              </a:rPr>
              <a:t>La charge maximale par saison doit être vérifiée, y compris la saison à laquelle elle se produit ainsi que le facteur de charge. </a:t>
            </a:r>
          </a:p>
          <a:p>
            <a:r>
              <a:rPr lang="en-US" dirty="0">
                <a:latin typeface="Open Sans"/>
              </a:rPr>
              <a:t>Étant donné que ces résultats concernent l'avenir et qu'il n'existe pas de données statistiques permettant de les comparer, l'utilisateur doit se fier à son expérience pour évaluer la validité des résultats. </a:t>
            </a:r>
            <a:endParaRPr lang="en-US" dirty="0"/>
          </a:p>
          <a:p>
            <a:r>
              <a:rPr lang="en-US" dirty="0">
                <a:latin typeface="Open Sans"/>
              </a:rPr>
              <a:t>Les résultats d'autres modèles pourraient être utilisés comme valeurs de référence pour faciliter la vérification des résultats. </a:t>
            </a:r>
            <a:endParaRPr lang="en-US" dirty="0"/>
          </a:p>
          <a:p>
            <a:endParaRPr lang="en-US" dirty="0"/>
          </a:p>
          <a:p>
            <a:r>
              <a:rPr lang="en-US" dirty="0">
                <a:latin typeface="Open Sans"/>
              </a:rPr>
              <a:t>Ceci conclut le SESSION 10 sur la structure du MAED-EL Il s'agit du dernier SESSION de </a:t>
            </a:r>
            <a:r>
              <a:rPr lang="en-US" dirty="0" err="1">
                <a:latin typeface="Open Sans"/>
              </a:rPr>
              <a:t>ce</a:t>
            </a:r>
            <a:r>
              <a:rPr lang="en-US" dirty="0">
                <a:latin typeface="Open Sans"/>
              </a:rPr>
              <a:t> SESSION, il vous reste une séance de travaux pratiques à réaliser. Merci de vous être joint à nous, nous espérons que vous avez apprécié </a:t>
            </a:r>
            <a:r>
              <a:rPr lang="en-US" dirty="0" err="1">
                <a:latin typeface="Open Sans"/>
              </a:rPr>
              <a:t>ce</a:t>
            </a:r>
            <a:r>
              <a:rPr lang="en-US" dirty="0">
                <a:latin typeface="Open Sans"/>
              </a:rPr>
              <a:t> SESSION !</a:t>
            </a: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2875633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23</a:t>
            </a:fld>
            <a:endParaRPr lang="en-US"/>
          </a:p>
        </p:txBody>
      </p:sp>
    </p:spTree>
    <p:extLst>
      <p:ext uri="{BB962C8B-B14F-4D97-AF65-F5344CB8AC3E}">
        <p14:creationId xmlns:p14="http://schemas.microsoft.com/office/powerpoint/2010/main" val="91858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a:rPr>
              <a:t>Comme nous l'avons vu dans le dernier SESSION, la prévision de la demande horaire d'électricité dans MAED</a:t>
            </a:r>
            <a:r>
              <a:rPr lang="en-US" dirty="0">
                <a:latin typeface="Open Sans"/>
              </a:rPr>
              <a:t>-EL se fait en </a:t>
            </a:r>
            <a:r>
              <a:rPr lang="en-US" sz="1200" kern="1200" dirty="0">
                <a:solidFill>
                  <a:schemeClr val="tx1"/>
                </a:solidFill>
                <a:effectLst/>
                <a:latin typeface="Open Sans"/>
              </a:rPr>
              <a:t>trois étapes générales. Dans les deux premières sections de </a:t>
            </a:r>
            <a:r>
              <a:rPr lang="en-US" sz="1200" kern="1200" dirty="0" err="1">
                <a:solidFill>
                  <a:schemeClr val="tx1"/>
                </a:solidFill>
                <a:effectLst/>
                <a:latin typeface="Open Sans"/>
              </a:rPr>
              <a:t>ce</a:t>
            </a:r>
            <a:r>
              <a:rPr lang="en-US" sz="1200" kern="1200" dirty="0">
                <a:solidFill>
                  <a:schemeClr val="tx1"/>
                </a:solidFill>
                <a:effectLst/>
                <a:latin typeface="Open Sans"/>
              </a:rPr>
              <a:t> SESSION, nous poursuivrons notre discussion sur l'étape 1, la reconstruction de la demande horaire de l'année de base.</a:t>
            </a:r>
            <a:endParaRPr lang="en-GB" dirty="0">
              <a:latin typeface="Open Sans"/>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22028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Comme nous l'avons vu dans le SESSION précédent, MAED-EL modélise la demande horaire d'électricité à l'aide d'un système à trois niveaux. La demande horaire est calculée de bas en haut : on calcule d'abord la demande de chaque client, puis de chaque secteur, et enfin de l'ensemble du pays ou du système. Cette structure permet au MAED-EL de tenir compte de la croissance ou du déclin des différents clients dans les secteurs au SESSION des années considérées. Par exemple, si l'on s'attend à une augmentation de la demande d'électricité dans le secteur du transport individuel en raison de la pénétration croissante des véhicules électriques, on peut tenir compte de l'augmentation de la demande dans le secteur du transport individuel.</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53156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Lorsque les coefficients saisonniers, journaliers et horaires, ainsi que les autres données d'entrée telles que les pertes de distribution et de transport et la part des clients, sont spécifiés par l'utilisateur, la demande d'électricité horaire peut être calculée.</a:t>
            </a:r>
          </a:p>
          <a:p>
            <a:r>
              <a:rPr lang="en-GB" dirty="0">
                <a:latin typeface="Open Sans"/>
              </a:rPr>
              <a:t>MAED-EL </a:t>
            </a:r>
            <a:r>
              <a:rPr lang="en-GB" sz="1200" kern="1200" dirty="0">
                <a:solidFill>
                  <a:schemeClr val="tx1"/>
                </a:solidFill>
                <a:effectLst/>
                <a:latin typeface="Open Sans"/>
              </a:rPr>
              <a:t>calcule la demande d'électricité par client pour une heure donnée en multipliant les coefficients saisonniers, journaliers et horaires correspondants par la demande moyenne d'électricité du client, comme le montre cette équation.</a:t>
            </a:r>
          </a:p>
          <a:p>
            <a:r>
              <a:rPr lang="en-GB" sz="1200" kern="1200" dirty="0">
                <a:solidFill>
                  <a:schemeClr val="tx1"/>
                </a:solidFill>
                <a:effectLst/>
                <a:latin typeface="Open Sans"/>
              </a:rPr>
              <a:t>La demande annuelle totale d'énergie pour le secteur</a:t>
            </a:r>
            <a:r>
              <a:rPr lang="en-GB" dirty="0">
                <a:latin typeface="Open Sans"/>
              </a:rPr>
              <a:t>, </a:t>
            </a:r>
            <a:r>
              <a:rPr lang="en-GB" sz="1200" kern="1200" dirty="0">
                <a:solidFill>
                  <a:schemeClr val="tx1"/>
                </a:solidFill>
                <a:effectLst/>
                <a:latin typeface="Open Sans"/>
              </a:rPr>
              <a:t>multipliée par la part du client, divisée par le nombre total d'heures de l'année et les pertes de transport et de distribution, nous donne la demande moyenne d'électricité du client, </a:t>
            </a:r>
            <a:r>
              <a:rPr lang="en-GB" dirty="0">
                <a:latin typeface="Open Sans"/>
              </a:rPr>
              <a:t>P average </a:t>
            </a:r>
            <a:r>
              <a:rPr lang="en-GB" dirty="0" err="1">
                <a:latin typeface="Open Sans"/>
              </a:rPr>
              <a:t>i.c.</a:t>
            </a:r>
            <a:r>
              <a:rPr lang="en-GB" dirty="0">
                <a:latin typeface="Open Sans"/>
              </a:rPr>
              <a:t>.</a:t>
            </a:r>
            <a:endParaRPr lang="en-GB" sz="1200" kern="1200" dirty="0">
              <a:solidFill>
                <a:schemeClr val="tx1"/>
              </a:solidFill>
              <a:effectLst/>
              <a:latin typeface="Open Sans"/>
            </a:endParaRPr>
          </a:p>
          <a:p>
            <a:endParaRPr lang="en-GB" sz="1200" kern="1200" dirty="0">
              <a:solidFill>
                <a:schemeClr val="tx1"/>
              </a:solidFill>
              <a:effectLst/>
              <a:ea typeface="+mn-ea"/>
              <a:cs typeface="+mn-cs"/>
            </a:endParaRPr>
          </a:p>
          <a:p>
            <a:r>
              <a:rPr lang="en-GB" sz="1200" kern="1200" dirty="0">
                <a:solidFill>
                  <a:schemeClr val="tx1"/>
                </a:solidFill>
                <a:effectLst/>
                <a:latin typeface="Open Sans"/>
              </a:rPr>
              <a:t>A noter que le P </a:t>
            </a:r>
            <a:r>
              <a:rPr lang="en-GB" dirty="0">
                <a:latin typeface="Open Sans"/>
              </a:rPr>
              <a:t>prime </a:t>
            </a:r>
            <a:r>
              <a:rPr lang="en-GB" dirty="0" err="1">
                <a:latin typeface="Open Sans"/>
              </a:rPr>
              <a:t>i.c.s.h</a:t>
            </a:r>
            <a:r>
              <a:rPr lang="en-GB" dirty="0">
                <a:latin typeface="Open Sans"/>
              </a:rPr>
              <a:t>. </a:t>
            </a:r>
            <a:r>
              <a:rPr lang="en-GB" sz="1200" kern="1200" dirty="0">
                <a:solidFill>
                  <a:schemeClr val="tx1"/>
                </a:solidFill>
                <a:effectLst/>
                <a:latin typeface="Open Sans"/>
              </a:rPr>
              <a:t>est calculé sans tenir compte de la tendance de croissance qui a été retirée lors du calcul des coefficients saisonniers. Une fois la demande horaire d'électricité par client déterminée, MAED</a:t>
            </a:r>
            <a:r>
              <a:rPr lang="en-GB" dirty="0">
                <a:latin typeface="Open Sans"/>
              </a:rPr>
              <a:t>-EL </a:t>
            </a:r>
            <a:r>
              <a:rPr lang="en-GB" sz="1200" kern="1200" dirty="0">
                <a:solidFill>
                  <a:schemeClr val="tx1"/>
                </a:solidFill>
                <a:effectLst/>
                <a:latin typeface="Open Sans"/>
              </a:rPr>
              <a:t>la recalcule en incluant la tendance de croissance. Nous appellerons cette valeur </a:t>
            </a:r>
            <a:r>
              <a:rPr lang="en-GB" dirty="0">
                <a:latin typeface="Open Sans"/>
              </a:rPr>
              <a:t>P </a:t>
            </a:r>
            <a:r>
              <a:rPr lang="en-GB" dirty="0" err="1">
                <a:latin typeface="Open Sans"/>
              </a:rPr>
              <a:t>i.c.s.h.</a:t>
            </a:r>
            <a:r>
              <a:rPr lang="en-GB" dirty="0">
                <a:latin typeface="Open Sans"/>
              </a:rPr>
              <a:t>, </a:t>
            </a:r>
            <a:r>
              <a:rPr lang="en-GB" sz="1200" kern="1200" dirty="0">
                <a:solidFill>
                  <a:schemeClr val="tx1"/>
                </a:solidFill>
                <a:effectLst/>
                <a:latin typeface="Open Sans"/>
              </a:rPr>
              <a:t>sans prime. A partir de maintenant, nous utiliserons la demande horaire d'électricité par client incluant la tendance de croissance pour les calculs ultérieurs</a:t>
            </a:r>
            <a:r>
              <a:rPr lang="en-GB" dirty="0">
                <a:latin typeface="Open Sans"/>
              </a:rPr>
              <a:t>. </a:t>
            </a:r>
            <a:endParaRPr lang="en-GB" sz="1200" kern="1200" dirty="0">
              <a:solidFill>
                <a:schemeClr val="tx1"/>
              </a:solidFill>
              <a:effectLs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10848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a:rPr>
              <a:t>Comme expliqué précédemment, la demande horaire d'électricité par secteur est calculée comme la somme de la demande horaire d'électricité de chaque client après prise en compte de la tendance de croissance, </a:t>
            </a:r>
            <a:r>
              <a:rPr lang="en-US" dirty="0">
                <a:latin typeface="Open Sans"/>
              </a:rPr>
              <a:t>P </a:t>
            </a:r>
            <a:r>
              <a:rPr lang="en-US" dirty="0" err="1">
                <a:latin typeface="Open Sans"/>
              </a:rPr>
              <a:t>i.c.s.h</a:t>
            </a:r>
            <a:r>
              <a:rPr lang="en-US" sz="1200" kern="1200" dirty="0" err="1">
                <a:solidFill>
                  <a:schemeClr val="tx1"/>
                </a:solidFill>
                <a:effectLst/>
                <a:latin typeface="Open Sans"/>
              </a:rPr>
              <a:t>.</a:t>
            </a:r>
            <a:endParaRPr lang="en-GB" sz="1200" kern="1200" dirty="0" err="1">
              <a:solidFill>
                <a:schemeClr val="tx1"/>
              </a:solidFill>
              <a:effectLst/>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10146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ea typeface="+mn-ea"/>
                <a:cs typeface="+mn-cs"/>
              </a:rPr>
              <a:t>Enfin, la demande horaire totale d'électricité est calculée comme la somme de la demande horaire d'électricité dans chaque secteur. Ces valeurs seront utilisées pour construire la courbe de durée de la charge.</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63354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Dans cette mini-conférence, nous découvrirons la première partie de la deuxième étape </a:t>
            </a:r>
            <a:r>
              <a:rPr lang="en-GB">
                <a:latin typeface="Open Sans"/>
              </a:rPr>
              <a:t>: l'</a:t>
            </a:r>
            <a:r>
              <a:rPr lang="en-GB" sz="1200" kern="1200">
                <a:solidFill>
                  <a:schemeClr val="tx1"/>
                </a:solidFill>
                <a:effectLst/>
                <a:latin typeface="Open Sans"/>
              </a:rPr>
              <a:t>élaboration de scénarios</a:t>
            </a:r>
            <a:r>
              <a:rPr lang="en-GB">
                <a:latin typeface="Open Sans"/>
              </a:rPr>
              <a:t>. </a:t>
            </a:r>
            <a:endParaRPr lang="en-GB" sz="1200" kern="120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39875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Les données d'entrée du </a:t>
            </a:r>
            <a:r>
              <a:rPr lang="en-GB" dirty="0">
                <a:latin typeface="Open Sans"/>
              </a:rPr>
              <a:t>MAED-EL </a:t>
            </a:r>
            <a:r>
              <a:rPr lang="en-GB" sz="1200" kern="1200" dirty="0">
                <a:solidFill>
                  <a:schemeClr val="tx1"/>
                </a:solidFill>
                <a:effectLst/>
                <a:latin typeface="Open Sans"/>
              </a:rPr>
              <a:t>peuvent être divisées en deux groupes. Le premier groupe est lié aux données obtenues du </a:t>
            </a:r>
            <a:r>
              <a:rPr lang="en-GB" dirty="0">
                <a:latin typeface="Open Sans"/>
              </a:rPr>
              <a:t>MAED-D</a:t>
            </a:r>
            <a:r>
              <a:rPr lang="en-GB" sz="1200" kern="1200" dirty="0">
                <a:solidFill>
                  <a:schemeClr val="tx1"/>
                </a:solidFill>
                <a:effectLst/>
                <a:latin typeface="Open Sans"/>
              </a:rPr>
              <a:t>, y compris la structure de la période d'étude et la demande annuelle moyenne d'électricité par secteur pour chaque année.</a:t>
            </a:r>
          </a:p>
          <a:p>
            <a:endParaRPr lang="en-GB" sz="1200" kern="1200" dirty="0">
              <a:solidFill>
                <a:schemeClr val="tx1"/>
              </a:solidFill>
              <a:effectLst/>
              <a:ea typeface="+mn-ea"/>
              <a:cs typeface="+mn-cs"/>
            </a:endParaRPr>
          </a:p>
          <a:p>
            <a:r>
              <a:rPr lang="en-GB" sz="1200" kern="1200" dirty="0">
                <a:solidFill>
                  <a:schemeClr val="tx1"/>
                </a:solidFill>
                <a:effectLst/>
                <a:latin typeface="Open Sans"/>
              </a:rPr>
              <a:t>Le deuxième groupe comprend les données d'entrée fournies par l'utilisateur, sur le côté droit de la diapositive. Les informations fournies par l'utilisateur peuvent être divisées en deux catégories : les données temporelles, indiquées dans les cases rouges, et les données techniques, indiquées dans les cases bleues. </a:t>
            </a:r>
            <a:endParaRPr lang="en-GB" dirty="0">
              <a:latin typeface="Open Sans"/>
            </a:endParaRPr>
          </a:p>
          <a:p>
            <a:endParaRPr lang="en-GB" dirty="0">
              <a:latin typeface="Open Sans"/>
            </a:endParaRPr>
          </a:p>
          <a:p>
            <a:r>
              <a:rPr lang="en-GB" sz="1200" kern="1200" dirty="0">
                <a:solidFill>
                  <a:schemeClr val="tx1"/>
                </a:solidFill>
                <a:effectLst/>
                <a:latin typeface="Open Sans"/>
              </a:rPr>
              <a:t>Dans </a:t>
            </a:r>
            <a:r>
              <a:rPr lang="en-GB" sz="1200" kern="1200" dirty="0" err="1">
                <a:solidFill>
                  <a:schemeClr val="tx1"/>
                </a:solidFill>
                <a:effectLst/>
                <a:latin typeface="Open Sans"/>
              </a:rPr>
              <a:t>ce</a:t>
            </a:r>
            <a:r>
              <a:rPr lang="en-GB" sz="1200" kern="1200" dirty="0">
                <a:solidFill>
                  <a:schemeClr val="tx1"/>
                </a:solidFill>
                <a:effectLst/>
                <a:latin typeface="Open Sans"/>
              </a:rPr>
              <a:t> mini-SESSION, nous nous concentrerons sur les données temporelles </a:t>
            </a:r>
            <a:r>
              <a:rPr lang="en-GB" dirty="0">
                <a:latin typeface="Open Sans"/>
              </a:rPr>
              <a:t>en rouge</a:t>
            </a:r>
            <a:r>
              <a:rPr lang="en-GB" sz="1200" kern="1200" dirty="0">
                <a:solidFill>
                  <a:schemeClr val="tx1"/>
                </a:solidFill>
                <a:effectLst/>
                <a:latin typeface="Open Sans"/>
              </a:rPr>
              <a:t>, y compris les jours fériés, les saisons et les types de jours que l'utilisateur doit saisir. L'utilisateur doit également saisir les </a:t>
            </a:r>
            <a:r>
              <a:rPr lang="en-GB" dirty="0">
                <a:latin typeface="Open Sans"/>
              </a:rPr>
              <a:t>coefficients de </a:t>
            </a:r>
            <a:r>
              <a:rPr lang="en-GB" sz="1200" kern="1200" dirty="0">
                <a:solidFill>
                  <a:schemeClr val="tx1"/>
                </a:solidFill>
                <a:effectLst/>
                <a:latin typeface="Open Sans"/>
              </a:rPr>
              <a:t>modulation saisonniers, journaliers et horaires. </a:t>
            </a:r>
            <a:r>
              <a:rPr lang="en-GB" dirty="0">
                <a:latin typeface="Open Sans"/>
              </a:rPr>
              <a:t>Nous avons </a:t>
            </a:r>
            <a:r>
              <a:rPr lang="en-GB" sz="1200" kern="1200" dirty="0">
                <a:solidFill>
                  <a:schemeClr val="tx1"/>
                </a:solidFill>
                <a:effectLst/>
                <a:latin typeface="Open Sans"/>
              </a:rPr>
              <a:t>abordé ces éléments en détail lors du dernier SESSION.</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982794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smtClean="0">
                <a:latin typeface="Open Sans" panose="020B0606030504020204" pitchFamily="34" charset="0"/>
              </a:rPr>
              <a:pPr fontAlgn="auto">
                <a:spcBef>
                  <a:spcPts val="0"/>
                </a:spcBef>
                <a:spcAft>
                  <a:spcPts val="0"/>
                </a:spcAft>
                <a:defRPr/>
              </a:pPr>
              <a:t>‹#›</a:t>
            </a:fld>
            <a:endParaRPr lang="en-US">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defRPr>
            </a:lvl1pPr>
          </a:lstStyle>
          <a:p>
            <a:pPr>
              <a:defRPr/>
            </a:pPr>
            <a:fld id="{BDFEE2A0-BA75-462B-B84F-D59CFC4AC0FD}" type="datetimeFigureOut">
              <a:rPr lang="en-US"/>
              <a:pPr>
                <a:defRPr/>
              </a:pPr>
              <a:t>3/19/2025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a:lvl1pPr>
          </a:lstStyle>
          <a:p>
            <a:pPr>
              <a:defRPr/>
            </a:pPr>
            <a:fld id="{4C6DC744-E759-4962-8640-6AB34CAFCB69}" type="datetimeFigureOut">
              <a:rPr lang="en-US"/>
              <a:pPr>
                <a:defRPr/>
              </a:pPr>
              <a:t>3/19/2025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a:lvl1pPr>
          </a:lstStyle>
          <a:p>
            <a:pPr>
              <a:defRPr/>
            </a:pPr>
            <a:fld id="{E867B7FD-D951-4D33-93CE-49DE56FE269A}" type="slidenum">
              <a:rPr lang="en-US"/>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a:lvl1pPr>
          </a:lstStyle>
          <a:p>
            <a:pPr>
              <a:defRPr/>
            </a:pPr>
            <a:fld id="{5D00AA64-8024-406E-8F7F-61C410ADA5CC}" type="datetimeFigureOut">
              <a:rPr lang="en-US"/>
              <a:pPr>
                <a:defRPr/>
              </a:pPr>
              <a:t>3/19/2025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a:lvl1pPr>
          </a:lstStyle>
          <a:p>
            <a:pPr>
              <a:defRPr/>
            </a:pPr>
            <a:fld id="{2FC186E6-F826-4A18-97DA-F9A2F193E2A1}" type="slidenum">
              <a:rPr lang="en-US"/>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a:lvl1pPr>
          </a:lstStyle>
          <a:p>
            <a:pPr>
              <a:defRPr/>
            </a:pPr>
            <a:fld id="{8C59BBF9-74D1-4EA9-8847-0C90DD0D1EB4}" type="datetimeFigureOut">
              <a:rPr lang="en-US"/>
              <a:pPr>
                <a:defRPr/>
              </a:pPr>
              <a:t>3/19/2025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a:lvl1pPr>
          </a:lstStyle>
          <a:p>
            <a:pPr>
              <a:defRPr/>
            </a:pPr>
            <a:fld id="{2C0E4B7E-050E-4CEC-8A24-7412036FB675}" type="slidenum">
              <a:rPr lang="en-US"/>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28581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a:lvl1pPr>
          </a:lstStyle>
          <a:p>
            <a:pPr>
              <a:defRPr/>
            </a:pPr>
            <a:fld id="{7F3D7FF6-97A2-432E-8101-99E11A739477}" type="datetimeFigureOut">
              <a:rPr lang="en-US"/>
              <a:pPr>
                <a:defRPr/>
              </a:pPr>
              <a:t>3/19/2025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a:lvl1pPr>
          </a:lstStyle>
          <a:p>
            <a:pPr>
              <a:defRPr/>
            </a:pPr>
            <a:fld id="{B140C725-9315-4FAE-8470-E7079EE5FB65}" type="slidenum">
              <a:rPr lang="en-US"/>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a:latin typeface="Open Sans"/>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a:latin typeface="Open Sans"/>
            </a:endParaRPr>
          </a:p>
        </p:txBody>
      </p:sp>
      <p:sp>
        <p:nvSpPr>
          <p:cNvPr id="3" name="Content Placeholder 2"/>
          <p:cNvSpPr>
            <a:spLocks noGrp="1"/>
          </p:cNvSpPr>
          <p:nvPr>
            <p:ph idx="1"/>
          </p:nvPr>
        </p:nvSpPr>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7B88A716-CD3D-4843-93F1-1F683A7905A2}" type="datetimeFigureOut">
              <a:rPr lang="en-US"/>
              <a:pPr>
                <a:defRPr/>
              </a:pPr>
              <a:t>3/19/2025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defRPr>
            </a:lvl1pPr>
          </a:lstStyle>
          <a:p>
            <a:pPr>
              <a:defRPr/>
            </a:pPr>
            <a:fld id="{47E19023-B420-4766-B188-5B81DB68248C}" type="slidenum">
              <a:rPr lang="en-US"/>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a:t>Click to edit Master title style</a:t>
            </a:r>
            <a:endParaRPr lang="en-US"/>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A32E54A4-AC34-480D-8CF5-5A8173F9FFA0}" type="datetimeFigureOut">
              <a:rPr lang="en-US"/>
              <a:pPr>
                <a:defRPr/>
              </a:pPr>
              <a:t>3/19/2025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defRPr>
            </a:lvl1pPr>
          </a:lstStyle>
          <a:p>
            <a:pPr>
              <a:defRPr/>
            </a:pPr>
            <a:fld id="{61732825-D4E8-42F0-80DC-E3500B69BD1F}" type="slidenum">
              <a:rPr lang="en-US"/>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a:lvl1pPr>
          </a:lstStyle>
          <a:p>
            <a:pPr>
              <a:defRPr/>
            </a:pPr>
            <a:fld id="{29CC1C8A-829F-486A-9222-1930C2A4A234}" type="datetimeFigureOut">
              <a:rPr lang="en-US"/>
              <a:pPr>
                <a:defRPr/>
              </a:pPr>
              <a:t>3/19/2025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a:lvl1pPr>
          </a:lstStyle>
          <a:p>
            <a:pPr>
              <a:defRPr/>
            </a:pPr>
            <a:fld id="{51A0B8CC-343E-42DA-8E2A-FCFD82EDF053}" type="slidenum">
              <a:rPr lang="en-US"/>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a:lvl1pPr>
          </a:lstStyle>
          <a:p>
            <a:pPr>
              <a:defRPr/>
            </a:pPr>
            <a:fld id="{055D33A7-DC55-468F-BB04-51BAA9E80EEE}" type="datetimeFigureOut">
              <a:rPr lang="en-US"/>
              <a:pPr>
                <a:defRPr/>
              </a:pPr>
              <a:t>3/19/2025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a:lvl1pPr>
          </a:lstStyle>
          <a:p>
            <a:pPr>
              <a:defRPr/>
            </a:pPr>
            <a:fld id="{0CD65B42-BBDD-4606-B48F-BADA23212FF8}" type="slidenum">
              <a:rPr lang="en-US"/>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a:lvl1pPr>
          </a:lstStyle>
          <a:p>
            <a:pPr>
              <a:defRPr/>
            </a:pPr>
            <a:fld id="{600B5346-6676-4D1F-8813-5334D50A5F8F}" type="datetimeFigureOut">
              <a:rPr lang="en-US"/>
              <a:pPr>
                <a:defRPr/>
              </a:pPr>
              <a:t>3/19/2025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a:lvl1pPr>
          </a:lstStyle>
          <a:p>
            <a:pPr>
              <a:defRPr/>
            </a:pPr>
            <a:fld id="{E1F6B351-3C93-44C3-8C57-39E9F399D429}" type="slidenum">
              <a:rPr lang="en-US"/>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a:lvl1pPr>
          </a:lstStyle>
          <a:p>
            <a:pPr>
              <a:defRPr/>
            </a:pPr>
            <a:fld id="{DD1FCBAA-8979-4529-BD81-75B0E5C28C34}" type="datetimeFigureOut">
              <a:rPr lang="en-US"/>
              <a:pPr>
                <a:defRPr/>
              </a:pPr>
              <a:t>3/19/2025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a:lvl1pPr>
          </a:lstStyle>
          <a:p>
            <a:pPr>
              <a:defRPr/>
            </a:pPr>
            <a:fld id="{378235DA-E438-4A8C-8420-EFC0B04DF2A4}" type="slidenum">
              <a:rPr lang="en-US"/>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defRPr>
            </a:lvl1pPr>
            <a:lvl2pPr>
              <a:defRPr sz="2800" b="0" i="0">
                <a:latin typeface="Open Sans" panose="020B0606030504020204" pitchFamily="34" charset="0"/>
              </a:defRPr>
            </a:lvl2pPr>
            <a:lvl3pPr>
              <a:defRPr sz="2400" b="0" i="0">
                <a:latin typeface="Open Sans" panose="020B0606030504020204" pitchFamily="34" charset="0"/>
              </a:defRPr>
            </a:lvl3pPr>
            <a:lvl4pPr>
              <a:defRPr sz="2000" b="0" i="0">
                <a:latin typeface="Open Sans" panose="020B0606030504020204" pitchFamily="34" charset="0"/>
              </a:defRPr>
            </a:lvl4pPr>
            <a:lvl5pPr>
              <a:defRPr sz="2000" b="0" i="0">
                <a:latin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a:lvl1pPr>
          </a:lstStyle>
          <a:p>
            <a:pPr>
              <a:defRPr/>
            </a:pPr>
            <a:fld id="{A07D6DFC-3332-4E84-87C0-5ACB4C3D343B}" type="datetimeFigureOut">
              <a:rPr lang="en-US"/>
              <a:pPr>
                <a:defRPr/>
              </a:pPr>
              <a:t>3/19/2025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a:lvl1pPr>
          </a:lstStyle>
          <a:p>
            <a:pPr>
              <a:defRPr/>
            </a:pPr>
            <a:fld id="{15FAC9FB-9D01-4809-9F2F-D597455790DA}" type="slidenum">
              <a:rPr lang="en-US"/>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Cliquez pour modifier le style du titre principal</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Cliquez pour modifier les styles de texte du Master</a:t>
            </a:r>
          </a:p>
          <a:p>
            <a:pPr lvl="1"/>
            <a:r>
              <a:rPr lang="en-GB" altLang="en-US"/>
              <a:t>Deuxième niveau</a:t>
            </a:r>
          </a:p>
          <a:p>
            <a:pPr lvl="2"/>
            <a:r>
              <a:rPr lang="en-GB" altLang="en-US"/>
              <a:t>Troisième niveau</a:t>
            </a:r>
          </a:p>
          <a:p>
            <a:pPr lvl="3"/>
            <a:r>
              <a:rPr lang="en-GB" altLang="en-US"/>
              <a:t>Quatrième niveau</a:t>
            </a:r>
          </a:p>
          <a:p>
            <a:pPr lvl="4"/>
            <a:r>
              <a:rPr lang="en-GB" altLang="en-US"/>
              <a:t>Cinquième niveau</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a:t>3/19/2025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2.jpeg"/><Relationship Id="rId7" Type="http://schemas.openxmlformats.org/officeDocument/2006/relationships/diagramData" Target="../diagrams/data10.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png"/><Relationship Id="rId11" Type="http://schemas.microsoft.com/office/2007/relationships/diagramDrawing" Target="../diagrams/drawing10.xml"/><Relationship Id="rId5" Type="http://schemas.openxmlformats.org/officeDocument/2006/relationships/image" Target="../media/image14.png"/><Relationship Id="rId10" Type="http://schemas.openxmlformats.org/officeDocument/2006/relationships/diagramColors" Target="../diagrams/colors10.xml"/><Relationship Id="rId4" Type="http://schemas.openxmlformats.org/officeDocument/2006/relationships/image" Target="../media/image13.png"/><Relationship Id="rId9"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83F30BE0-38A0-4DD8-820D-53182C40D987}"/>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83C40A7C-BBDB-4ACA-B839-C155D5CBDE40}"/>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4944849"/>
            <a:ext cx="728828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SESSION 10 </a:t>
            </a:r>
            <a:br>
              <a:rPr lang="en-ZA" altLang="en-US" sz="4400" b="1" dirty="0">
                <a:latin typeface="Open Sans ExtraBold"/>
                <a:ea typeface="Open Sans ExtraBold"/>
                <a:cs typeface="Open Sans ExtraBold"/>
              </a:rPr>
            </a:br>
            <a:r>
              <a:rPr lang="en-GB" altLang="en-US" sz="4400" b="1" dirty="0">
                <a:latin typeface="Open Sans ExtraBold"/>
              </a:rPr>
              <a:t>STRUCTURE DE MAED-EL</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DB01B194-8EC9-6F4A-AFF7-4524BBA2CD8D}"/>
              </a:ext>
            </a:extLst>
          </p:cNvPr>
          <p:cNvSpPr txBox="1"/>
          <p:nvPr/>
        </p:nvSpPr>
        <p:spPr>
          <a:xfrm>
            <a:off x="610325" y="4037261"/>
            <a:ext cx="3504475" cy="646331"/>
          </a:xfrm>
          <a:prstGeom prst="rect">
            <a:avLst/>
          </a:prstGeom>
          <a:noFill/>
        </p:spPr>
        <p:txBody>
          <a:bodyPr wrap="square" lIns="91440" tIns="45720" rIns="91440" bIns="45720" rtlCol="0" anchor="b">
            <a:spAutoFit/>
          </a:bodyPr>
          <a:lstStyle/>
          <a:p>
            <a:pPr eaLnBrk="1" fontAlgn="auto" hangingPunct="1">
              <a:spcBef>
                <a:spcPts val="0"/>
              </a:spcBef>
              <a:spcAft>
                <a:spcPts val="0"/>
              </a:spcAft>
              <a:defRPr/>
            </a:pPr>
            <a:r>
              <a:rPr lang="fr-FR" b="1" dirty="0">
                <a:latin typeface="Open Sans ExtraBold"/>
                <a:ea typeface="Open Sans ExtraBold"/>
                <a:cs typeface="Open Sans ExtraBold"/>
              </a:rPr>
              <a:t>Modèle pour l’Analyse de la Demande d’Energie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7" name="Picture 2">
            <a:extLst>
              <a:ext uri="{FF2B5EF4-FFF2-40B4-BE49-F238E27FC236}">
                <a16:creationId xmlns:a16="http://schemas.microsoft.com/office/drawing/2014/main" id="{41EE49B7-0C4F-4F5D-AA46-F244F52F9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272" y="2590879"/>
            <a:ext cx="5762625" cy="347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a:extLst>
              <a:ext uri="{FF2B5EF4-FFF2-40B4-BE49-F238E27FC236}">
                <a16:creationId xmlns:a16="http://schemas.microsoft.com/office/drawing/2014/main" id="{5A3619E6-3E47-43B9-A297-2B1975623C8C}"/>
              </a:ext>
            </a:extLst>
          </p:cNvPr>
          <p:cNvGrpSpPr/>
          <p:nvPr/>
        </p:nvGrpSpPr>
        <p:grpSpPr>
          <a:xfrm>
            <a:off x="2652455" y="2731275"/>
            <a:ext cx="4253526" cy="2605695"/>
            <a:chOff x="4935125" y="2071606"/>
            <a:chExt cx="3468598" cy="2016224"/>
          </a:xfrm>
        </p:grpSpPr>
        <p:cxnSp>
          <p:nvCxnSpPr>
            <p:cNvPr id="32" name="Straight Connector 31">
              <a:extLst>
                <a:ext uri="{FF2B5EF4-FFF2-40B4-BE49-F238E27FC236}">
                  <a16:creationId xmlns:a16="http://schemas.microsoft.com/office/drawing/2014/main" id="{3DEC7DE9-60E0-4CB6-9268-2F4D525DA634}"/>
                </a:ext>
              </a:extLst>
            </p:cNvPr>
            <p:cNvCxnSpPr/>
            <p:nvPr/>
          </p:nvCxnSpPr>
          <p:spPr bwMode="auto">
            <a:xfrm>
              <a:off x="5619846" y="2082364"/>
              <a:ext cx="0" cy="2005466"/>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B4C6064C-0FCC-4C62-BAAD-7740651AB0FE}"/>
                </a:ext>
              </a:extLst>
            </p:cNvPr>
            <p:cNvCxnSpPr/>
            <p:nvPr/>
          </p:nvCxnSpPr>
          <p:spPr bwMode="auto">
            <a:xfrm>
              <a:off x="7712206" y="2071606"/>
              <a:ext cx="0" cy="2016224"/>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DDE313B5-3811-4970-922A-D708763D0CD5}"/>
                </a:ext>
              </a:extLst>
            </p:cNvPr>
            <p:cNvSpPr txBox="1"/>
            <p:nvPr/>
          </p:nvSpPr>
          <p:spPr>
            <a:xfrm>
              <a:off x="4935125" y="2731154"/>
              <a:ext cx="294202" cy="547745"/>
            </a:xfrm>
            <a:prstGeom prst="rect">
              <a:avLst/>
            </a:prstGeom>
            <a:noFill/>
          </p:spPr>
          <p:txBody>
            <a:bodyPr wrap="square" rtlCol="0">
              <a:spAutoFit/>
            </a:bodyPr>
            <a:lstStyle/>
            <a:p>
              <a:r>
                <a:rPr lang="en-GB" sz="4000">
                  <a:solidFill>
                    <a:srgbClr val="B02633"/>
                  </a:solidFill>
                  <a:latin typeface="Open Sans" panose="020B0606030504020204" pitchFamily="34" charset="0"/>
                </a:rPr>
                <a:t>I</a:t>
              </a:r>
            </a:p>
          </p:txBody>
        </p:sp>
        <p:sp>
          <p:nvSpPr>
            <p:cNvPr id="35" name="TextBox 34">
              <a:extLst>
                <a:ext uri="{FF2B5EF4-FFF2-40B4-BE49-F238E27FC236}">
                  <a16:creationId xmlns:a16="http://schemas.microsoft.com/office/drawing/2014/main" id="{8B577674-1347-49A8-8CB2-877177538E41}"/>
                </a:ext>
              </a:extLst>
            </p:cNvPr>
            <p:cNvSpPr txBox="1"/>
            <p:nvPr/>
          </p:nvSpPr>
          <p:spPr>
            <a:xfrm>
              <a:off x="6281988" y="2733516"/>
              <a:ext cx="579147" cy="547745"/>
            </a:xfrm>
            <a:prstGeom prst="rect">
              <a:avLst/>
            </a:prstGeom>
            <a:noFill/>
          </p:spPr>
          <p:txBody>
            <a:bodyPr wrap="square" rtlCol="0">
              <a:spAutoFit/>
            </a:bodyPr>
            <a:lstStyle/>
            <a:p>
              <a:r>
                <a:rPr lang="en-GB" sz="4000">
                  <a:solidFill>
                    <a:srgbClr val="B02633"/>
                  </a:solidFill>
                  <a:latin typeface="Open Sans" panose="020B0606030504020204" pitchFamily="34" charset="0"/>
                </a:rPr>
                <a:t>II</a:t>
              </a:r>
            </a:p>
          </p:txBody>
        </p:sp>
        <p:sp>
          <p:nvSpPr>
            <p:cNvPr id="36" name="TextBox 35">
              <a:extLst>
                <a:ext uri="{FF2B5EF4-FFF2-40B4-BE49-F238E27FC236}">
                  <a16:creationId xmlns:a16="http://schemas.microsoft.com/office/drawing/2014/main" id="{4E852880-D86B-4B52-9034-AFB0A785E648}"/>
                </a:ext>
              </a:extLst>
            </p:cNvPr>
            <p:cNvSpPr txBox="1"/>
            <p:nvPr/>
          </p:nvSpPr>
          <p:spPr>
            <a:xfrm>
              <a:off x="7781061" y="2789889"/>
              <a:ext cx="622662" cy="547745"/>
            </a:xfrm>
            <a:prstGeom prst="rect">
              <a:avLst/>
            </a:prstGeom>
            <a:noFill/>
          </p:spPr>
          <p:txBody>
            <a:bodyPr wrap="square" rtlCol="0">
              <a:spAutoFit/>
            </a:bodyPr>
            <a:lstStyle/>
            <a:p>
              <a:r>
                <a:rPr lang="en-GB" sz="4000" dirty="0">
                  <a:solidFill>
                    <a:srgbClr val="B02633"/>
                  </a:solidFill>
                  <a:latin typeface="Open Sans" panose="020B0606030504020204" pitchFamily="34" charset="0"/>
                </a:rPr>
                <a:t>III</a:t>
              </a:r>
            </a:p>
          </p:txBody>
        </p:sp>
      </p:grpSp>
      <p:sp>
        <p:nvSpPr>
          <p:cNvPr id="37" name="TextBox 36">
            <a:extLst>
              <a:ext uri="{FF2B5EF4-FFF2-40B4-BE49-F238E27FC236}">
                <a16:creationId xmlns:a16="http://schemas.microsoft.com/office/drawing/2014/main" id="{77B3C68D-DBC8-470B-90F2-C8B46BAAC1E6}"/>
              </a:ext>
            </a:extLst>
          </p:cNvPr>
          <p:cNvSpPr txBox="1"/>
          <p:nvPr/>
        </p:nvSpPr>
        <p:spPr>
          <a:xfrm>
            <a:off x="6960664" y="3151726"/>
            <a:ext cx="4494244" cy="1015663"/>
          </a:xfrm>
          <a:prstGeom prst="rect">
            <a:avLst/>
          </a:prstGeom>
          <a:noFill/>
        </p:spPr>
        <p:txBody>
          <a:bodyPr wrap="none" lIns="91440" tIns="45720" rIns="91440" bIns="45720" rtlCol="0" anchor="t">
            <a:spAutoFit/>
          </a:bodyPr>
          <a:lstStyle/>
          <a:p>
            <a:r>
              <a:rPr lang="fr-FR" sz="2000" b="1" dirty="0"/>
              <a:t>La 1re saison commence le 1er janvier</a:t>
            </a:r>
            <a:br>
              <a:rPr lang="fr-FR" sz="2000" dirty="0"/>
            </a:br>
            <a:r>
              <a:rPr lang="fr-FR" sz="2000" b="1" dirty="0"/>
              <a:t>La 2e saison commence le 1er avril</a:t>
            </a:r>
            <a:br>
              <a:rPr lang="fr-FR" sz="2000" dirty="0"/>
            </a:br>
            <a:r>
              <a:rPr lang="fr-FR" sz="2000" b="1" dirty="0"/>
              <a:t>La 3e saison commence le 1er novembre</a:t>
            </a:r>
            <a:endParaRPr lang="en-GB" sz="2000" dirty="0">
              <a:solidFill>
                <a:srgbClr val="000000"/>
              </a:solidFill>
              <a:latin typeface="Open Sans Light"/>
              <a:ea typeface="Open Sans Light" panose="020B0306030504020204" pitchFamily="34" charset="0"/>
              <a:cs typeface="Open Sans Light" panose="020B0306030504020204" pitchFamily="34" charset="0"/>
            </a:endParaRPr>
          </a:p>
        </p:txBody>
      </p:sp>
      <p:sp>
        <p:nvSpPr>
          <p:cNvPr id="15" name="Content Placeholder 3">
            <a:extLst>
              <a:ext uri="{FF2B5EF4-FFF2-40B4-BE49-F238E27FC236}">
                <a16:creationId xmlns:a16="http://schemas.microsoft.com/office/drawing/2014/main" id="{B83FD8F7-857E-AE43-80FB-7D2CC673C29F}"/>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Saisons</a:t>
            </a:r>
            <a:endParaRPr lang="en-US" dirty="0">
              <a:solidFill>
                <a:schemeClr val="accent5">
                  <a:lumMod val="60000"/>
                  <a:lumOff val="40000"/>
                </a:schemeClr>
              </a:solidFill>
            </a:endParaRPr>
          </a:p>
          <a:p>
            <a:endParaRPr lang="en-GB" dirty="0"/>
          </a:p>
        </p:txBody>
      </p:sp>
      <p:sp>
        <p:nvSpPr>
          <p:cNvPr id="3" name="Title 10">
            <a:extLst>
              <a:ext uri="{FF2B5EF4-FFF2-40B4-BE49-F238E27FC236}">
                <a16:creationId xmlns:a16="http://schemas.microsoft.com/office/drawing/2014/main" id="{DF7FD2DE-7465-460D-B68B-7EFB737AF2EC}"/>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10.2 </a:t>
            </a:r>
            <a:r>
              <a:rPr lang="en-GB" sz="4400" dirty="0" err="1">
                <a:latin typeface="Open Sans"/>
              </a:rPr>
              <a:t>Élaboration</a:t>
            </a:r>
            <a:r>
              <a:rPr lang="en-GB" sz="4400" dirty="0">
                <a:latin typeface="Open Sans"/>
              </a:rPr>
              <a:t> de </a:t>
            </a:r>
            <a:r>
              <a:rPr lang="en-GB" sz="4400" dirty="0" err="1">
                <a:latin typeface="Open Sans"/>
              </a:rPr>
              <a:t>scénarios</a:t>
            </a:r>
            <a:r>
              <a:rPr lang="en-GB" sz="4400" dirty="0">
                <a:latin typeface="Open Sans"/>
              </a:rPr>
              <a:t>: données </a:t>
            </a:r>
            <a:r>
              <a:rPr lang="en-GB" sz="4400" dirty="0" err="1">
                <a:latin typeface="Open Sans"/>
              </a:rPr>
              <a:t>temporelles</a:t>
            </a:r>
            <a:r>
              <a:rPr lang="en-GB" sz="4400" dirty="0">
                <a:latin typeface="Open Sans"/>
              </a:rPr>
              <a:t> </a:t>
            </a:r>
            <a:endParaRPr lang="en-GB" sz="4400" dirty="0">
              <a:ea typeface="+mj-lt"/>
              <a:cs typeface="+mj-lt"/>
            </a:endParaRPr>
          </a:p>
        </p:txBody>
      </p:sp>
    </p:spTree>
    <p:extLst>
      <p:ext uri="{BB962C8B-B14F-4D97-AF65-F5344CB8AC3E}">
        <p14:creationId xmlns:p14="http://schemas.microsoft.com/office/powerpoint/2010/main" val="226286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9A9AE55E-63E1-448B-82E8-F5883078A2E2}"/>
              </a:ext>
            </a:extLst>
          </p:cNvPr>
          <p:cNvGraphicFramePr/>
          <p:nvPr>
            <p:extLst>
              <p:ext uri="{D42A27DB-BD31-4B8C-83A1-F6EECF244321}">
                <p14:modId xmlns:p14="http://schemas.microsoft.com/office/powerpoint/2010/main" val="1407558896"/>
              </p:ext>
            </p:extLst>
          </p:nvPr>
        </p:nvGraphicFramePr>
        <p:xfrm>
          <a:off x="1672404" y="2521135"/>
          <a:ext cx="8128000" cy="1124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7" name="Diagram 26">
            <a:extLst>
              <a:ext uri="{FF2B5EF4-FFF2-40B4-BE49-F238E27FC236}">
                <a16:creationId xmlns:a16="http://schemas.microsoft.com/office/drawing/2014/main" id="{DAB4F1E3-9450-4C57-BCB6-2F2850DEA8D5}"/>
              </a:ext>
            </a:extLst>
          </p:cNvPr>
          <p:cNvGraphicFramePr/>
          <p:nvPr>
            <p:extLst>
              <p:ext uri="{D42A27DB-BD31-4B8C-83A1-F6EECF244321}">
                <p14:modId xmlns:p14="http://schemas.microsoft.com/office/powerpoint/2010/main" val="3818816705"/>
              </p:ext>
            </p:extLst>
          </p:nvPr>
        </p:nvGraphicFramePr>
        <p:xfrm>
          <a:off x="1672404" y="3772409"/>
          <a:ext cx="8128000" cy="11245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ontent Placeholder 3">
            <a:extLst>
              <a:ext uri="{FF2B5EF4-FFF2-40B4-BE49-F238E27FC236}">
                <a16:creationId xmlns:a16="http://schemas.microsoft.com/office/drawing/2014/main" id="{41F57EDF-7B1C-2041-B5A8-3AD68FE0DAFE}"/>
              </a:ext>
            </a:extLst>
          </p:cNvPr>
          <p:cNvSpPr>
            <a:spLocks noGrp="1"/>
          </p:cNvSpPr>
          <p:nvPr>
            <p:ph idx="1"/>
          </p:nvPr>
        </p:nvSpPr>
        <p:spPr>
          <a:xfrm>
            <a:off x="876300" y="184086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Types de jours</a:t>
            </a:r>
            <a:endParaRPr lang="en-US">
              <a:solidFill>
                <a:schemeClr val="accent5">
                  <a:lumMod val="60000"/>
                  <a:lumOff val="40000"/>
                </a:schemeClr>
              </a:solidFill>
            </a:endParaRPr>
          </a:p>
          <a:p>
            <a:endParaRPr lang="en-GB"/>
          </a:p>
        </p:txBody>
      </p:sp>
      <p:sp>
        <p:nvSpPr>
          <p:cNvPr id="57" name="Title 10">
            <a:extLst>
              <a:ext uri="{FF2B5EF4-FFF2-40B4-BE49-F238E27FC236}">
                <a16:creationId xmlns:a16="http://schemas.microsoft.com/office/drawing/2014/main" id="{28E35277-C641-4FE4-9396-B65F70D2D8E7}"/>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10.2 </a:t>
            </a:r>
            <a:r>
              <a:rPr lang="en-GB" sz="4400" dirty="0" err="1">
                <a:latin typeface="Open Sans"/>
              </a:rPr>
              <a:t>Élaboration</a:t>
            </a:r>
            <a:r>
              <a:rPr lang="en-GB" sz="4400" dirty="0">
                <a:latin typeface="Open Sans"/>
              </a:rPr>
              <a:t> de </a:t>
            </a:r>
            <a:r>
              <a:rPr lang="en-GB" sz="4400" dirty="0" err="1">
                <a:latin typeface="Open Sans"/>
              </a:rPr>
              <a:t>scénarios</a:t>
            </a:r>
            <a:r>
              <a:rPr lang="en-GB" sz="4400" dirty="0">
                <a:latin typeface="Open Sans"/>
              </a:rPr>
              <a:t>: données </a:t>
            </a:r>
            <a:r>
              <a:rPr lang="en-GB" sz="4400" dirty="0" err="1">
                <a:latin typeface="Open Sans"/>
              </a:rPr>
              <a:t>temporelles</a:t>
            </a:r>
            <a:r>
              <a:rPr lang="en-GB" sz="4400" dirty="0">
                <a:latin typeface="Open Sans"/>
              </a:rPr>
              <a:t> </a:t>
            </a:r>
            <a:endParaRPr lang="en-GB" sz="4400" dirty="0">
              <a:ea typeface="+mj-lt"/>
              <a:cs typeface="+mj-lt"/>
            </a:endParaRPr>
          </a:p>
        </p:txBody>
      </p:sp>
    </p:spTree>
    <p:extLst>
      <p:ext uri="{BB962C8B-B14F-4D97-AF65-F5344CB8AC3E}">
        <p14:creationId xmlns:p14="http://schemas.microsoft.com/office/powerpoint/2010/main" val="136749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2EB3279F-69D4-AC46-A8DF-24DCF229CDF4}"/>
              </a:ext>
            </a:extLst>
          </p:cNvPr>
          <p:cNvGrpSpPr/>
          <p:nvPr/>
        </p:nvGrpSpPr>
        <p:grpSpPr>
          <a:xfrm>
            <a:off x="886844" y="2232655"/>
            <a:ext cx="8817673" cy="3654388"/>
            <a:chOff x="1919537" y="1738516"/>
            <a:chExt cx="8817673" cy="3654388"/>
          </a:xfrm>
        </p:grpSpPr>
        <p:sp>
          <p:nvSpPr>
            <p:cNvPr id="11" name="TextBox 10">
              <a:extLst>
                <a:ext uri="{FF2B5EF4-FFF2-40B4-BE49-F238E27FC236}">
                  <a16:creationId xmlns:a16="http://schemas.microsoft.com/office/drawing/2014/main" id="{00670866-7E63-450D-893B-85218ED9F8ED}"/>
                </a:ext>
              </a:extLst>
            </p:cNvPr>
            <p:cNvSpPr txBox="1"/>
            <p:nvPr/>
          </p:nvSpPr>
          <p:spPr>
            <a:xfrm>
              <a:off x="1919537" y="2996953"/>
              <a:ext cx="1933543" cy="646331"/>
            </a:xfrm>
            <a:prstGeom prst="rect">
              <a:avLst/>
            </a:prstGeom>
            <a:noFill/>
          </p:spPr>
          <p:txBody>
            <a:bodyPr wrap="none" lIns="91440" tIns="45720" rIns="91440" bIns="45720" rtlCol="0" anchor="t">
              <a:spAutoFit/>
            </a:bodyPr>
            <a:lstStyle/>
            <a:p>
              <a:r>
                <a:rPr lang="en-GB" sz="3600" i="1">
                  <a:solidFill>
                    <a:srgbClr val="000000"/>
                  </a:solidFill>
                  <a:latin typeface="Open Sans Light"/>
                  <a:ea typeface="Open Sans Light" panose="020B0306030504020204" pitchFamily="34" charset="0"/>
                  <a:cs typeface="Open Sans Light" panose="020B0306030504020204" pitchFamily="34" charset="0"/>
                </a:rPr>
                <a:t>Vacances</a:t>
              </a:r>
            </a:p>
          </p:txBody>
        </p:sp>
        <p:grpSp>
          <p:nvGrpSpPr>
            <p:cNvPr id="15" name="Group 14">
              <a:extLst>
                <a:ext uri="{FF2B5EF4-FFF2-40B4-BE49-F238E27FC236}">
                  <a16:creationId xmlns:a16="http://schemas.microsoft.com/office/drawing/2014/main" id="{4014F2BE-9529-4277-8FC7-5BE48BB29ED3}"/>
                </a:ext>
              </a:extLst>
            </p:cNvPr>
            <p:cNvGrpSpPr/>
            <p:nvPr/>
          </p:nvGrpSpPr>
          <p:grpSpPr>
            <a:xfrm>
              <a:off x="7608168" y="2020198"/>
              <a:ext cx="2535928" cy="584775"/>
              <a:chOff x="6084168" y="2020197"/>
              <a:chExt cx="2535928" cy="584775"/>
            </a:xfrm>
          </p:grpSpPr>
          <p:cxnSp>
            <p:nvCxnSpPr>
              <p:cNvPr id="16" name="Straight Arrow Connector 15">
                <a:extLst>
                  <a:ext uri="{FF2B5EF4-FFF2-40B4-BE49-F238E27FC236}">
                    <a16:creationId xmlns:a16="http://schemas.microsoft.com/office/drawing/2014/main" id="{1A0503D9-C74E-4072-B342-FDD61C9EF6F9}"/>
                  </a:ext>
                </a:extLst>
              </p:cNvPr>
              <p:cNvCxnSpPr/>
              <p:nvPr/>
            </p:nvCxnSpPr>
            <p:spPr bwMode="auto">
              <a:xfrm>
                <a:off x="6084168" y="2312585"/>
                <a:ext cx="720080" cy="0"/>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78E167A9-73F7-4B18-A5F9-12E5E88FC9AD}"/>
                  </a:ext>
                </a:extLst>
              </p:cNvPr>
              <p:cNvSpPr txBox="1"/>
              <p:nvPr/>
            </p:nvSpPr>
            <p:spPr>
              <a:xfrm>
                <a:off x="6928607" y="2020197"/>
                <a:ext cx="1691489" cy="584775"/>
              </a:xfrm>
              <a:prstGeom prst="rect">
                <a:avLst/>
              </a:prstGeom>
              <a:noFill/>
            </p:spPr>
            <p:txBody>
              <a:bodyPr wrap="none" lIns="91440" tIns="45720" rIns="91440" bIns="45720" rtlCol="0" anchor="t">
                <a:spAutoFit/>
              </a:bodyPr>
              <a:lstStyle/>
              <a:p>
                <a:r>
                  <a:rPr lang="en-GB" sz="3200" i="1" dirty="0">
                    <a:solidFill>
                      <a:srgbClr val="000000"/>
                    </a:solidFill>
                    <a:latin typeface="Open Sans Light"/>
                    <a:ea typeface="Open Sans Light" panose="020B0306030504020204" pitchFamily="34" charset="0"/>
                    <a:cs typeface="Open Sans Light" panose="020B0306030504020204" pitchFamily="34" charset="0"/>
                  </a:rPr>
                  <a:t>Le </a:t>
                </a:r>
                <a:r>
                  <a:rPr lang="en-GB" sz="3200" i="1" dirty="0" err="1">
                    <a:solidFill>
                      <a:srgbClr val="000000"/>
                    </a:solidFill>
                    <a:latin typeface="Open Sans Light"/>
                    <a:ea typeface="Open Sans Light" panose="020B0306030504020204" pitchFamily="34" charset="0"/>
                    <a:cs typeface="Open Sans Light" panose="020B0306030504020204" pitchFamily="34" charset="0"/>
                  </a:rPr>
                  <a:t>dimanche</a:t>
                </a:r>
                <a:endParaRPr lang="en-GB" sz="3200" i="1" dirty="0">
                  <a:solidFill>
                    <a:srgbClr val="000000"/>
                  </a:solidFill>
                  <a:latin typeface="Open Sans Light"/>
                  <a:ea typeface="Open Sans Light" panose="020B0306030504020204" pitchFamily="34" charset="0"/>
                  <a:cs typeface="Open Sans Light" panose="020B0306030504020204" pitchFamily="34" charset="0"/>
                </a:endParaRPr>
              </a:p>
            </p:txBody>
          </p:sp>
        </p:grpSp>
        <p:grpSp>
          <p:nvGrpSpPr>
            <p:cNvPr id="18" name="Group 17">
              <a:extLst>
                <a:ext uri="{FF2B5EF4-FFF2-40B4-BE49-F238E27FC236}">
                  <a16:creationId xmlns:a16="http://schemas.microsoft.com/office/drawing/2014/main" id="{C2D10730-7AD3-4B4C-A43E-F5B07D4601EE}"/>
                </a:ext>
              </a:extLst>
            </p:cNvPr>
            <p:cNvGrpSpPr/>
            <p:nvPr/>
          </p:nvGrpSpPr>
          <p:grpSpPr>
            <a:xfrm>
              <a:off x="3867872" y="1738516"/>
              <a:ext cx="3065430" cy="1503176"/>
              <a:chOff x="2343871" y="1738515"/>
              <a:chExt cx="3065430" cy="1503176"/>
            </a:xfrm>
          </p:grpSpPr>
          <p:sp>
            <p:nvSpPr>
              <p:cNvPr id="19" name="TextBox 18">
                <a:extLst>
                  <a:ext uri="{FF2B5EF4-FFF2-40B4-BE49-F238E27FC236}">
                    <a16:creationId xmlns:a16="http://schemas.microsoft.com/office/drawing/2014/main" id="{09746633-B493-449E-81E2-685F123943E0}"/>
                  </a:ext>
                </a:extLst>
              </p:cNvPr>
              <p:cNvSpPr txBox="1"/>
              <p:nvPr/>
            </p:nvSpPr>
            <p:spPr>
              <a:xfrm>
                <a:off x="3208890" y="1738515"/>
                <a:ext cx="2200411" cy="584775"/>
              </a:xfrm>
              <a:prstGeom prst="rect">
                <a:avLst/>
              </a:prstGeom>
              <a:noFill/>
            </p:spPr>
            <p:txBody>
              <a:bodyPr wrap="none" lIns="91440" tIns="45720" rIns="91440" bIns="45720" rtlCol="0" anchor="t">
                <a:spAutoFit/>
              </a:bodyPr>
              <a:lstStyle/>
              <a:p>
                <a:r>
                  <a:rPr lang="en-GB" sz="3200" i="1" dirty="0" err="1">
                    <a:solidFill>
                      <a:srgbClr val="000000"/>
                    </a:solidFill>
                    <a:latin typeface="Open Sans Light"/>
                    <a:ea typeface="Open Sans Light" panose="020B0306030504020204" pitchFamily="34" charset="0"/>
                    <a:cs typeface="Open Sans Light" panose="020B0306030504020204" pitchFamily="34" charset="0"/>
                  </a:rPr>
                  <a:t>Chaque</a:t>
                </a:r>
                <a:r>
                  <a:rPr lang="en-GB" sz="3200" i="1" dirty="0">
                    <a:solidFill>
                      <a:srgbClr val="000000"/>
                    </a:solidFill>
                    <a:latin typeface="Open Sans Light"/>
                    <a:ea typeface="Open Sans Light" panose="020B0306030504020204" pitchFamily="34" charset="0"/>
                    <a:cs typeface="Open Sans Light" panose="020B0306030504020204" pitchFamily="34" charset="0"/>
                  </a:rPr>
                  <a:t> </a:t>
                </a:r>
                <a:r>
                  <a:rPr lang="en-GB" sz="3200" i="1" dirty="0" err="1">
                    <a:solidFill>
                      <a:srgbClr val="000000"/>
                    </a:solidFill>
                    <a:latin typeface="Open Sans Light"/>
                    <a:ea typeface="Open Sans Light" panose="020B0306030504020204" pitchFamily="34" charset="0"/>
                    <a:cs typeface="Open Sans Light" panose="020B0306030504020204" pitchFamily="34" charset="0"/>
                  </a:rPr>
                  <a:t>semaine</a:t>
                </a:r>
                <a:endParaRPr lang="en-GB" sz="3200" i="1" dirty="0">
                  <a:solidFill>
                    <a:srgbClr val="000000"/>
                  </a:solidFill>
                  <a:latin typeface="Open Sans Light"/>
                  <a:ea typeface="Open Sans Light" panose="020B0306030504020204" pitchFamily="34" charset="0"/>
                  <a:cs typeface="Open Sans Light" panose="020B0306030504020204" pitchFamily="34" charset="0"/>
                </a:endParaRPr>
              </a:p>
            </p:txBody>
          </p:sp>
          <p:cxnSp>
            <p:nvCxnSpPr>
              <p:cNvPr id="20" name="Straight Arrow Connector 19">
                <a:extLst>
                  <a:ext uri="{FF2B5EF4-FFF2-40B4-BE49-F238E27FC236}">
                    <a16:creationId xmlns:a16="http://schemas.microsoft.com/office/drawing/2014/main" id="{5383D56A-C81C-4FCA-ABE4-33AF2E04CE6B}"/>
                  </a:ext>
                </a:extLst>
              </p:cNvPr>
              <p:cNvCxnSpPr/>
              <p:nvPr/>
            </p:nvCxnSpPr>
            <p:spPr bwMode="auto">
              <a:xfrm flipV="1">
                <a:off x="2343871" y="2234159"/>
                <a:ext cx="1060083" cy="1007532"/>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a:extLst>
                <a:ext uri="{FF2B5EF4-FFF2-40B4-BE49-F238E27FC236}">
                  <a16:creationId xmlns:a16="http://schemas.microsoft.com/office/drawing/2014/main" id="{3CC6312E-B998-464B-8B51-3257E628C593}"/>
                </a:ext>
              </a:extLst>
            </p:cNvPr>
            <p:cNvGrpSpPr/>
            <p:nvPr/>
          </p:nvGrpSpPr>
          <p:grpSpPr>
            <a:xfrm>
              <a:off x="3853080" y="3320119"/>
              <a:ext cx="2841506" cy="1568272"/>
              <a:chOff x="2329080" y="3320118"/>
              <a:chExt cx="2841506" cy="1568272"/>
            </a:xfrm>
          </p:grpSpPr>
          <p:sp>
            <p:nvSpPr>
              <p:cNvPr id="22" name="TextBox 21">
                <a:extLst>
                  <a:ext uri="{FF2B5EF4-FFF2-40B4-BE49-F238E27FC236}">
                    <a16:creationId xmlns:a16="http://schemas.microsoft.com/office/drawing/2014/main" id="{CD65B35B-71B0-4C7F-9A55-7DEF55D562F6}"/>
                  </a:ext>
                </a:extLst>
              </p:cNvPr>
              <p:cNvSpPr txBox="1"/>
              <p:nvPr/>
            </p:nvSpPr>
            <p:spPr>
              <a:xfrm>
                <a:off x="3033847" y="4303615"/>
                <a:ext cx="2136739" cy="584775"/>
              </a:xfrm>
              <a:prstGeom prst="rect">
                <a:avLst/>
              </a:prstGeom>
              <a:noFill/>
            </p:spPr>
            <p:txBody>
              <a:bodyPr wrap="none" lIns="91440" tIns="45720" rIns="91440" bIns="45720" rtlCol="0" anchor="t">
                <a:spAutoFit/>
              </a:bodyPr>
              <a:lstStyle/>
              <a:p>
                <a:r>
                  <a:rPr lang="en-GB" sz="3200" i="1" dirty="0" err="1">
                    <a:solidFill>
                      <a:srgbClr val="000000"/>
                    </a:solidFill>
                    <a:latin typeface="Open Sans Light"/>
                    <a:ea typeface="Open Sans Light" panose="020B0306030504020204" pitchFamily="34" charset="0"/>
                    <a:cs typeface="Open Sans Light" panose="020B0306030504020204" pitchFamily="34" charset="0"/>
                  </a:rPr>
                  <a:t>Jours</a:t>
                </a:r>
                <a:r>
                  <a:rPr lang="en-GB" sz="3200" i="1" dirty="0">
                    <a:solidFill>
                      <a:srgbClr val="000000"/>
                    </a:solidFill>
                    <a:latin typeface="Open Sans Light"/>
                    <a:ea typeface="Open Sans Light" panose="020B0306030504020204" pitchFamily="34" charset="0"/>
                    <a:cs typeface="Open Sans Light" panose="020B0306030504020204" pitchFamily="34" charset="0"/>
                  </a:rPr>
                  <a:t> </a:t>
                </a:r>
                <a:r>
                  <a:rPr lang="en-GB" sz="3200" i="1" dirty="0" err="1">
                    <a:solidFill>
                      <a:srgbClr val="000000"/>
                    </a:solidFill>
                    <a:latin typeface="Open Sans Light"/>
                    <a:ea typeface="Open Sans Light" panose="020B0306030504020204" pitchFamily="34" charset="0"/>
                    <a:cs typeface="Open Sans Light" panose="020B0306030504020204" pitchFamily="34" charset="0"/>
                  </a:rPr>
                  <a:t>fériés</a:t>
                </a:r>
                <a:endParaRPr lang="en-GB" sz="3200" i="1" dirty="0">
                  <a:solidFill>
                    <a:srgbClr val="000000"/>
                  </a:solidFill>
                  <a:latin typeface="Open Sans Light"/>
                  <a:ea typeface="Open Sans Light" panose="020B0306030504020204" pitchFamily="34" charset="0"/>
                  <a:cs typeface="Open Sans Light" panose="020B0306030504020204" pitchFamily="34" charset="0"/>
                </a:endParaRPr>
              </a:p>
            </p:txBody>
          </p:sp>
          <p:cxnSp>
            <p:nvCxnSpPr>
              <p:cNvPr id="23" name="Straight Arrow Connector 22">
                <a:extLst>
                  <a:ext uri="{FF2B5EF4-FFF2-40B4-BE49-F238E27FC236}">
                    <a16:creationId xmlns:a16="http://schemas.microsoft.com/office/drawing/2014/main" id="{D8FA3C61-17A2-436B-8EE0-88E57DE8FA3C}"/>
                  </a:ext>
                </a:extLst>
              </p:cNvPr>
              <p:cNvCxnSpPr>
                <a:stCxn id="11" idx="3"/>
                <a:endCxn id="22" idx="1"/>
              </p:cNvCxnSpPr>
              <p:nvPr/>
            </p:nvCxnSpPr>
            <p:spPr bwMode="auto">
              <a:xfrm>
                <a:off x="2329080" y="3320118"/>
                <a:ext cx="704767" cy="1275885"/>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a:extLst>
                <a:ext uri="{FF2B5EF4-FFF2-40B4-BE49-F238E27FC236}">
                  <a16:creationId xmlns:a16="http://schemas.microsoft.com/office/drawing/2014/main" id="{E9A65274-AD38-4CF6-B6E1-4FFF0AFA31B1}"/>
                </a:ext>
              </a:extLst>
            </p:cNvPr>
            <p:cNvGrpSpPr/>
            <p:nvPr/>
          </p:nvGrpSpPr>
          <p:grpSpPr>
            <a:xfrm>
              <a:off x="7168527" y="3212976"/>
              <a:ext cx="3568683" cy="2179928"/>
              <a:chOff x="5644527" y="3212976"/>
              <a:chExt cx="3568683" cy="2179928"/>
            </a:xfrm>
          </p:grpSpPr>
          <p:sp>
            <p:nvSpPr>
              <p:cNvPr id="25" name="Left Brace 24">
                <a:extLst>
                  <a:ext uri="{FF2B5EF4-FFF2-40B4-BE49-F238E27FC236}">
                    <a16:creationId xmlns:a16="http://schemas.microsoft.com/office/drawing/2014/main" id="{C0C4843A-27EC-47F5-8E68-DF5EB377E82B}"/>
                  </a:ext>
                </a:extLst>
              </p:cNvPr>
              <p:cNvSpPr/>
              <p:nvPr/>
            </p:nvSpPr>
            <p:spPr bwMode="auto">
              <a:xfrm>
                <a:off x="5644527" y="3212976"/>
                <a:ext cx="434109" cy="2179928"/>
              </a:xfrm>
              <a:prstGeom prst="leftBr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TextBox 25">
                <a:extLst>
                  <a:ext uri="{FF2B5EF4-FFF2-40B4-BE49-F238E27FC236}">
                    <a16:creationId xmlns:a16="http://schemas.microsoft.com/office/drawing/2014/main" id="{8B1DF51D-E500-4ADE-B08E-20B7B99B31D8}"/>
                  </a:ext>
                </a:extLst>
              </p:cNvPr>
              <p:cNvSpPr txBox="1"/>
              <p:nvPr/>
            </p:nvSpPr>
            <p:spPr>
              <a:xfrm>
                <a:off x="6486373" y="3271888"/>
                <a:ext cx="2726837" cy="2062103"/>
              </a:xfrm>
              <a:prstGeom prst="rect">
                <a:avLst/>
              </a:prstGeom>
              <a:noFill/>
            </p:spPr>
            <p:txBody>
              <a:bodyPr wrap="none" rtlCol="0">
                <a:spAutoFit/>
              </a:bodyPr>
              <a:lstStyle/>
              <a:p>
                <a:r>
                  <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1er </a:t>
                </a:r>
                <a:r>
                  <a:rPr lang="en-GB" sz="3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janvier</a:t>
                </a:r>
                <a:endPar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1er </a:t>
                </a:r>
                <a:r>
                  <a:rPr lang="en-GB" sz="3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mai</a:t>
                </a:r>
                <a:endPar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25 </a:t>
                </a:r>
                <a:r>
                  <a:rPr lang="en-GB" sz="32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décembre</a:t>
                </a:r>
                <a:endPar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p:txBody>
          </p:sp>
        </p:grpSp>
      </p:grpSp>
      <p:sp>
        <p:nvSpPr>
          <p:cNvPr id="28" name="Content Placeholder 3">
            <a:extLst>
              <a:ext uri="{FF2B5EF4-FFF2-40B4-BE49-F238E27FC236}">
                <a16:creationId xmlns:a16="http://schemas.microsoft.com/office/drawing/2014/main" id="{667D6FE6-4962-A040-9D8A-6BCCADB5C0B5}"/>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err="1">
                <a:solidFill>
                  <a:schemeClr val="accent5">
                    <a:lumMod val="60000"/>
                    <a:lumOff val="40000"/>
                  </a:schemeClr>
                </a:solidFill>
                <a:latin typeface="Open Sans"/>
              </a:rPr>
              <a:t>Vacances</a:t>
            </a:r>
            <a:endParaRPr lang="en-US" dirty="0">
              <a:solidFill>
                <a:schemeClr val="accent5">
                  <a:lumMod val="60000"/>
                  <a:lumOff val="40000"/>
                </a:schemeClr>
              </a:solidFill>
            </a:endParaRPr>
          </a:p>
          <a:p>
            <a:endParaRPr lang="en-GB" dirty="0"/>
          </a:p>
        </p:txBody>
      </p:sp>
      <p:sp>
        <p:nvSpPr>
          <p:cNvPr id="2" name="Title 10">
            <a:extLst>
              <a:ext uri="{FF2B5EF4-FFF2-40B4-BE49-F238E27FC236}">
                <a16:creationId xmlns:a16="http://schemas.microsoft.com/office/drawing/2014/main" id="{4191E4D4-F147-4571-802E-0929DA0C9650}"/>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10.2 </a:t>
            </a:r>
            <a:r>
              <a:rPr lang="en-GB" sz="4400" dirty="0" err="1">
                <a:latin typeface="Open Sans"/>
              </a:rPr>
              <a:t>Élaboration</a:t>
            </a:r>
            <a:r>
              <a:rPr lang="en-GB" sz="4400" dirty="0">
                <a:latin typeface="Open Sans"/>
              </a:rPr>
              <a:t> de </a:t>
            </a:r>
            <a:r>
              <a:rPr lang="en-GB" sz="4400" dirty="0" err="1">
                <a:latin typeface="Open Sans"/>
              </a:rPr>
              <a:t>scénarios</a:t>
            </a:r>
            <a:r>
              <a:rPr lang="en-GB" sz="4400" dirty="0">
                <a:latin typeface="Open Sans"/>
              </a:rPr>
              <a:t>: données </a:t>
            </a:r>
            <a:r>
              <a:rPr lang="en-GB" sz="4400" dirty="0" err="1">
                <a:latin typeface="Open Sans"/>
              </a:rPr>
              <a:t>temporelles</a:t>
            </a:r>
            <a:r>
              <a:rPr lang="en-GB" sz="4400" dirty="0">
                <a:latin typeface="Open Sans"/>
              </a:rPr>
              <a:t> </a:t>
            </a:r>
            <a:endParaRPr lang="en-GB" sz="4400" dirty="0">
              <a:ea typeface="+mj-lt"/>
              <a:cs typeface="+mj-lt"/>
            </a:endParaRPr>
          </a:p>
        </p:txBody>
      </p:sp>
    </p:spTree>
    <p:extLst>
      <p:ext uri="{BB962C8B-B14F-4D97-AF65-F5344CB8AC3E}">
        <p14:creationId xmlns:p14="http://schemas.microsoft.com/office/powerpoint/2010/main" val="323226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2256582745"/>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dirty="0" err="1">
                <a:latin typeface="Open Sans"/>
              </a:rPr>
              <a:t>Prévision</a:t>
            </a:r>
            <a:r>
              <a:rPr lang="en-US" sz="1800" dirty="0">
                <a:latin typeface="Open Sans"/>
              </a:rPr>
              <a:t> de la </a:t>
            </a:r>
            <a:r>
              <a:rPr lang="en-US" sz="1800" dirty="0" err="1">
                <a:latin typeface="Open Sans"/>
              </a:rPr>
              <a:t>demande</a:t>
            </a:r>
            <a:r>
              <a:rPr lang="en-US" sz="1800" dirty="0">
                <a:latin typeface="Open Sans"/>
              </a:rPr>
              <a:t> </a:t>
            </a:r>
            <a:r>
              <a:rPr lang="en-US" sz="1800" dirty="0" err="1">
                <a:latin typeface="Open Sans"/>
              </a:rPr>
              <a:t>horaire</a:t>
            </a:r>
            <a:r>
              <a:rPr lang="en-US" sz="1800" dirty="0">
                <a:latin typeface="Open Sans"/>
              </a:rPr>
              <a:t> </a:t>
            </a:r>
            <a:r>
              <a:rPr lang="en-US" sz="1800" dirty="0" err="1">
                <a:latin typeface="Open Sans"/>
              </a:rPr>
              <a:t>d'électricité</a:t>
            </a:r>
            <a:r>
              <a:rPr lang="en-US" sz="1800" dirty="0">
                <a:latin typeface="Open Sans"/>
              </a:rPr>
              <a:t> dans MAED</a:t>
            </a:r>
            <a:r>
              <a:rPr lang="en-US" dirty="0">
                <a:latin typeface="Open Sans"/>
              </a:rPr>
              <a:t>-EL</a:t>
            </a:r>
            <a:endParaRPr lang="en-US" sz="1800" dirty="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2073822"/>
            <a:ext cx="10515600" cy="549440"/>
          </a:xfrm>
        </p:spPr>
        <p:txBody>
          <a:bodyPr/>
          <a:lstStyle/>
          <a:p>
            <a:pPr marL="0" indent="0">
              <a:lnSpc>
                <a:spcPct val="100000"/>
              </a:lnSpc>
              <a:buNone/>
            </a:pPr>
            <a:r>
              <a:rPr lang="en-GB" sz="2000" b="1" dirty="0" err="1">
                <a:solidFill>
                  <a:schemeClr val="accent5">
                    <a:lumMod val="60000"/>
                    <a:lumOff val="40000"/>
                  </a:schemeClr>
                </a:solidFill>
                <a:latin typeface="Open Sans"/>
              </a:rPr>
              <a:t>Étapes</a:t>
            </a:r>
            <a:r>
              <a:rPr lang="en-GB" sz="2000" b="1" dirty="0">
                <a:solidFill>
                  <a:schemeClr val="accent5">
                    <a:lumMod val="60000"/>
                    <a:lumOff val="40000"/>
                  </a:schemeClr>
                </a:solidFill>
                <a:latin typeface="Open Sans"/>
              </a:rPr>
              <a:t> de la </a:t>
            </a:r>
            <a:r>
              <a:rPr lang="en-GB" sz="2000" b="1" dirty="0" err="1">
                <a:solidFill>
                  <a:schemeClr val="accent5">
                    <a:lumMod val="60000"/>
                    <a:lumOff val="40000"/>
                  </a:schemeClr>
                </a:solidFill>
                <a:latin typeface="Open Sans"/>
              </a:rPr>
              <a:t>prévision</a:t>
            </a:r>
            <a:r>
              <a:rPr lang="en-GB" sz="2000" b="1" dirty="0">
                <a:solidFill>
                  <a:schemeClr val="accent5">
                    <a:lumMod val="60000"/>
                    <a:lumOff val="40000"/>
                  </a:schemeClr>
                </a:solidFill>
                <a:latin typeface="Open Sans"/>
              </a:rPr>
              <a:t> de la </a:t>
            </a:r>
            <a:r>
              <a:rPr lang="en-GB" sz="2000" b="1" dirty="0" err="1">
                <a:solidFill>
                  <a:schemeClr val="accent5">
                    <a:lumMod val="60000"/>
                    <a:lumOff val="40000"/>
                  </a:schemeClr>
                </a:solidFill>
                <a:latin typeface="Open Sans"/>
              </a:rPr>
              <a:t>demande</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horaire</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d'électricité</a:t>
            </a:r>
            <a:endParaRPr lang="en-US" dirty="0">
              <a:solidFill>
                <a:schemeClr val="accent5">
                  <a:lumMod val="60000"/>
                  <a:lumOff val="40000"/>
                </a:schemeClr>
              </a:solidFill>
            </a:endParaRPr>
          </a:p>
          <a:p>
            <a:endParaRPr lang="en-GB" dirty="0"/>
          </a:p>
        </p:txBody>
      </p:sp>
      <p:sp>
        <p:nvSpPr>
          <p:cNvPr id="26" name="Title 10">
            <a:extLst>
              <a:ext uri="{FF2B5EF4-FFF2-40B4-BE49-F238E27FC236}">
                <a16:creationId xmlns:a16="http://schemas.microsoft.com/office/drawing/2014/main" id="{BC8472B8-80EA-41D7-B076-50B556687031}"/>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dirty="0">
                <a:latin typeface="Open Sans"/>
              </a:rPr>
              <a:t>SESSION 10.3 - </a:t>
            </a:r>
            <a:r>
              <a:rPr lang="en-GB" sz="4400" dirty="0" err="1">
                <a:latin typeface="Open Sans"/>
              </a:rPr>
              <a:t>Élaboration</a:t>
            </a:r>
            <a:r>
              <a:rPr lang="en-GB" sz="4400" dirty="0">
                <a:latin typeface="Open Sans"/>
              </a:rPr>
              <a:t> de </a:t>
            </a:r>
            <a:r>
              <a:rPr lang="en-GB" sz="4400" dirty="0" err="1">
                <a:latin typeface="Open Sans"/>
              </a:rPr>
              <a:t>scénarios</a:t>
            </a:r>
            <a:r>
              <a:rPr lang="en-GB" sz="4400" dirty="0">
                <a:latin typeface="Open Sans"/>
              </a:rPr>
              <a:t>: données techniques</a:t>
            </a:r>
            <a:endParaRPr lang="en-GB" sz="4400" dirty="0">
              <a:ea typeface="+mj-lt"/>
              <a:cs typeface="+mj-lt"/>
            </a:endParaRPr>
          </a:p>
        </p:txBody>
      </p:sp>
    </p:spTree>
    <p:extLst>
      <p:ext uri="{BB962C8B-B14F-4D97-AF65-F5344CB8AC3E}">
        <p14:creationId xmlns:p14="http://schemas.microsoft.com/office/powerpoint/2010/main" val="126996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F2D120E2-DE88-455F-9CA7-277636161EB5}"/>
              </a:ext>
            </a:extLst>
          </p:cNvPr>
          <p:cNvGraphicFramePr/>
          <p:nvPr>
            <p:extLst>
              <p:ext uri="{D42A27DB-BD31-4B8C-83A1-F6EECF244321}">
                <p14:modId xmlns:p14="http://schemas.microsoft.com/office/powerpoint/2010/main" val="3476210556"/>
              </p:ext>
            </p:extLst>
          </p:nvPr>
        </p:nvGraphicFramePr>
        <p:xfrm>
          <a:off x="892262" y="1989313"/>
          <a:ext cx="10587695" cy="429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3BB95EF0-E28B-0F45-B5F4-0E90D17E237F}"/>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err="1">
                <a:solidFill>
                  <a:schemeClr val="accent5">
                    <a:lumMod val="60000"/>
                    <a:lumOff val="40000"/>
                  </a:schemeClr>
                </a:solidFill>
                <a:latin typeface="Open Sans"/>
              </a:rPr>
              <a:t>Données</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d'entrée</a:t>
            </a:r>
            <a:r>
              <a:rPr lang="en-GB" sz="2000" b="1" dirty="0">
                <a:solidFill>
                  <a:schemeClr val="accent5">
                    <a:lumMod val="60000"/>
                    <a:lumOff val="40000"/>
                  </a:schemeClr>
                </a:solidFill>
                <a:latin typeface="Open Sans"/>
              </a:rPr>
              <a:t> du scenario</a:t>
            </a:r>
            <a:endParaRPr lang="en-GB" dirty="0"/>
          </a:p>
        </p:txBody>
      </p:sp>
      <p:sp>
        <p:nvSpPr>
          <p:cNvPr id="60" name="Title 10">
            <a:extLst>
              <a:ext uri="{FF2B5EF4-FFF2-40B4-BE49-F238E27FC236}">
                <a16:creationId xmlns:a16="http://schemas.microsoft.com/office/drawing/2014/main" id="{E9302D46-5B32-418C-AB0C-F21D8D9ADEF3}"/>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dirty="0">
                <a:latin typeface="Open Sans"/>
              </a:rPr>
              <a:t>SESSION 10.3 </a:t>
            </a:r>
            <a:r>
              <a:rPr lang="en-GB" sz="4400" dirty="0" err="1">
                <a:latin typeface="Open Sans"/>
              </a:rPr>
              <a:t>Élaboration</a:t>
            </a:r>
            <a:r>
              <a:rPr lang="en-GB" sz="4400" dirty="0">
                <a:latin typeface="Open Sans"/>
              </a:rPr>
              <a:t> de </a:t>
            </a:r>
            <a:r>
              <a:rPr lang="en-GB" sz="4400" dirty="0" err="1">
                <a:latin typeface="Open Sans"/>
              </a:rPr>
              <a:t>scénarios</a:t>
            </a:r>
            <a:r>
              <a:rPr lang="en-GB" sz="4400" dirty="0">
                <a:latin typeface="Open Sans"/>
              </a:rPr>
              <a:t>: données techniques</a:t>
            </a:r>
            <a:endParaRPr lang="en-GB" sz="4400" dirty="0">
              <a:ea typeface="+mj-lt"/>
              <a:cs typeface="+mj-lt"/>
            </a:endParaRPr>
          </a:p>
        </p:txBody>
      </p:sp>
    </p:spTree>
    <p:extLst>
      <p:ext uri="{BB962C8B-B14F-4D97-AF65-F5344CB8AC3E}">
        <p14:creationId xmlns:p14="http://schemas.microsoft.com/office/powerpoint/2010/main" val="362662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103EB859-81E4-4969-9D5A-E3A6CC0A18FE}"/>
              </a:ext>
            </a:extLst>
          </p:cNvPr>
          <p:cNvGraphicFramePr/>
          <p:nvPr>
            <p:extLst>
              <p:ext uri="{D42A27DB-BD31-4B8C-83A1-F6EECF244321}">
                <p14:modId xmlns:p14="http://schemas.microsoft.com/office/powerpoint/2010/main" val="1676525522"/>
              </p:ext>
            </p:extLst>
          </p:nvPr>
        </p:nvGraphicFramePr>
        <p:xfrm>
          <a:off x="905039" y="2257555"/>
          <a:ext cx="10448761" cy="3886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3">
            <a:extLst>
              <a:ext uri="{FF2B5EF4-FFF2-40B4-BE49-F238E27FC236}">
                <a16:creationId xmlns:a16="http://schemas.microsoft.com/office/drawing/2014/main" id="{03675513-06E0-1A49-BBBB-75F0329E3B50}"/>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Part de l'électricité fournie par le réseau, un exemple</a:t>
            </a:r>
            <a:endParaRPr lang="en-US" dirty="0">
              <a:solidFill>
                <a:schemeClr val="accent5">
                  <a:lumMod val="60000"/>
                  <a:lumOff val="40000"/>
                </a:schemeClr>
              </a:solidFill>
            </a:endParaRPr>
          </a:p>
          <a:p>
            <a:endParaRPr lang="en-GB" dirty="0"/>
          </a:p>
        </p:txBody>
      </p:sp>
      <p:sp>
        <p:nvSpPr>
          <p:cNvPr id="136" name="Title 10">
            <a:extLst>
              <a:ext uri="{FF2B5EF4-FFF2-40B4-BE49-F238E27FC236}">
                <a16:creationId xmlns:a16="http://schemas.microsoft.com/office/drawing/2014/main" id="{384AC24B-6EBC-444E-B5FD-5EED00996162}"/>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dirty="0">
                <a:latin typeface="Open Sans"/>
              </a:rPr>
              <a:t>SESSION 10.3 </a:t>
            </a:r>
            <a:r>
              <a:rPr lang="en-GB" sz="4400" dirty="0" err="1">
                <a:latin typeface="Open Sans"/>
              </a:rPr>
              <a:t>Élaboration</a:t>
            </a:r>
            <a:r>
              <a:rPr lang="en-GB" sz="4400" dirty="0">
                <a:latin typeface="Open Sans"/>
              </a:rPr>
              <a:t> de </a:t>
            </a:r>
            <a:r>
              <a:rPr lang="en-GB" sz="4400" dirty="0" err="1">
                <a:latin typeface="Open Sans"/>
              </a:rPr>
              <a:t>scénarios</a:t>
            </a:r>
            <a:r>
              <a:rPr lang="en-GB" sz="4400" dirty="0">
                <a:latin typeface="Open Sans"/>
              </a:rPr>
              <a:t>: données techniques</a:t>
            </a:r>
            <a:endParaRPr lang="en-GB" sz="4400" dirty="0">
              <a:ea typeface="+mj-lt"/>
              <a:cs typeface="+mj-lt"/>
            </a:endParaRPr>
          </a:p>
        </p:txBody>
      </p:sp>
    </p:spTree>
    <p:extLst>
      <p:ext uri="{BB962C8B-B14F-4D97-AF65-F5344CB8AC3E}">
        <p14:creationId xmlns:p14="http://schemas.microsoft.com/office/powerpoint/2010/main" val="424001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3" name="Picture 8">
            <a:extLst>
              <a:ext uri="{FF2B5EF4-FFF2-40B4-BE49-F238E27FC236}">
                <a16:creationId xmlns:a16="http://schemas.microsoft.com/office/drawing/2014/main" id="{20CBF09B-E4E2-43BA-83B6-0C4D73DCAC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9272" y="4859969"/>
            <a:ext cx="2361844"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9">
            <a:extLst>
              <a:ext uri="{FF2B5EF4-FFF2-40B4-BE49-F238E27FC236}">
                <a16:creationId xmlns:a16="http://schemas.microsoft.com/office/drawing/2014/main" id="{B92A170B-EBD1-4A85-9B8D-F264A3C1C4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7888" y="4859969"/>
            <a:ext cx="2413543"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7">
            <a:extLst>
              <a:ext uri="{FF2B5EF4-FFF2-40B4-BE49-F238E27FC236}">
                <a16:creationId xmlns:a16="http://schemas.microsoft.com/office/drawing/2014/main" id="{5AA0472B-CE3C-4E1D-914D-DDEECB50E0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6319" y="4859969"/>
            <a:ext cx="2413543"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9" name="Diagram 48">
            <a:extLst>
              <a:ext uri="{FF2B5EF4-FFF2-40B4-BE49-F238E27FC236}">
                <a16:creationId xmlns:a16="http://schemas.microsoft.com/office/drawing/2014/main" id="{62028C7A-2B76-49A1-9A55-C4AFAB28A655}"/>
              </a:ext>
            </a:extLst>
          </p:cNvPr>
          <p:cNvGraphicFramePr/>
          <p:nvPr>
            <p:extLst>
              <p:ext uri="{D42A27DB-BD31-4B8C-83A1-F6EECF244321}">
                <p14:modId xmlns:p14="http://schemas.microsoft.com/office/powerpoint/2010/main" val="3162151443"/>
              </p:ext>
            </p:extLst>
          </p:nvPr>
        </p:nvGraphicFramePr>
        <p:xfrm>
          <a:off x="887215" y="2237871"/>
          <a:ext cx="10486638" cy="2382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Arrow: Down 6">
            <a:extLst>
              <a:ext uri="{FF2B5EF4-FFF2-40B4-BE49-F238E27FC236}">
                <a16:creationId xmlns:a16="http://schemas.microsoft.com/office/drawing/2014/main" id="{782ED263-1879-4309-A6C5-A93A481FAA1C}"/>
              </a:ext>
            </a:extLst>
          </p:cNvPr>
          <p:cNvSpPr/>
          <p:nvPr/>
        </p:nvSpPr>
        <p:spPr>
          <a:xfrm>
            <a:off x="5094659" y="4620129"/>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50" name="Arrow: Down 49">
            <a:extLst>
              <a:ext uri="{FF2B5EF4-FFF2-40B4-BE49-F238E27FC236}">
                <a16:creationId xmlns:a16="http://schemas.microsoft.com/office/drawing/2014/main" id="{29A9911C-5159-417A-B7F7-AFF48C21F8A0}"/>
              </a:ext>
            </a:extLst>
          </p:cNvPr>
          <p:cNvSpPr/>
          <p:nvPr/>
        </p:nvSpPr>
        <p:spPr>
          <a:xfrm>
            <a:off x="7475930" y="4614934"/>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51" name="Arrow: Down 50">
            <a:extLst>
              <a:ext uri="{FF2B5EF4-FFF2-40B4-BE49-F238E27FC236}">
                <a16:creationId xmlns:a16="http://schemas.microsoft.com/office/drawing/2014/main" id="{05325A83-6D8F-4918-A6EB-3E8012E3A959}"/>
              </a:ext>
            </a:extLst>
          </p:cNvPr>
          <p:cNvSpPr/>
          <p:nvPr/>
        </p:nvSpPr>
        <p:spPr>
          <a:xfrm>
            <a:off x="9707077" y="4614934"/>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5" name="Content Placeholder 3">
            <a:extLst>
              <a:ext uri="{FF2B5EF4-FFF2-40B4-BE49-F238E27FC236}">
                <a16:creationId xmlns:a16="http://schemas.microsoft.com/office/drawing/2014/main" id="{F58A410A-76F8-C34B-8301-F68A1D5DB332}"/>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Part des clients par secteur</a:t>
            </a:r>
            <a:endParaRPr lang="en-US" dirty="0">
              <a:solidFill>
                <a:schemeClr val="accent5">
                  <a:lumMod val="60000"/>
                  <a:lumOff val="40000"/>
                </a:schemeClr>
              </a:solidFill>
            </a:endParaRPr>
          </a:p>
          <a:p>
            <a:endParaRPr lang="en-GB" dirty="0"/>
          </a:p>
        </p:txBody>
      </p:sp>
      <p:sp>
        <p:nvSpPr>
          <p:cNvPr id="38" name="Title 10">
            <a:extLst>
              <a:ext uri="{FF2B5EF4-FFF2-40B4-BE49-F238E27FC236}">
                <a16:creationId xmlns:a16="http://schemas.microsoft.com/office/drawing/2014/main" id="{9EE59BB4-B906-4344-B34B-D6951E91F6A0}"/>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dirty="0">
                <a:latin typeface="Open Sans"/>
              </a:rPr>
              <a:t>SESSION 10.3 </a:t>
            </a:r>
            <a:r>
              <a:rPr lang="en-GB" sz="4400" dirty="0" err="1">
                <a:latin typeface="Open Sans"/>
              </a:rPr>
              <a:t>Élaboration</a:t>
            </a:r>
            <a:r>
              <a:rPr lang="en-GB" sz="4400" dirty="0">
                <a:latin typeface="Open Sans"/>
              </a:rPr>
              <a:t> de </a:t>
            </a:r>
            <a:r>
              <a:rPr lang="en-GB" sz="4400" dirty="0" err="1">
                <a:latin typeface="Open Sans"/>
              </a:rPr>
              <a:t>scénarios</a:t>
            </a:r>
            <a:r>
              <a:rPr lang="en-GB" sz="4400" dirty="0">
                <a:latin typeface="Open Sans"/>
              </a:rPr>
              <a:t>: données techniques</a:t>
            </a:r>
            <a:endParaRPr lang="en-GB" sz="4400" dirty="0">
              <a:ea typeface="+mj-lt"/>
              <a:cs typeface="+mj-lt"/>
            </a:endParaRPr>
          </a:p>
        </p:txBody>
      </p:sp>
    </p:spTree>
    <p:extLst>
      <p:ext uri="{BB962C8B-B14F-4D97-AF65-F5344CB8AC3E}">
        <p14:creationId xmlns:p14="http://schemas.microsoft.com/office/powerpoint/2010/main" val="353660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103EB859-81E4-4969-9D5A-E3A6CC0A18FE}"/>
              </a:ext>
            </a:extLst>
          </p:cNvPr>
          <p:cNvGraphicFramePr/>
          <p:nvPr>
            <p:extLst>
              <p:ext uri="{D42A27DB-BD31-4B8C-83A1-F6EECF244321}">
                <p14:modId xmlns:p14="http://schemas.microsoft.com/office/powerpoint/2010/main" val="1164230164"/>
              </p:ext>
            </p:extLst>
          </p:nvPr>
        </p:nvGraphicFramePr>
        <p:xfrm>
          <a:off x="925092" y="2801257"/>
          <a:ext cx="10448761" cy="2877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79F69C0D-2208-9448-901E-5D97ECAECE7B}"/>
              </a:ext>
            </a:extLst>
          </p:cNvPr>
          <p:cNvSpPr>
            <a:spLocks noGrp="1"/>
          </p:cNvSpPr>
          <p:nvPr>
            <p:ph idx="1"/>
          </p:nvPr>
        </p:nvSpPr>
        <p:spPr>
          <a:xfrm>
            <a:off x="838200" y="2008832"/>
            <a:ext cx="10515600" cy="549440"/>
          </a:xfrm>
        </p:spPr>
        <p:txBody>
          <a:bodyPr/>
          <a:lstStyle/>
          <a:p>
            <a:pPr marL="0" indent="0">
              <a:lnSpc>
                <a:spcPct val="100000"/>
              </a:lnSpc>
              <a:buNone/>
            </a:pPr>
            <a:r>
              <a:rPr lang="en-GB" sz="2000" b="1" dirty="0" err="1">
                <a:solidFill>
                  <a:schemeClr val="accent5">
                    <a:lumMod val="60000"/>
                    <a:lumOff val="40000"/>
                  </a:schemeClr>
                </a:solidFill>
                <a:latin typeface="Open Sans"/>
              </a:rPr>
              <a:t>Pertes</a:t>
            </a:r>
            <a:r>
              <a:rPr lang="en-GB" sz="2000" b="1" dirty="0">
                <a:solidFill>
                  <a:schemeClr val="accent5">
                    <a:lumMod val="60000"/>
                    <a:lumOff val="40000"/>
                  </a:schemeClr>
                </a:solidFill>
                <a:latin typeface="Open Sans"/>
              </a:rPr>
              <a:t> de transport et de distribution</a:t>
            </a:r>
            <a:endParaRPr lang="en-US" dirty="0">
              <a:solidFill>
                <a:schemeClr val="accent5">
                  <a:lumMod val="60000"/>
                  <a:lumOff val="40000"/>
                </a:schemeClr>
              </a:solidFill>
            </a:endParaRPr>
          </a:p>
          <a:p>
            <a:endParaRPr lang="en-GB" dirty="0"/>
          </a:p>
        </p:txBody>
      </p:sp>
      <p:sp>
        <p:nvSpPr>
          <p:cNvPr id="26" name="Title 10">
            <a:extLst>
              <a:ext uri="{FF2B5EF4-FFF2-40B4-BE49-F238E27FC236}">
                <a16:creationId xmlns:a16="http://schemas.microsoft.com/office/drawing/2014/main" id="{0C0CA700-80DE-4E31-ADC7-BE3358F69A97}"/>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dirty="0">
                <a:latin typeface="Open Sans"/>
              </a:rPr>
              <a:t>SESSION 10.3 </a:t>
            </a:r>
            <a:r>
              <a:rPr lang="en-GB" sz="4400" dirty="0" err="1">
                <a:latin typeface="Open Sans"/>
              </a:rPr>
              <a:t>Élaboration</a:t>
            </a:r>
            <a:r>
              <a:rPr lang="en-GB" sz="4400" dirty="0">
                <a:latin typeface="Open Sans"/>
              </a:rPr>
              <a:t> de </a:t>
            </a:r>
            <a:r>
              <a:rPr lang="en-GB" sz="4400" dirty="0" err="1">
                <a:latin typeface="Open Sans"/>
              </a:rPr>
              <a:t>scénarios</a:t>
            </a:r>
            <a:r>
              <a:rPr lang="en-GB" sz="4400" dirty="0">
                <a:latin typeface="Open Sans"/>
              </a:rPr>
              <a:t>: données techniques</a:t>
            </a:r>
            <a:endParaRPr lang="en-GB" sz="4400" dirty="0">
              <a:ea typeface="+mj-lt"/>
              <a:cs typeface="+mj-lt"/>
            </a:endParaRPr>
          </a:p>
        </p:txBody>
      </p:sp>
    </p:spTree>
    <p:extLst>
      <p:ext uri="{BB962C8B-B14F-4D97-AF65-F5344CB8AC3E}">
        <p14:creationId xmlns:p14="http://schemas.microsoft.com/office/powerpoint/2010/main" val="163340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4274981558"/>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dirty="0" err="1">
                <a:latin typeface="Open Sans"/>
              </a:rPr>
              <a:t>Prévision</a:t>
            </a:r>
            <a:r>
              <a:rPr lang="en-US" sz="1800" dirty="0">
                <a:latin typeface="Open Sans"/>
              </a:rPr>
              <a:t> de la </a:t>
            </a:r>
            <a:r>
              <a:rPr lang="en-US" sz="1800" dirty="0" err="1">
                <a:latin typeface="Open Sans"/>
              </a:rPr>
              <a:t>demande</a:t>
            </a:r>
            <a:r>
              <a:rPr lang="en-US" sz="1800" dirty="0">
                <a:latin typeface="Open Sans"/>
              </a:rPr>
              <a:t> </a:t>
            </a:r>
            <a:r>
              <a:rPr lang="en-US" sz="1800" dirty="0" err="1">
                <a:latin typeface="Open Sans"/>
              </a:rPr>
              <a:t>horaire</a:t>
            </a:r>
            <a:r>
              <a:rPr lang="en-US" sz="1800" dirty="0">
                <a:latin typeface="Open Sans"/>
              </a:rPr>
              <a:t> </a:t>
            </a:r>
            <a:r>
              <a:rPr lang="en-US" sz="1800" dirty="0" err="1">
                <a:latin typeface="Open Sans"/>
              </a:rPr>
              <a:t>d'électricité</a:t>
            </a:r>
            <a:r>
              <a:rPr lang="en-US" sz="1800" dirty="0">
                <a:latin typeface="Open Sans"/>
              </a:rPr>
              <a:t> dans MAED</a:t>
            </a:r>
            <a:r>
              <a:rPr lang="en-US" dirty="0">
                <a:latin typeface="Open Sans"/>
              </a:rPr>
              <a:t>-EL</a:t>
            </a:r>
            <a:endParaRPr lang="en-US" sz="1800" dirty="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Étapes de la prévision de la demande horaire d'électricité</a:t>
            </a:r>
            <a:endParaRPr lang="en-US">
              <a:solidFill>
                <a:schemeClr val="accent5">
                  <a:lumMod val="60000"/>
                  <a:lumOff val="40000"/>
                </a:schemeClr>
              </a:solidFill>
            </a:endParaRPr>
          </a:p>
          <a:p>
            <a:endParaRPr lang="en-GB"/>
          </a:p>
        </p:txBody>
      </p:sp>
      <p:sp>
        <p:nvSpPr>
          <p:cNvPr id="8" name="Title 10">
            <a:extLst>
              <a:ext uri="{FF2B5EF4-FFF2-40B4-BE49-F238E27FC236}">
                <a16:creationId xmlns:a16="http://schemas.microsoft.com/office/drawing/2014/main" id="{F229DE6C-A62B-429A-9993-CEAA9BC8F732}"/>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10.4 Analyse des </a:t>
            </a:r>
            <a:r>
              <a:rPr lang="en-GB" sz="4400" dirty="0" err="1">
                <a:latin typeface="Open Sans"/>
              </a:rPr>
              <a:t>résultats</a:t>
            </a:r>
            <a:endParaRPr lang="en-GB" sz="4400" dirty="0">
              <a:ea typeface="+mj-lt"/>
              <a:cs typeface="+mj-lt"/>
            </a:endParaRPr>
          </a:p>
        </p:txBody>
      </p:sp>
    </p:spTree>
    <p:extLst>
      <p:ext uri="{BB962C8B-B14F-4D97-AF65-F5344CB8AC3E}">
        <p14:creationId xmlns:p14="http://schemas.microsoft.com/office/powerpoint/2010/main" val="314571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err="1">
                <a:solidFill>
                  <a:schemeClr val="accent5">
                    <a:lumMod val="60000"/>
                    <a:lumOff val="40000"/>
                  </a:schemeClr>
                </a:solidFill>
                <a:latin typeface="Open Sans"/>
              </a:rPr>
              <a:t>Vérifier</a:t>
            </a:r>
            <a:r>
              <a:rPr lang="en-GB" sz="2000" b="1" dirty="0">
                <a:solidFill>
                  <a:schemeClr val="accent5">
                    <a:lumMod val="60000"/>
                    <a:lumOff val="40000"/>
                  </a:schemeClr>
                </a:solidFill>
                <a:latin typeface="Open Sans"/>
              </a:rPr>
              <a:t> les </a:t>
            </a:r>
            <a:r>
              <a:rPr lang="en-GB" sz="2000" b="1" dirty="0" err="1">
                <a:solidFill>
                  <a:schemeClr val="accent5">
                    <a:lumMod val="60000"/>
                    <a:lumOff val="40000"/>
                  </a:schemeClr>
                </a:solidFill>
                <a:latin typeface="Open Sans"/>
              </a:rPr>
              <a:t>résultats</a:t>
            </a:r>
            <a:r>
              <a:rPr lang="en-GB" sz="2000" b="1" dirty="0">
                <a:solidFill>
                  <a:schemeClr val="accent5">
                    <a:lumMod val="60000"/>
                    <a:lumOff val="40000"/>
                  </a:schemeClr>
                </a:solidFill>
                <a:latin typeface="Open Sans"/>
              </a:rPr>
              <a:t> pour </a:t>
            </a:r>
            <a:r>
              <a:rPr lang="en-GB" sz="2000" b="1" dirty="0" err="1">
                <a:solidFill>
                  <a:schemeClr val="accent5">
                    <a:lumMod val="60000"/>
                    <a:lumOff val="40000"/>
                  </a:schemeClr>
                </a:solidFill>
                <a:latin typeface="Open Sans"/>
              </a:rPr>
              <a:t>l'année</a:t>
            </a:r>
            <a:r>
              <a:rPr lang="en-GB" sz="2000" b="1" dirty="0">
                <a:solidFill>
                  <a:schemeClr val="accent5">
                    <a:lumMod val="60000"/>
                    <a:lumOff val="40000"/>
                  </a:schemeClr>
                </a:solidFill>
                <a:latin typeface="Open Sans"/>
              </a:rPr>
              <a:t> de base, </a:t>
            </a:r>
            <a:r>
              <a:rPr lang="en-GB" sz="2000" b="1" dirty="0" err="1">
                <a:solidFill>
                  <a:schemeClr val="accent5">
                    <a:lumMod val="60000"/>
                    <a:lumOff val="40000"/>
                  </a:schemeClr>
                </a:solidFill>
                <a:latin typeface="Open Sans"/>
              </a:rPr>
              <a:t>comme</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repérer</a:t>
            </a:r>
            <a:r>
              <a:rPr lang="en-GB" sz="2000" b="1" dirty="0">
                <a:solidFill>
                  <a:schemeClr val="accent5">
                    <a:lumMod val="60000"/>
                    <a:lumOff val="40000"/>
                  </a:schemeClr>
                </a:solidFill>
                <a:latin typeface="Open Sans"/>
              </a:rPr>
              <a:t> la </a:t>
            </a:r>
            <a:r>
              <a:rPr lang="en-GB" sz="2000" b="1" dirty="0" err="1">
                <a:solidFill>
                  <a:schemeClr val="accent5">
                    <a:lumMod val="60000"/>
                    <a:lumOff val="40000"/>
                  </a:schemeClr>
                </a:solidFill>
                <a:latin typeface="Open Sans"/>
              </a:rPr>
              <a:t>différence</a:t>
            </a:r>
            <a:endParaRPr lang="en-US" dirty="0"/>
          </a:p>
          <a:p>
            <a:endParaRPr lang="en-GB" dirty="0"/>
          </a:p>
        </p:txBody>
      </p:sp>
      <p:pic>
        <p:nvPicPr>
          <p:cNvPr id="11" name="Picture 11" descr="A picture containing diagram&#10;&#10;Description automatically generated">
            <a:extLst>
              <a:ext uri="{FF2B5EF4-FFF2-40B4-BE49-F238E27FC236}">
                <a16:creationId xmlns:a16="http://schemas.microsoft.com/office/drawing/2014/main" id="{88D10A26-BFBB-4070-B5DD-A7FC11F5DDE4}"/>
              </a:ext>
            </a:extLst>
          </p:cNvPr>
          <p:cNvPicPr>
            <a:picLocks noChangeAspect="1"/>
          </p:cNvPicPr>
          <p:nvPr/>
        </p:nvPicPr>
        <p:blipFill>
          <a:blip r:embed="rId4"/>
          <a:stretch>
            <a:fillRect/>
          </a:stretch>
        </p:blipFill>
        <p:spPr>
          <a:xfrm>
            <a:off x="2800159" y="2989504"/>
            <a:ext cx="6145260" cy="3080327"/>
          </a:xfrm>
          <a:prstGeom prst="rect">
            <a:avLst/>
          </a:prstGeom>
        </p:spPr>
      </p:pic>
      <p:cxnSp>
        <p:nvCxnSpPr>
          <p:cNvPr id="13" name="Straight Arrow Connector 12">
            <a:extLst>
              <a:ext uri="{FF2B5EF4-FFF2-40B4-BE49-F238E27FC236}">
                <a16:creationId xmlns:a16="http://schemas.microsoft.com/office/drawing/2014/main" id="{CF1BB8D6-CBFE-4AC8-9906-754C5BAF5F3E}"/>
              </a:ext>
            </a:extLst>
          </p:cNvPr>
          <p:cNvCxnSpPr/>
          <p:nvPr/>
        </p:nvCxnSpPr>
        <p:spPr>
          <a:xfrm>
            <a:off x="5869708" y="2840950"/>
            <a:ext cx="7697" cy="3386667"/>
          </a:xfrm>
          <a:prstGeom prst="straightConnector1">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30B3AD2-9519-4D02-A83E-EE8A91531DA9}"/>
              </a:ext>
            </a:extLst>
          </p:cNvPr>
          <p:cNvSpPr txBox="1"/>
          <p:nvPr/>
        </p:nvSpPr>
        <p:spPr>
          <a:xfrm>
            <a:off x="2904548" y="2619759"/>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err="1">
                <a:latin typeface="Calibri"/>
                <a:cs typeface="Calibri"/>
              </a:rPr>
              <a:t>Résultats</a:t>
            </a:r>
            <a:r>
              <a:rPr lang="en-GB" dirty="0">
                <a:latin typeface="Calibri"/>
                <a:cs typeface="Calibri"/>
              </a:rPr>
              <a:t> de MAED pour </a:t>
            </a:r>
            <a:r>
              <a:rPr lang="en-GB" dirty="0" err="1">
                <a:latin typeface="Calibri"/>
                <a:cs typeface="Calibri"/>
              </a:rPr>
              <a:t>l'année</a:t>
            </a:r>
            <a:r>
              <a:rPr lang="en-GB" dirty="0">
                <a:latin typeface="Calibri"/>
                <a:cs typeface="Calibri"/>
              </a:rPr>
              <a:t> de base</a:t>
            </a:r>
            <a:endParaRPr lang="en-US" dirty="0"/>
          </a:p>
        </p:txBody>
      </p:sp>
      <p:sp>
        <p:nvSpPr>
          <p:cNvPr id="18" name="TextBox 17">
            <a:extLst>
              <a:ext uri="{FF2B5EF4-FFF2-40B4-BE49-F238E27FC236}">
                <a16:creationId xmlns:a16="http://schemas.microsoft.com/office/drawing/2014/main" id="{42942CAB-231F-4F30-B7E6-C9493F420A65}"/>
              </a:ext>
            </a:extLst>
          </p:cNvPr>
          <p:cNvSpPr txBox="1"/>
          <p:nvPr/>
        </p:nvSpPr>
        <p:spPr>
          <a:xfrm>
            <a:off x="6298911" y="2619759"/>
            <a:ext cx="37745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cs typeface="Calibri"/>
              </a:rPr>
              <a:t>Statistiques publiées pour l'année de base</a:t>
            </a:r>
            <a:endParaRPr lang="en-GB">
              <a:cs typeface="Calibri"/>
            </a:endParaRPr>
          </a:p>
        </p:txBody>
      </p:sp>
      <p:sp>
        <p:nvSpPr>
          <p:cNvPr id="2" name="Title 10">
            <a:extLst>
              <a:ext uri="{FF2B5EF4-FFF2-40B4-BE49-F238E27FC236}">
                <a16:creationId xmlns:a16="http://schemas.microsoft.com/office/drawing/2014/main" id="{4389EFE5-A19F-488C-BA9E-996282B1C001}"/>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10.4 Analyse des </a:t>
            </a:r>
            <a:r>
              <a:rPr lang="en-GB" sz="4400" dirty="0" err="1">
                <a:latin typeface="Open Sans"/>
              </a:rPr>
              <a:t>résultats</a:t>
            </a:r>
            <a:endParaRPr lang="en-GB" sz="4400" dirty="0">
              <a:ea typeface="+mj-lt"/>
              <a:cs typeface="+mj-lt"/>
            </a:endParaRPr>
          </a:p>
        </p:txBody>
      </p:sp>
    </p:spTree>
    <p:extLst>
      <p:ext uri="{BB962C8B-B14F-4D97-AF65-F5344CB8AC3E}">
        <p14:creationId xmlns:p14="http://schemas.microsoft.com/office/powerpoint/2010/main" val="306009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273A97F6-AE1F-415D-873B-99A2255CEC23}"/>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61105" y="3742590"/>
            <a:ext cx="8050696" cy="369332"/>
          </a:xfrm>
          <a:prstGeom prst="rect">
            <a:avLst/>
          </a:prstGeom>
          <a:noFill/>
        </p:spPr>
        <p:txBody>
          <a:bodyPr wrap="square" rtlCol="0" anchor="b">
            <a:spAutoFit/>
          </a:bodyPr>
          <a:lstStyle/>
          <a:p>
            <a:r>
              <a:rPr lang="en-ZA"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SESSION</a:t>
            </a:r>
            <a:endParaRPr lang="en-US"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900467" y="1496262"/>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latin typeface="Open Sans" panose="020B0606030504020204" pitchFamily="34" charset="0"/>
              </a:rPr>
            </a:br>
            <a:endParaRPr lang="en-US">
              <a:latin typeface="Open Sans"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344289" y="-340744"/>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dirty="0">
                <a:latin typeface="Open Sans" panose="020B0606030504020204" pitchFamily="34" charset="0"/>
              </a:rPr>
              <a:t>Résultats d’Apprentissage Visés (RAV)</a:t>
            </a:r>
            <a:endParaRPr lang="en-GB" sz="4400" dirty="0">
              <a:latin typeface="Open Sans" panose="020B0606030504020204" pitchFamily="34" charset="0"/>
            </a:endParaRP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231280" y="1853568"/>
            <a:ext cx="6595830" cy="431989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ctr">
              <a:lnSpc>
                <a:spcPct val="100000"/>
              </a:lnSpc>
              <a:buClr>
                <a:srgbClr val="333333"/>
              </a:buClr>
              <a:buSzPts val="1600"/>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À la fin de </a:t>
            </a:r>
            <a:r>
              <a:rPr lang="en-GB"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cette</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session, vous serez en </a:t>
            </a:r>
            <a:r>
              <a:rPr lang="en-GB"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mesure</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a:t>
            </a:r>
            <a:endPar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a:p>
            <a:pPr marL="342900" indent="-342900" algn="l">
              <a:lnSpc>
                <a:spcPct val="100000"/>
              </a:lnSpc>
              <a:buFont typeface="Arial" panose="020B0604020202020204" pitchFamily="34" charset="0"/>
              <a:buChar char="•"/>
            </a:pPr>
            <a:r>
              <a:rPr lang="fr-FR" sz="1800" dirty="0">
                <a:latin typeface="Open Sans" panose="020B0606030504020204" pitchFamily="34" charset="0"/>
              </a:rPr>
              <a:t>RAV 1 </a:t>
            </a:r>
            <a:r>
              <a:rPr lang="en-GB" sz="1800" dirty="0">
                <a:latin typeface="Open Sans" panose="020B0606030504020204" pitchFamily="34" charset="0"/>
              </a:rPr>
              <a:t>: </a:t>
            </a:r>
            <a:r>
              <a:rPr lang="fr-FR" sz="1800" dirty="0">
                <a:latin typeface="Open Sans" panose="020B0606030504020204" pitchFamily="34" charset="0"/>
              </a:rPr>
              <a:t>Décrire comment MAED-EL calcule la demande d'électricité horaire annuelle à partir des données de la demande des clients et des secteurs</a:t>
            </a:r>
            <a:endParaRPr lang="en-GB" sz="1800" dirty="0">
              <a:latin typeface="Open Sans" panose="020B0606030504020204" pitchFamily="34" charset="0"/>
            </a:endParaRPr>
          </a:p>
          <a:p>
            <a:pPr marL="342900" indent="-342900" algn="l">
              <a:lnSpc>
                <a:spcPct val="100000"/>
              </a:lnSpc>
              <a:buFont typeface="Arial" panose="020B0604020202020204" pitchFamily="34" charset="0"/>
              <a:buChar char="•"/>
            </a:pPr>
            <a:r>
              <a:rPr lang="fr-FR" sz="1800" dirty="0">
                <a:latin typeface="Open Sans" panose="020B0606030504020204" pitchFamily="34" charset="0"/>
              </a:rPr>
              <a:t>RAV 2 </a:t>
            </a:r>
            <a:r>
              <a:rPr lang="en-GB" sz="1800" dirty="0">
                <a:latin typeface="Open Sans" panose="020B0606030504020204" pitchFamily="34" charset="0"/>
              </a:rPr>
              <a:t>: </a:t>
            </a:r>
            <a:r>
              <a:rPr lang="en-US" sz="1800" dirty="0" err="1">
                <a:latin typeface="Open Sans" panose="020B0606030504020204" pitchFamily="34" charset="0"/>
              </a:rPr>
              <a:t>Comprendre</a:t>
            </a:r>
            <a:r>
              <a:rPr lang="en-US" sz="1800" dirty="0">
                <a:latin typeface="Open Sans" panose="020B0606030504020204" pitchFamily="34" charset="0"/>
              </a:rPr>
              <a:t> les intrants de </a:t>
            </a:r>
            <a:r>
              <a:rPr lang="en-US" sz="1800" dirty="0" err="1">
                <a:latin typeface="Open Sans" panose="020B0606030504020204" pitchFamily="34" charset="0"/>
              </a:rPr>
              <a:t>scénarios</a:t>
            </a:r>
            <a:r>
              <a:rPr lang="en-US" sz="1800" dirty="0">
                <a:latin typeface="Open Sans" panose="020B0606030504020204" pitchFamily="34" charset="0"/>
              </a:rPr>
              <a:t> </a:t>
            </a:r>
            <a:r>
              <a:rPr lang="en-US" sz="1800" dirty="0" err="1">
                <a:latin typeface="Open Sans" panose="020B0606030504020204" pitchFamily="34" charset="0"/>
              </a:rPr>
              <a:t>liés</a:t>
            </a:r>
            <a:r>
              <a:rPr lang="en-US" sz="1800" dirty="0">
                <a:latin typeface="Open Sans" panose="020B0606030504020204" pitchFamily="34" charset="0"/>
              </a:rPr>
              <a:t> au temps</a:t>
            </a:r>
            <a:endParaRPr lang="en-GB" sz="1800" dirty="0">
              <a:latin typeface="Open Sans" panose="020B0606030504020204" pitchFamily="34" charset="0"/>
            </a:endParaRPr>
          </a:p>
          <a:p>
            <a:pPr marL="342900" indent="-342900" algn="l">
              <a:lnSpc>
                <a:spcPct val="100000"/>
              </a:lnSpc>
              <a:buFont typeface="Arial" panose="020B0604020202020204" pitchFamily="34" charset="0"/>
              <a:buChar char="•"/>
            </a:pPr>
            <a:r>
              <a:rPr lang="fr-FR" sz="1800" dirty="0">
                <a:latin typeface="Open Sans" panose="020B0606030504020204" pitchFamily="34" charset="0"/>
              </a:rPr>
              <a:t>RAV </a:t>
            </a:r>
            <a:r>
              <a:rPr lang="en-GB" sz="1800" dirty="0">
                <a:latin typeface="Open Sans" panose="020B0606030504020204" pitchFamily="34" charset="0"/>
              </a:rPr>
              <a:t>3: </a:t>
            </a:r>
            <a:r>
              <a:rPr lang="en-US" sz="1800" dirty="0">
                <a:latin typeface="Open Sans" panose="020B0606030504020204" pitchFamily="34" charset="0"/>
              </a:rPr>
              <a:t>Comprendre les données techniques du </a:t>
            </a:r>
            <a:r>
              <a:rPr lang="en-US" sz="1800" dirty="0" err="1">
                <a:latin typeface="Open Sans" panose="020B0606030504020204" pitchFamily="34" charset="0"/>
              </a:rPr>
              <a:t>scénario</a:t>
            </a:r>
            <a:endParaRPr lang="en-GB" sz="1800" dirty="0">
              <a:latin typeface="Open Sans" panose="020B0606030504020204" pitchFamily="34" charset="0"/>
            </a:endParaRPr>
          </a:p>
          <a:p>
            <a:pPr marL="342900" indent="-342900" algn="l">
              <a:lnSpc>
                <a:spcPct val="100000"/>
              </a:lnSpc>
              <a:buFont typeface="Arial" panose="020B0604020202020204" pitchFamily="34" charset="0"/>
              <a:buChar char="•"/>
            </a:pPr>
            <a:r>
              <a:rPr lang="fr-FR" sz="1800" dirty="0">
                <a:latin typeface="Open Sans" panose="020B0606030504020204" pitchFamily="34" charset="0"/>
              </a:rPr>
              <a:t>RAV 4 </a:t>
            </a:r>
            <a:r>
              <a:rPr lang="en-GB" sz="1800" dirty="0">
                <a:latin typeface="Open Sans" panose="020B0606030504020204" pitchFamily="34" charset="0"/>
              </a:rPr>
              <a:t>: </a:t>
            </a:r>
            <a:r>
              <a:rPr lang="fr-FR" sz="1800" dirty="0">
                <a:latin typeface="Open Sans" panose="020B0606030504020204" pitchFamily="34" charset="0"/>
              </a:rPr>
              <a:t>Évaluer la précision des profils de demande d'électricité horaire projetés par MAED-EL</a:t>
            </a:r>
            <a:endParaRPr lang="en-GB" sz="1800" dirty="0">
              <a:latin typeface="Open Sans" panose="020B0606030504020204" pitchFamily="34" charset="0"/>
            </a:endParaRPr>
          </a:p>
          <a:p>
            <a:pPr algn="l">
              <a:lnSpc>
                <a:spcPct val="100000"/>
              </a:lnSpc>
            </a:pPr>
            <a:endParaRPr lang="en-GB" sz="2000" dirty="0">
              <a:latin typeface="Open Sans" panose="020B0606030504020204" pitchFamily="34" charset="0"/>
            </a:endParaRPr>
          </a:p>
        </p:txBody>
      </p:sp>
      <p:grpSp>
        <p:nvGrpSpPr>
          <p:cNvPr id="12" name="Google Shape;101;p15">
            <a:extLst>
              <a:ext uri="{FF2B5EF4-FFF2-40B4-BE49-F238E27FC236}">
                <a16:creationId xmlns:a16="http://schemas.microsoft.com/office/drawing/2014/main" id="{532CA00E-7A9B-E242-88C5-DF0A3B4EA619}"/>
              </a:ext>
            </a:extLst>
          </p:cNvPr>
          <p:cNvGrpSpPr>
            <a:grpSpLocks/>
          </p:cNvGrpSpPr>
          <p:nvPr/>
        </p:nvGrpSpPr>
        <p:grpSpPr bwMode="auto">
          <a:xfrm>
            <a:off x="7058390" y="1717594"/>
            <a:ext cx="4286250" cy="3589338"/>
            <a:chOff x="5322277" y="1528650"/>
            <a:chExt cx="3214025" cy="2447800"/>
          </a:xfrm>
        </p:grpSpPr>
        <p:sp>
          <p:nvSpPr>
            <p:cNvPr id="13" name="Google Shape;102;p15">
              <a:extLst>
                <a:ext uri="{FF2B5EF4-FFF2-40B4-BE49-F238E27FC236}">
                  <a16:creationId xmlns:a16="http://schemas.microsoft.com/office/drawing/2014/main" id="{D6232430-32BD-584A-8663-AB72540D5015}"/>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None/>
              </a:pPr>
              <a:r>
                <a:rPr lang="en-GB" altLang="en-US" sz="1600" dirty="0"/>
                <a:t>10.1. </a:t>
              </a:r>
              <a:r>
                <a:rPr lang="en-GB" altLang="en-US" sz="1600" dirty="0" err="1"/>
                <a:t>Agrégation</a:t>
              </a:r>
              <a:r>
                <a:rPr lang="en-GB" altLang="en-US" sz="1600" dirty="0"/>
                <a:t> de la </a:t>
              </a:r>
              <a:r>
                <a:rPr lang="en-GB" altLang="en-US" sz="1600" dirty="0" err="1"/>
                <a:t>demande</a:t>
              </a:r>
              <a:r>
                <a:rPr lang="en-GB" altLang="en-US" sz="1600" dirty="0"/>
                <a:t> </a:t>
              </a:r>
              <a:r>
                <a:rPr lang="en-GB" altLang="en-US" sz="1600" dirty="0" err="1"/>
                <a:t>horaire</a:t>
              </a:r>
              <a:endParaRPr lang="en-US" altLang="en-US" sz="1600" dirty="0"/>
            </a:p>
          </p:txBody>
        </p:sp>
        <p:sp>
          <p:nvSpPr>
            <p:cNvPr id="15" name="Google Shape;103;p15">
              <a:extLst>
                <a:ext uri="{FF2B5EF4-FFF2-40B4-BE49-F238E27FC236}">
                  <a16:creationId xmlns:a16="http://schemas.microsoft.com/office/drawing/2014/main" id="{3360D123-245C-A74B-BA0C-3DDC84D667A1}"/>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None/>
              </a:pPr>
              <a:r>
                <a:rPr lang="en-GB" altLang="en-US" sz="1600" dirty="0"/>
                <a:t>10.2. </a:t>
              </a:r>
              <a:r>
                <a:rPr lang="en-GB" altLang="en-US" sz="1600" dirty="0" err="1"/>
                <a:t>Élaboration</a:t>
              </a:r>
              <a:r>
                <a:rPr lang="en-GB" altLang="en-US" sz="1600" dirty="0"/>
                <a:t> de </a:t>
              </a:r>
              <a:r>
                <a:rPr lang="en-GB" altLang="en-US" sz="1600" dirty="0" err="1"/>
                <a:t>scénarios</a:t>
              </a:r>
              <a:r>
                <a:rPr lang="en-GB" altLang="en-US" sz="1600" dirty="0"/>
                <a:t> : Données relatives au temps</a:t>
              </a:r>
            </a:p>
          </p:txBody>
        </p:sp>
        <p:sp>
          <p:nvSpPr>
            <p:cNvPr id="16" name="Google Shape;104;p15">
              <a:extLst>
                <a:ext uri="{FF2B5EF4-FFF2-40B4-BE49-F238E27FC236}">
                  <a16:creationId xmlns:a16="http://schemas.microsoft.com/office/drawing/2014/main" id="{C349FBFD-3A28-EE4D-BF2F-E02D874E43B4}"/>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None/>
              </a:pPr>
              <a:r>
                <a:rPr lang="en-GB" altLang="en-US" sz="1600" dirty="0"/>
                <a:t>10.3. </a:t>
              </a:r>
              <a:r>
                <a:rPr lang="en-GB" altLang="en-US" sz="1600" dirty="0" err="1"/>
                <a:t>Élaboration</a:t>
              </a:r>
              <a:r>
                <a:rPr lang="en-GB" altLang="en-US" sz="1600" dirty="0"/>
                <a:t> de </a:t>
              </a:r>
              <a:r>
                <a:rPr lang="en-GB" altLang="en-US" sz="1600" dirty="0" err="1"/>
                <a:t>scénarios</a:t>
              </a:r>
              <a:r>
                <a:rPr lang="en-GB" altLang="en-US" sz="1600" dirty="0"/>
                <a:t> : Données techniques</a:t>
              </a:r>
              <a:endParaRPr lang="en-US" altLang="en-US" sz="1600" dirty="0"/>
            </a:p>
          </p:txBody>
        </p:sp>
        <p:sp>
          <p:nvSpPr>
            <p:cNvPr id="17" name="Google Shape;105;p15">
              <a:extLst>
                <a:ext uri="{FF2B5EF4-FFF2-40B4-BE49-F238E27FC236}">
                  <a16:creationId xmlns:a16="http://schemas.microsoft.com/office/drawing/2014/main" id="{92C64B27-9405-0449-9B6D-B45A0A92B5F4}"/>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None/>
              </a:pPr>
              <a:r>
                <a:rPr lang="en-GB" altLang="en-US" sz="1600"/>
                <a:t>10.4. Analyse des résultats</a:t>
              </a:r>
              <a:endParaRPr lang="en-US" altLang="en-US" sz="1600"/>
            </a:p>
          </p:txBody>
        </p:sp>
        <p:cxnSp>
          <p:nvCxnSpPr>
            <p:cNvPr id="18" name="Google Shape;106;p15">
              <a:extLst>
                <a:ext uri="{FF2B5EF4-FFF2-40B4-BE49-F238E27FC236}">
                  <a16:creationId xmlns:a16="http://schemas.microsoft.com/office/drawing/2014/main" id="{1153247F-8CB5-1940-A143-BB8E552DCCA4}"/>
                </a:ext>
              </a:extLst>
            </p:cNvPr>
            <p:cNvCxnSpPr>
              <a:cxnSpLocks/>
              <a:stCxn id="13" idx="2"/>
              <a:endCxn id="15"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9" name="Google Shape;107;p15">
              <a:extLst>
                <a:ext uri="{FF2B5EF4-FFF2-40B4-BE49-F238E27FC236}">
                  <a16:creationId xmlns:a16="http://schemas.microsoft.com/office/drawing/2014/main" id="{B5CDC9E3-BF27-EF46-B6D6-E628D77FA478}"/>
                </a:ext>
              </a:extLst>
            </p:cNvPr>
            <p:cNvCxnSpPr>
              <a:cxnSpLocks/>
              <a:stCxn id="15" idx="2"/>
              <a:endCxn id="16"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0" name="Google Shape;108;p15">
              <a:extLst>
                <a:ext uri="{FF2B5EF4-FFF2-40B4-BE49-F238E27FC236}">
                  <a16:creationId xmlns:a16="http://schemas.microsoft.com/office/drawing/2014/main" id="{56AADA88-EA16-2341-9548-75082919A9E0}"/>
                </a:ext>
              </a:extLst>
            </p:cNvPr>
            <p:cNvCxnSpPr>
              <a:cxnSpLocks/>
              <a:stCxn id="16" idx="2"/>
              <a:endCxn id="17"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57826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Vérification des résultats de l'année de base</a:t>
            </a:r>
            <a:endParaRPr lang="en-US" dirty="0">
              <a:solidFill>
                <a:schemeClr val="accent5">
                  <a:lumMod val="60000"/>
                  <a:lumOff val="40000"/>
                </a:schemeClr>
              </a:solidFill>
            </a:endParaRPr>
          </a:p>
          <a:p>
            <a:endParaRPr lang="en-GB" dirty="0"/>
          </a:p>
        </p:txBody>
      </p:sp>
      <p:pic>
        <p:nvPicPr>
          <p:cNvPr id="12" name="Picture 11" descr="Screen Clipping">
            <a:extLst>
              <a:ext uri="{FF2B5EF4-FFF2-40B4-BE49-F238E27FC236}">
                <a16:creationId xmlns:a16="http://schemas.microsoft.com/office/drawing/2014/main" id="{55C84156-E569-44B0-8B70-948A42006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273" y="2491146"/>
            <a:ext cx="9144000" cy="3384313"/>
          </a:xfrm>
          <a:prstGeom prst="rect">
            <a:avLst/>
          </a:prstGeom>
        </p:spPr>
      </p:pic>
      <p:sp>
        <p:nvSpPr>
          <p:cNvPr id="13" name="Rectangle 12">
            <a:extLst>
              <a:ext uri="{FF2B5EF4-FFF2-40B4-BE49-F238E27FC236}">
                <a16:creationId xmlns:a16="http://schemas.microsoft.com/office/drawing/2014/main" id="{7E5C6EB5-FD28-4669-A996-F775BD902BFE}"/>
              </a:ext>
            </a:extLst>
          </p:cNvPr>
          <p:cNvSpPr/>
          <p:nvPr/>
        </p:nvSpPr>
        <p:spPr bwMode="auto">
          <a:xfrm>
            <a:off x="3679025" y="3751255"/>
            <a:ext cx="6820818" cy="353151"/>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7" name="Rectangle 16">
            <a:extLst>
              <a:ext uri="{FF2B5EF4-FFF2-40B4-BE49-F238E27FC236}">
                <a16:creationId xmlns:a16="http://schemas.microsoft.com/office/drawing/2014/main" id="{15D24362-9FD3-4EE7-8C2A-EC3ADB663D83}"/>
              </a:ext>
            </a:extLst>
          </p:cNvPr>
          <p:cNvSpPr/>
          <p:nvPr/>
        </p:nvSpPr>
        <p:spPr bwMode="auto">
          <a:xfrm>
            <a:off x="3679025" y="4117533"/>
            <a:ext cx="6820818" cy="281793"/>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8" name="Rectangle 17">
            <a:extLst>
              <a:ext uri="{FF2B5EF4-FFF2-40B4-BE49-F238E27FC236}">
                <a16:creationId xmlns:a16="http://schemas.microsoft.com/office/drawing/2014/main" id="{5041EA16-767A-47C4-9922-B3B25C55188C}"/>
              </a:ext>
            </a:extLst>
          </p:cNvPr>
          <p:cNvSpPr/>
          <p:nvPr/>
        </p:nvSpPr>
        <p:spPr bwMode="auto">
          <a:xfrm>
            <a:off x="3679025" y="4687359"/>
            <a:ext cx="6791490" cy="288032"/>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9" name="Oval 18">
            <a:extLst>
              <a:ext uri="{FF2B5EF4-FFF2-40B4-BE49-F238E27FC236}">
                <a16:creationId xmlns:a16="http://schemas.microsoft.com/office/drawing/2014/main" id="{EE30AE5E-C8E6-4E37-BAC8-8BA01E812E54}"/>
              </a:ext>
            </a:extLst>
          </p:cNvPr>
          <p:cNvSpPr/>
          <p:nvPr/>
        </p:nvSpPr>
        <p:spPr bwMode="auto">
          <a:xfrm>
            <a:off x="1339273" y="3391215"/>
            <a:ext cx="2160240" cy="576064"/>
          </a:xfrm>
          <a:prstGeom prst="ellipse">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2" name="Title 10">
            <a:extLst>
              <a:ext uri="{FF2B5EF4-FFF2-40B4-BE49-F238E27FC236}">
                <a16:creationId xmlns:a16="http://schemas.microsoft.com/office/drawing/2014/main" id="{19BC0FCC-2510-4AAA-B106-8EA03D3BF265}"/>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10.4 Analyse des </a:t>
            </a:r>
            <a:r>
              <a:rPr lang="en-GB" sz="4400" dirty="0" err="1">
                <a:latin typeface="Open Sans"/>
              </a:rPr>
              <a:t>résultats</a:t>
            </a:r>
            <a:endParaRPr lang="en-GB" sz="4400" dirty="0">
              <a:ea typeface="+mj-lt"/>
              <a:cs typeface="+mj-lt"/>
            </a:endParaRPr>
          </a:p>
        </p:txBody>
      </p:sp>
    </p:spTree>
    <p:extLst>
      <p:ext uri="{BB962C8B-B14F-4D97-AF65-F5344CB8AC3E}">
        <p14:creationId xmlns:p14="http://schemas.microsoft.com/office/powerpoint/2010/main" val="369618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Mise en œuvre des scénarios</a:t>
            </a:r>
            <a:endParaRPr lang="en-GB" sz="2000" b="1">
              <a:solidFill>
                <a:schemeClr val="accent5">
                  <a:lumMod val="60000"/>
                  <a:lumOff val="40000"/>
                </a:schemeClr>
              </a:solidFill>
            </a:endParaRPr>
          </a:p>
          <a:p>
            <a:endParaRPr lang="en-GB"/>
          </a:p>
        </p:txBody>
      </p:sp>
      <p:pic>
        <p:nvPicPr>
          <p:cNvPr id="559" name="Picture 559" descr="Diagram&#10;&#10;Description automatically generated">
            <a:extLst>
              <a:ext uri="{FF2B5EF4-FFF2-40B4-BE49-F238E27FC236}">
                <a16:creationId xmlns:a16="http://schemas.microsoft.com/office/drawing/2014/main" id="{9C80D28D-7B8C-40E9-942C-2EC118718707}"/>
              </a:ext>
            </a:extLst>
          </p:cNvPr>
          <p:cNvPicPr>
            <a:picLocks noChangeAspect="1"/>
          </p:cNvPicPr>
          <p:nvPr/>
        </p:nvPicPr>
        <p:blipFill>
          <a:blip r:embed="rId4"/>
          <a:stretch>
            <a:fillRect/>
          </a:stretch>
        </p:blipFill>
        <p:spPr>
          <a:xfrm>
            <a:off x="5424824" y="1845090"/>
            <a:ext cx="4290290" cy="1189700"/>
          </a:xfrm>
          <a:prstGeom prst="rect">
            <a:avLst/>
          </a:prstGeom>
        </p:spPr>
      </p:pic>
      <p:sp>
        <p:nvSpPr>
          <p:cNvPr id="580" name="Rectangle: Rounded Corners 579">
            <a:extLst>
              <a:ext uri="{FF2B5EF4-FFF2-40B4-BE49-F238E27FC236}">
                <a16:creationId xmlns:a16="http://schemas.microsoft.com/office/drawing/2014/main" id="{FCDA76B0-11B3-4EDF-846D-B2DCA670401D}"/>
              </a:ext>
            </a:extLst>
          </p:cNvPr>
          <p:cNvSpPr/>
          <p:nvPr/>
        </p:nvSpPr>
        <p:spPr>
          <a:xfrm>
            <a:off x="897466" y="2440708"/>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Demande annuelle</a:t>
            </a:r>
            <a:endParaRPr lang="en-GB" sz="1600" b="1" i="1">
              <a:solidFill>
                <a:schemeClr val="bg1"/>
              </a:solidFill>
              <a:latin typeface="Open Sans"/>
            </a:endParaRPr>
          </a:p>
        </p:txBody>
      </p:sp>
      <p:sp>
        <p:nvSpPr>
          <p:cNvPr id="581" name="Rectangle: Rounded Corners 580">
            <a:extLst>
              <a:ext uri="{FF2B5EF4-FFF2-40B4-BE49-F238E27FC236}">
                <a16:creationId xmlns:a16="http://schemas.microsoft.com/office/drawing/2014/main" id="{8E346969-24E2-4284-B1AB-0FD003AAB96A}"/>
              </a:ext>
            </a:extLst>
          </p:cNvPr>
          <p:cNvSpPr/>
          <p:nvPr/>
        </p:nvSpPr>
        <p:spPr>
          <a:xfrm>
            <a:off x="897466" y="3210405"/>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Pourcentage fourni par le réseau</a:t>
            </a:r>
            <a:endParaRPr lang="en-US" sz="1600" b="1" i="1">
              <a:solidFill>
                <a:schemeClr val="bg1"/>
              </a:solidFill>
              <a:latin typeface="Open Sans"/>
              <a:cs typeface="Calibri"/>
            </a:endParaRPr>
          </a:p>
        </p:txBody>
      </p:sp>
      <p:sp>
        <p:nvSpPr>
          <p:cNvPr id="582" name="Rectangle: Rounded Corners 581">
            <a:extLst>
              <a:ext uri="{FF2B5EF4-FFF2-40B4-BE49-F238E27FC236}">
                <a16:creationId xmlns:a16="http://schemas.microsoft.com/office/drawing/2014/main" id="{0E1A6383-42BB-40BB-B812-AB29761BDD0A}"/>
              </a:ext>
            </a:extLst>
          </p:cNvPr>
          <p:cNvSpPr/>
          <p:nvPr/>
        </p:nvSpPr>
        <p:spPr>
          <a:xfrm>
            <a:off x="897466" y="3980102"/>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Structure des clients</a:t>
            </a:r>
          </a:p>
        </p:txBody>
      </p:sp>
      <p:sp>
        <p:nvSpPr>
          <p:cNvPr id="583" name="Rectangle: Rounded Corners 582">
            <a:extLst>
              <a:ext uri="{FF2B5EF4-FFF2-40B4-BE49-F238E27FC236}">
                <a16:creationId xmlns:a16="http://schemas.microsoft.com/office/drawing/2014/main" id="{7EB48EDA-F9F1-4B71-BCDA-68039C89D925}"/>
              </a:ext>
            </a:extLst>
          </p:cNvPr>
          <p:cNvSpPr/>
          <p:nvPr/>
        </p:nvSpPr>
        <p:spPr>
          <a:xfrm>
            <a:off x="897465" y="4749798"/>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Pertes</a:t>
            </a:r>
            <a:endParaRPr lang="en-US" sz="1600" b="1" i="1">
              <a:solidFill>
                <a:schemeClr val="bg1"/>
              </a:solidFill>
              <a:latin typeface="Open Sans"/>
              <a:cs typeface="Calibri"/>
            </a:endParaRPr>
          </a:p>
        </p:txBody>
      </p:sp>
      <p:sp>
        <p:nvSpPr>
          <p:cNvPr id="584" name="Rectangle: Rounded Corners 583">
            <a:extLst>
              <a:ext uri="{FF2B5EF4-FFF2-40B4-BE49-F238E27FC236}">
                <a16:creationId xmlns:a16="http://schemas.microsoft.com/office/drawing/2014/main" id="{A654FE22-9094-45B6-B74D-12646C5C34EE}"/>
              </a:ext>
            </a:extLst>
          </p:cNvPr>
          <p:cNvSpPr/>
          <p:nvPr/>
        </p:nvSpPr>
        <p:spPr>
          <a:xfrm>
            <a:off x="897466" y="5519496"/>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dirty="0">
                <a:solidFill>
                  <a:schemeClr val="bg1"/>
                </a:solidFill>
                <a:latin typeface="Open Sans"/>
                <a:cs typeface="Calibri"/>
              </a:rPr>
              <a:t>coefficients</a:t>
            </a:r>
            <a:endParaRPr lang="en-US" sz="1600" b="1" i="1" dirty="0">
              <a:solidFill>
                <a:schemeClr val="bg1"/>
              </a:solidFill>
              <a:latin typeface="Open Sans"/>
              <a:cs typeface="Calibri"/>
            </a:endParaRPr>
          </a:p>
          <a:p>
            <a:pPr algn="ctr"/>
            <a:r>
              <a:rPr lang="en-GB" sz="1600" b="1" i="1" dirty="0" err="1">
                <a:solidFill>
                  <a:schemeClr val="bg1"/>
                </a:solidFill>
                <a:latin typeface="Open Sans"/>
                <a:cs typeface="Calibri"/>
              </a:rPr>
              <a:t>Saisonnier</a:t>
            </a:r>
            <a:r>
              <a:rPr lang="en-GB" sz="1600" b="1" i="1" dirty="0">
                <a:solidFill>
                  <a:schemeClr val="bg1"/>
                </a:solidFill>
                <a:latin typeface="Open Sans"/>
                <a:cs typeface="Calibri"/>
              </a:rPr>
              <a:t>, </a:t>
            </a:r>
            <a:r>
              <a:rPr lang="en-GB" sz="1600" b="1" i="1" dirty="0" err="1">
                <a:solidFill>
                  <a:schemeClr val="bg1"/>
                </a:solidFill>
                <a:latin typeface="Open Sans"/>
                <a:cs typeface="Calibri"/>
              </a:rPr>
              <a:t>quotidien</a:t>
            </a:r>
            <a:r>
              <a:rPr lang="en-GB" sz="1600" b="1" i="1" dirty="0">
                <a:solidFill>
                  <a:schemeClr val="bg1"/>
                </a:solidFill>
                <a:latin typeface="Open Sans"/>
                <a:cs typeface="Calibri"/>
              </a:rPr>
              <a:t>, </a:t>
            </a:r>
            <a:r>
              <a:rPr lang="en-GB" sz="1600" b="1" i="1" dirty="0" err="1">
                <a:solidFill>
                  <a:schemeClr val="bg1"/>
                </a:solidFill>
                <a:latin typeface="Open Sans"/>
                <a:cs typeface="Calibri"/>
              </a:rPr>
              <a:t>horaire</a:t>
            </a:r>
            <a:endParaRPr lang="en-US" sz="1600" b="1" i="1" dirty="0">
              <a:solidFill>
                <a:schemeClr val="bg1"/>
              </a:solidFill>
              <a:latin typeface="Open Sans"/>
              <a:cs typeface="Calibri"/>
            </a:endParaRPr>
          </a:p>
        </p:txBody>
      </p:sp>
      <p:pic>
        <p:nvPicPr>
          <p:cNvPr id="685" name="Picture 685" descr="Diagram, timeline&#10;&#10;Description automatically generated">
            <a:extLst>
              <a:ext uri="{FF2B5EF4-FFF2-40B4-BE49-F238E27FC236}">
                <a16:creationId xmlns:a16="http://schemas.microsoft.com/office/drawing/2014/main" id="{E3992175-E27E-4CA3-BCFB-16F8289A3C9F}"/>
              </a:ext>
            </a:extLst>
          </p:cNvPr>
          <p:cNvPicPr>
            <a:picLocks noChangeAspect="1"/>
          </p:cNvPicPr>
          <p:nvPr/>
        </p:nvPicPr>
        <p:blipFill>
          <a:blip r:embed="rId5"/>
          <a:stretch>
            <a:fillRect/>
          </a:stretch>
        </p:blipFill>
        <p:spPr>
          <a:xfrm>
            <a:off x="6386945" y="3046651"/>
            <a:ext cx="2743200" cy="764697"/>
          </a:xfrm>
          <a:prstGeom prst="rect">
            <a:avLst/>
          </a:prstGeom>
        </p:spPr>
      </p:pic>
      <p:pic>
        <p:nvPicPr>
          <p:cNvPr id="686" name="Picture 686" descr="A picture containing text, sign, screenshot, clipart&#10;&#10;Description automatically generated">
            <a:extLst>
              <a:ext uri="{FF2B5EF4-FFF2-40B4-BE49-F238E27FC236}">
                <a16:creationId xmlns:a16="http://schemas.microsoft.com/office/drawing/2014/main" id="{3F6B43B0-CAD7-4713-86DD-18E9D50CDC0E}"/>
              </a:ext>
            </a:extLst>
          </p:cNvPr>
          <p:cNvPicPr>
            <a:picLocks noChangeAspect="1"/>
          </p:cNvPicPr>
          <p:nvPr/>
        </p:nvPicPr>
        <p:blipFill>
          <a:blip r:embed="rId6"/>
          <a:stretch>
            <a:fillRect/>
          </a:stretch>
        </p:blipFill>
        <p:spPr>
          <a:xfrm>
            <a:off x="5755793" y="4079311"/>
            <a:ext cx="3636048" cy="400410"/>
          </a:xfrm>
          <a:prstGeom prst="rect">
            <a:avLst/>
          </a:prstGeom>
        </p:spPr>
      </p:pic>
      <p:pic>
        <p:nvPicPr>
          <p:cNvPr id="687" name="Picture 687" descr="Graphical user interface, application&#10;&#10;Description automatically generated">
            <a:extLst>
              <a:ext uri="{FF2B5EF4-FFF2-40B4-BE49-F238E27FC236}">
                <a16:creationId xmlns:a16="http://schemas.microsoft.com/office/drawing/2014/main" id="{9561345A-5A9B-4E04-A6C2-441A41000740}"/>
              </a:ext>
            </a:extLst>
          </p:cNvPr>
          <p:cNvPicPr>
            <a:picLocks noChangeAspect="1"/>
          </p:cNvPicPr>
          <p:nvPr/>
        </p:nvPicPr>
        <p:blipFill>
          <a:blip r:embed="rId7"/>
          <a:stretch>
            <a:fillRect/>
          </a:stretch>
        </p:blipFill>
        <p:spPr>
          <a:xfrm>
            <a:off x="6202218" y="4659477"/>
            <a:ext cx="2743200" cy="771775"/>
          </a:xfrm>
          <a:prstGeom prst="rect">
            <a:avLst/>
          </a:prstGeom>
        </p:spPr>
      </p:pic>
      <p:pic>
        <p:nvPicPr>
          <p:cNvPr id="690" name="Picture 690" descr="A picture containing text&#10;&#10;Description automatically generated">
            <a:extLst>
              <a:ext uri="{FF2B5EF4-FFF2-40B4-BE49-F238E27FC236}">
                <a16:creationId xmlns:a16="http://schemas.microsoft.com/office/drawing/2014/main" id="{ED0F8A59-1F3B-4B65-A92A-D2CFA9728EE6}"/>
              </a:ext>
            </a:extLst>
          </p:cNvPr>
          <p:cNvPicPr>
            <a:picLocks noChangeAspect="1"/>
          </p:cNvPicPr>
          <p:nvPr/>
        </p:nvPicPr>
        <p:blipFill>
          <a:blip r:embed="rId8"/>
          <a:stretch>
            <a:fillRect/>
          </a:stretch>
        </p:blipFill>
        <p:spPr>
          <a:xfrm>
            <a:off x="6194521" y="5681340"/>
            <a:ext cx="2743200" cy="267443"/>
          </a:xfrm>
          <a:prstGeom prst="rect">
            <a:avLst/>
          </a:prstGeom>
        </p:spPr>
      </p:pic>
      <p:sp>
        <p:nvSpPr>
          <p:cNvPr id="2" name="Title 10">
            <a:extLst>
              <a:ext uri="{FF2B5EF4-FFF2-40B4-BE49-F238E27FC236}">
                <a16:creationId xmlns:a16="http://schemas.microsoft.com/office/drawing/2014/main" id="{5A627972-0A33-4D55-9CEF-A5A4EF6AB714}"/>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10.4 Analyse des </a:t>
            </a:r>
            <a:r>
              <a:rPr lang="en-GB" sz="4400" dirty="0" err="1">
                <a:latin typeface="Open Sans"/>
              </a:rPr>
              <a:t>résultats</a:t>
            </a:r>
            <a:endParaRPr lang="en-GB" sz="4400" dirty="0">
              <a:ea typeface="+mj-lt"/>
              <a:cs typeface="+mj-lt"/>
            </a:endParaRPr>
          </a:p>
        </p:txBody>
      </p:sp>
    </p:spTree>
    <p:extLst>
      <p:ext uri="{BB962C8B-B14F-4D97-AF65-F5344CB8AC3E}">
        <p14:creationId xmlns:p14="http://schemas.microsoft.com/office/powerpoint/2010/main" val="30864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Analyser tous les résultats</a:t>
            </a:r>
            <a:endParaRPr lang="en-US" dirty="0">
              <a:solidFill>
                <a:schemeClr val="accent5">
                  <a:lumMod val="60000"/>
                  <a:lumOff val="40000"/>
                </a:schemeClr>
              </a:solidFill>
            </a:endParaRPr>
          </a:p>
          <a:p>
            <a:endParaRPr lang="en-GB" dirty="0"/>
          </a:p>
        </p:txBody>
      </p:sp>
      <p:pic>
        <p:nvPicPr>
          <p:cNvPr id="9" name="Picture 9" descr="Table&#10;&#10;Description automatically generated">
            <a:extLst>
              <a:ext uri="{FF2B5EF4-FFF2-40B4-BE49-F238E27FC236}">
                <a16:creationId xmlns:a16="http://schemas.microsoft.com/office/drawing/2014/main" id="{DBB09023-E6AD-4253-BACD-B5E9B334EB5C}"/>
              </a:ext>
            </a:extLst>
          </p:cNvPr>
          <p:cNvPicPr>
            <a:picLocks noChangeAspect="1"/>
          </p:cNvPicPr>
          <p:nvPr/>
        </p:nvPicPr>
        <p:blipFill>
          <a:blip r:embed="rId4"/>
          <a:stretch>
            <a:fillRect/>
          </a:stretch>
        </p:blipFill>
        <p:spPr>
          <a:xfrm>
            <a:off x="6186824" y="1952241"/>
            <a:ext cx="4084857" cy="4398008"/>
          </a:xfrm>
          <a:prstGeom prst="rect">
            <a:avLst/>
          </a:prstGeom>
        </p:spPr>
      </p:pic>
      <p:sp>
        <p:nvSpPr>
          <p:cNvPr id="11" name="TextBox 10">
            <a:extLst>
              <a:ext uri="{FF2B5EF4-FFF2-40B4-BE49-F238E27FC236}">
                <a16:creationId xmlns:a16="http://schemas.microsoft.com/office/drawing/2014/main" id="{3E2CAECD-1AB6-45E8-8F07-691409F8F25C}"/>
              </a:ext>
            </a:extLst>
          </p:cNvPr>
          <p:cNvSpPr txBox="1"/>
          <p:nvPr/>
        </p:nvSpPr>
        <p:spPr>
          <a:xfrm>
            <a:off x="840778" y="2397499"/>
            <a:ext cx="476638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Open Sans"/>
                <a:cs typeface="Calibri"/>
              </a:rPr>
              <a:t>Les </a:t>
            </a:r>
            <a:r>
              <a:rPr lang="en-GB" sz="2000" dirty="0" err="1">
                <a:latin typeface="Open Sans"/>
                <a:cs typeface="Calibri"/>
              </a:rPr>
              <a:t>résultats</a:t>
            </a:r>
            <a:r>
              <a:rPr lang="en-GB" sz="2000" dirty="0">
                <a:latin typeface="Open Sans"/>
                <a:cs typeface="Calibri"/>
              </a:rPr>
              <a:t> pour les </a:t>
            </a:r>
            <a:r>
              <a:rPr lang="en-GB" sz="2000" dirty="0" err="1">
                <a:latin typeface="Open Sans"/>
                <a:cs typeface="Calibri"/>
              </a:rPr>
              <a:t>années</a:t>
            </a:r>
            <a:r>
              <a:rPr lang="en-GB" sz="2000" dirty="0">
                <a:latin typeface="Open Sans"/>
                <a:cs typeface="Calibri"/>
              </a:rPr>
              <a:t> à </a:t>
            </a:r>
            <a:r>
              <a:rPr lang="en-GB" sz="2000" dirty="0" err="1">
                <a:latin typeface="Open Sans"/>
                <a:cs typeface="Calibri"/>
              </a:rPr>
              <a:t>venir</a:t>
            </a:r>
            <a:r>
              <a:rPr lang="en-GB" sz="2000" dirty="0">
                <a:latin typeface="Open Sans"/>
                <a:cs typeface="Calibri"/>
              </a:rPr>
              <a:t> </a:t>
            </a:r>
            <a:r>
              <a:rPr lang="en-GB" sz="2000" dirty="0" err="1">
                <a:latin typeface="Open Sans"/>
                <a:cs typeface="Calibri"/>
              </a:rPr>
              <a:t>doivent</a:t>
            </a:r>
            <a:r>
              <a:rPr lang="en-GB" sz="2000" dirty="0">
                <a:latin typeface="Open Sans"/>
                <a:cs typeface="Calibri"/>
              </a:rPr>
              <a:t> </a:t>
            </a:r>
            <a:r>
              <a:rPr lang="en-GB" sz="2000" dirty="0" err="1">
                <a:latin typeface="Open Sans"/>
                <a:cs typeface="Calibri"/>
              </a:rPr>
              <a:t>être</a:t>
            </a:r>
            <a:r>
              <a:rPr lang="en-GB" sz="2000" dirty="0">
                <a:latin typeface="Open Sans"/>
                <a:cs typeface="Calibri"/>
              </a:rPr>
              <a:t> verifies par le bon </a:t>
            </a:r>
            <a:r>
              <a:rPr lang="en-GB" sz="2000" dirty="0" err="1">
                <a:latin typeface="Open Sans"/>
                <a:cs typeface="Calibri"/>
              </a:rPr>
              <a:t>sens</a:t>
            </a:r>
            <a:r>
              <a:rPr lang="en-GB" sz="2000" dirty="0">
                <a:latin typeface="Open Sans"/>
                <a:cs typeface="Calibri"/>
              </a:rPr>
              <a:t>, car </a:t>
            </a:r>
            <a:r>
              <a:rPr lang="en-GB" sz="2000" dirty="0" err="1">
                <a:latin typeface="Open Sans"/>
                <a:cs typeface="Calibri"/>
              </a:rPr>
              <a:t>il</a:t>
            </a:r>
            <a:r>
              <a:rPr lang="en-GB" sz="2000" dirty="0">
                <a:latin typeface="Open Sans"/>
                <a:cs typeface="Calibri"/>
              </a:rPr>
              <a:t> </a:t>
            </a:r>
            <a:r>
              <a:rPr lang="en-GB" sz="2000" dirty="0" err="1">
                <a:latin typeface="Open Sans"/>
                <a:cs typeface="Calibri"/>
              </a:rPr>
              <a:t>n'y</a:t>
            </a:r>
            <a:r>
              <a:rPr lang="en-GB" sz="2000" dirty="0">
                <a:latin typeface="Open Sans"/>
                <a:cs typeface="Calibri"/>
              </a:rPr>
              <a:t> aura pas de </a:t>
            </a:r>
            <a:r>
              <a:rPr lang="en-GB" sz="2000" dirty="0" err="1">
                <a:latin typeface="Open Sans"/>
                <a:cs typeface="Calibri"/>
              </a:rPr>
              <a:t>données</a:t>
            </a:r>
            <a:r>
              <a:rPr lang="en-GB" sz="2000" dirty="0">
                <a:latin typeface="Open Sans"/>
                <a:cs typeface="Calibri"/>
              </a:rPr>
              <a:t> </a:t>
            </a:r>
            <a:r>
              <a:rPr lang="en-GB" sz="2000" dirty="0" err="1">
                <a:latin typeface="Open Sans"/>
                <a:cs typeface="Calibri"/>
              </a:rPr>
              <a:t>statistiques</a:t>
            </a:r>
            <a:r>
              <a:rPr lang="en-GB" sz="2000" dirty="0">
                <a:latin typeface="Open Sans"/>
                <a:cs typeface="Calibri"/>
              </a:rPr>
              <a:t> </a:t>
            </a:r>
            <a:r>
              <a:rPr lang="en-GB" sz="2000" dirty="0" err="1">
                <a:latin typeface="Open Sans"/>
                <a:cs typeface="Calibri"/>
              </a:rPr>
              <a:t>auxquelles</a:t>
            </a:r>
            <a:r>
              <a:rPr lang="en-GB" sz="2000" dirty="0">
                <a:latin typeface="Open Sans"/>
                <a:cs typeface="Calibri"/>
              </a:rPr>
              <a:t> les comparer.</a:t>
            </a:r>
            <a:endParaRPr lang="en-US" sz="2000" dirty="0">
              <a:latin typeface="Open Sans"/>
              <a:cs typeface="Calibri" panose="020F0502020204030204" pitchFamily="34" charset="0"/>
            </a:endParaRPr>
          </a:p>
          <a:p>
            <a:endParaRPr lang="en-GB" sz="2000" dirty="0">
              <a:latin typeface="Open Sans"/>
              <a:cs typeface="Calibri"/>
            </a:endParaRPr>
          </a:p>
          <a:p>
            <a:r>
              <a:rPr lang="en-GB" sz="2000" dirty="0" err="1">
                <a:latin typeface="Open Sans"/>
                <a:cs typeface="Calibri"/>
              </a:rPr>
              <a:t>L'utilisateur</a:t>
            </a:r>
            <a:r>
              <a:rPr lang="en-GB" sz="2000" dirty="0">
                <a:latin typeface="Open Sans"/>
                <a:cs typeface="Calibri"/>
              </a:rPr>
              <a:t> </a:t>
            </a:r>
            <a:r>
              <a:rPr lang="en-GB" sz="2000" dirty="0" err="1">
                <a:latin typeface="Open Sans"/>
                <a:cs typeface="Calibri"/>
              </a:rPr>
              <a:t>doit</a:t>
            </a:r>
            <a:r>
              <a:rPr lang="en-GB" sz="2000" dirty="0">
                <a:latin typeface="Open Sans"/>
                <a:cs typeface="Calibri"/>
              </a:rPr>
              <a:t> se </a:t>
            </a:r>
            <a:r>
              <a:rPr lang="en-GB" sz="2000" dirty="0" err="1">
                <a:latin typeface="Open Sans"/>
                <a:cs typeface="Calibri"/>
              </a:rPr>
              <a:t>fier</a:t>
            </a:r>
            <a:r>
              <a:rPr lang="en-GB" sz="2000" dirty="0">
                <a:latin typeface="Open Sans"/>
                <a:cs typeface="Calibri"/>
              </a:rPr>
              <a:t> à son </a:t>
            </a:r>
            <a:r>
              <a:rPr lang="en-GB" sz="2000" dirty="0" err="1">
                <a:latin typeface="Open Sans"/>
                <a:cs typeface="Calibri"/>
              </a:rPr>
              <a:t>expérience</a:t>
            </a:r>
            <a:r>
              <a:rPr lang="en-GB" sz="2000" dirty="0">
                <a:latin typeface="Open Sans"/>
                <a:cs typeface="Calibri"/>
              </a:rPr>
              <a:t> pour </a:t>
            </a:r>
            <a:r>
              <a:rPr lang="en-GB" sz="2000" dirty="0" err="1">
                <a:latin typeface="Open Sans"/>
                <a:cs typeface="Calibri"/>
              </a:rPr>
              <a:t>évaluer</a:t>
            </a:r>
            <a:r>
              <a:rPr lang="en-GB" sz="2000" dirty="0">
                <a:latin typeface="Open Sans"/>
                <a:cs typeface="Calibri"/>
              </a:rPr>
              <a:t> la </a:t>
            </a:r>
            <a:r>
              <a:rPr lang="en-GB" sz="2000" dirty="0" err="1">
                <a:latin typeface="Open Sans"/>
                <a:cs typeface="Calibri"/>
              </a:rPr>
              <a:t>validité</a:t>
            </a:r>
            <a:r>
              <a:rPr lang="en-GB" sz="2000" dirty="0">
                <a:latin typeface="Open Sans"/>
                <a:cs typeface="Calibri"/>
              </a:rPr>
              <a:t> des </a:t>
            </a:r>
            <a:r>
              <a:rPr lang="en-GB" sz="2000" dirty="0" err="1">
                <a:latin typeface="Open Sans"/>
                <a:cs typeface="Calibri"/>
              </a:rPr>
              <a:t>résultats</a:t>
            </a:r>
            <a:r>
              <a:rPr lang="en-GB" sz="2000" dirty="0">
                <a:latin typeface="Open Sans"/>
                <a:cs typeface="Calibri"/>
              </a:rPr>
              <a:t>. </a:t>
            </a:r>
          </a:p>
          <a:p>
            <a:endParaRPr lang="en-GB" sz="2000" dirty="0">
              <a:latin typeface="Open Sans"/>
              <a:cs typeface="Calibri"/>
            </a:endParaRPr>
          </a:p>
          <a:p>
            <a:r>
              <a:rPr lang="en-GB" sz="2000" dirty="0">
                <a:latin typeface="Open Sans"/>
                <a:cs typeface="Calibri"/>
              </a:rPr>
              <a:t>Les </a:t>
            </a:r>
            <a:r>
              <a:rPr lang="en-GB" sz="2000" dirty="0" err="1">
                <a:latin typeface="Open Sans"/>
                <a:cs typeface="Calibri"/>
              </a:rPr>
              <a:t>résultats</a:t>
            </a:r>
            <a:r>
              <a:rPr lang="en-GB" sz="2000" dirty="0">
                <a:latin typeface="Open Sans"/>
                <a:cs typeface="Calibri"/>
              </a:rPr>
              <a:t> </a:t>
            </a:r>
            <a:r>
              <a:rPr lang="en-GB" sz="2000" dirty="0" err="1">
                <a:latin typeface="Open Sans"/>
                <a:cs typeface="Calibri"/>
              </a:rPr>
              <a:t>d'autres</a:t>
            </a:r>
            <a:r>
              <a:rPr lang="en-GB" sz="2000" dirty="0">
                <a:latin typeface="Open Sans"/>
                <a:cs typeface="Calibri"/>
              </a:rPr>
              <a:t> </a:t>
            </a:r>
            <a:r>
              <a:rPr lang="en-GB" sz="2000" dirty="0" err="1">
                <a:latin typeface="Open Sans"/>
                <a:cs typeface="Calibri"/>
              </a:rPr>
              <a:t>modèles</a:t>
            </a:r>
            <a:r>
              <a:rPr lang="en-GB" sz="2000" dirty="0">
                <a:latin typeface="Open Sans"/>
                <a:cs typeface="Calibri"/>
              </a:rPr>
              <a:t> </a:t>
            </a:r>
            <a:r>
              <a:rPr lang="en-GB" sz="2000" dirty="0" err="1">
                <a:latin typeface="Open Sans"/>
                <a:cs typeface="Calibri"/>
              </a:rPr>
              <a:t>pourraient</a:t>
            </a:r>
            <a:r>
              <a:rPr lang="en-GB" sz="2000" dirty="0">
                <a:latin typeface="Open Sans"/>
                <a:cs typeface="Calibri"/>
              </a:rPr>
              <a:t> </a:t>
            </a:r>
            <a:r>
              <a:rPr lang="en-GB" sz="2000" dirty="0" err="1">
                <a:latin typeface="Open Sans"/>
                <a:cs typeface="Calibri"/>
              </a:rPr>
              <a:t>également</a:t>
            </a:r>
            <a:r>
              <a:rPr lang="en-GB" sz="2000" dirty="0">
                <a:latin typeface="Open Sans"/>
                <a:cs typeface="Calibri"/>
              </a:rPr>
              <a:t> </a:t>
            </a:r>
            <a:r>
              <a:rPr lang="en-GB" sz="2000" dirty="0" err="1">
                <a:latin typeface="Open Sans"/>
                <a:cs typeface="Calibri"/>
              </a:rPr>
              <a:t>être</a:t>
            </a:r>
            <a:r>
              <a:rPr lang="en-GB" sz="2000" dirty="0">
                <a:latin typeface="Open Sans"/>
                <a:cs typeface="Calibri"/>
              </a:rPr>
              <a:t> </a:t>
            </a:r>
            <a:r>
              <a:rPr lang="en-GB" sz="2000" dirty="0" err="1">
                <a:latin typeface="Open Sans"/>
                <a:cs typeface="Calibri"/>
              </a:rPr>
              <a:t>utilisés</a:t>
            </a:r>
            <a:r>
              <a:rPr lang="en-GB" sz="2000" dirty="0">
                <a:latin typeface="Open Sans"/>
                <a:cs typeface="Calibri"/>
              </a:rPr>
              <a:t> pour </a:t>
            </a:r>
            <a:r>
              <a:rPr lang="en-GB" sz="2000" dirty="0" err="1">
                <a:latin typeface="Open Sans"/>
                <a:cs typeface="Calibri"/>
              </a:rPr>
              <a:t>vérifier</a:t>
            </a:r>
            <a:r>
              <a:rPr lang="en-GB" sz="2000" dirty="0">
                <a:latin typeface="Open Sans"/>
                <a:cs typeface="Calibri"/>
              </a:rPr>
              <a:t> les </a:t>
            </a:r>
            <a:r>
              <a:rPr lang="en-GB" sz="2000" dirty="0" err="1">
                <a:latin typeface="Open Sans"/>
                <a:cs typeface="Calibri"/>
              </a:rPr>
              <a:t>résultats</a:t>
            </a:r>
            <a:r>
              <a:rPr lang="en-GB" sz="2000" dirty="0">
                <a:latin typeface="Open Sans"/>
                <a:cs typeface="Calibri"/>
              </a:rPr>
              <a:t> de MAED. </a:t>
            </a:r>
          </a:p>
        </p:txBody>
      </p:sp>
      <p:sp>
        <p:nvSpPr>
          <p:cNvPr id="2" name="Title 10">
            <a:extLst>
              <a:ext uri="{FF2B5EF4-FFF2-40B4-BE49-F238E27FC236}">
                <a16:creationId xmlns:a16="http://schemas.microsoft.com/office/drawing/2014/main" id="{64CEBADA-9A34-45B2-8290-8F7E970408F4}"/>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10.4 Analyse des </a:t>
            </a:r>
            <a:r>
              <a:rPr lang="en-GB" sz="4400" dirty="0" err="1">
                <a:latin typeface="Open Sans"/>
              </a:rPr>
              <a:t>résultats</a:t>
            </a:r>
            <a:endParaRPr lang="en-GB" sz="4400" dirty="0">
              <a:ea typeface="+mj-lt"/>
              <a:cs typeface="+mj-lt"/>
            </a:endParaRPr>
          </a:p>
        </p:txBody>
      </p:sp>
    </p:spTree>
    <p:extLst>
      <p:ext uri="{BB962C8B-B14F-4D97-AF65-F5344CB8AC3E}">
        <p14:creationId xmlns:p14="http://schemas.microsoft.com/office/powerpoint/2010/main" val="69103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009655DE-291E-4798-B180-CF95B1EF003C}"/>
              </a:ext>
            </a:extLst>
          </p:cNvPr>
          <p:cNvPicPr>
            <a:picLocks noChangeAspect="1"/>
          </p:cNvPicPr>
          <p:nvPr/>
        </p:nvPicPr>
        <p:blipFill>
          <a:blip r:embed="rId3"/>
          <a:stretch>
            <a:fillRect/>
          </a:stretch>
        </p:blipFill>
        <p:spPr>
          <a:xfrm>
            <a:off x="708" y="-19299"/>
            <a:ext cx="12190521" cy="6892739"/>
          </a:xfrm>
          <a:prstGeom prst="rect">
            <a:avLst/>
          </a:prstGeom>
        </p:spPr>
      </p:pic>
      <p:sp>
        <p:nvSpPr>
          <p:cNvPr id="7" name="TextBox 3">
            <a:extLst>
              <a:ext uri="{FF2B5EF4-FFF2-40B4-BE49-F238E27FC236}">
                <a16:creationId xmlns:a16="http://schemas.microsoft.com/office/drawing/2014/main" id="{46EBC442-C2EF-45DC-8AC6-A502FEDD1AB8}"/>
              </a:ext>
            </a:extLst>
          </p:cNvPr>
          <p:cNvSpPr txBox="1"/>
          <p:nvPr/>
        </p:nvSpPr>
        <p:spPr>
          <a:xfrm>
            <a:off x="9899301" y="5905083"/>
            <a:ext cx="1930957"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dirty="0">
                <a:solidFill>
                  <a:schemeClr val="bg1"/>
                </a:solidFill>
                <a:latin typeface="Open Sans"/>
                <a:ea typeface="+mn-lt"/>
                <a:cs typeface="+mn-lt"/>
              </a:rPr>
              <a:t>SESSION de la GCC (</a:t>
            </a:r>
            <a:r>
              <a:rPr lang="en-US" sz="800" dirty="0" err="1">
                <a:solidFill>
                  <a:schemeClr val="bg1"/>
                </a:solidFill>
                <a:latin typeface="Open Sans"/>
                <a:ea typeface="+mn-lt"/>
                <a:cs typeface="+mn-lt"/>
              </a:rPr>
              <a:t>cela</a:t>
            </a:r>
            <a:r>
              <a:rPr lang="en-US" sz="800" dirty="0">
                <a:solidFill>
                  <a:schemeClr val="bg1"/>
                </a:solidFill>
                <a:latin typeface="Open Sans"/>
                <a:ea typeface="+mn-lt"/>
                <a:cs typeface="+mn-lt"/>
              </a:rPr>
              <a:t> </a:t>
            </a:r>
            <a:r>
              <a:rPr lang="en-US" sz="800" dirty="0" err="1">
                <a:solidFill>
                  <a:schemeClr val="bg1"/>
                </a:solidFill>
                <a:latin typeface="Open Sans"/>
                <a:ea typeface="+mn-lt"/>
                <a:cs typeface="+mn-lt"/>
              </a:rPr>
              <a:t>vous</a:t>
            </a:r>
            <a:r>
              <a:rPr lang="en-US" sz="800" dirty="0">
                <a:solidFill>
                  <a:schemeClr val="bg1"/>
                </a:solidFill>
                <a:latin typeface="Open Sans"/>
                <a:ea typeface="+mn-lt"/>
                <a:cs typeface="+mn-lt"/>
              </a:rPr>
              <a:t> </a:t>
            </a:r>
            <a:r>
              <a:rPr lang="en-US" sz="800" dirty="0" err="1">
                <a:solidFill>
                  <a:schemeClr val="bg1"/>
                </a:solidFill>
                <a:latin typeface="Open Sans"/>
                <a:ea typeface="+mn-lt"/>
                <a:cs typeface="+mn-lt"/>
              </a:rPr>
              <a:t>amènera</a:t>
            </a:r>
            <a:r>
              <a:rPr lang="en-US" sz="800" dirty="0">
                <a:solidFill>
                  <a:schemeClr val="bg1"/>
                </a:solidFill>
                <a:latin typeface="Open Sans"/>
                <a:ea typeface="+mn-lt"/>
                <a:cs typeface="+mn-lt"/>
              </a:rPr>
              <a:t> </a:t>
            </a:r>
            <a:br>
              <a:rPr lang="en-US" sz="800" dirty="0">
                <a:latin typeface="Open Sans"/>
                <a:ea typeface="+mn-lt"/>
                <a:cs typeface="+mn-lt"/>
              </a:rPr>
            </a:br>
            <a:r>
              <a:rPr lang="en-US" sz="800" dirty="0">
                <a:solidFill>
                  <a:schemeClr val="bg1"/>
                </a:solidFill>
                <a:latin typeface="Open Sans"/>
                <a:ea typeface="+mn-lt"/>
                <a:cs typeface="+mn-lt"/>
              </a:rPr>
              <a:t>au lien du site web http://www.ClimateCompatibleGrowth.com/teachingmaterials)</a:t>
            </a:r>
          </a:p>
        </p:txBody>
      </p:sp>
      <p:sp>
        <p:nvSpPr>
          <p:cNvPr id="2" name="Slide Number Placeholder 5">
            <a:extLst>
              <a:ext uri="{FF2B5EF4-FFF2-40B4-BE49-F238E27FC236}">
                <a16:creationId xmlns:a16="http://schemas.microsoft.com/office/drawing/2014/main" id="{9444F22D-A1A3-491D-944E-82C4F402562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extBox 2">
            <a:extLst>
              <a:ext uri="{FF2B5EF4-FFF2-40B4-BE49-F238E27FC236}">
                <a16:creationId xmlns:a16="http://schemas.microsoft.com/office/drawing/2014/main" id="{D6BC5245-49CE-44E8-7FA9-BFCE1C0519B8}"/>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 </a:t>
            </a:r>
            <a:r>
              <a:rPr lang="en-US" sz="800" dirty="0">
                <a:solidFill>
                  <a:schemeClr val="bg1"/>
                </a:solidFill>
                <a:latin typeface="Open Sans"/>
                <a:ea typeface="+mn-lt"/>
                <a:cs typeface="+mn-lt"/>
              </a:rPr>
              <a:t>I., </a:t>
            </a:r>
            <a:r>
              <a:rPr lang="en-US" sz="800" dirty="0" err="1">
                <a:solidFill>
                  <a:schemeClr val="bg1"/>
                </a:solidFill>
                <a:latin typeface="Open Sans"/>
                <a:ea typeface="+mn-lt"/>
                <a:cs typeface="+mn-lt"/>
              </a:rPr>
              <a:t>Hasanovic </a:t>
            </a:r>
            <a:r>
              <a:rPr lang="en-US" sz="800" dirty="0">
                <a:solidFill>
                  <a:schemeClr val="bg1"/>
                </a:solidFill>
                <a:latin typeface="Open Sans"/>
                <a:ea typeface="+mn-lt"/>
                <a:cs typeface="+mn-lt"/>
              </a:rPr>
              <a:t>S., Gritsevskyi </a:t>
            </a:r>
            <a:r>
              <a:rPr lang="en-US" sz="800" dirty="0" err="1">
                <a:solidFill>
                  <a:schemeClr val="bg1"/>
                </a:solidFill>
                <a:latin typeface="Open Sans"/>
                <a:ea typeface="+mn-lt"/>
                <a:cs typeface="+mn-lt"/>
              </a:rPr>
              <a:t>A,Stankeviciute </a:t>
            </a:r>
            <a:r>
              <a:rPr lang="en-US" sz="800" dirty="0">
                <a:solidFill>
                  <a:schemeClr val="bg1"/>
                </a:solidFill>
                <a:latin typeface="Open Sans"/>
                <a:ea typeface="+mn-lt"/>
                <a:cs typeface="+mn-lt"/>
              </a:rPr>
              <a:t>L., Tot M. ; Welsch M., </a:t>
            </a:r>
            <a:r>
              <a:rPr lang="en-US" sz="800" dirty="0" err="1">
                <a:solidFill>
                  <a:schemeClr val="bg1"/>
                </a:solidFill>
                <a:latin typeface="Open Sans"/>
                <a:ea typeface="+mn-lt"/>
                <a:cs typeface="+mn-lt"/>
              </a:rPr>
              <a:t>Hirmer </a:t>
            </a:r>
            <a:r>
              <a:rPr lang="en-US" sz="800" dirty="0">
                <a:solidFill>
                  <a:schemeClr val="bg1"/>
                </a:solidFill>
                <a:latin typeface="Open Sans"/>
                <a:ea typeface="+mn-lt"/>
                <a:cs typeface="+mn-lt"/>
              </a:rPr>
              <a:t>S., 2023. Conférence 10 : "MAED-EL STRUCTURE" , Projections de la demande d'énergie avec MAED (Modèle d'analyse de la demande d'énergie). Version 2.0.  [présentation en ligne]. </a:t>
            </a:r>
            <a:r>
              <a:rPr lang="en-US" sz="800" dirty="0" err="1">
                <a:solidFill>
                  <a:schemeClr val="bg1"/>
                </a:solidFill>
                <a:latin typeface="Open Sans"/>
                <a:ea typeface="+mn-lt"/>
                <a:cs typeface="+mn-lt"/>
              </a:rPr>
              <a:t>Programme </a:t>
            </a:r>
            <a:r>
              <a:rPr lang="en-US" sz="800" dirty="0">
                <a:solidFill>
                  <a:schemeClr val="bg1"/>
                </a:solidFill>
                <a:latin typeface="Open Sans"/>
                <a:ea typeface="+mn-lt"/>
                <a:cs typeface="+mn-lt"/>
              </a:rPr>
              <a:t>et croissance compatibles avec le climat et Agence internationale de l'énergie atomique.</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1019A617-5222-4750-98AB-FAC7C57203B5}"/>
              </a:ext>
            </a:extLst>
          </p:cNvPr>
          <p:cNvGraphicFramePr/>
          <p:nvPr>
            <p:extLst>
              <p:ext uri="{D42A27DB-BD31-4B8C-83A1-F6EECF244321}">
                <p14:modId xmlns:p14="http://schemas.microsoft.com/office/powerpoint/2010/main" val="2472516752"/>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760A3AA-7024-4D10-8476-499413009A1D}"/>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dirty="0" err="1">
                <a:latin typeface="Open Sans"/>
              </a:rPr>
              <a:t>Prévision</a:t>
            </a:r>
            <a:r>
              <a:rPr lang="en-US" sz="1800" dirty="0">
                <a:latin typeface="Open Sans"/>
              </a:rPr>
              <a:t> de la </a:t>
            </a:r>
            <a:r>
              <a:rPr lang="en-US" sz="1800" dirty="0" err="1">
                <a:latin typeface="Open Sans"/>
              </a:rPr>
              <a:t>demande</a:t>
            </a:r>
            <a:r>
              <a:rPr lang="en-US" sz="1800" dirty="0">
                <a:latin typeface="Open Sans"/>
              </a:rPr>
              <a:t> </a:t>
            </a:r>
            <a:r>
              <a:rPr lang="en-US" sz="1800" dirty="0" err="1">
                <a:latin typeface="Open Sans"/>
              </a:rPr>
              <a:t>horaire</a:t>
            </a:r>
            <a:r>
              <a:rPr lang="en-US" sz="1800" dirty="0">
                <a:latin typeface="Open Sans"/>
              </a:rPr>
              <a:t> </a:t>
            </a:r>
            <a:r>
              <a:rPr lang="en-US" sz="1800" dirty="0" err="1">
                <a:latin typeface="Open Sans"/>
              </a:rPr>
              <a:t>d'électricité</a:t>
            </a:r>
            <a:r>
              <a:rPr lang="en-US" sz="1800" dirty="0">
                <a:latin typeface="Open Sans"/>
              </a:rPr>
              <a:t> dans MAED</a:t>
            </a:r>
            <a:r>
              <a:rPr lang="en-US" dirty="0">
                <a:latin typeface="Open Sans"/>
              </a:rPr>
              <a:t>-EL</a:t>
            </a:r>
            <a:endParaRPr lang="en-US" sz="1800" dirty="0">
              <a:latin typeface="Open Sans" panose="020B0606030504020204" pitchFamily="34" charset="0"/>
            </a:endParaRPr>
          </a:p>
        </p:txBody>
      </p:sp>
      <p:sp>
        <p:nvSpPr>
          <p:cNvPr id="4" name="Content Placeholder 3">
            <a:extLst>
              <a:ext uri="{FF2B5EF4-FFF2-40B4-BE49-F238E27FC236}">
                <a16:creationId xmlns:a16="http://schemas.microsoft.com/office/drawing/2014/main" id="{4A6F94EE-BE7D-924A-9B97-DA132AEC03A4}"/>
              </a:ext>
            </a:extLst>
          </p:cNvPr>
          <p:cNvSpPr>
            <a:spLocks noGrp="1"/>
          </p:cNvSpPr>
          <p:nvPr>
            <p:ph idx="1"/>
          </p:nvPr>
        </p:nvSpPr>
        <p:spPr>
          <a:xfrm>
            <a:off x="866296" y="2141996"/>
            <a:ext cx="10515600" cy="4351338"/>
          </a:xfrm>
        </p:spPr>
        <p:txBody>
          <a:bodyPr/>
          <a:lstStyle/>
          <a:p>
            <a:pPr marL="0" indent="0" eaLnBrk="1" fontAlgn="ctr" hangingPunct="1">
              <a:lnSpc>
                <a:spcPct val="100000"/>
              </a:lnSpc>
              <a:buClr>
                <a:srgbClr val="333333"/>
              </a:buClr>
              <a:buSzPts val="1600"/>
              <a:buNone/>
            </a:pPr>
            <a:r>
              <a:rPr lang="en-ZA" sz="2000" b="1" dirty="0" err="1">
                <a:solidFill>
                  <a:schemeClr val="accent5">
                    <a:lumMod val="60000"/>
                    <a:lumOff val="40000"/>
                  </a:schemeClr>
                </a:solidFill>
                <a:latin typeface="Open Sans"/>
              </a:rPr>
              <a:t>Étapes</a:t>
            </a:r>
            <a:r>
              <a:rPr lang="en-ZA" sz="2000" b="1" dirty="0">
                <a:solidFill>
                  <a:schemeClr val="accent5">
                    <a:lumMod val="60000"/>
                    <a:lumOff val="40000"/>
                  </a:schemeClr>
                </a:solidFill>
                <a:latin typeface="Open Sans"/>
              </a:rPr>
              <a:t> de la </a:t>
            </a:r>
            <a:r>
              <a:rPr lang="en-ZA" sz="2000" b="1" dirty="0" err="1">
                <a:solidFill>
                  <a:schemeClr val="accent5">
                    <a:lumMod val="60000"/>
                    <a:lumOff val="40000"/>
                  </a:schemeClr>
                </a:solidFill>
                <a:latin typeface="Open Sans"/>
              </a:rPr>
              <a:t>prévision</a:t>
            </a:r>
            <a:r>
              <a:rPr lang="en-ZA" sz="2000" b="1" dirty="0">
                <a:solidFill>
                  <a:schemeClr val="accent5">
                    <a:lumMod val="60000"/>
                    <a:lumOff val="40000"/>
                  </a:schemeClr>
                </a:solidFill>
                <a:latin typeface="Open Sans"/>
              </a:rPr>
              <a:t> de la </a:t>
            </a:r>
            <a:r>
              <a:rPr lang="en-ZA" sz="2000" b="1" dirty="0" err="1">
                <a:solidFill>
                  <a:schemeClr val="accent5">
                    <a:lumMod val="60000"/>
                    <a:lumOff val="40000"/>
                  </a:schemeClr>
                </a:solidFill>
                <a:latin typeface="Open Sans"/>
              </a:rPr>
              <a:t>demande</a:t>
            </a:r>
            <a:r>
              <a:rPr lang="en-ZA" sz="2000" b="1" dirty="0">
                <a:solidFill>
                  <a:schemeClr val="accent5">
                    <a:lumMod val="60000"/>
                    <a:lumOff val="40000"/>
                  </a:schemeClr>
                </a:solidFill>
                <a:latin typeface="Open Sans"/>
              </a:rPr>
              <a:t> </a:t>
            </a:r>
            <a:r>
              <a:rPr lang="en-ZA" sz="2000" b="1" dirty="0" err="1">
                <a:solidFill>
                  <a:schemeClr val="accent5">
                    <a:lumMod val="60000"/>
                    <a:lumOff val="40000"/>
                  </a:schemeClr>
                </a:solidFill>
                <a:latin typeface="Open Sans"/>
              </a:rPr>
              <a:t>horaire</a:t>
            </a:r>
            <a:r>
              <a:rPr lang="en-ZA" sz="2000" b="1" dirty="0">
                <a:solidFill>
                  <a:schemeClr val="accent5">
                    <a:lumMod val="60000"/>
                    <a:lumOff val="40000"/>
                  </a:schemeClr>
                </a:solidFill>
                <a:latin typeface="Open Sans"/>
              </a:rPr>
              <a:t> </a:t>
            </a:r>
            <a:r>
              <a:rPr lang="en-ZA" sz="2000" b="1" dirty="0" err="1">
                <a:solidFill>
                  <a:schemeClr val="accent5">
                    <a:lumMod val="60000"/>
                    <a:lumOff val="40000"/>
                  </a:schemeClr>
                </a:solidFill>
                <a:latin typeface="Open Sans"/>
              </a:rPr>
              <a:t>d'électricité</a:t>
            </a:r>
            <a:endParaRPr lang="en-ZA" sz="2000" b="1" dirty="0">
              <a:solidFill>
                <a:schemeClr val="accent5">
                  <a:lumMod val="60000"/>
                  <a:lumOff val="40000"/>
                </a:schemeClr>
              </a:solidFill>
              <a:latin typeface="Open Sans"/>
            </a:endParaRPr>
          </a:p>
          <a:p>
            <a:endParaRPr lang="en-GB" dirty="0"/>
          </a:p>
        </p:txBody>
      </p:sp>
      <p:sp>
        <p:nvSpPr>
          <p:cNvPr id="13" name="Title 10">
            <a:extLst>
              <a:ext uri="{FF2B5EF4-FFF2-40B4-BE49-F238E27FC236}">
                <a16:creationId xmlns:a16="http://schemas.microsoft.com/office/drawing/2014/main" id="{A7BDFE6F-D6B4-4E27-BE34-D29385194900}"/>
              </a:ext>
            </a:extLst>
          </p:cNvPr>
          <p:cNvSpPr txBox="1">
            <a:spLocks/>
          </p:cNvSpPr>
          <p:nvPr/>
        </p:nvSpPr>
        <p:spPr>
          <a:xfrm>
            <a:off x="300446" y="462319"/>
            <a:ext cx="1144246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10.1</a:t>
            </a:r>
            <a:br>
              <a:rPr lang="en-GB" sz="4400" dirty="0">
                <a:latin typeface="Open Sans"/>
              </a:rPr>
            </a:br>
            <a:r>
              <a:rPr lang="en-GB" sz="4400" dirty="0">
                <a:latin typeface="Open Sans"/>
              </a:rPr>
              <a:t>Agrégation de la </a:t>
            </a:r>
            <a:r>
              <a:rPr lang="en-GB" sz="4400" dirty="0" err="1">
                <a:latin typeface="Open Sans"/>
              </a:rPr>
              <a:t>demande</a:t>
            </a:r>
            <a:r>
              <a:rPr lang="en-GB" sz="4400" dirty="0">
                <a:latin typeface="Open Sans"/>
              </a:rPr>
              <a:t> </a:t>
            </a:r>
            <a:r>
              <a:rPr lang="en-GB" sz="4400" dirty="0" err="1">
                <a:latin typeface="Open Sans"/>
              </a:rPr>
              <a:t>horaire</a:t>
            </a:r>
            <a:r>
              <a:rPr lang="en-GB" sz="4400" dirty="0">
                <a:latin typeface="Open Sans"/>
              </a:rPr>
              <a:t> </a:t>
            </a:r>
            <a:endParaRPr lang="en-GB" sz="4400" dirty="0">
              <a:latin typeface="Open Sans"/>
              <a:ea typeface="+mj-lt"/>
              <a:cs typeface="+mj-lt"/>
            </a:endParaRPr>
          </a:p>
        </p:txBody>
      </p:sp>
    </p:spTree>
    <p:extLst>
      <p:ext uri="{BB962C8B-B14F-4D97-AF65-F5344CB8AC3E}">
        <p14:creationId xmlns:p14="http://schemas.microsoft.com/office/powerpoint/2010/main" val="193451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3" name="Content Placeholder 3">
            <a:extLst>
              <a:ext uri="{FF2B5EF4-FFF2-40B4-BE49-F238E27FC236}">
                <a16:creationId xmlns:a16="http://schemas.microsoft.com/office/drawing/2014/main" id="{5D1C7302-B6E5-48C0-9BF3-5F7B010D36DC}"/>
              </a:ext>
            </a:extLst>
          </p:cNvPr>
          <p:cNvSpPr>
            <a:spLocks noGrp="1"/>
          </p:cNvSpPr>
          <p:nvPr>
            <p:ph idx="1"/>
          </p:nvPr>
        </p:nvSpPr>
        <p:spPr>
          <a:xfrm>
            <a:off x="838200" y="1825625"/>
            <a:ext cx="10515600" cy="549440"/>
          </a:xfrm>
        </p:spPr>
        <p:txBody>
          <a:bodyPr/>
          <a:lstStyle/>
          <a:p>
            <a:pPr marL="0" indent="0">
              <a:lnSpc>
                <a:spcPct val="100000"/>
              </a:lnSpc>
              <a:buNone/>
            </a:pPr>
            <a:r>
              <a:rPr lang="en-ZA" sz="2000" b="1" dirty="0">
                <a:solidFill>
                  <a:schemeClr val="accent5">
                    <a:lumMod val="60000"/>
                    <a:lumOff val="40000"/>
                  </a:schemeClr>
                </a:solidFill>
                <a:latin typeface="Open Sans"/>
              </a:rPr>
              <a:t>Comment MAED-EL </a:t>
            </a:r>
            <a:r>
              <a:rPr lang="en-ZA" sz="2000" b="1" dirty="0" err="1">
                <a:solidFill>
                  <a:schemeClr val="accent5">
                    <a:lumMod val="60000"/>
                    <a:lumOff val="40000"/>
                  </a:schemeClr>
                </a:solidFill>
                <a:latin typeface="Open Sans"/>
              </a:rPr>
              <a:t>modélise</a:t>
            </a:r>
            <a:r>
              <a:rPr lang="en-ZA" sz="2000" b="1" dirty="0">
                <a:solidFill>
                  <a:schemeClr val="accent5">
                    <a:lumMod val="60000"/>
                    <a:lumOff val="40000"/>
                  </a:schemeClr>
                </a:solidFill>
                <a:latin typeface="Open Sans"/>
              </a:rPr>
              <a:t> la </a:t>
            </a:r>
            <a:r>
              <a:rPr lang="en-ZA" sz="2000" b="1" dirty="0" err="1">
                <a:solidFill>
                  <a:schemeClr val="accent5">
                    <a:lumMod val="60000"/>
                    <a:lumOff val="40000"/>
                  </a:schemeClr>
                </a:solidFill>
                <a:latin typeface="Open Sans"/>
              </a:rPr>
              <a:t>demande</a:t>
            </a:r>
            <a:r>
              <a:rPr lang="en-ZA" sz="2000" b="1" dirty="0">
                <a:solidFill>
                  <a:schemeClr val="accent5">
                    <a:lumMod val="60000"/>
                    <a:lumOff val="40000"/>
                  </a:schemeClr>
                </a:solidFill>
                <a:latin typeface="Open Sans"/>
              </a:rPr>
              <a:t> dans un </a:t>
            </a:r>
            <a:r>
              <a:rPr lang="en-ZA" sz="2000" b="1" dirty="0" err="1">
                <a:solidFill>
                  <a:schemeClr val="accent5">
                    <a:lumMod val="60000"/>
                    <a:lumOff val="40000"/>
                  </a:schemeClr>
                </a:solidFill>
                <a:latin typeface="Open Sans"/>
              </a:rPr>
              <a:t>système</a:t>
            </a:r>
            <a:r>
              <a:rPr lang="en-ZA" sz="2000" b="1" dirty="0">
                <a:solidFill>
                  <a:schemeClr val="accent5">
                    <a:lumMod val="60000"/>
                    <a:lumOff val="40000"/>
                  </a:schemeClr>
                </a:solidFill>
                <a:latin typeface="Open Sans"/>
              </a:rPr>
              <a:t> </a:t>
            </a:r>
            <a:r>
              <a:rPr lang="en-ZA" sz="2000" b="1" dirty="0" err="1">
                <a:solidFill>
                  <a:schemeClr val="accent5">
                    <a:lumMod val="60000"/>
                    <a:lumOff val="40000"/>
                  </a:schemeClr>
                </a:solidFill>
                <a:latin typeface="Open Sans"/>
              </a:rPr>
              <a:t>électrique</a:t>
            </a:r>
            <a:endParaRPr lang="en-US" dirty="0">
              <a:solidFill>
                <a:schemeClr val="accent5">
                  <a:lumMod val="60000"/>
                  <a:lumOff val="40000"/>
                </a:schemeClr>
              </a:solidFill>
            </a:endParaRPr>
          </a:p>
          <a:p>
            <a:endParaRPr lang="en-GB" dirty="0"/>
          </a:p>
        </p:txBody>
      </p:sp>
      <p:sp>
        <p:nvSpPr>
          <p:cNvPr id="77" name="Title 10">
            <a:extLst>
              <a:ext uri="{FF2B5EF4-FFF2-40B4-BE49-F238E27FC236}">
                <a16:creationId xmlns:a16="http://schemas.microsoft.com/office/drawing/2014/main" id="{6A1F52A1-2DC0-445A-B569-66532CB8B3A1}"/>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10.1 </a:t>
            </a:r>
            <a:br>
              <a:rPr lang="en-GB" sz="4400" dirty="0">
                <a:latin typeface="Open Sans"/>
              </a:rPr>
            </a:br>
            <a:r>
              <a:rPr lang="en-GB" sz="4400" dirty="0">
                <a:latin typeface="Open Sans"/>
              </a:rPr>
              <a:t>Agrégation de la demande horaire </a:t>
            </a:r>
            <a:endParaRPr lang="en-GB" sz="4400" dirty="0">
              <a:latin typeface="Open Sans"/>
              <a:ea typeface="+mj-lt"/>
              <a:cs typeface="+mj-lt"/>
            </a:endParaRPr>
          </a:p>
        </p:txBody>
      </p:sp>
      <p:graphicFrame>
        <p:nvGraphicFramePr>
          <p:cNvPr id="145" name="Diagram 144">
            <a:extLst>
              <a:ext uri="{FF2B5EF4-FFF2-40B4-BE49-F238E27FC236}">
                <a16:creationId xmlns:a16="http://schemas.microsoft.com/office/drawing/2014/main" id="{32E78F7F-C766-4576-9918-631DCF724BE1}"/>
              </a:ext>
            </a:extLst>
          </p:cNvPr>
          <p:cNvGraphicFramePr/>
          <p:nvPr>
            <p:extLst>
              <p:ext uri="{D42A27DB-BD31-4B8C-83A1-F6EECF244321}">
                <p14:modId xmlns:p14="http://schemas.microsoft.com/office/powerpoint/2010/main" val="280983082"/>
              </p:ext>
            </p:extLst>
          </p:nvPr>
        </p:nvGraphicFramePr>
        <p:xfrm>
          <a:off x="699293" y="1825625"/>
          <a:ext cx="10534765" cy="4444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166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8310"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3DBF41-E14F-4058-8CFB-EDE05788BD0F}"/>
                  </a:ext>
                </a:extLst>
              </p:cNvPr>
              <p:cNvSpPr txBox="1"/>
              <p:nvPr/>
            </p:nvSpPr>
            <p:spPr>
              <a:xfrm>
                <a:off x="-83582" y="2385320"/>
                <a:ext cx="7014519" cy="491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𝑃</m:t>
                          </m:r>
                          <m:r>
                            <a:rPr lang="en-US" sz="2400" b="0" i="1" smtClean="0">
                              <a:solidFill>
                                <a:srgbClr val="000000"/>
                              </a:solidFill>
                              <a:latin typeface="Cambria Math" panose="02040503050406030204" pitchFamily="18" charset="0"/>
                            </a:rPr>
                            <m:t>′</m:t>
                          </m:r>
                        </m:e>
                        <m:sub>
                          <m:d>
                            <m:dPr>
                              <m:ctrlPr>
                                <a:rPr lang="en-GB" sz="2400" i="1">
                                  <a:solidFill>
                                    <a:srgbClr val="000000"/>
                                  </a:solidFill>
                                  <a:latin typeface="Cambria Math" panose="02040503050406030204" pitchFamily="18" charset="0"/>
                                </a:rPr>
                              </m:ctrlPr>
                            </m:dPr>
                            <m:e>
                              <m:r>
                                <a:rPr lang="en-GB" sz="2400" b="0" i="1">
                                  <a:solidFill>
                                    <a:srgbClr val="000000"/>
                                  </a:solidFill>
                                  <a:latin typeface="Cambria Math"/>
                                </a:rPr>
                                <m:t>𝑖𝑐</m:t>
                              </m:r>
                              <m:r>
                                <a:rPr lang="en-GB" sz="2400" b="0" i="1">
                                  <a:solidFill>
                                    <a:srgbClr val="000000"/>
                                  </a:solidFill>
                                  <a:latin typeface="Cambria Math"/>
                                </a:rPr>
                                <m:t>,</m:t>
                              </m:r>
                              <m:r>
                                <a:rPr lang="en-GB" sz="2400" b="0" i="1">
                                  <a:solidFill>
                                    <a:srgbClr val="000000"/>
                                  </a:solidFill>
                                  <a:latin typeface="Cambria Math"/>
                                </a:rPr>
                                <m:t>𝑠</m:t>
                              </m:r>
                              <m:r>
                                <a:rPr lang="en-GB" sz="2400" b="0" i="1">
                                  <a:solidFill>
                                    <a:srgbClr val="000000"/>
                                  </a:solidFill>
                                  <a:latin typeface="Cambria Math"/>
                                </a:rPr>
                                <m:t>,</m:t>
                              </m:r>
                              <m:r>
                                <a:rPr lang="en-GB" sz="2400" b="0" i="1">
                                  <a:solidFill>
                                    <a:srgbClr val="000000"/>
                                  </a:solidFill>
                                  <a:latin typeface="Cambria Math"/>
                                </a:rPr>
                                <m:t>h</m:t>
                              </m:r>
                            </m:e>
                          </m:d>
                        </m:sub>
                      </m:sSub>
                      <m:r>
                        <a:rPr lang="en-GB" sz="2400" b="0" i="1">
                          <a:solidFill>
                            <a:srgbClr val="000000"/>
                          </a:solidFill>
                          <a:latin typeface="Cambria Math"/>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𝑆</m:t>
                          </m:r>
                        </m:e>
                        <m:sub>
                          <m:r>
                            <a:rPr lang="en-GB" sz="2400" b="0" i="1">
                              <a:solidFill>
                                <a:srgbClr val="000000"/>
                              </a:solidFill>
                              <a:latin typeface="Cambria Math"/>
                              <a:ea typeface="Cambria Math"/>
                            </a:rPr>
                            <m:t>𝑖</m:t>
                          </m:r>
                        </m:sub>
                      </m:sSub>
                      <m:r>
                        <a:rPr lang="en-GB" sz="2400" b="0" i="1">
                          <a:solidFill>
                            <a:srgbClr val="000000"/>
                          </a:solidFill>
                          <a:latin typeface="Cambria Math"/>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𝐷</m:t>
                          </m:r>
                        </m:e>
                        <m:sub>
                          <m:d>
                            <m:dPr>
                              <m:ctrlPr>
                                <a:rPr lang="en-US" sz="2400" i="1">
                                  <a:solidFill>
                                    <a:srgbClr val="000000"/>
                                  </a:solidFill>
                                  <a:latin typeface="Cambria Math" panose="02040503050406030204" pitchFamily="18" charset="0"/>
                                  <a:ea typeface="Cambria Math"/>
                                </a:rPr>
                              </m:ctrlPr>
                            </m:dPr>
                            <m:e>
                              <m:r>
                                <a:rPr lang="en-US" sz="2400" b="0" i="1">
                                  <a:solidFill>
                                    <a:srgbClr val="000000"/>
                                  </a:solidFill>
                                  <a:latin typeface="Cambria Math" panose="02040503050406030204" pitchFamily="18" charset="0"/>
                                  <a:ea typeface="Cambria Math"/>
                                </a:rPr>
                                <m:t>𝑖</m:t>
                              </m:r>
                              <m:r>
                                <a:rPr lang="en-US" sz="2400" b="0" i="1">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𝑖𝑑</m:t>
                              </m:r>
                            </m:e>
                          </m:d>
                        </m:sub>
                      </m:sSub>
                      <m:r>
                        <a:rPr lang="en-US" sz="2400" b="0" i="1">
                          <a:solidFill>
                            <a:srgbClr val="000000"/>
                          </a:solidFill>
                          <a:latin typeface="Cambria Math" panose="02040503050406030204" pitchFamily="18" charset="0"/>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𝐻</m:t>
                          </m:r>
                        </m:e>
                        <m:sub>
                          <m:d>
                            <m:dPr>
                              <m:ctrlPr>
                                <a:rPr lang="en-GB" sz="2400" i="1">
                                  <a:solidFill>
                                    <a:srgbClr val="000000"/>
                                  </a:solidFill>
                                  <a:latin typeface="Cambria Math" panose="02040503050406030204" pitchFamily="18" charset="0"/>
                                  <a:ea typeface="Cambria Math"/>
                                </a:rPr>
                              </m:ctrlPr>
                            </m:dPr>
                            <m:e>
                              <m:r>
                                <a:rPr lang="en-GB" sz="2400" b="0" i="1">
                                  <a:solidFill>
                                    <a:srgbClr val="000000"/>
                                  </a:solidFill>
                                  <a:latin typeface="Cambria Math"/>
                                  <a:ea typeface="Cambria Math"/>
                                </a:rPr>
                                <m:t>h</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𝑖𝑐</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𝑖𝑑</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𝑖𝑠</m:t>
                              </m:r>
                            </m:e>
                          </m:d>
                        </m:sub>
                      </m:sSub>
                      <m:r>
                        <a:rPr lang="en-US" sz="2400" b="0" i="1">
                          <a:solidFill>
                            <a:srgbClr val="000000"/>
                          </a:solidFill>
                          <a:latin typeface="Cambria Math" panose="02040503050406030204" pitchFamily="18" charset="0"/>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𝑃</m:t>
                          </m:r>
                        </m:e>
                        <m:sub>
                          <m:r>
                            <a:rPr lang="en-US" sz="2400" b="0" i="1" smtClean="0">
                              <a:solidFill>
                                <a:srgbClr val="000000"/>
                              </a:solidFill>
                              <a:latin typeface="Cambria Math" panose="02040503050406030204" pitchFamily="18" charset="0"/>
                              <a:ea typeface="Cambria Math"/>
                            </a:rPr>
                            <m:t>𝑎𝑣𝑔</m:t>
                          </m:r>
                          <m:r>
                            <a:rPr lang="en-US" sz="2400" b="0" i="1" smtClean="0">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𝑖𝑐</m:t>
                          </m:r>
                        </m:sub>
                      </m:sSub>
                    </m:oMath>
                  </m:oMathPara>
                </a14:m>
                <a:endParaRPr lang="en-GB" sz="24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 name="TextBox 10">
                <a:extLst>
                  <a:ext uri="{FF2B5EF4-FFF2-40B4-BE49-F238E27FC236}">
                    <a16:creationId xmlns:a16="http://schemas.microsoft.com/office/drawing/2014/main" id="{C93DBF41-E14F-4058-8CFB-EDE05788BD0F}"/>
                  </a:ext>
                </a:extLst>
              </p:cNvPr>
              <p:cNvSpPr txBox="1">
                <a:spLocks noRot="1" noChangeAspect="1" noMove="1" noResize="1" noEditPoints="1" noAdjustHandles="1" noChangeArrowheads="1" noChangeShapeType="1" noTextEdit="1"/>
              </p:cNvSpPr>
              <p:nvPr/>
            </p:nvSpPr>
            <p:spPr>
              <a:xfrm>
                <a:off x="-83582" y="2385320"/>
                <a:ext cx="7014519" cy="491738"/>
              </a:xfrm>
              <a:prstGeom prst="rect">
                <a:avLst/>
              </a:prstGeom>
              <a:blipFill>
                <a:blip r:embed="rId4"/>
                <a:stretch>
                  <a:fillRect b="-74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9D30AB8-0B44-4C1C-B6C9-C37D132BED6E}"/>
                  </a:ext>
                </a:extLst>
              </p:cNvPr>
              <p:cNvSpPr/>
              <p:nvPr/>
            </p:nvSpPr>
            <p:spPr>
              <a:xfrm>
                <a:off x="6536995" y="2164303"/>
                <a:ext cx="5435677" cy="3830023"/>
              </a:xfrm>
              <a:prstGeom prst="rect">
                <a:avLst/>
              </a:prstGeom>
            </p:spPr>
            <p:txBody>
              <a:bodyPr wrap="square">
                <a:spAutoFit/>
              </a:bodyPr>
              <a:lstStyle/>
              <a:p>
                <a:r>
                  <a:rPr lang="en-GB" b="1"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Avec: </a:t>
                </a:r>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800"/>
                  </a:spcAft>
                </a:pPr>
                <a14:m>
                  <m:oMath xmlns:m="http://schemas.openxmlformats.org/officeDocument/2006/math">
                    <m:sSub>
                      <m:sSubPr>
                        <m:ctrlP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ctrlPr>
                      </m:sSubPr>
                      <m:e>
                        <m:r>
                          <a:rPr kumimoji="0" lang="en-GB" sz="1600" b="1" i="1" u="none" strike="noStrike" kern="1200" cap="none" spc="0" normalizeH="0" baseline="0" noProof="0">
                            <a:ln>
                              <a:noFill/>
                            </a:ln>
                            <a:solidFill>
                              <a:srgbClr val="000000"/>
                            </a:solidFill>
                            <a:effectLst/>
                            <a:uLnTx/>
                            <a:uFillTx/>
                            <a:latin typeface="Cambria Math" panose="02040503050406030204" pitchFamily="18" charset="0"/>
                            <a:ea typeface="Cambria Math"/>
                          </a:rPr>
                          <m:t>𝑷</m:t>
                        </m:r>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m:t>
                        </m:r>
                      </m:e>
                      <m:sub>
                        <m:r>
                          <a:rPr kumimoji="0" lang="en-GB" sz="1600" b="1" i="1" u="none" strike="noStrike" kern="1200" cap="none" spc="0" normalizeH="0" baseline="0" noProof="0">
                            <a:ln>
                              <a:noFill/>
                            </a:ln>
                            <a:solidFill>
                              <a:srgbClr val="000000"/>
                            </a:solidFill>
                            <a:effectLst/>
                            <a:uLnTx/>
                            <a:uFillTx/>
                            <a:latin typeface="Cambria Math" panose="02040503050406030204" pitchFamily="18" charset="0"/>
                            <a:ea typeface="Cambria Math"/>
                          </a:rPr>
                          <m:t>𝒊𝒄</m:t>
                        </m:r>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m:t>
                        </m:r>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𝒔</m:t>
                        </m:r>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m:t>
                        </m:r>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𝒉</m:t>
                        </m:r>
                      </m:sub>
                    </m:sSub>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 </m:t>
                    </m:r>
                  </m:oMath>
                </a14:m>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Demande</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horaire</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d'électricité</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du client </a:t>
                </a:r>
              </a:p>
              <a:p>
                <a:pPr>
                  <a:spcAft>
                    <a:spcPts val="800"/>
                  </a:spcAft>
                </a:pPr>
                <a14:m>
                  <m:oMath xmlns:m="http://schemas.openxmlformats.org/officeDocument/2006/math">
                    <m:sSub>
                      <m:sSubPr>
                        <m:ctrlP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ctrlPr>
                      </m:sSubPr>
                      <m:e>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𝑷</m:t>
                        </m:r>
                      </m:e>
                      <m:sub>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𝒂𝒗𝒈</m:t>
                        </m:r>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m:t>
                        </m:r>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𝒊𝒄</m:t>
                        </m:r>
                      </m:sub>
                    </m:sSub>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 </m:t>
                    </m:r>
                  </m:oMath>
                </a14:m>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Demande</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moyenne</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d'électricité</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du client</a:t>
                </a:r>
              </a:p>
              <a:p>
                <a:pPr>
                  <a:spcAft>
                    <a:spcPts val="800"/>
                  </a:spcAft>
                </a:pPr>
                <a14:m>
                  <m:oMath xmlns:m="http://schemas.openxmlformats.org/officeDocument/2006/math">
                    <m:sSub>
                      <m:sSubPr>
                        <m:ctrlP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ctrlPr>
                      </m:sSubPr>
                      <m:e>
                        <m:r>
                          <a:rPr kumimoji="0" lang="en-US" sz="16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a:rPr>
                          <m:t>𝐒</m:t>
                        </m:r>
                      </m:e>
                      <m:sub>
                        <m:r>
                          <a:rPr kumimoji="0" lang="en-GB" sz="1600" b="1" i="0" u="none" strike="noStrike" kern="1200" cap="none" spc="0" normalizeH="0" baseline="0" noProof="0" smtClean="0">
                            <a:ln>
                              <a:noFill/>
                            </a:ln>
                            <a:solidFill>
                              <a:srgbClr val="000000"/>
                            </a:solidFill>
                            <a:effectLst/>
                            <a:uLnTx/>
                            <a:uFillTx/>
                            <a:latin typeface="Cambria Math"/>
                            <a:ea typeface="Cambria Math"/>
                          </a:rPr>
                          <m:t>𝐢</m:t>
                        </m:r>
                      </m:sub>
                    </m:sSub>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 </m:t>
                    </m:r>
                  </m:oMath>
                </a14:m>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:Coefficients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saisonniers</a:t>
                </a:r>
                <a:endParaRPr lang="en-GB" sz="1600" kern="100" dirty="0">
                  <a:effectLst/>
                  <a:latin typeface="Cambria Math" panose="02040503050406030204" pitchFamily="18" charset="0"/>
                  <a:ea typeface="Cambria Math" panose="02040503050406030204" pitchFamily="18" charset="0"/>
                  <a:cs typeface="Times New Roman" panose="02020603050405020304" pitchFamily="18" charset="0"/>
                </a:endParaRPr>
              </a:p>
              <a:p>
                <a:pPr>
                  <a:spcAft>
                    <a:spcPts val="800"/>
                  </a:spcAft>
                </a:pPr>
                <a14:m>
                  <m:oMath xmlns:m="http://schemas.openxmlformats.org/officeDocument/2006/math">
                    <m:sSub>
                      <m:sSubPr>
                        <m:ctrlP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ctrlPr>
                      </m:sSubPr>
                      <m:e>
                        <m:r>
                          <a:rPr kumimoji="0" lang="en-US" sz="16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a:rPr>
                          <m:t>𝐃</m:t>
                        </m:r>
                      </m:e>
                      <m:sub>
                        <m:r>
                          <a:rPr kumimoji="0" lang="en-US" sz="16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a:rPr>
                          <m:t>(</m:t>
                        </m:r>
                        <m:r>
                          <a:rPr kumimoji="0" lang="en-US" sz="16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a:rPr>
                          <m:t>𝐢</m:t>
                        </m:r>
                        <m:r>
                          <a:rPr kumimoji="0" lang="en-US" sz="16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a:rPr>
                          <m:t>,</m:t>
                        </m:r>
                        <m:r>
                          <a:rPr kumimoji="0" lang="en-US" sz="16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a:rPr>
                          <m:t>𝐢𝐝</m:t>
                        </m:r>
                        <m:r>
                          <a:rPr kumimoji="0" lang="en-US" sz="16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a:rPr>
                          <m:t>)</m:t>
                        </m:r>
                      </m:sub>
                    </m:sSub>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 </m:t>
                    </m:r>
                  </m:oMath>
                </a14:m>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Coefficients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journaliers</a:t>
                </a:r>
                <a:endParaRPr lang="en-GB" sz="1600" kern="100" dirty="0">
                  <a:effectLst/>
                  <a:latin typeface="Cambria Math" panose="02040503050406030204" pitchFamily="18" charset="0"/>
                  <a:ea typeface="Cambria Math" panose="02040503050406030204" pitchFamily="18" charset="0"/>
                  <a:cs typeface="Times New Roman" panose="02020603050405020304" pitchFamily="18" charset="0"/>
                </a:endParaRPr>
              </a:p>
              <a:p>
                <a:pPr>
                  <a:spcAft>
                    <a:spcPts val="800"/>
                  </a:spcAft>
                </a:pPr>
                <a14:m>
                  <m:oMath xmlns:m="http://schemas.openxmlformats.org/officeDocument/2006/math">
                    <m:sSub>
                      <m:sSubPr>
                        <m:ctrlP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ctrlPr>
                      </m:sSubPr>
                      <m:e>
                        <m:r>
                          <a:rPr kumimoji="0" lang="en-US" sz="16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a:rPr>
                          <m:t>𝐇</m:t>
                        </m:r>
                      </m:e>
                      <m:sub>
                        <m:d>
                          <m:dPr>
                            <m:ctrlPr>
                              <a:rPr kumimoji="0" lang="en-GB" sz="1600" b="1" i="1" u="none" strike="noStrike" kern="1200" cap="none" spc="0" normalizeH="0" baseline="0" noProof="0">
                                <a:ln>
                                  <a:noFill/>
                                </a:ln>
                                <a:solidFill>
                                  <a:srgbClr val="000000"/>
                                </a:solidFill>
                                <a:effectLst/>
                                <a:uLnTx/>
                                <a:uFillTx/>
                                <a:latin typeface="Cambria Math" panose="02040503050406030204" pitchFamily="18" charset="0"/>
                                <a:ea typeface="Cambria Math"/>
                              </a:rPr>
                            </m:ctrlPr>
                          </m:dPr>
                          <m:e>
                            <m:r>
                              <a:rPr kumimoji="0" lang="en-GB" sz="1600" b="1" i="0" u="none" strike="noStrike" kern="1200" cap="none" spc="0" normalizeH="0" baseline="0" noProof="0" smtClean="0">
                                <a:ln>
                                  <a:noFill/>
                                </a:ln>
                                <a:solidFill>
                                  <a:srgbClr val="000000"/>
                                </a:solidFill>
                                <a:effectLst/>
                                <a:uLnTx/>
                                <a:uFillTx/>
                                <a:latin typeface="Cambria Math"/>
                                <a:ea typeface="Cambria Math"/>
                              </a:rPr>
                              <m:t>𝐡</m:t>
                            </m:r>
                            <m:r>
                              <a:rPr kumimoji="0" lang="en-GB" sz="1600" b="1" i="0" u="none" strike="noStrike" kern="1200" cap="none" spc="0" normalizeH="0" baseline="0" noProof="0" smtClean="0">
                                <a:ln>
                                  <a:noFill/>
                                </a:ln>
                                <a:solidFill>
                                  <a:srgbClr val="000000"/>
                                </a:solidFill>
                                <a:effectLst/>
                                <a:uLnTx/>
                                <a:uFillTx/>
                                <a:latin typeface="Cambria Math"/>
                                <a:ea typeface="Cambria Math"/>
                              </a:rPr>
                              <m:t>,</m:t>
                            </m:r>
                            <m:r>
                              <a:rPr kumimoji="0" lang="en-GB" sz="1600" b="1" i="0" u="none" strike="noStrike" kern="1200" cap="none" spc="0" normalizeH="0" baseline="0" noProof="0" smtClean="0">
                                <a:ln>
                                  <a:noFill/>
                                </a:ln>
                                <a:solidFill>
                                  <a:srgbClr val="000000"/>
                                </a:solidFill>
                                <a:effectLst/>
                                <a:uLnTx/>
                                <a:uFillTx/>
                                <a:latin typeface="Cambria Math"/>
                                <a:ea typeface="Cambria Math"/>
                              </a:rPr>
                              <m:t>𝐢𝐜</m:t>
                            </m:r>
                            <m:r>
                              <a:rPr kumimoji="0" lang="en-GB" sz="1600" b="1" i="0" u="none" strike="noStrike" kern="1200" cap="none" spc="0" normalizeH="0" baseline="0" noProof="0" smtClean="0">
                                <a:ln>
                                  <a:noFill/>
                                </a:ln>
                                <a:solidFill>
                                  <a:srgbClr val="000000"/>
                                </a:solidFill>
                                <a:effectLst/>
                                <a:uLnTx/>
                                <a:uFillTx/>
                                <a:latin typeface="Cambria Math"/>
                                <a:ea typeface="Cambria Math"/>
                              </a:rPr>
                              <m:t>,</m:t>
                            </m:r>
                            <m:r>
                              <a:rPr kumimoji="0" lang="en-GB" sz="1600" b="1" i="0" u="none" strike="noStrike" kern="1200" cap="none" spc="0" normalizeH="0" baseline="0" noProof="0" smtClean="0">
                                <a:ln>
                                  <a:noFill/>
                                </a:ln>
                                <a:solidFill>
                                  <a:srgbClr val="000000"/>
                                </a:solidFill>
                                <a:effectLst/>
                                <a:uLnTx/>
                                <a:uFillTx/>
                                <a:latin typeface="Cambria Math"/>
                                <a:ea typeface="Cambria Math"/>
                              </a:rPr>
                              <m:t>𝐢𝐝</m:t>
                            </m:r>
                            <m:r>
                              <a:rPr kumimoji="0" lang="en-GB" sz="1600" b="1" i="0" u="none" strike="noStrike" kern="1200" cap="none" spc="0" normalizeH="0" baseline="0" noProof="0" smtClean="0">
                                <a:ln>
                                  <a:noFill/>
                                </a:ln>
                                <a:solidFill>
                                  <a:srgbClr val="000000"/>
                                </a:solidFill>
                                <a:effectLst/>
                                <a:uLnTx/>
                                <a:uFillTx/>
                                <a:latin typeface="Cambria Math"/>
                                <a:ea typeface="Cambria Math"/>
                              </a:rPr>
                              <m:t>,</m:t>
                            </m:r>
                            <m:r>
                              <a:rPr kumimoji="0" lang="en-GB" sz="1600" b="1" i="0" u="none" strike="noStrike" kern="1200" cap="none" spc="0" normalizeH="0" baseline="0" noProof="0" smtClean="0">
                                <a:ln>
                                  <a:noFill/>
                                </a:ln>
                                <a:solidFill>
                                  <a:srgbClr val="000000"/>
                                </a:solidFill>
                                <a:effectLst/>
                                <a:uLnTx/>
                                <a:uFillTx/>
                                <a:latin typeface="Cambria Math"/>
                                <a:ea typeface="Cambria Math"/>
                              </a:rPr>
                              <m:t>𝐢𝐬</m:t>
                            </m:r>
                          </m:e>
                        </m:d>
                      </m:sub>
                    </m:sSub>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 </m:t>
                    </m:r>
                  </m:oMath>
                </a14:m>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Coefficients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horaires</a:t>
                </a:r>
                <a:endParaRPr lang="en-GB" sz="1600" kern="100" dirty="0">
                  <a:effectLst/>
                  <a:latin typeface="Cambria Math" panose="02040503050406030204" pitchFamily="18" charset="0"/>
                  <a:ea typeface="Cambria Math" panose="02040503050406030204" pitchFamily="18" charset="0"/>
                  <a:cs typeface="Times New Roman" panose="02020603050405020304" pitchFamily="18" charset="0"/>
                </a:endParaRPr>
              </a:p>
              <a:p>
                <a:pPr>
                  <a:spcAft>
                    <a:spcPts val="800"/>
                  </a:spcAft>
                </a:pPr>
                <a14:m>
                  <m:oMath xmlns:m="http://schemas.openxmlformats.org/officeDocument/2006/math">
                    <m:sSub>
                      <m:sSubPr>
                        <m:ctrlP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ctrlPr>
                      </m:sSubPr>
                      <m:e>
                        <m:r>
                          <a:rPr kumimoji="0" lang="en-GB" sz="1600" b="1" i="0" u="none" strike="noStrike" kern="1200" cap="none" spc="0" normalizeH="0" baseline="0" noProof="0" smtClean="0">
                            <a:ln>
                              <a:noFill/>
                            </a:ln>
                            <a:solidFill>
                              <a:srgbClr val="000000"/>
                            </a:solidFill>
                            <a:effectLst/>
                            <a:uLnTx/>
                            <a:uFillTx/>
                            <a:latin typeface="Cambria Math"/>
                            <a:ea typeface="Cambria Math"/>
                          </a:rPr>
                          <m:t>𝐞𝐧𝐞𝐫𝐠𝐲</m:t>
                        </m:r>
                      </m:e>
                      <m:sub>
                        <m:r>
                          <a:rPr kumimoji="0" lang="en-GB" sz="1600" b="1" i="0" u="none" strike="noStrike" kern="1200" cap="none" spc="0" normalizeH="0" baseline="0" noProof="0" smtClean="0">
                            <a:ln>
                              <a:noFill/>
                            </a:ln>
                            <a:solidFill>
                              <a:srgbClr val="000000"/>
                            </a:solidFill>
                            <a:effectLst/>
                            <a:uLnTx/>
                            <a:uFillTx/>
                            <a:latin typeface="Cambria Math"/>
                            <a:ea typeface="Cambria Math"/>
                          </a:rPr>
                          <m:t>𝐬</m:t>
                        </m:r>
                      </m:sub>
                    </m:sSub>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 </m:t>
                    </m:r>
                  </m:oMath>
                </a14:m>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Demande</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annuelle</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totale</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d'électricité</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du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secteur</a:t>
                </a:r>
                <a:endParaRPr lang="en-GB" sz="1600" kern="100" dirty="0">
                  <a:effectLst/>
                  <a:latin typeface="Cambria Math" panose="02040503050406030204" pitchFamily="18" charset="0"/>
                  <a:ea typeface="Cambria Math" panose="02040503050406030204" pitchFamily="18" charset="0"/>
                  <a:cs typeface="Times New Roman" panose="02020603050405020304" pitchFamily="18" charset="0"/>
                </a:endParaRPr>
              </a:p>
              <a:p>
                <a:pPr>
                  <a:spcAft>
                    <a:spcPts val="800"/>
                  </a:spcAft>
                </a:pPr>
                <a14:m>
                  <m:oMath xmlns:m="http://schemas.openxmlformats.org/officeDocument/2006/math">
                    <m:sSub>
                      <m:sSubPr>
                        <m:ctrlP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ctrlPr>
                      </m:sSubPr>
                      <m:e>
                        <m:r>
                          <a:rPr kumimoji="0" lang="en-GB" sz="1600" b="1" i="0" u="none" strike="noStrike" kern="1200" cap="none" spc="0" normalizeH="0" baseline="0" noProof="0" smtClean="0">
                            <a:ln>
                              <a:noFill/>
                            </a:ln>
                            <a:solidFill>
                              <a:srgbClr val="000000"/>
                            </a:solidFill>
                            <a:effectLst/>
                            <a:uLnTx/>
                            <a:uFillTx/>
                            <a:latin typeface="Cambria Math"/>
                            <a:ea typeface="Cambria Math"/>
                          </a:rPr>
                          <m:t>𝐬𝐡𝐚𝐫𝐞</m:t>
                        </m:r>
                      </m:e>
                      <m:sub>
                        <m:r>
                          <a:rPr kumimoji="0" lang="en-GB" sz="1600" b="1" i="0" u="none" strike="noStrike" kern="1200" cap="none" spc="0" normalizeH="0" baseline="0" noProof="0" smtClean="0">
                            <a:ln>
                              <a:noFill/>
                            </a:ln>
                            <a:solidFill>
                              <a:srgbClr val="000000"/>
                            </a:solidFill>
                            <a:effectLst/>
                            <a:uLnTx/>
                            <a:uFillTx/>
                            <a:latin typeface="Cambria Math"/>
                            <a:ea typeface="Cambria Math"/>
                          </a:rPr>
                          <m:t>𝐢𝐜</m:t>
                        </m:r>
                      </m:sub>
                    </m:sSub>
                    <m: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t> </m:t>
                    </m:r>
                  </m:oMath>
                </a14:m>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Part des clients dans la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demande</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du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secteur</a:t>
                </a:r>
                <a:endParaRPr lang="en-GB" sz="1600" kern="100" dirty="0">
                  <a:effectLst/>
                  <a:latin typeface="Cambria Math" panose="02040503050406030204" pitchFamily="18" charset="0"/>
                  <a:ea typeface="Cambria Math" panose="02040503050406030204" pitchFamily="18" charset="0"/>
                  <a:cs typeface="Times New Roman" panose="02020603050405020304" pitchFamily="18" charset="0"/>
                </a:endParaRPr>
              </a:p>
              <a:p>
                <a:pPr>
                  <a:spcAft>
                    <a:spcPts val="800"/>
                  </a:spcAft>
                </a:pPr>
                <a14:m>
                  <m:oMath xmlns:m="http://schemas.openxmlformats.org/officeDocument/2006/math">
                    <m:r>
                      <a:rPr kumimoji="0" lang="en-GB" sz="1600" b="1" i="0" u="none" strike="noStrike" kern="1200" cap="none" spc="0" normalizeH="0" baseline="0" noProof="0" smtClean="0">
                        <a:ln>
                          <a:noFill/>
                        </a:ln>
                        <a:solidFill>
                          <a:srgbClr val="000000"/>
                        </a:solidFill>
                        <a:effectLst/>
                        <a:uLnTx/>
                        <a:uFillTx/>
                        <a:latin typeface="Cambria Math"/>
                        <a:ea typeface="Cambria Math"/>
                      </a:rPr>
                      <m:t>𝐓𝐥𝐨𝐬</m:t>
                    </m:r>
                    <m:r>
                      <a:rPr kumimoji="0" lang="en-GB" sz="1600" b="1" i="1" u="none" strike="noStrike" kern="1200" cap="none" spc="0" normalizeH="0" baseline="0" noProof="0" smtClean="0">
                        <a:ln>
                          <a:noFill/>
                        </a:ln>
                        <a:solidFill>
                          <a:srgbClr val="000000"/>
                        </a:solidFill>
                        <a:effectLst/>
                        <a:uLnTx/>
                        <a:uFillTx/>
                        <a:latin typeface="Cambria Math"/>
                        <a:ea typeface="Cambria Math"/>
                      </a:rPr>
                      <m:t> </m:t>
                    </m:r>
                  </m:oMath>
                </a14:m>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Pertes</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de transport du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système</a:t>
                </a:r>
                <a:endParaRPr lang="en-GB" sz="1600" kern="100" dirty="0">
                  <a:effectLst/>
                  <a:latin typeface="Cambria Math" panose="02040503050406030204" pitchFamily="18" charset="0"/>
                  <a:ea typeface="Cambria Math" panose="02040503050406030204" pitchFamily="18" charset="0"/>
                  <a:cs typeface="Times New Roman" panose="02020603050405020304" pitchFamily="18" charset="0"/>
                </a:endParaRPr>
              </a:p>
              <a:p>
                <a:pPr>
                  <a:spcAft>
                    <a:spcPts val="800"/>
                  </a:spcAft>
                </a:pPr>
                <a14:m>
                  <m:oMath xmlns:m="http://schemas.openxmlformats.org/officeDocument/2006/math">
                    <m:sSub>
                      <m:sSubPr>
                        <m:ctrlPr>
                          <a:rPr kumimoji="0" lang="en-GB" sz="16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a:rPr>
                        </m:ctrlPr>
                      </m:sSubPr>
                      <m:e>
                        <m:r>
                          <a:rPr kumimoji="0" lang="en-GB" sz="1600" b="1" i="0" u="none" strike="noStrike" kern="1200" cap="none" spc="0" normalizeH="0" baseline="0" noProof="0" smtClean="0">
                            <a:ln>
                              <a:noFill/>
                            </a:ln>
                            <a:solidFill>
                              <a:srgbClr val="000000"/>
                            </a:solidFill>
                            <a:effectLst/>
                            <a:uLnTx/>
                            <a:uFillTx/>
                            <a:latin typeface="Cambria Math"/>
                            <a:ea typeface="Cambria Math"/>
                          </a:rPr>
                          <m:t>𝐃𝐥𝐨𝐬</m:t>
                        </m:r>
                      </m:e>
                      <m:sub>
                        <m:r>
                          <a:rPr kumimoji="0" lang="en-GB" sz="1600" b="1" i="0" u="none" strike="noStrike" kern="1200" cap="none" spc="0" normalizeH="0" baseline="0" noProof="0" smtClean="0">
                            <a:ln>
                              <a:noFill/>
                            </a:ln>
                            <a:solidFill>
                              <a:srgbClr val="000000"/>
                            </a:solidFill>
                            <a:effectLst/>
                            <a:uLnTx/>
                            <a:uFillTx/>
                            <a:latin typeface="Cambria Math"/>
                            <a:ea typeface="Cambria Math"/>
                          </a:rPr>
                          <m:t>𝐬</m:t>
                        </m:r>
                        <m:r>
                          <a:rPr kumimoji="0" lang="en-GB" sz="1600" b="1" i="0" u="none" strike="noStrike" kern="1200" cap="none" spc="0" normalizeH="0" baseline="0" noProof="0" smtClean="0">
                            <a:ln>
                              <a:noFill/>
                            </a:ln>
                            <a:solidFill>
                              <a:srgbClr val="000000"/>
                            </a:solidFill>
                            <a:effectLst/>
                            <a:uLnTx/>
                            <a:uFillTx/>
                            <a:latin typeface="Cambria Math" panose="02040503050406030204" pitchFamily="18" charset="0"/>
                            <a:ea typeface="Cambria Math"/>
                          </a:rPr>
                          <m:t> </m:t>
                        </m:r>
                      </m:sub>
                    </m:sSub>
                  </m:oMath>
                </a14:m>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Pertes</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de distribution du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secteur</a:t>
                </a:r>
                <a:endParaRPr lang="en-GB" sz="1600" kern="100" dirty="0">
                  <a:effectLst/>
                  <a:latin typeface="Cambria Math" panose="02040503050406030204" pitchFamily="18" charset="0"/>
                  <a:ea typeface="Cambria Math" panose="02040503050406030204" pitchFamily="18" charset="0"/>
                  <a:cs typeface="Times New Roman" panose="02020603050405020304" pitchFamily="18" charset="0"/>
                </a:endParaRPr>
              </a:p>
              <a:p>
                <a:pPr>
                  <a:spcAft>
                    <a:spcPts val="800"/>
                  </a:spcAft>
                </a:pPr>
                <a14:m>
                  <m:oMath xmlns:m="http://schemas.openxmlformats.org/officeDocument/2006/math">
                    <m:r>
                      <a:rPr kumimoji="0" lang="en-GB" sz="1600" b="1" i="0" u="none" strike="noStrike" kern="1200" cap="none" spc="0" normalizeH="0" baseline="0" noProof="0" smtClean="0">
                        <a:ln>
                          <a:noFill/>
                        </a:ln>
                        <a:solidFill>
                          <a:srgbClr val="000000"/>
                        </a:solidFill>
                        <a:effectLst/>
                        <a:uLnTx/>
                        <a:uFillTx/>
                        <a:latin typeface="Cambria Math"/>
                        <a:ea typeface="Cambria Math"/>
                      </a:rPr>
                      <m:t>𝐝𝐝</m:t>
                    </m:r>
                    <m:r>
                      <a:rPr kumimoji="0" lang="en-GB" sz="1600" b="1" i="1" u="none" strike="noStrike" kern="1200" cap="none" spc="0" normalizeH="0" baseline="0" noProof="0" smtClean="0">
                        <a:ln>
                          <a:noFill/>
                        </a:ln>
                        <a:solidFill>
                          <a:srgbClr val="000000"/>
                        </a:solidFill>
                        <a:effectLst/>
                        <a:uLnTx/>
                        <a:uFillTx/>
                        <a:latin typeface="Cambria Math"/>
                        <a:ea typeface="Cambria Math"/>
                      </a:rPr>
                      <m:t> </m:t>
                    </m:r>
                  </m:oMath>
                </a14:m>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Nombre</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de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jours</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de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l'année</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(365 </a:t>
                </a:r>
                <a:r>
                  <a:rPr lang="en-GB" sz="1600" kern="100" dirty="0" err="1">
                    <a:effectLst/>
                    <a:latin typeface="Cambria Math" panose="02040503050406030204" pitchFamily="18" charset="0"/>
                    <a:ea typeface="Cambria Math" panose="02040503050406030204" pitchFamily="18" charset="0"/>
                    <a:cs typeface="Times New Roman" panose="02020603050405020304" pitchFamily="18" charset="0"/>
                  </a:rPr>
                  <a:t>ou</a:t>
                </a:r>
                <a:r>
                  <a:rPr lang="en-GB" sz="1600" kern="100" dirty="0">
                    <a:effectLst/>
                    <a:latin typeface="Cambria Math" panose="02040503050406030204" pitchFamily="18" charset="0"/>
                    <a:ea typeface="Cambria Math" panose="02040503050406030204" pitchFamily="18" charset="0"/>
                    <a:cs typeface="Times New Roman" panose="02020603050405020304" pitchFamily="18" charset="0"/>
                  </a:rPr>
                  <a:t> 366)</a:t>
                </a:r>
              </a:p>
            </p:txBody>
          </p:sp>
        </mc:Choice>
        <mc:Fallback xmlns="">
          <p:sp>
            <p:nvSpPr>
              <p:cNvPr id="15" name="Rectangle 14">
                <a:extLst>
                  <a:ext uri="{FF2B5EF4-FFF2-40B4-BE49-F238E27FC236}">
                    <a16:creationId xmlns:a16="http://schemas.microsoft.com/office/drawing/2014/main" id="{79D30AB8-0B44-4C1C-B6C9-C37D132BED6E}"/>
                  </a:ext>
                </a:extLst>
              </p:cNvPr>
              <p:cNvSpPr>
                <a:spLocks noRot="1" noChangeAspect="1" noMove="1" noResize="1" noEditPoints="1" noAdjustHandles="1" noChangeArrowheads="1" noChangeShapeType="1" noTextEdit="1"/>
              </p:cNvSpPr>
              <p:nvPr/>
            </p:nvSpPr>
            <p:spPr>
              <a:xfrm>
                <a:off x="6536995" y="2164303"/>
                <a:ext cx="5435677" cy="3830023"/>
              </a:xfrm>
              <a:prstGeom prst="rect">
                <a:avLst/>
              </a:prstGeom>
              <a:blipFill>
                <a:blip r:embed="rId5"/>
                <a:stretch>
                  <a:fillRect l="-897" t="-796" b="-1115"/>
                </a:stretch>
              </a:blipFill>
            </p:spPr>
            <p:txBody>
              <a:bodyPr/>
              <a:lstStyle/>
              <a:p>
                <a:r>
                  <a:rPr lang="fr-MA">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B351DBE-5B76-4EAA-B559-149DAED01F3E}"/>
                  </a:ext>
                </a:extLst>
              </p:cNvPr>
              <p:cNvSpPr/>
              <p:nvPr/>
            </p:nvSpPr>
            <p:spPr>
              <a:xfrm>
                <a:off x="1901537" y="3376248"/>
                <a:ext cx="3377397" cy="8560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000000"/>
                              </a:solidFill>
                              <a:latin typeface="Cambria Math" panose="02040503050406030204" pitchFamily="18" charset="0"/>
                              <a:ea typeface="Cambria Math"/>
                            </a:rPr>
                          </m:ctrlPr>
                        </m:fPr>
                        <m:num>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𝑒𝑛𝑒𝑟𝑔𝑦</m:t>
                              </m:r>
                              <m:r>
                                <a:rPr lang="en-US" sz="2400" b="0" i="1" smtClean="0">
                                  <a:solidFill>
                                    <a:srgbClr val="000000"/>
                                  </a:solidFill>
                                  <a:latin typeface="Cambria Math" panose="02040503050406030204" pitchFamily="18" charset="0"/>
                                  <a:ea typeface="Cambria Math"/>
                                </a:rPr>
                                <m:t> </m:t>
                              </m:r>
                            </m:e>
                            <m:sub>
                              <m:r>
                                <a:rPr lang="en-US" sz="2400" b="0" i="1" smtClean="0">
                                  <a:solidFill>
                                    <a:srgbClr val="000000"/>
                                  </a:solidFill>
                                  <a:latin typeface="Cambria Math" panose="02040503050406030204" pitchFamily="18" charset="0"/>
                                  <a:ea typeface="Cambria Math"/>
                                </a:rPr>
                                <m:t>𝑠</m:t>
                              </m:r>
                            </m:sub>
                          </m:sSub>
                          <m:r>
                            <a:rPr lang="en-US" sz="2400" b="0" i="1" smtClean="0">
                              <a:solidFill>
                                <a:srgbClr val="000000"/>
                              </a:solidFill>
                              <a:latin typeface="Cambria Math" panose="02040503050406030204" pitchFamily="18" charset="0"/>
                              <a:ea typeface="Cambria Math"/>
                            </a:rPr>
                            <m:t>∗</m:t>
                          </m:r>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𝑠h𝑎𝑟𝑒</m:t>
                              </m:r>
                            </m:e>
                            <m:sub>
                              <m:r>
                                <a:rPr lang="en-US" sz="2400" b="0" i="1" smtClean="0">
                                  <a:solidFill>
                                    <a:srgbClr val="000000"/>
                                  </a:solidFill>
                                  <a:latin typeface="Cambria Math" panose="02040503050406030204" pitchFamily="18" charset="0"/>
                                  <a:ea typeface="Cambria Math"/>
                                </a:rPr>
                                <m:t>𝑖𝑐</m:t>
                              </m:r>
                            </m:sub>
                          </m:sSub>
                        </m:num>
                        <m:den>
                          <m:d>
                            <m:dPr>
                              <m:ctrlPr>
                                <a:rPr lang="en-GB" sz="2400" i="1">
                                  <a:solidFill>
                                    <a:srgbClr val="000000"/>
                                  </a:solidFill>
                                  <a:latin typeface="Cambria Math" panose="02040503050406030204" pitchFamily="18" charset="0"/>
                                  <a:ea typeface="Cambria Math"/>
                                </a:rPr>
                              </m:ctrlPr>
                            </m:dPr>
                            <m:e>
                              <m:r>
                                <a:rPr lang="en-GB" sz="2400" b="0" i="1">
                                  <a:solidFill>
                                    <a:srgbClr val="000000"/>
                                  </a:solidFill>
                                  <a:latin typeface="Cambria Math"/>
                                  <a:ea typeface="Cambria Math"/>
                                </a:rPr>
                                <m:t>𝑑𝑑</m:t>
                              </m:r>
                              <m:r>
                                <a:rPr lang="en-GB" sz="2400" b="0" i="1">
                                  <a:solidFill>
                                    <a:srgbClr val="000000"/>
                                  </a:solidFill>
                                  <a:latin typeface="Cambria Math"/>
                                  <a:ea typeface="Cambria Math"/>
                                </a:rPr>
                                <m:t>∗24</m:t>
                              </m:r>
                            </m:e>
                          </m:d>
                          <m:r>
                            <a:rPr lang="en-US" sz="2400" b="0" i="1" smtClean="0">
                              <a:solidFill>
                                <a:srgbClr val="000000"/>
                              </a:solidFill>
                              <a:latin typeface="Cambria Math" panose="02040503050406030204" pitchFamily="18" charset="0"/>
                              <a:ea typeface="Cambria Math"/>
                            </a:rPr>
                            <m:t>∗</m:t>
                          </m:r>
                          <m:r>
                            <a:rPr lang="en-US" sz="2400" b="0" i="1" smtClean="0">
                              <a:solidFill>
                                <a:srgbClr val="000000"/>
                              </a:solidFill>
                              <a:latin typeface="Cambria Math" panose="02040503050406030204" pitchFamily="18" charset="0"/>
                              <a:ea typeface="Cambria Math"/>
                            </a:rPr>
                            <m:t>𝑇𝑙𝑜𝑠</m:t>
                          </m:r>
                          <m:r>
                            <a:rPr lang="en-US" sz="2400" b="0" i="1" smtClean="0">
                              <a:solidFill>
                                <a:srgbClr val="000000"/>
                              </a:solidFill>
                              <a:latin typeface="Cambria Math" panose="02040503050406030204" pitchFamily="18" charset="0"/>
                              <a:ea typeface="Cambria Math"/>
                            </a:rPr>
                            <m:t>∗</m:t>
                          </m:r>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𝐷𝑙𝑜𝑠</m:t>
                              </m:r>
                            </m:e>
                            <m:sub>
                              <m:r>
                                <a:rPr lang="en-US" sz="2400" b="0" i="1" smtClean="0">
                                  <a:solidFill>
                                    <a:srgbClr val="000000"/>
                                  </a:solidFill>
                                  <a:latin typeface="Cambria Math" panose="02040503050406030204" pitchFamily="18" charset="0"/>
                                  <a:ea typeface="Cambria Math"/>
                                </a:rPr>
                                <m:t>𝑠</m:t>
                              </m:r>
                            </m:sub>
                          </m:sSub>
                          <m:r>
                            <a:rPr lang="en-GB" sz="2400" b="0" i="1">
                              <a:solidFill>
                                <a:srgbClr val="000000"/>
                              </a:solidFill>
                              <a:latin typeface="Cambria Math"/>
                              <a:ea typeface="Cambria Math"/>
                            </a:rPr>
                            <m:t> </m:t>
                          </m:r>
                        </m:den>
                      </m:f>
                    </m:oMath>
                  </m:oMathPara>
                </a14:m>
                <a:endParaRPr lang="en-GB" sz="24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9" name="Rectangle 18">
                <a:extLst>
                  <a:ext uri="{FF2B5EF4-FFF2-40B4-BE49-F238E27FC236}">
                    <a16:creationId xmlns:a16="http://schemas.microsoft.com/office/drawing/2014/main" id="{BB351DBE-5B76-4EAA-B559-149DAED01F3E}"/>
                  </a:ext>
                </a:extLst>
              </p:cNvPr>
              <p:cNvSpPr>
                <a:spLocks noRot="1" noChangeAspect="1" noMove="1" noResize="1" noEditPoints="1" noAdjustHandles="1" noChangeArrowheads="1" noChangeShapeType="1" noTextEdit="1"/>
              </p:cNvSpPr>
              <p:nvPr/>
            </p:nvSpPr>
            <p:spPr>
              <a:xfrm>
                <a:off x="1901537" y="3376248"/>
                <a:ext cx="3377397" cy="85600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46F8D10-83D4-4E1F-A70C-CD2375922D60}"/>
                  </a:ext>
                </a:extLst>
              </p:cNvPr>
              <p:cNvSpPr/>
              <p:nvPr/>
            </p:nvSpPr>
            <p:spPr>
              <a:xfrm>
                <a:off x="538927" y="3455561"/>
                <a:ext cx="1416542" cy="491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𝑃</m:t>
                          </m:r>
                        </m:e>
                        <m:sub>
                          <m:r>
                            <a:rPr lang="en-US" sz="2400" b="0" i="1" smtClean="0">
                              <a:solidFill>
                                <a:srgbClr val="000000"/>
                              </a:solidFill>
                              <a:latin typeface="Cambria Math" panose="02040503050406030204" pitchFamily="18" charset="0"/>
                              <a:ea typeface="Cambria Math"/>
                            </a:rPr>
                            <m:t>𝑎𝑣𝑔</m:t>
                          </m:r>
                          <m:r>
                            <a:rPr lang="en-US" sz="2400" b="0" i="1" smtClean="0">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𝑖𝑐</m:t>
                          </m:r>
                        </m:sub>
                      </m:sSub>
                      <m:r>
                        <a:rPr lang="en-GB" sz="2400" b="0" i="1">
                          <a:solidFill>
                            <a:srgbClr val="000000"/>
                          </a:solidFill>
                          <a:latin typeface="Cambria Math"/>
                          <a:ea typeface="Cambria Math"/>
                        </a:rPr>
                        <m:t>=</m:t>
                      </m:r>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0" name="Rectangle 19">
                <a:extLst>
                  <a:ext uri="{FF2B5EF4-FFF2-40B4-BE49-F238E27FC236}">
                    <a16:creationId xmlns:a16="http://schemas.microsoft.com/office/drawing/2014/main" id="{546F8D10-83D4-4E1F-A70C-CD2375922D60}"/>
                  </a:ext>
                </a:extLst>
              </p:cNvPr>
              <p:cNvSpPr>
                <a:spLocks noRot="1" noChangeAspect="1" noMove="1" noResize="1" noEditPoints="1" noAdjustHandles="1" noChangeArrowheads="1" noChangeShapeType="1" noTextEdit="1"/>
              </p:cNvSpPr>
              <p:nvPr/>
            </p:nvSpPr>
            <p:spPr>
              <a:xfrm>
                <a:off x="538927" y="3455561"/>
                <a:ext cx="1416542" cy="491738"/>
              </a:xfrm>
              <a:prstGeom prst="rect">
                <a:avLst/>
              </a:prstGeom>
              <a:blipFill>
                <a:blip r:embed="rId7"/>
                <a:stretch>
                  <a:fillRect b="-7407"/>
                </a:stretch>
              </a:blipFill>
            </p:spPr>
            <p:txBody>
              <a:bodyPr/>
              <a:lstStyle/>
              <a:p>
                <a:r>
                  <a:rPr lang="en-GB">
                    <a:noFill/>
                  </a:rPr>
                  <a:t> </a:t>
                </a:r>
              </a:p>
            </p:txBody>
          </p:sp>
        </mc:Fallback>
      </mc:AlternateContent>
      <p:sp>
        <p:nvSpPr>
          <p:cNvPr id="17" name="Content Placeholder 3">
            <a:extLst>
              <a:ext uri="{FF2B5EF4-FFF2-40B4-BE49-F238E27FC236}">
                <a16:creationId xmlns:a16="http://schemas.microsoft.com/office/drawing/2014/main" id="{9A9DB422-EC14-D849-A61F-312D1E8863B2}"/>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Demande horaire d'électricité par client</a:t>
            </a:r>
            <a:endParaRPr lang="en-US" dirty="0">
              <a:solidFill>
                <a:schemeClr val="accent5">
                  <a:lumMod val="60000"/>
                  <a:lumOff val="40000"/>
                </a:schemeClr>
              </a:solidFill>
            </a:endParaRPr>
          </a:p>
          <a:p>
            <a:endParaRPr lang="en-GB" dirty="0"/>
          </a:p>
        </p:txBody>
      </p:sp>
      <p:sp>
        <p:nvSpPr>
          <p:cNvPr id="3" name="Title 10">
            <a:extLst>
              <a:ext uri="{FF2B5EF4-FFF2-40B4-BE49-F238E27FC236}">
                <a16:creationId xmlns:a16="http://schemas.microsoft.com/office/drawing/2014/main" id="{75A272AB-B505-4936-AF80-7A81F1B9A19E}"/>
              </a:ext>
            </a:extLst>
          </p:cNvPr>
          <p:cNvSpPr txBox="1">
            <a:spLocks/>
          </p:cNvSpPr>
          <p:nvPr/>
        </p:nvSpPr>
        <p:spPr>
          <a:xfrm>
            <a:off x="899381" y="223845"/>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10.1 </a:t>
            </a:r>
            <a:br>
              <a:rPr lang="en-GB" sz="4400" dirty="0">
                <a:latin typeface="Open Sans"/>
              </a:rPr>
            </a:br>
            <a:r>
              <a:rPr lang="en-GB" sz="4400" dirty="0" err="1">
                <a:latin typeface="Open Sans"/>
              </a:rPr>
              <a:t>Agrégation</a:t>
            </a:r>
            <a:r>
              <a:rPr lang="en-GB" sz="4400" dirty="0">
                <a:latin typeface="Open Sans"/>
              </a:rPr>
              <a:t> de la </a:t>
            </a:r>
            <a:r>
              <a:rPr lang="en-GB" sz="4400" dirty="0" err="1">
                <a:latin typeface="Open Sans"/>
              </a:rPr>
              <a:t>demande</a:t>
            </a:r>
            <a:r>
              <a:rPr lang="en-GB" sz="4400" dirty="0">
                <a:latin typeface="Open Sans"/>
              </a:rPr>
              <a:t> </a:t>
            </a:r>
            <a:r>
              <a:rPr lang="en-GB" sz="4400" dirty="0" err="1">
                <a:latin typeface="Open Sans"/>
              </a:rPr>
              <a:t>horaire</a:t>
            </a:r>
            <a:r>
              <a:rPr lang="en-GB" sz="4400" dirty="0">
                <a:latin typeface="Open Sans"/>
              </a:rPr>
              <a:t> </a:t>
            </a:r>
            <a:endParaRPr lang="en-GB" sz="4400" dirty="0">
              <a:latin typeface="Open Sans"/>
              <a:ea typeface="+mj-lt"/>
              <a:cs typeface="+mj-lt"/>
            </a:endParaRPr>
          </a:p>
        </p:txBody>
      </p:sp>
    </p:spTree>
    <p:extLst>
      <p:ext uri="{BB962C8B-B14F-4D97-AF65-F5344CB8AC3E}">
        <p14:creationId xmlns:p14="http://schemas.microsoft.com/office/powerpoint/2010/main" val="5663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raphical user interface, sunburst chart&#10;&#10;Description automatically generated">
            <a:extLst>
              <a:ext uri="{FF2B5EF4-FFF2-40B4-BE49-F238E27FC236}">
                <a16:creationId xmlns:a16="http://schemas.microsoft.com/office/drawing/2014/main" id="{A310617B-8196-4314-A468-96623CD6461E}"/>
              </a:ext>
            </a:extLst>
          </p:cNvPr>
          <p:cNvPicPr>
            <a:picLocks noChangeAspect="1"/>
          </p:cNvPicPr>
          <p:nvPr/>
        </p:nvPicPr>
        <p:blipFill>
          <a:blip r:embed="rId3"/>
          <a:stretch>
            <a:fillRect/>
          </a:stretch>
        </p:blipFill>
        <p:spPr>
          <a:xfrm>
            <a:off x="4665" y="-1148"/>
            <a:ext cx="12198220" cy="686029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1DC2AF0-C3FA-45B0-A42E-172CBD4EE7EE}"/>
                  </a:ext>
                </a:extLst>
              </p:cNvPr>
              <p:cNvSpPr txBox="1"/>
              <p:nvPr/>
            </p:nvSpPr>
            <p:spPr>
              <a:xfrm>
                <a:off x="1123208" y="2620030"/>
                <a:ext cx="4053867" cy="9685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US" sz="2000" i="1">
                              <a:latin typeface="Cambria Math" panose="02040503050406030204" pitchFamily="18" charset="0"/>
                            </a:rPr>
                            <m:t>𝑷</m:t>
                          </m:r>
                        </m:e>
                        <m:sub>
                          <m:d>
                            <m:dPr>
                              <m:ctrlPr>
                                <a:rPr lang="en-GB" sz="2000" i="1">
                                  <a:latin typeface="Cambria Math" panose="02040503050406030204" pitchFamily="18" charset="0"/>
                                </a:rPr>
                              </m:ctrlPr>
                            </m:dPr>
                            <m:e>
                              <m:r>
                                <a:rPr lang="en-GB" sz="2000" i="1">
                                  <a:latin typeface="Cambria Math"/>
                                </a:rPr>
                                <m:t>𝒔</m:t>
                              </m:r>
                              <m:r>
                                <a:rPr lang="en-GB" sz="2000" i="1">
                                  <a:latin typeface="Cambria Math"/>
                                </a:rPr>
                                <m:t>,</m:t>
                              </m:r>
                              <m:r>
                                <a:rPr lang="en-GB" sz="2000" i="1">
                                  <a:latin typeface="Cambria Math"/>
                                </a:rPr>
                                <m:t>𝒉</m:t>
                              </m:r>
                            </m:e>
                          </m:d>
                        </m:sub>
                      </m:sSub>
                      <m:r>
                        <a:rPr lang="en-GB" sz="2000" i="1">
                          <a:latin typeface="Cambria Math"/>
                          <a:ea typeface="Cambria Math"/>
                        </a:rPr>
                        <m:t>=</m:t>
                      </m:r>
                      <m:nary>
                        <m:naryPr>
                          <m:chr m:val="∑"/>
                          <m:ctrlPr>
                            <a:rPr lang="en-GB" sz="2000" i="1" smtClean="0">
                              <a:latin typeface="Cambria Math" panose="02040503050406030204" pitchFamily="18" charset="0"/>
                              <a:ea typeface="Cambria Math"/>
                            </a:rPr>
                          </m:ctrlPr>
                        </m:naryPr>
                        <m:sub>
                          <m:r>
                            <m:rPr>
                              <m:brk m:alnAt="23"/>
                            </m:rPr>
                            <a:rPr lang="en-GB" sz="2000" i="1">
                              <a:latin typeface="Cambria Math"/>
                              <a:ea typeface="Cambria Math"/>
                            </a:rPr>
                            <m:t>𝑖</m:t>
                          </m:r>
                          <m:r>
                            <a:rPr lang="en-GB" sz="2000" i="1">
                              <a:latin typeface="Cambria Math"/>
                              <a:ea typeface="Cambria Math"/>
                            </a:rPr>
                            <m:t>𝑐</m:t>
                          </m:r>
                          <m:r>
                            <m:rPr>
                              <m:brk m:alnAt="23"/>
                            </m:rPr>
                            <a:rPr lang="en-GB" sz="2000" i="1">
                              <a:latin typeface="Cambria Math"/>
                              <a:ea typeface="Cambria Math"/>
                            </a:rPr>
                            <m:t>=</m:t>
                          </m:r>
                          <m:r>
                            <a:rPr lang="en-GB" sz="2000" i="1">
                              <a:latin typeface="Cambria Math"/>
                              <a:ea typeface="Cambria Math"/>
                            </a:rPr>
                            <m:t>1</m:t>
                          </m:r>
                        </m:sub>
                        <m:sup>
                          <m:r>
                            <a:rPr lang="en-US" sz="2000" i="1" smtClean="0">
                              <a:latin typeface="Cambria Math" panose="02040503050406030204" pitchFamily="18" charset="0"/>
                              <a:ea typeface="Cambria Math"/>
                            </a:rPr>
                            <m:t>𝑐𝑙𝑖𝑒𝑛𝑡𝑠</m:t>
                          </m:r>
                          <m:r>
                            <a:rPr lang="en-US" sz="2000" i="1" smtClean="0">
                              <a:latin typeface="Cambria Math" panose="02040503050406030204" pitchFamily="18" charset="0"/>
                              <a:ea typeface="Cambria Math"/>
                            </a:rPr>
                            <m:t> </m:t>
                          </m:r>
                          <m:r>
                            <a:rPr lang="fr-MA" sz="2000" b="0" i="1" smtClean="0">
                              <a:latin typeface="Cambria Math" panose="02040503050406030204" pitchFamily="18" charset="0"/>
                              <a:ea typeface="Cambria Math"/>
                            </a:rPr>
                            <m:t>𝑑𝑎𝑛𝑠</m:t>
                          </m:r>
                          <m:r>
                            <a:rPr lang="fr-MA" sz="2000" b="0" i="1" smtClean="0">
                              <a:latin typeface="Cambria Math" panose="02040503050406030204" pitchFamily="18" charset="0"/>
                              <a:ea typeface="Cambria Math"/>
                            </a:rPr>
                            <m:t> </m:t>
                          </m:r>
                          <m:r>
                            <a:rPr lang="fr-MA" sz="2000" b="0" i="1" smtClean="0">
                              <a:latin typeface="Cambria Math" panose="02040503050406030204" pitchFamily="18" charset="0"/>
                              <a:ea typeface="Cambria Math"/>
                            </a:rPr>
                            <m:t>𝑙𝑒</m:t>
                          </m:r>
                          <m:r>
                            <a:rPr lang="fr-MA" sz="2000" b="0" i="1" smtClean="0">
                              <a:latin typeface="Cambria Math" panose="02040503050406030204" pitchFamily="18" charset="0"/>
                              <a:ea typeface="Cambria Math"/>
                            </a:rPr>
                            <m:t> </m:t>
                          </m:r>
                          <m:r>
                            <a:rPr lang="fr-MA" sz="2000" b="0" i="1" smtClean="0">
                              <a:latin typeface="Cambria Math" panose="02040503050406030204" pitchFamily="18" charset="0"/>
                              <a:ea typeface="Cambria Math"/>
                            </a:rPr>
                            <m:t>𝑠𝑒𝑐𝑡𝑒𝑢𝑟</m:t>
                          </m:r>
                        </m:sup>
                        <m:e>
                          <m:sSub>
                            <m:sSubPr>
                              <m:ctrlPr>
                                <a:rPr lang="en-GB" sz="2000" i="1">
                                  <a:latin typeface="Cambria Math" panose="02040503050406030204" pitchFamily="18" charset="0"/>
                                  <a:ea typeface="Cambria Math"/>
                                </a:rPr>
                              </m:ctrlPr>
                            </m:sSubPr>
                            <m:e>
                              <m:r>
                                <a:rPr lang="en-US" sz="2000" i="1">
                                  <a:latin typeface="Cambria Math" panose="02040503050406030204" pitchFamily="18" charset="0"/>
                                  <a:ea typeface="Cambria Math"/>
                                </a:rPr>
                                <m:t>𝑃</m:t>
                              </m:r>
                            </m:e>
                            <m:sub>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𝑖𝑐</m:t>
                              </m:r>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𝑠</m:t>
                              </m:r>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h</m:t>
                              </m:r>
                              <m:r>
                                <a:rPr lang="en-US" sz="2000" i="1">
                                  <a:latin typeface="Cambria Math" panose="02040503050406030204" pitchFamily="18" charset="0"/>
                                  <a:ea typeface="Cambria Math"/>
                                </a:rPr>
                                <m:t>)</m:t>
                              </m:r>
                            </m:sub>
                          </m:sSub>
                        </m:e>
                      </m:nary>
                    </m:oMath>
                  </m:oMathPara>
                </a14:m>
                <a:endParaRPr lang="en-GB" sz="2000" dirty="0">
                  <a:latin typeface="Open Sans" panose="020B0606030504020204" pitchFamily="34" charset="0"/>
                </a:endParaRPr>
              </a:p>
            </p:txBody>
          </p:sp>
        </mc:Choice>
        <mc:Fallback xmlns="">
          <p:sp>
            <p:nvSpPr>
              <p:cNvPr id="22" name="TextBox 21">
                <a:extLst>
                  <a:ext uri="{FF2B5EF4-FFF2-40B4-BE49-F238E27FC236}">
                    <a16:creationId xmlns:a16="http://schemas.microsoft.com/office/drawing/2014/main" id="{E1DC2AF0-C3FA-45B0-A42E-172CBD4EE7EE}"/>
                  </a:ext>
                </a:extLst>
              </p:cNvPr>
              <p:cNvSpPr txBox="1">
                <a:spLocks noRot="1" noChangeAspect="1" noMove="1" noResize="1" noEditPoints="1" noAdjustHandles="1" noChangeArrowheads="1" noChangeShapeType="1" noTextEdit="1"/>
              </p:cNvSpPr>
              <p:nvPr/>
            </p:nvSpPr>
            <p:spPr>
              <a:xfrm>
                <a:off x="1123208" y="2620030"/>
                <a:ext cx="4053867" cy="968535"/>
              </a:xfrm>
              <a:prstGeom prst="rect">
                <a:avLst/>
              </a:prstGeom>
              <a:blipFill>
                <a:blip r:embed="rId4"/>
                <a:stretch>
                  <a:fillRect/>
                </a:stretch>
              </a:blipFill>
            </p:spPr>
            <p:txBody>
              <a:bodyPr/>
              <a:lstStyle/>
              <a:p>
                <a:r>
                  <a:rPr lang="fr-MA">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32297339-F337-4404-A13B-A236FE6EE5C9}"/>
                  </a:ext>
                </a:extLst>
              </p:cNvPr>
              <p:cNvSpPr/>
              <p:nvPr/>
            </p:nvSpPr>
            <p:spPr>
              <a:xfrm>
                <a:off x="897718" y="3845344"/>
                <a:ext cx="6973256" cy="737446"/>
              </a:xfrm>
              <a:prstGeom prst="rect">
                <a:avLst/>
              </a:prstGeom>
            </p:spPr>
            <p:txBody>
              <a:bodyPr wrap="none">
                <a:spAutoFit/>
              </a:bodyPr>
              <a:lstStyle/>
              <a:p>
                <a:r>
                  <a:rPr lang="en-GB" sz="2000" b="1" dirty="0">
                    <a:latin typeface="Open Sans Light" panose="020B0306030504020204" pitchFamily="34" charset="0"/>
                    <a:ea typeface="Open Sans Light" panose="020B0306030504020204" pitchFamily="34" charset="0"/>
                    <a:cs typeface="Open Sans Light" panose="020B0306030504020204" pitchFamily="34" charset="0"/>
                  </a:rPr>
                  <a:t>Avec :</a:t>
                </a:r>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kumimoji="0" lang="en-GB"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bPr>
                      <m:e>
                        <m:r>
                          <a:rPr kumimoji="0" lang="en-US" sz="2000" b="1" i="0"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t>𝐏</m:t>
                        </m:r>
                      </m:e>
                      <m:sub>
                        <m:r>
                          <a:rPr kumimoji="0" lang="en-US" sz="2000" b="1" i="0"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t>(</m:t>
                        </m:r>
                        <m:r>
                          <a:rPr kumimoji="0" lang="en-US" sz="2000" b="1" i="0"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t>𝐢𝐜</m:t>
                        </m:r>
                        <m:r>
                          <a:rPr kumimoji="0" lang="en-US" sz="2000" b="1" i="0"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t>,</m:t>
                        </m:r>
                        <m:r>
                          <a:rPr kumimoji="0" lang="en-US" sz="2000" b="1" i="0"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t>𝐬</m:t>
                        </m:r>
                        <m:r>
                          <a:rPr kumimoji="0" lang="en-US" sz="2000" b="1" i="0"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t>,</m:t>
                        </m:r>
                        <m:r>
                          <a:rPr kumimoji="0" lang="en-US" sz="2000" b="1" i="0"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t>𝐡</m:t>
                        </m:r>
                        <m:r>
                          <a:rPr kumimoji="0" lang="en-US" sz="2000" b="1" i="0"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t>)</m:t>
                        </m:r>
                      </m:sub>
                    </m:sSub>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t> </m:t>
                    </m:r>
                  </m:oMath>
                </a14:m>
                <a:r>
                  <a:rPr lang="en-GB" dirty="0">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m:rPr>
                        <m:nor/>
                      </m:rPr>
                      <a:rPr lang="en-GB">
                        <a:latin typeface="Open Sans" panose="020B0606030504020204" pitchFamily="34" charset="0"/>
                        <a:ea typeface="Open Sans" panose="020B0606030504020204" pitchFamily="34" charset="0"/>
                        <a:cs typeface="Open Sans" panose="020B0606030504020204" pitchFamily="34" charset="0"/>
                      </a:rPr>
                      <m:t> </m:t>
                    </m:r>
                    <m:r>
                      <m:rPr>
                        <m:nor/>
                      </m:rPr>
                      <a:rPr lang="en-GB">
                        <a:latin typeface="Open Sans" panose="020B0606030504020204" pitchFamily="34" charset="0"/>
                        <a:ea typeface="Open Sans" panose="020B0606030504020204" pitchFamily="34" charset="0"/>
                        <a:cs typeface="Open Sans" panose="020B0606030504020204" pitchFamily="34" charset="0"/>
                      </a:rPr>
                      <m:t>demande</m:t>
                    </m:r>
                    <m:r>
                      <m:rPr>
                        <m:nor/>
                      </m:rPr>
                      <a:rPr lang="en-GB">
                        <a:latin typeface="Open Sans" panose="020B0606030504020204" pitchFamily="34" charset="0"/>
                        <a:ea typeface="Open Sans" panose="020B0606030504020204" pitchFamily="34" charset="0"/>
                        <a:cs typeface="Open Sans" panose="020B0606030504020204" pitchFamily="34" charset="0"/>
                      </a:rPr>
                      <m:t> </m:t>
                    </m:r>
                    <m:r>
                      <m:rPr>
                        <m:nor/>
                      </m:rPr>
                      <a:rPr lang="en-GB">
                        <a:latin typeface="Open Sans" panose="020B0606030504020204" pitchFamily="34" charset="0"/>
                        <a:ea typeface="Open Sans" panose="020B0606030504020204" pitchFamily="34" charset="0"/>
                        <a:cs typeface="Open Sans" panose="020B0606030504020204" pitchFamily="34" charset="0"/>
                      </a:rPr>
                      <m:t>d</m:t>
                    </m:r>
                    <m:r>
                      <m:rPr>
                        <m:nor/>
                      </m:rPr>
                      <a:rPr lang="en-GB">
                        <a:latin typeface="Open Sans" panose="020B0606030504020204" pitchFamily="34" charset="0"/>
                        <a:ea typeface="Open Sans" panose="020B0606030504020204" pitchFamily="34" charset="0"/>
                        <a:cs typeface="Open Sans" panose="020B0606030504020204" pitchFamily="34" charset="0"/>
                      </a:rPr>
                      <m:t>′é</m:t>
                    </m:r>
                    <m:r>
                      <m:rPr>
                        <m:nor/>
                      </m:rPr>
                      <a:rPr lang="en-GB">
                        <a:latin typeface="Open Sans" panose="020B0606030504020204" pitchFamily="34" charset="0"/>
                        <a:ea typeface="Open Sans" panose="020B0606030504020204" pitchFamily="34" charset="0"/>
                        <a:cs typeface="Open Sans" panose="020B0606030504020204" pitchFamily="34" charset="0"/>
                      </a:rPr>
                      <m:t>lectricit</m:t>
                    </m:r>
                    <m:r>
                      <m:rPr>
                        <m:nor/>
                      </m:rPr>
                      <a:rPr lang="en-GB">
                        <a:latin typeface="Open Sans" panose="020B0606030504020204" pitchFamily="34" charset="0"/>
                        <a:ea typeface="Open Sans" panose="020B0606030504020204" pitchFamily="34" charset="0"/>
                        <a:cs typeface="Open Sans" panose="020B0606030504020204" pitchFamily="34" charset="0"/>
                      </a:rPr>
                      <m:t>é </m:t>
                    </m:r>
                  </m:oMath>
                </a14:m>
                <a:r>
                  <a:rPr lang="en-GB" dirty="0">
                    <a:effectLst/>
                    <a:latin typeface="Open Sans" panose="020B0606030504020204" pitchFamily="34" charset="0"/>
                    <a:ea typeface="Open Sans" panose="020B0606030504020204" pitchFamily="34" charset="0"/>
                    <a:cs typeface="Open Sans" panose="020B0606030504020204" pitchFamily="34" charset="0"/>
                  </a:rPr>
                  <a:t>de </a:t>
                </a:r>
                <a:r>
                  <a:rPr lang="en-GB" dirty="0" err="1">
                    <a:effectLst/>
                    <a:latin typeface="Open Sans" panose="020B0606030504020204" pitchFamily="34" charset="0"/>
                    <a:ea typeface="Open Sans" panose="020B0606030504020204" pitchFamily="34" charset="0"/>
                    <a:cs typeface="Open Sans" panose="020B0606030504020204" pitchFamily="34" charset="0"/>
                  </a:rPr>
                  <a:t>chaque</a:t>
                </a:r>
                <a:r>
                  <a:rPr lang="en-GB" dirty="0">
                    <a:effectLst/>
                    <a:latin typeface="Open Sans" panose="020B0606030504020204" pitchFamily="34" charset="0"/>
                    <a:ea typeface="Open Sans" panose="020B0606030504020204" pitchFamily="34" charset="0"/>
                    <a:cs typeface="Open Sans" panose="020B0606030504020204" pitchFamily="34" charset="0"/>
                  </a:rPr>
                  <a:t> client </a:t>
                </a:r>
                <a:r>
                  <a:rPr lang="en-GB" b="1" dirty="0">
                    <a:effectLst/>
                    <a:latin typeface="Open Sans" panose="020B0606030504020204" pitchFamily="34" charset="0"/>
                    <a:ea typeface="Open Sans" panose="020B0606030504020204" pitchFamily="34" charset="0"/>
                    <a:cs typeface="Open Sans" panose="020B0606030504020204" pitchFamily="34" charset="0"/>
                  </a:rPr>
                  <a:t>𝐢𝐜</a:t>
                </a:r>
                <a:r>
                  <a:rPr lang="en-GB" dirty="0">
                    <a:effectLst/>
                    <a:latin typeface="Open Sans" panose="020B0606030504020204" pitchFamily="34" charset="0"/>
                    <a:ea typeface="Open Sans" panose="020B0606030504020204" pitchFamily="34" charset="0"/>
                    <a:cs typeface="Open Sans" panose="020B0606030504020204" pitchFamily="34" charset="0"/>
                  </a:rPr>
                  <a:t> du </a:t>
                </a:r>
                <a:r>
                  <a:rPr lang="en-GB" dirty="0" err="1">
                    <a:effectLst/>
                    <a:latin typeface="Open Sans" panose="020B0606030504020204" pitchFamily="34" charset="0"/>
                    <a:ea typeface="Open Sans" panose="020B0606030504020204" pitchFamily="34" charset="0"/>
                    <a:cs typeface="Open Sans" panose="020B0606030504020204" pitchFamily="34" charset="0"/>
                  </a:rPr>
                  <a:t>secteur</a:t>
                </a:r>
                <a:r>
                  <a:rPr lang="en-GB" dirty="0">
                    <a:effectLst/>
                    <a:latin typeface="Open Sans" panose="020B0606030504020204" pitchFamily="34" charset="0"/>
                    <a:ea typeface="Open Sans" panose="020B0606030504020204" pitchFamily="34" charset="0"/>
                    <a:cs typeface="Open Sans" panose="020B0606030504020204" pitchFamily="34" charset="0"/>
                  </a:rPr>
                  <a:t> </a:t>
                </a:r>
                <a:r>
                  <a:rPr lang="en-GB" b="1" dirty="0">
                    <a:effectLst/>
                    <a:latin typeface="Open Sans" panose="020B0606030504020204" pitchFamily="34" charset="0"/>
                    <a:ea typeface="Open Sans" panose="020B0606030504020204" pitchFamily="34" charset="0"/>
                    <a:cs typeface="Open Sans" panose="020B0606030504020204" pitchFamily="34" charset="0"/>
                  </a:rPr>
                  <a:t>s</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25" name="Rectangle 24">
                <a:extLst>
                  <a:ext uri="{FF2B5EF4-FFF2-40B4-BE49-F238E27FC236}">
                    <a16:creationId xmlns:a16="http://schemas.microsoft.com/office/drawing/2014/main" id="{32297339-F337-4404-A13B-A236FE6EE5C9}"/>
                  </a:ext>
                </a:extLst>
              </p:cNvPr>
              <p:cNvSpPr>
                <a:spLocks noRot="1" noChangeAspect="1" noMove="1" noResize="1" noEditPoints="1" noAdjustHandles="1" noChangeArrowheads="1" noChangeShapeType="1" noTextEdit="1"/>
              </p:cNvSpPr>
              <p:nvPr/>
            </p:nvSpPr>
            <p:spPr>
              <a:xfrm>
                <a:off x="897718" y="3845344"/>
                <a:ext cx="6973256" cy="737446"/>
              </a:xfrm>
              <a:prstGeom prst="rect">
                <a:avLst/>
              </a:prstGeom>
              <a:blipFill>
                <a:blip r:embed="rId5"/>
                <a:stretch>
                  <a:fillRect l="-874" t="-4959" b="-8264"/>
                </a:stretch>
              </a:blipFill>
            </p:spPr>
            <p:txBody>
              <a:bodyPr/>
              <a:lstStyle/>
              <a:p>
                <a:r>
                  <a:rPr lang="fr-MA">
                    <a:noFill/>
                  </a:rPr>
                  <a:t> </a:t>
                </a:r>
              </a:p>
            </p:txBody>
          </p:sp>
        </mc:Fallback>
      </mc:AlternateContent>
      <p:sp>
        <p:nvSpPr>
          <p:cNvPr id="11" name="Content Placeholder 3">
            <a:extLst>
              <a:ext uri="{FF2B5EF4-FFF2-40B4-BE49-F238E27FC236}">
                <a16:creationId xmlns:a16="http://schemas.microsoft.com/office/drawing/2014/main" id="{91EEC0CA-88BF-A646-ABF7-E3609D2C07BE}"/>
              </a:ext>
            </a:extLst>
          </p:cNvPr>
          <p:cNvSpPr>
            <a:spLocks noGrp="1"/>
          </p:cNvSpPr>
          <p:nvPr>
            <p:ph idx="1"/>
          </p:nvPr>
        </p:nvSpPr>
        <p:spPr>
          <a:xfrm>
            <a:off x="866296" y="2017837"/>
            <a:ext cx="10515600" cy="549440"/>
          </a:xfrm>
        </p:spPr>
        <p:txBody>
          <a:bodyPr/>
          <a:lstStyle/>
          <a:p>
            <a:pPr marL="0" indent="0">
              <a:lnSpc>
                <a:spcPct val="100000"/>
              </a:lnSpc>
              <a:buNone/>
            </a:pPr>
            <a:r>
              <a:rPr lang="en-GB" sz="2000" b="1" dirty="0" err="1">
                <a:solidFill>
                  <a:schemeClr val="accent5">
                    <a:lumMod val="60000"/>
                    <a:lumOff val="40000"/>
                  </a:schemeClr>
                </a:solidFill>
                <a:latin typeface="Open Sans"/>
              </a:rPr>
              <a:t>Demande</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horaire</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d'électricité</a:t>
            </a:r>
            <a:r>
              <a:rPr lang="en-GB" sz="2000" b="1" dirty="0">
                <a:solidFill>
                  <a:schemeClr val="accent5">
                    <a:lumMod val="60000"/>
                    <a:lumOff val="40000"/>
                  </a:schemeClr>
                </a:solidFill>
                <a:latin typeface="Open Sans"/>
              </a:rPr>
              <a:t> par </a:t>
            </a:r>
            <a:r>
              <a:rPr lang="en-GB" sz="2000" b="1" dirty="0" err="1">
                <a:solidFill>
                  <a:schemeClr val="accent5">
                    <a:lumMod val="60000"/>
                    <a:lumOff val="40000"/>
                  </a:schemeClr>
                </a:solidFill>
                <a:latin typeface="Open Sans"/>
              </a:rPr>
              <a:t>secteur</a:t>
            </a:r>
            <a:endParaRPr lang="en-US" dirty="0">
              <a:solidFill>
                <a:schemeClr val="accent5">
                  <a:lumMod val="60000"/>
                  <a:lumOff val="40000"/>
                </a:schemeClr>
              </a:solidFill>
            </a:endParaRPr>
          </a:p>
          <a:p>
            <a:endParaRPr lang="en-GB" dirty="0"/>
          </a:p>
        </p:txBody>
      </p:sp>
      <p:sp>
        <p:nvSpPr>
          <p:cNvPr id="3" name="Title 10">
            <a:extLst>
              <a:ext uri="{FF2B5EF4-FFF2-40B4-BE49-F238E27FC236}">
                <a16:creationId xmlns:a16="http://schemas.microsoft.com/office/drawing/2014/main" id="{D29CA096-4CEA-47D0-A29A-80F18F4E5E09}"/>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10.1 </a:t>
            </a:r>
            <a:br>
              <a:rPr lang="en-GB" sz="4400" dirty="0">
                <a:latin typeface="Open Sans"/>
              </a:rPr>
            </a:br>
            <a:r>
              <a:rPr lang="en-GB" sz="4400" dirty="0" err="1">
                <a:latin typeface="Open Sans"/>
              </a:rPr>
              <a:t>Agrégation</a:t>
            </a:r>
            <a:r>
              <a:rPr lang="en-GB" sz="4400" dirty="0">
                <a:latin typeface="Open Sans"/>
              </a:rPr>
              <a:t> de la </a:t>
            </a:r>
            <a:r>
              <a:rPr lang="en-GB" sz="4400" dirty="0" err="1">
                <a:latin typeface="Open Sans"/>
              </a:rPr>
              <a:t>demande</a:t>
            </a:r>
            <a:r>
              <a:rPr lang="en-GB" sz="4400" dirty="0">
                <a:latin typeface="Open Sans"/>
              </a:rPr>
              <a:t> </a:t>
            </a:r>
            <a:r>
              <a:rPr lang="en-GB" sz="4400" dirty="0" err="1">
                <a:latin typeface="Open Sans"/>
              </a:rPr>
              <a:t>horaire</a:t>
            </a:r>
            <a:r>
              <a:rPr lang="en-GB" sz="4400" dirty="0">
                <a:latin typeface="Open Sans"/>
              </a:rPr>
              <a:t> </a:t>
            </a:r>
            <a:endParaRPr lang="en-GB" sz="4400" dirty="0">
              <a:latin typeface="Open Sans"/>
              <a:ea typeface="+mj-lt"/>
              <a:cs typeface="+mj-lt"/>
            </a:endParaRPr>
          </a:p>
        </p:txBody>
      </p:sp>
    </p:spTree>
    <p:extLst>
      <p:ext uri="{BB962C8B-B14F-4D97-AF65-F5344CB8AC3E}">
        <p14:creationId xmlns:p14="http://schemas.microsoft.com/office/powerpoint/2010/main" val="422130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raphical user interface, sunburst chart&#10;&#10;Description automatically generated">
            <a:extLst>
              <a:ext uri="{FF2B5EF4-FFF2-40B4-BE49-F238E27FC236}">
                <a16:creationId xmlns:a16="http://schemas.microsoft.com/office/drawing/2014/main" id="{CC171B47-8D3A-468C-B12B-DF349DB65AA5}"/>
              </a:ext>
            </a:extLst>
          </p:cNvPr>
          <p:cNvPicPr>
            <a:picLocks noChangeAspect="1"/>
          </p:cNvPicPr>
          <p:nvPr/>
        </p:nvPicPr>
        <p:blipFill>
          <a:blip r:embed="rId3"/>
          <a:stretch>
            <a:fillRect/>
          </a:stretch>
        </p:blipFill>
        <p:spPr>
          <a:xfrm>
            <a:off x="4665" y="-1148"/>
            <a:ext cx="12198220" cy="686029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3" name="TextBox 12">
            <a:extLst>
              <a:ext uri="{FF2B5EF4-FFF2-40B4-BE49-F238E27FC236}">
                <a16:creationId xmlns:a16="http://schemas.microsoft.com/office/drawing/2014/main" id="{C78B9B80-C35F-4856-B7DB-6557B6DFA2E5}"/>
              </a:ext>
            </a:extLst>
          </p:cNvPr>
          <p:cNvSpPr txBox="1"/>
          <p:nvPr/>
        </p:nvSpPr>
        <p:spPr>
          <a:xfrm>
            <a:off x="2495601" y="4498997"/>
            <a:ext cx="954107" cy="369332"/>
          </a:xfrm>
          <a:prstGeom prst="rect">
            <a:avLst/>
          </a:prstGeom>
          <a:noFill/>
        </p:spPr>
        <p:txBody>
          <a:bodyPr wrap="none" rtlCol="0">
            <a:spAutoFit/>
          </a:bodyPr>
          <a:lstStyle/>
          <a:p>
            <a:endParaRPr lang="en-GB">
              <a:solidFill>
                <a:srgbClr val="000000"/>
              </a:solidFill>
              <a:latin typeface="Open Sans" panose="020B0606030504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1832000-48B8-45E2-BAE4-C0CDCEA323C7}"/>
                  </a:ext>
                </a:extLst>
              </p:cNvPr>
              <p:cNvSpPr txBox="1"/>
              <p:nvPr/>
            </p:nvSpPr>
            <p:spPr>
              <a:xfrm>
                <a:off x="1035507" y="2563153"/>
                <a:ext cx="4160241" cy="9639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𝑷</m:t>
                          </m:r>
                        </m:e>
                        <m:sub>
                          <m:r>
                            <a:rPr lang="en-US" sz="2000" i="1">
                              <a:solidFill>
                                <a:srgbClr val="000000"/>
                              </a:solidFill>
                              <a:latin typeface="Cambria Math" panose="02040503050406030204" pitchFamily="18" charset="0"/>
                            </a:rPr>
                            <m:t>(</m:t>
                          </m:r>
                          <m:r>
                            <a:rPr lang="en-GB" sz="2000" i="1">
                              <a:solidFill>
                                <a:srgbClr val="000000"/>
                              </a:solidFill>
                              <a:latin typeface="Cambria Math"/>
                            </a:rPr>
                            <m:t>𝒉</m:t>
                          </m:r>
                          <m:r>
                            <a:rPr lang="en-US" sz="2000" i="1">
                              <a:solidFill>
                                <a:srgbClr val="000000"/>
                              </a:solidFill>
                              <a:latin typeface="Cambria Math" panose="02040503050406030204" pitchFamily="18" charset="0"/>
                            </a:rPr>
                            <m:t>)</m:t>
                          </m:r>
                        </m:sub>
                      </m:sSub>
                      <m:r>
                        <a:rPr lang="en-GB" sz="2000" i="1">
                          <a:solidFill>
                            <a:srgbClr val="000000"/>
                          </a:solidFill>
                          <a:latin typeface="Cambria Math"/>
                          <a:ea typeface="Cambria Math"/>
                        </a:rPr>
                        <m:t>=</m:t>
                      </m:r>
                      <m:nary>
                        <m:naryPr>
                          <m:chr m:val="∑"/>
                          <m:ctrlPr>
                            <a:rPr lang="en-GB" sz="2000" i="1" smtClean="0">
                              <a:solidFill>
                                <a:srgbClr val="000000"/>
                              </a:solidFill>
                              <a:latin typeface="Cambria Math" panose="02040503050406030204" pitchFamily="18" charset="0"/>
                              <a:ea typeface="Cambria Math"/>
                            </a:rPr>
                          </m:ctrlPr>
                        </m:naryPr>
                        <m:sub>
                          <m:r>
                            <m:rPr>
                              <m:brk m:alnAt="23"/>
                            </m:rPr>
                            <a:rPr lang="en-GB" sz="2000" i="1">
                              <a:solidFill>
                                <a:srgbClr val="000000"/>
                              </a:solidFill>
                              <a:latin typeface="Cambria Math"/>
                              <a:ea typeface="Cambria Math"/>
                            </a:rPr>
                            <m:t>𝑠</m:t>
                          </m:r>
                          <m:r>
                            <a:rPr lang="en-GB" sz="2000" i="1">
                              <a:solidFill>
                                <a:srgbClr val="000000"/>
                              </a:solidFill>
                              <a:latin typeface="Cambria Math"/>
                              <a:ea typeface="Cambria Math"/>
                            </a:rPr>
                            <m:t>=1</m:t>
                          </m:r>
                        </m:sub>
                        <m:sup>
                          <m:r>
                            <a:rPr lang="en-US" sz="2000" i="1" smtClean="0">
                              <a:solidFill>
                                <a:srgbClr val="000000"/>
                              </a:solidFill>
                              <a:latin typeface="Cambria Math" panose="02040503050406030204" pitchFamily="18" charset="0"/>
                              <a:ea typeface="Cambria Math"/>
                            </a:rPr>
                            <m:t>𝑠𝑒𝑐𝑡</m:t>
                          </m:r>
                          <m:r>
                            <a:rPr lang="fr-MA" sz="2000" b="0" i="1" smtClean="0">
                              <a:solidFill>
                                <a:srgbClr val="000000"/>
                              </a:solidFill>
                              <a:latin typeface="Cambria Math" panose="02040503050406030204" pitchFamily="18" charset="0"/>
                              <a:ea typeface="Cambria Math"/>
                            </a:rPr>
                            <m:t>𝑒𝑢</m:t>
                          </m:r>
                          <m:r>
                            <a:rPr lang="en-US" sz="2000" i="1" smtClean="0">
                              <a:solidFill>
                                <a:srgbClr val="000000"/>
                              </a:solidFill>
                              <a:latin typeface="Cambria Math" panose="02040503050406030204" pitchFamily="18" charset="0"/>
                              <a:ea typeface="Cambria Math"/>
                            </a:rPr>
                            <m:t>𝑟𝑠</m:t>
                          </m:r>
                          <m:r>
                            <a:rPr lang="en-US" sz="2000" i="1" smtClean="0">
                              <a:solidFill>
                                <a:srgbClr val="000000"/>
                              </a:solidFill>
                              <a:latin typeface="Cambria Math" panose="02040503050406030204" pitchFamily="18" charset="0"/>
                              <a:ea typeface="Cambria Math"/>
                            </a:rPr>
                            <m:t> </m:t>
                          </m:r>
                          <m:r>
                            <a:rPr lang="fr-MA" sz="2000" b="0" i="1" smtClean="0">
                              <a:solidFill>
                                <a:srgbClr val="000000"/>
                              </a:solidFill>
                              <a:latin typeface="Cambria Math" panose="02040503050406030204" pitchFamily="18" charset="0"/>
                              <a:ea typeface="Cambria Math"/>
                            </a:rPr>
                            <m:t>𝑑𝑎𝑛𝑠</m:t>
                          </m:r>
                          <m:r>
                            <a:rPr lang="fr-MA" sz="2000" b="0" i="1" smtClean="0">
                              <a:solidFill>
                                <a:srgbClr val="000000"/>
                              </a:solidFill>
                              <a:latin typeface="Cambria Math" panose="02040503050406030204" pitchFamily="18" charset="0"/>
                              <a:ea typeface="Cambria Math"/>
                            </a:rPr>
                            <m:t> </m:t>
                          </m:r>
                          <m:r>
                            <a:rPr lang="fr-MA" sz="2000" b="0" i="1" smtClean="0">
                              <a:solidFill>
                                <a:srgbClr val="000000"/>
                              </a:solidFill>
                              <a:latin typeface="Cambria Math" panose="02040503050406030204" pitchFamily="18" charset="0"/>
                              <a:ea typeface="Cambria Math"/>
                            </a:rPr>
                            <m:t>𝑙𝑒</m:t>
                          </m:r>
                          <m:r>
                            <a:rPr lang="en-US" sz="2000" i="1" smtClean="0">
                              <a:solidFill>
                                <a:srgbClr val="000000"/>
                              </a:solidFill>
                              <a:latin typeface="Cambria Math" panose="02040503050406030204" pitchFamily="18" charset="0"/>
                              <a:ea typeface="Cambria Math"/>
                            </a:rPr>
                            <m:t> </m:t>
                          </m:r>
                          <m:r>
                            <a:rPr lang="en-US" sz="2000" i="1" smtClean="0">
                              <a:solidFill>
                                <a:srgbClr val="000000"/>
                              </a:solidFill>
                              <a:latin typeface="Cambria Math" panose="02040503050406030204" pitchFamily="18" charset="0"/>
                              <a:ea typeface="Cambria Math"/>
                            </a:rPr>
                            <m:t>𝑠𝑦𝑠𝑡𝑒𝑚𝑒</m:t>
                          </m:r>
                        </m:sup>
                        <m:e>
                          <m:d>
                            <m:dPr>
                              <m:ctrlPr>
                                <a:rPr lang="en-GB" sz="2000" i="1">
                                  <a:solidFill>
                                    <a:srgbClr val="000000"/>
                                  </a:solidFill>
                                  <a:latin typeface="Cambria Math" panose="02040503050406030204" pitchFamily="18" charset="0"/>
                                  <a:ea typeface="Cambria Math"/>
                                </a:rPr>
                              </m:ctrlPr>
                            </m:dPr>
                            <m:e>
                              <m:sSub>
                                <m:sSubPr>
                                  <m:ctrlPr>
                                    <a:rPr lang="en-GB" sz="2000" i="1">
                                      <a:solidFill>
                                        <a:srgbClr val="000000"/>
                                      </a:solidFill>
                                      <a:latin typeface="Cambria Math" panose="02040503050406030204" pitchFamily="18" charset="0"/>
                                      <a:ea typeface="Cambria Math"/>
                                    </a:rPr>
                                  </m:ctrlPr>
                                </m:sSubPr>
                                <m:e>
                                  <m:r>
                                    <a:rPr lang="en-US" sz="2000" i="1" smtClean="0">
                                      <a:solidFill>
                                        <a:srgbClr val="000000"/>
                                      </a:solidFill>
                                      <a:latin typeface="Cambria Math" panose="02040503050406030204" pitchFamily="18" charset="0"/>
                                      <a:ea typeface="Cambria Math"/>
                                    </a:rPr>
                                    <m:t>𝑃</m:t>
                                  </m:r>
                                </m:e>
                                <m:sub>
                                  <m:d>
                                    <m:dPr>
                                      <m:ctrlPr>
                                        <a:rPr lang="en-GB" sz="2000" i="1">
                                          <a:solidFill>
                                            <a:srgbClr val="000000"/>
                                          </a:solidFill>
                                          <a:latin typeface="Cambria Math" panose="02040503050406030204" pitchFamily="18" charset="0"/>
                                          <a:ea typeface="Cambria Math"/>
                                        </a:rPr>
                                      </m:ctrlPr>
                                    </m:dPr>
                                    <m:e>
                                      <m:r>
                                        <a:rPr lang="en-GB" sz="2000" i="1">
                                          <a:solidFill>
                                            <a:srgbClr val="000000"/>
                                          </a:solidFill>
                                          <a:latin typeface="Cambria Math"/>
                                          <a:ea typeface="Cambria Math"/>
                                        </a:rPr>
                                        <m:t>𝑠</m:t>
                                      </m:r>
                                      <m:r>
                                        <a:rPr lang="en-GB" sz="2000" i="1">
                                          <a:solidFill>
                                            <a:srgbClr val="000000"/>
                                          </a:solidFill>
                                          <a:latin typeface="Cambria Math"/>
                                          <a:ea typeface="Cambria Math"/>
                                        </a:rPr>
                                        <m:t>,</m:t>
                                      </m:r>
                                      <m:r>
                                        <a:rPr lang="en-GB" sz="2000" i="1">
                                          <a:solidFill>
                                            <a:srgbClr val="000000"/>
                                          </a:solidFill>
                                          <a:latin typeface="Cambria Math"/>
                                          <a:ea typeface="Cambria Math"/>
                                        </a:rPr>
                                        <m:t>h</m:t>
                                      </m:r>
                                    </m:e>
                                  </m:d>
                                </m:sub>
                              </m:sSub>
                            </m:e>
                          </m:d>
                        </m:e>
                      </m:nary>
                    </m:oMath>
                  </m:oMathPara>
                </a14:m>
                <a:endParaRPr lang="en-GB" sz="2000" dirty="0">
                  <a:solidFill>
                    <a:srgbClr val="000000"/>
                  </a:solidFill>
                  <a:latin typeface="Open Sans" panose="020B0606030504020204" pitchFamily="34" charset="0"/>
                </a:endParaRPr>
              </a:p>
            </p:txBody>
          </p:sp>
        </mc:Choice>
        <mc:Fallback xmlns="">
          <p:sp>
            <p:nvSpPr>
              <p:cNvPr id="15" name="TextBox 14">
                <a:extLst>
                  <a:ext uri="{FF2B5EF4-FFF2-40B4-BE49-F238E27FC236}">
                    <a16:creationId xmlns:a16="http://schemas.microsoft.com/office/drawing/2014/main" id="{A1832000-48B8-45E2-BAE4-C0CDCEA323C7}"/>
                  </a:ext>
                </a:extLst>
              </p:cNvPr>
              <p:cNvSpPr txBox="1">
                <a:spLocks noRot="1" noChangeAspect="1" noMove="1" noResize="1" noEditPoints="1" noAdjustHandles="1" noChangeArrowheads="1" noChangeShapeType="1" noTextEdit="1"/>
              </p:cNvSpPr>
              <p:nvPr/>
            </p:nvSpPr>
            <p:spPr>
              <a:xfrm>
                <a:off x="1035507" y="2563153"/>
                <a:ext cx="4160241" cy="963982"/>
              </a:xfrm>
              <a:prstGeom prst="rect">
                <a:avLst/>
              </a:prstGeom>
              <a:blipFill>
                <a:blip r:embed="rId4"/>
                <a:stretch>
                  <a:fillRect/>
                </a:stretch>
              </a:blipFill>
            </p:spPr>
            <p:txBody>
              <a:bodyPr/>
              <a:lstStyle/>
              <a:p>
                <a:r>
                  <a:rPr lang="fr-MA">
                    <a:noFill/>
                  </a:rPr>
                  <a:t> </a:t>
                </a:r>
              </a:p>
            </p:txBody>
          </p:sp>
        </mc:Fallback>
      </mc:AlternateContent>
      <p:sp>
        <p:nvSpPr>
          <p:cNvPr id="11" name="Content Placeholder 3">
            <a:extLst>
              <a:ext uri="{FF2B5EF4-FFF2-40B4-BE49-F238E27FC236}">
                <a16:creationId xmlns:a16="http://schemas.microsoft.com/office/drawing/2014/main" id="{B39DBE57-2C22-8440-9676-DD3BAA35ABF5}"/>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err="1">
                <a:solidFill>
                  <a:schemeClr val="accent5">
                    <a:lumMod val="60000"/>
                    <a:lumOff val="40000"/>
                  </a:schemeClr>
                </a:solidFill>
                <a:latin typeface="Open Sans"/>
              </a:rPr>
              <a:t>Demande</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horaire</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totale</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d'électricité</a:t>
            </a:r>
            <a:endParaRPr lang="en-GB"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8D30E12-2274-C24B-B0E7-C59D753D013B}"/>
                  </a:ext>
                </a:extLst>
              </p:cNvPr>
              <p:cNvSpPr/>
              <p:nvPr/>
            </p:nvSpPr>
            <p:spPr>
              <a:xfrm>
                <a:off x="864445" y="3983977"/>
                <a:ext cx="6489943" cy="729367"/>
              </a:xfrm>
              <a:prstGeom prst="rect">
                <a:avLst/>
              </a:prstGeom>
            </p:spPr>
            <p:txBody>
              <a:bodyPr wrap="square">
                <a:spAutoFit/>
              </a:bodyPr>
              <a:lstStyle/>
              <a:p>
                <a:r>
                  <a:rPr lang="en-GB"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Avec:</a:t>
                </a:r>
              </a:p>
              <a:p>
                <a:pPr/>
                <a14:m>
                  <m:oMathPara xmlns:m="http://schemas.openxmlformats.org/officeDocument/2006/math">
                    <m:oMathParaPr>
                      <m:jc m:val="centerGroup"/>
                    </m:oMathParaPr>
                    <m:oMath xmlns:m="http://schemas.openxmlformats.org/officeDocument/2006/math">
                      <m:sSub>
                        <m:sSubPr>
                          <m:ctrlPr>
                            <a:rPr lang="en-GB" sz="2000" b="1" i="1">
                              <a:solidFill>
                                <a:prstClr val="black"/>
                              </a:solidFill>
                              <a:latin typeface="Cambria Math" panose="02040503050406030204" pitchFamily="18" charset="0"/>
                            </a:rPr>
                          </m:ctrlPr>
                        </m:sSubPr>
                        <m:e>
                          <m:r>
                            <a:rPr lang="en-US" sz="2000" b="1" i="1">
                              <a:solidFill>
                                <a:prstClr val="black"/>
                              </a:solidFill>
                              <a:latin typeface="Cambria Math" panose="02040503050406030204" pitchFamily="18" charset="0"/>
                            </a:rPr>
                            <m:t>𝑷</m:t>
                          </m:r>
                        </m:e>
                        <m:sub>
                          <m:d>
                            <m:dPr>
                              <m:ctrlPr>
                                <a:rPr lang="en-GB" sz="2000" b="1" i="1">
                                  <a:solidFill>
                                    <a:prstClr val="black"/>
                                  </a:solidFill>
                                  <a:latin typeface="Cambria Math" panose="02040503050406030204" pitchFamily="18" charset="0"/>
                                </a:rPr>
                              </m:ctrlPr>
                            </m:dPr>
                            <m:e>
                              <m:r>
                                <a:rPr lang="en-GB" sz="2000" b="1" i="1">
                                  <a:solidFill>
                                    <a:prstClr val="black"/>
                                  </a:solidFill>
                                  <a:latin typeface="Cambria Math" panose="02040503050406030204" pitchFamily="18" charset="0"/>
                                </a:rPr>
                                <m:t>𝒔</m:t>
                              </m:r>
                              <m:r>
                                <a:rPr lang="en-GB" sz="2000" b="1" i="1">
                                  <a:solidFill>
                                    <a:prstClr val="black"/>
                                  </a:solidFill>
                                  <a:latin typeface="Cambria Math" panose="02040503050406030204" pitchFamily="18" charset="0"/>
                                </a:rPr>
                                <m:t>,</m:t>
                              </m:r>
                              <m:r>
                                <a:rPr lang="en-GB" sz="2000" b="1" i="1">
                                  <a:solidFill>
                                    <a:prstClr val="black"/>
                                  </a:solidFill>
                                  <a:latin typeface="Cambria Math" panose="02040503050406030204" pitchFamily="18" charset="0"/>
                                </a:rPr>
                                <m:t>𝒉</m:t>
                              </m:r>
                            </m:e>
                          </m:d>
                        </m:sub>
                      </m:sSub>
                      <m:r>
                        <a:rPr lang="en-GB" sz="2000" i="1">
                          <a:solidFill>
                            <a:prstClr val="black"/>
                          </a:solidFill>
                          <a:latin typeface="Cambria Math" panose="02040503050406030204" pitchFamily="18" charset="0"/>
                        </a:rPr>
                        <m:t>:</m:t>
                      </m:r>
                      <m:r>
                        <m:rPr>
                          <m:nor/>
                        </m:rPr>
                        <a:rPr lang="fr-MA" b="0" i="0" smtClean="0">
                          <a:latin typeface="Open Sans" panose="020B0606030504020204" pitchFamily="34" charset="0"/>
                          <a:ea typeface="Open Sans" panose="020B0606030504020204" pitchFamily="34" charset="0"/>
                          <a:cs typeface="Open Sans" panose="020B0606030504020204" pitchFamily="34" charset="0"/>
                        </a:rPr>
                        <m:t> </m:t>
                      </m:r>
                      <m:r>
                        <m:rPr>
                          <m:nor/>
                        </m:rPr>
                        <a:rPr lang="en-GB">
                          <a:latin typeface="Open Sans" panose="020B0606030504020204" pitchFamily="34" charset="0"/>
                          <a:ea typeface="Open Sans" panose="020B0606030504020204" pitchFamily="34" charset="0"/>
                          <a:cs typeface="Open Sans" panose="020B0606030504020204" pitchFamily="34" charset="0"/>
                        </a:rPr>
                        <m:t> </m:t>
                      </m:r>
                      <m:r>
                        <m:rPr>
                          <m:nor/>
                        </m:rPr>
                        <a:rPr lang="en-GB">
                          <a:latin typeface="Open Sans" panose="020B0606030504020204" pitchFamily="34" charset="0"/>
                          <a:ea typeface="Open Sans" panose="020B0606030504020204" pitchFamily="34" charset="0"/>
                          <a:cs typeface="Open Sans" panose="020B0606030504020204" pitchFamily="34" charset="0"/>
                        </a:rPr>
                        <m:t>demande</m:t>
                      </m:r>
                      <m:r>
                        <m:rPr>
                          <m:nor/>
                        </m:rPr>
                        <a:rPr lang="en-GB">
                          <a:latin typeface="Open Sans" panose="020B0606030504020204" pitchFamily="34" charset="0"/>
                          <a:ea typeface="Open Sans" panose="020B0606030504020204" pitchFamily="34" charset="0"/>
                          <a:cs typeface="Open Sans" panose="020B0606030504020204" pitchFamily="34" charset="0"/>
                        </a:rPr>
                        <m:t> </m:t>
                      </m:r>
                      <m:r>
                        <m:rPr>
                          <m:nor/>
                        </m:rPr>
                        <a:rPr lang="en-GB">
                          <a:latin typeface="Open Sans" panose="020B0606030504020204" pitchFamily="34" charset="0"/>
                          <a:ea typeface="Open Sans" panose="020B0606030504020204" pitchFamily="34" charset="0"/>
                          <a:cs typeface="Open Sans" panose="020B0606030504020204" pitchFamily="34" charset="0"/>
                        </a:rPr>
                        <m:t>d</m:t>
                      </m:r>
                      <m:r>
                        <m:rPr>
                          <m:nor/>
                        </m:rPr>
                        <a:rPr lang="en-GB">
                          <a:latin typeface="Open Sans" panose="020B0606030504020204" pitchFamily="34" charset="0"/>
                          <a:ea typeface="Open Sans" panose="020B0606030504020204" pitchFamily="34" charset="0"/>
                          <a:cs typeface="Open Sans" panose="020B0606030504020204" pitchFamily="34" charset="0"/>
                        </a:rPr>
                        <m:t>′é</m:t>
                      </m:r>
                      <m:r>
                        <m:rPr>
                          <m:nor/>
                        </m:rPr>
                        <a:rPr lang="en-GB">
                          <a:latin typeface="Open Sans" panose="020B0606030504020204" pitchFamily="34" charset="0"/>
                          <a:ea typeface="Open Sans" panose="020B0606030504020204" pitchFamily="34" charset="0"/>
                          <a:cs typeface="Open Sans" panose="020B0606030504020204" pitchFamily="34" charset="0"/>
                        </a:rPr>
                        <m:t>lectricit</m:t>
                      </m:r>
                      <m:r>
                        <m:rPr>
                          <m:nor/>
                        </m:rPr>
                        <a:rPr lang="en-GB">
                          <a:latin typeface="Open Sans" panose="020B0606030504020204" pitchFamily="34" charset="0"/>
                          <a:ea typeface="Open Sans" panose="020B0606030504020204" pitchFamily="34" charset="0"/>
                          <a:cs typeface="Open Sans" panose="020B0606030504020204" pitchFamily="34" charset="0"/>
                        </a:rPr>
                        <m:t>é </m:t>
                      </m:r>
                      <m:r>
                        <m:rPr>
                          <m:nor/>
                        </m:rPr>
                        <a:rPr lang="en-GB">
                          <a:latin typeface="Open Sans" panose="020B0606030504020204" pitchFamily="34" charset="0"/>
                          <a:ea typeface="Open Sans" panose="020B0606030504020204" pitchFamily="34" charset="0"/>
                          <a:cs typeface="Open Sans" panose="020B0606030504020204" pitchFamily="34" charset="0"/>
                        </a:rPr>
                        <m:t>de</m:t>
                      </m:r>
                      <m:r>
                        <m:rPr>
                          <m:nor/>
                        </m:rPr>
                        <a:rPr lang="en-GB">
                          <a:latin typeface="Open Sans" panose="020B0606030504020204" pitchFamily="34" charset="0"/>
                          <a:ea typeface="Open Sans" panose="020B0606030504020204" pitchFamily="34" charset="0"/>
                          <a:cs typeface="Open Sans" panose="020B0606030504020204" pitchFamily="34" charset="0"/>
                        </a:rPr>
                        <m:t> </m:t>
                      </m:r>
                      <m:r>
                        <m:rPr>
                          <m:nor/>
                        </m:rPr>
                        <a:rPr lang="en-GB">
                          <a:latin typeface="Open Sans" panose="020B0606030504020204" pitchFamily="34" charset="0"/>
                          <a:ea typeface="Open Sans" panose="020B0606030504020204" pitchFamily="34" charset="0"/>
                          <a:cs typeface="Open Sans" panose="020B0606030504020204" pitchFamily="34" charset="0"/>
                        </a:rPr>
                        <m:t>chaque</m:t>
                      </m:r>
                      <m:r>
                        <m:rPr>
                          <m:nor/>
                        </m:rPr>
                        <a:rPr lang="en-GB">
                          <a:latin typeface="Open Sans" panose="020B0606030504020204" pitchFamily="34" charset="0"/>
                          <a:ea typeface="Open Sans" panose="020B0606030504020204" pitchFamily="34" charset="0"/>
                          <a:cs typeface="Open Sans" panose="020B0606030504020204" pitchFamily="34" charset="0"/>
                        </a:rPr>
                        <m:t> </m:t>
                      </m:r>
                      <m:r>
                        <m:rPr>
                          <m:nor/>
                        </m:rPr>
                        <a:rPr lang="en-GB">
                          <a:latin typeface="Open Sans" panose="020B0606030504020204" pitchFamily="34" charset="0"/>
                          <a:ea typeface="Open Sans" panose="020B0606030504020204" pitchFamily="34" charset="0"/>
                          <a:cs typeface="Open Sans" panose="020B0606030504020204" pitchFamily="34" charset="0"/>
                        </a:rPr>
                        <m:t>secteur</m:t>
                      </m:r>
                      <m:r>
                        <m:rPr>
                          <m:nor/>
                        </m:rPr>
                        <a:rPr lang="en-GB">
                          <a:latin typeface="Open Sans" panose="020B0606030504020204" pitchFamily="34" charset="0"/>
                          <a:ea typeface="Open Sans" panose="020B0606030504020204" pitchFamily="34" charset="0"/>
                          <a:cs typeface="Open Sans" panose="020B0606030504020204" pitchFamily="34" charset="0"/>
                        </a:rPr>
                        <m:t> </m:t>
                      </m:r>
                      <m:r>
                        <m:rPr>
                          <m:nor/>
                        </m:rPr>
                        <a:rPr lang="en-GB" b="1">
                          <a:latin typeface="Open Sans" panose="020B0606030504020204" pitchFamily="34" charset="0"/>
                          <a:ea typeface="Open Sans" panose="020B0606030504020204" pitchFamily="34" charset="0"/>
                          <a:cs typeface="Open Sans" panose="020B0606030504020204" pitchFamily="34" charset="0"/>
                        </a:rPr>
                        <m:t>s</m:t>
                      </m:r>
                    </m:oMath>
                  </m:oMathPara>
                </a14:m>
                <a:endParaRPr lang="en-GB" b="1"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6" name="Rectangle 15">
                <a:extLst>
                  <a:ext uri="{FF2B5EF4-FFF2-40B4-BE49-F238E27FC236}">
                    <a16:creationId xmlns:a16="http://schemas.microsoft.com/office/drawing/2014/main" id="{88D30E12-2274-C24B-B0E7-C59D753D013B}"/>
                  </a:ext>
                </a:extLst>
              </p:cNvPr>
              <p:cNvSpPr>
                <a:spLocks noRot="1" noChangeAspect="1" noMove="1" noResize="1" noEditPoints="1" noAdjustHandles="1" noChangeArrowheads="1" noChangeShapeType="1" noTextEdit="1"/>
              </p:cNvSpPr>
              <p:nvPr/>
            </p:nvSpPr>
            <p:spPr>
              <a:xfrm>
                <a:off x="864445" y="3983977"/>
                <a:ext cx="6489943" cy="729367"/>
              </a:xfrm>
              <a:prstGeom prst="rect">
                <a:avLst/>
              </a:prstGeom>
              <a:blipFill>
                <a:blip r:embed="rId5"/>
                <a:stretch>
                  <a:fillRect l="-1034" t="-5042" b="-5882"/>
                </a:stretch>
              </a:blipFill>
            </p:spPr>
            <p:txBody>
              <a:bodyPr/>
              <a:lstStyle/>
              <a:p>
                <a:r>
                  <a:rPr lang="fr-MA">
                    <a:noFill/>
                  </a:rPr>
                  <a:t> </a:t>
                </a:r>
              </a:p>
            </p:txBody>
          </p:sp>
        </mc:Fallback>
      </mc:AlternateContent>
      <p:sp>
        <p:nvSpPr>
          <p:cNvPr id="3" name="Title 10">
            <a:extLst>
              <a:ext uri="{FF2B5EF4-FFF2-40B4-BE49-F238E27FC236}">
                <a16:creationId xmlns:a16="http://schemas.microsoft.com/office/drawing/2014/main" id="{265EA97B-525A-4D52-B159-CF732EEDBF03}"/>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10.1 </a:t>
            </a:r>
            <a:br>
              <a:rPr lang="en-GB" sz="4400" dirty="0">
                <a:latin typeface="Open Sans"/>
              </a:rPr>
            </a:br>
            <a:r>
              <a:rPr lang="en-GB" sz="4400" dirty="0" err="1">
                <a:latin typeface="Open Sans"/>
              </a:rPr>
              <a:t>Agrégation</a:t>
            </a:r>
            <a:r>
              <a:rPr lang="en-GB" sz="4400" dirty="0">
                <a:latin typeface="Open Sans"/>
              </a:rPr>
              <a:t> de la </a:t>
            </a:r>
            <a:r>
              <a:rPr lang="en-GB" sz="4400" dirty="0" err="1">
                <a:latin typeface="Open Sans"/>
              </a:rPr>
              <a:t>demande</a:t>
            </a:r>
            <a:r>
              <a:rPr lang="en-GB" sz="4400" dirty="0">
                <a:latin typeface="Open Sans"/>
              </a:rPr>
              <a:t> </a:t>
            </a:r>
            <a:r>
              <a:rPr lang="en-GB" sz="4400" dirty="0" err="1">
                <a:latin typeface="Open Sans"/>
              </a:rPr>
              <a:t>horaire</a:t>
            </a:r>
            <a:r>
              <a:rPr lang="en-GB" sz="4400" dirty="0">
                <a:latin typeface="Open Sans"/>
              </a:rPr>
              <a:t> </a:t>
            </a:r>
            <a:endParaRPr lang="en-GB" sz="4400" dirty="0">
              <a:latin typeface="Open Sans"/>
              <a:ea typeface="+mj-lt"/>
              <a:cs typeface="+mj-lt"/>
            </a:endParaRPr>
          </a:p>
        </p:txBody>
      </p:sp>
    </p:spTree>
    <p:extLst>
      <p:ext uri="{BB962C8B-B14F-4D97-AF65-F5344CB8AC3E}">
        <p14:creationId xmlns:p14="http://schemas.microsoft.com/office/powerpoint/2010/main" val="76218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371460136"/>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dirty="0" err="1">
                <a:latin typeface="Open Sans"/>
              </a:rPr>
              <a:t>Prévision</a:t>
            </a:r>
            <a:r>
              <a:rPr lang="en-US" sz="1800" dirty="0">
                <a:latin typeface="Open Sans"/>
              </a:rPr>
              <a:t> de la </a:t>
            </a:r>
            <a:r>
              <a:rPr lang="en-US" sz="1800" dirty="0" err="1">
                <a:latin typeface="Open Sans"/>
              </a:rPr>
              <a:t>demande</a:t>
            </a:r>
            <a:r>
              <a:rPr lang="en-US" sz="1800" dirty="0">
                <a:latin typeface="Open Sans"/>
              </a:rPr>
              <a:t> </a:t>
            </a:r>
            <a:r>
              <a:rPr lang="en-US" sz="1800" dirty="0" err="1">
                <a:latin typeface="Open Sans"/>
              </a:rPr>
              <a:t>horaire</a:t>
            </a:r>
            <a:r>
              <a:rPr lang="en-US" sz="1800" dirty="0">
                <a:latin typeface="Open Sans"/>
              </a:rPr>
              <a:t> </a:t>
            </a:r>
            <a:r>
              <a:rPr lang="en-US" sz="1800" dirty="0" err="1">
                <a:latin typeface="Open Sans"/>
              </a:rPr>
              <a:t>d'électricité</a:t>
            </a:r>
            <a:r>
              <a:rPr lang="en-US" sz="1800" dirty="0">
                <a:latin typeface="Open Sans"/>
              </a:rPr>
              <a:t> dans MAED</a:t>
            </a:r>
            <a:r>
              <a:rPr lang="en-US" dirty="0">
                <a:latin typeface="Open Sans"/>
              </a:rPr>
              <a:t>-EL</a:t>
            </a:r>
            <a:endParaRPr lang="en-US" sz="1800" dirty="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67257" y="2137902"/>
            <a:ext cx="10515600" cy="549440"/>
          </a:xfrm>
        </p:spPr>
        <p:txBody>
          <a:bodyPr/>
          <a:lstStyle/>
          <a:p>
            <a:pPr marL="0" indent="0">
              <a:lnSpc>
                <a:spcPct val="100000"/>
              </a:lnSpc>
              <a:buNone/>
            </a:pPr>
            <a:r>
              <a:rPr lang="en-GB" sz="2000" b="1" dirty="0" err="1">
                <a:solidFill>
                  <a:schemeClr val="accent5">
                    <a:lumMod val="60000"/>
                    <a:lumOff val="40000"/>
                  </a:schemeClr>
                </a:solidFill>
                <a:latin typeface="Open Sans"/>
              </a:rPr>
              <a:t>Étapes</a:t>
            </a:r>
            <a:r>
              <a:rPr lang="en-GB" sz="2000" b="1" dirty="0">
                <a:solidFill>
                  <a:schemeClr val="accent5">
                    <a:lumMod val="60000"/>
                    <a:lumOff val="40000"/>
                  </a:schemeClr>
                </a:solidFill>
                <a:latin typeface="Open Sans"/>
              </a:rPr>
              <a:t> de la </a:t>
            </a:r>
            <a:r>
              <a:rPr lang="en-GB" sz="2000" b="1" dirty="0" err="1">
                <a:solidFill>
                  <a:schemeClr val="accent5">
                    <a:lumMod val="60000"/>
                    <a:lumOff val="40000"/>
                  </a:schemeClr>
                </a:solidFill>
                <a:latin typeface="Open Sans"/>
              </a:rPr>
              <a:t>prévision</a:t>
            </a:r>
            <a:r>
              <a:rPr lang="en-GB" sz="2000" b="1" dirty="0">
                <a:solidFill>
                  <a:schemeClr val="accent5">
                    <a:lumMod val="60000"/>
                    <a:lumOff val="40000"/>
                  </a:schemeClr>
                </a:solidFill>
                <a:latin typeface="Open Sans"/>
              </a:rPr>
              <a:t> de la </a:t>
            </a:r>
            <a:r>
              <a:rPr lang="en-GB" sz="2000" b="1" dirty="0" err="1">
                <a:solidFill>
                  <a:schemeClr val="accent5">
                    <a:lumMod val="60000"/>
                    <a:lumOff val="40000"/>
                  </a:schemeClr>
                </a:solidFill>
                <a:latin typeface="Open Sans"/>
              </a:rPr>
              <a:t>demande</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horaire</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d'électricité</a:t>
            </a:r>
            <a:endParaRPr lang="en-US" dirty="0">
              <a:solidFill>
                <a:schemeClr val="accent5">
                  <a:lumMod val="60000"/>
                  <a:lumOff val="40000"/>
                </a:schemeClr>
              </a:solidFill>
            </a:endParaRPr>
          </a:p>
          <a:p>
            <a:endParaRPr lang="en-GB" dirty="0"/>
          </a:p>
        </p:txBody>
      </p:sp>
      <p:sp>
        <p:nvSpPr>
          <p:cNvPr id="17" name="Title 10">
            <a:extLst>
              <a:ext uri="{FF2B5EF4-FFF2-40B4-BE49-F238E27FC236}">
                <a16:creationId xmlns:a16="http://schemas.microsoft.com/office/drawing/2014/main" id="{2EE5576E-4607-D240-BF23-39C3D1FD373B}"/>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10.2 </a:t>
            </a:r>
            <a:r>
              <a:rPr lang="en-GB" sz="4400" dirty="0" err="1">
                <a:latin typeface="Open Sans"/>
              </a:rPr>
              <a:t>Élaboration</a:t>
            </a:r>
            <a:r>
              <a:rPr lang="en-GB" sz="4400" dirty="0">
                <a:latin typeface="Open Sans"/>
              </a:rPr>
              <a:t> de </a:t>
            </a:r>
            <a:r>
              <a:rPr lang="en-GB" sz="4400" dirty="0" err="1">
                <a:latin typeface="Open Sans"/>
              </a:rPr>
              <a:t>scénarios</a:t>
            </a:r>
            <a:r>
              <a:rPr lang="en-GB" sz="4400" dirty="0">
                <a:latin typeface="Open Sans"/>
              </a:rPr>
              <a:t>: données </a:t>
            </a:r>
            <a:r>
              <a:rPr lang="en-GB" sz="4400" dirty="0" err="1">
                <a:latin typeface="Open Sans"/>
              </a:rPr>
              <a:t>temporelles</a:t>
            </a:r>
            <a:r>
              <a:rPr lang="en-GB" sz="4400" dirty="0">
                <a:latin typeface="Open Sans"/>
              </a:rPr>
              <a:t> </a:t>
            </a:r>
            <a:endParaRPr lang="en-GB" sz="4400" dirty="0">
              <a:ea typeface="+mj-lt"/>
              <a:cs typeface="+mj-lt"/>
            </a:endParaRPr>
          </a:p>
        </p:txBody>
      </p:sp>
    </p:spTree>
    <p:extLst>
      <p:ext uri="{BB962C8B-B14F-4D97-AF65-F5344CB8AC3E}">
        <p14:creationId xmlns:p14="http://schemas.microsoft.com/office/powerpoint/2010/main" val="208781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F2D120E2-DE88-455F-9CA7-277636161EB5}"/>
              </a:ext>
            </a:extLst>
          </p:cNvPr>
          <p:cNvGraphicFramePr/>
          <p:nvPr>
            <p:extLst>
              <p:ext uri="{D42A27DB-BD31-4B8C-83A1-F6EECF244321}">
                <p14:modId xmlns:p14="http://schemas.microsoft.com/office/powerpoint/2010/main" val="12829706"/>
              </p:ext>
            </p:extLst>
          </p:nvPr>
        </p:nvGraphicFramePr>
        <p:xfrm>
          <a:off x="915210" y="2007268"/>
          <a:ext cx="10587695" cy="429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3BB95EF0-E28B-0F45-B5F4-0E90D17E237F}"/>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err="1">
                <a:solidFill>
                  <a:schemeClr val="accent5">
                    <a:lumMod val="60000"/>
                    <a:lumOff val="40000"/>
                  </a:schemeClr>
                </a:solidFill>
                <a:latin typeface="Open Sans"/>
              </a:rPr>
              <a:t>données</a:t>
            </a:r>
            <a:r>
              <a:rPr lang="en-GB" sz="2000" b="1" dirty="0">
                <a:solidFill>
                  <a:schemeClr val="accent5">
                    <a:lumMod val="60000"/>
                    <a:lumOff val="40000"/>
                  </a:schemeClr>
                </a:solidFill>
                <a:latin typeface="Open Sans"/>
              </a:rPr>
              <a:t> </a:t>
            </a:r>
            <a:r>
              <a:rPr lang="en-GB" sz="2000" b="1" dirty="0" err="1">
                <a:solidFill>
                  <a:schemeClr val="accent5">
                    <a:lumMod val="60000"/>
                    <a:lumOff val="40000"/>
                  </a:schemeClr>
                </a:solidFill>
                <a:latin typeface="Open Sans"/>
              </a:rPr>
              <a:t>d'entrée</a:t>
            </a:r>
            <a:r>
              <a:rPr lang="en-GB" sz="2000" b="1" dirty="0">
                <a:solidFill>
                  <a:schemeClr val="accent5">
                    <a:lumMod val="60000"/>
                    <a:lumOff val="40000"/>
                  </a:schemeClr>
                </a:solidFill>
                <a:latin typeface="Open Sans"/>
              </a:rPr>
              <a:t> du </a:t>
            </a:r>
            <a:r>
              <a:rPr lang="en-GB" sz="2000" b="1" dirty="0" err="1">
                <a:solidFill>
                  <a:schemeClr val="accent5">
                    <a:lumMod val="60000"/>
                    <a:lumOff val="40000"/>
                  </a:schemeClr>
                </a:solidFill>
                <a:latin typeface="Open Sans"/>
              </a:rPr>
              <a:t>scénario</a:t>
            </a:r>
            <a:endParaRPr lang="en-GB" dirty="0"/>
          </a:p>
        </p:txBody>
      </p:sp>
      <p:sp>
        <p:nvSpPr>
          <p:cNvPr id="47" name="Title 10">
            <a:extLst>
              <a:ext uri="{FF2B5EF4-FFF2-40B4-BE49-F238E27FC236}">
                <a16:creationId xmlns:a16="http://schemas.microsoft.com/office/drawing/2014/main" id="{006F2582-9E25-4B90-82CC-1F504129E966}"/>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SESSION 10.2 Élaboration de </a:t>
            </a:r>
            <a:r>
              <a:rPr lang="en-GB" sz="4400" dirty="0" err="1">
                <a:latin typeface="Open Sans"/>
              </a:rPr>
              <a:t>scénarios</a:t>
            </a:r>
            <a:r>
              <a:rPr lang="en-GB" sz="4400" dirty="0">
                <a:latin typeface="Open Sans"/>
              </a:rPr>
              <a:t>: données temporelles </a:t>
            </a:r>
            <a:endParaRPr lang="en-GB" sz="4400" dirty="0">
              <a:ea typeface="+mj-lt"/>
              <a:cs typeface="+mj-lt"/>
            </a:endParaRPr>
          </a:p>
        </p:txBody>
      </p:sp>
    </p:spTree>
    <p:extLst>
      <p:ext uri="{BB962C8B-B14F-4D97-AF65-F5344CB8AC3E}">
        <p14:creationId xmlns:p14="http://schemas.microsoft.com/office/powerpoint/2010/main" val="2334961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F587A4-2E70-45EC-BE7D-17F9D27F3F2F}">
  <ds:schemaRefs>
    <ds:schemaRef ds:uri="http://schemas.openxmlformats.org/package/2006/metadata/core-properties"/>
    <ds:schemaRef ds:uri="http://purl.org/dc/dcmitype/"/>
    <ds:schemaRef ds:uri="http://schemas.microsoft.com/office/2006/metadata/properties"/>
    <ds:schemaRef ds:uri="0b696a8a-ab1a-459b-a09e-44df7cbe9330"/>
    <ds:schemaRef ds:uri="http://purl.org/dc/terms/"/>
    <ds:schemaRef ds:uri="35b8b66e-5759-43c1-a138-f967a8bf5a20"/>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9E0CB40-87A2-4C18-895A-F169BB09B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591</TotalTime>
  <Words>3806</Words>
  <Application>Microsoft Office PowerPoint</Application>
  <PresentationFormat>Widescreen</PresentationFormat>
  <Paragraphs>294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Open Sans</vt:lpstr>
      <vt:lpstr>Open Sans ExtraBold</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HACHAD</dc:creator>
  <cp:keywords>, docId:F5BA2480463D54A461C893F02FB46F4A</cp:keywords>
  <cp:lastModifiedBy>Ashutosh.Bhagurkar</cp:lastModifiedBy>
  <cp:revision>112</cp:revision>
  <dcterms:created xsi:type="dcterms:W3CDTF">2021-02-10T16:48:02Z</dcterms:created>
  <dcterms:modified xsi:type="dcterms:W3CDTF">2025-03-19T17:28:14Z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