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36" r:id="rId5"/>
    <p:sldId id="278" r:id="rId6"/>
    <p:sldId id="280" r:id="rId7"/>
    <p:sldId id="325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24" r:id="rId17"/>
    <p:sldId id="256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6Qm/WxUQJUmG0z3Cww1og==" hashData="nZ5gS+cCF0M8+w0NltlSU0ImKK/HSy3vKtqVYEXSGsX0ABakpTFz7+Qfy9wjvUTQYTiKYzZOl3Ok4l5PS/U/t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4B7"/>
    <a:srgbClr val="E0120F"/>
    <a:srgbClr val="5D2E8E"/>
    <a:srgbClr val="FF8181"/>
    <a:srgbClr val="FFFFFF"/>
    <a:srgbClr val="B4C7E7"/>
    <a:srgbClr val="728FA5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3462" autoAdjust="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Rinaldi" userId="77d5bfdd-3e88-4678-a8ff-024fe85681f6" providerId="ADAL" clId="{07170B69-E039-4877-A5FC-D840FFFD179F}"/>
    <pc:docChg chg="undo custSel addSld delSld modSld sldOrd modMainMaster">
      <pc:chgData name="Lorenzo Rinaldi" userId="77d5bfdd-3e88-4678-a8ff-024fe85681f6" providerId="ADAL" clId="{07170B69-E039-4877-A5FC-D840FFFD179F}" dt="2023-08-04T12:45:19.831" v="9336" actId="22"/>
      <pc:docMkLst>
        <pc:docMk/>
      </pc:docMkLst>
      <pc:sldChg chg="modSp mod">
        <pc:chgData name="Lorenzo Rinaldi" userId="77d5bfdd-3e88-4678-a8ff-024fe85681f6" providerId="ADAL" clId="{07170B69-E039-4877-A5FC-D840FFFD179F}" dt="2023-08-01T07:58:22.999" v="5" actId="14100"/>
        <pc:sldMkLst>
          <pc:docMk/>
          <pc:sldMk cId="2559802330" sldId="256"/>
        </pc:sldMkLst>
        <pc:spChg chg="mod">
          <ac:chgData name="Lorenzo Rinaldi" userId="77d5bfdd-3e88-4678-a8ff-024fe85681f6" providerId="ADAL" clId="{07170B69-E039-4877-A5FC-D840FFFD179F}" dt="2023-08-01T07:58:22.999" v="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07170B69-E039-4877-A5FC-D840FFFD179F}" dt="2023-08-01T09:23:52.764" v="218" actId="113"/>
        <pc:sldMkLst>
          <pc:docMk/>
          <pc:sldMk cId="3688935345" sldId="278"/>
        </pc:sldMkLst>
        <pc:spChg chg="mod">
          <ac:chgData name="Lorenzo Rinaldi" userId="77d5bfdd-3e88-4678-a8ff-024fe85681f6" providerId="ADAL" clId="{07170B69-E039-4877-A5FC-D840FFFD179F}" dt="2023-08-01T09:23:52.764" v="218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modSp mod">
        <pc:chgData name="Lorenzo Rinaldi" userId="77d5bfdd-3e88-4678-a8ff-024fe85681f6" providerId="ADAL" clId="{07170B69-E039-4877-A5FC-D840FFFD179F}" dt="2023-08-01T09:29:07.189" v="612" actId="20577"/>
        <pc:sldMkLst>
          <pc:docMk/>
          <pc:sldMk cId="911391692" sldId="280"/>
        </pc:sldMkLst>
        <pc:spChg chg="mod">
          <ac:chgData name="Lorenzo Rinaldi" userId="77d5bfdd-3e88-4678-a8ff-024fe85681f6" providerId="ADAL" clId="{07170B69-E039-4877-A5FC-D840FFFD179F}" dt="2023-08-01T09:25:51.822" v="415" actId="6549"/>
          <ac:spMkLst>
            <pc:docMk/>
            <pc:sldMk cId="911391692" sldId="280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1T09:29:07.189" v="612" actId="20577"/>
          <ac:spMkLst>
            <pc:docMk/>
            <pc:sldMk cId="911391692" sldId="280"/>
            <ac:spMk id="5" creationId="{AC379468-37C3-2130-BE64-64D07ED9F0F2}"/>
          </ac:spMkLst>
        </pc:spChg>
      </pc:sldChg>
      <pc:sldChg chg="del">
        <pc:chgData name="Lorenzo Rinaldi" userId="77d5bfdd-3e88-4678-a8ff-024fe85681f6" providerId="ADAL" clId="{07170B69-E039-4877-A5FC-D840FFFD179F}" dt="2023-08-01T08:06:34.028" v="16" actId="47"/>
        <pc:sldMkLst>
          <pc:docMk/>
          <pc:sldMk cId="4272638587" sldId="312"/>
        </pc:sldMkLst>
      </pc:sldChg>
      <pc:sldChg chg="add del">
        <pc:chgData name="Lorenzo Rinaldi" userId="77d5bfdd-3e88-4678-a8ff-024fe85681f6" providerId="ADAL" clId="{07170B69-E039-4877-A5FC-D840FFFD179F}" dt="2023-08-04T11:26:33.281" v="7577" actId="47"/>
        <pc:sldMkLst>
          <pc:docMk/>
          <pc:sldMk cId="325159960" sldId="324"/>
        </pc:sldMkLst>
      </pc:sldChg>
      <pc:sldChg chg="addSp delSp modSp add mod">
        <pc:chgData name="Lorenzo Rinaldi" userId="77d5bfdd-3e88-4678-a8ff-024fe85681f6" providerId="ADAL" clId="{07170B69-E039-4877-A5FC-D840FFFD179F}" dt="2023-08-04T10:10:17.416" v="2605" actId="21"/>
        <pc:sldMkLst>
          <pc:docMk/>
          <pc:sldMk cId="1513869158" sldId="325"/>
        </pc:sldMkLst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" creationId="{3B6E1727-414B-FB66-035F-518C7A247742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2" creationId="{921293E6-7215-7086-3D9D-31DA9C411E9F}"/>
          </ac:spMkLst>
        </pc:spChg>
        <pc:spChg chg="add del mod">
          <ac:chgData name="Lorenzo Rinaldi" userId="77d5bfdd-3e88-4678-a8ff-024fe85681f6" providerId="ADAL" clId="{07170B69-E039-4877-A5FC-D840FFFD179F}" dt="2023-08-04T10:10:17.416" v="2605" actId="21"/>
          <ac:spMkLst>
            <pc:docMk/>
            <pc:sldMk cId="1513869158" sldId="325"/>
            <ac:spMk id="3" creationId="{08986C6F-55D6-332D-9C52-2CAB22F9529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" creationId="{6FFFB69D-B731-5F42-CBD5-0658D0FF320F}"/>
          </ac:spMkLst>
        </pc:spChg>
        <pc:spChg chg="mod">
          <ac:chgData name="Lorenzo Rinaldi" userId="77d5bfdd-3e88-4678-a8ff-024fe85681f6" providerId="ADAL" clId="{07170B69-E039-4877-A5FC-D840FFFD179F}" dt="2023-08-04T09:52:24.430" v="1241" actId="20577"/>
          <ac:spMkLst>
            <pc:docMk/>
            <pc:sldMk cId="1513869158" sldId="325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0:10:03.112" v="2600" actId="20577"/>
          <ac:spMkLst>
            <pc:docMk/>
            <pc:sldMk cId="1513869158" sldId="325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6" creationId="{FFAAF6DF-1E64-4621-6A69-6746BB05FB2A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7" creationId="{2A3F6E84-7312-A635-BD2E-41C2027CAC1D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0" creationId="{28180953-1DDF-8705-07EB-15F30698CE53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1" creationId="{390D4AEB-BC96-B461-CBF6-D6E453E7CCB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2" creationId="{739D3CD9-0D6F-8A7B-0EAE-699AFEA27E87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3" creationId="{9A8DF43D-F7AF-2092-A039-2221DB3FE2EE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4" creationId="{A92D48DE-2C2B-051D-9703-63B162F8A6BC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5" creationId="{8114A7CF-37DB-FD37-9B26-AA28B050541A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6" creationId="{A7F782D2-3CE9-9971-0325-E9F6914A0CC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7" creationId="{B280920B-32BC-970B-7107-D7345A1A455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8" creationId="{570693DE-6669-D0DC-ECF4-05E9269E88C1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19" creationId="{7930AC52-0EE6-A6A6-28FE-1A0A20D0AED7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0" creationId="{130BACE8-AC54-B659-83C9-D79E6011831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1" creationId="{3612557B-BA0F-B16D-9185-88C23F701E8C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2" creationId="{ECD5DBA3-5289-4D39-4D5F-AAD1E5A9B29B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3" creationId="{24E22AD6-FB1D-3A2C-F9E2-4DCDAC361E9E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4" creationId="{0832790C-1114-C0A7-B154-5F37D66B7469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5" creationId="{20CAEE5E-1A96-3BED-86D9-EB3C4FBD3142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6" creationId="{978F1807-5A87-514D-423F-2B92E233223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7" creationId="{C10D3832-91E2-3DA7-E144-31CB05933625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8" creationId="{4B353DBD-D0C4-27EB-0449-04EC57904EC0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29" creationId="{76663517-AAA1-CB69-2EA4-044A02D3BB11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0" creationId="{96758A22-020C-EE33-62CD-5736542052E7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1" creationId="{A80C9D10-95D2-25E7-BF24-7FD2503D1752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2" creationId="{83E98D5F-1112-C34A-9F42-C5EE2F2F2A9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4" creationId="{71763D8E-E812-4A97-9C56-624F2442E930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5" creationId="{36161DD0-D7D8-59DD-91EA-DEDC63D76BD1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6" creationId="{4811A5DF-65D6-3BE9-D0EC-C7FD52288454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7" creationId="{B51D94AC-1489-95BC-B606-55A7FF40FDF6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8" creationId="{9C930B60-12C8-2E6B-DB7A-695B6C28882D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39" creationId="{58A2EDC0-479C-789A-D4E1-E15EEC4B4D13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40" creationId="{E0D817F4-1C7F-E0D7-C182-94078923D05A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41" creationId="{275DD4FB-0C33-53E2-D159-8DDA93042150}"/>
          </ac:spMkLst>
        </pc:spChg>
        <pc:spChg chg="add del mod">
          <ac:chgData name="Lorenzo Rinaldi" userId="77d5bfdd-3e88-4678-a8ff-024fe85681f6" providerId="ADAL" clId="{07170B69-E039-4877-A5FC-D840FFFD179F}" dt="2023-08-01T09:30:27.737" v="639"/>
          <ac:spMkLst>
            <pc:docMk/>
            <pc:sldMk cId="1513869158" sldId="325"/>
            <ac:spMk id="42" creationId="{67AFEBB7-35AB-0361-8401-DCE09C64D64D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3" creationId="{63BB1892-CAB8-85FA-42D2-70B2448E2AB2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4" creationId="{166E51E5-7552-4137-8D80-1E0D3EF0DB35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5" creationId="{A654F3F9-9956-77BE-83C8-6A57CA992784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6" creationId="{D8EEE8EC-C9F5-082F-FAF4-B832A5AC129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49" creationId="{2D6B14B0-8493-BB6E-B6C6-F35977F09A9B}"/>
          </ac:spMkLst>
        </pc:spChg>
        <pc:spChg chg="add del mod">
          <ac:chgData name="Lorenzo Rinaldi" userId="77d5bfdd-3e88-4678-a8ff-024fe85681f6" providerId="ADAL" clId="{07170B69-E039-4877-A5FC-D840FFFD179F}" dt="2023-08-04T09:34:32.990" v="920" actId="478"/>
          <ac:spMkLst>
            <pc:docMk/>
            <pc:sldMk cId="1513869158" sldId="325"/>
            <ac:spMk id="50" creationId="{A3B1DBBC-AB48-7D57-A62B-A2807ED84CCA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1" creationId="{D42BA153-7280-97C4-FBB6-0C4988307F6B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2" creationId="{9226E1ED-8948-16BC-A03A-18A58F9A3294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3" creationId="{FAFB2E55-BB7C-8530-A473-7CD95B7F529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4" creationId="{CFC0FBAB-8ACE-7271-C75A-B4A560CE297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5" creationId="{80440733-249C-5331-8658-401E087C9DB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6" creationId="{5657F44A-86C2-1C3D-CEE6-9C8D739B798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7" creationId="{A0B5400C-E1DC-785B-2C8A-C598055152A6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8" creationId="{BBC5FD74-8485-D537-DCEC-6388E73116B6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59" creationId="{5D57926B-F110-5131-37CF-B38248E2C64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0" creationId="{F387205B-1CE0-2480-11D7-8F1936E754ED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1" creationId="{59ABB39C-87B3-D67B-C98F-A34F2A6DE90F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2" creationId="{1ABF2F18-DE3B-C26D-DC13-CA795085AA3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3" creationId="{4B18A2D4-42A0-005C-1A55-61BC7DA3ECA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4" creationId="{222D957D-25D4-667C-862B-52B66B57EE44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5" creationId="{183780FA-F8AB-13D0-FC20-E507DE1506E0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6" creationId="{C68A56B3-8794-6044-FCF1-D3A2E53D9A5E}"/>
          </ac:spMkLst>
        </pc:spChg>
        <pc:spChg chg="add del mod">
          <ac:chgData name="Lorenzo Rinaldi" userId="77d5bfdd-3e88-4678-a8ff-024fe85681f6" providerId="ADAL" clId="{07170B69-E039-4877-A5FC-D840FFFD179F}" dt="2023-08-01T09:31:49.550" v="685"/>
          <ac:spMkLst>
            <pc:docMk/>
            <pc:sldMk cId="1513869158" sldId="325"/>
            <ac:spMk id="67" creationId="{321F6DD9-F768-9213-C0D0-700C8DA03737}"/>
          </ac:spMkLst>
        </pc:spChg>
        <pc:spChg chg="add del mod">
          <ac:chgData name="Lorenzo Rinaldi" userId="77d5bfdd-3e88-4678-a8ff-024fe85681f6" providerId="ADAL" clId="{07170B69-E039-4877-A5FC-D840FFFD179F}" dt="2023-08-01T09:31:58.418" v="689" actId="478"/>
          <ac:spMkLst>
            <pc:docMk/>
            <pc:sldMk cId="1513869158" sldId="325"/>
            <ac:spMk id="68" creationId="{1F1D6D96-5A29-67C6-291C-4563517C64E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69" creationId="{C7306C23-195A-5F8D-1F2B-2D002AA38049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0" creationId="{3657870D-6C01-64CE-65C3-866E51D948F5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1" creationId="{055D1B64-CA25-5FA5-AABF-CB2774032BF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3" creationId="{91C1E2E6-D916-1385-3A12-5346CC77C3C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4" creationId="{17ADE6CD-BDA3-9155-6EE3-40C376E7B05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5" creationId="{1DF7502D-311D-392A-3BE5-15B250EEDDB0}"/>
          </ac:spMkLst>
        </pc:spChg>
        <pc:spChg chg="add del mod">
          <ac:chgData name="Lorenzo Rinaldi" userId="77d5bfdd-3e88-4678-a8ff-024fe85681f6" providerId="ADAL" clId="{07170B69-E039-4877-A5FC-D840FFFD179F}" dt="2023-08-04T09:33:27.881" v="907" actId="478"/>
          <ac:spMkLst>
            <pc:docMk/>
            <pc:sldMk cId="1513869158" sldId="325"/>
            <ac:spMk id="76" creationId="{0E876772-2014-5D5C-CAF6-766EAEC30EE1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7" creationId="{97037641-6F81-8646-A016-6409EE2788C3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8" creationId="{4EFAB4E2-1F7D-5E28-03F6-B57FC03712B2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79" creationId="{125D4566-0B96-B574-F5C3-B0ACC06D4AFC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80" creationId="{0179A2A3-0580-17D8-AFC7-770EF49ED268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81" creationId="{4C2D5D2A-4028-8ECA-E38E-07855943707D}"/>
          </ac:spMkLst>
        </pc:spChg>
        <pc:spChg chg="add mod">
          <ac:chgData name="Lorenzo Rinaldi" userId="77d5bfdd-3e88-4678-a8ff-024fe85681f6" providerId="ADAL" clId="{07170B69-E039-4877-A5FC-D840FFFD179F}" dt="2023-08-01T09:32:26.123" v="701" actId="571"/>
          <ac:spMkLst>
            <pc:docMk/>
            <pc:sldMk cId="1513869158" sldId="325"/>
            <ac:spMk id="88" creationId="{7B657D27-FA1F-68C1-C092-8BD5BD303115}"/>
          </ac:spMkLst>
        </pc:spChg>
        <pc:spChg chg="add del mod or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90" creationId="{DAA48634-6A5B-3D27-F663-60BFF1FC848D}"/>
          </ac:spMkLst>
        </pc:spChg>
        <pc:spChg chg="add del mod">
          <ac:chgData name="Lorenzo Rinaldi" userId="77d5bfdd-3e88-4678-a8ff-024fe85681f6" providerId="ADAL" clId="{07170B69-E039-4877-A5FC-D840FFFD179F}" dt="2023-08-04T09:52:28.615" v="1242" actId="478"/>
          <ac:spMkLst>
            <pc:docMk/>
            <pc:sldMk cId="1513869158" sldId="325"/>
            <ac:spMk id="92" creationId="{A480F3AB-C71D-1E0A-633A-14BEB0442A7A}"/>
          </ac:spMkLst>
        </pc:spChg>
        <pc:picChg chg="add mod">
          <ac:chgData name="Lorenzo Rinaldi" userId="77d5bfdd-3e88-4678-a8ff-024fe85681f6" providerId="ADAL" clId="{07170B69-E039-4877-A5FC-D840FFFD179F}" dt="2023-08-04T10:10:13.381" v="2604" actId="14100"/>
          <ac:picMkLst>
            <pc:docMk/>
            <pc:sldMk cId="1513869158" sldId="325"/>
            <ac:picMk id="7" creationId="{1741D0F6-5E5B-FCD6-BF79-F64E220E7297}"/>
          </ac:picMkLst>
        </pc:picChg>
        <pc:cxnChg chg="add del mod">
          <ac:chgData name="Lorenzo Rinaldi" userId="77d5bfdd-3e88-4678-a8ff-024fe85681f6" providerId="ADAL" clId="{07170B69-E039-4877-A5FC-D840FFFD179F}" dt="2023-08-01T09:30:27.737" v="639"/>
          <ac:cxnSpMkLst>
            <pc:docMk/>
            <pc:sldMk cId="1513869158" sldId="325"/>
            <ac:cxnSpMk id="8" creationId="{1198D30C-90D3-E7BF-ADCE-453915FB3358}"/>
          </ac:cxnSpMkLst>
        </pc:cxnChg>
        <pc:cxnChg chg="add del mod">
          <ac:chgData name="Lorenzo Rinaldi" userId="77d5bfdd-3e88-4678-a8ff-024fe85681f6" providerId="ADAL" clId="{07170B69-E039-4877-A5FC-D840FFFD179F}" dt="2023-08-01T09:30:27.737" v="639"/>
          <ac:cxnSpMkLst>
            <pc:docMk/>
            <pc:sldMk cId="1513869158" sldId="325"/>
            <ac:cxnSpMk id="9" creationId="{EDC1A227-6361-00FF-1411-93FB4AC6157B}"/>
          </ac:cxnSpMkLst>
        </pc:cxnChg>
        <pc:cxnChg chg="add del mod">
          <ac:chgData name="Lorenzo Rinaldi" userId="77d5bfdd-3e88-4678-a8ff-024fe85681f6" providerId="ADAL" clId="{07170B69-E039-4877-A5FC-D840FFFD179F}" dt="2023-08-01T09:30:27.737" v="639"/>
          <ac:cxnSpMkLst>
            <pc:docMk/>
            <pc:sldMk cId="1513869158" sldId="325"/>
            <ac:cxnSpMk id="33" creationId="{856E9AE0-093C-0143-A840-25B625242242}"/>
          </ac:cxnSpMkLst>
        </pc:cxnChg>
        <pc:cxnChg chg="add del mod">
          <ac:chgData name="Lorenzo Rinaldi" userId="77d5bfdd-3e88-4678-a8ff-024fe85681f6" providerId="ADAL" clId="{07170B69-E039-4877-A5FC-D840FFFD179F}" dt="2023-08-04T09:52:28.615" v="1242" actId="478"/>
          <ac:cxnSpMkLst>
            <pc:docMk/>
            <pc:sldMk cId="1513869158" sldId="325"/>
            <ac:cxnSpMk id="47" creationId="{AE58C0CA-1A12-D26E-293B-D5BDFB59800E}"/>
          </ac:cxnSpMkLst>
        </pc:cxnChg>
        <pc:cxnChg chg="add del mod">
          <ac:chgData name="Lorenzo Rinaldi" userId="77d5bfdd-3e88-4678-a8ff-024fe85681f6" providerId="ADAL" clId="{07170B69-E039-4877-A5FC-D840FFFD179F}" dt="2023-08-04T09:52:28.615" v="1242" actId="478"/>
          <ac:cxnSpMkLst>
            <pc:docMk/>
            <pc:sldMk cId="1513869158" sldId="325"/>
            <ac:cxnSpMk id="48" creationId="{F429019A-80A9-29B0-0BC1-C7BFD38DD5AE}"/>
          </ac:cxnSpMkLst>
        </pc:cxnChg>
        <pc:cxnChg chg="add del mod">
          <ac:chgData name="Lorenzo Rinaldi" userId="77d5bfdd-3e88-4678-a8ff-024fe85681f6" providerId="ADAL" clId="{07170B69-E039-4877-A5FC-D840FFFD179F}" dt="2023-08-04T09:52:28.615" v="1242" actId="478"/>
          <ac:cxnSpMkLst>
            <pc:docMk/>
            <pc:sldMk cId="1513869158" sldId="325"/>
            <ac:cxnSpMk id="72" creationId="{6B85A1C8-0B84-3AE6-52D7-6BC1698B6357}"/>
          </ac:cxnSpMkLst>
        </pc:cxn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2861990862" sldId="325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755120587" sldId="326"/>
        </pc:sldMkLst>
      </pc:sldChg>
      <pc:sldChg chg="modSp add del mod">
        <pc:chgData name="Lorenzo Rinaldi" userId="77d5bfdd-3e88-4678-a8ff-024fe85681f6" providerId="ADAL" clId="{07170B69-E039-4877-A5FC-D840FFFD179F}" dt="2023-08-04T11:26:36.320" v="7578" actId="47"/>
        <pc:sldMkLst>
          <pc:docMk/>
          <pc:sldMk cId="2082135778" sldId="326"/>
        </pc:sldMkLst>
        <pc:spChg chg="mod">
          <ac:chgData name="Lorenzo Rinaldi" userId="77d5bfdd-3e88-4678-a8ff-024fe85681f6" providerId="ADAL" clId="{07170B69-E039-4877-A5FC-D840FFFD179F}" dt="2023-08-04T10:11:24.325" v="2627" actId="20577"/>
          <ac:spMkLst>
            <pc:docMk/>
            <pc:sldMk cId="2082135778" sldId="326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0:08:47.645" v="2383" actId="113"/>
          <ac:spMkLst>
            <pc:docMk/>
            <pc:sldMk cId="2082135778" sldId="326"/>
            <ac:spMk id="5" creationId="{AC379468-37C3-2130-BE64-64D07ED9F0F2}"/>
          </ac:spMkLst>
        </pc:spChg>
      </pc:sldChg>
      <pc:sldChg chg="addSp delSp 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3624722063" sldId="326"/>
        </pc:sldMkLst>
        <pc:spChg chg="add mod">
          <ac:chgData name="Lorenzo Rinaldi" userId="77d5bfdd-3e88-4678-a8ff-024fe85681f6" providerId="ADAL" clId="{07170B69-E039-4877-A5FC-D840FFFD179F}" dt="2023-08-04T09:31:29.812" v="878" actId="20577"/>
          <ac:spMkLst>
            <pc:docMk/>
            <pc:sldMk cId="3624722063" sldId="326"/>
            <ac:spMk id="2" creationId="{FE3330A3-4826-68EB-8339-E79DD71759C3}"/>
          </ac:spMkLst>
        </pc:spChg>
        <pc:spChg chg="add mod">
          <ac:chgData name="Lorenzo Rinaldi" userId="77d5bfdd-3e88-4678-a8ff-024fe85681f6" providerId="ADAL" clId="{07170B69-E039-4877-A5FC-D840FFFD179F}" dt="2023-08-04T09:32:00.915" v="886" actId="14100"/>
          <ac:spMkLst>
            <pc:docMk/>
            <pc:sldMk cId="3624722063" sldId="326"/>
            <ac:spMk id="3" creationId="{38820570-20F2-BAFA-028E-CFEF0D8EA99F}"/>
          </ac:spMkLst>
        </pc:spChg>
        <pc:spChg chg="mod">
          <ac:chgData name="Lorenzo Rinaldi" userId="77d5bfdd-3e88-4678-a8ff-024fe85681f6" providerId="ADAL" clId="{07170B69-E039-4877-A5FC-D840FFFD179F}" dt="2023-08-01T10:03:50.665" v="817" actId="20577"/>
          <ac:spMkLst>
            <pc:docMk/>
            <pc:sldMk cId="3624722063" sldId="326"/>
            <ac:spMk id="4" creationId="{9AB3068C-1CCE-A7E9-790D-8ACFE0F1B133}"/>
          </ac:spMkLst>
        </pc:spChg>
        <pc:spChg chg="del mod">
          <ac:chgData name="Lorenzo Rinaldi" userId="77d5bfdd-3e88-4678-a8ff-024fe85681f6" providerId="ADAL" clId="{07170B69-E039-4877-A5FC-D840FFFD179F}" dt="2023-08-04T09:28:54.255" v="833" actId="478"/>
          <ac:spMkLst>
            <pc:docMk/>
            <pc:sldMk cId="3624722063" sldId="326"/>
            <ac:spMk id="5" creationId="{AC379468-37C3-2130-BE64-64D07ED9F0F2}"/>
          </ac:spMkLst>
        </pc:spChg>
        <pc:spChg chg="add mod">
          <ac:chgData name="Lorenzo Rinaldi" userId="77d5bfdd-3e88-4678-a8ff-024fe85681f6" providerId="ADAL" clId="{07170B69-E039-4877-A5FC-D840FFFD179F}" dt="2023-08-04T09:32:12.576" v="889" actId="16959"/>
          <ac:spMkLst>
            <pc:docMk/>
            <pc:sldMk cId="3624722063" sldId="326"/>
            <ac:spMk id="6" creationId="{6D0830A0-C535-B927-0491-319CFDD234DF}"/>
          </ac:spMkLst>
        </pc:spChg>
        <pc:spChg chg="add mod">
          <ac:chgData name="Lorenzo Rinaldi" userId="77d5bfdd-3e88-4678-a8ff-024fe85681f6" providerId="ADAL" clId="{07170B69-E039-4877-A5FC-D840FFFD179F}" dt="2023-08-04T09:33:11.353" v="903" actId="20577"/>
          <ac:spMkLst>
            <pc:docMk/>
            <pc:sldMk cId="3624722063" sldId="326"/>
            <ac:spMk id="7" creationId="{BCA11E1C-55A0-739C-A150-35A2BFEA848B}"/>
          </ac:spMkLst>
        </pc:spChg>
        <pc:spChg chg="mod">
          <ac:chgData name="Lorenzo Rinaldi" userId="77d5bfdd-3e88-4678-a8ff-024fe85681f6" providerId="ADAL" clId="{07170B69-E039-4877-A5FC-D840FFFD179F}" dt="2023-08-04T09:34:29.158" v="918" actId="1076"/>
          <ac:spMkLst>
            <pc:docMk/>
            <pc:sldMk cId="3624722063" sldId="326"/>
            <ac:spMk id="50" creationId="{A3B1DBBC-AB48-7D57-A62B-A2807ED84CCA}"/>
          </ac:spMkLst>
        </pc:spChg>
        <pc:spChg chg="mod">
          <ac:chgData name="Lorenzo Rinaldi" userId="77d5bfdd-3e88-4678-a8ff-024fe85681f6" providerId="ADAL" clId="{07170B69-E039-4877-A5FC-D840FFFD179F}" dt="2023-08-04T09:34:46.104" v="976" actId="1037"/>
          <ac:spMkLst>
            <pc:docMk/>
            <pc:sldMk cId="3624722063" sldId="326"/>
            <ac:spMk id="71" creationId="{055D1B64-CA25-5FA5-AABF-CB2774032BF1}"/>
          </ac:spMkLst>
        </pc:spChg>
        <pc:spChg chg="mod">
          <ac:chgData name="Lorenzo Rinaldi" userId="77d5bfdd-3e88-4678-a8ff-024fe85681f6" providerId="ADAL" clId="{07170B69-E039-4877-A5FC-D840FFFD179F}" dt="2023-08-04T09:31:49.326" v="883" actId="14100"/>
          <ac:spMkLst>
            <pc:docMk/>
            <pc:sldMk cId="3624722063" sldId="326"/>
            <ac:spMk id="75" creationId="{1DF7502D-311D-392A-3BE5-15B250EEDDB0}"/>
          </ac:spMkLst>
        </pc:spChg>
        <pc:spChg chg="mod">
          <ac:chgData name="Lorenzo Rinaldi" userId="77d5bfdd-3e88-4678-a8ff-024fe85681f6" providerId="ADAL" clId="{07170B69-E039-4877-A5FC-D840FFFD179F}" dt="2023-08-04T09:35:03.763" v="979" actId="1076"/>
          <ac:spMkLst>
            <pc:docMk/>
            <pc:sldMk cId="3624722063" sldId="326"/>
            <ac:spMk id="76" creationId="{0E876772-2014-5D5C-CAF6-766EAEC30EE1}"/>
          </ac:spMkLst>
        </pc:spChg>
        <pc:spChg chg="del">
          <ac:chgData name="Lorenzo Rinaldi" userId="77d5bfdd-3e88-4678-a8ff-024fe85681f6" providerId="ADAL" clId="{07170B69-E039-4877-A5FC-D840FFFD179F}" dt="2023-08-04T09:34:10.538" v="914" actId="478"/>
          <ac:spMkLst>
            <pc:docMk/>
            <pc:sldMk cId="3624722063" sldId="326"/>
            <ac:spMk id="77" creationId="{97037641-6F81-8646-A016-6409EE2788C3}"/>
          </ac:spMkLst>
        </pc:spChg>
        <pc:spChg chg="mod">
          <ac:chgData name="Lorenzo Rinaldi" userId="77d5bfdd-3e88-4678-a8ff-024fe85681f6" providerId="ADAL" clId="{07170B69-E039-4877-A5FC-D840FFFD179F}" dt="2023-08-04T09:32:58.972" v="900" actId="20577"/>
          <ac:spMkLst>
            <pc:docMk/>
            <pc:sldMk cId="3624722063" sldId="326"/>
            <ac:spMk id="78" creationId="{4EFAB4E2-1F7D-5E28-03F6-B57FC03712B2}"/>
          </ac:spMkLst>
        </pc:spChg>
        <pc:spChg chg="mod">
          <ac:chgData name="Lorenzo Rinaldi" userId="77d5bfdd-3e88-4678-a8ff-024fe85681f6" providerId="ADAL" clId="{07170B69-E039-4877-A5FC-D840FFFD179F}" dt="2023-08-04T09:34:51.800" v="978"/>
          <ac:spMkLst>
            <pc:docMk/>
            <pc:sldMk cId="3624722063" sldId="326"/>
            <ac:spMk id="79" creationId="{125D4566-0B96-B574-F5C3-B0ACC06D4AFC}"/>
          </ac:spMkLst>
        </pc:spChg>
        <pc:spChg chg="mod">
          <ac:chgData name="Lorenzo Rinaldi" userId="77d5bfdd-3e88-4678-a8ff-024fe85681f6" providerId="ADAL" clId="{07170B69-E039-4877-A5FC-D840FFFD179F}" dt="2023-08-04T09:34:50.116" v="977"/>
          <ac:spMkLst>
            <pc:docMk/>
            <pc:sldMk cId="3624722063" sldId="326"/>
            <ac:spMk id="80" creationId="{0179A2A3-0580-17D8-AFC7-770EF49ED268}"/>
          </ac:spMkLst>
        </pc:spChg>
        <pc:spChg chg="mod">
          <ac:chgData name="Lorenzo Rinaldi" userId="77d5bfdd-3e88-4678-a8ff-024fe85681f6" providerId="ADAL" clId="{07170B69-E039-4877-A5FC-D840FFFD179F}" dt="2023-08-04T09:32:15.624" v="890"/>
          <ac:spMkLst>
            <pc:docMk/>
            <pc:sldMk cId="3624722063" sldId="326"/>
            <ac:spMk id="81" creationId="{4C2D5D2A-4028-8ECA-E38E-07855943707D}"/>
          </ac:spMkLst>
        </pc:spChg>
      </pc:sldChg>
      <pc:sldChg chg="modSp add del mod">
        <pc:chgData name="Lorenzo Rinaldi" userId="77d5bfdd-3e88-4678-a8ff-024fe85681f6" providerId="ADAL" clId="{07170B69-E039-4877-A5FC-D840FFFD179F}" dt="2023-08-04T11:26:36.320" v="7578" actId="47"/>
        <pc:sldMkLst>
          <pc:docMk/>
          <pc:sldMk cId="1425249016" sldId="327"/>
        </pc:sldMkLst>
        <pc:spChg chg="mod">
          <ac:chgData name="Lorenzo Rinaldi" userId="77d5bfdd-3e88-4678-a8ff-024fe85681f6" providerId="ADAL" clId="{07170B69-E039-4877-A5FC-D840FFFD179F}" dt="2023-08-04T10:11:29.415" v="2628"/>
          <ac:spMkLst>
            <pc:docMk/>
            <pc:sldMk cId="1425249016" sldId="327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0:08:45.263" v="2382" actId="113"/>
          <ac:spMkLst>
            <pc:docMk/>
            <pc:sldMk cId="1425249016" sldId="327"/>
            <ac:spMk id="5" creationId="{AC379468-37C3-2130-BE64-64D07ED9F0F2}"/>
          </ac:spMkLst>
        </pc:spChg>
      </pc:sldChg>
      <pc:sldChg chg="delSp 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2264622891" sldId="327"/>
        </pc:sldMkLst>
        <pc:spChg chg="mod">
          <ac:chgData name="Lorenzo Rinaldi" userId="77d5bfdd-3e88-4678-a8ff-024fe85681f6" providerId="ADAL" clId="{07170B69-E039-4877-A5FC-D840FFFD179F}" dt="2023-08-04T09:49:24.705" v="1189" actId="14100"/>
          <ac:spMkLst>
            <pc:docMk/>
            <pc:sldMk cId="2264622891" sldId="327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3" creationId="{63BB1892-CAB8-85FA-42D2-70B2448E2AB2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4" creationId="{166E51E5-7552-4137-8D80-1E0D3EF0DB35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5" creationId="{A654F3F9-9956-77BE-83C8-6A57CA992784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6" creationId="{D8EEE8EC-C9F5-082F-FAF4-B832A5AC129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49" creationId="{2D6B14B0-8493-BB6E-B6C6-F35977F09A9B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0" creationId="{A3B1DBBC-AB48-7D57-A62B-A2807ED84CCA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1" creationId="{D42BA153-7280-97C4-FBB6-0C4988307F6B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2" creationId="{9226E1ED-8948-16BC-A03A-18A58F9A3294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3" creationId="{FAFB2E55-BB7C-8530-A473-7CD95B7F529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4" creationId="{CFC0FBAB-8ACE-7271-C75A-B4A560CE297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5" creationId="{80440733-249C-5331-8658-401E087C9DB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6" creationId="{5657F44A-86C2-1C3D-CEE6-9C8D739B798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7" creationId="{A0B5400C-E1DC-785B-2C8A-C598055152A6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8" creationId="{BBC5FD74-8485-D537-DCEC-6388E73116B6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59" creationId="{5D57926B-F110-5131-37CF-B38248E2C64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0" creationId="{F387205B-1CE0-2480-11D7-8F1936E754ED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1" creationId="{59ABB39C-87B3-D67B-C98F-A34F2A6DE90F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2" creationId="{1ABF2F18-DE3B-C26D-DC13-CA795085AA3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3" creationId="{4B18A2D4-42A0-005C-1A55-61BC7DA3ECA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4" creationId="{222D957D-25D4-667C-862B-52B66B57EE44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5" creationId="{183780FA-F8AB-13D0-FC20-E507DE1506E0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6" creationId="{C68A56B3-8794-6044-FCF1-D3A2E53D9A5E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69" creationId="{C7306C23-195A-5F8D-1F2B-2D002AA38049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0" creationId="{3657870D-6C01-64CE-65C3-866E51D948F5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1" creationId="{055D1B64-CA25-5FA5-AABF-CB2774032BF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3" creationId="{91C1E2E6-D916-1385-3A12-5346CC77C3C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4" creationId="{17ADE6CD-BDA3-9155-6EE3-40C376E7B05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5" creationId="{1DF7502D-311D-392A-3BE5-15B250EEDDB0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6" creationId="{0E876772-2014-5D5C-CAF6-766EAEC30EE1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7" creationId="{97037641-6F81-8646-A016-6409EE2788C3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8" creationId="{4EFAB4E2-1F7D-5E28-03F6-B57FC03712B2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79" creationId="{125D4566-0B96-B574-F5C3-B0ACC06D4AFC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80" creationId="{0179A2A3-0580-17D8-AFC7-770EF49ED268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81" creationId="{4C2D5D2A-4028-8ECA-E38E-07855943707D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90" creationId="{DAA48634-6A5B-3D27-F663-60BFF1FC848D}"/>
          </ac:spMkLst>
        </pc:spChg>
        <pc:spChg chg="del">
          <ac:chgData name="Lorenzo Rinaldi" userId="77d5bfdd-3e88-4678-a8ff-024fe85681f6" providerId="ADAL" clId="{07170B69-E039-4877-A5FC-D840FFFD179F}" dt="2023-08-01T10:04:08.672" v="821" actId="478"/>
          <ac:spMkLst>
            <pc:docMk/>
            <pc:sldMk cId="2264622891" sldId="327"/>
            <ac:spMk id="92" creationId="{A480F3AB-C71D-1E0A-633A-14BEB0442A7A}"/>
          </ac:spMkLst>
        </pc:spChg>
        <pc:cxnChg chg="del">
          <ac:chgData name="Lorenzo Rinaldi" userId="77d5bfdd-3e88-4678-a8ff-024fe85681f6" providerId="ADAL" clId="{07170B69-E039-4877-A5FC-D840FFFD179F}" dt="2023-08-01T10:04:08.672" v="821" actId="478"/>
          <ac:cxnSpMkLst>
            <pc:docMk/>
            <pc:sldMk cId="2264622891" sldId="327"/>
            <ac:cxnSpMk id="47" creationId="{AE58C0CA-1A12-D26E-293B-D5BDFB59800E}"/>
          </ac:cxnSpMkLst>
        </pc:cxnChg>
        <pc:cxnChg chg="del">
          <ac:chgData name="Lorenzo Rinaldi" userId="77d5bfdd-3e88-4678-a8ff-024fe85681f6" providerId="ADAL" clId="{07170B69-E039-4877-A5FC-D840FFFD179F}" dt="2023-08-01T10:04:08.672" v="821" actId="478"/>
          <ac:cxnSpMkLst>
            <pc:docMk/>
            <pc:sldMk cId="2264622891" sldId="327"/>
            <ac:cxnSpMk id="48" creationId="{F429019A-80A9-29B0-0BC1-C7BFD38DD5AE}"/>
          </ac:cxnSpMkLst>
        </pc:cxnChg>
        <pc:cxnChg chg="del">
          <ac:chgData name="Lorenzo Rinaldi" userId="77d5bfdd-3e88-4678-a8ff-024fe85681f6" providerId="ADAL" clId="{07170B69-E039-4877-A5FC-D840FFFD179F}" dt="2023-08-01T10:04:08.672" v="821" actId="478"/>
          <ac:cxnSpMkLst>
            <pc:docMk/>
            <pc:sldMk cId="2264622891" sldId="327"/>
            <ac:cxnSpMk id="72" creationId="{6B85A1C8-0B84-3AE6-52D7-6BC1698B6357}"/>
          </ac:cxnSpMkLst>
        </pc:cxnChg>
      </pc:sldChg>
      <pc:sldChg chg="delSp modSp add mod">
        <pc:chgData name="Lorenzo Rinaldi" userId="77d5bfdd-3e88-4678-a8ff-024fe85681f6" providerId="ADAL" clId="{07170B69-E039-4877-A5FC-D840FFFD179F}" dt="2023-08-04T10:26:24.932" v="4351" actId="20577"/>
        <pc:sldMkLst>
          <pc:docMk/>
          <pc:sldMk cId="676342689" sldId="328"/>
        </pc:sldMkLst>
        <pc:spChg chg="mod">
          <ac:chgData name="Lorenzo Rinaldi" userId="77d5bfdd-3e88-4678-a8ff-024fe85681f6" providerId="ADAL" clId="{07170B69-E039-4877-A5FC-D840FFFD179F}" dt="2023-08-04T10:26:24.932" v="4351" actId="20577"/>
          <ac:spMkLst>
            <pc:docMk/>
            <pc:sldMk cId="676342689" sldId="328"/>
            <ac:spMk id="5" creationId="{AC379468-37C3-2130-BE64-64D07ED9F0F2}"/>
          </ac:spMkLst>
        </pc:spChg>
        <pc:picChg chg="del">
          <ac:chgData name="Lorenzo Rinaldi" userId="77d5bfdd-3e88-4678-a8ff-024fe85681f6" providerId="ADAL" clId="{07170B69-E039-4877-A5FC-D840FFFD179F}" dt="2023-08-04T10:11:38.408" v="2629" actId="478"/>
          <ac:picMkLst>
            <pc:docMk/>
            <pc:sldMk cId="676342689" sldId="328"/>
            <ac:picMk id="7" creationId="{1741D0F6-5E5B-FCD6-BF79-F64E220E7297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760135705" sldId="328"/>
        </pc:sldMkLst>
      </pc:sldChg>
      <pc:sldChg chg="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3321726709" sldId="328"/>
        </pc:sldMkLst>
        <pc:spChg chg="mod">
          <ac:chgData name="Lorenzo Rinaldi" userId="77d5bfdd-3e88-4678-a8ff-024fe85681f6" providerId="ADAL" clId="{07170B69-E039-4877-A5FC-D840FFFD179F}" dt="2023-08-04T09:35:35.063" v="981"/>
          <ac:spMkLst>
            <pc:docMk/>
            <pc:sldMk cId="3321726709" sldId="328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09:51:01.267" v="1197" actId="14100"/>
          <ac:spMkLst>
            <pc:docMk/>
            <pc:sldMk cId="3321726709" sldId="328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07170B69-E039-4877-A5FC-D840FFFD179F}" dt="2023-08-04T11:58:33.197" v="8772" actId="20577"/>
        <pc:sldMkLst>
          <pc:docMk/>
          <pc:sldMk cId="946185045" sldId="329"/>
        </pc:sldMkLst>
        <pc:spChg chg="mod">
          <ac:chgData name="Lorenzo Rinaldi" userId="77d5bfdd-3e88-4678-a8ff-024fe85681f6" providerId="ADAL" clId="{07170B69-E039-4877-A5FC-D840FFFD179F}" dt="2023-08-04T10:25:17.484" v="4272" actId="20577"/>
          <ac:spMkLst>
            <pc:docMk/>
            <pc:sldMk cId="946185045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1:58:33.197" v="8772" actId="20577"/>
          <ac:spMkLst>
            <pc:docMk/>
            <pc:sldMk cId="946185045" sldId="329"/>
            <ac:spMk id="5" creationId="{AC379468-37C3-2130-BE64-64D07ED9F0F2}"/>
          </ac:spMkLst>
        </pc:spChg>
        <pc:spChg chg="add mod">
          <ac:chgData name="Lorenzo Rinaldi" userId="77d5bfdd-3e88-4678-a8ff-024fe85681f6" providerId="ADAL" clId="{07170B69-E039-4877-A5FC-D840FFFD179F}" dt="2023-08-04T11:08:26.432" v="6543" actId="12789"/>
          <ac:spMkLst>
            <pc:docMk/>
            <pc:sldMk cId="946185045" sldId="329"/>
            <ac:spMk id="6" creationId="{E3B6B36B-FA2D-D382-A44D-74371101F8C0}"/>
          </ac:spMkLst>
        </pc:spChg>
        <pc:spChg chg="add del mod">
          <ac:chgData name="Lorenzo Rinaldi" userId="77d5bfdd-3e88-4678-a8ff-024fe85681f6" providerId="ADAL" clId="{07170B69-E039-4877-A5FC-D840FFFD179F}" dt="2023-08-04T11:06:02.088" v="6482" actId="478"/>
          <ac:spMkLst>
            <pc:docMk/>
            <pc:sldMk cId="946185045" sldId="329"/>
            <ac:spMk id="9" creationId="{859B3E6E-D8D1-6677-66E4-569BC57D2B0F}"/>
          </ac:spMkLst>
        </pc:spChg>
        <pc:spChg chg="add mod">
          <ac:chgData name="Lorenzo Rinaldi" userId="77d5bfdd-3e88-4678-a8ff-024fe85681f6" providerId="ADAL" clId="{07170B69-E039-4877-A5FC-D840FFFD179F}" dt="2023-08-04T11:08:26.432" v="6543" actId="12789"/>
          <ac:spMkLst>
            <pc:docMk/>
            <pc:sldMk cId="946185045" sldId="329"/>
            <ac:spMk id="10" creationId="{57AA0CF8-92D8-E389-DFE7-0BFD38530369}"/>
          </ac:spMkLst>
        </pc:spChg>
        <pc:spChg chg="add mod">
          <ac:chgData name="Lorenzo Rinaldi" userId="77d5bfdd-3e88-4678-a8ff-024fe85681f6" providerId="ADAL" clId="{07170B69-E039-4877-A5FC-D840FFFD179F}" dt="2023-08-04T11:08:26.432" v="6543" actId="12789"/>
          <ac:spMkLst>
            <pc:docMk/>
            <pc:sldMk cId="946185045" sldId="329"/>
            <ac:spMk id="13" creationId="{64E73CE7-093E-7104-2A0A-DD272BA69F0D}"/>
          </ac:spMkLst>
        </pc:spChg>
        <pc:picChg chg="add mod">
          <ac:chgData name="Lorenzo Rinaldi" userId="77d5bfdd-3e88-4678-a8ff-024fe85681f6" providerId="ADAL" clId="{07170B69-E039-4877-A5FC-D840FFFD179F}" dt="2023-08-04T11:07:55.931" v="6526" actId="554"/>
          <ac:picMkLst>
            <pc:docMk/>
            <pc:sldMk cId="946185045" sldId="329"/>
            <ac:picMk id="3" creationId="{B5C2C860-EFA8-8275-25F5-F68AD812B85D}"/>
          </ac:picMkLst>
        </pc:picChg>
        <pc:picChg chg="add mod">
          <ac:chgData name="Lorenzo Rinaldi" userId="77d5bfdd-3e88-4678-a8ff-024fe85681f6" providerId="ADAL" clId="{07170B69-E039-4877-A5FC-D840FFFD179F}" dt="2023-08-04T11:07:55.931" v="6526" actId="554"/>
          <ac:picMkLst>
            <pc:docMk/>
            <pc:sldMk cId="946185045" sldId="329"/>
            <ac:picMk id="8" creationId="{E7634759-530C-D2EB-B44B-FBDD842A6962}"/>
          </ac:picMkLst>
        </pc:picChg>
        <pc:picChg chg="add mod">
          <ac:chgData name="Lorenzo Rinaldi" userId="77d5bfdd-3e88-4678-a8ff-024fe85681f6" providerId="ADAL" clId="{07170B69-E039-4877-A5FC-D840FFFD179F}" dt="2023-08-04T11:07:55.931" v="6526" actId="554"/>
          <ac:picMkLst>
            <pc:docMk/>
            <pc:sldMk cId="946185045" sldId="329"/>
            <ac:picMk id="12" creationId="{24C091C8-E3A8-EEC6-C041-6E5B168F2206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948284980" sldId="329"/>
        </pc:sldMkLst>
      </pc:sldChg>
      <pc:sldChg chg="addSp delSp modSp add del mod ord">
        <pc:chgData name="Lorenzo Rinaldi" userId="77d5bfdd-3e88-4678-a8ff-024fe85681f6" providerId="ADAL" clId="{07170B69-E039-4877-A5FC-D840FFFD179F}" dt="2023-08-04T09:53:00.548" v="1243" actId="47"/>
        <pc:sldMkLst>
          <pc:docMk/>
          <pc:sldMk cId="2515747887" sldId="329"/>
        </pc:sldMkLst>
        <pc:spChg chg="mod">
          <ac:chgData name="Lorenzo Rinaldi" userId="77d5bfdd-3e88-4678-a8ff-024fe85681f6" providerId="ADAL" clId="{07170B69-E039-4877-A5FC-D840FFFD179F}" dt="2023-08-04T09:36:00.715" v="992"/>
          <ac:spMkLst>
            <pc:docMk/>
            <pc:sldMk cId="2515747887" sldId="329"/>
            <ac:spMk id="2" creationId="{FE3330A3-4826-68EB-8339-E79DD71759C3}"/>
          </ac:spMkLst>
        </pc:spChg>
        <pc:spChg chg="mod">
          <ac:chgData name="Lorenzo Rinaldi" userId="77d5bfdd-3e88-4678-a8ff-024fe85681f6" providerId="ADAL" clId="{07170B69-E039-4877-A5FC-D840FFFD179F}" dt="2023-08-04T09:37:06.282" v="1007" actId="14100"/>
          <ac:spMkLst>
            <pc:docMk/>
            <pc:sldMk cId="2515747887" sldId="329"/>
            <ac:spMk id="3" creationId="{38820570-20F2-BAFA-028E-CFEF0D8EA99F}"/>
          </ac:spMkLst>
        </pc:spChg>
        <pc:spChg chg="mod">
          <ac:chgData name="Lorenzo Rinaldi" userId="77d5bfdd-3e88-4678-a8ff-024fe85681f6" providerId="ADAL" clId="{07170B69-E039-4877-A5FC-D840FFFD179F}" dt="2023-08-04T09:35:51.835" v="991" actId="20577"/>
          <ac:spMkLst>
            <pc:docMk/>
            <pc:sldMk cId="2515747887" sldId="32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07170B69-E039-4877-A5FC-D840FFFD179F}" dt="2023-08-04T09:37:29.189" v="1026" actId="20577"/>
          <ac:spMkLst>
            <pc:docMk/>
            <pc:sldMk cId="2515747887" sldId="329"/>
            <ac:spMk id="5" creationId="{B870A3FB-3E0B-DB74-81D3-3B243F9A76E5}"/>
          </ac:spMkLst>
        </pc:spChg>
        <pc:spChg chg="mod">
          <ac:chgData name="Lorenzo Rinaldi" userId="77d5bfdd-3e88-4678-a8ff-024fe85681f6" providerId="ADAL" clId="{07170B69-E039-4877-A5FC-D840FFFD179F}" dt="2023-08-04T09:36:49.348" v="1001" actId="1076"/>
          <ac:spMkLst>
            <pc:docMk/>
            <pc:sldMk cId="2515747887" sldId="329"/>
            <ac:spMk id="6" creationId="{6D0830A0-C535-B927-0491-319CFDD234DF}"/>
          </ac:spMkLst>
        </pc:spChg>
        <pc:spChg chg="del">
          <ac:chgData name="Lorenzo Rinaldi" userId="77d5bfdd-3e88-4678-a8ff-024fe85681f6" providerId="ADAL" clId="{07170B69-E039-4877-A5FC-D840FFFD179F}" dt="2023-08-04T09:36:44.478" v="999" actId="478"/>
          <ac:spMkLst>
            <pc:docMk/>
            <pc:sldMk cId="2515747887" sldId="329"/>
            <ac:spMk id="7" creationId="{BCA11E1C-55A0-739C-A150-35A2BFEA848B}"/>
          </ac:spMkLst>
        </pc:spChg>
        <pc:spChg chg="add mod">
          <ac:chgData name="Lorenzo Rinaldi" userId="77d5bfdd-3e88-4678-a8ff-024fe85681f6" providerId="ADAL" clId="{07170B69-E039-4877-A5FC-D840FFFD179F}" dt="2023-08-04T09:40:12.805" v="1066" actId="20577"/>
          <ac:spMkLst>
            <pc:docMk/>
            <pc:sldMk cId="2515747887" sldId="329"/>
            <ac:spMk id="8" creationId="{690E947B-AB7C-F04D-1174-98AAF32710B7}"/>
          </ac:spMkLst>
        </pc:spChg>
        <pc:spChg chg="add mod">
          <ac:chgData name="Lorenzo Rinaldi" userId="77d5bfdd-3e88-4678-a8ff-024fe85681f6" providerId="ADAL" clId="{07170B69-E039-4877-A5FC-D840FFFD179F}" dt="2023-08-04T09:40:16.268" v="1068" actId="20577"/>
          <ac:spMkLst>
            <pc:docMk/>
            <pc:sldMk cId="2515747887" sldId="329"/>
            <ac:spMk id="9" creationId="{08B70594-FF53-A221-0DF5-17D9230A00B2}"/>
          </ac:spMkLst>
        </pc:spChg>
        <pc:spChg chg="add 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10" creationId="{391C7185-A7B1-541B-1BBA-330BCB706844}"/>
          </ac:spMkLst>
        </pc:spChg>
        <pc:spChg chg="del">
          <ac:chgData name="Lorenzo Rinaldi" userId="77d5bfdd-3e88-4678-a8ff-024fe85681f6" providerId="ADAL" clId="{07170B69-E039-4877-A5FC-D840FFFD179F}" dt="2023-08-04T09:40:03.244" v="1027" actId="478"/>
          <ac:spMkLst>
            <pc:docMk/>
            <pc:sldMk cId="2515747887" sldId="329"/>
            <ac:spMk id="58" creationId="{BBC5FD74-8485-D537-DCEC-6388E73116B6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59" creationId="{5D57926B-F110-5131-37CF-B38248E2C649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0" creationId="{F387205B-1CE0-2480-11D7-8F1936E754ED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1" creationId="{59ABB39C-87B3-D67B-C98F-A34F2A6DE90F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2" creationId="{1ABF2F18-DE3B-C26D-DC13-CA795085AA31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3" creationId="{4B18A2D4-42A0-005C-1A55-61BC7DA3ECA9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4" creationId="{222D957D-25D4-667C-862B-52B66B57EE44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5" creationId="{183780FA-F8AB-13D0-FC20-E507DE1506E0}"/>
          </ac:spMkLst>
        </pc:spChg>
        <pc:spChg chg="mod">
          <ac:chgData name="Lorenzo Rinaldi" userId="77d5bfdd-3e88-4678-a8ff-024fe85681f6" providerId="ADAL" clId="{07170B69-E039-4877-A5FC-D840FFFD179F}" dt="2023-08-04T09:43:37.280" v="1083" actId="555"/>
          <ac:spMkLst>
            <pc:docMk/>
            <pc:sldMk cId="2515747887" sldId="329"/>
            <ac:spMk id="66" creationId="{C68A56B3-8794-6044-FCF1-D3A2E53D9A5E}"/>
          </ac:spMkLst>
        </pc:spChg>
        <pc:spChg chg="mod">
          <ac:chgData name="Lorenzo Rinaldi" userId="77d5bfdd-3e88-4678-a8ff-024fe85681f6" providerId="ADAL" clId="{07170B69-E039-4877-A5FC-D840FFFD179F}" dt="2023-08-04T09:37:13.549" v="1023" actId="1037"/>
          <ac:spMkLst>
            <pc:docMk/>
            <pc:sldMk cId="2515747887" sldId="329"/>
            <ac:spMk id="70" creationId="{3657870D-6C01-64CE-65C3-866E51D948F5}"/>
          </ac:spMkLst>
        </pc:spChg>
        <pc:spChg chg="mod">
          <ac:chgData name="Lorenzo Rinaldi" userId="77d5bfdd-3e88-4678-a8ff-024fe85681f6" providerId="ADAL" clId="{07170B69-E039-4877-A5FC-D840FFFD179F}" dt="2023-08-04T09:36:29.547" v="995" actId="1076"/>
          <ac:spMkLst>
            <pc:docMk/>
            <pc:sldMk cId="2515747887" sldId="329"/>
            <ac:spMk id="71" creationId="{055D1B64-CA25-5FA5-AABF-CB2774032BF1}"/>
          </ac:spMkLst>
        </pc:spChg>
        <pc:spChg chg="del">
          <ac:chgData name="Lorenzo Rinaldi" userId="77d5bfdd-3e88-4678-a8ff-024fe85681f6" providerId="ADAL" clId="{07170B69-E039-4877-A5FC-D840FFFD179F}" dt="2023-08-04T09:37:08.071" v="1008" actId="478"/>
          <ac:spMkLst>
            <pc:docMk/>
            <pc:sldMk cId="2515747887" sldId="329"/>
            <ac:spMk id="75" creationId="{1DF7502D-311D-392A-3BE5-15B250EEDDB0}"/>
          </ac:spMkLst>
        </pc:spChg>
        <pc:spChg chg="mod">
          <ac:chgData name="Lorenzo Rinaldi" userId="77d5bfdd-3e88-4678-a8ff-024fe85681f6" providerId="ADAL" clId="{07170B69-E039-4877-A5FC-D840FFFD179F}" dt="2023-08-04T09:36:33.147" v="996" actId="1076"/>
          <ac:spMkLst>
            <pc:docMk/>
            <pc:sldMk cId="2515747887" sldId="329"/>
            <ac:spMk id="76" creationId="{0E876772-2014-5D5C-CAF6-766EAEC30EE1}"/>
          </ac:spMkLst>
        </pc:spChg>
        <pc:spChg chg="del">
          <ac:chgData name="Lorenzo Rinaldi" userId="77d5bfdd-3e88-4678-a8ff-024fe85681f6" providerId="ADAL" clId="{07170B69-E039-4877-A5FC-D840FFFD179F}" dt="2023-08-04T09:36:45.767" v="1000" actId="478"/>
          <ac:spMkLst>
            <pc:docMk/>
            <pc:sldMk cId="2515747887" sldId="329"/>
            <ac:spMk id="78" creationId="{4EFAB4E2-1F7D-5E28-03F6-B57FC03712B2}"/>
          </ac:spMkLst>
        </pc:spChg>
        <pc:spChg chg="mod">
          <ac:chgData name="Lorenzo Rinaldi" userId="77d5bfdd-3e88-4678-a8ff-024fe85681f6" providerId="ADAL" clId="{07170B69-E039-4877-A5FC-D840FFFD179F}" dt="2023-08-04T09:36:40.991" v="998" actId="1076"/>
          <ac:spMkLst>
            <pc:docMk/>
            <pc:sldMk cId="2515747887" sldId="329"/>
            <ac:spMk id="79" creationId="{125D4566-0B96-B574-F5C3-B0ACC06D4AFC}"/>
          </ac:spMkLst>
        </pc:spChg>
        <pc:spChg chg="mod">
          <ac:chgData name="Lorenzo Rinaldi" userId="77d5bfdd-3e88-4678-a8ff-024fe85681f6" providerId="ADAL" clId="{07170B69-E039-4877-A5FC-D840FFFD179F}" dt="2023-08-04T09:36:38.012" v="997" actId="1076"/>
          <ac:spMkLst>
            <pc:docMk/>
            <pc:sldMk cId="2515747887" sldId="329"/>
            <ac:spMk id="80" creationId="{0179A2A3-0580-17D8-AFC7-770EF49ED268}"/>
          </ac:spMkLst>
        </pc:spChg>
        <pc:spChg chg="mod">
          <ac:chgData name="Lorenzo Rinaldi" userId="77d5bfdd-3e88-4678-a8ff-024fe85681f6" providerId="ADAL" clId="{07170B69-E039-4877-A5FC-D840FFFD179F}" dt="2023-08-04T09:36:53.394" v="1002" actId="1076"/>
          <ac:spMkLst>
            <pc:docMk/>
            <pc:sldMk cId="2515747887" sldId="329"/>
            <ac:spMk id="81" creationId="{4C2D5D2A-4028-8ECA-E38E-07855943707D}"/>
          </ac:spMkLst>
        </pc:spChg>
        <pc:spChg chg="mod">
          <ac:chgData name="Lorenzo Rinaldi" userId="77d5bfdd-3e88-4678-a8ff-024fe85681f6" providerId="ADAL" clId="{07170B69-E039-4877-A5FC-D840FFFD179F}" dt="2023-08-04T09:37:13.549" v="1023" actId="1037"/>
          <ac:spMkLst>
            <pc:docMk/>
            <pc:sldMk cId="2515747887" sldId="329"/>
            <ac:spMk id="92" creationId="{A480F3AB-C71D-1E0A-633A-14BEB0442A7A}"/>
          </ac:spMkLst>
        </pc:spChg>
      </pc:sldChg>
      <pc:sldChg chg="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91283415" sldId="330"/>
        </pc:sldMkLst>
        <pc:spChg chg="mod">
          <ac:chgData name="Lorenzo Rinaldi" userId="77d5bfdd-3e88-4678-a8ff-024fe85681f6" providerId="ADAL" clId="{07170B69-E039-4877-A5FC-D840FFFD179F}" dt="2023-08-04T09:44:52.771" v="1089"/>
          <ac:spMkLst>
            <pc:docMk/>
            <pc:sldMk cId="91283415" sldId="330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09:51:44.603" v="1203" actId="14100"/>
          <ac:spMkLst>
            <pc:docMk/>
            <pc:sldMk cId="91283415" sldId="330"/>
            <ac:spMk id="5" creationId="{AC379468-37C3-2130-BE64-64D07ED9F0F2}"/>
          </ac:spMkLst>
        </pc:sp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2870821034" sldId="330"/>
        </pc:sldMkLst>
      </pc:sldChg>
      <pc:sldChg chg="addSp delSp modSp add mod">
        <pc:chgData name="Lorenzo Rinaldi" userId="77d5bfdd-3e88-4678-a8ff-024fe85681f6" providerId="ADAL" clId="{07170B69-E039-4877-A5FC-D840FFFD179F}" dt="2023-08-04T11:02:31.343" v="6432" actId="14100"/>
        <pc:sldMkLst>
          <pc:docMk/>
          <pc:sldMk cId="3985352834" sldId="330"/>
        </pc:sldMkLst>
        <pc:spChg chg="mod">
          <ac:chgData name="Lorenzo Rinaldi" userId="77d5bfdd-3e88-4678-a8ff-024fe85681f6" providerId="ADAL" clId="{07170B69-E039-4877-A5FC-D840FFFD179F}" dt="2023-08-04T10:59:03.697" v="6360" actId="6549"/>
          <ac:spMkLst>
            <pc:docMk/>
            <pc:sldMk cId="3985352834" sldId="330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4T10:48:00.385" v="5540" actId="478"/>
          <ac:spMkLst>
            <pc:docMk/>
            <pc:sldMk cId="3985352834" sldId="330"/>
            <ac:spMk id="6" creationId="{E3B6B36B-FA2D-D382-A44D-74371101F8C0}"/>
          </ac:spMkLst>
        </pc:spChg>
        <pc:spChg chg="del">
          <ac:chgData name="Lorenzo Rinaldi" userId="77d5bfdd-3e88-4678-a8ff-024fe85681f6" providerId="ADAL" clId="{07170B69-E039-4877-A5FC-D840FFFD179F}" dt="2023-08-04T10:48:00.385" v="5540" actId="478"/>
          <ac:spMkLst>
            <pc:docMk/>
            <pc:sldMk cId="3985352834" sldId="330"/>
            <ac:spMk id="9" creationId="{859B3E6E-D8D1-6677-66E4-569BC57D2B0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0" creationId="{15A43F32-F5B1-2B4B-B2B2-D9B80BEF98A2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1" creationId="{2A89B239-A428-D41A-5640-FA941543D3BE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2" creationId="{71FDC4E9-2FAE-4980-0C87-47B6F2A3C151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3" creationId="{02FEDC9C-AE36-9B55-C024-B168D4C1282C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4" creationId="{0B6E553D-5E46-5E74-BF65-AE3A6C9B6223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5" creationId="{3482695B-CE68-6E5A-E979-180A2E5BDC26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6" creationId="{DC029521-DC3B-11EE-EB0A-F9CD9BA19B0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7" creationId="{6599603B-095D-D43B-E33B-DC5BA259993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8" creationId="{3B90796E-F59C-1603-F98C-182E0B2F26B0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19" creationId="{D956450D-1C76-CA9A-B19E-07DAFC046C09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0" creationId="{6E4CA68A-C17E-696A-BFFA-431C9995C0DF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1" creationId="{1026CF7C-D158-4F9B-3964-7F2569A671F0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2" creationId="{D6201A5D-40DA-2D6F-2B39-F23F74C11940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3" creationId="{74791EF6-59CC-3605-E504-7B714D2BA036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4" creationId="{C459F672-C5D8-3A67-9226-6CF548742522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5" creationId="{193F5C31-D6CE-7DC0-013C-28F653F9F6A8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6" creationId="{D044BDD9-62DC-10AA-DE54-714FA96C85C3}"/>
          </ac:spMkLst>
        </pc:spChg>
        <pc:spChg chg="add del mod">
          <ac:chgData name="Lorenzo Rinaldi" userId="77d5bfdd-3e88-4678-a8ff-024fe85681f6" providerId="ADAL" clId="{07170B69-E039-4877-A5FC-D840FFFD179F}" dt="2023-08-04T10:50:12.872" v="5710"/>
          <ac:spMkLst>
            <pc:docMk/>
            <pc:sldMk cId="3985352834" sldId="330"/>
            <ac:spMk id="27" creationId="{C6EC2BA2-BFD8-F85B-B726-E6B08BD7B49C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28" creationId="{EFD21709-3A7A-47A7-CEF6-520C5FCC7538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0" creationId="{1C064ED0-4374-CC8C-4DB5-712327C2264C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1" creationId="{4D9B1BFD-72B4-BCAA-8569-E0EB29E07B14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2" creationId="{9B5BD3BB-A7A3-0D74-7C91-E00E3BB11EF8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3" creationId="{A30F2F17-6A9F-A8D9-FAB7-E84C370FABEA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4" creationId="{DF4F261E-64FB-AC8C-8FB7-D47F01BA37C6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5" creationId="{654D9AEC-781D-64E5-156F-B1088C27FDA2}"/>
          </ac:spMkLst>
        </pc:spChg>
        <pc:spChg chg="add del mod">
          <ac:chgData name="Lorenzo Rinaldi" userId="77d5bfdd-3e88-4678-a8ff-024fe85681f6" providerId="ADAL" clId="{07170B69-E039-4877-A5FC-D840FFFD179F}" dt="2023-08-04T10:51:54.240" v="5755" actId="478"/>
          <ac:spMkLst>
            <pc:docMk/>
            <pc:sldMk cId="3985352834" sldId="330"/>
            <ac:spMk id="36" creationId="{F4550B4B-1493-BDFB-B430-F54056CAC8E7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37" creationId="{91C2FE2A-0BEF-E50E-46B3-7B265881F728}"/>
          </ac:spMkLst>
        </pc:spChg>
        <pc:spChg chg="add del mod">
          <ac:chgData name="Lorenzo Rinaldi" userId="77d5bfdd-3e88-4678-a8ff-024fe85681f6" providerId="ADAL" clId="{07170B69-E039-4877-A5FC-D840FFFD179F}" dt="2023-08-04T10:52:02.659" v="5762" actId="478"/>
          <ac:spMkLst>
            <pc:docMk/>
            <pc:sldMk cId="3985352834" sldId="330"/>
            <ac:spMk id="38" creationId="{AF14C431-0D84-E725-0E7A-FCB7FE8F11FA}"/>
          </ac:spMkLst>
        </pc:spChg>
        <pc:spChg chg="add del mod">
          <ac:chgData name="Lorenzo Rinaldi" userId="77d5bfdd-3e88-4678-a8ff-024fe85681f6" providerId="ADAL" clId="{07170B69-E039-4877-A5FC-D840FFFD179F}" dt="2023-08-04T10:50:49.625" v="5718" actId="478"/>
          <ac:spMkLst>
            <pc:docMk/>
            <pc:sldMk cId="3985352834" sldId="330"/>
            <ac:spMk id="39" creationId="{6751DE6E-7C66-C3B2-974C-C8609A08BA7A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0" creationId="{FCB9B11C-6BE9-7ECD-998B-D698CAFD7946}"/>
          </ac:spMkLst>
        </pc:spChg>
        <pc:spChg chg="add del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1" creationId="{E566A754-A8AF-3BFC-1B63-307A65EBBF7E}"/>
          </ac:spMkLst>
        </pc:spChg>
        <pc:spChg chg="add del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2" creationId="{FB4D406C-B02C-9F38-0CD2-7B5381850C4B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43" creationId="{DBF7F48A-3DDC-9BAD-D15F-33AA4DD14AE2}"/>
          </ac:spMkLst>
        </pc:spChg>
        <pc:spChg chg="add del mod">
          <ac:chgData name="Lorenzo Rinaldi" userId="77d5bfdd-3e88-4678-a8ff-024fe85681f6" providerId="ADAL" clId="{07170B69-E039-4877-A5FC-D840FFFD179F}" dt="2023-08-04T10:52:08.637" v="5764" actId="478"/>
          <ac:spMkLst>
            <pc:docMk/>
            <pc:sldMk cId="3985352834" sldId="330"/>
            <ac:spMk id="45" creationId="{176EC17E-203F-6329-7440-C7905C22ACDE}"/>
          </ac:spMkLst>
        </pc:spChg>
        <pc:spChg chg="add del mod">
          <ac:chgData name="Lorenzo Rinaldi" userId="77d5bfdd-3e88-4678-a8ff-024fe85681f6" providerId="ADAL" clId="{07170B69-E039-4877-A5FC-D840FFFD179F}" dt="2023-08-04T10:52:06.079" v="5763" actId="478"/>
          <ac:spMkLst>
            <pc:docMk/>
            <pc:sldMk cId="3985352834" sldId="330"/>
            <ac:spMk id="46" creationId="{D2C2B0F3-EC02-3B0E-FD1F-2F796CBD452F}"/>
          </ac:spMkLst>
        </pc:spChg>
        <pc:spChg chg="add del mod">
          <ac:chgData name="Lorenzo Rinaldi" userId="77d5bfdd-3e88-4678-a8ff-024fe85681f6" providerId="ADAL" clId="{07170B69-E039-4877-A5FC-D840FFFD179F}" dt="2023-08-04T10:52:11.118" v="5765" actId="478"/>
          <ac:spMkLst>
            <pc:docMk/>
            <pc:sldMk cId="3985352834" sldId="330"/>
            <ac:spMk id="47" creationId="{B81D52BB-18C4-9F97-4442-A1A9FCE34A18}"/>
          </ac:spMkLst>
        </pc:spChg>
        <pc:spChg chg="add mod">
          <ac:chgData name="Lorenzo Rinaldi" userId="77d5bfdd-3e88-4678-a8ff-024fe85681f6" providerId="ADAL" clId="{07170B69-E039-4877-A5FC-D840FFFD179F}" dt="2023-08-04T10:59:50.640" v="6371" actId="1076"/>
          <ac:spMkLst>
            <pc:docMk/>
            <pc:sldMk cId="3985352834" sldId="330"/>
            <ac:spMk id="50" creationId="{2DB6F7DB-90FB-A234-61B2-642E1A72CDAB}"/>
          </ac:spMkLst>
        </pc:spChg>
        <pc:grpChg chg="add mod">
          <ac:chgData name="Lorenzo Rinaldi" userId="77d5bfdd-3e88-4678-a8ff-024fe85681f6" providerId="ADAL" clId="{07170B69-E039-4877-A5FC-D840FFFD179F}" dt="2023-08-04T10:59:50.640" v="6371" actId="1076"/>
          <ac:grpSpMkLst>
            <pc:docMk/>
            <pc:sldMk cId="3985352834" sldId="330"/>
            <ac:grpSpMk id="51" creationId="{1C21E98B-2F58-100D-ABC1-DDFBEDA7B085}"/>
          </ac:grpSpMkLst>
        </pc:grpChg>
        <pc:picChg chg="del">
          <ac:chgData name="Lorenzo Rinaldi" userId="77d5bfdd-3e88-4678-a8ff-024fe85681f6" providerId="ADAL" clId="{07170B69-E039-4877-A5FC-D840FFFD179F}" dt="2023-08-04T10:48:00.385" v="5540" actId="478"/>
          <ac:picMkLst>
            <pc:docMk/>
            <pc:sldMk cId="3985352834" sldId="330"/>
            <ac:picMk id="3" creationId="{B5C2C860-EFA8-8275-25F5-F68AD812B85D}"/>
          </ac:picMkLst>
        </pc:picChg>
        <pc:picChg chg="add mod">
          <ac:chgData name="Lorenzo Rinaldi" userId="77d5bfdd-3e88-4678-a8ff-024fe85681f6" providerId="ADAL" clId="{07170B69-E039-4877-A5FC-D840FFFD179F}" dt="2023-08-04T11:02:31.343" v="6432" actId="14100"/>
          <ac:picMkLst>
            <pc:docMk/>
            <pc:sldMk cId="3985352834" sldId="330"/>
            <ac:picMk id="7" creationId="{255CBC03-5B26-E789-7C12-1AD50649095C}"/>
          </ac:picMkLst>
        </pc:picChg>
        <pc:picChg chg="del">
          <ac:chgData name="Lorenzo Rinaldi" userId="77d5bfdd-3e88-4678-a8ff-024fe85681f6" providerId="ADAL" clId="{07170B69-E039-4877-A5FC-D840FFFD179F}" dt="2023-08-04T10:48:02.305" v="5541" actId="478"/>
          <ac:picMkLst>
            <pc:docMk/>
            <pc:sldMk cId="3985352834" sldId="330"/>
            <ac:picMk id="8" creationId="{E7634759-530C-D2EB-B44B-FBDD842A6962}"/>
          </ac:picMkLst>
        </pc:picChg>
        <pc:cxnChg chg="add mod">
          <ac:chgData name="Lorenzo Rinaldi" userId="77d5bfdd-3e88-4678-a8ff-024fe85681f6" providerId="ADAL" clId="{07170B69-E039-4877-A5FC-D840FFFD179F}" dt="2023-08-04T10:59:50.640" v="6371" actId="1076"/>
          <ac:cxnSpMkLst>
            <pc:docMk/>
            <pc:sldMk cId="3985352834" sldId="330"/>
            <ac:cxnSpMk id="29" creationId="{00AEC5CC-570C-8842-BB4A-F187C5601315}"/>
          </ac:cxnSpMkLst>
        </pc:cxnChg>
        <pc:cxnChg chg="add mod">
          <ac:chgData name="Lorenzo Rinaldi" userId="77d5bfdd-3e88-4678-a8ff-024fe85681f6" providerId="ADAL" clId="{07170B69-E039-4877-A5FC-D840FFFD179F}" dt="2023-08-04T10:59:50.640" v="6371" actId="1076"/>
          <ac:cxnSpMkLst>
            <pc:docMk/>
            <pc:sldMk cId="3985352834" sldId="330"/>
            <ac:cxnSpMk id="44" creationId="{BCB2DD99-EABF-C2E1-4F26-126080F7BD93}"/>
          </ac:cxnSpMkLst>
        </pc:cxnChg>
      </pc:sldChg>
      <pc:sldChg chg="addSp delSp modSp add mod">
        <pc:chgData name="Lorenzo Rinaldi" userId="77d5bfdd-3e88-4678-a8ff-024fe85681f6" providerId="ADAL" clId="{07170B69-E039-4877-A5FC-D840FFFD179F}" dt="2023-08-04T11:20:25.377" v="7189" actId="12"/>
        <pc:sldMkLst>
          <pc:docMk/>
          <pc:sldMk cId="1872096979" sldId="331"/>
        </pc:sldMkLst>
        <pc:spChg chg="mod">
          <ac:chgData name="Lorenzo Rinaldi" userId="77d5bfdd-3e88-4678-a8ff-024fe85681f6" providerId="ADAL" clId="{07170B69-E039-4877-A5FC-D840FFFD179F}" dt="2023-08-04T11:20:25.377" v="7189" actId="12"/>
          <ac:spMkLst>
            <pc:docMk/>
            <pc:sldMk cId="1872096979" sldId="331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28" creationId="{EFD21709-3A7A-47A7-CEF6-520C5FCC7538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0" creationId="{1C064ED0-4374-CC8C-4DB5-712327C2264C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1" creationId="{4D9B1BFD-72B4-BCAA-8569-E0EB29E07B14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2" creationId="{9B5BD3BB-A7A3-0D74-7C91-E00E3BB11EF8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3" creationId="{A30F2F17-6A9F-A8D9-FAB7-E84C370FABEA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4" creationId="{DF4F261E-64FB-AC8C-8FB7-D47F01BA37C6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5" creationId="{654D9AEC-781D-64E5-156F-B1088C27FDA2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37" creationId="{91C2FE2A-0BEF-E50E-46B3-7B265881F728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0" creationId="{FCB9B11C-6BE9-7ECD-998B-D698CAFD7946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1" creationId="{E566A754-A8AF-3BFC-1B63-307A65EBBF7E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2" creationId="{FB4D406C-B02C-9F38-0CD2-7B5381850C4B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43" creationId="{DBF7F48A-3DDC-9BAD-D15F-33AA4DD14AE2}"/>
          </ac:spMkLst>
        </pc:spChg>
        <pc:spChg chg="del">
          <ac:chgData name="Lorenzo Rinaldi" userId="77d5bfdd-3e88-4678-a8ff-024fe85681f6" providerId="ADAL" clId="{07170B69-E039-4877-A5FC-D840FFFD179F}" dt="2023-08-04T10:55:03.350" v="6116" actId="478"/>
          <ac:spMkLst>
            <pc:docMk/>
            <pc:sldMk cId="1872096979" sldId="331"/>
            <ac:spMk id="50" creationId="{2DB6F7DB-90FB-A234-61B2-642E1A72CDAB}"/>
          </ac:spMkLst>
        </pc:spChg>
        <pc:picChg chg="add mod">
          <ac:chgData name="Lorenzo Rinaldi" userId="77d5bfdd-3e88-4678-a8ff-024fe85681f6" providerId="ADAL" clId="{07170B69-E039-4877-A5FC-D840FFFD179F}" dt="2023-08-04T11:17:23.027" v="7052" actId="1076"/>
          <ac:picMkLst>
            <pc:docMk/>
            <pc:sldMk cId="1872096979" sldId="331"/>
            <ac:picMk id="3" creationId="{74F728C8-E1FA-D312-539E-E82FC32D5039}"/>
          </ac:picMkLst>
        </pc:picChg>
        <pc:picChg chg="add del mod">
          <ac:chgData name="Lorenzo Rinaldi" userId="77d5bfdd-3e88-4678-a8ff-024fe85681f6" providerId="ADAL" clId="{07170B69-E039-4877-A5FC-D840FFFD179F}" dt="2023-08-04T11:17:27.335" v="7054"/>
          <ac:picMkLst>
            <pc:docMk/>
            <pc:sldMk cId="1872096979" sldId="331"/>
            <ac:picMk id="6" creationId="{A4D42E6B-FA09-2D01-996B-6B73673458B5}"/>
          </ac:picMkLst>
        </pc:picChg>
        <pc:picChg chg="del">
          <ac:chgData name="Lorenzo Rinaldi" userId="77d5bfdd-3e88-4678-a8ff-024fe85681f6" providerId="ADAL" clId="{07170B69-E039-4877-A5FC-D840FFFD179F}" dt="2023-08-04T10:55:52.219" v="6118" actId="478"/>
          <ac:picMkLst>
            <pc:docMk/>
            <pc:sldMk cId="1872096979" sldId="331"/>
            <ac:picMk id="7" creationId="{255CBC03-5B26-E789-7C12-1AD50649095C}"/>
          </ac:picMkLst>
        </pc:picChg>
        <pc:cxnChg chg="del">
          <ac:chgData name="Lorenzo Rinaldi" userId="77d5bfdd-3e88-4678-a8ff-024fe85681f6" providerId="ADAL" clId="{07170B69-E039-4877-A5FC-D840FFFD179F}" dt="2023-08-04T10:55:03.350" v="6116" actId="478"/>
          <ac:cxnSpMkLst>
            <pc:docMk/>
            <pc:sldMk cId="1872096979" sldId="331"/>
            <ac:cxnSpMk id="29" creationId="{00AEC5CC-570C-8842-BB4A-F187C5601315}"/>
          </ac:cxnSpMkLst>
        </pc:cxnChg>
        <pc:cxnChg chg="del">
          <ac:chgData name="Lorenzo Rinaldi" userId="77d5bfdd-3e88-4678-a8ff-024fe85681f6" providerId="ADAL" clId="{07170B69-E039-4877-A5FC-D840FFFD179F}" dt="2023-08-04T10:55:03.350" v="6116" actId="478"/>
          <ac:cxnSpMkLst>
            <pc:docMk/>
            <pc:sldMk cId="1872096979" sldId="331"/>
            <ac:cxnSpMk id="44" creationId="{BCB2DD99-EABF-C2E1-4F26-126080F7BD93}"/>
          </ac:cxnSpMkLst>
        </pc:cxnChg>
      </pc:sldChg>
      <pc:sldChg chg="add del">
        <pc:chgData name="Lorenzo Rinaldi" userId="77d5bfdd-3e88-4678-a8ff-024fe85681f6" providerId="ADAL" clId="{07170B69-E039-4877-A5FC-D840FFFD179F}" dt="2023-08-04T09:44:47.797" v="1088"/>
        <pc:sldMkLst>
          <pc:docMk/>
          <pc:sldMk cId="2203854231" sldId="331"/>
        </pc:sldMkLst>
      </pc:sldChg>
      <pc:sldChg chg="addSp delSp modSp add del mod">
        <pc:chgData name="Lorenzo Rinaldi" userId="77d5bfdd-3e88-4678-a8ff-024fe85681f6" providerId="ADAL" clId="{07170B69-E039-4877-A5FC-D840FFFD179F}" dt="2023-08-04T09:53:00.548" v="1243" actId="47"/>
        <pc:sldMkLst>
          <pc:docMk/>
          <pc:sldMk cId="2805095375" sldId="331"/>
        </pc:sldMkLst>
        <pc:spChg chg="mod">
          <ac:chgData name="Lorenzo Rinaldi" userId="77d5bfdd-3e88-4678-a8ff-024fe85681f6" providerId="ADAL" clId="{07170B69-E039-4877-A5FC-D840FFFD179F}" dt="2023-08-04T09:45:19.590" v="1093"/>
          <ac:spMkLst>
            <pc:docMk/>
            <pc:sldMk cId="2805095375" sldId="331"/>
            <ac:spMk id="2" creationId="{FE3330A3-4826-68EB-8339-E79DD71759C3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3" creationId="{38820570-20F2-BAFA-028E-CFEF0D8EA99F}"/>
          </ac:spMkLst>
        </pc:spChg>
        <pc:spChg chg="mod">
          <ac:chgData name="Lorenzo Rinaldi" userId="77d5bfdd-3e88-4678-a8ff-024fe85681f6" providerId="ADAL" clId="{07170B69-E039-4877-A5FC-D840FFFD179F}" dt="2023-08-04T09:45:11.432" v="1092"/>
          <ac:spMkLst>
            <pc:docMk/>
            <pc:sldMk cId="2805095375" sldId="331"/>
            <ac:spMk id="4" creationId="{9AB3068C-1CCE-A7E9-790D-8ACFE0F1B133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" creationId="{B870A3FB-3E0B-DB74-81D3-3B243F9A76E5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" creationId="{6D0830A0-C535-B927-0491-319CFDD234DF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7" creationId="{B386DCA7-C70B-F8CC-A3FF-798C6C67CBA7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8" creationId="{690E947B-AB7C-F04D-1174-98AAF32710B7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9" creationId="{08B70594-FF53-A221-0DF5-17D9230A00B2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10" creationId="{391C7185-A7B1-541B-1BBA-330BCB70684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1" creationId="{2600ADB5-FB7B-5039-7F1B-86F7BCFA66B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2" creationId="{6AF2C5E0-6AB3-0F99-9C10-3D75DA4AD7EA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3" creationId="{B83B1AA3-DA64-A2F5-3AF1-519844943333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4" creationId="{798EDA5A-14D3-DA15-B6BE-078A77CF640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7" creationId="{AFBC985A-749E-265B-D3A0-165693AB26D6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8" creationId="{4FF5DEAA-74E7-D7B7-1CCA-273D9E52452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19" creationId="{850331C7-705B-C9C5-B0FC-6A893EC198B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0" creationId="{1CC3EA6E-8CE7-DD25-BEF8-9567AD5470D6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1" creationId="{263AC920-E50A-4541-2718-7D419BCE26C0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2" creationId="{A85D6B9B-B15E-CC61-C0E7-B43DAA75D20B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3" creationId="{9CB5EA51-E9D8-A2C9-725A-05F57018A639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4" creationId="{5A672B04-2AA9-7033-E9DC-3D7432D8E67B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5" creationId="{7956231F-444A-08DC-BA14-95AE028AD7AA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6" creationId="{8599E829-3127-1867-7E31-8DECC8A72CD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7" creationId="{1E08A567-30A1-9584-FF5D-CBBC1CAF763D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8" creationId="{3456C3EA-6867-CF6C-80BA-DFA29D310AB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29" creationId="{F8374353-64DF-C77A-5259-DE176CEBC05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0" creationId="{629731D4-A714-FC25-C50E-8F9E47EF88EF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1" creationId="{3BFD4959-2AC3-0418-8ABC-ED7ED42F0B08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2" creationId="{3DF93924-0BD7-3182-F543-633B74FAEC74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3" creationId="{7EB0491F-B6AF-4E11-0CD2-1A46CEF23B5C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4" creationId="{AE4BB0C1-C77E-BB03-7C87-1C0BF3DC4073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5" creationId="{773E6FCD-5479-DE20-C5E8-E1CD3CFB1D9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6" creationId="{DD78B726-D583-263F-3C3B-00EF2D46E107}"/>
          </ac:spMkLst>
        </pc:spChg>
        <pc:spChg chg="add mod">
          <ac:chgData name="Lorenzo Rinaldi" userId="77d5bfdd-3e88-4678-a8ff-024fe85681f6" providerId="ADAL" clId="{07170B69-E039-4877-A5FC-D840FFFD179F}" dt="2023-08-04T09:46:37.253" v="1149" actId="14100"/>
          <ac:spMkLst>
            <pc:docMk/>
            <pc:sldMk cId="2805095375" sldId="331"/>
            <ac:spMk id="37" creationId="{80C7E770-2C17-89ED-42CC-3A28436C630E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39" creationId="{BCA2321B-D9BF-613F-DECA-0D39D99D7327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40" creationId="{286ABB9F-1CDB-3660-3C69-194EBB4A1A5E}"/>
          </ac:spMkLst>
        </pc:spChg>
        <pc:spChg chg="add mod">
          <ac:chgData name="Lorenzo Rinaldi" userId="77d5bfdd-3e88-4678-a8ff-024fe85681f6" providerId="ADAL" clId="{07170B69-E039-4877-A5FC-D840FFFD179F}" dt="2023-08-04T09:47:14.745" v="1158" actId="14100"/>
          <ac:spMkLst>
            <pc:docMk/>
            <pc:sldMk cId="2805095375" sldId="331"/>
            <ac:spMk id="41" creationId="{31E66EB8-D4BA-46F1-74CA-7039D6FC7E19}"/>
          </ac:spMkLst>
        </pc:spChg>
        <pc:spChg chg="add mod">
          <ac:chgData name="Lorenzo Rinaldi" userId="77d5bfdd-3e88-4678-a8ff-024fe85681f6" providerId="ADAL" clId="{07170B69-E039-4877-A5FC-D840FFFD179F}" dt="2023-08-04T09:46:41.153" v="1150" actId="1076"/>
          <ac:spMkLst>
            <pc:docMk/>
            <pc:sldMk cId="2805095375" sldId="331"/>
            <ac:spMk id="42" creationId="{D1428344-0755-ACB6-6C37-7D7A55DBAC88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3" creationId="{63BB1892-CAB8-85FA-42D2-70B2448E2AB2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4" creationId="{166E51E5-7552-4137-8D80-1E0D3EF0DB35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5" creationId="{A654F3F9-9956-77BE-83C8-6A57CA992784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6" creationId="{D8EEE8EC-C9F5-082F-FAF4-B832A5AC129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49" creationId="{2D6B14B0-8493-BB6E-B6C6-F35977F09A9B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0" creationId="{A3B1DBBC-AB48-7D57-A62B-A2807ED84CCA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1" creationId="{D42BA153-7280-97C4-FBB6-0C4988307F6B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2" creationId="{9226E1ED-8948-16BC-A03A-18A58F9A3294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3" creationId="{FAFB2E55-BB7C-8530-A473-7CD95B7F529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4" creationId="{CFC0FBAB-8ACE-7271-C75A-B4A560CE297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5" creationId="{80440733-249C-5331-8658-401E087C9DB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6" creationId="{5657F44A-86C2-1C3D-CEE6-9C8D739B798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7" creationId="{A0B5400C-E1DC-785B-2C8A-C598055152A6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58" creationId="{10D2693F-EDF5-9150-0BD0-A42D950E5DA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59" creationId="{5D57926B-F110-5131-37CF-B38248E2C64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0" creationId="{F387205B-1CE0-2480-11D7-8F1936E754ED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1" creationId="{59ABB39C-87B3-D67B-C98F-A34F2A6DE90F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2" creationId="{1ABF2F18-DE3B-C26D-DC13-CA795085AA31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3" creationId="{4B18A2D4-42A0-005C-1A55-61BC7DA3ECA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4" creationId="{222D957D-25D4-667C-862B-52B66B57EE44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5" creationId="{183780FA-F8AB-13D0-FC20-E507DE1506E0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6" creationId="{C68A56B3-8794-6044-FCF1-D3A2E53D9A5E}"/>
          </ac:spMkLst>
        </pc:spChg>
        <pc:spChg chg="add mod">
          <ac:chgData name="Lorenzo Rinaldi" userId="77d5bfdd-3e88-4678-a8ff-024fe85681f6" providerId="ADAL" clId="{07170B69-E039-4877-A5FC-D840FFFD179F}" dt="2023-08-04T09:46:27.914" v="1143" actId="1036"/>
          <ac:spMkLst>
            <pc:docMk/>
            <pc:sldMk cId="2805095375" sldId="331"/>
            <ac:spMk id="67" creationId="{34C1FF6A-30D4-666E-FDF7-4B473564D128}"/>
          </ac:spMkLst>
        </pc:spChg>
        <pc:spChg chg="add mod">
          <ac:chgData name="Lorenzo Rinaldi" userId="77d5bfdd-3e88-4678-a8ff-024fe85681f6" providerId="ADAL" clId="{07170B69-E039-4877-A5FC-D840FFFD179F}" dt="2023-08-04T09:46:31.495" v="1148" actId="1036"/>
          <ac:spMkLst>
            <pc:docMk/>
            <pc:sldMk cId="2805095375" sldId="331"/>
            <ac:spMk id="68" creationId="{EF20C588-F3D9-E3A1-762A-D725D2802D37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69" creationId="{C7306C23-195A-5F8D-1F2B-2D002AA3804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0" creationId="{3657870D-6C01-64CE-65C3-866E51D948F5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1" creationId="{055D1B64-CA25-5FA5-AABF-CB2774032BF1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3" creationId="{91C1E2E6-D916-1385-3A12-5346CC77C3C1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4" creationId="{17ADE6CD-BDA3-9155-6EE3-40C376E7B05C}"/>
          </ac:spMkLst>
        </pc:spChg>
        <pc:spChg chg="add mod">
          <ac:chgData name="Lorenzo Rinaldi" userId="77d5bfdd-3e88-4678-a8ff-024fe85681f6" providerId="ADAL" clId="{07170B69-E039-4877-A5FC-D840FFFD179F}" dt="2023-08-04T09:47:17.753" v="1163" actId="1036"/>
          <ac:spMkLst>
            <pc:docMk/>
            <pc:sldMk cId="2805095375" sldId="331"/>
            <ac:spMk id="75" creationId="{A93572B4-3ED2-2B2C-87D4-66E17C7DE72F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6" creationId="{0E876772-2014-5D5C-CAF6-766EAEC30EE1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77" creationId="{F67E410A-4985-6AA6-43B7-E8C7D893EDC2}"/>
          </ac:spMkLst>
        </pc:spChg>
        <pc:spChg chg="add del mod">
          <ac:chgData name="Lorenzo Rinaldi" userId="77d5bfdd-3e88-4678-a8ff-024fe85681f6" providerId="ADAL" clId="{07170B69-E039-4877-A5FC-D840FFFD179F}" dt="2023-08-04T09:46:21.697" v="1125" actId="478"/>
          <ac:spMkLst>
            <pc:docMk/>
            <pc:sldMk cId="2805095375" sldId="331"/>
            <ac:spMk id="78" creationId="{1C936808-14BC-C341-AAF1-BE3115B44229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79" creationId="{125D4566-0B96-B574-F5C3-B0ACC06D4AFC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80" creationId="{0179A2A3-0580-17D8-AFC7-770EF49ED268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81" creationId="{4C2D5D2A-4028-8ECA-E38E-07855943707D}"/>
          </ac:spMkLst>
        </pc:spChg>
        <pc:spChg chg="add del mod">
          <ac:chgData name="Lorenzo Rinaldi" userId="77d5bfdd-3e88-4678-a8ff-024fe85681f6" providerId="ADAL" clId="{07170B69-E039-4877-A5FC-D840FFFD179F}" dt="2023-08-04T09:46:17.926" v="1124" actId="478"/>
          <ac:spMkLst>
            <pc:docMk/>
            <pc:sldMk cId="2805095375" sldId="331"/>
            <ac:spMk id="82" creationId="{02A8ACDF-C755-4E3C-F9D2-1E5B074F866A}"/>
          </ac:spMkLst>
        </pc:spChg>
        <pc:spChg chg="add mod">
          <ac:chgData name="Lorenzo Rinaldi" userId="77d5bfdd-3e88-4678-a8ff-024fe85681f6" providerId="ADAL" clId="{07170B69-E039-4877-A5FC-D840FFFD179F}" dt="2023-08-04T09:45:53.584" v="1095"/>
          <ac:spMkLst>
            <pc:docMk/>
            <pc:sldMk cId="2805095375" sldId="331"/>
            <ac:spMk id="83" creationId="{A156F922-1184-3DAE-7A0E-11499760E17E}"/>
          </ac:spMkLst>
        </pc:spChg>
        <pc:spChg chg="add mod">
          <ac:chgData name="Lorenzo Rinaldi" userId="77d5bfdd-3e88-4678-a8ff-024fe85681f6" providerId="ADAL" clId="{07170B69-E039-4877-A5FC-D840FFFD179F}" dt="2023-08-04T09:46:49.689" v="1153" actId="1076"/>
          <ac:spMkLst>
            <pc:docMk/>
            <pc:sldMk cId="2805095375" sldId="331"/>
            <ac:spMk id="84" creationId="{60079856-E85D-6E07-C54F-441A73299371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5" creationId="{F6464FAC-56D1-EE5D-42BC-34C0D3715CFC}"/>
          </ac:spMkLst>
        </pc:spChg>
        <pc:spChg chg="add mod">
          <ac:chgData name="Lorenzo Rinaldi" userId="77d5bfdd-3e88-4678-a8ff-024fe85681f6" providerId="ADAL" clId="{07170B69-E039-4877-A5FC-D840FFFD179F}" dt="2023-08-04T09:47:02.996" v="1156" actId="20577"/>
          <ac:spMkLst>
            <pc:docMk/>
            <pc:sldMk cId="2805095375" sldId="331"/>
            <ac:spMk id="86" creationId="{8AB6F8DF-0884-8C47-653B-AA35BA2261C4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7" creationId="{CDF3DA22-6985-5E14-5595-543BBF016962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8" creationId="{EBE34E35-3FDE-F72B-9CDD-4DE4AE24901F}"/>
          </ac:spMkLst>
        </pc:spChg>
        <pc:spChg chg="add mod">
          <ac:chgData name="Lorenzo Rinaldi" userId="77d5bfdd-3e88-4678-a8ff-024fe85681f6" providerId="ADAL" clId="{07170B69-E039-4877-A5FC-D840FFFD179F}" dt="2023-08-04T09:46:59.372" v="1155" actId="1076"/>
          <ac:spMkLst>
            <pc:docMk/>
            <pc:sldMk cId="2805095375" sldId="331"/>
            <ac:spMk id="89" creationId="{9A80A877-39E6-939D-6776-6FCDF2263712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90" creationId="{DAA48634-6A5B-3D27-F663-60BFF1FC848D}"/>
          </ac:spMkLst>
        </pc:spChg>
        <pc:spChg chg="add mod">
          <ac:chgData name="Lorenzo Rinaldi" userId="77d5bfdd-3e88-4678-a8ff-024fe85681f6" providerId="ADAL" clId="{07170B69-E039-4877-A5FC-D840FFFD179F}" dt="2023-08-04T09:47:33.458" v="1168" actId="1076"/>
          <ac:spMkLst>
            <pc:docMk/>
            <pc:sldMk cId="2805095375" sldId="331"/>
            <ac:spMk id="91" creationId="{A9E584E2-1D36-C853-9B51-30AC928E4B5A}"/>
          </ac:spMkLst>
        </pc:spChg>
        <pc:spChg chg="del">
          <ac:chgData name="Lorenzo Rinaldi" userId="77d5bfdd-3e88-4678-a8ff-024fe85681f6" providerId="ADAL" clId="{07170B69-E039-4877-A5FC-D840FFFD179F}" dt="2023-08-04T09:45:45.360" v="1094" actId="478"/>
          <ac:spMkLst>
            <pc:docMk/>
            <pc:sldMk cId="2805095375" sldId="331"/>
            <ac:spMk id="92" creationId="{A480F3AB-C71D-1E0A-633A-14BEB0442A7A}"/>
          </ac:spMkLst>
        </pc:spChg>
        <pc:cxnChg chg="add mod">
          <ac:chgData name="Lorenzo Rinaldi" userId="77d5bfdd-3e88-4678-a8ff-024fe85681f6" providerId="ADAL" clId="{07170B69-E039-4877-A5FC-D840FFFD179F}" dt="2023-08-04T09:45:53.584" v="1095"/>
          <ac:cxnSpMkLst>
            <pc:docMk/>
            <pc:sldMk cId="2805095375" sldId="331"/>
            <ac:cxnSpMk id="15" creationId="{DC8BE49D-22B3-2C04-689B-3DBAAD355998}"/>
          </ac:cxnSpMkLst>
        </pc:cxnChg>
        <pc:cxnChg chg="add mod">
          <ac:chgData name="Lorenzo Rinaldi" userId="77d5bfdd-3e88-4678-a8ff-024fe85681f6" providerId="ADAL" clId="{07170B69-E039-4877-A5FC-D840FFFD179F}" dt="2023-08-04T09:45:53.584" v="1095"/>
          <ac:cxnSpMkLst>
            <pc:docMk/>
            <pc:sldMk cId="2805095375" sldId="331"/>
            <ac:cxnSpMk id="16" creationId="{FBDF16D0-F333-EB15-15B5-93A9CD279247}"/>
          </ac:cxnSpMkLst>
        </pc:cxnChg>
        <pc:cxnChg chg="add mod">
          <ac:chgData name="Lorenzo Rinaldi" userId="77d5bfdd-3e88-4678-a8ff-024fe85681f6" providerId="ADAL" clId="{07170B69-E039-4877-A5FC-D840FFFD179F}" dt="2023-08-04T09:45:53.584" v="1095"/>
          <ac:cxnSpMkLst>
            <pc:docMk/>
            <pc:sldMk cId="2805095375" sldId="331"/>
            <ac:cxnSpMk id="38" creationId="{0B7E88AC-67D5-636C-422F-DD7DAC0B9DC0}"/>
          </ac:cxnSpMkLst>
        </pc:cxnChg>
        <pc:cxnChg chg="del">
          <ac:chgData name="Lorenzo Rinaldi" userId="77d5bfdd-3e88-4678-a8ff-024fe85681f6" providerId="ADAL" clId="{07170B69-E039-4877-A5FC-D840FFFD179F}" dt="2023-08-04T09:45:45.360" v="1094" actId="478"/>
          <ac:cxnSpMkLst>
            <pc:docMk/>
            <pc:sldMk cId="2805095375" sldId="331"/>
            <ac:cxnSpMk id="47" creationId="{AE58C0CA-1A12-D26E-293B-D5BDFB59800E}"/>
          </ac:cxnSpMkLst>
        </pc:cxnChg>
        <pc:cxnChg chg="del">
          <ac:chgData name="Lorenzo Rinaldi" userId="77d5bfdd-3e88-4678-a8ff-024fe85681f6" providerId="ADAL" clId="{07170B69-E039-4877-A5FC-D840FFFD179F}" dt="2023-08-04T09:45:45.360" v="1094" actId="478"/>
          <ac:cxnSpMkLst>
            <pc:docMk/>
            <pc:sldMk cId="2805095375" sldId="331"/>
            <ac:cxnSpMk id="48" creationId="{F429019A-80A9-29B0-0BC1-C7BFD38DD5AE}"/>
          </ac:cxnSpMkLst>
        </pc:cxnChg>
        <pc:cxnChg chg="del">
          <ac:chgData name="Lorenzo Rinaldi" userId="77d5bfdd-3e88-4678-a8ff-024fe85681f6" providerId="ADAL" clId="{07170B69-E039-4877-A5FC-D840FFFD179F}" dt="2023-08-04T09:45:45.360" v="1094" actId="478"/>
          <ac:cxnSpMkLst>
            <pc:docMk/>
            <pc:sldMk cId="2805095375" sldId="331"/>
            <ac:cxnSpMk id="72" creationId="{6B85A1C8-0B84-3AE6-52D7-6BC1698B6357}"/>
          </ac:cxnSpMkLst>
        </pc:cxn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564378011" sldId="331"/>
        </pc:sldMkLst>
      </pc:sldChg>
      <pc:sldChg chg="modSp add del mod">
        <pc:chgData name="Lorenzo Rinaldi" userId="77d5bfdd-3e88-4678-a8ff-024fe85681f6" providerId="ADAL" clId="{07170B69-E039-4877-A5FC-D840FFFD179F}" dt="2023-08-04T09:53:02.908" v="1244" actId="47"/>
        <pc:sldMkLst>
          <pc:docMk/>
          <pc:sldMk cId="3034343930" sldId="332"/>
        </pc:sldMkLst>
        <pc:spChg chg="mod">
          <ac:chgData name="Lorenzo Rinaldi" userId="77d5bfdd-3e88-4678-a8ff-024fe85681f6" providerId="ADAL" clId="{07170B69-E039-4877-A5FC-D840FFFD179F}" dt="2023-08-04T09:48:25.767" v="1170"/>
          <ac:spMkLst>
            <pc:docMk/>
            <pc:sldMk cId="3034343930" sldId="332"/>
            <ac:spMk id="4" creationId="{9AB3068C-1CCE-A7E9-790D-8ACFE0F1B133}"/>
          </ac:spMkLst>
        </pc:sp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512000982" sldId="332"/>
        </pc:sldMkLst>
      </pc:sldChg>
      <pc:sldChg chg="addSp delSp modSp add mod">
        <pc:chgData name="Lorenzo Rinaldi" userId="77d5bfdd-3e88-4678-a8ff-024fe85681f6" providerId="ADAL" clId="{07170B69-E039-4877-A5FC-D840FFFD179F}" dt="2023-08-04T11:59:28.872" v="8773" actId="14826"/>
        <pc:sldMkLst>
          <pc:docMk/>
          <pc:sldMk cId="4040725074" sldId="332"/>
        </pc:sldMkLst>
        <pc:spChg chg="mod">
          <ac:chgData name="Lorenzo Rinaldi" userId="77d5bfdd-3e88-4678-a8ff-024fe85681f6" providerId="ADAL" clId="{07170B69-E039-4877-A5FC-D840FFFD179F}" dt="2023-08-04T11:26:17.303" v="7573" actId="6549"/>
          <ac:spMkLst>
            <pc:docMk/>
            <pc:sldMk cId="4040725074" sldId="332"/>
            <ac:spMk id="5" creationId="{AC379468-37C3-2130-BE64-64D07ED9F0F2}"/>
          </ac:spMkLst>
        </pc:spChg>
        <pc:spChg chg="add mod">
          <ac:chgData name="Lorenzo Rinaldi" userId="77d5bfdd-3e88-4678-a8ff-024fe85681f6" providerId="ADAL" clId="{07170B69-E039-4877-A5FC-D840FFFD179F}" dt="2023-08-04T11:26:07.914" v="7551" actId="1076"/>
          <ac:spMkLst>
            <pc:docMk/>
            <pc:sldMk cId="4040725074" sldId="332"/>
            <ac:spMk id="11" creationId="{D3168511-0592-96E5-54BE-C3D5AFB1990A}"/>
          </ac:spMkLst>
        </pc:spChg>
        <pc:picChg chg="del">
          <ac:chgData name="Lorenzo Rinaldi" userId="77d5bfdd-3e88-4678-a8ff-024fe85681f6" providerId="ADAL" clId="{07170B69-E039-4877-A5FC-D840FFFD179F}" dt="2023-08-04T11:17:50.743" v="7059" actId="478"/>
          <ac:picMkLst>
            <pc:docMk/>
            <pc:sldMk cId="4040725074" sldId="332"/>
            <ac:picMk id="3" creationId="{74F728C8-E1FA-D312-539E-E82FC32D5039}"/>
          </ac:picMkLst>
        </pc:picChg>
        <pc:picChg chg="add mod">
          <ac:chgData name="Lorenzo Rinaldi" userId="77d5bfdd-3e88-4678-a8ff-024fe85681f6" providerId="ADAL" clId="{07170B69-E039-4877-A5FC-D840FFFD179F}" dt="2023-08-04T11:59:28.872" v="8773" actId="14826"/>
          <ac:picMkLst>
            <pc:docMk/>
            <pc:sldMk cId="4040725074" sldId="332"/>
            <ac:picMk id="6" creationId="{6126C780-D2B7-E1F1-5436-875587E09422}"/>
          </ac:picMkLst>
        </pc:picChg>
        <pc:picChg chg="add mod">
          <ac:chgData name="Lorenzo Rinaldi" userId="77d5bfdd-3e88-4678-a8ff-024fe85681f6" providerId="ADAL" clId="{07170B69-E039-4877-A5FC-D840FFFD179F}" dt="2023-08-04T11:25:19.432" v="7532" actId="1076"/>
          <ac:picMkLst>
            <pc:docMk/>
            <pc:sldMk cId="4040725074" sldId="332"/>
            <ac:picMk id="8" creationId="{37D217E3-BEFF-99D9-E244-9569A7C6D65F}"/>
          </ac:picMkLst>
        </pc:picChg>
        <pc:picChg chg="add mod">
          <ac:chgData name="Lorenzo Rinaldi" userId="77d5bfdd-3e88-4678-a8ff-024fe85681f6" providerId="ADAL" clId="{07170B69-E039-4877-A5FC-D840FFFD179F}" dt="2023-08-04T11:26:07.914" v="7551" actId="1076"/>
          <ac:picMkLst>
            <pc:docMk/>
            <pc:sldMk cId="4040725074" sldId="332"/>
            <ac:picMk id="10" creationId="{C2012267-BD59-75B2-82B8-C4473FE82F62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656191799" sldId="333"/>
        </pc:sldMkLst>
      </pc:sldChg>
      <pc:sldChg chg="new del">
        <pc:chgData name="Lorenzo Rinaldi" userId="77d5bfdd-3e88-4678-a8ff-024fe85681f6" providerId="ADAL" clId="{07170B69-E039-4877-A5FC-D840FFFD179F}" dt="2023-08-04T11:27:44.990" v="7580" actId="680"/>
        <pc:sldMkLst>
          <pc:docMk/>
          <pc:sldMk cId="3102331986" sldId="333"/>
        </pc:sldMkLst>
      </pc:sldChg>
      <pc:sldChg chg="addSp delSp modSp add mod">
        <pc:chgData name="Lorenzo Rinaldi" userId="77d5bfdd-3e88-4678-a8ff-024fe85681f6" providerId="ADAL" clId="{07170B69-E039-4877-A5FC-D840FFFD179F}" dt="2023-08-04T11:46:17.111" v="7891" actId="1076"/>
        <pc:sldMkLst>
          <pc:docMk/>
          <pc:sldMk cId="4051388721" sldId="333"/>
        </pc:sldMkLst>
        <pc:spChg chg="mod">
          <ac:chgData name="Lorenzo Rinaldi" userId="77d5bfdd-3e88-4678-a8ff-024fe85681f6" providerId="ADAL" clId="{07170B69-E039-4877-A5FC-D840FFFD179F}" dt="2023-08-04T11:28:27.403" v="7608" actId="20577"/>
          <ac:spMkLst>
            <pc:docMk/>
            <pc:sldMk cId="4051388721" sldId="333"/>
            <ac:spMk id="4" creationId="{9AB3068C-1CCE-A7E9-790D-8ACFE0F1B133}"/>
          </ac:spMkLst>
        </pc:spChg>
        <pc:spChg chg="mod">
          <ac:chgData name="Lorenzo Rinaldi" userId="77d5bfdd-3e88-4678-a8ff-024fe85681f6" providerId="ADAL" clId="{07170B69-E039-4877-A5FC-D840FFFD179F}" dt="2023-08-04T11:45:48.993" v="7887" actId="20577"/>
          <ac:spMkLst>
            <pc:docMk/>
            <pc:sldMk cId="4051388721" sldId="333"/>
            <ac:spMk id="5" creationId="{AC379468-37C3-2130-BE64-64D07ED9F0F2}"/>
          </ac:spMkLst>
        </pc:spChg>
        <pc:spChg chg="del">
          <ac:chgData name="Lorenzo Rinaldi" userId="77d5bfdd-3e88-4678-a8ff-024fe85681f6" providerId="ADAL" clId="{07170B69-E039-4877-A5FC-D840FFFD179F}" dt="2023-08-04T11:28:03.943" v="7583" actId="478"/>
          <ac:spMkLst>
            <pc:docMk/>
            <pc:sldMk cId="4051388721" sldId="333"/>
            <ac:spMk id="11" creationId="{D3168511-0592-96E5-54BE-C3D5AFB1990A}"/>
          </ac:spMkLst>
        </pc:spChg>
        <pc:picChg chg="add mod">
          <ac:chgData name="Lorenzo Rinaldi" userId="77d5bfdd-3e88-4678-a8ff-024fe85681f6" providerId="ADAL" clId="{07170B69-E039-4877-A5FC-D840FFFD179F}" dt="2023-08-04T11:46:17.111" v="7891" actId="1076"/>
          <ac:picMkLst>
            <pc:docMk/>
            <pc:sldMk cId="4051388721" sldId="333"/>
            <ac:picMk id="3" creationId="{34B48A45-F3E5-1812-496B-5B96D064CF38}"/>
          </ac:picMkLst>
        </pc:picChg>
        <pc:picChg chg="del">
          <ac:chgData name="Lorenzo Rinaldi" userId="77d5bfdd-3e88-4678-a8ff-024fe85681f6" providerId="ADAL" clId="{07170B69-E039-4877-A5FC-D840FFFD179F}" dt="2023-08-04T11:28:00.413" v="7582" actId="478"/>
          <ac:picMkLst>
            <pc:docMk/>
            <pc:sldMk cId="4051388721" sldId="333"/>
            <ac:picMk id="6" creationId="{6126C780-D2B7-E1F1-5436-875587E09422}"/>
          </ac:picMkLst>
        </pc:picChg>
        <pc:picChg chg="del">
          <ac:chgData name="Lorenzo Rinaldi" userId="77d5bfdd-3e88-4678-a8ff-024fe85681f6" providerId="ADAL" clId="{07170B69-E039-4877-A5FC-D840FFFD179F}" dt="2023-08-04T11:28:03.943" v="7583" actId="478"/>
          <ac:picMkLst>
            <pc:docMk/>
            <pc:sldMk cId="4051388721" sldId="333"/>
            <ac:picMk id="8" creationId="{37D217E3-BEFF-99D9-E244-9569A7C6D65F}"/>
          </ac:picMkLst>
        </pc:picChg>
        <pc:picChg chg="add mod">
          <ac:chgData name="Lorenzo Rinaldi" userId="77d5bfdd-3e88-4678-a8ff-024fe85681f6" providerId="ADAL" clId="{07170B69-E039-4877-A5FC-D840FFFD179F}" dt="2023-08-04T11:46:12.263" v="7890" actId="1076"/>
          <ac:picMkLst>
            <pc:docMk/>
            <pc:sldMk cId="4051388721" sldId="333"/>
            <ac:picMk id="9" creationId="{184FADAA-A1F9-66E2-80BE-C38000FB9A22}"/>
          </ac:picMkLst>
        </pc:picChg>
        <pc:picChg chg="del">
          <ac:chgData name="Lorenzo Rinaldi" userId="77d5bfdd-3e88-4678-a8ff-024fe85681f6" providerId="ADAL" clId="{07170B69-E039-4877-A5FC-D840FFFD179F}" dt="2023-08-04T11:28:03.943" v="7583" actId="478"/>
          <ac:picMkLst>
            <pc:docMk/>
            <pc:sldMk cId="4051388721" sldId="333"/>
            <ac:picMk id="10" creationId="{C2012267-BD59-75B2-82B8-C4473FE82F62}"/>
          </ac:picMkLst>
        </pc:picChg>
      </pc:sldChg>
      <pc:sldChg chg="addSp delSp modSp add mod">
        <pc:chgData name="Lorenzo Rinaldi" userId="77d5bfdd-3e88-4678-a8ff-024fe85681f6" providerId="ADAL" clId="{07170B69-E039-4877-A5FC-D840FFFD179F}" dt="2023-08-04T11:56:44.392" v="8662" actId="1076"/>
        <pc:sldMkLst>
          <pc:docMk/>
          <pc:sldMk cId="608221751" sldId="334"/>
        </pc:sldMkLst>
        <pc:spChg chg="mod">
          <ac:chgData name="Lorenzo Rinaldi" userId="77d5bfdd-3e88-4678-a8ff-024fe85681f6" providerId="ADAL" clId="{07170B69-E039-4877-A5FC-D840FFFD179F}" dt="2023-08-04T11:56:42.192" v="8661" actId="20577"/>
          <ac:spMkLst>
            <pc:docMk/>
            <pc:sldMk cId="608221751" sldId="334"/>
            <ac:spMk id="5" creationId="{AC379468-37C3-2130-BE64-64D07ED9F0F2}"/>
          </ac:spMkLst>
        </pc:spChg>
        <pc:picChg chg="del">
          <ac:chgData name="Lorenzo Rinaldi" userId="77d5bfdd-3e88-4678-a8ff-024fe85681f6" providerId="ADAL" clId="{07170B69-E039-4877-A5FC-D840FFFD179F}" dt="2023-08-04T11:46:28.066" v="7893" actId="478"/>
          <ac:picMkLst>
            <pc:docMk/>
            <pc:sldMk cId="608221751" sldId="334"/>
            <ac:picMk id="3" creationId="{34B48A45-F3E5-1812-496B-5B96D064CF38}"/>
          </ac:picMkLst>
        </pc:picChg>
        <pc:picChg chg="add del mod">
          <ac:chgData name="Lorenzo Rinaldi" userId="77d5bfdd-3e88-4678-a8ff-024fe85681f6" providerId="ADAL" clId="{07170B69-E039-4877-A5FC-D840FFFD179F}" dt="2023-08-04T11:56:19.785" v="8645" actId="478"/>
          <ac:picMkLst>
            <pc:docMk/>
            <pc:sldMk cId="608221751" sldId="334"/>
            <ac:picMk id="6" creationId="{F43CCDF2-F50C-A4FF-2860-14EC8CCC2CFC}"/>
          </ac:picMkLst>
        </pc:picChg>
        <pc:picChg chg="add mod">
          <ac:chgData name="Lorenzo Rinaldi" userId="77d5bfdd-3e88-4678-a8ff-024fe85681f6" providerId="ADAL" clId="{07170B69-E039-4877-A5FC-D840FFFD179F}" dt="2023-08-04T11:56:44.392" v="8662" actId="1076"/>
          <ac:picMkLst>
            <pc:docMk/>
            <pc:sldMk cId="608221751" sldId="334"/>
            <ac:picMk id="8" creationId="{566DCFD2-F645-4557-C37F-558DA27EC1BD}"/>
          </ac:picMkLst>
        </pc:picChg>
        <pc:picChg chg="del">
          <ac:chgData name="Lorenzo Rinaldi" userId="77d5bfdd-3e88-4678-a8ff-024fe85681f6" providerId="ADAL" clId="{07170B69-E039-4877-A5FC-D840FFFD179F}" dt="2023-08-04T11:46:28.066" v="7893" actId="478"/>
          <ac:picMkLst>
            <pc:docMk/>
            <pc:sldMk cId="608221751" sldId="334"/>
            <ac:picMk id="9" creationId="{184FADAA-A1F9-66E2-80BE-C38000FB9A22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691938729" sldId="334"/>
        </pc:sldMkLst>
      </pc:sldChg>
      <pc:sldChg chg="addSp delSp modSp add mod">
        <pc:chgData name="Lorenzo Rinaldi" userId="77d5bfdd-3e88-4678-a8ff-024fe85681f6" providerId="ADAL" clId="{07170B69-E039-4877-A5FC-D840FFFD179F}" dt="2023-08-04T12:06:11.868" v="9333" actId="20577"/>
        <pc:sldMkLst>
          <pc:docMk/>
          <pc:sldMk cId="786352092" sldId="335"/>
        </pc:sldMkLst>
        <pc:spChg chg="mod">
          <ac:chgData name="Lorenzo Rinaldi" userId="77d5bfdd-3e88-4678-a8ff-024fe85681f6" providerId="ADAL" clId="{07170B69-E039-4877-A5FC-D840FFFD179F}" dt="2023-08-04T12:06:11.868" v="9333" actId="20577"/>
          <ac:spMkLst>
            <pc:docMk/>
            <pc:sldMk cId="786352092" sldId="335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07170B69-E039-4877-A5FC-D840FFFD179F}" dt="2023-08-04T12:02:52.102" v="9045" actId="1076"/>
          <ac:picMkLst>
            <pc:docMk/>
            <pc:sldMk cId="786352092" sldId="335"/>
            <ac:picMk id="3" creationId="{18D33872-F4B8-98C0-E95E-55DA4C0330C6}"/>
          </ac:picMkLst>
        </pc:picChg>
        <pc:picChg chg="del">
          <ac:chgData name="Lorenzo Rinaldi" userId="77d5bfdd-3e88-4678-a8ff-024fe85681f6" providerId="ADAL" clId="{07170B69-E039-4877-A5FC-D840FFFD179F}" dt="2023-08-04T11:59:42.798" v="8774" actId="478"/>
          <ac:picMkLst>
            <pc:docMk/>
            <pc:sldMk cId="786352092" sldId="335"/>
            <ac:picMk id="8" creationId="{566DCFD2-F645-4557-C37F-558DA27EC1BD}"/>
          </ac:picMkLst>
        </pc:picChg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023762870" sldId="335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3600092736" sldId="338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484145551" sldId="339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235017966" sldId="340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2311142598" sldId="341"/>
        </pc:sldMkLst>
      </pc:sldChg>
      <pc:sldChg chg="del">
        <pc:chgData name="Lorenzo Rinaldi" userId="77d5bfdd-3e88-4678-a8ff-024fe85681f6" providerId="ADAL" clId="{07170B69-E039-4877-A5FC-D840FFFD179F}" dt="2023-08-01T08:06:29.463" v="15" actId="47"/>
        <pc:sldMkLst>
          <pc:docMk/>
          <pc:sldMk cId="1019351706" sldId="342"/>
        </pc:sldMkLst>
      </pc:sldChg>
      <pc:sldMasterChg chg="addSp delSp mod">
        <pc:chgData name="Lorenzo Rinaldi" userId="77d5bfdd-3e88-4678-a8ff-024fe85681f6" providerId="ADAL" clId="{07170B69-E039-4877-A5FC-D840FFFD179F}" dt="2023-08-04T12:45:19.831" v="9336" actId="22"/>
        <pc:sldMasterMkLst>
          <pc:docMk/>
          <pc:sldMasterMk cId="4116179830" sldId="2147483648"/>
        </pc:sldMasterMkLst>
        <pc:spChg chg="del">
          <ac:chgData name="Lorenzo Rinaldi" userId="77d5bfdd-3e88-4678-a8ff-024fe85681f6" providerId="ADAL" clId="{07170B69-E039-4877-A5FC-D840FFFD179F}" dt="2023-08-04T12:45:18.826" v="9334" actId="478"/>
          <ac:spMkLst>
            <pc:docMk/>
            <pc:sldMasterMk cId="4116179830" sldId="2147483648"/>
            <ac:spMk id="8" creationId="{4EDAB918-B5B9-20E7-A0AB-D8590BAC4AFA}"/>
          </ac:spMkLst>
        </pc:spChg>
        <pc:spChg chg="add del">
          <ac:chgData name="Lorenzo Rinaldi" userId="77d5bfdd-3e88-4678-a8ff-024fe85681f6" providerId="ADAL" clId="{07170B69-E039-4877-A5FC-D840FFFD179F}" dt="2023-08-04T12:45:19.831" v="9336" actId="22"/>
          <ac:spMkLst>
            <pc:docMk/>
            <pc:sldMasterMk cId="4116179830" sldId="2147483648"/>
            <ac:spMk id="11" creationId="{48E22A81-FF0E-E4A0-2FFA-4060960E2637}"/>
          </ac:spMkLst>
        </pc:spChg>
        <pc:picChg chg="del">
          <ac:chgData name="Lorenzo Rinaldi" userId="77d5bfdd-3e88-4678-a8ff-024fe85681f6" providerId="ADAL" clId="{07170B69-E039-4877-A5FC-D840FFFD179F}" dt="2023-08-04T12:45:18.826" v="9334" actId="478"/>
          <ac:picMkLst>
            <pc:docMk/>
            <pc:sldMasterMk cId="4116179830" sldId="2147483648"/>
            <ac:picMk id="9" creationId="{77EE7649-4850-91CE-B069-977C303C991D}"/>
          </ac:picMkLst>
        </pc:picChg>
      </pc:sldMaster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300115E4-5518-491D-8F76-1D4267B01395}"/>
    <pc:docChg chg="undo custSel addSld modSld sldOrd">
      <pc:chgData name="Lorenzo Rinaldi" userId="77d5bfdd-3e88-4678-a8ff-024fe85681f6" providerId="ADAL" clId="{300115E4-5518-491D-8F76-1D4267B01395}" dt="2023-07-29T07:30:14.539" v="4310"/>
      <pc:docMkLst>
        <pc:docMk/>
      </pc:docMkLst>
      <pc:sldChg chg="modSp mod">
        <pc:chgData name="Lorenzo Rinaldi" userId="77d5bfdd-3e88-4678-a8ff-024fe85681f6" providerId="ADAL" clId="{300115E4-5518-491D-8F76-1D4267B01395}" dt="2023-07-28T16:58:23.166" v="22" actId="1076"/>
        <pc:sldMkLst>
          <pc:docMk/>
          <pc:sldMk cId="3105644210" sldId="279"/>
        </pc:sldMkLst>
        <pc:spChg chg="mod">
          <ac:chgData name="Lorenzo Rinaldi" userId="77d5bfdd-3e88-4678-a8ff-024fe85681f6" providerId="ADAL" clId="{300115E4-5518-491D-8F76-1D4267B01395}" dt="2023-07-28T16:58:08.691" v="17" actId="20577"/>
          <ac:spMkLst>
            <pc:docMk/>
            <pc:sldMk cId="3105644210" sldId="279"/>
            <ac:spMk id="5" creationId="{AC379468-37C3-2130-BE64-64D07ED9F0F2}"/>
          </ac:spMkLst>
        </pc:spChg>
        <pc:picChg chg="mod">
          <ac:chgData name="Lorenzo Rinaldi" userId="77d5bfdd-3e88-4678-a8ff-024fe85681f6" providerId="ADAL" clId="{300115E4-5518-491D-8F76-1D4267B01395}" dt="2023-07-28T16:58:23.166" v="22" actId="1076"/>
          <ac:picMkLst>
            <pc:docMk/>
            <pc:sldMk cId="3105644210" sldId="279"/>
            <ac:picMk id="12" creationId="{147EF486-74F4-29AE-E604-44E14DCB822F}"/>
          </ac:picMkLst>
        </pc:picChg>
        <pc:picChg chg="mod">
          <ac:chgData name="Lorenzo Rinaldi" userId="77d5bfdd-3e88-4678-a8ff-024fe85681f6" providerId="ADAL" clId="{300115E4-5518-491D-8F76-1D4267B01395}" dt="2023-07-28T16:58:18.518" v="20" actId="14100"/>
          <ac:picMkLst>
            <pc:docMk/>
            <pc:sldMk cId="3105644210" sldId="279"/>
            <ac:picMk id="15" creationId="{DEB4B975-F977-B5A4-DA2C-143380E53A77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8T17:02:31.766" v="169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300115E4-5518-491D-8F76-1D4267B01395}" dt="2023-07-28T17:02:21.970" v="167" actId="14100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2:31.766" v="169" actId="1076"/>
          <ac:picMkLst>
            <pc:docMk/>
            <pc:sldMk cId="2093544737" sldId="281"/>
            <ac:picMk id="3" creationId="{1F74103F-C745-BDAC-9335-FFFD804833E9}"/>
          </ac:picMkLst>
        </pc:picChg>
        <pc:picChg chg="del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0" creationId="{F07E86EA-3B53-C4AB-9952-251D2E235E88}"/>
          </ac:picMkLst>
        </pc:picChg>
        <pc:picChg chg="del mod">
          <ac:chgData name="Lorenzo Rinaldi" userId="77d5bfdd-3e88-4678-a8ff-024fe85681f6" providerId="ADAL" clId="{300115E4-5518-491D-8F76-1D4267B01395}" dt="2023-07-28T17:01:45.660" v="160" actId="478"/>
          <ac:picMkLst>
            <pc:docMk/>
            <pc:sldMk cId="2093544737" sldId="281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300115E4-5518-491D-8F76-1D4267B01395}" dt="2023-07-28T16:59:48.373" v="85" actId="478"/>
          <ac:picMkLst>
            <pc:docMk/>
            <pc:sldMk cId="2093544737" sldId="281"/>
            <ac:picMk id="13" creationId="{704F277E-3B5B-273E-AC42-B749A46C4C2B}"/>
          </ac:picMkLst>
        </pc:picChg>
      </pc:sldChg>
      <pc:sldChg chg="addSp delSp modSp mod">
        <pc:chgData name="Lorenzo Rinaldi" userId="77d5bfdd-3e88-4678-a8ff-024fe85681f6" providerId="ADAL" clId="{300115E4-5518-491D-8F76-1D4267B01395}" dt="2023-07-29T06:39:42.127" v="917" actId="1037"/>
        <pc:sldMkLst>
          <pc:docMk/>
          <pc:sldMk cId="1172944847" sldId="282"/>
        </pc:sldMkLst>
        <pc:spChg chg="mod">
          <ac:chgData name="Lorenzo Rinaldi" userId="77d5bfdd-3e88-4678-a8ff-024fe85681f6" providerId="ADAL" clId="{300115E4-5518-491D-8F76-1D4267B01395}" dt="2023-07-28T17:07:16.178" v="450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7:20.646" v="451" actId="14100"/>
          <ac:spMkLst>
            <pc:docMk/>
            <pc:sldMk cId="1172944847" sldId="282"/>
            <ac:spMk id="5" creationId="{AC379468-37C3-2130-BE64-64D07ED9F0F2}"/>
          </ac:spMkLst>
        </pc:spChg>
        <pc:spChg chg="mod">
          <ac:chgData name="Lorenzo Rinaldi" userId="77d5bfdd-3e88-4678-a8ff-024fe85681f6" providerId="ADAL" clId="{300115E4-5518-491D-8F76-1D4267B01395}" dt="2023-07-28T17:06:31.828" v="437" actId="1076"/>
          <ac:spMkLst>
            <pc:docMk/>
            <pc:sldMk cId="1172944847" sldId="282"/>
            <ac:spMk id="7" creationId="{B7E57A91-F7E7-6476-DD98-2C5918288A8A}"/>
          </ac:spMkLst>
        </pc:spChg>
        <pc:spChg chg="mod">
          <ac:chgData name="Lorenzo Rinaldi" userId="77d5bfdd-3e88-4678-a8ff-024fe85681f6" providerId="ADAL" clId="{300115E4-5518-491D-8F76-1D4267B01395}" dt="2023-07-29T06:39:42.127" v="917" actId="1037"/>
          <ac:spMkLst>
            <pc:docMk/>
            <pc:sldMk cId="1172944847" sldId="282"/>
            <ac:spMk id="14" creationId="{BA058BAF-67F3-27DA-26DD-031C54B5E92B}"/>
          </ac:spMkLst>
        </pc:spChg>
        <pc:spChg chg="mod">
          <ac:chgData name="Lorenzo Rinaldi" userId="77d5bfdd-3e88-4678-a8ff-024fe85681f6" providerId="ADAL" clId="{300115E4-5518-491D-8F76-1D4267B01395}" dt="2023-07-28T17:11:41.354" v="796" actId="1038"/>
          <ac:spMkLst>
            <pc:docMk/>
            <pc:sldMk cId="1172944847" sldId="282"/>
            <ac:spMk id="18" creationId="{3574EF46-6B8B-8118-8456-21D7A22C6032}"/>
          </ac:spMkLst>
        </pc:spChg>
        <pc:spChg chg="mod">
          <ac:chgData name="Lorenzo Rinaldi" userId="77d5bfdd-3e88-4678-a8ff-024fe85681f6" providerId="ADAL" clId="{300115E4-5518-491D-8F76-1D4267B01395}" dt="2023-07-28T17:07:24.815" v="455" actId="27636"/>
          <ac:spMkLst>
            <pc:docMk/>
            <pc:sldMk cId="1172944847" sldId="282"/>
            <ac:spMk id="19" creationId="{BCB5B7F2-3B37-380C-05F2-A28E606EB464}"/>
          </ac:spMkLst>
        </pc:spChg>
        <pc:picChg chg="mod">
          <ac:chgData name="Lorenzo Rinaldi" userId="77d5bfdd-3e88-4678-a8ff-024fe85681f6" providerId="ADAL" clId="{300115E4-5518-491D-8F76-1D4267B01395}" dt="2023-07-28T17:06:31.828" v="437" actId="1076"/>
          <ac:picMkLst>
            <pc:docMk/>
            <pc:sldMk cId="1172944847" sldId="282"/>
            <ac:picMk id="6" creationId="{6577DC1D-3DDA-1510-49AA-D2D9F606B10C}"/>
          </ac:picMkLst>
        </pc:picChg>
        <pc:picChg chg="add mod ord">
          <ac:chgData name="Lorenzo Rinaldi" userId="77d5bfdd-3e88-4678-a8ff-024fe85681f6" providerId="ADAL" clId="{300115E4-5518-491D-8F76-1D4267B01395}" dt="2023-07-28T17:08:11.390" v="462" actId="167"/>
          <ac:picMkLst>
            <pc:docMk/>
            <pc:sldMk cId="1172944847" sldId="282"/>
            <ac:picMk id="8" creationId="{91193B9F-476E-E574-EDE0-BA2A4BB94A43}"/>
          </ac:picMkLst>
        </pc:picChg>
        <pc:picChg chg="mod">
          <ac:chgData name="Lorenzo Rinaldi" userId="77d5bfdd-3e88-4678-a8ff-024fe85681f6" providerId="ADAL" clId="{300115E4-5518-491D-8F76-1D4267B01395}" dt="2023-07-29T06:39:30.982" v="898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300115E4-5518-491D-8F76-1D4267B01395}" dt="2023-07-28T17:03:50.031" v="201" actId="478"/>
          <ac:picMkLst>
            <pc:docMk/>
            <pc:sldMk cId="1172944847" sldId="282"/>
            <ac:picMk id="16" creationId="{21A6E6A5-0C4C-F35E-D8ED-267630B027A7}"/>
          </ac:picMkLst>
        </pc:picChg>
      </pc:sldChg>
      <pc:sldChg chg="addSp delSp modSp add mod ord">
        <pc:chgData name="Lorenzo Rinaldi" userId="77d5bfdd-3e88-4678-a8ff-024fe85681f6" providerId="ADAL" clId="{300115E4-5518-491D-8F76-1D4267B01395}" dt="2023-07-28T17:01:42.880" v="159"/>
        <pc:sldMkLst>
          <pc:docMk/>
          <pc:sldMk cId="2615466384" sldId="283"/>
        </pc:sldMkLst>
        <pc:spChg chg="mod">
          <ac:chgData name="Lorenzo Rinaldi" userId="77d5bfdd-3e88-4678-a8ff-024fe85681f6" providerId="ADAL" clId="{300115E4-5518-491D-8F76-1D4267B01395}" dt="2023-07-28T17:00:38.278" v="151" actId="20577"/>
          <ac:spMkLst>
            <pc:docMk/>
            <pc:sldMk cId="2615466384" sldId="283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300115E4-5518-491D-8F76-1D4267B01395}" dt="2023-07-28T17:01:28.042" v="156" actId="14100"/>
          <ac:picMkLst>
            <pc:docMk/>
            <pc:sldMk cId="2615466384" sldId="283"/>
            <ac:picMk id="3" creationId="{2487ABEC-005D-0244-617A-5CA8A07D19AC}"/>
          </ac:picMkLst>
        </pc:picChg>
        <pc:picChg chg="del mod">
          <ac:chgData name="Lorenzo Rinaldi" userId="77d5bfdd-3e88-4678-a8ff-024fe85681f6" providerId="ADAL" clId="{300115E4-5518-491D-8F76-1D4267B01395}" dt="2023-07-28T17:01:18.261" v="154" actId="478"/>
          <ac:picMkLst>
            <pc:docMk/>
            <pc:sldMk cId="2615466384" sldId="283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300115E4-5518-491D-8F76-1D4267B01395}" dt="2023-07-28T17:01:30.903" v="157" actId="14100"/>
          <ac:picMkLst>
            <pc:docMk/>
            <pc:sldMk cId="2615466384" sldId="283"/>
            <ac:picMk id="12" creationId="{147EF486-74F4-29AE-E604-44E14DCB822F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6:40:14.245" v="949" actId="20577"/>
        <pc:sldMkLst>
          <pc:docMk/>
          <pc:sldMk cId="2881806339" sldId="284"/>
        </pc:sldMkLst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2" creationId="{5BACA07C-09F1-4FA7-DCB0-C92FB1FCAFA7}"/>
          </ac:spMkLst>
        </pc:spChg>
        <pc:spChg chg="mod">
          <ac:chgData name="Lorenzo Rinaldi" userId="77d5bfdd-3e88-4678-a8ff-024fe85681f6" providerId="ADAL" clId="{300115E4-5518-491D-8F76-1D4267B01395}" dt="2023-07-28T17:09:12.851" v="511" actId="14100"/>
          <ac:spMkLst>
            <pc:docMk/>
            <pc:sldMk cId="2881806339" sldId="284"/>
            <ac:spMk id="5" creationId="{AC379468-37C3-2130-BE64-64D07ED9F0F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7" creationId="{B7E57A91-F7E7-6476-DD98-2C5918288A8A}"/>
          </ac:spMkLst>
        </pc:spChg>
        <pc:spChg chg="add mod">
          <ac:chgData name="Lorenzo Rinaldi" userId="77d5bfdd-3e88-4678-a8ff-024fe85681f6" providerId="ADAL" clId="{300115E4-5518-491D-8F76-1D4267B01395}" dt="2023-07-28T17:09:43.537" v="541" actId="1036"/>
          <ac:spMkLst>
            <pc:docMk/>
            <pc:sldMk cId="2881806339" sldId="284"/>
            <ac:spMk id="8" creationId="{2DDB85D9-EF45-F469-FFC4-345C2FCAF4F9}"/>
          </ac:spMkLst>
        </pc:spChg>
        <pc:spChg chg="add mod">
          <ac:chgData name="Lorenzo Rinaldi" userId="77d5bfdd-3e88-4678-a8ff-024fe85681f6" providerId="ADAL" clId="{300115E4-5518-491D-8F76-1D4267B01395}" dt="2023-07-28T17:10:39.060" v="707" actId="120"/>
          <ac:spMkLst>
            <pc:docMk/>
            <pc:sldMk cId="2881806339" sldId="284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300115E4-5518-491D-8F76-1D4267B01395}" dt="2023-07-29T06:40:01.673" v="944" actId="1036"/>
          <ac:spMkLst>
            <pc:docMk/>
            <pc:sldMk cId="2881806339" sldId="284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7" creationId="{0A59A40C-FDEE-EC8B-052F-867870881C81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8" creationId="{3574EF46-6B8B-8118-8456-21D7A22C6032}"/>
          </ac:spMkLst>
        </pc:spChg>
        <pc:spChg chg="del">
          <ac:chgData name="Lorenzo Rinaldi" userId="77d5bfdd-3e88-4678-a8ff-024fe85681f6" providerId="ADAL" clId="{300115E4-5518-491D-8F76-1D4267B01395}" dt="2023-07-28T17:08:42.778" v="503" actId="478"/>
          <ac:spMkLst>
            <pc:docMk/>
            <pc:sldMk cId="2881806339" sldId="284"/>
            <ac:spMk id="19" creationId="{BCB5B7F2-3B37-380C-05F2-A28E606EB464}"/>
          </ac:spMkLst>
        </pc:spChg>
        <pc:spChg chg="add mod">
          <ac:chgData name="Lorenzo Rinaldi" userId="77d5bfdd-3e88-4678-a8ff-024fe85681f6" providerId="ADAL" clId="{300115E4-5518-491D-8F76-1D4267B01395}" dt="2023-07-29T06:40:14.245" v="949" actId="20577"/>
          <ac:spMkLst>
            <pc:docMk/>
            <pc:sldMk cId="2881806339" sldId="284"/>
            <ac:spMk id="20" creationId="{FA0FA84A-FEEF-D81E-D862-8C752BDCB81D}"/>
          </ac:spMkLst>
        </pc:spChg>
        <pc:spChg chg="add mod">
          <ac:chgData name="Lorenzo Rinaldi" userId="77d5bfdd-3e88-4678-a8ff-024fe85681f6" providerId="ADAL" clId="{300115E4-5518-491D-8F76-1D4267B01395}" dt="2023-07-29T06:38:28.888" v="895" actId="1037"/>
          <ac:spMkLst>
            <pc:docMk/>
            <pc:sldMk cId="2881806339" sldId="284"/>
            <ac:spMk id="21" creationId="{AE5EE763-FB4C-516F-DA60-9D4DC65283A4}"/>
          </ac:spMkLst>
        </pc:spChg>
        <pc:picChg chg="add mod modCrop">
          <ac:chgData name="Lorenzo Rinaldi" userId="77d5bfdd-3e88-4678-a8ff-024fe85681f6" providerId="ADAL" clId="{300115E4-5518-491D-8F76-1D4267B01395}" dt="2023-07-28T17:15:21.470" v="853" actId="732"/>
          <ac:picMkLst>
            <pc:docMk/>
            <pc:sldMk cId="2881806339" sldId="284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6" creationId="{6577DC1D-3DDA-1510-49AA-D2D9F606B10C}"/>
          </ac:picMkLst>
        </pc:picChg>
        <pc:picChg chg="del">
          <ac:chgData name="Lorenzo Rinaldi" userId="77d5bfdd-3e88-4678-a8ff-024fe85681f6" providerId="ADAL" clId="{300115E4-5518-491D-8F76-1D4267B01395}" dt="2023-07-28T17:08:42.778" v="503" actId="478"/>
          <ac:picMkLst>
            <pc:docMk/>
            <pc:sldMk cId="2881806339" sldId="284"/>
            <ac:picMk id="11" creationId="{5E6545B0-3C55-2C8B-2A7B-5CCAE378DC35}"/>
          </ac:picMkLst>
        </pc:picChg>
        <pc:picChg chg="add mod">
          <ac:chgData name="Lorenzo Rinaldi" userId="77d5bfdd-3e88-4678-a8ff-024fe85681f6" providerId="ADAL" clId="{300115E4-5518-491D-8F76-1D4267B01395}" dt="2023-07-29T06:38:22.388" v="891" actId="1037"/>
          <ac:picMkLst>
            <pc:docMk/>
            <pc:sldMk cId="2881806339" sldId="284"/>
            <ac:picMk id="15" creationId="{55C016E7-3E80-6D1F-A1AD-BA1B33695BB4}"/>
          </ac:picMkLst>
        </pc:picChg>
        <pc:cxnChg chg="add mod">
          <ac:chgData name="Lorenzo Rinaldi" userId="77d5bfdd-3e88-4678-a8ff-024fe85681f6" providerId="ADAL" clId="{300115E4-5518-491D-8F76-1D4267B01395}" dt="2023-07-28T17:09:43.537" v="541" actId="1036"/>
          <ac:cxnSpMkLst>
            <pc:docMk/>
            <pc:sldMk cId="2881806339" sldId="284"/>
            <ac:cxnSpMk id="10" creationId="{19599FC8-91DF-BD56-21CD-8143FE7E59E4}"/>
          </ac:cxnSpMkLst>
        </pc:cxnChg>
        <pc:cxnChg chg="add mod">
          <ac:chgData name="Lorenzo Rinaldi" userId="77d5bfdd-3e88-4678-a8ff-024fe85681f6" providerId="ADAL" clId="{300115E4-5518-491D-8F76-1D4267B01395}" dt="2023-07-28T17:15:07.681" v="850"/>
          <ac:cxnSpMkLst>
            <pc:docMk/>
            <pc:sldMk cId="2881806339" sldId="284"/>
            <ac:cxnSpMk id="22" creationId="{A83F5E5C-D02B-9B8B-5EE5-3878533152F0}"/>
          </ac:cxnSpMkLst>
        </pc:cxnChg>
      </pc:sldChg>
      <pc:sldChg chg="addSp delSp modSp add mod">
        <pc:chgData name="Lorenzo Rinaldi" userId="77d5bfdd-3e88-4678-a8ff-024fe85681f6" providerId="ADAL" clId="{300115E4-5518-491D-8F76-1D4267B01395}" dt="2023-07-29T07:02:43.027" v="2960" actId="20577"/>
        <pc:sldMkLst>
          <pc:docMk/>
          <pc:sldMk cId="1129832829" sldId="285"/>
        </pc:sldMkLst>
        <pc:spChg chg="mod">
          <ac:chgData name="Lorenzo Rinaldi" userId="77d5bfdd-3e88-4678-a8ff-024fe85681f6" providerId="ADAL" clId="{300115E4-5518-491D-8F76-1D4267B01395}" dt="2023-07-29T06:40:23.671" v="950" actId="20577"/>
          <ac:spMkLst>
            <pc:docMk/>
            <pc:sldMk cId="1129832829" sldId="285"/>
            <ac:spMk id="4" creationId="{9AB3068C-1CCE-A7E9-790D-8ACFE0F1B133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300115E4-5518-491D-8F76-1D4267B01395}" dt="2023-07-28T17:14:03.221" v="823" actId="478"/>
          <ac:spMkLst>
            <pc:docMk/>
            <pc:sldMk cId="1129832829" sldId="285"/>
            <ac:spMk id="6" creationId="{57A497C5-819D-51B9-DB53-98427A009C2C}"/>
          </ac:spMkLst>
        </pc:spChg>
        <pc:spChg chg="add mod">
          <ac:chgData name="Lorenzo Rinaldi" userId="77d5bfdd-3e88-4678-a8ff-024fe85681f6" providerId="ADAL" clId="{300115E4-5518-491D-8F76-1D4267B01395}" dt="2023-07-29T07:02:43.027" v="2960" actId="20577"/>
          <ac:spMkLst>
            <pc:docMk/>
            <pc:sldMk cId="1129832829" sldId="285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8" creationId="{2DDB85D9-EF45-F469-FFC4-345C2FCAF4F9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3" creationId="{BB87AB1E-74E9-4196-5150-F4A18E0E42D7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16" creationId="{E1E219BB-C0A9-F5FD-4334-5DF13EA2CCFA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0" creationId="{FA0FA84A-FEEF-D81E-D862-8C752BDCB81D}"/>
          </ac:spMkLst>
        </pc:spChg>
        <pc:spChg chg="del">
          <ac:chgData name="Lorenzo Rinaldi" userId="77d5bfdd-3e88-4678-a8ff-024fe85681f6" providerId="ADAL" clId="{300115E4-5518-491D-8F76-1D4267B01395}" dt="2023-07-28T17:14:01.023" v="822" actId="478"/>
          <ac:spMkLst>
            <pc:docMk/>
            <pc:sldMk cId="1129832829" sldId="285"/>
            <ac:spMk id="21" creationId="{AE5EE763-FB4C-516F-DA60-9D4DC65283A4}"/>
          </ac:spMkLst>
        </pc:sp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3" creationId="{22D4E9FC-FB80-12C4-BE09-8217AFE5CF17}"/>
          </ac:picMkLst>
        </pc:picChg>
        <pc:picChg chg="del">
          <ac:chgData name="Lorenzo Rinaldi" userId="77d5bfdd-3e88-4678-a8ff-024fe85681f6" providerId="ADAL" clId="{300115E4-5518-491D-8F76-1D4267B01395}" dt="2023-07-28T17:14:01.023" v="822" actId="478"/>
          <ac:picMkLst>
            <pc:docMk/>
            <pc:sldMk cId="1129832829" sldId="285"/>
            <ac:picMk id="15" creationId="{55C016E7-3E80-6D1F-A1AD-BA1B33695BB4}"/>
          </ac:picMkLst>
        </pc:picChg>
        <pc:cxnChg chg="del">
          <ac:chgData name="Lorenzo Rinaldi" userId="77d5bfdd-3e88-4678-a8ff-024fe85681f6" providerId="ADAL" clId="{300115E4-5518-491D-8F76-1D4267B01395}" dt="2023-07-28T17:14:01.023" v="822" actId="478"/>
          <ac:cxnSpMkLst>
            <pc:docMk/>
            <pc:sldMk cId="1129832829" sldId="285"/>
            <ac:cxnSpMk id="10" creationId="{19599FC8-91DF-BD56-21CD-8143FE7E59E4}"/>
          </ac:cxnSpMkLst>
        </pc:cxnChg>
      </pc:sldChg>
      <pc:sldChg chg="addSp modSp add mod">
        <pc:chgData name="Lorenzo Rinaldi" userId="77d5bfdd-3e88-4678-a8ff-024fe85681f6" providerId="ADAL" clId="{300115E4-5518-491D-8F76-1D4267B01395}" dt="2023-07-29T07:08:18.238" v="3225" actId="6549"/>
        <pc:sldMkLst>
          <pc:docMk/>
          <pc:sldMk cId="2543689041" sldId="286"/>
        </pc:sldMkLst>
        <pc:spChg chg="mod">
          <ac:chgData name="Lorenzo Rinaldi" userId="77d5bfdd-3e88-4678-a8ff-024fe85681f6" providerId="ADAL" clId="{300115E4-5518-491D-8F76-1D4267B01395}" dt="2023-07-29T07:08:18.238" v="3225" actId="6549"/>
          <ac:spMkLst>
            <pc:docMk/>
            <pc:sldMk cId="2543689041" sldId="286"/>
            <ac:spMk id="7" creationId="{B867A0B6-66CB-75D9-3BA2-6DB26F5CBCCE}"/>
          </ac:spMkLst>
        </pc:sp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3" creationId="{4DF6DB9B-85FB-4B02-CFC5-61DE97034F9E}"/>
          </ac:picMkLst>
        </pc:picChg>
        <pc:picChg chg="add mod">
          <ac:chgData name="Lorenzo Rinaldi" userId="77d5bfdd-3e88-4678-a8ff-024fe85681f6" providerId="ADAL" clId="{300115E4-5518-491D-8F76-1D4267B01395}" dt="2023-07-29T07:04:47.588" v="2974" actId="1035"/>
          <ac:picMkLst>
            <pc:docMk/>
            <pc:sldMk cId="2543689041" sldId="286"/>
            <ac:picMk id="6" creationId="{C9F50C76-2583-1EC8-0DBD-097FF281F80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19:38.608" v="3628" actId="113"/>
        <pc:sldMkLst>
          <pc:docMk/>
          <pc:sldMk cId="1603170839" sldId="287"/>
        </pc:sldMkLst>
        <pc:spChg chg="mod">
          <ac:chgData name="Lorenzo Rinaldi" userId="77d5bfdd-3e88-4678-a8ff-024fe85681f6" providerId="ADAL" clId="{300115E4-5518-491D-8F76-1D4267B01395}" dt="2023-07-29T07:19:38.608" v="3628" actId="113"/>
          <ac:spMkLst>
            <pc:docMk/>
            <pc:sldMk cId="1603170839" sldId="287"/>
            <ac:spMk id="7" creationId="{B867A0B6-66CB-75D9-3BA2-6DB26F5CBCCE}"/>
          </ac:spMkLst>
        </pc:spChg>
        <pc:spChg chg="add mod">
          <ac:chgData name="Lorenzo Rinaldi" userId="77d5bfdd-3e88-4678-a8ff-024fe85681f6" providerId="ADAL" clId="{300115E4-5518-491D-8F76-1D4267B01395}" dt="2023-07-29T07:17:26.839" v="3527" actId="20577"/>
          <ac:spMkLst>
            <pc:docMk/>
            <pc:sldMk cId="1603170839" sldId="287"/>
            <ac:spMk id="10" creationId="{741774F4-892B-709C-3DA3-C81951FF0696}"/>
          </ac:spMkLst>
        </pc:spChg>
        <pc:spChg chg="add del mod">
          <ac:chgData name="Lorenzo Rinaldi" userId="77d5bfdd-3e88-4678-a8ff-024fe85681f6" providerId="ADAL" clId="{300115E4-5518-491D-8F76-1D4267B01395}" dt="2023-07-29T07:15:47.244" v="3300"/>
          <ac:spMkLst>
            <pc:docMk/>
            <pc:sldMk cId="1603170839" sldId="287"/>
            <ac:spMk id="11" creationId="{8DF0AAC6-C1EC-D6F6-8AF3-D49981A732AB}"/>
          </ac:spMkLst>
        </pc:spChg>
        <pc:picChg chg="del">
          <ac:chgData name="Lorenzo Rinaldi" userId="77d5bfdd-3e88-4678-a8ff-024fe85681f6" providerId="ADAL" clId="{300115E4-5518-491D-8F76-1D4267B01395}" dt="2023-07-29T07:05:40.238" v="2977" actId="478"/>
          <ac:picMkLst>
            <pc:docMk/>
            <pc:sldMk cId="1603170839" sldId="287"/>
            <ac:picMk id="3" creationId="{4DF6DB9B-85FB-4B02-CFC5-61DE97034F9E}"/>
          </ac:picMkLst>
        </pc:picChg>
        <pc:picChg chg="add del mod">
          <ac:chgData name="Lorenzo Rinaldi" userId="77d5bfdd-3e88-4678-a8ff-024fe85681f6" providerId="ADAL" clId="{300115E4-5518-491D-8F76-1D4267B01395}" dt="2023-07-29T07:14:00.837" v="3230" actId="22"/>
          <ac:picMkLst>
            <pc:docMk/>
            <pc:sldMk cId="1603170839" sldId="287"/>
            <ac:picMk id="5" creationId="{D15F155B-F6B3-EC7C-3F46-DAB8BE761DCC}"/>
          </ac:picMkLst>
        </pc:picChg>
        <pc:picChg chg="del">
          <ac:chgData name="Lorenzo Rinaldi" userId="77d5bfdd-3e88-4678-a8ff-024fe85681f6" providerId="ADAL" clId="{300115E4-5518-491D-8F76-1D4267B01395}" dt="2023-07-29T07:07:37.336" v="3224" actId="478"/>
          <ac:picMkLst>
            <pc:docMk/>
            <pc:sldMk cId="1603170839" sldId="287"/>
            <ac:picMk id="6" creationId="{C9F50C76-2583-1EC8-0DBD-097FF281F802}"/>
          </ac:picMkLst>
        </pc:picChg>
        <pc:picChg chg="add mod">
          <ac:chgData name="Lorenzo Rinaldi" userId="77d5bfdd-3e88-4678-a8ff-024fe85681f6" providerId="ADAL" clId="{300115E4-5518-491D-8F76-1D4267B01395}" dt="2023-07-29T07:18:48.066" v="3572" actId="1076"/>
          <ac:picMkLst>
            <pc:docMk/>
            <pc:sldMk cId="1603170839" sldId="287"/>
            <ac:picMk id="9" creationId="{F51D2D3D-F2BE-8D4F-AC45-5B4015BA7A76}"/>
          </ac:picMkLst>
        </pc:picChg>
        <pc:picChg chg="add del mod">
          <ac:chgData name="Lorenzo Rinaldi" userId="77d5bfdd-3e88-4678-a8ff-024fe85681f6" providerId="ADAL" clId="{300115E4-5518-491D-8F76-1D4267B01395}" dt="2023-07-29T07:18:08.362" v="3564" actId="478"/>
          <ac:picMkLst>
            <pc:docMk/>
            <pc:sldMk cId="1603170839" sldId="287"/>
            <ac:picMk id="13" creationId="{DDDBBD63-99E9-FD8D-B988-EA32E3EACEAB}"/>
          </ac:picMkLst>
        </pc:picChg>
        <pc:picChg chg="add mod">
          <ac:chgData name="Lorenzo Rinaldi" userId="77d5bfdd-3e88-4678-a8ff-024fe85681f6" providerId="ADAL" clId="{300115E4-5518-491D-8F76-1D4267B01395}" dt="2023-07-29T07:18:45.651" v="3571" actId="1076"/>
          <ac:picMkLst>
            <pc:docMk/>
            <pc:sldMk cId="1603170839" sldId="287"/>
            <ac:picMk id="15" creationId="{21382BA4-2AA2-5A08-9D22-3223FC95F032}"/>
          </ac:picMkLst>
        </pc:picChg>
      </pc:sldChg>
      <pc:sldChg chg="addSp delSp modSp add mod">
        <pc:chgData name="Lorenzo Rinaldi" userId="77d5bfdd-3e88-4678-a8ff-024fe85681f6" providerId="ADAL" clId="{300115E4-5518-491D-8F76-1D4267B01395}" dt="2023-07-29T07:28:07.473" v="4309" actId="1076"/>
        <pc:sldMkLst>
          <pc:docMk/>
          <pc:sldMk cId="1933257704" sldId="288"/>
        </pc:sldMkLst>
        <pc:spChg chg="add mod">
          <ac:chgData name="Lorenzo Rinaldi" userId="77d5bfdd-3e88-4678-a8ff-024fe85681f6" providerId="ADAL" clId="{300115E4-5518-491D-8F76-1D4267B01395}" dt="2023-07-29T07:28:07.473" v="4309" actId="1076"/>
          <ac:spMkLst>
            <pc:docMk/>
            <pc:sldMk cId="1933257704" sldId="288"/>
            <ac:spMk id="5" creationId="{230A1F03-21C2-B595-F053-2963186F9BE5}"/>
          </ac:spMkLst>
        </pc:spChg>
        <pc:spChg chg="mod">
          <ac:chgData name="Lorenzo Rinaldi" userId="77d5bfdd-3e88-4678-a8ff-024fe85681f6" providerId="ADAL" clId="{300115E4-5518-491D-8F76-1D4267B01395}" dt="2023-07-29T07:25:46.705" v="4074" actId="20577"/>
          <ac:spMkLst>
            <pc:docMk/>
            <pc:sldMk cId="1933257704" sldId="288"/>
            <ac:spMk id="7" creationId="{B867A0B6-66CB-75D9-3BA2-6DB26F5CBCCE}"/>
          </ac:spMkLst>
        </pc:spChg>
        <pc:spChg chg="del">
          <ac:chgData name="Lorenzo Rinaldi" userId="77d5bfdd-3e88-4678-a8ff-024fe85681f6" providerId="ADAL" clId="{300115E4-5518-491D-8F76-1D4267B01395}" dt="2023-07-29T07:18:59.655" v="3575" actId="478"/>
          <ac:spMkLst>
            <pc:docMk/>
            <pc:sldMk cId="1933257704" sldId="288"/>
            <ac:spMk id="10" creationId="{741774F4-892B-709C-3DA3-C81951FF0696}"/>
          </ac:spMkLst>
        </pc:spChg>
        <pc:picChg chg="add mod">
          <ac:chgData name="Lorenzo Rinaldi" userId="77d5bfdd-3e88-4678-a8ff-024fe85681f6" providerId="ADAL" clId="{300115E4-5518-491D-8F76-1D4267B01395}" dt="2023-07-29T07:26:09.754" v="4078" actId="1076"/>
          <ac:picMkLst>
            <pc:docMk/>
            <pc:sldMk cId="1933257704" sldId="288"/>
            <ac:picMk id="3" creationId="{80B96C3A-50DC-CBBF-6FEF-71C839330E7E}"/>
          </ac:picMkLst>
        </pc:picChg>
        <pc:picChg chg="add mod">
          <ac:chgData name="Lorenzo Rinaldi" userId="77d5bfdd-3e88-4678-a8ff-024fe85681f6" providerId="ADAL" clId="{300115E4-5518-491D-8F76-1D4267B01395}" dt="2023-07-29T07:27:53.244" v="4308" actId="1076"/>
          <ac:picMkLst>
            <pc:docMk/>
            <pc:sldMk cId="1933257704" sldId="288"/>
            <ac:picMk id="8" creationId="{5CBB4BF4-8E50-7E80-30DC-4F72D1CE2643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9" creationId="{F51D2D3D-F2BE-8D4F-AC45-5B4015BA7A76}"/>
          </ac:picMkLst>
        </pc:picChg>
        <pc:picChg chg="del">
          <ac:chgData name="Lorenzo Rinaldi" userId="77d5bfdd-3e88-4678-a8ff-024fe85681f6" providerId="ADAL" clId="{300115E4-5518-491D-8F76-1D4267B01395}" dt="2023-07-29T07:18:56.234" v="3574" actId="478"/>
          <ac:picMkLst>
            <pc:docMk/>
            <pc:sldMk cId="1933257704" sldId="288"/>
            <ac:picMk id="15" creationId="{21382BA4-2AA2-5A08-9D22-3223FC95F032}"/>
          </ac:picMkLst>
        </pc:picChg>
      </pc:sldChg>
      <pc:sldChg chg="add">
        <pc:chgData name="Lorenzo Rinaldi" userId="77d5bfdd-3e88-4678-a8ff-024fe85681f6" providerId="ADAL" clId="{300115E4-5518-491D-8F76-1D4267B01395}" dt="2023-07-29T07:30:14.539" v="4310"/>
        <pc:sldMkLst>
          <pc:docMk/>
          <pc:sldMk cId="325159960" sldId="324"/>
        </pc:sldMkLst>
      </pc:sldChg>
    </pc:docChg>
  </pc:docChgLst>
  <pc:docChgLst>
    <pc:chgData name="Lorenzo Rinaldi" userId="77d5bfdd-3e88-4678-a8ff-024fe85681f6" providerId="ADAL" clId="{CAC517C1-8E5A-42BA-BB63-B78741B735BA}"/>
    <pc:docChg chg="undo custSel addSld delSld modSld sldOrd">
      <pc:chgData name="Lorenzo Rinaldi" userId="77d5bfdd-3e88-4678-a8ff-024fe85681f6" providerId="ADAL" clId="{CAC517C1-8E5A-42BA-BB63-B78741B735BA}" dt="2023-07-22T07:05:26.348" v="497" actId="113"/>
      <pc:docMkLst>
        <pc:docMk/>
      </pc:docMkLst>
      <pc:sldChg chg="modSp mod">
        <pc:chgData name="Lorenzo Rinaldi" userId="77d5bfdd-3e88-4678-a8ff-024fe85681f6" providerId="ADAL" clId="{CAC517C1-8E5A-42BA-BB63-B78741B735BA}" dt="2023-07-22T07:04:59.357" v="44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CAC517C1-8E5A-42BA-BB63-B78741B735BA}" dt="2023-07-22T07:04:59.357" v="44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CAC517C1-8E5A-42BA-BB63-B78741B735BA}" dt="2023-07-22T07:05:26.348" v="497" actId="113"/>
        <pc:sldMkLst>
          <pc:docMk/>
          <pc:sldMk cId="3688935345" sldId="278"/>
        </pc:sldMkLst>
        <pc:spChg chg="mod">
          <ac:chgData name="Lorenzo Rinaldi" userId="77d5bfdd-3e88-4678-a8ff-024fe85681f6" providerId="ADAL" clId="{CAC517C1-8E5A-42BA-BB63-B78741B735BA}" dt="2023-07-22T07:05:26.348" v="497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addAnim delAnim modAnim">
        <pc:chgData name="Lorenzo Rinaldi" userId="77d5bfdd-3e88-4678-a8ff-024fe85681f6" providerId="ADAL" clId="{CAC517C1-8E5A-42BA-BB63-B78741B735BA}" dt="2023-07-22T06:25:32.927" v="341"/>
        <pc:sldMkLst>
          <pc:docMk/>
          <pc:sldMk cId="3105644210" sldId="279"/>
        </pc:sldMkLst>
        <pc:spChg chg="del">
          <ac:chgData name="Lorenzo Rinaldi" userId="77d5bfdd-3e88-4678-a8ff-024fe85681f6" providerId="ADAL" clId="{CAC517C1-8E5A-42BA-BB63-B78741B735BA}" dt="2023-07-22T06:24:04.389" v="307" actId="478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CAC517C1-8E5A-42BA-BB63-B78741B735BA}" dt="2023-07-22T06:23:38.192" v="305" actId="20577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5" creationId="{A8923CB4-71D3-A6F5-C540-D67706E02895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7" creationId="{927C4A89-D9AD-459C-756C-7762E4AA2416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1" creationId="{BCB145E8-DAEE-A708-ECCD-DA344B4CBD8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2" creationId="{59CEB2BE-9194-2F2F-681B-6781067C44D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3" creationId="{DBB04461-9934-E0AE-8D4A-7C3C98AEEB9C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4" creationId="{09DD4C39-C68E-1F7F-7ACB-484E0DB5119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5" creationId="{CD3A6BF0-936B-68D3-BF2F-77FF5338C8FF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6" creationId="{EE4BA7AE-CC98-FAAF-49EB-3E104E03579D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7" creationId="{D6AAFA3A-5CBB-2EC1-5696-CFB614645DC8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8" creationId="{3A9E8CAD-6651-D358-2833-3BA864F0B6DA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9" creationId="{F83B3C05-681A-DCA1-8FE8-8985B9D146EF}"/>
          </ac:spMkLst>
        </pc:sp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6" creationId="{FACE3B37-5E68-6ACA-6122-5AC0A408CA65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8" creationId="{E8F66CAC-069F-F54E-31D6-4335925B1BDC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9" creationId="{AB913177-5461-8966-90A5-327098E8FB5B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10" creationId="{D6E308E8-BC0C-FF1F-F25E-1BA1962A60AF}"/>
          </ac:picMkLst>
        </pc:picChg>
      </pc:sldChg>
      <pc:sldChg chg="del">
        <pc:chgData name="Lorenzo Rinaldi" userId="77d5bfdd-3e88-4678-a8ff-024fe85681f6" providerId="ADAL" clId="{CAC517C1-8E5A-42BA-BB63-B78741B735BA}" dt="2023-07-22T06:29:59.384" v="428" actId="47"/>
        <pc:sldMkLst>
          <pc:docMk/>
          <pc:sldMk cId="4272638587" sldId="31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26750711" sldId="313"/>
        </pc:sldMkLst>
      </pc:sldChg>
      <pc:sldChg chg="addSp delSp modSp add mod delAnim">
        <pc:chgData name="Lorenzo Rinaldi" userId="77d5bfdd-3e88-4678-a8ff-024fe85681f6" providerId="ADAL" clId="{CAC517C1-8E5A-42BA-BB63-B78741B735BA}" dt="2023-07-22T06:25:39.672" v="343" actId="1076"/>
        <pc:sldMkLst>
          <pc:docMk/>
          <pc:sldMk cId="3376992231" sldId="313"/>
        </pc:sldMkLst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" creationId="{5B36E488-1B52-219A-475E-E95C72A391A6}"/>
          </ac:spMkLst>
        </pc:spChg>
        <pc:spChg chg="add mod">
          <ac:chgData name="Lorenzo Rinaldi" userId="77d5bfdd-3e88-4678-a8ff-024fe85681f6" providerId="ADAL" clId="{CAC517C1-8E5A-42BA-BB63-B78741B735BA}" dt="2023-07-22T06:25:39.672" v="343" actId="1076"/>
          <ac:spMkLst>
            <pc:docMk/>
            <pc:sldMk cId="3376992231" sldId="313"/>
            <ac:spMk id="3" creationId="{DE453CC6-4AA6-D83A-5167-34611F8A8389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5" creationId="{A8923CB4-71D3-A6F5-C540-D67706E0289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6" creationId="{7C27C97F-AD6B-518E-2F37-AA8711C03B11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7" creationId="{927C4A89-D9AD-459C-756C-7762E4AA2416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8" creationId="{43702E27-2FD0-2954-B7F8-73F0CD6F1AA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9" creationId="{6FD907E6-F549-216D-A039-F4EAAE5B869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10" creationId="{6B64C408-CA5A-70A5-5FAB-74F715410A3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1" creationId="{BCB145E8-DAEE-A708-ECCD-DA344B4CBD8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2" creationId="{59CEB2BE-9194-2F2F-681B-6781067C44D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3" creationId="{DBB04461-9934-E0AE-8D4A-7C3C98AEEB9C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4" creationId="{09DD4C39-C68E-1F7F-7ACB-484E0DB5119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5" creationId="{CD3A6BF0-936B-68D3-BF2F-77FF5338C8FF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6" creationId="{EE4BA7AE-CC98-FAAF-49EB-3E104E03579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7" creationId="{D6AAFA3A-5CBB-2EC1-5696-CFB614645DC8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8" creationId="{3A9E8CAD-6651-D358-2833-3BA864F0B6DA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9" creationId="{F83B3C05-681A-DCA1-8FE8-8985B9D146EF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0" creationId="{6D0C5688-0B9F-4143-BE7B-01935D61E6B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1" creationId="{D92789A5-98EF-5742-A598-4CAF7F060E7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2" creationId="{A4659B39-27EF-30CE-FC81-5F6EFFEE5583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3" creationId="{67AC2BDA-0B1E-E2CA-37B0-EE6F18B40C9E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5" creationId="{A3763C6C-6085-2DAE-35A7-8991C4E80B0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6" creationId="{FDB3A089-7D04-E08B-E8C8-63477CCF994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7" creationId="{95DB1875-765B-E04D-689E-79CC2B6B3BC2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8" creationId="{8850BA08-E95A-ACDC-1E18-465CD4F7034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9" creationId="{FEBD8299-09E4-FC55-4A4D-EBBB6645E23C}"/>
          </ac:spMkLst>
        </pc:sp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24" creationId="{A8246B50-554D-49B3-D0F2-0D900365B1C8}"/>
          </ac:cxnSpMkLst>
        </pc:cxn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30" creationId="{D46E34C1-3437-4A2B-6F6A-D10C4CF9043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951993" sldId="314"/>
        </pc:sldMkLst>
      </pc:sldChg>
      <pc:sldChg chg="addSp delSp modSp add mod">
        <pc:chgData name="Lorenzo Rinaldi" userId="77d5bfdd-3e88-4678-a8ff-024fe85681f6" providerId="ADAL" clId="{CAC517C1-8E5A-42BA-BB63-B78741B735BA}" dt="2023-07-22T06:26:04.560" v="349" actId="478"/>
        <pc:sldMkLst>
          <pc:docMk/>
          <pc:sldMk cId="752441815" sldId="314"/>
        </pc:sldMkLst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" creationId="{5B36E488-1B52-219A-475E-E95C72A391A6}"/>
          </ac:spMkLst>
        </pc:spChg>
        <pc:spChg chg="mod">
          <ac:chgData name="Lorenzo Rinaldi" userId="77d5bfdd-3e88-4678-a8ff-024fe85681f6" providerId="ADAL" clId="{CAC517C1-8E5A-42BA-BB63-B78741B735BA}" dt="2023-07-22T06:25:53.608" v="346"/>
          <ac:spMkLst>
            <pc:docMk/>
            <pc:sldMk cId="752441815" sldId="314"/>
            <ac:spMk id="3" creationId="{DE453CC6-4AA6-D83A-5167-34611F8A838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" creationId="{44CF2B52-CA4E-7024-322C-5E0F846EE0E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6" creationId="{7C27C97F-AD6B-518E-2F37-AA8711C03B11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" creationId="{ED7B7BFA-201E-6DEA-FE3A-FB84046486AA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8" creationId="{43702E27-2FD0-2954-B7F8-73F0CD6F1AA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9" creationId="{6FD907E6-F549-216D-A039-F4EAAE5B869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10" creationId="{6B64C408-CA5A-70A5-5FAB-74F715410A3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1" creationId="{68E508DB-5FE1-6A7D-4E26-4C4F53AEA1F8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2" creationId="{E04AD5E6-B26F-DF98-6935-34B5FD34C10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3" creationId="{83F7C3C4-9FA2-F63E-9C52-F46C097A6C5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4" creationId="{5BE8C62A-C1BF-35CC-72A6-872B5E23C0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5" creationId="{FD336174-BDB1-F43F-19A7-A7F1924F8F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6" creationId="{093106C4-C408-CC73-959A-52F94671C9B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7" creationId="{79A31109-489A-C5DD-B114-A3C3B763794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8" creationId="{A8E507F2-DE1B-F974-10A7-BEA8B0EB1FA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9" creationId="{1817DA47-F147-74A4-851B-9C812CBBE24C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0" creationId="{6D0C5688-0B9F-4143-BE7B-01935D61E6B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1" creationId="{D92789A5-98EF-5742-A598-4CAF7F060E7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2" creationId="{A4659B39-27EF-30CE-FC81-5F6EFFEE5583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3" creationId="{67AC2BDA-0B1E-E2CA-37B0-EE6F18B40C9E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5" creationId="{A3763C6C-6085-2DAE-35A7-8991C4E80B0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6" creationId="{FDB3A089-7D04-E08B-E8C8-63477CCF994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7" creationId="{95DB1875-765B-E04D-689E-79CC2B6B3BC2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8" creationId="{8850BA08-E95A-ACDC-1E18-465CD4F70345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9" creationId="{FEBD8299-09E4-FC55-4A4D-EBBB6645E23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1" creationId="{AE41CE12-0D15-A37E-B931-77B6896EA86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2" creationId="{F9CCB353-9038-5739-9EEB-A830D71DA2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3" creationId="{2273BE9C-A22D-0701-166A-7CBAC50C4933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4" creationId="{838282C3-B81B-5316-34F3-719FD7A0E44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5" creationId="{19D62269-5CAC-633B-3FB6-EEAE7DA5E530}"/>
          </ac:spMkLst>
        </pc:spChg>
        <pc:spChg chg="add del mod">
          <ac:chgData name="Lorenzo Rinaldi" userId="77d5bfdd-3e88-4678-a8ff-024fe85681f6" providerId="ADAL" clId="{CAC517C1-8E5A-42BA-BB63-B78741B735BA}" dt="2023-07-22T06:26:04.560" v="349" actId="478"/>
          <ac:spMkLst>
            <pc:docMk/>
            <pc:sldMk cId="752441815" sldId="314"/>
            <ac:spMk id="36" creationId="{3D0E724B-FBC4-8BF3-5303-9880503EEB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8" creationId="{2E753994-6A71-DFBB-D444-A0EF076CE90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1" creationId="{9A39358B-42DD-C908-0AA0-34EADB4BF3C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2" creationId="{70E60BA6-3DD2-31ED-9E81-BB94C556C73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5" creationId="{EABF95BE-D36F-F1F5-F95C-C5009D7ACC5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6" creationId="{C4855316-B695-BD68-944E-7F160A851E2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7" creationId="{F24BC4B5-470D-4C47-67DE-BC7743E7967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8" creationId="{9A8E8166-304D-AD9B-EAAF-9D0B695B40E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0" creationId="{1C382C08-C370-D78E-2202-E1D4C934B9A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1" creationId="{2EA4D670-948A-789E-AA3D-4F2E84A8F7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2" creationId="{35D4A878-5C5C-2787-1A48-EA98764DCBF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0" creationId="{B15E05F8-7C0A-1F56-9892-B57649CCD7B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1" creationId="{94D3828A-7702-E769-53B4-E6CBE1BC372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2" creationId="{9C7F9B8F-CE69-BA15-64AA-851E6512D7D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3" creationId="{2131AB93-C359-6F2E-331E-79B955BABA8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4" creationId="{AB6658B9-28E6-0F84-D615-DD4905591DA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5" creationId="{4B8353E2-7B1A-24CA-EF1A-3B7B64AA0CF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6" creationId="{92830ED2-7E21-DE7C-620F-4D582B4F632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7" creationId="{62B6DD2C-0095-69BB-4A4C-263110F588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8" creationId="{8AA67A5D-E471-5516-AA88-C6BE63D28CF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9" creationId="{783035EE-C6A4-7BCA-D382-CCD860F8945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0" creationId="{60F2F060-57D1-FA2C-EC7D-003A93DC936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1" creationId="{E6A2E38F-3B53-5958-608D-733841CA62D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2" creationId="{C057AAD1-532A-C3C5-E18C-EFD69AF3FB6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3" creationId="{CC76C242-4AB6-E70B-ED1A-8486A47CDB8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4" creationId="{51E71F41-086A-7BB7-C171-0BA0839689C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5" creationId="{8A0FC89D-F3B9-FE68-AAA8-781DA94571A3}"/>
          </ac:spMkLst>
        </pc:sp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24" creationId="{A8246B50-554D-49B3-D0F2-0D900365B1C8}"/>
          </ac:cxnSpMkLst>
        </pc:cxn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30" creationId="{D46E34C1-3437-4A2B-6F6A-D10C4CF90437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7" creationId="{87F2AFFB-C6B6-695E-50ED-04DCB9302440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9" creationId="{0C0C490B-4447-4523-9477-1E5C847145D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0" creationId="{F0D85166-939C-1C76-D152-7E2940CB505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3" creationId="{FB6D3B82-15DD-7C93-86DB-7945264BC69D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4" creationId="{5476190F-A259-03BF-49E6-EC4F136F1321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9" creationId="{2947B282-4D84-6ACE-3E82-35F4E30DE3A6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3" creationId="{537111BD-FDF4-A5DA-ED2F-274AF86A902C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4" creationId="{D90E2B94-79DF-E761-F21C-6134E52BFFC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5" creationId="{440A80CF-60EC-3C0A-CC88-F12B4CA1F662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6" creationId="{F51AF3CC-431A-B73C-3A5D-D7558BE22AAF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7" creationId="{3E607E57-535D-35EF-2E9C-7CB2C5B8006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8" creationId="{E254DEE0-EC46-5288-A4CE-A740549255E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132949721" sldId="315"/>
        </pc:sldMkLst>
      </pc:sldChg>
      <pc:sldChg chg="addSp delSp modSp add mod modAnim">
        <pc:chgData name="Lorenzo Rinaldi" userId="77d5bfdd-3e88-4678-a8ff-024fe85681f6" providerId="ADAL" clId="{CAC517C1-8E5A-42BA-BB63-B78741B735BA}" dt="2023-07-22T06:27:21.369" v="399"/>
        <pc:sldMkLst>
          <pc:docMk/>
          <pc:sldMk cId="3575030830" sldId="315"/>
        </pc:sldMkLst>
        <pc:spChg chg="add mod">
          <ac:chgData name="Lorenzo Rinaldi" userId="77d5bfdd-3e88-4678-a8ff-024fe85681f6" providerId="ADAL" clId="{CAC517C1-8E5A-42BA-BB63-B78741B735BA}" dt="2023-07-22T06:27:02.567" v="394"/>
          <ac:spMkLst>
            <pc:docMk/>
            <pc:sldMk cId="3575030830" sldId="315"/>
            <ac:spMk id="2" creationId="{55772B2A-5E48-B813-87F4-2E86AFA6C0E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" creationId="{DE453CC6-4AA6-D83A-5167-34611F8A8389}"/>
          </ac:spMkLst>
        </pc:spChg>
        <pc:spChg chg="mod">
          <ac:chgData name="Lorenzo Rinaldi" userId="77d5bfdd-3e88-4678-a8ff-024fe85681f6" providerId="ADAL" clId="{CAC517C1-8E5A-42BA-BB63-B78741B735BA}" dt="2023-07-22T06:26:21.594" v="380" actId="20577"/>
          <ac:spMkLst>
            <pc:docMk/>
            <pc:sldMk cId="3575030830" sldId="315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" creationId="{44CF2B52-CA4E-7024-322C-5E0F846EE0E9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6" creationId="{4F433106-F97A-7B42-B139-862787A672F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" creationId="{ED7B7BFA-201E-6DEA-FE3A-FB84046486A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8" creationId="{4484B02D-71D5-A586-70C1-FB2B6765E30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9" creationId="{D80270D9-AB6C-0D1E-1DCC-E537BDD1C6B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10" creationId="{637FD3EB-856A-96FC-9E89-351005E9754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1" creationId="{68E508DB-5FE1-6A7D-4E26-4C4F53AEA1F8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2" creationId="{E04AD5E6-B26F-DF98-6935-34B5FD34C10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3" creationId="{83F7C3C4-9FA2-F63E-9C52-F46C097A6C5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4" creationId="{5BE8C62A-C1BF-35CC-72A6-872B5E23C0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5" creationId="{FD336174-BDB1-F43F-19A7-A7F1924F8F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6" creationId="{093106C4-C408-CC73-959A-52F94671C9B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7" creationId="{79A31109-489A-C5DD-B114-A3C3B763794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8" creationId="{A8E507F2-DE1B-F974-10A7-BEA8B0EB1FA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9" creationId="{1817DA47-F147-74A4-851B-9C812CBBE24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0" creationId="{ECDE2C77-93A2-5496-98E2-E0C0DCF89F6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1" creationId="{E6F5B95E-ED69-4770-37B5-E56B6DB2EFA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2" creationId="{7071A4A7-3C3D-8197-56FE-E36B625CA39E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3" creationId="{D94DD0E9-63D5-389B-C144-1BECFF9DB93B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4" creationId="{2BEE6CF1-3FF5-F2A0-7FAC-F622A2DC446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5" creationId="{1973FFDA-DF23-C4A6-1833-6A536C0812B5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6" creationId="{B69F9505-1D32-3FE3-9B47-4EDC9D64D87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7" creationId="{719BBA6C-A448-C835-3250-E6BCC0BB3BB2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8" creationId="{DE5CEF92-2C56-596D-5392-C7A4BEE3DB0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9" creationId="{7DB84831-4DA5-CDAE-26D8-F6D581C826C7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0" creationId="{3DBE6F89-E866-D5C7-A295-3CCBA031014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1" creationId="{AE41CE12-0D15-A37E-B931-77B6896EA86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2" creationId="{F9CCB353-9038-5739-9EEB-A830D71DA2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3" creationId="{2273BE9C-A22D-0701-166A-7CBAC50C49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4" creationId="{838282C3-B81B-5316-34F3-719FD7A0E44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5" creationId="{19D62269-5CAC-633B-3FB6-EEAE7DA5E53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6" creationId="{DAE611F4-60BA-CB29-A45A-072786B70AD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8" creationId="{2E753994-6A71-DFBB-D444-A0EF076CE90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1" creationId="{9A39358B-42DD-C908-0AA0-34EADB4BF3C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2" creationId="{70E60BA6-3DD2-31ED-9E81-BB94C556C73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5" creationId="{EABF95BE-D36F-F1F5-F95C-C5009D7ACC5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6" creationId="{C4855316-B695-BD68-944E-7F160A851E2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7" creationId="{F24BC4B5-470D-4C47-67DE-BC7743E7967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8" creationId="{9A8E8166-304D-AD9B-EAAF-9D0B695B40E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0" creationId="{1C382C08-C370-D78E-2202-E1D4C934B9A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1" creationId="{2EA4D670-948A-789E-AA3D-4F2E84A8F7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2" creationId="{35D4A878-5C5C-2787-1A48-EA98764DCBF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0" creationId="{B15E05F8-7C0A-1F56-9892-B57649CCD7B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1" creationId="{94D3828A-7702-E769-53B4-E6CBE1BC372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2" creationId="{9C7F9B8F-CE69-BA15-64AA-851E6512D7D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3" creationId="{2131AB93-C359-6F2E-331E-79B955BABA8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4" creationId="{AB6658B9-28E6-0F84-D615-DD4905591DA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5" creationId="{4B8353E2-7B1A-24CA-EF1A-3B7B64AA0CF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6" creationId="{92830ED2-7E21-DE7C-620F-4D582B4F632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7" creationId="{62B6DD2C-0095-69BB-4A4C-263110F588B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8" creationId="{8AA67A5D-E471-5516-AA88-C6BE63D28CF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9" creationId="{783035EE-C6A4-7BCA-D382-CCD860F8945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0" creationId="{60F2F060-57D1-FA2C-EC7D-003A93DC936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1" creationId="{E6A2E38F-3B53-5958-608D-733841CA62D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2" creationId="{C057AAD1-532A-C3C5-E18C-EFD69AF3FB6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3" creationId="{CC76C242-4AB6-E70B-ED1A-8486A47CDB8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4" creationId="{51E71F41-086A-7BB7-C171-0BA0839689C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5" creationId="{8A0FC89D-F3B9-FE68-AAA8-781DA94571A3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6" creationId="{54A359DF-309A-7A7C-9057-1FB1026B8A8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7" creationId="{4B698561-3EED-2CFA-E202-EBFADCF538E4}"/>
          </ac:spMkLst>
        </pc:sp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7" creationId="{87F2AFFB-C6B6-695E-50ED-04DCB9302440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9" creationId="{0C0C490B-4447-4523-9477-1E5C847145D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0" creationId="{F0D85166-939C-1C76-D152-7E2940CB505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3" creationId="{FB6D3B82-15DD-7C93-86DB-7945264BC69D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4" creationId="{5476190F-A259-03BF-49E6-EC4F136F1321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9" creationId="{2947B282-4D84-6ACE-3E82-35F4E30DE3A6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3" creationId="{537111BD-FDF4-A5DA-ED2F-274AF86A902C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4" creationId="{D90E2B94-79DF-E761-F21C-6134E52BFFC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5" creationId="{440A80CF-60EC-3C0A-CC88-F12B4CA1F662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6" creationId="{F51AF3CC-431A-B73C-3A5D-D7558BE22AAF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7" creationId="{3E607E57-535D-35EF-2E9C-7CB2C5B8006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8" creationId="{E254DEE0-EC46-5288-A4CE-A740549255E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27445580" sldId="316"/>
        </pc:sldMkLst>
      </pc:sldChg>
      <pc:sldChg chg="addSp modSp add mod ord modAnim">
        <pc:chgData name="Lorenzo Rinaldi" userId="77d5bfdd-3e88-4678-a8ff-024fe85681f6" providerId="ADAL" clId="{CAC517C1-8E5A-42BA-BB63-B78741B735BA}" dt="2023-07-22T06:26:50.162" v="389"/>
        <pc:sldMkLst>
          <pc:docMk/>
          <pc:sldMk cId="3701992939" sldId="316"/>
        </pc:sldMkLst>
        <pc:spChg chg="add mod">
          <ac:chgData name="Lorenzo Rinaldi" userId="77d5bfdd-3e88-4678-a8ff-024fe85681f6" providerId="ADAL" clId="{CAC517C1-8E5A-42BA-BB63-B78741B735BA}" dt="2023-07-22T06:26:39.244" v="383" actId="1076"/>
          <ac:spMkLst>
            <pc:docMk/>
            <pc:sldMk cId="3701992939" sldId="316"/>
            <ac:spMk id="2" creationId="{35E37130-06DD-2D5C-97C5-5ABFC94BA3E8}"/>
          </ac:spMkLst>
        </pc:spChg>
        <pc:spChg chg="add mod">
          <ac:chgData name="Lorenzo Rinaldi" userId="77d5bfdd-3e88-4678-a8ff-024fe85681f6" providerId="ADAL" clId="{CAC517C1-8E5A-42BA-BB63-B78741B735BA}" dt="2023-07-22T06:26:43.324" v="384" actId="1076"/>
          <ac:spMkLst>
            <pc:docMk/>
            <pc:sldMk cId="3701992939" sldId="316"/>
            <ac:spMk id="3" creationId="{FB65FA87-DCCA-950B-856A-BDD884636313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09315044" sldId="317"/>
        </pc:sldMkLst>
      </pc:sldChg>
      <pc:sldChg chg="addSp modSp add mod modAnim">
        <pc:chgData name="Lorenzo Rinaldi" userId="77d5bfdd-3e88-4678-a8ff-024fe85681f6" providerId="ADAL" clId="{CAC517C1-8E5A-42BA-BB63-B78741B735BA}" dt="2023-07-22T06:27:39.287" v="402"/>
        <pc:sldMkLst>
          <pc:docMk/>
          <pc:sldMk cId="4071215546" sldId="317"/>
        </pc:sldMkLst>
        <pc:spChg chg="add mod">
          <ac:chgData name="Lorenzo Rinaldi" userId="77d5bfdd-3e88-4678-a8ff-024fe85681f6" providerId="ADAL" clId="{CAC517C1-8E5A-42BA-BB63-B78741B735BA}" dt="2023-07-22T06:27:03.382" v="395"/>
          <ac:spMkLst>
            <pc:docMk/>
            <pc:sldMk cId="4071215546" sldId="317"/>
            <ac:spMk id="2" creationId="{3305A8E6-E875-E083-9ABB-09AF88BD2A42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3" creationId="{6AF92C6B-A1F4-5BCA-3739-AC0E5C90396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5" creationId="{0385DF1D-DF6F-7B98-8A82-562B23B2BB28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6" creationId="{8E4E5A1D-A7F9-A9C3-E826-F99FED227E1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7" creationId="{B6560C48-8D3A-3E89-9C4E-89E6E733639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8" creationId="{FCD93FDC-2409-FF39-894E-27C6BC984DE2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9" creationId="{3A9F21A4-CD9F-2976-07E9-3A31409216E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0" creationId="{BDE494D9-377F-A325-3A64-EAAFED5668F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1" creationId="{BDA093FA-A80D-6E75-69F7-6C8AD310DCB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2" creationId="{36A17D3F-E6FF-B171-C193-5B61C9526F1F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3" creationId="{6FE589CD-4B83-E059-BD15-35498861150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4" creationId="{D8BA0268-87FD-8100-CFAD-1571A2FFB40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5" creationId="{54FA2D61-099E-2CA6-F373-9E5BB4F9336D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6" creationId="{2A165948-3D7B-928F-32D3-D86EC516920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7" creationId="{38B9AF0A-40F8-2822-072F-D90C5E38C6D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8" creationId="{F6B9C47D-5E00-4DBD-2F5D-1127385D8D2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9" creationId="{DFAF00E3-29FB-65D2-B021-59E5711AA3E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0" creationId="{F7CFAAD3-43DF-9455-FC50-1FB9C872AE1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1" creationId="{9C212804-C8C4-558D-9C2F-CF6378398F7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2" creationId="{7D5ECF97-B3B0-DF1D-BB90-031123E80C6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3" creationId="{E7968C9F-35BF-5C81-7CE4-AE04E142BCA4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24" creationId="{03E3BD37-D75A-3CB3-9C93-4C41891119FA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813371279" sldId="318"/>
        </pc:sldMkLst>
      </pc:sldChg>
      <pc:sldChg chg="addSp modSp add modAnim">
        <pc:chgData name="Lorenzo Rinaldi" userId="77d5bfdd-3e88-4678-a8ff-024fe85681f6" providerId="ADAL" clId="{CAC517C1-8E5A-42BA-BB63-B78741B735BA}" dt="2023-07-22T06:27:56.320" v="405"/>
        <pc:sldMkLst>
          <pc:docMk/>
          <pc:sldMk cId="1143595051" sldId="318"/>
        </pc:sldMkLst>
        <pc:spChg chg="add mod">
          <ac:chgData name="Lorenzo Rinaldi" userId="77d5bfdd-3e88-4678-a8ff-024fe85681f6" providerId="ADAL" clId="{CAC517C1-8E5A-42BA-BB63-B78741B735BA}" dt="2023-07-22T06:27:04.212" v="396"/>
          <ac:spMkLst>
            <pc:docMk/>
            <pc:sldMk cId="1143595051" sldId="318"/>
            <ac:spMk id="2" creationId="{28603EE9-11C7-D094-D85F-0D610E70FF1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" creationId="{176A6B59-C668-A8BB-40E5-59F14C4DBED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5" creationId="{339DBC22-3688-B9B4-1A27-BF49C6AAD82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6" creationId="{48D970C5-A214-2B29-F145-A8C2D937B16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7" creationId="{00EEF9F8-7C66-6ABD-7F93-D9F95A2672E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8" creationId="{8EA18111-0043-7E45-4603-B6778EBC01A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1" creationId="{DEB7BDBA-6FB7-8827-73D0-1ACAF059B4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2" creationId="{D2153D0D-BDEE-BAD8-A3CC-AF6C012F742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3" creationId="{43B69E06-C5D9-6FE8-EE03-D9E0816F7A8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4" creationId="{DB7D6CCA-F85E-273A-224C-7C10AE66E1E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5" creationId="{29F95202-6A7D-26D5-5B9C-3F9121C0D7A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6" creationId="{62653A84-3C4E-612B-B2B0-1537F8A82C3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7" creationId="{A1870029-E9B3-2F61-C581-85FF7808D8B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8" creationId="{3609900F-4B51-20A0-8FE1-BB0C1945728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9" creationId="{4121465F-4738-67F6-10DF-CF9780502D8A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0" creationId="{160BFE7E-A6F5-2E3D-2CCB-C99EF9FAEF9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1" creationId="{1CD80BA3-3692-4FBB-1D35-6B6D174330A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2" creationId="{6DB13F68-330F-67DD-B628-5CA3A7288DC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3" creationId="{E231A9E1-20CD-0CD2-1ED0-C62183E23A7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4" creationId="{BC5EFCDD-3B91-6409-FBEB-38650DA270E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5" creationId="{07DDFCA4-F175-5D0E-476F-B790E9B5084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6" creationId="{61D6C94A-5AF2-6AAD-A735-3FF8E504A65E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7" creationId="{16468A6C-A1AF-6816-573C-3E323C0FA01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8" creationId="{EAE76D13-BBC2-55B0-4460-C50FB8BD37B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9" creationId="{510C994D-ECF1-AD74-4E66-91D1EBFB346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0" creationId="{9CDD91E7-450B-06C0-49C2-742F029D8DD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1" creationId="{CD8C022D-C65F-2FE9-8238-F82E5326C34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2" creationId="{F8FA806E-740F-5B13-A16F-2CC5690AA21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3" creationId="{BEFCE6BD-97D0-EBA3-9815-FF2109C768C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5" creationId="{6F605F2D-8BED-E018-F998-9C685DDA55A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6" creationId="{4E04FABF-BBE4-FEF9-1229-DA406C0617E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7" creationId="{66A64A93-D034-0B1C-4A7C-A0D7E64BEB9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8" creationId="{DA56DBD0-16FD-F97E-713D-159A9FD69208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9" creationId="{9878D67D-9BF7-8D7F-1DFD-C439E4F755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0" creationId="{7F97E22C-0AC8-BE35-200D-536F5A26FE6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1" creationId="{C2BE4E7E-25F2-34BD-9656-D1EA3296761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2" creationId="{3BE5474D-AA08-41AD-2474-730E29B451C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3" creationId="{B492B953-D7F8-E86F-9B64-84E2533F6FBD}"/>
          </ac:spMkLst>
        </pc:sp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9" creationId="{580E8836-EB5F-34BC-B4A4-7037305A6BFD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10" creationId="{EA8FD8A8-F04D-A1B0-8253-EFCF9544E917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34" creationId="{28D69468-7DF4-CBAE-4868-81F62F2042BA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0168962" sldId="319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370575437" sldId="31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558054761" sldId="320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706178076" sldId="320"/>
        </pc:sldMkLst>
      </pc:sldChg>
      <pc:sldChg chg="addSp delSp modSp add mod modAnim">
        <pc:chgData name="Lorenzo Rinaldi" userId="77d5bfdd-3e88-4678-a8ff-024fe85681f6" providerId="ADAL" clId="{CAC517C1-8E5A-42BA-BB63-B78741B735BA}" dt="2023-07-22T06:28:39.002" v="415"/>
        <pc:sldMkLst>
          <pc:docMk/>
          <pc:sldMk cId="611889378" sldId="321"/>
        </pc:sldMkLst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" creationId="{28603EE9-11C7-D094-D85F-0D610E70FF16}"/>
          </ac:spMkLst>
        </pc:spChg>
        <pc:spChg chg="del">
          <ac:chgData name="Lorenzo Rinaldi" userId="77d5bfdd-3e88-4678-a8ff-024fe85681f6" providerId="ADAL" clId="{CAC517C1-8E5A-42BA-BB63-B78741B735BA}" dt="2023-07-22T06:28:05.644" v="408" actId="478"/>
          <ac:spMkLst>
            <pc:docMk/>
            <pc:sldMk cId="611889378" sldId="321"/>
            <ac:spMk id="3" creationId="{176A6B59-C668-A8BB-40E5-59F14C4DBED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5" creationId="{339DBC22-3688-B9B4-1A27-BF49C6AAD82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6" creationId="{48D970C5-A214-2B29-F145-A8C2D937B16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7" creationId="{00EEF9F8-7C66-6ABD-7F93-D9F95A2672E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8" creationId="{8EA18111-0043-7E45-4603-B6778EBC01A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1" creationId="{DEB7BDBA-6FB7-8827-73D0-1ACAF059B4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2" creationId="{D2153D0D-BDEE-BAD8-A3CC-AF6C012F742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3" creationId="{43B69E06-C5D9-6FE8-EE03-D9E0816F7A8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4" creationId="{DB7D6CCA-F85E-273A-224C-7C10AE66E1E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5" creationId="{29F95202-6A7D-26D5-5B9C-3F9121C0D7A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6" creationId="{62653A84-3C4E-612B-B2B0-1537F8A82C3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7" creationId="{A1870029-E9B3-2F61-C581-85FF7808D8B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8" creationId="{3609900F-4B51-20A0-8FE1-BB0C1945728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9" creationId="{4121465F-4738-67F6-10DF-CF9780502D8A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0" creationId="{160BFE7E-A6F5-2E3D-2CCB-C99EF9FAEF9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1" creationId="{1CD80BA3-3692-4FBB-1D35-6B6D174330A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2" creationId="{6DB13F68-330F-67DD-B628-5CA3A7288DC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3" creationId="{E231A9E1-20CD-0CD2-1ED0-C62183E23A7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4" creationId="{BC5EFCDD-3B91-6409-FBEB-38650DA270E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5" creationId="{07DDFCA4-F175-5D0E-476F-B790E9B5084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6" creationId="{61D6C94A-5AF2-6AAD-A735-3FF8E504A65E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7" creationId="{16468A6C-A1AF-6816-573C-3E323C0FA01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8" creationId="{EAE76D13-BBC2-55B0-4460-C50FB8BD37B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9" creationId="{510C994D-ECF1-AD74-4E66-91D1EBFB346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0" creationId="{9CDD91E7-450B-06C0-49C2-742F029D8DD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1" creationId="{CD8C022D-C65F-2FE9-8238-F82E5326C34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2" creationId="{F8FA806E-740F-5B13-A16F-2CC5690AA21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3" creationId="{BEFCE6BD-97D0-EBA3-9815-FF2109C768C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5" creationId="{6F605F2D-8BED-E018-F998-9C685DDA55A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6" creationId="{4E04FABF-BBE4-FEF9-1229-DA406C0617E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7" creationId="{66A64A93-D034-0B1C-4A7C-A0D7E64BEB9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8" creationId="{DA56DBD0-16FD-F97E-713D-159A9FD69208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9" creationId="{9878D67D-9BF7-8D7F-1DFD-C439E4F755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0" creationId="{7F97E22C-0AC8-BE35-200D-536F5A26FE6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1" creationId="{C2BE4E7E-25F2-34BD-9656-D1EA3296761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2" creationId="{3BE5474D-AA08-41AD-2474-730E29B451C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3" creationId="{B492B953-D7F8-E86F-9B64-84E2533F6FBD}"/>
          </ac:spMkLst>
        </pc:spChg>
        <pc:spChg chg="add mod">
          <ac:chgData name="Lorenzo Rinaldi" userId="77d5bfdd-3e88-4678-a8ff-024fe85681f6" providerId="ADAL" clId="{CAC517C1-8E5A-42BA-BB63-B78741B735BA}" dt="2023-07-22T06:28:12.027" v="409"/>
          <ac:spMkLst>
            <pc:docMk/>
            <pc:sldMk cId="611889378" sldId="321"/>
            <ac:spMk id="44" creationId="{BFB5CC9D-0121-66F4-FE71-5DEF49B2AC3F}"/>
          </ac:spMkLst>
        </pc:spChg>
        <pc:spChg chg="add mod">
          <ac:chgData name="Lorenzo Rinaldi" userId="77d5bfdd-3e88-4678-a8ff-024fe85681f6" providerId="ADAL" clId="{CAC517C1-8E5A-42BA-BB63-B78741B735BA}" dt="2023-07-22T06:28:26.522" v="411"/>
          <ac:spMkLst>
            <pc:docMk/>
            <pc:sldMk cId="611889378" sldId="321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6" creationId="{A6CAB4AB-A2B0-1D8D-C906-85C2738F5C6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7" creationId="{62E2606F-1B2D-96C3-74C0-5060B209584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8" creationId="{AEC6BF75-F89D-7C3E-880A-4DFE518BE9E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9" creationId="{403E6C01-8C78-ED36-F579-762C168EE69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2" creationId="{F00623B9-FC2B-A1D0-B195-70A64A9F58EB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3" creationId="{BB6AC2F1-E886-A95E-5B94-0B8395497235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4" creationId="{3A18566D-E229-7D8A-1BCF-2D64269306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5" creationId="{1C43806A-C38F-1CD9-0611-65F6FE974B9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6" creationId="{C58A8F20-EDD0-A07F-B99F-6DF8C83A98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7" creationId="{4502F77A-D60E-F98F-DD5F-57394D49E0A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8" creationId="{521E7F13-5852-D1F1-699B-9BD9EBA0B5D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9" creationId="{94BC2045-6DD7-0F52-FD7C-E063591E7C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0" creationId="{17651506-810B-87E3-B9CA-2845E10137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1" creationId="{80C4EEEF-8067-DCA0-E784-FFF6B1DF2D7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2" creationId="{01B30F03-E910-9482-91E6-C2FD9351C6D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3" creationId="{AE1663FC-8F58-A466-7EDF-30B0588F138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4" creationId="{297D797B-E9A2-6EA6-C0AD-C6FDE856755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5" creationId="{4F1B5A11-B125-FB80-01EF-43942E2E4E0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6" creationId="{D59C518E-2895-6055-BFDE-180508801AD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7" creationId="{C54FC152-2C88-43EB-0CA7-E2182E2067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8" creationId="{DFCB03E0-530F-8A0F-1E34-DEC213BB115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9" creationId="{AFF862C0-C791-06A1-AC41-9F65480EADF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0" creationId="{0D7FAFC1-F98F-7C85-8F14-FC427EA1A5B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1" creationId="{FF997185-3F37-80AE-5715-289C5ED9CBD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2" creationId="{909444B8-F15B-0FB4-0169-C536D20CB7D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4" creationId="{696CBAB1-C4BC-6837-C5AD-AFB5922C4A8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5" creationId="{C13E3F84-F95E-79C4-E02D-E6332EA9DCF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6" creationId="{555AF397-9676-E493-6363-07D07DD6F39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7" creationId="{A2BA5F2E-4BBB-8F68-D2E7-50AF3664D38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8" creationId="{0072D3EE-5282-1AF5-B2A4-A208A6DC150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9" creationId="{B17FE22C-E51C-285E-1EC8-C3CDB45ED1B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0" creationId="{E4755CC0-6FC8-E7CD-097B-4007FFECBED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1" creationId="{856DB168-A73A-6946-7A12-DD329E9E6A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2" creationId="{330064C3-19A0-3306-72E6-C56F064553B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3" creationId="{EAA0B536-3381-B4CA-56E5-5CC0A6E87886}"/>
          </ac:spMkLst>
        </pc:sp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9" creationId="{580E8836-EB5F-34BC-B4A4-7037305A6BFD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10" creationId="{EA8FD8A8-F04D-A1B0-8253-EFCF9544E917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34" creationId="{28D69468-7DF4-CBAE-4868-81F62F2042BA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0" creationId="{1116606F-82F9-7023-DD83-3BD772625E41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1" creationId="{61E7CE5E-3C50-E344-B43B-3BC887048879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73" creationId="{C580499D-7E9B-BC7E-EE08-A61859FCA9ED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81260153" sldId="321"/>
        </pc:sldMkLst>
      </pc:sldChg>
      <pc:sldChg chg="addSp modSp add mod modAnim">
        <pc:chgData name="Lorenzo Rinaldi" userId="77d5bfdd-3e88-4678-a8ff-024fe85681f6" providerId="ADAL" clId="{CAC517C1-8E5A-42BA-BB63-B78741B735BA}" dt="2023-07-22T06:28:55.718" v="418"/>
        <pc:sldMkLst>
          <pc:docMk/>
          <pc:sldMk cId="399360677" sldId="322"/>
        </pc:sldMkLst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" creationId="{B980AFB0-6460-AA4B-7ED7-EFE43A25BCE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" creationId="{551B21FB-7DB8-4E07-ED67-7B55A9542CF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5" creationId="{093C5337-445E-AB10-9C2E-6BDB01BDF82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6" creationId="{AE8B94D5-8D6A-4EF5-5124-40A433F5088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9" creationId="{145D79DD-5846-3CAF-6B7C-35C53C59BD8D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0" creationId="{14BE6B5B-006F-C2E6-0411-6A7DFAEC0E0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1" creationId="{1CAC9DEE-CC89-F5CD-489A-2D7527BFB14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2" creationId="{C44455F0-59A0-227C-829B-B5E6F1E08FC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3" creationId="{12F07747-BB6F-8A55-A00D-0187562549F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4" creationId="{CECEABA5-B179-8236-5D1F-52C6CE1FFCA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5" creationId="{38C6E965-DC0D-16C7-2458-0794072F995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6" creationId="{6F0D6FC4-C657-50B8-7CDE-BB7BB25924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7" creationId="{87766F86-3DD5-5763-C6D3-C3E4A4246E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8" creationId="{D27190E9-3D65-BC2E-DEF8-207CE50568C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9" creationId="{EF737256-A9E4-67DF-5041-C331DB755BCA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0" creationId="{12292EA7-4BB1-4C58-2B35-A62EAED6CF0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1" creationId="{1F643CB0-A8D2-70BC-C0CA-9E17EBB25B6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2" creationId="{ED56D2E7-15BC-B6BD-226F-BF9B27877A57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3" creationId="{702C5988-9439-0A72-9D1B-C3D717F3D75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4" creationId="{1C62567F-2ED7-08D2-3EA0-CC86F87DA71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5" creationId="{8F5131BB-D3AC-DAEA-A97C-F9F21611E0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6" creationId="{702E58E1-2200-8C0A-3C81-FCCEDF1B8D9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7" creationId="{C8CF6376-D0C8-DA11-DBD5-A9B372596E9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9" creationId="{B938CE0E-5CAC-946C-B861-F61FAC69D12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0" creationId="{4F973D04-54F2-118D-59CC-94678CB1FA3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1" creationId="{DD233218-29A4-63F7-0AA6-F822A7578C0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2" creationId="{7EA396ED-F076-487C-942D-1254CBDFEC1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3" creationId="{D879F76A-3EA9-8DEA-811C-78445658936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4" creationId="{0A788BE5-71D6-012E-1684-0E08494D28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5" creationId="{2CF2BF67-F42E-0A36-2201-006FB9A2E24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6" creationId="{8F385C44-D75B-01B5-CB68-AA8DF22292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7" creationId="{8A75F3A4-F69F-F24E-0472-60F737BEDEB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8" creationId="{4DD64A49-6676-0B5F-F1E8-293D94D70B7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9" creationId="{6EBE5414-F23A-7038-A786-C7A05826E7C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0" creationId="{0120B42F-030F-341A-9DB3-FFB3799CC9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1" creationId="{15056913-2A39-CE91-A470-D86DB0BE159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2" creationId="{A6DA7039-D428-16F4-0A11-213BC95704C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3" creationId="{6A5B63A3-B8D7-75FB-E86F-D453F06CC34E}"/>
          </ac:spMkLst>
        </pc:spChg>
        <pc:spChg chg="mod">
          <ac:chgData name="Lorenzo Rinaldi" userId="77d5bfdd-3e88-4678-a8ff-024fe85681f6" providerId="ADAL" clId="{CAC517C1-8E5A-42BA-BB63-B78741B735BA}" dt="2023-07-22T06:28:48.366" v="416"/>
          <ac:spMkLst>
            <pc:docMk/>
            <pc:sldMk cId="399360677" sldId="322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6" creationId="{3ECC1EA6-D030-D2E9-BD55-A0528E4B20FC}"/>
          </ac:spMkLst>
        </pc:sp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7" creationId="{5597ADF3-0792-C8EB-ACB4-6783FD7B7B2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8" creationId="{87C79F16-5BC3-257C-DB47-2FBB9469440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28" creationId="{FE9D3700-1A16-0C94-CEBC-9FC8616C4DCE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738067145" sldId="322"/>
        </pc:sldMkLst>
      </pc:sldChg>
      <pc:sldChg chg="addSp modSp add mod modAnim">
        <pc:chgData name="Lorenzo Rinaldi" userId="77d5bfdd-3e88-4678-a8ff-024fe85681f6" providerId="ADAL" clId="{CAC517C1-8E5A-42BA-BB63-B78741B735BA}" dt="2023-07-22T06:29:19.574" v="423"/>
        <pc:sldMkLst>
          <pc:docMk/>
          <pc:sldMk cId="111091464" sldId="323"/>
        </pc:sldMkLst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" creationId="{780C157B-2F62-8CDC-62C5-CCA63032476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" creationId="{E6BC9D88-8F87-4E3C-EF84-2012CAFF5E7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" creationId="{66925C4F-B8EC-0136-9DE5-17FFAED334A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6" creationId="{849C4FE6-1662-0BCD-D5BB-F6725644DDA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9" creationId="{1B01FB5A-B8CB-0E2E-D627-54398F28186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0" creationId="{D36EBE17-39BD-99FD-EB2A-AA9E5014ED5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1" creationId="{0A22630F-7D2A-6325-205A-717AD443CDC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2" creationId="{813A3819-BC35-BAC0-BA5A-DC49CAA482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3" creationId="{860E0024-A249-FFDB-3993-749D12B8488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4" creationId="{45AEDE40-28C6-31E9-47D9-590FC8D2AFA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5" creationId="{ED9518C5-05EB-EBF9-4F6C-F4B20D24433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6" creationId="{3CC1A44A-7C20-133B-626C-D2B64E1F795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7" creationId="{1B11ED54-AAD4-93B1-2006-AA38AF1797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8" creationId="{EDC49C12-08F8-8C27-BE8A-C19138FD171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9" creationId="{8B019D68-7A66-7021-92B2-15953C36317E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0" creationId="{13AC9207-81DD-AAF2-CFC9-47AECE3A315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1" creationId="{3AA02C69-2B94-8DBC-15EA-6E787B329A2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2" creationId="{41E714F3-4BE8-2884-C96A-339F0F0CC91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3" creationId="{4363862E-1340-5832-51B7-2ABCA2977B6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4" creationId="{7C96F710-B4F0-ED84-6E7E-BFD3CE4FAEF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5" creationId="{7D40FB49-10A6-03B5-3CC0-953AC85848E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6" creationId="{46C21D30-F2DA-0D41-7633-FF7E14EF405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7" creationId="{D2C11DE3-EB8F-06BE-D251-FD113110300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8" creationId="{E42C75CA-73C9-64C4-5C5B-C16B129460D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9" creationId="{9B861950-838C-D006-25BA-090C2201400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1" creationId="{BE5C22F8-D6DD-C73C-1A3A-73CCF668930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2" creationId="{0B046173-C4B1-E8FC-29AF-8C7470254B9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3" creationId="{A0245D61-81BA-6A98-5F22-66482A39027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4" creationId="{1B68DAD1-AEA0-3ED5-B27D-CD185FAC1A0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5" creationId="{910C23B0-E97B-3B78-5087-FD1AAC8BE86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6" creationId="{907CBF59-C55F-8707-8F26-6DBBAEA907F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7" creationId="{A596174C-A30E-DDA3-C3C1-FCE40F922B4A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8" creationId="{3377AF56-131F-09CA-30EC-F27ECDA06C0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9" creationId="{7125F97A-3A87-59BE-D040-A6D7EF3EE71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0" creationId="{8C304FD6-EE79-8296-8EEE-FA547884C80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1" creationId="{79EBAD75-DE28-CC36-8594-D472A4848EA9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2" creationId="{BFA4212D-2268-D293-0B2A-765002AE960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3" creationId="{3DFF70FF-11E3-FF27-2820-58D709F07712}"/>
          </ac:spMkLst>
        </pc:spChg>
        <pc:spChg chg="mod">
          <ac:chgData name="Lorenzo Rinaldi" userId="77d5bfdd-3e88-4678-a8ff-024fe85681f6" providerId="ADAL" clId="{CAC517C1-8E5A-42BA-BB63-B78741B735BA}" dt="2023-07-22T06:29:10.795" v="420"/>
          <ac:spMkLst>
            <pc:docMk/>
            <pc:sldMk cId="111091464" sldId="323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6" creationId="{E4C60A59-4FD4-72B1-C1E8-32011B00D77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7" creationId="{CC7875C1-6CC7-CFE7-7CE1-5C6478C664A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8" creationId="{6E8C8D41-192B-AE29-5B2C-DAC0402069F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9" creationId="{366D638E-7FEF-BF1E-3A01-C382C527F12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0" creationId="{6B82DD47-1E73-268A-69C4-85569A952282}"/>
          </ac:spMkLst>
        </pc:sp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7" creationId="{CDC153C8-BE93-1666-2613-B0E30B094CD9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8" creationId="{BC31A5E3-B9AF-F914-0C7A-F51640260154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30" creationId="{50B08ADD-9F8B-3920-CDC1-CD58BAABDEB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838672001" sldId="323"/>
        </pc:sldMkLst>
      </pc:sldChg>
      <pc:sldChg chg="addSp delSp modSp add mod">
        <pc:chgData name="Lorenzo Rinaldi" userId="77d5bfdd-3e88-4678-a8ff-024fe85681f6" providerId="ADAL" clId="{CAC517C1-8E5A-42BA-BB63-B78741B735BA}" dt="2023-07-22T06:29:41.066" v="427" actId="1076"/>
        <pc:sldMkLst>
          <pc:docMk/>
          <pc:sldMk cId="325159960" sldId="324"/>
        </pc:sldMkLst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2" creationId="{3DD59371-A748-BFD3-7449-A19F9785CB3A}"/>
          </ac:spMkLst>
        </pc:spChg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3" creationId="{147C5711-1E96-2BC1-D1F6-5B735575E2DF}"/>
          </ac:spMkLst>
        </pc:spChg>
        <pc:spChg chg="mod">
          <ac:chgData name="Lorenzo Rinaldi" userId="77d5bfdd-3e88-4678-a8ff-024fe85681f6" providerId="ADAL" clId="{CAC517C1-8E5A-42BA-BB63-B78741B735BA}" dt="2023-07-22T06:29:32.487" v="424"/>
          <ac:spMkLst>
            <pc:docMk/>
            <pc:sldMk cId="32515996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4" creationId="{BFB5CC9D-0121-66F4-FE71-5DEF49B2AC3F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5" creationId="{0797A6E4-A259-75D0-C833-8B4961497BE1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722621010" sldId="32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68300331" sldId="32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198185850" sldId="32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290718928" sldId="327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48287989" sldId="328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844037821" sldId="32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995367368" sldId="330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6391300" sldId="331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91201268" sldId="33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14401181" sldId="333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33658328" sldId="33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538896683" sldId="33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1077898" sldId="33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43958481" sldId="337"/>
        </pc:sldMkLst>
      </pc:sldChg>
    </pc:docChg>
  </pc:docChgLst>
  <pc:docChgLst>
    <pc:chgData name="Lorenzo Rinaldi" userId="77d5bfdd-3e88-4678-a8ff-024fe85681f6" providerId="ADAL" clId="{AABCBE50-B0B3-4995-86B8-574D20408E0E}"/>
    <pc:docChg chg="undo redo custSel addSld delSld modSld sldOrd modMainMaster">
      <pc:chgData name="Lorenzo Rinaldi" userId="77d5bfdd-3e88-4678-a8ff-024fe85681f6" providerId="ADAL" clId="{AABCBE50-B0B3-4995-86B8-574D20408E0E}" dt="2023-07-31T15:51:55.651" v="12341" actId="20577"/>
      <pc:docMkLst>
        <pc:docMk/>
      </pc:docMkLst>
      <pc:sldChg chg="modSp mod">
        <pc:chgData name="Lorenzo Rinaldi" userId="77d5bfdd-3e88-4678-a8ff-024fe85681f6" providerId="ADAL" clId="{AABCBE50-B0B3-4995-86B8-574D20408E0E}" dt="2023-07-29T09:30:20.210" v="8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ABCBE50-B0B3-4995-86B8-574D20408E0E}" dt="2023-07-29T09:30:20.210" v="86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AABCBE50-B0B3-4995-86B8-574D20408E0E}" dt="2023-07-29T07:42:49.581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ABCBE50-B0B3-4995-86B8-574D20408E0E}" dt="2023-07-31T15:51:55.651" v="12341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AABCBE50-B0B3-4995-86B8-574D20408E0E}" dt="2023-07-31T15:51:55.651" v="12341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3105644210" sldId="279"/>
        </pc:sldMkLst>
      </pc:sldChg>
      <pc:sldChg chg="addSp delSp modSp mod">
        <pc:chgData name="Lorenzo Rinaldi" userId="77d5bfdd-3e88-4678-a8ff-024fe85681f6" providerId="ADAL" clId="{AABCBE50-B0B3-4995-86B8-574D20408E0E}" dt="2023-07-31T08:42:45.171" v="5342" actId="20577"/>
        <pc:sldMkLst>
          <pc:docMk/>
          <pc:sldMk cId="911391692" sldId="280"/>
        </pc:sldMkLst>
        <pc:spChg chg="add del mod">
          <ac:chgData name="Lorenzo Rinaldi" userId="77d5bfdd-3e88-4678-a8ff-024fe85681f6" providerId="ADAL" clId="{AABCBE50-B0B3-4995-86B8-574D20408E0E}" dt="2023-07-29T07:43:06.475" v="14" actId="478"/>
          <ac:spMkLst>
            <pc:docMk/>
            <pc:sldMk cId="911391692" sldId="280"/>
            <ac:spMk id="3" creationId="{8ECF5431-8782-44BD-291F-83164E4BE933}"/>
          </ac:spMkLst>
        </pc:spChg>
        <pc:spChg chg="mod">
          <ac:chgData name="Lorenzo Rinaldi" userId="77d5bfdd-3e88-4678-a8ff-024fe85681f6" providerId="ADAL" clId="{AABCBE50-B0B3-4995-86B8-574D20408E0E}" dt="2023-07-30T05:27:50.302" v="578" actId="20577"/>
          <ac:spMkLst>
            <pc:docMk/>
            <pc:sldMk cId="911391692" sldId="28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AABCBE50-B0B3-4995-86B8-574D20408E0E}" dt="2023-07-31T08:42:45.171" v="5342" actId="20577"/>
          <ac:spMkLst>
            <pc:docMk/>
            <pc:sldMk cId="911391692" sldId="280"/>
            <ac:spMk id="5" creationId="{AC379468-37C3-2130-BE64-64D07ED9F0F2}"/>
          </ac:spMkLst>
        </pc:spChg>
        <pc:spChg chg="add del">
          <ac:chgData name="Lorenzo Rinaldi" userId="77d5bfdd-3e88-4678-a8ff-024fe85681f6" providerId="ADAL" clId="{AABCBE50-B0B3-4995-86B8-574D20408E0E}" dt="2023-07-29T07:43:08.847" v="15" actId="478"/>
          <ac:spMkLst>
            <pc:docMk/>
            <pc:sldMk cId="911391692" sldId="280"/>
            <ac:spMk id="7" creationId="{8188D47D-0E6B-FEF2-A16A-24EFE6B74895}"/>
          </ac:spMkLst>
        </pc:spChg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093544737" sldId="281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72944847" sldId="282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615466384" sldId="283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881806339" sldId="284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129832829" sldId="285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2543689041" sldId="286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603170839" sldId="287"/>
        </pc:sldMkLst>
      </pc:sldChg>
      <pc:sldChg chg="del">
        <pc:chgData name="Lorenzo Rinaldi" userId="77d5bfdd-3e88-4678-a8ff-024fe85681f6" providerId="ADAL" clId="{AABCBE50-B0B3-4995-86B8-574D20408E0E}" dt="2023-07-29T07:43:14.919" v="19" actId="47"/>
        <pc:sldMkLst>
          <pc:docMk/>
          <pc:sldMk cId="1933257704" sldId="288"/>
        </pc:sldMkLst>
      </pc:sldChg>
      <pc:sldChg chg="delSp modSp add mod ord">
        <pc:chgData name="Lorenzo Rinaldi" userId="77d5bfdd-3e88-4678-a8ff-024fe85681f6" providerId="ADAL" clId="{AABCBE50-B0B3-4995-86B8-574D20408E0E}" dt="2023-07-31T14:46:21.904" v="12265"/>
        <pc:sldMkLst>
          <pc:docMk/>
          <pc:sldMk cId="4272638587" sldId="312"/>
        </pc:sldMkLst>
        <pc:spChg chg="mod">
          <ac:chgData name="Lorenzo Rinaldi" userId="77d5bfdd-3e88-4678-a8ff-024fe85681f6" providerId="ADAL" clId="{AABCBE50-B0B3-4995-86B8-574D20408E0E}" dt="2023-07-31T14:46:21.904" v="12265"/>
          <ac:spMkLst>
            <pc:docMk/>
            <pc:sldMk cId="4272638587" sldId="312"/>
            <ac:spMk id="3" creationId="{3C36F906-A28E-8798-0F75-F98A2DFCDC4F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6" creationId="{3291F42F-AF1F-BCF5-F801-F77FCF3A02C3}"/>
          </ac:spMkLst>
        </pc:spChg>
        <pc:spChg chg="del">
          <ac:chgData name="Lorenzo Rinaldi" userId="77d5bfdd-3e88-4678-a8ff-024fe85681f6" providerId="ADAL" clId="{AABCBE50-B0B3-4995-86B8-574D20408E0E}" dt="2023-07-31T14:42:14.733" v="12098" actId="478"/>
          <ac:spMkLst>
            <pc:docMk/>
            <pc:sldMk cId="4272638587" sldId="312"/>
            <ac:spMk id="7" creationId="{59845C2E-A6F3-AEEB-4B9D-D51C1335C0D7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8" creationId="{AA8AD74B-1108-6F62-65B3-8B5D52F6219A}"/>
          </ac:spMkLst>
        </pc:spChg>
        <pc:spChg chg="del">
          <ac:chgData name="Lorenzo Rinaldi" userId="77d5bfdd-3e88-4678-a8ff-024fe85681f6" providerId="ADAL" clId="{AABCBE50-B0B3-4995-86B8-574D20408E0E}" dt="2023-07-31T14:42:10.623" v="12097" actId="478"/>
          <ac:spMkLst>
            <pc:docMk/>
            <pc:sldMk cId="4272638587" sldId="312"/>
            <ac:spMk id="9" creationId="{CC444190-FA41-8CEA-23BF-D1EB6C839659}"/>
          </ac:spMkLst>
        </pc:spChg>
      </pc:sldChg>
      <pc:sldChg chg="addSp delSp modSp add mod delAnim modAnim">
        <pc:chgData name="Lorenzo Rinaldi" userId="77d5bfdd-3e88-4678-a8ff-024fe85681f6" providerId="ADAL" clId="{AABCBE50-B0B3-4995-86B8-574D20408E0E}" dt="2023-07-31T11:55:18.607" v="11072" actId="1076"/>
        <pc:sldMkLst>
          <pc:docMk/>
          <pc:sldMk cId="2861990862" sldId="325"/>
        </pc:sldMkLst>
        <pc:spChg chg="add del mod">
          <ac:chgData name="Lorenzo Rinaldi" userId="77d5bfdd-3e88-4678-a8ff-024fe85681f6" providerId="ADAL" clId="{AABCBE50-B0B3-4995-86B8-574D20408E0E}" dt="2023-07-30T05:53:55.719" v="2123" actId="478"/>
          <ac:spMkLst>
            <pc:docMk/>
            <pc:sldMk cId="2861990862" sldId="325"/>
            <ac:spMk id="2" creationId="{AB8CA1CB-13D4-E498-61C2-A02053BAB5E8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4" creationId="{9AB3068C-1CCE-A7E9-790D-8ACFE0F1B133}"/>
          </ac:spMkLst>
        </pc:spChg>
        <pc:spChg chg="mod ord">
          <ac:chgData name="Lorenzo Rinaldi" userId="77d5bfdd-3e88-4678-a8ff-024fe85681f6" providerId="ADAL" clId="{AABCBE50-B0B3-4995-86B8-574D20408E0E}" dt="2023-07-31T11:55:18.607" v="11072" actId="1076"/>
          <ac:spMkLst>
            <pc:docMk/>
            <pc:sldMk cId="2861990862" sldId="325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6" creationId="{6BCB4017-7484-8767-4DCC-D371FDD51334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7" creationId="{BFE901D1-F134-D8CC-4429-C8CDA8210EBB}"/>
          </ac:spMkLst>
        </pc:spChg>
        <pc:spChg chg="mod">
          <ac:chgData name="Lorenzo Rinaldi" userId="77d5bfdd-3e88-4678-a8ff-024fe85681f6" providerId="ADAL" clId="{AABCBE50-B0B3-4995-86B8-574D20408E0E}" dt="2023-07-31T08:28:57.542" v="4972"/>
          <ac:spMkLst>
            <pc:docMk/>
            <pc:sldMk cId="2861990862" sldId="325"/>
            <ac:spMk id="8" creationId="{33D42999-4810-279B-A7B0-1E6357464EE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8" creationId="{D5144798-85B5-F4F3-440B-D9FCD628435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9" creationId="{99BBE95B-4E4C-4EC4-07E3-301382087C3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0" creationId="{00D13A0E-514A-0A07-47B2-6F7BB45E21B7}"/>
          </ac:spMkLst>
        </pc:spChg>
        <pc:spChg chg="add del mod">
          <ac:chgData name="Lorenzo Rinaldi" userId="77d5bfdd-3e88-4678-a8ff-024fe85681f6" providerId="ADAL" clId="{AABCBE50-B0B3-4995-86B8-574D20408E0E}" dt="2023-07-30T05:52:59.479" v="2122" actId="478"/>
          <ac:spMkLst>
            <pc:docMk/>
            <pc:sldMk cId="2861990862" sldId="325"/>
            <ac:spMk id="11" creationId="{5A4A705C-CFF9-E082-9A80-88679C1146EE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3" creationId="{4C494AC7-5231-0B12-CEC2-DA3E710200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4" creationId="{9EED29FF-8B49-17A7-9CDD-20AC90DA188B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5" creationId="{23E4EAFF-35C8-68A8-A98A-81443D11945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6" creationId="{F861DD7B-A4BD-2050-0DC2-392C844DAC84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7" creationId="{4946B848-BB79-AE24-5AD7-50163AFBE6A0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8" creationId="{44F84371-D2BB-E61A-E476-7A01CC19F645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19" creationId="{D42CAE12-3817-14FF-F89B-C35383DA524F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0" creationId="{E70743D5-F700-4604-90CD-1A8C6D870297}"/>
          </ac:spMkLst>
        </pc:spChg>
        <pc:spChg chg="mod">
          <ac:chgData name="Lorenzo Rinaldi" userId="77d5bfdd-3e88-4678-a8ff-024fe85681f6" providerId="ADAL" clId="{AABCBE50-B0B3-4995-86B8-574D20408E0E}" dt="2023-07-30T05:52:51.179" v="2119"/>
          <ac:spMkLst>
            <pc:docMk/>
            <pc:sldMk cId="2861990862" sldId="325"/>
            <ac:spMk id="21" creationId="{66A3DA31-F559-70D8-1359-04B4E6BECE6F}"/>
          </ac:spMkLst>
        </pc:spChg>
        <pc:spChg chg="add del mod">
          <ac:chgData name="Lorenzo Rinaldi" userId="77d5bfdd-3e88-4678-a8ff-024fe85681f6" providerId="ADAL" clId="{AABCBE50-B0B3-4995-86B8-574D20408E0E}" dt="2023-07-30T05:55:26.896" v="2267" actId="478"/>
          <ac:spMkLst>
            <pc:docMk/>
            <pc:sldMk cId="2861990862" sldId="325"/>
            <ac:spMk id="23" creationId="{7690F042-D644-DA31-81E4-3E561ACB67B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5" creationId="{9618F820-9DF3-8C2D-28D1-59CE6DE1C7B0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6" creationId="{DD43716D-47A3-0FF3-483D-7982F2F91E4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27" creationId="{DA40E3FC-BE21-5EDF-3E73-EB468B9312D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28" creationId="{29118F8A-F91A-3073-740A-0C24764C4E6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0" creationId="{EBF17302-A992-406D-868F-3176C0A3BB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1" creationId="{083A7868-BA33-9E27-1C1F-A4FD21221821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2" creationId="{FA7ABEFB-3975-6AB4-375B-B6BD66E05C4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3" creationId="{0DCE2BE9-D1E8-C69B-82CC-BA0F3A589F1A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7" creationId="{A017BF41-AC40-571B-0324-D3FFF07BA833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38" creationId="{4D284433-E279-1DA5-2EC2-655C7E0F3599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39" creationId="{B58B9D46-E9FC-294E-81D1-F25F98B9624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0" creationId="{1AD448E5-5EC6-9C6E-6DE1-0714D17B6A5F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1" creationId="{5BE0CCF4-88D2-86ED-61B0-5B4A6002F39B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2" creationId="{20F44551-21B2-3095-CB89-59940134D4F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3" creationId="{E6003E1E-BFF1-2643-3C6D-B3BB3F645FDA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4" creationId="{3161EB62-5E3F-96D8-0370-5CAFF6BF262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5" creationId="{39223D08-D971-6551-D479-F7F8FB98DF51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6" creationId="{226A498F-53E0-4411-ACC6-801D383388C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7" creationId="{8B1560F4-3804-6675-DE11-70583857EE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8" creationId="{E6CB8349-B5C4-117E-BC16-A3FA0E44A84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49" creationId="{11C3C545-B92B-418A-45AF-6CAF51AA9CC8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0" creationId="{3634AE00-F071-BC6E-8069-8DB9A5C2EB9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3" creationId="{942858D1-F1E2-6604-458E-6ADA4A8A7195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4" creationId="{3CD6DFCF-188E-ABD7-4995-2717198FDAFC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5" creationId="{4E117D18-8A77-B333-EEFF-A8E9AA67156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6" creationId="{B8C065D8-31B2-F6F5-D342-AF1EBF7613BE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7" creationId="{2D551115-8B57-565A-01FF-4FDF72ACE3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8" creationId="{DF50C271-CEDE-CEF7-2F6A-699F3C1539C4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59" creationId="{765EDC3E-0F0C-D1BC-D3F5-CBD88FBA1D46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0" creationId="{349AB8F5-89A1-4DBE-7346-B1EC2E4F1DE3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1" creationId="{97DD6BC1-1374-2794-4539-5578CDF032FD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2" creationId="{34CA561D-D75D-1CFF-0539-38B565E7BED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3" creationId="{A0025C5B-FA84-736C-BC72-A3E9273769C2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6" creationId="{E4D6C411-C12C-AFB8-47B7-B12B19A4E767}"/>
          </ac:spMkLst>
        </pc:spChg>
        <pc:spChg chg="add mod">
          <ac:chgData name="Lorenzo Rinaldi" userId="77d5bfdd-3e88-4678-a8ff-024fe85681f6" providerId="ADAL" clId="{AABCBE50-B0B3-4995-86B8-574D20408E0E}" dt="2023-07-30T06:09:42.857" v="3292" actId="1038"/>
          <ac:spMkLst>
            <pc:docMk/>
            <pc:sldMk cId="2861990862" sldId="325"/>
            <ac:spMk id="68" creationId="{ABD1265F-E074-45F2-32E1-1B0CF09CA07A}"/>
          </ac:spMkLst>
        </pc:spChg>
        <pc:spChg chg="add mod">
          <ac:chgData name="Lorenzo Rinaldi" userId="77d5bfdd-3e88-4678-a8ff-024fe85681f6" providerId="ADAL" clId="{AABCBE50-B0B3-4995-86B8-574D20408E0E}" dt="2023-07-30T06:11:06.443" v="3447" actId="1036"/>
          <ac:spMkLst>
            <pc:docMk/>
            <pc:sldMk cId="2861990862" sldId="325"/>
            <ac:spMk id="69" creationId="{AD22A06F-8551-ECB7-6D63-62E90709A53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5" creationId="{016BE6E4-3CAE-E3B2-F6A5-BA5A6801FA76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6" creationId="{4C1B0E9A-C04A-BD7B-9A84-F2DDCBD14D8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0T05:55:54.718" v="2270" actId="2711"/>
          <ac:spMkLst>
            <pc:docMk/>
            <pc:sldMk cId="2861990862" sldId="325"/>
            <ac:spMk id="79" creationId="{B3DBFD06-F3EA-3C44-6AE7-718BD5A90C5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0" creationId="{CD9E2ED6-1FBD-E240-291D-7273C0F9AB6E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1" creationId="{0157A2B0-3D44-3A57-0DCE-C7932B711DDF}"/>
          </ac:spMkLst>
        </pc:spChg>
        <pc:spChg chg="add del mod">
          <ac:chgData name="Lorenzo Rinaldi" userId="77d5bfdd-3e88-4678-a8ff-024fe85681f6" providerId="ADAL" clId="{AABCBE50-B0B3-4995-86B8-574D20408E0E}" dt="2023-07-30T05:58:36.399" v="2374"/>
          <ac:spMkLst>
            <pc:docMk/>
            <pc:sldMk cId="2861990862" sldId="325"/>
            <ac:spMk id="82" creationId="{57F74ACF-2844-E1AC-6CD6-87B1E5D6FED6}"/>
          </ac:spMkLst>
        </pc:spChg>
        <pc:spChg chg="add del mod or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3" creationId="{47AB56D4-738B-563B-CBBF-A271C137BFA0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4" creationId="{384E2FEA-C8AB-73A3-9CC4-3AFB7270ECD4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5" creationId="{1082F81C-253B-1845-5646-6AF8B1FEC41D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6" creationId="{CB94FFCB-D6A5-913B-1843-FC8A633C0B6A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7" creationId="{823B9461-AFFD-A17E-4A04-95F6F44AE2C7}"/>
          </ac:spMkLst>
        </pc:spChg>
        <pc:spChg chg="add del mod">
          <ac:chgData name="Lorenzo Rinaldi" userId="77d5bfdd-3e88-4678-a8ff-024fe85681f6" providerId="ADAL" clId="{AABCBE50-B0B3-4995-86B8-574D20408E0E}" dt="2023-07-30T06:10:17.396" v="3302" actId="478"/>
          <ac:spMkLst>
            <pc:docMk/>
            <pc:sldMk cId="2861990862" sldId="325"/>
            <ac:spMk id="88" creationId="{07C37F11-E9A9-58D9-E31C-DAECC60774DB}"/>
          </ac:spMkLst>
        </pc:spChg>
        <pc:spChg chg="add mod">
          <ac:chgData name="Lorenzo Rinaldi" userId="77d5bfdd-3e88-4678-a8ff-024fe85681f6" providerId="ADAL" clId="{AABCBE50-B0B3-4995-86B8-574D20408E0E}" dt="2023-07-30T06:19:13.319" v="3772" actId="1035"/>
          <ac:spMkLst>
            <pc:docMk/>
            <pc:sldMk cId="2861990862" sldId="325"/>
            <ac:spMk id="90" creationId="{D2BEFB5A-30CA-FEE3-6E07-7628A204A358}"/>
          </ac:spMkLst>
        </pc:spChg>
        <pc:spChg chg="add mod">
          <ac:chgData name="Lorenzo Rinaldi" userId="77d5bfdd-3e88-4678-a8ff-024fe85681f6" providerId="ADAL" clId="{AABCBE50-B0B3-4995-86B8-574D20408E0E}" dt="2023-07-30T06:19:08.564" v="3767" actId="120"/>
          <ac:spMkLst>
            <pc:docMk/>
            <pc:sldMk cId="2861990862" sldId="325"/>
            <ac:spMk id="91" creationId="{58CE91DD-F8E4-D551-7780-BAE2807D195F}"/>
          </ac:spMkLst>
        </pc:spChg>
        <pc:spChg chg="add del mod">
          <ac:chgData name="Lorenzo Rinaldi" userId="77d5bfdd-3e88-4678-a8ff-024fe85681f6" providerId="ADAL" clId="{AABCBE50-B0B3-4995-86B8-574D20408E0E}" dt="2023-07-30T06:19:04.603" v="3766" actId="478"/>
          <ac:spMkLst>
            <pc:docMk/>
            <pc:sldMk cId="2861990862" sldId="325"/>
            <ac:spMk id="92" creationId="{18681D12-555C-FD17-6C75-BE8B98AA8586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3" creationId="{A98C5322-2044-49EE-42BB-C632BBCBF372}"/>
          </ac:spMkLst>
        </pc:spChg>
        <pc:spChg chg="add mod">
          <ac:chgData name="Lorenzo Rinaldi" userId="77d5bfdd-3e88-4678-a8ff-024fe85681f6" providerId="ADAL" clId="{AABCBE50-B0B3-4995-86B8-574D20408E0E}" dt="2023-07-30T06:20:10.931" v="3789" actId="121"/>
          <ac:spMkLst>
            <pc:docMk/>
            <pc:sldMk cId="2861990862" sldId="325"/>
            <ac:spMk id="94" creationId="{D3DE3890-42B6-C0D3-68D9-88DBCFD9EA82}"/>
          </ac:spMkLst>
        </pc:spChg>
        <pc:grpChg chg="add del mod">
          <ac:chgData name="Lorenzo Rinaldi" userId="77d5bfdd-3e88-4678-a8ff-024fe85681f6" providerId="ADAL" clId="{AABCBE50-B0B3-4995-86B8-574D20408E0E}" dt="2023-07-31T08:29:07.712" v="4975" actId="478"/>
          <ac:grpSpMkLst>
            <pc:docMk/>
            <pc:sldMk cId="2861990862" sldId="325"/>
            <ac:grpSpMk id="2" creationId="{FCB1E650-75E0-8105-94AF-F7DCAA76F5D4}"/>
          </ac:grpSpMkLst>
        </pc:grpChg>
        <pc:grpChg chg="mod">
          <ac:chgData name="Lorenzo Rinaldi" userId="77d5bfdd-3e88-4678-a8ff-024fe85681f6" providerId="ADAL" clId="{AABCBE50-B0B3-4995-86B8-574D20408E0E}" dt="2023-07-31T08:28:57.542" v="4972"/>
          <ac:grpSpMkLst>
            <pc:docMk/>
            <pc:sldMk cId="2861990862" sldId="325"/>
            <ac:grpSpMk id="3" creationId="{666369CB-61CD-20CF-37BF-42D86004574C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7" creationId="{2B1A968B-3BD1-ACCA-0F6C-7116E2B35C97}"/>
          </ac:grpSpMkLst>
        </pc:grpChg>
        <pc:grpChg chg="add del mod">
          <ac:chgData name="Lorenzo Rinaldi" userId="77d5bfdd-3e88-4678-a8ff-024fe85681f6" providerId="ADAL" clId="{AABCBE50-B0B3-4995-86B8-574D20408E0E}" dt="2023-07-30T05:52:59.479" v="2122" actId="478"/>
          <ac:grpSpMkLst>
            <pc:docMk/>
            <pc:sldMk cId="2861990862" sldId="325"/>
            <ac:grpSpMk id="12" creationId="{C72AA67C-2A81-01B8-90B5-3166550F5173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4" creationId="{AFCF3726-2FA8-17E8-C226-99CE2BC6BF8B}"/>
          </ac:grpSpMkLst>
        </pc:grpChg>
        <pc:grpChg chg="add mod">
          <ac:chgData name="Lorenzo Rinaldi" userId="77d5bfdd-3e88-4678-a8ff-024fe85681f6" providerId="ADAL" clId="{AABCBE50-B0B3-4995-86B8-574D20408E0E}" dt="2023-07-30T06:09:42.857" v="3292" actId="1038"/>
          <ac:grpSpMkLst>
            <pc:docMk/>
            <pc:sldMk cId="2861990862" sldId="325"/>
            <ac:grpSpMk id="29" creationId="{E285B105-333F-92C9-F76A-8DC3F0B3CE7C}"/>
          </ac:grpSpMkLst>
        </pc:grpChg>
        <pc:grpChg chg="add mod ord">
          <ac:chgData name="Lorenzo Rinaldi" userId="77d5bfdd-3e88-4678-a8ff-024fe85681f6" providerId="ADAL" clId="{AABCBE50-B0B3-4995-86B8-574D20408E0E}" dt="2023-07-31T11:55:18.607" v="11072" actId="1076"/>
          <ac:grpSpMkLst>
            <pc:docMk/>
            <pc:sldMk cId="2861990862" sldId="325"/>
            <ac:grpSpMk id="72" creationId="{DCD16F71-B722-0FF5-C8F7-4DD8DD6A51B9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3" creationId="{3F8654BB-5EDC-422C-7EB8-8D8B77E32FA1}"/>
          </ac:grpSpMkLst>
        </pc:grpChg>
        <pc:grpChg chg="mod">
          <ac:chgData name="Lorenzo Rinaldi" userId="77d5bfdd-3e88-4678-a8ff-024fe85681f6" providerId="ADAL" clId="{AABCBE50-B0B3-4995-86B8-574D20408E0E}" dt="2023-07-30T05:55:18.667" v="2232"/>
          <ac:grpSpMkLst>
            <pc:docMk/>
            <pc:sldMk cId="2861990862" sldId="325"/>
            <ac:grpSpMk id="74" creationId="{FF13BAB8-A59E-58A3-2973-EA8FC75BA678}"/>
          </ac:grpSpMkLst>
        </pc:grpChg>
        <pc:picChg chg="add del mod">
          <ac:chgData name="Lorenzo Rinaldi" userId="77d5bfdd-3e88-4678-a8ff-024fe85681f6" providerId="ADAL" clId="{AABCBE50-B0B3-4995-86B8-574D20408E0E}" dt="2023-07-30T05:52:59.479" v="2122" actId="478"/>
          <ac:picMkLst>
            <pc:docMk/>
            <pc:sldMk cId="2861990862" sldId="325"/>
            <ac:picMk id="22" creationId="{96A67009-CB39-C4B8-0FD7-936FF2AFBA05}"/>
          </ac:picMkLst>
        </pc:picChg>
        <pc:picChg chg="add del mod">
          <ac:chgData name="Lorenzo Rinaldi" userId="77d5bfdd-3e88-4678-a8ff-024fe85681f6" providerId="ADAL" clId="{AABCBE50-B0B3-4995-86B8-574D20408E0E}" dt="2023-07-30T05:55:25.454" v="2266" actId="478"/>
          <ac:picMkLst>
            <pc:docMk/>
            <pc:sldMk cId="2861990862" sldId="325"/>
            <ac:picMk id="71" creationId="{C59233A8-51B8-F0F0-7BF6-6F4CF99B9821}"/>
          </ac:picMkLst>
        </pc:picChg>
        <pc:cxnChg chg="add del mod">
          <ac:chgData name="Lorenzo Rinaldi" userId="77d5bfdd-3e88-4678-a8ff-024fe85681f6" providerId="ADAL" clId="{AABCBE50-B0B3-4995-86B8-574D20408E0E}" dt="2023-07-30T05:52:53.755" v="2120" actId="478"/>
          <ac:cxnSpMkLst>
            <pc:docMk/>
            <pc:sldMk cId="2861990862" sldId="325"/>
            <ac:cxnSpMk id="3" creationId="{4422F3E6-BF5B-F3A3-0A1A-6C5C987E5DB4}"/>
          </ac:cxnSpMkLst>
        </pc:cxnChg>
        <pc:cxnChg chg="add del mod">
          <ac:chgData name="Lorenzo Rinaldi" userId="77d5bfdd-3e88-4678-a8ff-024fe85681f6" providerId="ADAL" clId="{AABCBE50-B0B3-4995-86B8-574D20408E0E}" dt="2023-07-30T05:52:57.017" v="2121" actId="478"/>
          <ac:cxnSpMkLst>
            <pc:docMk/>
            <pc:sldMk cId="2861990862" sldId="325"/>
            <ac:cxnSpMk id="6" creationId="{AEF4153E-0686-3B0F-0A32-9F298CBADB77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1" creationId="{1DC44796-9397-6EF4-440B-08500F054CD5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52" creationId="{5E54BFDB-A7BA-AF4B-8D2A-F4595F4800BA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4" creationId="{8E2588CA-6154-B530-07A5-C2EF3C4E1326}"/>
          </ac:cxnSpMkLst>
        </pc:cxnChg>
        <pc:cxnChg chg="add mod or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5" creationId="{41B3F490-EEA2-4288-400B-6EDE025C9D82}"/>
          </ac:cxnSpMkLst>
        </pc:cxnChg>
        <pc:cxnChg chg="add mod">
          <ac:chgData name="Lorenzo Rinaldi" userId="77d5bfdd-3e88-4678-a8ff-024fe85681f6" providerId="ADAL" clId="{AABCBE50-B0B3-4995-86B8-574D20408E0E}" dt="2023-07-30T06:09:42.857" v="3292" actId="1038"/>
          <ac:cxnSpMkLst>
            <pc:docMk/>
            <pc:sldMk cId="2861990862" sldId="325"/>
            <ac:cxnSpMk id="67" creationId="{F9213F97-93AD-0A70-8091-52D4D2C2593F}"/>
          </ac:cxnSpMkLst>
        </pc:cxnChg>
        <pc:cxnChg chg="add mod">
          <ac:chgData name="Lorenzo Rinaldi" userId="77d5bfdd-3e88-4678-a8ff-024fe85681f6" providerId="ADAL" clId="{AABCBE50-B0B3-4995-86B8-574D20408E0E}" dt="2023-07-30T06:11:06.443" v="3447" actId="1036"/>
          <ac:cxnSpMkLst>
            <pc:docMk/>
            <pc:sldMk cId="2861990862" sldId="325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14.968" v="11932" actId="20577"/>
        <pc:sldMkLst>
          <pc:docMk/>
          <pc:sldMk cId="755120587" sldId="326"/>
        </pc:sldMkLst>
        <pc:spChg chg="mod">
          <ac:chgData name="Lorenzo Rinaldi" userId="77d5bfdd-3e88-4678-a8ff-024fe85681f6" providerId="ADAL" clId="{AABCBE50-B0B3-4995-86B8-574D20408E0E}" dt="2023-07-31T14:39:14.968" v="11932" actId="20577"/>
          <ac:spMkLst>
            <pc:docMk/>
            <pc:sldMk cId="755120587" sldId="326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59:56.685" v="8139" actId="20577"/>
          <ac:spMkLst>
            <pc:docMk/>
            <pc:sldMk cId="755120587" sldId="326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28" creationId="{29118F8A-F91A-3073-740A-0C24764C4E6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39" creationId="{B58B9D46-E9FC-294E-81D1-F25F98B9624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0" creationId="{1AD448E5-5EC6-9C6E-6DE1-0714D17B6A5F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1" creationId="{5BE0CCF4-88D2-86ED-61B0-5B4A6002F39B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2" creationId="{20F44551-21B2-3095-CB89-59940134D4F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3" creationId="{E6003E1E-BFF1-2643-3C6D-B3BB3F645FD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4" creationId="{3161EB62-5E3F-96D8-0370-5CAFF6BF262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5" creationId="{39223D08-D971-6551-D479-F7F8FB98DF51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6" creationId="{226A498F-53E0-4411-ACC6-801D383388C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7" creationId="{8B1560F4-3804-6675-DE11-70583857EE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8" creationId="{E6CB8349-B5C4-117E-BC16-A3FA0E44A84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49" creationId="{11C3C545-B92B-418A-45AF-6CAF51AA9CC8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0" creationId="{3634AE00-F071-BC6E-8069-8DB9A5C2EB9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6" creationId="{E4D6C411-C12C-AFB8-47B7-B12B19A4E767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8" creationId="{ABD1265F-E074-45F2-32E1-1B0CF09CA07A}"/>
          </ac:spMkLst>
        </pc:spChg>
        <pc:spChg chg="del">
          <ac:chgData name="Lorenzo Rinaldi" userId="77d5bfdd-3e88-4678-a8ff-024fe85681f6" providerId="ADAL" clId="{AABCBE50-B0B3-4995-86B8-574D20408E0E}" dt="2023-07-30T06:11:54.574" v="3452" actId="478"/>
          <ac:spMkLst>
            <pc:docMk/>
            <pc:sldMk cId="755120587" sldId="326"/>
            <ac:spMk id="69" creationId="{AD22A06F-8551-ECB7-6D63-62E90709A536}"/>
          </ac:spMkLst>
        </pc:s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4" creationId="{AFCF3726-2FA8-17E8-C226-99CE2BC6BF8B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29" creationId="{E285B105-333F-92C9-F76A-8DC3F0B3CE7C}"/>
          </ac:grpSpMkLst>
        </pc:grpChg>
        <pc:grpChg chg="del">
          <ac:chgData name="Lorenzo Rinaldi" userId="77d5bfdd-3e88-4678-a8ff-024fe85681f6" providerId="ADAL" clId="{AABCBE50-B0B3-4995-86B8-574D20408E0E}" dt="2023-07-30T06:11:54.574" v="3452" actId="478"/>
          <ac:grpSpMkLst>
            <pc:docMk/>
            <pc:sldMk cId="755120587" sldId="326"/>
            <ac:grpSpMk id="72" creationId="{DCD16F71-B722-0FF5-C8F7-4DD8DD6A51B9}"/>
          </ac:grpSpMkLst>
        </pc:grpChg>
        <pc:picChg chg="add mod">
          <ac:chgData name="Lorenzo Rinaldi" userId="77d5bfdd-3e88-4678-a8ff-024fe85681f6" providerId="ADAL" clId="{AABCBE50-B0B3-4995-86B8-574D20408E0E}" dt="2023-07-31T09:59:09.348" v="8043" actId="1076"/>
          <ac:picMkLst>
            <pc:docMk/>
            <pc:sldMk cId="755120587" sldId="326"/>
            <ac:picMk id="2" creationId="{06210260-EF75-E1DF-B60A-7595C1D3F670}"/>
          </ac:picMkLst>
        </pc:picChg>
        <pc:picChg chg="add mod">
          <ac:chgData name="Lorenzo Rinaldi" userId="77d5bfdd-3e88-4678-a8ff-024fe85681f6" providerId="ADAL" clId="{AABCBE50-B0B3-4995-86B8-574D20408E0E}" dt="2023-07-31T08:50:30.983" v="5866" actId="1076"/>
          <ac:picMkLst>
            <pc:docMk/>
            <pc:sldMk cId="755120587" sldId="326"/>
            <ac:picMk id="8" creationId="{B7DE8253-2C10-F557-7A1E-793CE27C1233}"/>
          </ac:picMkLst>
        </pc:picChg>
        <pc:cxnChg chg="add mod">
          <ac:chgData name="Lorenzo Rinaldi" userId="77d5bfdd-3e88-4678-a8ff-024fe85681f6" providerId="ADAL" clId="{AABCBE50-B0B3-4995-86B8-574D20408E0E}" dt="2023-07-31T08:51:52.824" v="5913" actId="14100"/>
          <ac:cxnSpMkLst>
            <pc:docMk/>
            <pc:sldMk cId="755120587" sldId="326"/>
            <ac:cxnSpMk id="6" creationId="{1417DA5A-1FC7-082D-697B-5365947FB16D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1" creationId="{1DC44796-9397-6EF4-440B-08500F054CD5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5" creationId="{41B3F490-EEA2-4288-400B-6EDE025C9D82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67" creationId="{F9213F97-93AD-0A70-8091-52D4D2C2593F}"/>
          </ac:cxnSpMkLst>
        </pc:cxnChg>
        <pc:cxnChg chg="del mod">
          <ac:chgData name="Lorenzo Rinaldi" userId="77d5bfdd-3e88-4678-a8ff-024fe85681f6" providerId="ADAL" clId="{AABCBE50-B0B3-4995-86B8-574D20408E0E}" dt="2023-07-30T06:11:54.574" v="3452" actId="478"/>
          <ac:cxnSpMkLst>
            <pc:docMk/>
            <pc:sldMk cId="755120587" sldId="326"/>
            <ac:cxnSpMk id="70" creationId="{3F9A8428-B899-2745-5F6B-578D20FD4449}"/>
          </ac:cxnSpMkLst>
        </pc:cxnChg>
      </pc:sldChg>
      <pc:sldChg chg="modSp add del mod">
        <pc:chgData name="Lorenzo Rinaldi" userId="77d5bfdd-3e88-4678-a8ff-024fe85681f6" providerId="ADAL" clId="{AABCBE50-B0B3-4995-86B8-574D20408E0E}" dt="2023-07-31T08:28:47.804" v="4971" actId="2696"/>
        <pc:sldMkLst>
          <pc:docMk/>
          <pc:sldMk cId="1714602416" sldId="327"/>
        </pc:sldMkLst>
        <pc:spChg chg="mod">
          <ac:chgData name="Lorenzo Rinaldi" userId="77d5bfdd-3e88-4678-a8ff-024fe85681f6" providerId="ADAL" clId="{AABCBE50-B0B3-4995-86B8-574D20408E0E}" dt="2023-07-31T08:28:18.853" v="4956" actId="313"/>
          <ac:spMkLst>
            <pc:docMk/>
            <pc:sldMk cId="1714602416" sldId="327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08:27:23.688" v="4774" actId="20577"/>
        <pc:sldMkLst>
          <pc:docMk/>
          <pc:sldMk cId="1760135705" sldId="328"/>
        </pc:sldMkLst>
        <pc:spChg chg="mod">
          <ac:chgData name="Lorenzo Rinaldi" userId="77d5bfdd-3e88-4678-a8ff-024fe85681f6" providerId="ADAL" clId="{AABCBE50-B0B3-4995-86B8-574D20408E0E}" dt="2023-07-31T08:27:23.688" v="4774" actId="20577"/>
          <ac:spMkLst>
            <pc:docMk/>
            <pc:sldMk cId="1760135705" sldId="328"/>
            <ac:spMk id="5" creationId="{AC379468-37C3-2130-BE64-64D07ED9F0F2}"/>
          </ac:spMkLst>
        </pc:spChg>
        <pc:spChg chg="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5" creationId="{9618F820-9DF3-8C2D-28D1-59CE6DE1C7B0}"/>
          </ac:spMkLst>
        </pc:spChg>
        <pc:spChg chg="del">
          <ac:chgData name="Lorenzo Rinaldi" userId="77d5bfdd-3e88-4678-a8ff-024fe85681f6" providerId="ADAL" clId="{AABCBE50-B0B3-4995-86B8-574D20408E0E}" dt="2023-07-31T08:19:42.076" v="4002" actId="478"/>
          <ac:spMkLst>
            <pc:docMk/>
            <pc:sldMk cId="1760135705" sldId="328"/>
            <ac:spMk id="26" creationId="{DD43716D-47A3-0FF3-483D-7982F2F91E42}"/>
          </ac:spMkLst>
        </pc:spChg>
        <pc:spChg chg="del topLvl">
          <ac:chgData name="Lorenzo Rinaldi" userId="77d5bfdd-3e88-4678-a8ff-024fe85681f6" providerId="ADAL" clId="{AABCBE50-B0B3-4995-86B8-574D20408E0E}" dt="2023-07-31T08:19:44.365" v="4003" actId="478"/>
          <ac:spMkLst>
            <pc:docMk/>
            <pc:sldMk cId="1760135705" sldId="328"/>
            <ac:spMk id="27" creationId="{DA40E3FC-BE21-5EDF-3E73-EB468B9312DE}"/>
          </ac:spMkLst>
        </pc:spChg>
        <pc:spChg chg="del">
          <ac:chgData name="Lorenzo Rinaldi" userId="77d5bfdd-3e88-4678-a8ff-024fe85681f6" providerId="ADAL" clId="{AABCBE50-B0B3-4995-86B8-574D20408E0E}" dt="2023-07-31T08:20:28.656" v="4026" actId="478"/>
          <ac:spMkLst>
            <pc:docMk/>
            <pc:sldMk cId="1760135705" sldId="328"/>
            <ac:spMk id="31" creationId="{083A7868-BA33-9E27-1C1F-A4FD21221821}"/>
          </ac:spMkLst>
        </pc:spChg>
        <pc:spChg chg="del">
          <ac:chgData name="Lorenzo Rinaldi" userId="77d5bfdd-3e88-4678-a8ff-024fe85681f6" providerId="ADAL" clId="{AABCBE50-B0B3-4995-86B8-574D20408E0E}" dt="2023-07-31T08:20:30.059" v="4027" actId="478"/>
          <ac:spMkLst>
            <pc:docMk/>
            <pc:sldMk cId="1760135705" sldId="328"/>
            <ac:spMk id="32" creationId="{FA7ABEFB-3975-6AB4-375B-B6BD66E05C4A}"/>
          </ac:spMkLst>
        </pc:spChg>
        <pc:spChg chg="del">
          <ac:chgData name="Lorenzo Rinaldi" userId="77d5bfdd-3e88-4678-a8ff-024fe85681f6" providerId="ADAL" clId="{AABCBE50-B0B3-4995-86B8-574D20408E0E}" dt="2023-07-31T08:21:12.977" v="4042" actId="478"/>
          <ac:spMkLst>
            <pc:docMk/>
            <pc:sldMk cId="1760135705" sldId="328"/>
            <ac:spMk id="33" creationId="{0DCE2BE9-D1E8-C69B-82CC-BA0F3A589F1A}"/>
          </ac:spMkLst>
        </pc:spChg>
        <pc:spChg chg="del">
          <ac:chgData name="Lorenzo Rinaldi" userId="77d5bfdd-3e88-4678-a8ff-024fe85681f6" providerId="ADAL" clId="{AABCBE50-B0B3-4995-86B8-574D20408E0E}" dt="2023-07-31T08:21:14.550" v="4043" actId="478"/>
          <ac:spMkLst>
            <pc:docMk/>
            <pc:sldMk cId="1760135705" sldId="328"/>
            <ac:spMk id="34" creationId="{FF1E04D2-9CE8-C229-C86B-88D38ADC5F87}"/>
          </ac:spMkLst>
        </pc:spChg>
        <pc:spChg chg="mod">
          <ac:chgData name="Lorenzo Rinaldi" userId="77d5bfdd-3e88-4678-a8ff-024fe85681f6" providerId="ADAL" clId="{AABCBE50-B0B3-4995-86B8-574D20408E0E}" dt="2023-07-31T08:24:21.095" v="4437" actId="207"/>
          <ac:spMkLst>
            <pc:docMk/>
            <pc:sldMk cId="1760135705" sldId="328"/>
            <ac:spMk id="35" creationId="{A240B0EE-000F-8847-82EE-8F83D5B92F8F}"/>
          </ac:spMkLst>
        </pc:spChg>
        <pc:spChg chg="mod">
          <ac:chgData name="Lorenzo Rinaldi" userId="77d5bfdd-3e88-4678-a8ff-024fe85681f6" providerId="ADAL" clId="{AABCBE50-B0B3-4995-86B8-574D20408E0E}" dt="2023-07-31T08:25:28.473" v="4487" actId="207"/>
          <ac:spMkLst>
            <pc:docMk/>
            <pc:sldMk cId="1760135705" sldId="328"/>
            <ac:spMk id="36" creationId="{197C6687-3875-172C-80C1-E13B472B3D96}"/>
          </ac:spMkLst>
        </pc:spChg>
        <pc:spChg chg="mod">
          <ac:chgData name="Lorenzo Rinaldi" userId="77d5bfdd-3e88-4678-a8ff-024fe85681f6" providerId="ADAL" clId="{AABCBE50-B0B3-4995-86B8-574D20408E0E}" dt="2023-07-31T08:24:37.429" v="4441" actId="552"/>
          <ac:spMkLst>
            <pc:docMk/>
            <pc:sldMk cId="1760135705" sldId="328"/>
            <ac:spMk id="37" creationId="{A017BF41-AC40-571B-0324-D3FFF07BA833}"/>
          </ac:spMkLst>
        </pc:spChg>
        <pc:spChg chg="del">
          <ac:chgData name="Lorenzo Rinaldi" userId="77d5bfdd-3e88-4678-a8ff-024fe85681f6" providerId="ADAL" clId="{AABCBE50-B0B3-4995-86B8-574D20408E0E}" dt="2023-07-31T08:22:28.719" v="4204" actId="478"/>
          <ac:spMkLst>
            <pc:docMk/>
            <pc:sldMk cId="1760135705" sldId="328"/>
            <ac:spMk id="38" creationId="{4D284433-E279-1DA5-2EC2-655C7E0F3599}"/>
          </ac:spMkLst>
        </pc:spChg>
        <pc:spChg chg="del mod">
          <ac:chgData name="Lorenzo Rinaldi" userId="77d5bfdd-3e88-4678-a8ff-024fe85681f6" providerId="ADAL" clId="{AABCBE50-B0B3-4995-86B8-574D20408E0E}" dt="2023-07-31T08:19:56.727" v="4006" actId="478"/>
          <ac:spMkLst>
            <pc:docMk/>
            <pc:sldMk cId="1760135705" sldId="328"/>
            <ac:spMk id="39" creationId="{B58B9D46-E9FC-294E-81D1-F25F98B96243}"/>
          </ac:spMkLst>
        </pc:spChg>
        <pc:spChg chg="mod">
          <ac:chgData name="Lorenzo Rinaldi" userId="77d5bfdd-3e88-4678-a8ff-024fe85681f6" providerId="ADAL" clId="{AABCBE50-B0B3-4995-86B8-574D20408E0E}" dt="2023-07-31T08:19:54.828" v="4005" actId="20577"/>
          <ac:spMkLst>
            <pc:docMk/>
            <pc:sldMk cId="1760135705" sldId="328"/>
            <ac:spMk id="40" creationId="{1AD448E5-5EC6-9C6E-6DE1-0714D17B6A5F}"/>
          </ac:spMkLst>
        </pc:spChg>
        <pc:spChg chg="mod">
          <ac:chgData name="Lorenzo Rinaldi" userId="77d5bfdd-3e88-4678-a8ff-024fe85681f6" providerId="ADAL" clId="{AABCBE50-B0B3-4995-86B8-574D20408E0E}" dt="2023-07-31T08:23:31.423" v="4376" actId="20577"/>
          <ac:spMkLst>
            <pc:docMk/>
            <pc:sldMk cId="1760135705" sldId="328"/>
            <ac:spMk id="41" creationId="{5BE0CCF4-88D2-86ED-61B0-5B4A6002F39B}"/>
          </ac:spMkLst>
        </pc:spChg>
        <pc:spChg chg="mod">
          <ac:chgData name="Lorenzo Rinaldi" userId="77d5bfdd-3e88-4678-a8ff-024fe85681f6" providerId="ADAL" clId="{AABCBE50-B0B3-4995-86B8-574D20408E0E}" dt="2023-07-31T08:24:24.062" v="4438" actId="207"/>
          <ac:spMkLst>
            <pc:docMk/>
            <pc:sldMk cId="1760135705" sldId="328"/>
            <ac:spMk id="42" creationId="{20F44551-21B2-3095-CB89-59940134D4F4}"/>
          </ac:spMkLst>
        </pc:spChg>
        <pc:spChg chg="mod">
          <ac:chgData name="Lorenzo Rinaldi" userId="77d5bfdd-3e88-4678-a8ff-024fe85681f6" providerId="ADAL" clId="{AABCBE50-B0B3-4995-86B8-574D20408E0E}" dt="2023-07-31T08:23:27.021" v="4366" actId="20577"/>
          <ac:spMkLst>
            <pc:docMk/>
            <pc:sldMk cId="1760135705" sldId="328"/>
            <ac:spMk id="43" creationId="{E6003E1E-BFF1-2643-3C6D-B3BB3F645FDA}"/>
          </ac:spMkLst>
        </pc:spChg>
        <pc:spChg chg="mod">
          <ac:chgData name="Lorenzo Rinaldi" userId="77d5bfdd-3e88-4678-a8ff-024fe85681f6" providerId="ADAL" clId="{AABCBE50-B0B3-4995-86B8-574D20408E0E}" dt="2023-07-31T08:23:23.243" v="4365" actId="20577"/>
          <ac:spMkLst>
            <pc:docMk/>
            <pc:sldMk cId="1760135705" sldId="328"/>
            <ac:spMk id="44" creationId="{3161EB62-5E3F-96D8-0370-5CAFF6BF2623}"/>
          </ac:spMkLst>
        </pc:spChg>
        <pc:spChg chg="mod">
          <ac:chgData name="Lorenzo Rinaldi" userId="77d5bfdd-3e88-4678-a8ff-024fe85681f6" providerId="ADAL" clId="{AABCBE50-B0B3-4995-86B8-574D20408E0E}" dt="2023-07-31T08:23:20.821" v="4364" actId="20577"/>
          <ac:spMkLst>
            <pc:docMk/>
            <pc:sldMk cId="1760135705" sldId="328"/>
            <ac:spMk id="45" creationId="{39223D08-D971-6551-D479-F7F8FB98DF51}"/>
          </ac:spMkLst>
        </pc:spChg>
        <pc:spChg chg="mod">
          <ac:chgData name="Lorenzo Rinaldi" userId="77d5bfdd-3e88-4678-a8ff-024fe85681f6" providerId="ADAL" clId="{AABCBE50-B0B3-4995-86B8-574D20408E0E}" dt="2023-07-31T08:23:18.547" v="4363" actId="20577"/>
          <ac:spMkLst>
            <pc:docMk/>
            <pc:sldMk cId="1760135705" sldId="328"/>
            <ac:spMk id="48" creationId="{E6CB8349-B5C4-117E-BC16-A3FA0E44A844}"/>
          </ac:spMkLst>
        </pc:spChg>
        <pc:spChg chg="del mod">
          <ac:chgData name="Lorenzo Rinaldi" userId="77d5bfdd-3e88-4678-a8ff-024fe85681f6" providerId="ADAL" clId="{AABCBE50-B0B3-4995-86B8-574D20408E0E}" dt="2023-07-31T08:24:56.482" v="4459" actId="478"/>
          <ac:spMkLst>
            <pc:docMk/>
            <pc:sldMk cId="1760135705" sldId="328"/>
            <ac:spMk id="49" creationId="{11C3C545-B92B-418A-45AF-6CAF51AA9CC8}"/>
          </ac:spMkLst>
        </pc:spChg>
        <pc:spChg chg="add del mod">
          <ac:chgData name="Lorenzo Rinaldi" userId="77d5bfdd-3e88-4678-a8ff-024fe85681f6" providerId="ADAL" clId="{AABCBE50-B0B3-4995-86B8-574D20408E0E}" dt="2023-07-31T08:25:15.767" v="4482" actId="207"/>
          <ac:spMkLst>
            <pc:docMk/>
            <pc:sldMk cId="1760135705" sldId="328"/>
            <ac:spMk id="50" creationId="{3634AE00-F071-BC6E-8069-8DB9A5C2EB97}"/>
          </ac:spMkLst>
        </pc:spChg>
        <pc:spChg chg="mod">
          <ac:chgData name="Lorenzo Rinaldi" userId="77d5bfdd-3e88-4678-a8ff-024fe85681f6" providerId="ADAL" clId="{AABCBE50-B0B3-4995-86B8-574D20408E0E}" dt="2023-07-31T08:23:42.369" v="4384" actId="20577"/>
          <ac:spMkLst>
            <pc:docMk/>
            <pc:sldMk cId="1760135705" sldId="328"/>
            <ac:spMk id="53" creationId="{942858D1-F1E2-6604-458E-6ADA4A8A7195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4" creationId="{3CD6DFCF-188E-ABD7-4995-2717198FDAFC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5" creationId="{4E117D18-8A77-B333-EEFF-A8E9AA67156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6" creationId="{B8C065D8-31B2-F6F5-D342-AF1EBF7613BE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7" creationId="{2D551115-8B57-565A-01FF-4FDF72ACE3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8" creationId="{DF50C271-CEDE-CEF7-2F6A-699F3C1539C4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59" creationId="{765EDC3E-0F0C-D1BC-D3F5-CBD88FBA1D46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0" creationId="{349AB8F5-89A1-4DBE-7346-B1EC2E4F1DE3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1" creationId="{97DD6BC1-1374-2794-4539-5578CDF032FD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2" creationId="{34CA561D-D75D-1CFF-0539-38B565E7BED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3" creationId="{A0025C5B-FA84-736C-BC72-A3E9273769C2}"/>
          </ac:spMkLst>
        </pc:spChg>
        <pc:spChg chg="del">
          <ac:chgData name="Lorenzo Rinaldi" userId="77d5bfdd-3e88-4678-a8ff-024fe85681f6" providerId="ADAL" clId="{AABCBE50-B0B3-4995-86B8-574D20408E0E}" dt="2023-07-31T08:21:24.442" v="4071" actId="478"/>
          <ac:spMkLst>
            <pc:docMk/>
            <pc:sldMk cId="1760135705" sldId="328"/>
            <ac:spMk id="66" creationId="{E4D6C411-C12C-AFB8-47B7-B12B19A4E767}"/>
          </ac:spMkLst>
        </pc:spChg>
        <pc:spChg chg="mod">
          <ac:chgData name="Lorenzo Rinaldi" userId="77d5bfdd-3e88-4678-a8ff-024fe85681f6" providerId="ADAL" clId="{AABCBE50-B0B3-4995-86B8-574D20408E0E}" dt="2023-07-31T08:24:11.958" v="4436" actId="20577"/>
          <ac:spMkLst>
            <pc:docMk/>
            <pc:sldMk cId="1760135705" sldId="328"/>
            <ac:spMk id="68" creationId="{ABD1265F-E074-45F2-32E1-1B0CF09CA07A}"/>
          </ac:spMkLst>
        </pc:spChg>
        <pc:spChg chg="mod">
          <ac:chgData name="Lorenzo Rinaldi" userId="77d5bfdd-3e88-4678-a8ff-024fe85681f6" providerId="ADAL" clId="{AABCBE50-B0B3-4995-86B8-574D20408E0E}" dt="2023-07-31T08:22:16.974" v="4202" actId="1076"/>
          <ac:spMkLst>
            <pc:docMk/>
            <pc:sldMk cId="1760135705" sldId="328"/>
            <ac:spMk id="69" creationId="{AD22A06F-8551-ECB7-6D63-62E90709A536}"/>
          </ac:spMkLst>
        </pc:spChg>
        <pc:spChg chg="del">
          <ac:chgData name="Lorenzo Rinaldi" userId="77d5bfdd-3e88-4678-a8ff-024fe85681f6" providerId="ADAL" clId="{AABCBE50-B0B3-4995-86B8-574D20408E0E}" dt="2023-07-31T08:20:46.812" v="4036" actId="478"/>
          <ac:spMkLst>
            <pc:docMk/>
            <pc:sldMk cId="1760135705" sldId="328"/>
            <ac:spMk id="76" creationId="{4C1B0E9A-C04A-BD7B-9A84-F2DDCBD14D82}"/>
          </ac:spMkLst>
        </pc:spChg>
        <pc:spChg chg="add del">
          <ac:chgData name="Lorenzo Rinaldi" userId="77d5bfdd-3e88-4678-a8ff-024fe85681f6" providerId="ADAL" clId="{AABCBE50-B0B3-4995-86B8-574D20408E0E}" dt="2023-07-31T08:20:58.731" v="4041" actId="478"/>
          <ac:spMkLst>
            <pc:docMk/>
            <pc:sldMk cId="1760135705" sldId="328"/>
            <ac:spMk id="77" creationId="{4E6C244F-AC2E-1BD3-F1B1-652DE6CE5A8D}"/>
          </ac:spMkLst>
        </pc:spChg>
        <pc:spChg chg="mod">
          <ac:chgData name="Lorenzo Rinaldi" userId="77d5bfdd-3e88-4678-a8ff-024fe85681f6" providerId="ADAL" clId="{AABCBE50-B0B3-4995-86B8-574D20408E0E}" dt="2023-07-31T08:20:44.462" v="4035" actId="20577"/>
          <ac:spMkLst>
            <pc:docMk/>
            <pc:sldMk cId="1760135705" sldId="328"/>
            <ac:spMk id="78" creationId="{41CB982C-EA6A-15D7-3C35-58D4D2BACE62}"/>
          </ac:spMkLst>
        </pc:spChg>
        <pc:spChg chg="mod">
          <ac:chgData name="Lorenzo Rinaldi" userId="77d5bfdd-3e88-4678-a8ff-024fe85681f6" providerId="ADAL" clId="{AABCBE50-B0B3-4995-86B8-574D20408E0E}" dt="2023-07-31T08:20:57.334" v="4039" actId="207"/>
          <ac:spMkLst>
            <pc:docMk/>
            <pc:sldMk cId="1760135705" sldId="328"/>
            <ac:spMk id="79" creationId="{B3DBFD06-F3EA-3C44-6AE7-718BD5A90C5A}"/>
          </ac:spMkLst>
        </pc:spChg>
        <pc:spChg chg="del">
          <ac:chgData name="Lorenzo Rinaldi" userId="77d5bfdd-3e88-4678-a8ff-024fe85681f6" providerId="ADAL" clId="{AABCBE50-B0B3-4995-86B8-574D20408E0E}" dt="2023-07-31T08:19:33.794" v="4000" actId="478"/>
          <ac:spMkLst>
            <pc:docMk/>
            <pc:sldMk cId="1760135705" sldId="328"/>
            <ac:spMk id="90" creationId="{D2BEFB5A-30CA-FEE3-6E07-7628A204A358}"/>
          </ac:spMkLst>
        </pc:spChg>
        <pc:spChg chg="mod">
          <ac:chgData name="Lorenzo Rinaldi" userId="77d5bfdd-3e88-4678-a8ff-024fe85681f6" providerId="ADAL" clId="{AABCBE50-B0B3-4995-86B8-574D20408E0E}" dt="2023-07-31T08:20:07.434" v="4010" actId="1076"/>
          <ac:spMkLst>
            <pc:docMk/>
            <pc:sldMk cId="1760135705" sldId="328"/>
            <ac:spMk id="91" creationId="{58CE91DD-F8E4-D551-7780-BAE2807D195F}"/>
          </ac:spMkLst>
        </pc:spChg>
        <pc:spChg chg="del mod">
          <ac:chgData name="Lorenzo Rinaldi" userId="77d5bfdd-3e88-4678-a8ff-024fe85681f6" providerId="ADAL" clId="{AABCBE50-B0B3-4995-86B8-574D20408E0E}" dt="2023-07-31T08:20:00.407" v="4008" actId="478"/>
          <ac:spMkLst>
            <pc:docMk/>
            <pc:sldMk cId="1760135705" sldId="328"/>
            <ac:spMk id="93" creationId="{A98C5322-2044-49EE-42BB-C632BBCBF372}"/>
          </ac:spMkLst>
        </pc:spChg>
        <pc:spChg chg="mod">
          <ac:chgData name="Lorenzo Rinaldi" userId="77d5bfdd-3e88-4678-a8ff-024fe85681f6" providerId="ADAL" clId="{AABCBE50-B0B3-4995-86B8-574D20408E0E}" dt="2023-07-31T08:20:26.027" v="4025" actId="1076"/>
          <ac:spMkLst>
            <pc:docMk/>
            <pc:sldMk cId="1760135705" sldId="328"/>
            <ac:spMk id="94" creationId="{D3DE3890-42B6-C0D3-68D9-88DBCFD9EA82}"/>
          </ac:spMkLst>
        </pc:spChg>
        <pc:grpChg chg="del">
          <ac:chgData name="Lorenzo Rinaldi" userId="77d5bfdd-3e88-4678-a8ff-024fe85681f6" providerId="ADAL" clId="{AABCBE50-B0B3-4995-86B8-574D20408E0E}" dt="2023-07-31T08:19:44.365" v="4003" actId="478"/>
          <ac:grpSpMkLst>
            <pc:docMk/>
            <pc:sldMk cId="1760135705" sldId="328"/>
            <ac:grpSpMk id="24" creationId="{AFCF3726-2FA8-17E8-C226-99CE2BC6BF8B}"/>
          </ac:grpSpMkLst>
        </pc:grpChg>
        <pc:grpChg chg="mod">
          <ac:chgData name="Lorenzo Rinaldi" userId="77d5bfdd-3e88-4678-a8ff-024fe85681f6" providerId="ADAL" clId="{AABCBE50-B0B3-4995-86B8-574D20408E0E}" dt="2023-07-31T08:19:25.704" v="3990" actId="1076"/>
          <ac:grpSpMkLst>
            <pc:docMk/>
            <pc:sldMk cId="1760135705" sldId="328"/>
            <ac:grpSpMk id="72" creationId="{DCD16F71-B722-0FF5-C8F7-4DD8DD6A51B9}"/>
          </ac:grpSpMkLst>
        </pc:grpChg>
        <pc:grpChg chg="del">
          <ac:chgData name="Lorenzo Rinaldi" userId="77d5bfdd-3e88-4678-a8ff-024fe85681f6" providerId="ADAL" clId="{AABCBE50-B0B3-4995-86B8-574D20408E0E}" dt="2023-07-31T08:20:46.812" v="4036" actId="478"/>
          <ac:grpSpMkLst>
            <pc:docMk/>
            <pc:sldMk cId="1760135705" sldId="328"/>
            <ac:grpSpMk id="74" creationId="{FF13BAB8-A59E-58A3-2973-EA8FC75BA678}"/>
          </ac:grpSpMkLst>
        </pc:grp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51" creationId="{1DC44796-9397-6EF4-440B-08500F054CD5}"/>
          </ac:cxnSpMkLst>
        </pc:cxnChg>
        <pc:cxnChg chg="mod">
          <ac:chgData name="Lorenzo Rinaldi" userId="77d5bfdd-3e88-4678-a8ff-024fe85681f6" providerId="ADAL" clId="{AABCBE50-B0B3-4995-86B8-574D20408E0E}" dt="2023-07-31T08:25:01.421" v="4479" actId="1037"/>
          <ac:cxnSpMkLst>
            <pc:docMk/>
            <pc:sldMk cId="1760135705" sldId="328"/>
            <ac:cxnSpMk id="52" creationId="{5E54BFDB-A7BA-AF4B-8D2A-F4595F4800BA}"/>
          </ac:cxnSpMkLst>
        </pc:cxnChg>
        <pc:cxnChg chg="del mod">
          <ac:chgData name="Lorenzo Rinaldi" userId="77d5bfdd-3e88-4678-a8ff-024fe85681f6" providerId="ADAL" clId="{AABCBE50-B0B3-4995-86B8-574D20408E0E}" dt="2023-07-31T08:21:26.611" v="4073" actId="478"/>
          <ac:cxnSpMkLst>
            <pc:docMk/>
            <pc:sldMk cId="1760135705" sldId="328"/>
            <ac:cxnSpMk id="64" creationId="{8E2588CA-6154-B530-07A5-C2EF3C4E1326}"/>
          </ac:cxnSpMkLst>
        </pc:cxnChg>
        <pc:cxnChg chg="del mod">
          <ac:chgData name="Lorenzo Rinaldi" userId="77d5bfdd-3e88-4678-a8ff-024fe85681f6" providerId="ADAL" clId="{AABCBE50-B0B3-4995-86B8-574D20408E0E}" dt="2023-07-31T08:21:25.657" v="4072" actId="478"/>
          <ac:cxnSpMkLst>
            <pc:docMk/>
            <pc:sldMk cId="1760135705" sldId="328"/>
            <ac:cxnSpMk id="65" creationId="{41B3F490-EEA2-4288-400B-6EDE025C9D82}"/>
          </ac:cxnSpMkLst>
        </pc:cxnChg>
        <pc:cxnChg chg="mod">
          <ac:chgData name="Lorenzo Rinaldi" userId="77d5bfdd-3e88-4678-a8ff-024fe85681f6" providerId="ADAL" clId="{AABCBE50-B0B3-4995-86B8-574D20408E0E}" dt="2023-07-31T08:24:37.429" v="4441" actId="552"/>
          <ac:cxnSpMkLst>
            <pc:docMk/>
            <pc:sldMk cId="1760135705" sldId="328"/>
            <ac:cxnSpMk id="67" creationId="{F9213F97-93AD-0A70-8091-52D4D2C2593F}"/>
          </ac:cxnSpMkLst>
        </pc:cxnChg>
        <pc:cxnChg chg="mod">
          <ac:chgData name="Lorenzo Rinaldi" userId="77d5bfdd-3e88-4678-a8ff-024fe85681f6" providerId="ADAL" clId="{AABCBE50-B0B3-4995-86B8-574D20408E0E}" dt="2023-07-31T08:22:16.974" v="4202" actId="1076"/>
          <ac:cxnSpMkLst>
            <pc:docMk/>
            <pc:sldMk cId="1760135705" sldId="328"/>
            <ac:cxnSpMk id="70" creationId="{3F9A8428-B899-2745-5F6B-578D20FD4449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19.676" v="11933"/>
        <pc:sldMkLst>
          <pc:docMk/>
          <pc:sldMk cId="1948284980" sldId="329"/>
        </pc:sldMkLst>
        <pc:spChg chg="mod">
          <ac:chgData name="Lorenzo Rinaldi" userId="77d5bfdd-3e88-4678-a8ff-024fe85681f6" providerId="ADAL" clId="{AABCBE50-B0B3-4995-86B8-574D20408E0E}" dt="2023-07-31T14:39:19.676" v="11933"/>
          <ac:spMkLst>
            <pc:docMk/>
            <pc:sldMk cId="1948284980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3:59.845" v="7041" actId="120"/>
          <ac:spMkLst>
            <pc:docMk/>
            <pc:sldMk cId="1948284980" sldId="329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7" creationId="{BBA56D4D-3D41-18FD-14FC-F5E288DF65DF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9" creationId="{A2543FAC-6E62-2970-9189-6FCA16A05202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1:34.123" v="6949"/>
          <ac:spMkLst>
            <pc:docMk/>
            <pc:sldMk cId="1948284980" sldId="329"/>
            <ac:spMk id="11" creationId="{5B4FB33E-7320-930B-4771-8FB66DC2A3B7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3" creationId="{93CA1797-A603-40AD-22A7-15A10451337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4" creationId="{46E5ECE3-402B-A4F7-3743-053D1F99A8BE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19" creationId="{DA77DFAC-4822-7E15-FC8D-B7DA699F28B2}"/>
          </ac:spMkLst>
        </pc:spChg>
        <pc:spChg chg="mod">
          <ac:chgData name="Lorenzo Rinaldi" userId="77d5bfdd-3e88-4678-a8ff-024fe85681f6" providerId="ADAL" clId="{AABCBE50-B0B3-4995-86B8-574D20408E0E}" dt="2023-07-31T09:01:59.830" v="6956" actId="6549"/>
          <ac:spMkLst>
            <pc:docMk/>
            <pc:sldMk cId="1948284980" sldId="329"/>
            <ac:spMk id="20" creationId="{01BA6685-0DEC-9528-721A-D70D0FB0890A}"/>
          </ac:spMkLst>
        </pc:spChg>
        <pc:spChg chg="mod">
          <ac:chgData name="Lorenzo Rinaldi" userId="77d5bfdd-3e88-4678-a8ff-024fe85681f6" providerId="ADAL" clId="{AABCBE50-B0B3-4995-86B8-574D20408E0E}" dt="2023-07-31T09:01:52.518" v="6953"/>
          <ac:spMkLst>
            <pc:docMk/>
            <pc:sldMk cId="1948284980" sldId="329"/>
            <ac:spMk id="21" creationId="{BBD9C4FC-929C-8758-D873-597BD7E78BCC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2" creationId="{F34C8D77-9667-1956-E9B1-A88739680B6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29" creationId="{D93893BD-63FD-3764-2957-04B0B79006E5}"/>
          </ac:spMkLst>
        </pc:spChg>
        <pc:spChg chg="add mod">
          <ac:chgData name="Lorenzo Rinaldi" userId="77d5bfdd-3e88-4678-a8ff-024fe85681f6" providerId="ADAL" clId="{AABCBE50-B0B3-4995-86B8-574D20408E0E}" dt="2023-07-31T09:03:18.561" v="7036" actId="1036"/>
          <ac:spMkLst>
            <pc:docMk/>
            <pc:sldMk cId="1948284980" sldId="329"/>
            <ac:spMk id="35" creationId="{4FEF106B-8CF2-2219-74D3-544DA0ADBF20}"/>
          </ac:spMkLst>
        </pc:s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3:18.561" v="7036" actId="1036"/>
          <ac:grpSpMkLst>
            <pc:docMk/>
            <pc:sldMk cId="1948284980" sldId="329"/>
            <ac:grpSpMk id="17" creationId="{26B49801-7774-E999-BA92-D19F94FED50C}"/>
          </ac:grpSpMkLst>
        </pc:grpChg>
        <pc:grpChg chg="mod">
          <ac:chgData name="Lorenzo Rinaldi" userId="77d5bfdd-3e88-4678-a8ff-024fe85681f6" providerId="ADAL" clId="{AABCBE50-B0B3-4995-86B8-574D20408E0E}" dt="2023-07-31T09:01:52.518" v="6953"/>
          <ac:grpSpMkLst>
            <pc:docMk/>
            <pc:sldMk cId="1948284980" sldId="329"/>
            <ac:grpSpMk id="18" creationId="{8893EF2E-A71D-4308-FCCF-904A6A37CCB7}"/>
          </ac:grpSpMkLst>
        </pc:grpChg>
        <pc:picChg chg="del">
          <ac:chgData name="Lorenzo Rinaldi" userId="77d5bfdd-3e88-4678-a8ff-024fe85681f6" providerId="ADAL" clId="{AABCBE50-B0B3-4995-86B8-574D20408E0E}" dt="2023-07-31T08:52:16.039" v="5920" actId="478"/>
          <ac:picMkLst>
            <pc:docMk/>
            <pc:sldMk cId="1948284980" sldId="329"/>
            <ac:picMk id="2" creationId="{06210260-EF75-E1DF-B60A-7595C1D3F670}"/>
          </ac:picMkLst>
        </pc:picChg>
        <pc:picChg chg="del">
          <ac:chgData name="Lorenzo Rinaldi" userId="77d5bfdd-3e88-4678-a8ff-024fe85681f6" providerId="ADAL" clId="{AABCBE50-B0B3-4995-86B8-574D20408E0E}" dt="2023-07-31T08:52:45.558" v="5935" actId="478"/>
          <ac:picMkLst>
            <pc:docMk/>
            <pc:sldMk cId="1948284980" sldId="329"/>
            <ac:picMk id="8" creationId="{B7DE8253-2C10-F557-7A1E-793CE27C1233}"/>
          </ac:picMkLst>
        </pc:picChg>
        <pc:cxnChg chg="del">
          <ac:chgData name="Lorenzo Rinaldi" userId="77d5bfdd-3e88-4678-a8ff-024fe85681f6" providerId="ADAL" clId="{AABCBE50-B0B3-4995-86B8-574D20408E0E}" dt="2023-07-31T08:52:16.039" v="5920" actId="478"/>
          <ac:cxnSpMkLst>
            <pc:docMk/>
            <pc:sldMk cId="1948284980" sldId="329"/>
            <ac:cxnSpMk id="6" creationId="{1417DA5A-1FC7-082D-697B-5365947FB16D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2" creationId="{864AB02A-A774-C1F7-D755-1FFDBF7A434C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3:18.561" v="7036" actId="1036"/>
          <ac:cxnSpMkLst>
            <pc:docMk/>
            <pc:sldMk cId="1948284980" sldId="329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1.873" v="11934"/>
        <pc:sldMkLst>
          <pc:docMk/>
          <pc:sldMk cId="2870821034" sldId="330"/>
        </pc:sldMkLst>
        <pc:spChg chg="mod">
          <ac:chgData name="Lorenzo Rinaldi" userId="77d5bfdd-3e88-4678-a8ff-024fe85681f6" providerId="ADAL" clId="{AABCBE50-B0B3-4995-86B8-574D20408E0E}" dt="2023-07-31T14:39:21.873" v="11934"/>
          <ac:spMkLst>
            <pc:docMk/>
            <pc:sldMk cId="2870821034" sldId="33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5:48.758" v="7257" actId="20577"/>
          <ac:spMkLst>
            <pc:docMk/>
            <pc:sldMk cId="2870821034" sldId="330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05:55.623" v="7259" actId="478"/>
          <ac:spMkLst>
            <pc:docMk/>
            <pc:sldMk cId="2870821034" sldId="330"/>
            <ac:spMk id="9" creationId="{A2543FAC-6E62-2970-9189-6FCA16A05202}"/>
          </ac:spMkLst>
        </pc:spChg>
        <pc:spChg chg="del">
          <ac:chgData name="Lorenzo Rinaldi" userId="77d5bfdd-3e88-4678-a8ff-024fe85681f6" providerId="ADAL" clId="{AABCBE50-B0B3-4995-86B8-574D20408E0E}" dt="2023-07-31T09:06:33.377" v="7299" actId="478"/>
          <ac:spMkLst>
            <pc:docMk/>
            <pc:sldMk cId="2870821034" sldId="330"/>
            <ac:spMk id="10" creationId="{06CC036A-95B9-9B27-1B2A-CC8C102A2C35}"/>
          </ac:spMkLst>
        </pc:spChg>
        <pc:spChg chg="mod">
          <ac:chgData name="Lorenzo Rinaldi" userId="77d5bfdd-3e88-4678-a8ff-024fe85681f6" providerId="ADAL" clId="{AABCBE50-B0B3-4995-86B8-574D20408E0E}" dt="2023-07-31T09:06:36.135" v="7300" actId="14100"/>
          <ac:spMkLst>
            <pc:docMk/>
            <pc:sldMk cId="2870821034" sldId="330"/>
            <ac:spMk id="11" creationId="{5B4FB33E-7320-930B-4771-8FB66DC2A3B7}"/>
          </ac:spMkLst>
        </pc:spChg>
        <pc:spChg chg="mod">
          <ac:chgData name="Lorenzo Rinaldi" userId="77d5bfdd-3e88-4678-a8ff-024fe85681f6" providerId="ADAL" clId="{AABCBE50-B0B3-4995-86B8-574D20408E0E}" dt="2023-07-31T09:07:35.895" v="7372" actId="20577"/>
          <ac:spMkLst>
            <pc:docMk/>
            <pc:sldMk cId="2870821034" sldId="330"/>
            <ac:spMk id="13" creationId="{93CA1797-A603-40AD-22A7-15A104513375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14" creationId="{46E5ECE3-402B-A4F7-3743-053D1F99A8BE}"/>
          </ac:spMkLst>
        </pc:spChg>
        <pc:spChg chg="mod">
          <ac:chgData name="Lorenzo Rinaldi" userId="77d5bfdd-3e88-4678-a8ff-024fe85681f6" providerId="ADAL" clId="{AABCBE50-B0B3-4995-86B8-574D20408E0E}" dt="2023-07-31T09:06:07.005" v="7268" actId="1076"/>
          <ac:spMkLst>
            <pc:docMk/>
            <pc:sldMk cId="2870821034" sldId="330"/>
            <ac:spMk id="16" creationId="{F2C997DE-BD10-A434-9C86-A2826868075F}"/>
          </ac:spMkLst>
        </pc:spChg>
        <pc:spChg chg="mod">
          <ac:chgData name="Lorenzo Rinaldi" userId="77d5bfdd-3e88-4678-a8ff-024fe85681f6" providerId="ADAL" clId="{AABCBE50-B0B3-4995-86B8-574D20408E0E}" dt="2023-07-31T09:06:26.174" v="7298" actId="1076"/>
          <ac:spMkLst>
            <pc:docMk/>
            <pc:sldMk cId="2870821034" sldId="330"/>
            <ac:spMk id="22" creationId="{F34C8D77-9667-1956-E9B1-A88739680B65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5" creationId="{955FE460-3259-0B62-2398-E26C05149B2E}"/>
          </ac:spMkLst>
        </pc:spChg>
        <pc:spChg chg="mod">
          <ac:chgData name="Lorenzo Rinaldi" userId="77d5bfdd-3e88-4678-a8ff-024fe85681f6" providerId="ADAL" clId="{AABCBE50-B0B3-4995-86B8-574D20408E0E}" dt="2023-07-31T09:07:06.011" v="7342"/>
          <ac:spMkLst>
            <pc:docMk/>
            <pc:sldMk cId="2870821034" sldId="330"/>
            <ac:spMk id="26" creationId="{B0E3FBC9-A5EC-0DC6-D8D3-1D00561CCED8}"/>
          </ac:spMkLst>
        </pc:spChg>
        <pc:spChg chg="add mod">
          <ac:chgData name="Lorenzo Rinaldi" userId="77d5bfdd-3e88-4678-a8ff-024fe85681f6" providerId="ADAL" clId="{AABCBE50-B0B3-4995-86B8-574D20408E0E}" dt="2023-07-31T09:07:32.429" v="7371" actId="6549"/>
          <ac:spMkLst>
            <pc:docMk/>
            <pc:sldMk cId="2870821034" sldId="330"/>
            <ac:spMk id="28" creationId="{8CA08BCE-5AE9-F93C-1B8E-47D7E1007FB4}"/>
          </ac:spMkLst>
        </pc:spChg>
        <pc:spChg chg="add mod">
          <ac:chgData name="Lorenzo Rinaldi" userId="77d5bfdd-3e88-4678-a8ff-024fe85681f6" providerId="ADAL" clId="{AABCBE50-B0B3-4995-86B8-574D20408E0E}" dt="2023-07-31T09:07:15.123" v="7345" actId="20577"/>
          <ac:spMkLst>
            <pc:docMk/>
            <pc:sldMk cId="2870821034" sldId="330"/>
            <ac:spMk id="31" creationId="{747EBF7D-7633-FEFA-17B6-94B523FF00E5}"/>
          </ac:spMkLst>
        </pc:spChg>
        <pc:spChg chg="add mod">
          <ac:chgData name="Lorenzo Rinaldi" userId="77d5bfdd-3e88-4678-a8ff-024fe85681f6" providerId="ADAL" clId="{AABCBE50-B0B3-4995-86B8-574D20408E0E}" dt="2023-07-31T12:42:05.440" v="11359" actId="20577"/>
          <ac:spMkLst>
            <pc:docMk/>
            <pc:sldMk cId="2870821034" sldId="330"/>
            <ac:spMk id="32" creationId="{B22284F8-C5F7-3249-1022-018FEFD48F10}"/>
          </ac:spMkLst>
        </pc:spChg>
        <pc:spChg chg="add mod">
          <ac:chgData name="Lorenzo Rinaldi" userId="77d5bfdd-3e88-4678-a8ff-024fe85681f6" providerId="ADAL" clId="{AABCBE50-B0B3-4995-86B8-574D20408E0E}" dt="2023-07-31T09:07:10.200" v="7343" actId="1076"/>
          <ac:spMkLst>
            <pc:docMk/>
            <pc:sldMk cId="2870821034" sldId="330"/>
            <ac:spMk id="33" creationId="{8CC379B9-0993-EB4B-ED42-0003D2D8ECE6}"/>
          </ac:spMkLst>
        </pc:spChg>
        <pc:spChg chg="del">
          <ac:chgData name="Lorenzo Rinaldi" userId="77d5bfdd-3e88-4678-a8ff-024fe85681f6" providerId="ADAL" clId="{AABCBE50-B0B3-4995-86B8-574D20408E0E}" dt="2023-07-31T09:06:47.399" v="7303" actId="478"/>
          <ac:spMkLst>
            <pc:docMk/>
            <pc:sldMk cId="2870821034" sldId="330"/>
            <ac:spMk id="35" creationId="{4FEF106B-8CF2-2219-74D3-544DA0ADBF20}"/>
          </ac:spMkLst>
        </pc:spChg>
        <pc:grpChg chg="mod">
          <ac:chgData name="Lorenzo Rinaldi" userId="77d5bfdd-3e88-4678-a8ff-024fe85681f6" providerId="ADAL" clId="{AABCBE50-B0B3-4995-86B8-574D20408E0E}" dt="2023-07-31T09:06:23.130" v="7297" actId="14100"/>
          <ac:grpSpMkLst>
            <pc:docMk/>
            <pc:sldMk cId="2870821034" sldId="330"/>
            <ac:grpSpMk id="3" creationId="{7A9489BF-974A-6C96-455F-F04ACA7FC235}"/>
          </ac:grpSpMkLst>
        </pc:grpChg>
        <pc:grpChg chg="add mod">
          <ac:chgData name="Lorenzo Rinaldi" userId="77d5bfdd-3e88-4678-a8ff-024fe85681f6" providerId="ADAL" clId="{AABCBE50-B0B3-4995-86B8-574D20408E0E}" dt="2023-07-31T09:07:10.200" v="7343" actId="1076"/>
          <ac:grpSpMkLst>
            <pc:docMk/>
            <pc:sldMk cId="2870821034" sldId="330"/>
            <ac:grpSpMk id="24" creationId="{AB005271-4482-2687-4D17-117A49894D1E}"/>
          </ac:grpSpMkLst>
        </pc:grpChg>
        <pc:cxnChg chg="mod">
          <ac:chgData name="Lorenzo Rinaldi" userId="77d5bfdd-3e88-4678-a8ff-024fe85681f6" providerId="ADAL" clId="{AABCBE50-B0B3-4995-86B8-574D20408E0E}" dt="2023-07-31T09:07:03.577" v="7341" actId="1076"/>
          <ac:cxnSpMkLst>
            <pc:docMk/>
            <pc:sldMk cId="2870821034" sldId="330"/>
            <ac:cxnSpMk id="12" creationId="{864AB02A-A774-C1F7-D755-1FFDBF7A434C}"/>
          </ac:cxnSpMkLst>
        </pc:cxnChg>
        <pc:cxnChg chg="del mod">
          <ac:chgData name="Lorenzo Rinaldi" userId="77d5bfdd-3e88-4678-a8ff-024fe85681f6" providerId="ADAL" clId="{AABCBE50-B0B3-4995-86B8-574D20408E0E}" dt="2023-07-31T09:06:49.383" v="7304" actId="478"/>
          <ac:cxnSpMkLst>
            <pc:docMk/>
            <pc:sldMk cId="2870821034" sldId="330"/>
            <ac:cxnSpMk id="15" creationId="{69BBC284-1A50-99F7-CF50-124B93B04145}"/>
          </ac:cxnSpMkLst>
        </pc:cxnChg>
        <pc:cxnChg chg="add mod">
          <ac:chgData name="Lorenzo Rinaldi" userId="77d5bfdd-3e88-4678-a8ff-024fe85681f6" providerId="ADAL" clId="{AABCBE50-B0B3-4995-86B8-574D20408E0E}" dt="2023-07-31T09:07:27.878" v="7369" actId="20577"/>
          <ac:cxnSpMkLst>
            <pc:docMk/>
            <pc:sldMk cId="2870821034" sldId="330"/>
            <ac:cxnSpMk id="27" creationId="{64CBA178-A0FA-DFE9-5188-6E1AFF04D302}"/>
          </ac:cxnSpMkLst>
        </pc:cxnChg>
        <pc:cxnChg chg="del mod">
          <ac:chgData name="Lorenzo Rinaldi" userId="77d5bfdd-3e88-4678-a8ff-024fe85681f6" providerId="ADAL" clId="{AABCBE50-B0B3-4995-86B8-574D20408E0E}" dt="2023-07-31T09:06:47.399" v="7303" actId="478"/>
          <ac:cxnSpMkLst>
            <pc:docMk/>
            <pc:sldMk cId="2870821034" sldId="330"/>
            <ac:cxnSpMk id="30" creationId="{3923BEA9-76D6-579A-CEFA-3253F017DADF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4.914" v="11935"/>
        <pc:sldMkLst>
          <pc:docMk/>
          <pc:sldMk cId="3564378011" sldId="331"/>
        </pc:sldMkLst>
        <pc:spChg chg="mod">
          <ac:chgData name="Lorenzo Rinaldi" userId="77d5bfdd-3e88-4678-a8ff-024fe85681f6" providerId="ADAL" clId="{AABCBE50-B0B3-4995-86B8-574D20408E0E}" dt="2023-07-31T14:39:24.914" v="11935"/>
          <ac:spMkLst>
            <pc:docMk/>
            <pc:sldMk cId="3564378011" sldId="33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08:22.191" v="7497" actId="20577"/>
          <ac:spMkLst>
            <pc:docMk/>
            <pc:sldMk cId="3564378011" sldId="331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09:09:08.782" v="7543" actId="14100"/>
          <ac:spMkLst>
            <pc:docMk/>
            <pc:sldMk cId="3564378011" sldId="331"/>
            <ac:spMk id="6" creationId="{C6CDB1F7-9B1E-9452-18A7-05EBB29880DD}"/>
          </ac:spMkLst>
        </pc:spChg>
        <pc:spChg chg="mod">
          <ac:chgData name="Lorenzo Rinaldi" userId="77d5bfdd-3e88-4678-a8ff-024fe85681f6" providerId="ADAL" clId="{AABCBE50-B0B3-4995-86B8-574D20408E0E}" dt="2023-07-31T09:09:19.537" v="7546" actId="14100"/>
          <ac:spMkLst>
            <pc:docMk/>
            <pc:sldMk cId="3564378011" sldId="331"/>
            <ac:spMk id="8" creationId="{9F84E6AB-A880-56C2-3B69-ED8FD1ED0490}"/>
          </ac:spMkLst>
        </pc:spChg>
        <pc:spChg chg="del mod">
          <ac:chgData name="Lorenzo Rinaldi" userId="77d5bfdd-3e88-4678-a8ff-024fe85681f6" providerId="ADAL" clId="{AABCBE50-B0B3-4995-86B8-574D20408E0E}" dt="2023-07-31T09:09:14.716" v="7545" actId="478"/>
          <ac:spMkLst>
            <pc:docMk/>
            <pc:sldMk cId="3564378011" sldId="331"/>
            <ac:spMk id="9" creationId="{C24D0891-BC7A-3262-2E34-AA9770F6C9DF}"/>
          </ac:spMkLst>
        </pc:spChg>
        <pc:spChg chg="del mod">
          <ac:chgData name="Lorenzo Rinaldi" userId="77d5bfdd-3e88-4678-a8ff-024fe85681f6" providerId="ADAL" clId="{AABCBE50-B0B3-4995-86B8-574D20408E0E}" dt="2023-07-31T09:08:53.685" v="7510" actId="478"/>
          <ac:spMkLst>
            <pc:docMk/>
            <pc:sldMk cId="3564378011" sldId="331"/>
            <ac:spMk id="10" creationId="{468C310A-2E32-FCED-C952-BFDB5F7FB667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3" creationId="{93CA1797-A603-40AD-22A7-15A104513375}"/>
          </ac:spMkLst>
        </pc:spChg>
        <pc:spChg chg="add del mod">
          <ac:chgData name="Lorenzo Rinaldi" userId="77d5bfdd-3e88-4678-a8ff-024fe85681f6" providerId="ADAL" clId="{AABCBE50-B0B3-4995-86B8-574D20408E0E}" dt="2023-07-31T09:09:47.279" v="7584" actId="478"/>
          <ac:spMkLst>
            <pc:docMk/>
            <pc:sldMk cId="3564378011" sldId="331"/>
            <ac:spMk id="15" creationId="{F006D63C-6205-0F28-E342-5984C3685171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16" creationId="{F2C997DE-BD10-A434-9C86-A2826868075F}"/>
          </ac:spMkLst>
        </pc:spChg>
        <pc:spChg chg="del mod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2" creationId="{F34C8D77-9667-1956-E9B1-A88739680B65}"/>
          </ac:spMkLst>
        </pc:spChg>
        <pc:spChg chg="add del mod">
          <ac:chgData name="Lorenzo Rinaldi" userId="77d5bfdd-3e88-4678-a8ff-024fe85681f6" providerId="ADAL" clId="{AABCBE50-B0B3-4995-86B8-574D20408E0E}" dt="2023-07-31T09:09:22.315" v="7548" actId="478"/>
          <ac:spMkLst>
            <pc:docMk/>
            <pc:sldMk cId="3564378011" sldId="331"/>
            <ac:spMk id="23" creationId="{81AD6789-2B46-292D-EB17-C5AB6728E148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28" creationId="{8CA08BCE-5AE9-F93C-1B8E-47D7E1007FB4}"/>
          </ac:spMkLst>
        </pc:spChg>
        <pc:spChg chg="del">
          <ac:chgData name="Lorenzo Rinaldi" userId="77d5bfdd-3e88-4678-a8ff-024fe85681f6" providerId="ADAL" clId="{AABCBE50-B0B3-4995-86B8-574D20408E0E}" dt="2023-07-31T09:08:41.502" v="7507" actId="478"/>
          <ac:spMkLst>
            <pc:docMk/>
            <pc:sldMk cId="3564378011" sldId="331"/>
            <ac:spMk id="29" creationId="{D93893BD-63FD-3764-2957-04B0B79006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1" creationId="{747EBF7D-7633-FEFA-17B6-94B523FF00E5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2" creationId="{B22284F8-C5F7-3249-1022-018FEFD48F10}"/>
          </ac:spMkLst>
        </pc:spChg>
        <pc:spChg chg="del">
          <ac:chgData name="Lorenzo Rinaldi" userId="77d5bfdd-3e88-4678-a8ff-024fe85681f6" providerId="ADAL" clId="{AABCBE50-B0B3-4995-86B8-574D20408E0E}" dt="2023-07-31T09:08:34.623" v="7499" actId="478"/>
          <ac:spMkLst>
            <pc:docMk/>
            <pc:sldMk cId="3564378011" sldId="331"/>
            <ac:spMk id="33" creationId="{8CC379B9-0993-EB4B-ED42-0003D2D8ECE6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4" creationId="{73F88401-0286-81A6-7972-B2FA4825D54C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5" creationId="{1DE7E4D2-AFA3-B1F4-4ABA-66CECAC1111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6" creationId="{7C49C599-D3FE-0401-D097-FDE7844C894A}"/>
          </ac:spMkLst>
        </pc:spChg>
        <pc:spChg chg="add mod">
          <ac:chgData name="Lorenzo Rinaldi" userId="77d5bfdd-3e88-4678-a8ff-024fe85681f6" providerId="ADAL" clId="{AABCBE50-B0B3-4995-86B8-574D20408E0E}" dt="2023-07-31T09:09:59.123" v="7586" actId="1076"/>
          <ac:spMkLst>
            <pc:docMk/>
            <pc:sldMk cId="3564378011" sldId="331"/>
            <ac:spMk id="38" creationId="{DA0FE414-4B93-D642-80E1-3BF07F465EF0}"/>
          </ac:spMkLst>
        </pc:spChg>
        <pc:grpChg chg="add mod">
          <ac:chgData name="Lorenzo Rinaldi" userId="77d5bfdd-3e88-4678-a8ff-024fe85681f6" providerId="ADAL" clId="{AABCBE50-B0B3-4995-86B8-574D20408E0E}" dt="2023-07-31T09:09:59.123" v="7586" actId="1076"/>
          <ac:grpSpMkLst>
            <pc:docMk/>
            <pc:sldMk cId="3564378011" sldId="331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08:41.502" v="7507" actId="478"/>
          <ac:grpSpMkLst>
            <pc:docMk/>
            <pc:sldMk cId="3564378011" sldId="331"/>
            <ac:grpSpMk id="3" creationId="{7A9489BF-974A-6C96-455F-F04ACA7FC235}"/>
          </ac:grpSpMkLst>
        </pc:grpChg>
        <pc:grpChg chg="del">
          <ac:chgData name="Lorenzo Rinaldi" userId="77d5bfdd-3e88-4678-a8ff-024fe85681f6" providerId="ADAL" clId="{AABCBE50-B0B3-4995-86B8-574D20408E0E}" dt="2023-07-31T09:08:34.623" v="7499" actId="478"/>
          <ac:grpSpMkLst>
            <pc:docMk/>
            <pc:sldMk cId="3564378011" sldId="331"/>
            <ac:grpSpMk id="24" creationId="{AB005271-4482-2687-4D17-117A49894D1E}"/>
          </ac:grpSpMkLst>
        </pc:grpChg>
        <pc:cxnChg chg="del mod">
          <ac:chgData name="Lorenzo Rinaldi" userId="77d5bfdd-3e88-4678-a8ff-024fe85681f6" providerId="ADAL" clId="{AABCBE50-B0B3-4995-86B8-574D20408E0E}" dt="2023-07-31T09:08:41.502" v="7507" actId="478"/>
          <ac:cxnSpMkLst>
            <pc:docMk/>
            <pc:sldMk cId="3564378011" sldId="331"/>
            <ac:cxnSpMk id="12" creationId="{864AB02A-A774-C1F7-D755-1FFDBF7A434C}"/>
          </ac:cxnSpMkLst>
        </pc:cxnChg>
        <pc:cxnChg chg="add del mod">
          <ac:chgData name="Lorenzo Rinaldi" userId="77d5bfdd-3e88-4678-a8ff-024fe85681f6" providerId="ADAL" clId="{AABCBE50-B0B3-4995-86B8-574D20408E0E}" dt="2023-07-31T09:09:47.279" v="7584" actId="478"/>
          <ac:cxnSpMkLst>
            <pc:docMk/>
            <pc:sldMk cId="3564378011" sldId="331"/>
            <ac:cxnSpMk id="14" creationId="{79564F2A-D721-DE93-69D2-26E7E7540BCE}"/>
          </ac:cxnSpMkLst>
        </pc:cxnChg>
        <pc:cxnChg chg="del mod">
          <ac:chgData name="Lorenzo Rinaldi" userId="77d5bfdd-3e88-4678-a8ff-024fe85681f6" providerId="ADAL" clId="{AABCBE50-B0B3-4995-86B8-574D20408E0E}" dt="2023-07-31T09:08:34.623" v="7499" actId="478"/>
          <ac:cxnSpMkLst>
            <pc:docMk/>
            <pc:sldMk cId="3564378011" sldId="331"/>
            <ac:cxnSpMk id="27" creationId="{64CBA178-A0FA-DFE9-5188-6E1AFF04D302}"/>
          </ac:cxnSpMkLst>
        </pc:cxnChg>
        <pc:cxnChg chg="add del mod">
          <ac:chgData name="Lorenzo Rinaldi" userId="77d5bfdd-3e88-4678-a8ff-024fe85681f6" providerId="ADAL" clId="{AABCBE50-B0B3-4995-86B8-574D20408E0E}" dt="2023-07-31T09:09:21.071" v="7547" actId="478"/>
          <ac:cxnSpMkLst>
            <pc:docMk/>
            <pc:sldMk cId="3564378011" sldId="331"/>
            <ac:cxnSpMk id="30" creationId="{BF4AFA11-316F-CE31-8368-5AE6B96EB90F}"/>
          </ac:cxnSpMkLst>
        </pc:cxnChg>
        <pc:cxnChg chg="add mod">
          <ac:chgData name="Lorenzo Rinaldi" userId="77d5bfdd-3e88-4678-a8ff-024fe85681f6" providerId="ADAL" clId="{AABCBE50-B0B3-4995-86B8-574D20408E0E}" dt="2023-07-31T09:09:59.123" v="7586" actId="1076"/>
          <ac:cxnSpMkLst>
            <pc:docMk/>
            <pc:sldMk cId="3564378011" sldId="331"/>
            <ac:cxnSpMk id="37" creationId="{E821BEA7-1803-4C62-538F-5120BB4819F5}"/>
          </ac:cxnSpMkLst>
        </pc:cxnChg>
      </pc:sldChg>
      <pc:sldChg chg="delSp modSp add mod">
        <pc:chgData name="Lorenzo Rinaldi" userId="77d5bfdd-3e88-4678-a8ff-024fe85681f6" providerId="ADAL" clId="{AABCBE50-B0B3-4995-86B8-574D20408E0E}" dt="2023-07-31T14:39:27.074" v="11936"/>
        <pc:sldMkLst>
          <pc:docMk/>
          <pc:sldMk cId="3512000982" sldId="332"/>
        </pc:sldMkLst>
        <pc:spChg chg="mod">
          <ac:chgData name="Lorenzo Rinaldi" userId="77d5bfdd-3e88-4678-a8ff-024fe85681f6" providerId="ADAL" clId="{AABCBE50-B0B3-4995-86B8-574D20408E0E}" dt="2023-07-31T14:39:27.074" v="11936"/>
          <ac:spMkLst>
            <pc:docMk/>
            <pc:sldMk cId="3512000982" sldId="33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0:44.118" v="7689" actId="113"/>
          <ac:spMkLst>
            <pc:docMk/>
            <pc:sldMk cId="3512000982" sldId="332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4" creationId="{73F88401-0286-81A6-7972-B2FA4825D54C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5" creationId="{1DE7E4D2-AFA3-B1F4-4ABA-66CECAC1111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6" creationId="{7C49C599-D3FE-0401-D097-FDE7844C894A}"/>
          </ac:spMkLst>
        </pc:spChg>
        <pc:spChg chg="del">
          <ac:chgData name="Lorenzo Rinaldi" userId="77d5bfdd-3e88-4678-a8ff-024fe85681f6" providerId="ADAL" clId="{AABCBE50-B0B3-4995-86B8-574D20408E0E}" dt="2023-07-31T09:10:52.701" v="7690" actId="478"/>
          <ac:spMkLst>
            <pc:docMk/>
            <pc:sldMk cId="3512000982" sldId="332"/>
            <ac:spMk id="38" creationId="{DA0FE414-4B93-D642-80E1-3BF07F465EF0}"/>
          </ac:spMkLst>
        </pc:s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2" creationId="{DE857E9E-7D61-2B9B-8398-0C8BCCED24D6}"/>
          </ac:grpSpMkLst>
        </pc:grpChg>
        <pc:grpChg chg="del">
          <ac:chgData name="Lorenzo Rinaldi" userId="77d5bfdd-3e88-4678-a8ff-024fe85681f6" providerId="ADAL" clId="{AABCBE50-B0B3-4995-86B8-574D20408E0E}" dt="2023-07-31T09:10:52.701" v="7690" actId="478"/>
          <ac:grpSpMkLst>
            <pc:docMk/>
            <pc:sldMk cId="3512000982" sldId="332"/>
            <ac:grpSpMk id="17" creationId="{26B49801-7774-E999-BA92-D19F94FED50C}"/>
          </ac:grpSpMkLst>
        </pc:grpChg>
        <pc:cxnChg chg="del mod">
          <ac:chgData name="Lorenzo Rinaldi" userId="77d5bfdd-3e88-4678-a8ff-024fe85681f6" providerId="ADAL" clId="{AABCBE50-B0B3-4995-86B8-574D20408E0E}" dt="2023-07-31T09:10:52.701" v="7690" actId="478"/>
          <ac:cxnSpMkLst>
            <pc:docMk/>
            <pc:sldMk cId="3512000982" sldId="332"/>
            <ac:cxnSpMk id="37" creationId="{E821BEA7-1803-4C62-538F-5120BB4819F5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39:29.679" v="11937"/>
        <pc:sldMkLst>
          <pc:docMk/>
          <pc:sldMk cId="1656191799" sldId="333"/>
        </pc:sldMkLst>
        <pc:spChg chg="mod">
          <ac:chgData name="Lorenzo Rinaldi" userId="77d5bfdd-3e88-4678-a8ff-024fe85681f6" providerId="ADAL" clId="{AABCBE50-B0B3-4995-86B8-574D20408E0E}" dt="2023-07-31T14:39:29.679" v="11937"/>
          <ac:spMkLst>
            <pc:docMk/>
            <pc:sldMk cId="1656191799" sldId="333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09:13:58.031" v="7924" actId="20577"/>
          <ac:spMkLst>
            <pc:docMk/>
            <pc:sldMk cId="1656191799" sldId="333"/>
            <ac:spMk id="5" creationId="{AC379468-37C3-2130-BE64-64D07ED9F0F2}"/>
          </ac:spMkLst>
        </pc:spChg>
        <pc:spChg chg="add mod">
          <ac:chgData name="Lorenzo Rinaldi" userId="77d5bfdd-3e88-4678-a8ff-024fe85681f6" providerId="ADAL" clId="{AABCBE50-B0B3-4995-86B8-574D20408E0E}" dt="2023-07-31T10:23:22.603" v="8771" actId="1076"/>
          <ac:spMkLst>
            <pc:docMk/>
            <pc:sldMk cId="1656191799" sldId="333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3:24.861" v="8772" actId="1076"/>
          <ac:spMkLst>
            <pc:docMk/>
            <pc:sldMk cId="1656191799" sldId="333"/>
            <ac:spMk id="11" creationId="{D8EE4E34-9D62-76B6-3BEB-619F7D28424C}"/>
          </ac:spMkLst>
        </pc:spChg>
        <pc:spChg chg="add mod">
          <ac:chgData name="Lorenzo Rinaldi" userId="77d5bfdd-3e88-4678-a8ff-024fe85681f6" providerId="ADAL" clId="{AABCBE50-B0B3-4995-86B8-574D20408E0E}" dt="2023-07-31T10:11:36.262" v="8374" actId="1076"/>
          <ac:spMkLst>
            <pc:docMk/>
            <pc:sldMk cId="1656191799" sldId="333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13:39.663" v="8465" actId="14100"/>
          <ac:spMkLst>
            <pc:docMk/>
            <pc:sldMk cId="1656191799" sldId="333"/>
            <ac:spMk id="17" creationId="{0E1EDAE4-AC2F-F219-484F-C5FF98613436}"/>
          </ac:spMkLst>
        </pc:spChg>
        <pc:spChg chg="add mod">
          <ac:chgData name="Lorenzo Rinaldi" userId="77d5bfdd-3e88-4678-a8ff-024fe85681f6" providerId="ADAL" clId="{AABCBE50-B0B3-4995-86B8-574D20408E0E}" dt="2023-07-31T10:13:32.448" v="8454" actId="20577"/>
          <ac:spMkLst>
            <pc:docMk/>
            <pc:sldMk cId="1656191799" sldId="333"/>
            <ac:spMk id="19" creationId="{0E116C3B-3B62-4BFC-0BD3-31641FE41C30}"/>
          </ac:spMkLst>
        </pc:spChg>
        <pc:picChg chg="add mod">
          <ac:chgData name="Lorenzo Rinaldi" userId="77d5bfdd-3e88-4678-a8ff-024fe85681f6" providerId="ADAL" clId="{AABCBE50-B0B3-4995-86B8-574D20408E0E}" dt="2023-07-31T10:23:22.603" v="8771" actId="1076"/>
          <ac:picMkLst>
            <pc:docMk/>
            <pc:sldMk cId="1656191799" sldId="333"/>
            <ac:picMk id="3" creationId="{E58B707F-8E1A-9D64-E992-EC2F12742A03}"/>
          </ac:picMkLst>
        </pc:picChg>
        <pc:picChg chg="add del mod">
          <ac:chgData name="Lorenzo Rinaldi" userId="77d5bfdd-3e88-4678-a8ff-024fe85681f6" providerId="ADAL" clId="{AABCBE50-B0B3-4995-86B8-574D20408E0E}" dt="2023-07-31T09:16:24.804" v="7933" actId="478"/>
          <ac:picMkLst>
            <pc:docMk/>
            <pc:sldMk cId="1656191799" sldId="333"/>
            <ac:picMk id="8" creationId="{3EDD1B1A-7BA3-81CF-F87D-0D25B8257EE9}"/>
          </ac:picMkLst>
        </pc:picChg>
        <pc:picChg chg="add mod modCrop">
          <ac:chgData name="Lorenzo Rinaldi" userId="77d5bfdd-3e88-4678-a8ff-024fe85681f6" providerId="ADAL" clId="{AABCBE50-B0B3-4995-86B8-574D20408E0E}" dt="2023-07-31T10:23:24.861" v="8772" actId="1076"/>
          <ac:picMkLst>
            <pc:docMk/>
            <pc:sldMk cId="1656191799" sldId="333"/>
            <ac:picMk id="10" creationId="{22EF81C6-2C97-D4CC-0B4D-F65506E0F8C6}"/>
          </ac:picMkLst>
        </pc:picChg>
        <pc:picChg chg="add mod modCrop">
          <ac:chgData name="Lorenzo Rinaldi" userId="77d5bfdd-3e88-4678-a8ff-024fe85681f6" providerId="ADAL" clId="{AABCBE50-B0B3-4995-86B8-574D20408E0E}" dt="2023-07-31T10:23:18.532" v="8770" actId="732"/>
          <ac:picMkLst>
            <pc:docMk/>
            <pc:sldMk cId="1656191799" sldId="333"/>
            <ac:picMk id="13" creationId="{F09D7D93-E2A1-B541-EC83-5560364D5EDB}"/>
          </ac:picMkLst>
        </pc:picChg>
        <pc:picChg chg="add mod modCrop">
          <ac:chgData name="Lorenzo Rinaldi" userId="77d5bfdd-3e88-4678-a8ff-024fe85681f6" providerId="ADAL" clId="{AABCBE50-B0B3-4995-86B8-574D20408E0E}" dt="2023-07-31T10:23:12.208" v="8769" actId="732"/>
          <ac:picMkLst>
            <pc:docMk/>
            <pc:sldMk cId="1656191799" sldId="333"/>
            <ac:picMk id="16" creationId="{068063F8-4E9E-F5CE-922D-9DD5EEE9C02B}"/>
          </ac:picMkLst>
        </pc:picChg>
        <pc:picChg chg="add mod">
          <ac:chgData name="Lorenzo Rinaldi" userId="77d5bfdd-3e88-4678-a8ff-024fe85681f6" providerId="ADAL" clId="{AABCBE50-B0B3-4995-86B8-574D20408E0E}" dt="2023-07-31T10:14:07.417" v="8467" actId="1076"/>
          <ac:picMkLst>
            <pc:docMk/>
            <pc:sldMk cId="1656191799" sldId="333"/>
            <ac:picMk id="18" creationId="{1D6452EE-AC3E-1FCC-BECE-009A64386D3F}"/>
          </ac:picMkLst>
        </pc:picChg>
      </pc:sldChg>
      <pc:sldChg chg="addSp delSp modSp add mod">
        <pc:chgData name="Lorenzo Rinaldi" userId="77d5bfdd-3e88-4678-a8ff-024fe85681f6" providerId="ADAL" clId="{AABCBE50-B0B3-4995-86B8-574D20408E0E}" dt="2023-07-31T14:39:31.352" v="11938"/>
        <pc:sldMkLst>
          <pc:docMk/>
          <pc:sldMk cId="1691938729" sldId="334"/>
        </pc:sldMkLst>
        <pc:spChg chg="mod">
          <ac:chgData name="Lorenzo Rinaldi" userId="77d5bfdd-3e88-4678-a8ff-024fe85681f6" providerId="ADAL" clId="{AABCBE50-B0B3-4995-86B8-574D20408E0E}" dt="2023-07-31T14:39:31.352" v="11938"/>
          <ac:spMkLst>
            <pc:docMk/>
            <pc:sldMk cId="1691938729" sldId="334"/>
            <ac:spMk id="4" creationId="{9AB3068C-1CCE-A7E9-790D-8ACFE0F1B133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6" creationId="{5FFF4BBF-9DAE-18C1-F2F4-373128E89010}"/>
          </ac:spMkLst>
        </pc:spChg>
        <pc:spChg chg="add mod">
          <ac:chgData name="Lorenzo Rinaldi" userId="77d5bfdd-3e88-4678-a8ff-024fe85681f6" providerId="ADAL" clId="{AABCBE50-B0B3-4995-86B8-574D20408E0E}" dt="2023-07-31T10:24:54.666" v="9026" actId="113"/>
          <ac:spMkLst>
            <pc:docMk/>
            <pc:sldMk cId="1691938729" sldId="334"/>
            <ac:spMk id="8" creationId="{B575AD45-4FE5-AC56-E46C-725051CD0E40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1" creationId="{D8EE4E34-9D62-76B6-3BEB-619F7D28424C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4" creationId="{08CF3A74-5903-9991-93A2-62B14E854CB5}"/>
          </ac:spMkLst>
        </pc:spChg>
        <pc:spChg chg="add mod">
          <ac:chgData name="Lorenzo Rinaldi" userId="77d5bfdd-3e88-4678-a8ff-024fe85681f6" providerId="ADAL" clId="{AABCBE50-B0B3-4995-86B8-574D20408E0E}" dt="2023-07-31T10:27:24.956" v="9287" actId="1076"/>
          <ac:spMkLst>
            <pc:docMk/>
            <pc:sldMk cId="1691938729" sldId="334"/>
            <ac:spMk id="15" creationId="{963EDB29-F568-C35E-7D50-2C209D25EE7B}"/>
          </ac:spMkLst>
        </pc:spChg>
        <pc:spChg chg="del">
          <ac:chgData name="Lorenzo Rinaldi" userId="77d5bfdd-3e88-4678-a8ff-024fe85681f6" providerId="ADAL" clId="{AABCBE50-B0B3-4995-86B8-574D20408E0E}" dt="2023-07-31T10:14:15.291" v="8468" actId="478"/>
          <ac:spMkLst>
            <pc:docMk/>
            <pc:sldMk cId="1691938729" sldId="334"/>
            <ac:spMk id="17" creationId="{0E1EDAE4-AC2F-F219-484F-C5FF98613436}"/>
          </ac:spMkLst>
        </pc:sp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3" creationId="{E58B707F-8E1A-9D64-E992-EC2F12742A03}"/>
          </ac:picMkLst>
        </pc:picChg>
        <pc:picChg chg="add mod modCrop">
          <ac:chgData name="Lorenzo Rinaldi" userId="77d5bfdd-3e88-4678-a8ff-024fe85681f6" providerId="ADAL" clId="{AABCBE50-B0B3-4995-86B8-574D20408E0E}" dt="2023-07-31T10:25:06.020" v="9027" actId="14100"/>
          <ac:picMkLst>
            <pc:docMk/>
            <pc:sldMk cId="1691938729" sldId="334"/>
            <ac:picMk id="7" creationId="{DEB93265-F52F-66B2-FF3A-AFF189107B17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0" creationId="{22EF81C6-2C97-D4CC-0B4D-F65506E0F8C6}"/>
          </ac:picMkLst>
        </pc:picChg>
        <pc:picChg chg="add mod">
          <ac:chgData name="Lorenzo Rinaldi" userId="77d5bfdd-3e88-4678-a8ff-024fe85681f6" providerId="ADAL" clId="{AABCBE50-B0B3-4995-86B8-574D20408E0E}" dt="2023-07-31T10:25:35.877" v="9033" actId="1076"/>
          <ac:picMkLst>
            <pc:docMk/>
            <pc:sldMk cId="1691938729" sldId="334"/>
            <ac:picMk id="12" creationId="{2BAEFD8A-A1A0-1965-77C2-C03D2E1ADF90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3" creationId="{F09D7D93-E2A1-B541-EC83-5560364D5EDB}"/>
          </ac:picMkLst>
        </pc:picChg>
        <pc:picChg chg="del">
          <ac:chgData name="Lorenzo Rinaldi" userId="77d5bfdd-3e88-4678-a8ff-024fe85681f6" providerId="ADAL" clId="{AABCBE50-B0B3-4995-86B8-574D20408E0E}" dt="2023-07-31T10:14:15.291" v="8468" actId="478"/>
          <ac:picMkLst>
            <pc:docMk/>
            <pc:sldMk cId="1691938729" sldId="334"/>
            <ac:picMk id="16" creationId="{068063F8-4E9E-F5CE-922D-9DD5EEE9C02B}"/>
          </ac:picMkLst>
        </pc:picChg>
      </pc:sldChg>
      <pc:sldChg chg="add del">
        <pc:chgData name="Lorenzo Rinaldi" userId="77d5bfdd-3e88-4678-a8ff-024fe85681f6" providerId="ADAL" clId="{AABCBE50-B0B3-4995-86B8-574D20408E0E}" dt="2023-07-31T10:27:45.042" v="9289" actId="2890"/>
        <pc:sldMkLst>
          <pc:docMk/>
          <pc:sldMk cId="2677208299" sldId="335"/>
        </pc:sldMkLst>
      </pc:sldChg>
      <pc:sldChg chg="addSp modSp add mod">
        <pc:chgData name="Lorenzo Rinaldi" userId="77d5bfdd-3e88-4678-a8ff-024fe85681f6" providerId="ADAL" clId="{AABCBE50-B0B3-4995-86B8-574D20408E0E}" dt="2023-07-31T14:39:33.691" v="11939"/>
        <pc:sldMkLst>
          <pc:docMk/>
          <pc:sldMk cId="3023762870" sldId="335"/>
        </pc:sldMkLst>
        <pc:spChg chg="mod">
          <ac:chgData name="Lorenzo Rinaldi" userId="77d5bfdd-3e88-4678-a8ff-024fe85681f6" providerId="ADAL" clId="{AABCBE50-B0B3-4995-86B8-574D20408E0E}" dt="2023-07-31T14:39:33.691" v="11939"/>
          <ac:spMkLst>
            <pc:docMk/>
            <pc:sldMk cId="3023762870" sldId="335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8:26.678" v="11925" actId="33524"/>
          <ac:spMkLst>
            <pc:docMk/>
            <pc:sldMk cId="3023762870" sldId="335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AABCBE50-B0B3-4995-86B8-574D20408E0E}" dt="2023-07-31T10:31:30.700" v="9657" actId="1076"/>
          <ac:picMkLst>
            <pc:docMk/>
            <pc:sldMk cId="3023762870" sldId="335"/>
            <ac:picMk id="3" creationId="{B4A6F309-C5AC-6063-7477-E3FF3ABD1242}"/>
          </ac:picMkLst>
        </pc:picChg>
        <pc:picChg chg="add mod">
          <ac:chgData name="Lorenzo Rinaldi" userId="77d5bfdd-3e88-4678-a8ff-024fe85681f6" providerId="ADAL" clId="{AABCBE50-B0B3-4995-86B8-574D20408E0E}" dt="2023-07-31T10:31:32.201" v="9658" actId="1076"/>
          <ac:picMkLst>
            <pc:docMk/>
            <pc:sldMk cId="3023762870" sldId="335"/>
            <ac:picMk id="7" creationId="{DA6638E9-ABE9-9E97-7C9D-72D0AD316E52}"/>
          </ac:picMkLst>
        </pc:picChg>
        <pc:cxnChg chg="add mod">
          <ac:chgData name="Lorenzo Rinaldi" userId="77d5bfdd-3e88-4678-a8ff-024fe85681f6" providerId="ADAL" clId="{AABCBE50-B0B3-4995-86B8-574D20408E0E}" dt="2023-07-31T10:33:38.637" v="10031" actId="13822"/>
          <ac:cxnSpMkLst>
            <pc:docMk/>
            <pc:sldMk cId="3023762870" sldId="335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2:33.712" v="11878" actId="47"/>
        <pc:sldMkLst>
          <pc:docMk/>
          <pc:sldMk cId="374144206" sldId="336"/>
        </pc:sldMkLst>
        <pc:spChg chg="mod">
          <ac:chgData name="Lorenzo Rinaldi" userId="77d5bfdd-3e88-4678-a8ff-024fe85681f6" providerId="ADAL" clId="{AABCBE50-B0B3-4995-86B8-574D20408E0E}" dt="2023-07-31T11:54:08.731" v="11054" actId="20577"/>
          <ac:spMkLst>
            <pc:docMk/>
            <pc:sldMk cId="374144206" sldId="336"/>
            <ac:spMk id="5" creationId="{AC379468-37C3-2130-BE64-64D07ED9F0F2}"/>
          </ac:spMkLst>
        </pc:sp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3" creationId="{B4A6F309-C5AC-6063-7477-E3FF3ABD1242}"/>
          </ac:picMkLst>
        </pc:picChg>
        <pc:picChg chg="add del mod">
          <ac:chgData name="Lorenzo Rinaldi" userId="77d5bfdd-3e88-4678-a8ff-024fe85681f6" providerId="ADAL" clId="{AABCBE50-B0B3-4995-86B8-574D20408E0E}" dt="2023-07-31T11:54:33.294" v="11063" actId="478"/>
          <ac:picMkLst>
            <pc:docMk/>
            <pc:sldMk cId="374144206" sldId="336"/>
            <ac:picMk id="6" creationId="{AAE72A56-C8CF-561C-27B9-B6733C342EC1}"/>
          </ac:picMkLst>
        </pc:picChg>
        <pc:picChg chg="del">
          <ac:chgData name="Lorenzo Rinaldi" userId="77d5bfdd-3e88-4678-a8ff-024fe85681f6" providerId="ADAL" clId="{AABCBE50-B0B3-4995-86B8-574D20408E0E}" dt="2023-07-31T10:34:19.419" v="10089" actId="478"/>
          <ac:picMkLst>
            <pc:docMk/>
            <pc:sldMk cId="374144206" sldId="336"/>
            <ac:picMk id="7" creationId="{DA6638E9-ABE9-9E97-7C9D-72D0AD316E52}"/>
          </ac:picMkLst>
        </pc:picChg>
        <pc:picChg chg="add del mod">
          <ac:chgData name="Lorenzo Rinaldi" userId="77d5bfdd-3e88-4678-a8ff-024fe85681f6" providerId="ADAL" clId="{AABCBE50-B0B3-4995-86B8-574D20408E0E}" dt="2023-07-31T11:54:57.381" v="11069" actId="478"/>
          <ac:picMkLst>
            <pc:docMk/>
            <pc:sldMk cId="374144206" sldId="336"/>
            <ac:picMk id="8" creationId="{5A166D7D-1C79-ADC7-9C82-DF0FF3F7C8F5}"/>
          </ac:picMkLst>
        </pc:picChg>
        <pc:cxnChg chg="del">
          <ac:chgData name="Lorenzo Rinaldi" userId="77d5bfdd-3e88-4678-a8ff-024fe85681f6" providerId="ADAL" clId="{AABCBE50-B0B3-4995-86B8-574D20408E0E}" dt="2023-07-31T10:34:23.784" v="10091" actId="478"/>
          <ac:cxnSpMkLst>
            <pc:docMk/>
            <pc:sldMk cId="374144206" sldId="336"/>
            <ac:cxnSpMk id="9" creationId="{DE67CF2F-0CE7-E505-82E6-722A5C8ECF01}"/>
          </ac:cxnSpMkLst>
        </pc:cxnChg>
      </pc:sldChg>
      <pc:sldChg chg="addSp delSp modSp add del mod">
        <pc:chgData name="Lorenzo Rinaldi" userId="77d5bfdd-3e88-4678-a8ff-024fe85681f6" providerId="ADAL" clId="{AABCBE50-B0B3-4995-86B8-574D20408E0E}" dt="2023-07-31T14:30:23.949" v="11830" actId="47"/>
        <pc:sldMkLst>
          <pc:docMk/>
          <pc:sldMk cId="3356265456" sldId="337"/>
        </pc:sldMkLst>
        <pc:spChg chg="mod">
          <ac:chgData name="Lorenzo Rinaldi" userId="77d5bfdd-3e88-4678-a8ff-024fe85681f6" providerId="ADAL" clId="{AABCBE50-B0B3-4995-86B8-574D20408E0E}" dt="2023-07-31T14:29:19.373" v="11805" actId="20577"/>
          <ac:spMkLst>
            <pc:docMk/>
            <pc:sldMk cId="3356265456" sldId="337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6" creationId="{1BC4925F-BE0D-568D-75DD-2AFC00DD51B8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9" creationId="{EF417F8C-5270-08B8-8D60-DA9237CC12AD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0" creationId="{B649378D-59A3-0CF7-09B1-7D95ECF29982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1" creationId="{41A00B1C-6FEA-7A9B-5BDA-4E548B6EDB0E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2" creationId="{A015D9D9-1328-7279-6D68-9FB800A95821}"/>
          </ac:spMkLst>
        </pc:spChg>
        <pc:spChg chg="mod">
          <ac:chgData name="Lorenzo Rinaldi" userId="77d5bfdd-3e88-4678-a8ff-024fe85681f6" providerId="ADAL" clId="{AABCBE50-B0B3-4995-86B8-574D20408E0E}" dt="2023-07-31T11:56:07.625" v="11083"/>
          <ac:spMkLst>
            <pc:docMk/>
            <pc:sldMk cId="3356265456" sldId="337"/>
            <ac:spMk id="13" creationId="{9F60390C-586D-9BFA-5977-2089D1619D8A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4" creationId="{8E4F509C-D0E9-EBD0-36EA-48BA2AEF5E33}"/>
          </ac:spMkLst>
        </pc:spChg>
        <pc:spChg chg="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15" creationId="{EBAFCD47-F714-EA09-3A30-E428FC0A27D8}"/>
          </ac:spMkLst>
        </pc:spChg>
        <pc:spChg chg="mod ord">
          <ac:chgData name="Lorenzo Rinaldi" userId="77d5bfdd-3e88-4678-a8ff-024fe85681f6" providerId="ADAL" clId="{AABCBE50-B0B3-4995-86B8-574D20408E0E}" dt="2023-07-31T14:25:59.611" v="11777" actId="166"/>
          <ac:spMkLst>
            <pc:docMk/>
            <pc:sldMk cId="3356265456" sldId="337"/>
            <ac:spMk id="16" creationId="{3856A589-048C-022F-044E-55AA87E07576}"/>
          </ac:spMkLst>
        </pc:spChg>
        <pc:spChg chg="mod">
          <ac:chgData name="Lorenzo Rinaldi" userId="77d5bfdd-3e88-4678-a8ff-024fe85681f6" providerId="ADAL" clId="{AABCBE50-B0B3-4995-86B8-574D20408E0E}" dt="2023-07-31T14:06:24.639" v="11466" actId="207"/>
          <ac:spMkLst>
            <pc:docMk/>
            <pc:sldMk cId="3356265456" sldId="337"/>
            <ac:spMk id="17" creationId="{D6CFF038-B461-57AC-474E-1BB07EC8405A}"/>
          </ac:spMkLst>
        </pc:spChg>
        <pc:spChg chg="add mod">
          <ac:chgData name="Lorenzo Rinaldi" userId="77d5bfdd-3e88-4678-a8ff-024fe85681f6" providerId="ADAL" clId="{AABCBE50-B0B3-4995-86B8-574D20408E0E}" dt="2023-07-31T14:19:11.408" v="11626" actId="1037"/>
          <ac:spMkLst>
            <pc:docMk/>
            <pc:sldMk cId="3356265456" sldId="337"/>
            <ac:spMk id="19" creationId="{D1869222-C35C-D27E-16D5-5C05DFE0AD2F}"/>
          </ac:spMkLst>
        </pc:spChg>
        <pc:spChg chg="add mod">
          <ac:chgData name="Lorenzo Rinaldi" userId="77d5bfdd-3e88-4678-a8ff-024fe85681f6" providerId="ADAL" clId="{AABCBE50-B0B3-4995-86B8-574D20408E0E}" dt="2023-07-31T14:19:15.857" v="11627" actId="14100"/>
          <ac:spMkLst>
            <pc:docMk/>
            <pc:sldMk cId="3356265456" sldId="337"/>
            <ac:spMk id="20" creationId="{96740CDE-9E9A-0EE4-4A63-5E1A694CC7A4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2" creationId="{290109B5-A4F3-0F47-6B97-53808A8925CA}"/>
          </ac:spMkLst>
        </pc:spChg>
        <pc:spChg chg="add mod">
          <ac:chgData name="Lorenzo Rinaldi" userId="77d5bfdd-3e88-4678-a8ff-024fe85681f6" providerId="ADAL" clId="{AABCBE50-B0B3-4995-86B8-574D20408E0E}" dt="2023-07-31T14:04:54.201" v="11447"/>
          <ac:spMkLst>
            <pc:docMk/>
            <pc:sldMk cId="3356265456" sldId="337"/>
            <ac:spMk id="23" creationId="{99B1E423-8768-9D5A-1FEE-B339C33EC6F1}"/>
          </ac:spMkLst>
        </pc:spChg>
        <pc:spChg chg="add mod ord">
          <ac:chgData name="Lorenzo Rinaldi" userId="77d5bfdd-3e88-4678-a8ff-024fe85681f6" providerId="ADAL" clId="{AABCBE50-B0B3-4995-86B8-574D20408E0E}" dt="2023-07-31T14:26:22.253" v="11790" actId="14100"/>
          <ac:spMkLst>
            <pc:docMk/>
            <pc:sldMk cId="3356265456" sldId="337"/>
            <ac:spMk id="43" creationId="{343805F4-E735-A768-D8D1-AAFF17FAC212}"/>
          </ac:spMkLst>
        </pc:spChg>
        <pc:spChg chg="add mod">
          <ac:chgData name="Lorenzo Rinaldi" userId="77d5bfdd-3e88-4678-a8ff-024fe85681f6" providerId="ADAL" clId="{AABCBE50-B0B3-4995-86B8-574D20408E0E}" dt="2023-07-31T14:26:29.446" v="11792" actId="14100"/>
          <ac:spMkLst>
            <pc:docMk/>
            <pc:sldMk cId="3356265456" sldId="337"/>
            <ac:spMk id="44" creationId="{1F07514F-622A-81F7-FC6A-326D2505C3C1}"/>
          </ac:spMkLst>
        </pc:spChg>
        <pc:grpChg chg="add mod">
          <ac:chgData name="Lorenzo Rinaldi" userId="77d5bfdd-3e88-4678-a8ff-024fe85681f6" providerId="ADAL" clId="{AABCBE50-B0B3-4995-86B8-574D20408E0E}" dt="2023-07-31T14:04:54.201" v="11447"/>
          <ac:grpSpMkLst>
            <pc:docMk/>
            <pc:sldMk cId="3356265456" sldId="337"/>
            <ac:grpSpMk id="2" creationId="{5D9E2CD9-C637-D11D-5026-34D49D0C0303}"/>
          </ac:grpSpMkLst>
        </pc:grpChg>
        <pc:grpChg chg="add 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3" creationId="{EE5493E2-C480-02AD-2FF7-EB66CC1A9529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7" creationId="{C3B7E96B-6EFD-7E5D-E979-57BECAC9BAB6}"/>
          </ac:grpSpMkLst>
        </pc:grpChg>
        <pc:grpChg chg="mod">
          <ac:chgData name="Lorenzo Rinaldi" userId="77d5bfdd-3e88-4678-a8ff-024fe85681f6" providerId="ADAL" clId="{AABCBE50-B0B3-4995-86B8-574D20408E0E}" dt="2023-07-31T11:56:07.625" v="11083"/>
          <ac:grpSpMkLst>
            <pc:docMk/>
            <pc:sldMk cId="3356265456" sldId="337"/>
            <ac:grpSpMk id="8" creationId="{E8C71316-85F7-2412-9622-1AB0A444978D}"/>
          </ac:grpSpMkLst>
        </pc:grpChg>
        <pc:picChg chg="add del mod">
          <ac:chgData name="Lorenzo Rinaldi" userId="77d5bfdd-3e88-4678-a8ff-024fe85681f6" providerId="ADAL" clId="{AABCBE50-B0B3-4995-86B8-574D20408E0E}" dt="2023-07-31T11:54:54.885" v="11068" actId="478"/>
          <ac:picMkLst>
            <pc:docMk/>
            <pc:sldMk cId="3356265456" sldId="337"/>
            <ac:picMk id="2" creationId="{98EA19D7-F639-62F7-28AB-D3D9CAB49766}"/>
          </ac:picMkLst>
        </pc:picChg>
        <pc:picChg chg="del">
          <ac:chgData name="Lorenzo Rinaldi" userId="77d5bfdd-3e88-4678-a8ff-024fe85681f6" providerId="ADAL" clId="{AABCBE50-B0B3-4995-86B8-574D20408E0E}" dt="2023-07-31T11:54:30.206" v="11061" actId="478"/>
          <ac:picMkLst>
            <pc:docMk/>
            <pc:sldMk cId="3356265456" sldId="337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19:11.408" v="11626" actId="1037"/>
          <ac:cxnSpMkLst>
            <pc:docMk/>
            <pc:sldMk cId="3356265456" sldId="337"/>
            <ac:cxnSpMk id="18" creationId="{38B368E0-270D-D5FF-8B4E-F5F0DBC8398F}"/>
          </ac:cxnSpMkLst>
        </pc:cxnChg>
        <pc:cxnChg chg="add mod">
          <ac:chgData name="Lorenzo Rinaldi" userId="77d5bfdd-3e88-4678-a8ff-024fe85681f6" providerId="ADAL" clId="{AABCBE50-B0B3-4995-86B8-574D20408E0E}" dt="2023-07-31T14:19:15.857" v="11627" actId="14100"/>
          <ac:cxnSpMkLst>
            <pc:docMk/>
            <pc:sldMk cId="3356265456" sldId="337"/>
            <ac:cxnSpMk id="21" creationId="{1187C122-CD32-A945-5390-8748DDBF00DC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0:25.839" v="11988"/>
        <pc:sldMkLst>
          <pc:docMk/>
          <pc:sldMk cId="3600092736" sldId="338"/>
        </pc:sldMkLst>
        <pc:spChg chg="del mod">
          <ac:chgData name="Lorenzo Rinaldi" userId="77d5bfdd-3e88-4678-a8ff-024fe85681f6" providerId="ADAL" clId="{AABCBE50-B0B3-4995-86B8-574D20408E0E}" dt="2023-07-31T14:40:25.564" v="11987" actId="478"/>
          <ac:spMkLst>
            <pc:docMk/>
            <pc:sldMk cId="3600092736" sldId="338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11:54.453" v="11550" actId="115"/>
          <ac:spMkLst>
            <pc:docMk/>
            <pc:sldMk cId="3600092736" sldId="338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8" creationId="{DA96981F-72D1-A727-A6CD-C478C3EB488C}"/>
          </ac:spMkLst>
        </pc:spChg>
        <pc:spChg chg="add mod">
          <ac:chgData name="Lorenzo Rinaldi" userId="77d5bfdd-3e88-4678-a8ff-024fe85681f6" providerId="ADAL" clId="{AABCBE50-B0B3-4995-86B8-574D20408E0E}" dt="2023-07-31T14:30:46.964" v="11857" actId="1076"/>
          <ac:spMkLst>
            <pc:docMk/>
            <pc:sldMk cId="3600092736" sldId="338"/>
            <ac:spMk id="9" creationId="{95C53462-9FCF-7597-0E16-05D8060A911B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9" creationId="{BEB29EF5-A540-DB20-74D5-8254C6BC3EE1}"/>
          </ac:spMkLst>
        </pc:spChg>
        <pc:spChg chg="del mod">
          <ac:chgData name="Lorenzo Rinaldi" userId="77d5bfdd-3e88-4678-a8ff-024fe85681f6" providerId="ADAL" clId="{AABCBE50-B0B3-4995-86B8-574D20408E0E}" dt="2023-07-31T11:56:11.279" v="11084" actId="478"/>
          <ac:spMkLst>
            <pc:docMk/>
            <pc:sldMk cId="3600092736" sldId="338"/>
            <ac:spMk id="10" creationId="{84911BC9-C23B-ACEF-1801-FFC2497E4245}"/>
          </ac:spMkLst>
        </pc:spChg>
        <pc:spChg chg="add mod">
          <ac:chgData name="Lorenzo Rinaldi" userId="77d5bfdd-3e88-4678-a8ff-024fe85681f6" providerId="ADAL" clId="{AABCBE50-B0B3-4995-86B8-574D20408E0E}" dt="2023-07-31T14:40:25.839" v="11988"/>
          <ac:spMkLst>
            <pc:docMk/>
            <pc:sldMk cId="3600092736" sldId="338"/>
            <ac:spMk id="10" creationId="{BC582D9F-F610-AF5B-5FCA-9271E4000F34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1" creationId="{83CFAB16-02CE-1D2B-5FF1-6D5F6CEAEE13}"/>
          </ac:spMkLst>
        </pc:spChg>
        <pc:spChg chg="mod">
          <ac:chgData name="Lorenzo Rinaldi" userId="77d5bfdd-3e88-4678-a8ff-024fe85681f6" providerId="ADAL" clId="{AABCBE50-B0B3-4995-86B8-574D20408E0E}" dt="2023-07-31T11:55:53.121" v="11081" actId="121"/>
          <ac:spMkLst>
            <pc:docMk/>
            <pc:sldMk cId="3600092736" sldId="338"/>
            <ac:spMk id="12" creationId="{4DBD73CC-A8A0-FF8D-80FD-BF16FDE1544F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4" creationId="{AC662470-5D9A-D3B4-173E-F23E1168C01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5" creationId="{22D17E17-CB4C-DF1C-D1B8-51B17D1839E3}"/>
          </ac:spMkLst>
        </pc:spChg>
        <pc:spChg chg="mod">
          <ac:chgData name="Lorenzo Rinaldi" userId="77d5bfdd-3e88-4678-a8ff-024fe85681f6" providerId="ADAL" clId="{AABCBE50-B0B3-4995-86B8-574D20408E0E}" dt="2023-07-31T11:55:31.945" v="11073"/>
          <ac:spMkLst>
            <pc:docMk/>
            <pc:sldMk cId="3600092736" sldId="338"/>
            <ac:spMk id="16" creationId="{D8D7CEF3-7AF8-C53F-C35E-6C139D50D107}"/>
          </ac:spMkLst>
        </pc:spChg>
        <pc:spChg chg="del mod">
          <ac:chgData name="Lorenzo Rinaldi" userId="77d5bfdd-3e88-4678-a8ff-024fe85681f6" providerId="ADAL" clId="{AABCBE50-B0B3-4995-86B8-574D20408E0E}" dt="2023-07-31T11:56:42.823" v="11089" actId="478"/>
          <ac:spMkLst>
            <pc:docMk/>
            <pc:sldMk cId="3600092736" sldId="338"/>
            <ac:spMk id="17" creationId="{796F7BF2-BFC7-CE57-E41B-51D3E456E0AE}"/>
          </ac:spMkLst>
        </pc:spChg>
        <pc:spChg chg="del mod">
          <ac:chgData name="Lorenzo Rinaldi" userId="77d5bfdd-3e88-4678-a8ff-024fe85681f6" providerId="ADAL" clId="{AABCBE50-B0B3-4995-86B8-574D20408E0E}" dt="2023-07-31T11:56:55.601" v="11094" actId="478"/>
          <ac:spMkLst>
            <pc:docMk/>
            <pc:sldMk cId="3600092736" sldId="338"/>
            <ac:spMk id="18" creationId="{17F6F59A-40B5-D0DB-17F0-3B756494F2AB}"/>
          </ac:spMkLst>
        </pc:spChg>
        <pc:spChg chg="mod">
          <ac:chgData name="Lorenzo Rinaldi" userId="77d5bfdd-3e88-4678-a8ff-024fe85681f6" providerId="ADAL" clId="{AABCBE50-B0B3-4995-86B8-574D20408E0E}" dt="2023-07-31T11:56:54.446" v="11093" actId="14100"/>
          <ac:spMkLst>
            <pc:docMk/>
            <pc:sldMk cId="3600092736" sldId="338"/>
            <ac:spMk id="19" creationId="{035521D5-D845-CD8B-C336-9685690D2BAB}"/>
          </ac:spMkLst>
        </pc:spChg>
        <pc:spChg chg="del mod">
          <ac:chgData name="Lorenzo Rinaldi" userId="77d5bfdd-3e88-4678-a8ff-024fe85681f6" providerId="ADAL" clId="{AABCBE50-B0B3-4995-86B8-574D20408E0E}" dt="2023-07-31T11:56:51.467" v="11092" actId="478"/>
          <ac:spMkLst>
            <pc:docMk/>
            <pc:sldMk cId="3600092736" sldId="338"/>
            <ac:spMk id="20" creationId="{3EF9B3B5-2A9C-2B3E-C19C-874EA74FBEB0}"/>
          </ac:spMkLst>
        </pc:spChg>
        <pc:spChg chg="mod">
          <ac:chgData name="Lorenzo Rinaldi" userId="77d5bfdd-3e88-4678-a8ff-024fe85681f6" providerId="ADAL" clId="{AABCBE50-B0B3-4995-86B8-574D20408E0E}" dt="2023-07-31T11:56:49.913" v="11091" actId="14100"/>
          <ac:spMkLst>
            <pc:docMk/>
            <pc:sldMk cId="3600092736" sldId="338"/>
            <ac:spMk id="21" creationId="{846A4D2D-7786-36D2-F083-05132CE8499A}"/>
          </ac:spMkLst>
        </pc:spChg>
        <pc:spChg chg="del mod">
          <ac:chgData name="Lorenzo Rinaldi" userId="77d5bfdd-3e88-4678-a8ff-024fe85681f6" providerId="ADAL" clId="{AABCBE50-B0B3-4995-86B8-574D20408E0E}" dt="2023-07-31T11:56:46" v="11090" actId="478"/>
          <ac:spMkLst>
            <pc:docMk/>
            <pc:sldMk cId="3600092736" sldId="338"/>
            <ac:spMk id="22" creationId="{4B3E7FF2-33CF-C8A6-517E-6CA4349FB04E}"/>
          </ac:spMkLst>
        </pc:spChg>
        <pc:spChg chg="add mod">
          <ac:chgData name="Lorenzo Rinaldi" userId="77d5bfdd-3e88-4678-a8ff-024fe85681f6" providerId="ADAL" clId="{AABCBE50-B0B3-4995-86B8-574D20408E0E}" dt="2023-07-31T14:03:40.018" v="11414" actId="14100"/>
          <ac:spMkLst>
            <pc:docMk/>
            <pc:sldMk cId="3600092736" sldId="338"/>
            <ac:spMk id="24" creationId="{F0DC4B71-FC4F-C6C2-0EAC-07E2119DEB7D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5" creationId="{AF234372-CE2E-D31B-BB2C-88308BD7EB0A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7" creationId="{FA980AB9-67D0-11AB-8E3D-C9269B1D8E77}"/>
          </ac:spMkLst>
        </pc:spChg>
        <pc:spChg chg="add mod">
          <ac:chgData name="Lorenzo Rinaldi" userId="77d5bfdd-3e88-4678-a8ff-024fe85681f6" providerId="ADAL" clId="{AABCBE50-B0B3-4995-86B8-574D20408E0E}" dt="2023-07-31T14:03:36.296" v="11413" actId="1038"/>
          <ac:spMkLst>
            <pc:docMk/>
            <pc:sldMk cId="3600092736" sldId="338"/>
            <ac:spMk id="28" creationId="{6A82E63E-6A27-596F-45E5-D6272711508B}"/>
          </ac:spMkLst>
        </pc:spChg>
        <pc:grpChg chg="add mod">
          <ac:chgData name="Lorenzo Rinaldi" userId="77d5bfdd-3e88-4678-a8ff-024fe85681f6" providerId="ADAL" clId="{AABCBE50-B0B3-4995-86B8-574D20408E0E}" dt="2023-07-31T11:55:54.767" v="11082" actId="1076"/>
          <ac:grpSpMkLst>
            <pc:docMk/>
            <pc:sldMk cId="3600092736" sldId="338"/>
            <ac:grpSpMk id="2" creationId="{25B7CDFF-12CB-54B3-BBF1-ADBAF95FCC9A}"/>
          </ac:grpSpMkLst>
        </pc:grpChg>
        <pc:grpChg chg="mod">
          <ac:chgData name="Lorenzo Rinaldi" userId="77d5bfdd-3e88-4678-a8ff-024fe85681f6" providerId="ADAL" clId="{AABCBE50-B0B3-4995-86B8-574D20408E0E}" dt="2023-07-31T11:55:31.945" v="11073"/>
          <ac:grpSpMkLst>
            <pc:docMk/>
            <pc:sldMk cId="3600092736" sldId="338"/>
            <ac:grpSpMk id="3" creationId="{A96C82CB-1547-7E2D-0934-36F77771E6EB}"/>
          </ac:grpSpMkLst>
        </pc:grpChg>
        <pc:grpChg chg="del mod">
          <ac:chgData name="Lorenzo Rinaldi" userId="77d5bfdd-3e88-4678-a8ff-024fe85681f6" providerId="ADAL" clId="{AABCBE50-B0B3-4995-86B8-574D20408E0E}" dt="2023-07-31T11:56:11.279" v="11084" actId="478"/>
          <ac:grpSpMkLst>
            <pc:docMk/>
            <pc:sldMk cId="3600092736" sldId="338"/>
            <ac:grpSpMk id="7" creationId="{324D908C-503C-C3B1-51FF-D62F27F9D4E2}"/>
          </ac:grpSpMkLst>
        </pc:grpChg>
        <pc:grpChg chg="add mod">
          <ac:chgData name="Lorenzo Rinaldi" userId="77d5bfdd-3e88-4678-a8ff-024fe85681f6" providerId="ADAL" clId="{AABCBE50-B0B3-4995-86B8-574D20408E0E}" dt="2023-07-31T14:03:36.296" v="11413" actId="1038"/>
          <ac:grpSpMkLst>
            <pc:docMk/>
            <pc:sldMk cId="3600092736" sldId="338"/>
            <ac:grpSpMk id="13" creationId="{00E44A1A-234C-9507-E849-0C152D75856D}"/>
          </ac:grpSpMkLst>
        </pc:grpChg>
        <pc:picChg chg="del mod">
          <ac:chgData name="Lorenzo Rinaldi" userId="77d5bfdd-3e88-4678-a8ff-024fe85681f6" providerId="ADAL" clId="{AABCBE50-B0B3-4995-86B8-574D20408E0E}" dt="2023-07-31T11:54:52.478" v="11067" actId="478"/>
          <ac:picMkLst>
            <pc:docMk/>
            <pc:sldMk cId="3600092736" sldId="338"/>
            <ac:picMk id="6" creationId="{AAE72A56-C8CF-561C-27B9-B6733C342EC1}"/>
          </ac:picMkLst>
        </pc:picChg>
        <pc:cxnChg chg="add mod">
          <ac:chgData name="Lorenzo Rinaldi" userId="77d5bfdd-3e88-4678-a8ff-024fe85681f6" providerId="ADAL" clId="{AABCBE50-B0B3-4995-86B8-574D20408E0E}" dt="2023-07-31T14:03:40.018" v="11414" actId="14100"/>
          <ac:cxnSpMkLst>
            <pc:docMk/>
            <pc:sldMk cId="3600092736" sldId="338"/>
            <ac:cxnSpMk id="23" creationId="{51901782-ABBE-315F-44D7-218A6C5626B2}"/>
          </ac:cxnSpMkLst>
        </pc:cxnChg>
        <pc:cxnChg chg="add mod">
          <ac:chgData name="Lorenzo Rinaldi" userId="77d5bfdd-3e88-4678-a8ff-024fe85681f6" providerId="ADAL" clId="{AABCBE50-B0B3-4995-86B8-574D20408E0E}" dt="2023-07-31T14:03:36.296" v="11413" actId="1038"/>
          <ac:cxnSpMkLst>
            <pc:docMk/>
            <pc:sldMk cId="3600092736" sldId="338"/>
            <ac:cxnSpMk id="26" creationId="{860BEB7F-F3B9-CC31-B403-3E4058776842}"/>
          </ac:cxnSpMkLst>
        </pc:cxnChg>
      </pc:sldChg>
      <pc:sldChg chg="modSp add mod">
        <pc:chgData name="Lorenzo Rinaldi" userId="77d5bfdd-3e88-4678-a8ff-024fe85681f6" providerId="ADAL" clId="{AABCBE50-B0B3-4995-86B8-574D20408E0E}" dt="2023-07-31T14:40:14.909" v="11984" actId="947"/>
        <pc:sldMkLst>
          <pc:docMk/>
          <pc:sldMk cId="484145551" sldId="339"/>
        </pc:sldMkLst>
        <pc:spChg chg="mod">
          <ac:chgData name="Lorenzo Rinaldi" userId="77d5bfdd-3e88-4678-a8ff-024fe85681f6" providerId="ADAL" clId="{AABCBE50-B0B3-4995-86B8-574D20408E0E}" dt="2023-07-31T14:40:14.909" v="11984" actId="947"/>
          <ac:spMkLst>
            <pc:docMk/>
            <pc:sldMk cId="484145551" sldId="339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1:54:47.013" v="11066" actId="6549"/>
          <ac:spMkLst>
            <pc:docMk/>
            <pc:sldMk cId="484145551" sldId="339"/>
            <ac:spMk id="5" creationId="{AC379468-37C3-2130-BE64-64D07ED9F0F2}"/>
          </ac:spMkLst>
        </pc:spChg>
      </pc:sldChg>
      <pc:sldChg chg="addSp delSp modSp add mod">
        <pc:chgData name="Lorenzo Rinaldi" userId="77d5bfdd-3e88-4678-a8ff-024fe85681f6" providerId="ADAL" clId="{AABCBE50-B0B3-4995-86B8-574D20408E0E}" dt="2023-07-31T14:40:30.747" v="11990"/>
        <pc:sldMkLst>
          <pc:docMk/>
          <pc:sldMk cId="1235017966" sldId="340"/>
        </pc:sldMkLst>
        <pc:spChg chg="del">
          <ac:chgData name="Lorenzo Rinaldi" userId="77d5bfdd-3e88-4678-a8ff-024fe85681f6" providerId="ADAL" clId="{AABCBE50-B0B3-4995-86B8-574D20408E0E}" dt="2023-07-31T14:40:30.381" v="11989" actId="478"/>
          <ac:spMkLst>
            <pc:docMk/>
            <pc:sldMk cId="1235017966" sldId="340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0:12.424" v="11827" actId="114"/>
          <ac:spMkLst>
            <pc:docMk/>
            <pc:sldMk cId="1235017966" sldId="340"/>
            <ac:spMk id="5" creationId="{AC379468-37C3-2130-BE64-64D07ED9F0F2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0" creationId="{4443DF1C-1F7F-86F5-3CD0-FF49A9029B5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7" creationId="{5743691E-960B-9948-637F-B4D8AA78380A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18" creationId="{25926DDD-BD4F-C8AE-9484-936D8A37B0E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0" creationId="{335E2C0E-6023-FEB7-9B88-3D9C04F2AC2D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22" creationId="{83138FFB-A1A8-3F8D-B3A1-80BCD7FEE0D0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4" creationId="{F0DC4B71-FC4F-C6C2-0EAC-07E2119DEB7D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5" creationId="{AF234372-CE2E-D31B-BB2C-88308BD7EB0A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7" creationId="{FA980AB9-67D0-11AB-8E3D-C9269B1D8E77}"/>
          </ac:spMkLst>
        </pc:spChg>
        <pc:spChg chg="del">
          <ac:chgData name="Lorenzo Rinaldi" userId="77d5bfdd-3e88-4678-a8ff-024fe85681f6" providerId="ADAL" clId="{AABCBE50-B0B3-4995-86B8-574D20408E0E}" dt="2023-07-31T14:30:20.982" v="11828" actId="478"/>
          <ac:spMkLst>
            <pc:docMk/>
            <pc:sldMk cId="1235017966" sldId="340"/>
            <ac:spMk id="28" creationId="{6A82E63E-6A27-596F-45E5-D6272711508B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0" creationId="{401A6C4D-3D94-17B7-955E-B4CE74F7EE98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1" creationId="{06FD4E6F-5E49-BDC7-3A77-345FDBC89399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2" creationId="{F60AE83A-8960-C46F-AC73-F9D7DFC17CFF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3" creationId="{DD4A61AC-4AC4-55DD-9923-038C8529948C}"/>
          </ac:spMkLst>
        </pc:spChg>
        <pc:spChg chg="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4" creationId="{D49E8DE9-03A2-4E36-8A8B-EFC2C52CC2DF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5" creationId="{9ECA06A8-351E-BD6B-B336-95455B4E6D86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7" creationId="{5F02587B-3FB5-C6CF-6017-229D9546D7ED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38" creationId="{7485CEE7-D8BF-5997-4D9B-35742C5FD22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0" creationId="{CFD304E2-B903-899D-CF85-7D981420ED85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1" creationId="{6A947647-ADA8-9BB4-04B4-32AAF226A783}"/>
          </ac:spMkLst>
        </pc:spChg>
        <pc:spChg chg="add mod">
          <ac:chgData name="Lorenzo Rinaldi" userId="77d5bfdd-3e88-4678-a8ff-024fe85681f6" providerId="ADAL" clId="{AABCBE50-B0B3-4995-86B8-574D20408E0E}" dt="2023-07-31T14:30:21.413" v="11829"/>
          <ac:spMkLst>
            <pc:docMk/>
            <pc:sldMk cId="1235017966" sldId="340"/>
            <ac:spMk id="42" creationId="{6790F1DD-F726-7593-8012-F5C0FF2E9494}"/>
          </ac:spMkLst>
        </pc:spChg>
        <pc:spChg chg="add mod">
          <ac:chgData name="Lorenzo Rinaldi" userId="77d5bfdd-3e88-4678-a8ff-024fe85681f6" providerId="ADAL" clId="{AABCBE50-B0B3-4995-86B8-574D20408E0E}" dt="2023-07-31T14:30:51.703" v="11869" actId="20577"/>
          <ac:spMkLst>
            <pc:docMk/>
            <pc:sldMk cId="1235017966" sldId="340"/>
            <ac:spMk id="43" creationId="{D781A056-4102-9AE7-3C2C-95B0CADC2951}"/>
          </ac:spMkLst>
        </pc:spChg>
        <pc:spChg chg="add mod">
          <ac:chgData name="Lorenzo Rinaldi" userId="77d5bfdd-3e88-4678-a8ff-024fe85681f6" providerId="ADAL" clId="{AABCBE50-B0B3-4995-86B8-574D20408E0E}" dt="2023-07-31T14:40:30.747" v="11990"/>
          <ac:spMkLst>
            <pc:docMk/>
            <pc:sldMk cId="1235017966" sldId="340"/>
            <ac:spMk id="44" creationId="{7F795374-7BD6-3FA0-CA7B-A2947D201B87}"/>
          </ac:spMkLst>
        </pc:s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2" creationId="{25B7CDFF-12CB-54B3-BBF1-ADBAF95FCC9A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6" creationId="{CFD1D84D-600B-1D7F-2D07-9140670319E0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7" creationId="{C347FC2E-E7D1-DFBB-D214-B0C9F45A762A}"/>
          </ac:grpSpMkLst>
        </pc:grpChg>
        <pc:grpChg chg="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9" creationId="{C7E246BF-7AA6-F7E2-24B9-83DEF6C6CF3B}"/>
          </ac:grpSpMkLst>
        </pc:grpChg>
        <pc:grpChg chg="del">
          <ac:chgData name="Lorenzo Rinaldi" userId="77d5bfdd-3e88-4678-a8ff-024fe85681f6" providerId="ADAL" clId="{AABCBE50-B0B3-4995-86B8-574D20408E0E}" dt="2023-07-31T14:30:20.982" v="11828" actId="478"/>
          <ac:grpSpMkLst>
            <pc:docMk/>
            <pc:sldMk cId="1235017966" sldId="340"/>
            <ac:grpSpMk id="13" creationId="{00E44A1A-234C-9507-E849-0C152D75856D}"/>
          </ac:grpSpMkLst>
        </pc:grpChg>
        <pc:grpChg chg="add mod">
          <ac:chgData name="Lorenzo Rinaldi" userId="77d5bfdd-3e88-4678-a8ff-024fe85681f6" providerId="ADAL" clId="{AABCBE50-B0B3-4995-86B8-574D20408E0E}" dt="2023-07-31T14:30:21.413" v="11829"/>
          <ac:grpSpMkLst>
            <pc:docMk/>
            <pc:sldMk cId="1235017966" sldId="340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3" creationId="{51901782-ABBE-315F-44D7-218A6C5626B2}"/>
          </ac:cxnSpMkLst>
        </pc:cxnChg>
        <pc:cxnChg chg="del mod">
          <ac:chgData name="Lorenzo Rinaldi" userId="77d5bfdd-3e88-4678-a8ff-024fe85681f6" providerId="ADAL" clId="{AABCBE50-B0B3-4995-86B8-574D20408E0E}" dt="2023-07-31T14:30:20.982" v="11828" actId="478"/>
          <ac:cxnSpMkLst>
            <pc:docMk/>
            <pc:sldMk cId="1235017966" sldId="340"/>
            <ac:cxnSpMk id="26" creationId="{860BEB7F-F3B9-CC31-B403-3E4058776842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6" creationId="{69618A39-9B24-4F88-6EC3-7430C990233B}"/>
          </ac:cxnSpMkLst>
        </pc:cxnChg>
        <pc:cxnChg chg="add mod">
          <ac:chgData name="Lorenzo Rinaldi" userId="77d5bfdd-3e88-4678-a8ff-024fe85681f6" providerId="ADAL" clId="{AABCBE50-B0B3-4995-86B8-574D20408E0E}" dt="2023-07-31T14:30:21.413" v="11829"/>
          <ac:cxnSpMkLst>
            <pc:docMk/>
            <pc:sldMk cId="1235017966" sldId="340"/>
            <ac:cxnSpMk id="39" creationId="{DAC6B7A5-E83A-8E6C-243E-B029DF5EEAF8}"/>
          </ac:cxnSpMkLst>
        </pc:cxnChg>
      </pc:sldChg>
      <pc:sldChg chg="new del">
        <pc:chgData name="Lorenzo Rinaldi" userId="77d5bfdd-3e88-4678-a8ff-024fe85681f6" providerId="ADAL" clId="{AABCBE50-B0B3-4995-86B8-574D20408E0E}" dt="2023-07-31T14:28:49.613" v="11794" actId="680"/>
        <pc:sldMkLst>
          <pc:docMk/>
          <pc:sldMk cId="4085233848" sldId="340"/>
        </pc:sldMkLst>
      </pc:sldChg>
      <pc:sldChg chg="addSp delSp modSp add mod">
        <pc:chgData name="Lorenzo Rinaldi" userId="77d5bfdd-3e88-4678-a8ff-024fe85681f6" providerId="ADAL" clId="{AABCBE50-B0B3-4995-86B8-574D20408E0E}" dt="2023-07-31T14:40:33.821" v="11992"/>
        <pc:sldMkLst>
          <pc:docMk/>
          <pc:sldMk cId="2311142598" sldId="341"/>
        </pc:sldMkLst>
        <pc:spChg chg="add mod">
          <ac:chgData name="Lorenzo Rinaldi" userId="77d5bfdd-3e88-4678-a8ff-024fe85681f6" providerId="ADAL" clId="{AABCBE50-B0B3-4995-86B8-574D20408E0E}" dt="2023-07-31T14:40:33.821" v="11992"/>
          <ac:spMkLst>
            <pc:docMk/>
            <pc:sldMk cId="2311142598" sldId="341"/>
            <ac:spMk id="2" creationId="{42B85608-46F3-49A5-CBB0-9819887E40A3}"/>
          </ac:spMkLst>
        </pc:spChg>
        <pc:spChg chg="del">
          <ac:chgData name="Lorenzo Rinaldi" userId="77d5bfdd-3e88-4678-a8ff-024fe85681f6" providerId="ADAL" clId="{AABCBE50-B0B3-4995-86B8-574D20408E0E}" dt="2023-07-31T14:40:33.551" v="11991" actId="478"/>
          <ac:spMkLst>
            <pc:docMk/>
            <pc:sldMk cId="2311142598" sldId="341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36:07.032" v="11882" actId="20577"/>
          <ac:spMkLst>
            <pc:docMk/>
            <pc:sldMk cId="2311142598" sldId="341"/>
            <ac:spMk id="5" creationId="{AC379468-37C3-2130-BE64-64D07ED9F0F2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5" creationId="{9ECA06A8-351E-BD6B-B336-95455B4E6D86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7" creationId="{5F02587B-3FB5-C6CF-6017-229D9546D7ED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38" creationId="{7485CEE7-D8BF-5997-4D9B-35742C5FD22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0" creationId="{CFD304E2-B903-899D-CF85-7D981420ED85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1" creationId="{6A947647-ADA8-9BB4-04B4-32AAF226A783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2" creationId="{6790F1DD-F726-7593-8012-F5C0FF2E9494}"/>
          </ac:spMkLst>
        </pc:spChg>
        <pc:spChg chg="del">
          <ac:chgData name="Lorenzo Rinaldi" userId="77d5bfdd-3e88-4678-a8ff-024fe85681f6" providerId="ADAL" clId="{AABCBE50-B0B3-4995-86B8-574D20408E0E}" dt="2023-07-31T14:32:13.549" v="11872" actId="478"/>
          <ac:spMkLst>
            <pc:docMk/>
            <pc:sldMk cId="2311142598" sldId="341"/>
            <ac:spMk id="43" creationId="{D781A056-4102-9AE7-3C2C-95B0CADC2951}"/>
          </ac:spMkLst>
        </pc:s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6" creationId="{CFD1D84D-600B-1D7F-2D07-9140670319E0}"/>
          </ac:grpSpMkLst>
        </pc:grpChg>
        <pc:grpChg chg="del">
          <ac:chgData name="Lorenzo Rinaldi" userId="77d5bfdd-3e88-4678-a8ff-024fe85681f6" providerId="ADAL" clId="{AABCBE50-B0B3-4995-86B8-574D20408E0E}" dt="2023-07-31T14:32:13.549" v="11872" actId="478"/>
          <ac:grpSpMkLst>
            <pc:docMk/>
            <pc:sldMk cId="2311142598" sldId="341"/>
            <ac:grpSpMk id="29" creationId="{873ED118-C139-34BC-A7AC-BF768F5F1511}"/>
          </ac:grpSpMkLst>
        </pc:grp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6" creationId="{69618A39-9B24-4F88-6EC3-7430C990233B}"/>
          </ac:cxnSpMkLst>
        </pc:cxnChg>
        <pc:cxnChg chg="del mod">
          <ac:chgData name="Lorenzo Rinaldi" userId="77d5bfdd-3e88-4678-a8ff-024fe85681f6" providerId="ADAL" clId="{AABCBE50-B0B3-4995-86B8-574D20408E0E}" dt="2023-07-31T14:32:13.549" v="11872" actId="478"/>
          <ac:cxnSpMkLst>
            <pc:docMk/>
            <pc:sldMk cId="2311142598" sldId="341"/>
            <ac:cxnSpMk id="39" creationId="{DAC6B7A5-E83A-8E6C-243E-B029DF5EEAF8}"/>
          </ac:cxnSpMkLst>
        </pc:cxnChg>
      </pc:sldChg>
      <pc:sldChg chg="addSp delSp modSp add mod">
        <pc:chgData name="Lorenzo Rinaldi" userId="77d5bfdd-3e88-4678-a8ff-024fe85681f6" providerId="ADAL" clId="{AABCBE50-B0B3-4995-86B8-574D20408E0E}" dt="2023-07-31T14:41:09.602" v="12093" actId="20577"/>
        <pc:sldMkLst>
          <pc:docMk/>
          <pc:sldMk cId="1019351706" sldId="342"/>
        </pc:sldMkLst>
        <pc:spChg chg="add mod">
          <ac:chgData name="Lorenzo Rinaldi" userId="77d5bfdd-3e88-4678-a8ff-024fe85681f6" providerId="ADAL" clId="{AABCBE50-B0B3-4995-86B8-574D20408E0E}" dt="2023-07-31T14:40:37.320" v="11994"/>
          <ac:spMkLst>
            <pc:docMk/>
            <pc:sldMk cId="1019351706" sldId="342"/>
            <ac:spMk id="2" creationId="{15F5A552-17BA-0CEB-6CB0-9AB9D1F6F7BF}"/>
          </ac:spMkLst>
        </pc:spChg>
        <pc:spChg chg="del">
          <ac:chgData name="Lorenzo Rinaldi" userId="77d5bfdd-3e88-4678-a8ff-024fe85681f6" providerId="ADAL" clId="{AABCBE50-B0B3-4995-86B8-574D20408E0E}" dt="2023-07-31T14:40:36.984" v="11993" actId="478"/>
          <ac:spMkLst>
            <pc:docMk/>
            <pc:sldMk cId="1019351706" sldId="342"/>
            <ac:spMk id="4" creationId="{9AB3068C-1CCE-A7E9-790D-8ACFE0F1B133}"/>
          </ac:spMkLst>
        </pc:spChg>
        <pc:spChg chg="mod">
          <ac:chgData name="Lorenzo Rinaldi" userId="77d5bfdd-3e88-4678-a8ff-024fe85681f6" providerId="ADAL" clId="{AABCBE50-B0B3-4995-86B8-574D20408E0E}" dt="2023-07-31T14:41:09.602" v="12093" actId="20577"/>
          <ac:spMkLst>
            <pc:docMk/>
            <pc:sldMk cId="1019351706" sldId="342"/>
            <ac:spMk id="5" creationId="{AC379468-37C3-2130-BE64-64D07ED9F0F2}"/>
          </ac:spMkLst>
        </pc:spChg>
      </pc:sldChg>
      <pc:sldMasterChg chg="addSp modSp modSldLayout">
        <pc:chgData name="Lorenzo Rinaldi" userId="77d5bfdd-3e88-4678-a8ff-024fe85681f6" providerId="ADAL" clId="{AABCBE50-B0B3-4995-86B8-574D20408E0E}" dt="2023-07-31T08:14:34.535" v="3804"/>
        <pc:sldMasterMkLst>
          <pc:docMk/>
          <pc:sldMasterMk cId="4116179830" sldId="2147483648"/>
        </pc:sldMasterMkLst>
        <pc:spChg chg="add mod">
          <ac:chgData name="Lorenzo Rinaldi" userId="77d5bfdd-3e88-4678-a8ff-024fe85681f6" providerId="ADAL" clId="{AABCBE50-B0B3-4995-86B8-574D20408E0E}" dt="2023-07-31T08:14:34.535" v="3804"/>
          <ac:spMkLst>
            <pc:docMk/>
            <pc:sldMasterMk cId="4116179830" sldId="2147483648"/>
            <ac:spMk id="8" creationId="{4EDAB918-B5B9-20E7-A0AB-D8590BAC4AFA}"/>
          </ac:spMkLst>
        </pc:spChg>
        <pc:picChg chg="add mod">
          <ac:chgData name="Lorenzo Rinaldi" userId="77d5bfdd-3e88-4678-a8ff-024fe85681f6" providerId="ADAL" clId="{AABCBE50-B0B3-4995-86B8-574D20408E0E}" dt="2023-07-31T08:14:34.535" v="3804"/>
          <ac:picMkLst>
            <pc:docMk/>
            <pc:sldMasterMk cId="4116179830" sldId="2147483648"/>
            <ac:picMk id="9" creationId="{77EE7649-4850-91CE-B069-977C303C991D}"/>
          </ac:picMkLst>
        </pc:picChg>
        <pc:sldLayoutChg chg="addSp delSp modSp">
          <pc:chgData name="Lorenzo Rinaldi" userId="77d5bfdd-3e88-4678-a8ff-024fe85681f6" providerId="ADAL" clId="{AABCBE50-B0B3-4995-86B8-574D20408E0E}" dt="2023-07-31T08:14:32.686" v="3803"/>
          <pc:sldLayoutMkLst>
            <pc:docMk/>
            <pc:sldMasterMk cId="4116179830" sldId="2147483648"/>
            <pc:sldLayoutMk cId="1959851117" sldId="2147483650"/>
          </pc:sldLayoutMkLst>
          <pc:spChg chg="add del mod">
            <ac:chgData name="Lorenzo Rinaldi" userId="77d5bfdd-3e88-4678-a8ff-024fe85681f6" providerId="ADAL" clId="{AABCBE50-B0B3-4995-86B8-574D20408E0E}" dt="2023-07-31T08:14:32.686" v="3803"/>
            <ac:spMkLst>
              <pc:docMk/>
              <pc:sldMasterMk cId="4116179830" sldId="2147483648"/>
              <pc:sldLayoutMk cId="1959851117" sldId="2147483650"/>
              <ac:spMk id="6" creationId="{48F6EAE9-9F25-7752-0BE6-DC5C78F3624C}"/>
            </ac:spMkLst>
          </pc:spChg>
          <pc:picChg chg="add del mod">
            <ac:chgData name="Lorenzo Rinaldi" userId="77d5bfdd-3e88-4678-a8ff-024fe85681f6" providerId="ADAL" clId="{AABCBE50-B0B3-4995-86B8-574D20408E0E}" dt="2023-07-31T08:14:32.686" v="3803"/>
            <ac:picMkLst>
              <pc:docMk/>
              <pc:sldMasterMk cId="4116179830" sldId="2147483648"/>
              <pc:sldLayoutMk cId="1959851117" sldId="2147483650"/>
              <ac:picMk id="7" creationId="{21FED415-8529-401F-06E4-890B802DDCE7}"/>
            </ac:picMkLst>
          </pc:picChg>
        </pc:sldLayoutChg>
      </pc:sldMasterChg>
    </pc:docChg>
  </pc:docChgLst>
  <pc:docChgLst>
    <pc:chgData name="Lorenzo Rinaldi" userId="77d5bfdd-3e88-4678-a8ff-024fe85681f6" providerId="ADAL" clId="{CB11CAB0-C580-44BF-8A33-651980CE3C53}"/>
    <pc:docChg chg="custSel modSld">
      <pc:chgData name="Lorenzo Rinaldi" userId="77d5bfdd-3e88-4678-a8ff-024fe85681f6" providerId="ADAL" clId="{CB11CAB0-C580-44BF-8A33-651980CE3C53}" dt="2023-09-01T13:55:18.988" v="1"/>
      <pc:docMkLst>
        <pc:docMk/>
      </pc:docMkLst>
      <pc:sldChg chg="addSp delSp modSp mod">
        <pc:chgData name="Lorenzo Rinaldi" userId="77d5bfdd-3e88-4678-a8ff-024fe85681f6" providerId="ADAL" clId="{CB11CAB0-C580-44BF-8A33-651980CE3C53}" dt="2023-09-01T13:55:18.988" v="1"/>
        <pc:sldMkLst>
          <pc:docMk/>
          <pc:sldMk cId="2559802330" sldId="256"/>
        </pc:sldMkLst>
        <pc:spChg chg="del">
          <ac:chgData name="Lorenzo Rinaldi" userId="77d5bfdd-3e88-4678-a8ff-024fe85681f6" providerId="ADAL" clId="{CB11CAB0-C580-44BF-8A33-651980CE3C53}" dt="2023-09-01T13:55:18.478" v="0" actId="478"/>
          <ac:spMkLst>
            <pc:docMk/>
            <pc:sldMk cId="2559802330" sldId="256"/>
            <ac:spMk id="2" creationId="{FE4E8B02-40B0-E25F-1360-B3B94C43F4DC}"/>
          </ac:spMkLst>
        </pc:spChg>
        <pc:spChg chg="add mod">
          <ac:chgData name="Lorenzo Rinaldi" userId="77d5bfdd-3e88-4678-a8ff-024fe85681f6" providerId="ADAL" clId="{CB11CAB0-C580-44BF-8A33-651980CE3C53}" dt="2023-09-01T13:55:18.988" v="1"/>
          <ac:spMkLst>
            <pc:docMk/>
            <pc:sldMk cId="2559802330" sldId="256"/>
            <ac:spMk id="3" creationId="{E310D2F1-87FE-14FC-E607-16B60D0DCD32}"/>
          </ac:spMkLst>
        </pc:spChg>
      </pc:sldChg>
    </pc:docChg>
  </pc:docChgLst>
  <pc:docChgLst>
    <pc:chgData name="Lorenzo Rinaldi" userId="77d5bfdd-3e88-4678-a8ff-024fe85681f6" providerId="ADAL" clId="{1CEA567C-1688-4827-AAAD-D312B537055F}"/>
    <pc:docChg chg="undo redo custSel addSld delSld modSld sldOrd">
      <pc:chgData name="Lorenzo Rinaldi" userId="77d5bfdd-3e88-4678-a8ff-024fe85681f6" providerId="ADAL" clId="{1CEA567C-1688-4827-AAAD-D312B537055F}" dt="2023-07-28T16:10:00.088" v="5395" actId="1076"/>
      <pc:docMkLst>
        <pc:docMk/>
      </pc:docMkLst>
      <pc:sldChg chg="modSp mod">
        <pc:chgData name="Lorenzo Rinaldi" userId="77d5bfdd-3e88-4678-a8ff-024fe85681f6" providerId="ADAL" clId="{1CEA567C-1688-4827-AAAD-D312B537055F}" dt="2023-07-28T14:22:03.111" v="113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1CEA567C-1688-4827-AAAD-D312B537055F}" dt="2023-07-28T14:22:03.111" v="113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CEA567C-1688-4827-AAAD-D312B537055F}" dt="2023-07-28T15:38:37.622" v="2209" actId="478"/>
        <pc:sldMkLst>
          <pc:docMk/>
          <pc:sldMk cId="3688935345" sldId="278"/>
        </pc:sldMkLst>
        <pc:spChg chg="mod">
          <ac:chgData name="Lorenzo Rinaldi" userId="77d5bfdd-3e88-4678-a8ff-024fe85681f6" providerId="ADAL" clId="{1CEA567C-1688-4827-AAAD-D312B537055F}" dt="2023-07-28T14:52:30.134" v="450" actId="113"/>
          <ac:spMkLst>
            <pc:docMk/>
            <pc:sldMk cId="3688935345" sldId="278"/>
            <ac:spMk id="2" creationId="{00000000-0000-0000-0000-000000000000}"/>
          </ac:spMkLst>
        </pc:spChg>
        <pc:picChg chg="add del mod">
          <ac:chgData name="Lorenzo Rinaldi" userId="77d5bfdd-3e88-4678-a8ff-024fe85681f6" providerId="ADAL" clId="{1CEA567C-1688-4827-AAAD-D312B537055F}" dt="2023-07-28T15:38:37.622" v="2209" actId="478"/>
          <ac:picMkLst>
            <pc:docMk/>
            <pc:sldMk cId="3688935345" sldId="278"/>
            <ac:picMk id="3" creationId="{27AA007E-C604-0C00-4741-39E52BA66832}"/>
          </ac:picMkLst>
        </pc:picChg>
      </pc:sldChg>
      <pc:sldChg chg="addSp delSp modSp mod">
        <pc:chgData name="Lorenzo Rinaldi" userId="77d5bfdd-3e88-4678-a8ff-024fe85681f6" providerId="ADAL" clId="{1CEA567C-1688-4827-AAAD-D312B537055F}" dt="2023-07-28T15:46:48.507" v="3134" actId="115"/>
        <pc:sldMkLst>
          <pc:docMk/>
          <pc:sldMk cId="3105644210" sldId="279"/>
        </pc:sldMkLst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" creationId="{481CFE18-F803-2AE2-5D2B-A3101F88BB4D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1CEA567C-1688-4827-AAAD-D312B537055F}" dt="2023-07-28T15:44:10.447" v="2936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1CEA567C-1688-4827-AAAD-D312B537055F}" dt="2023-07-28T15:46:48.507" v="3134" actId="115"/>
          <ac:spMkLst>
            <pc:docMk/>
            <pc:sldMk cId="3105644210" sldId="279"/>
            <ac:spMk id="5" creationId="{AC379468-37C3-2130-BE64-64D07ED9F0F2}"/>
          </ac:spMkLst>
        </pc:spChg>
        <pc:spChg chg="add del mod">
          <ac:chgData name="Lorenzo Rinaldi" userId="77d5bfdd-3e88-4678-a8ff-024fe85681f6" providerId="ADAL" clId="{1CEA567C-1688-4827-AAAD-D312B537055F}" dt="2023-07-28T15:35:59.363" v="2146" actId="478"/>
          <ac:spMkLst>
            <pc:docMk/>
            <pc:sldMk cId="3105644210" sldId="279"/>
            <ac:spMk id="7" creationId="{8188D47D-0E6B-FEF2-A16A-24EFE6B74895}"/>
          </ac:spMkLst>
        </pc:spChg>
        <pc:spChg chg="add del mod">
          <ac:chgData name="Lorenzo Rinaldi" userId="77d5bfdd-3e88-4678-a8ff-024fe85681f6" providerId="ADAL" clId="{1CEA567C-1688-4827-AAAD-D312B537055F}" dt="2023-07-28T15:39:15.483" v="2220" actId="478"/>
          <ac:spMkLst>
            <pc:docMk/>
            <pc:sldMk cId="3105644210" sldId="279"/>
            <ac:spMk id="13" creationId="{1D859F96-40FD-B0F6-2AB2-9F730EF50C32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1" creationId="{17C3A032-746A-869D-D510-7C83659ED09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4" creationId="{3CF354B2-62E0-43FF-6690-D433A16AAF1F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29" creationId="{5E4FE252-3010-EA42-B4F9-B134DE99C440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0" creationId="{2F4442DB-7602-25BF-9C76-5FBD959A5593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1" creationId="{D53AA35E-8F08-6E25-73B0-7C13A1032AF6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32" creationId="{4093E4F7-C61E-1533-2DEB-E8D97ACB7968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3" creationId="{6D610B82-D4C3-1C2A-ACCA-C08A87382CD1}"/>
          </ac:spMkLst>
        </pc:spChg>
        <pc:spChg chg="del">
          <ac:chgData name="Lorenzo Rinaldi" userId="77d5bfdd-3e88-4678-a8ff-024fe85681f6" providerId="ADAL" clId="{1CEA567C-1688-4827-AAAD-D312B537055F}" dt="2023-07-28T14:52:50.380" v="469" actId="478"/>
          <ac:spMkLst>
            <pc:docMk/>
            <pc:sldMk cId="3105644210" sldId="279"/>
            <ac:spMk id="44" creationId="{9600F625-C677-1A54-2B9A-D2F81167500C}"/>
          </ac:spMkLst>
        </pc:spChg>
        <pc:spChg chg="del">
          <ac:chgData name="Lorenzo Rinaldi" userId="77d5bfdd-3e88-4678-a8ff-024fe85681f6" providerId="ADAL" clId="{1CEA567C-1688-4827-AAAD-D312B537055F}" dt="2023-07-28T14:52:54.521" v="471" actId="478"/>
          <ac:spMkLst>
            <pc:docMk/>
            <pc:sldMk cId="3105644210" sldId="279"/>
            <ac:spMk id="47" creationId="{48EEF3D9-4527-CFFB-DA91-08F33975A749}"/>
          </ac:spMkLst>
        </pc:spChg>
        <pc:spChg chg="del topLvl">
          <ac:chgData name="Lorenzo Rinaldi" userId="77d5bfdd-3e88-4678-a8ff-024fe85681f6" providerId="ADAL" clId="{1CEA567C-1688-4827-AAAD-D312B537055F}" dt="2023-07-28T14:52:52.458" v="470" actId="478"/>
          <ac:spMkLst>
            <pc:docMk/>
            <pc:sldMk cId="3105644210" sldId="279"/>
            <ac:spMk id="49" creationId="{63594952-FFDE-50AB-FFA3-9F7DE251D42F}"/>
          </ac:spMkLst>
        </pc:s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1CEA567C-1688-4827-AAAD-D312B537055F}" dt="2023-07-28T14:52:50.380" v="469" actId="478"/>
          <ac:grpSpMkLst>
            <pc:docMk/>
            <pc:sldMk cId="3105644210" sldId="279"/>
            <ac:grpSpMk id="37" creationId="{A7A4EFCE-2C98-FEC3-B492-E0CFBEDC9317}"/>
          </ac:grpSpMkLst>
        </pc:grpChg>
        <pc:grpChg chg="del">
          <ac:chgData name="Lorenzo Rinaldi" userId="77d5bfdd-3e88-4678-a8ff-024fe85681f6" providerId="ADAL" clId="{1CEA567C-1688-4827-AAAD-D312B537055F}" dt="2023-07-28T14:52:52.458" v="470" actId="478"/>
          <ac:grpSpMkLst>
            <pc:docMk/>
            <pc:sldMk cId="3105644210" sldId="279"/>
            <ac:grpSpMk id="51" creationId="{5F8F8A09-9A24-D553-D7D7-FAE71122D3CA}"/>
          </ac:grpSpMkLst>
        </pc:grpChg>
        <pc:picChg chg="add mod">
          <ac:chgData name="Lorenzo Rinaldi" userId="77d5bfdd-3e88-4678-a8ff-024fe85681f6" providerId="ADAL" clId="{1CEA567C-1688-4827-AAAD-D312B537055F}" dt="2023-07-28T15:38:23.634" v="2200" actId="1076"/>
          <ac:picMkLst>
            <pc:docMk/>
            <pc:sldMk cId="3105644210" sldId="279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44:03.914" v="2935" actId="1076"/>
          <ac:picMkLst>
            <pc:docMk/>
            <pc:sldMk cId="3105644210" sldId="279"/>
            <ac:picMk id="15" creationId="{DEB4B975-F977-B5A4-DA2C-143380E53A7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1CEA567C-1688-4827-AAAD-D312B537055F}" dt="2023-07-28T14:52:50.380" v="469" actId="478"/>
          <ac:picMkLst>
            <pc:docMk/>
            <pc:sldMk cId="3105644210" sldId="279"/>
            <ac:picMk id="42" creationId="{5F0F813B-7941-B45C-2753-FB30FD60C6C9}"/>
          </ac:picMkLst>
        </pc:picChg>
        <pc:picChg chg="add del mod topLvl">
          <ac:chgData name="Lorenzo Rinaldi" userId="77d5bfdd-3e88-4678-a8ff-024fe85681f6" providerId="ADAL" clId="{1CEA567C-1688-4827-AAAD-D312B537055F}" dt="2023-07-28T15:38:41.774" v="2211" actId="478"/>
          <ac:picMkLst>
            <pc:docMk/>
            <pc:sldMk cId="3105644210" sldId="279"/>
            <ac:picMk id="48" creationId="{EB088A82-9A40-B744-FD8A-845A8A479A2F}"/>
          </ac:picMkLst>
        </pc:pic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8" creationId="{AAACADEA-BCDA-2251-6F86-BCB9CEF0875D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1CEA567C-1688-4827-AAAD-D312B537055F}" dt="2023-07-28T14:52:50.380" v="469" actId="478"/>
          <ac:cxnSpMkLst>
            <pc:docMk/>
            <pc:sldMk cId="3105644210" sldId="279"/>
            <ac:cxnSpMk id="35" creationId="{503AF139-0A06-D490-F1DD-262569641C9B}"/>
          </ac:cxnSpMkLst>
        </pc:cxnChg>
      </pc:sldChg>
      <pc:sldChg chg="addSp delSp modSp add mod ord">
        <pc:chgData name="Lorenzo Rinaldi" userId="77d5bfdd-3e88-4678-a8ff-024fe85681f6" providerId="ADAL" clId="{1CEA567C-1688-4827-AAAD-D312B537055F}" dt="2023-07-28T15:38:40.119" v="2210" actId="478"/>
        <pc:sldMkLst>
          <pc:docMk/>
          <pc:sldMk cId="911391692" sldId="280"/>
        </pc:sldMkLst>
        <pc:spChg chg="mod">
          <ac:chgData name="Lorenzo Rinaldi" userId="77d5bfdd-3e88-4678-a8ff-024fe85681f6" providerId="ADAL" clId="{1CEA567C-1688-4827-AAAD-D312B537055F}" dt="2023-07-28T15:38:33.261" v="2207" actId="1076"/>
          <ac:spMkLst>
            <pc:docMk/>
            <pc:sldMk cId="911391692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31:45.170" v="1983" actId="113"/>
          <ac:spMkLst>
            <pc:docMk/>
            <pc:sldMk cId="911391692" sldId="280"/>
            <ac:spMk id="7" creationId="{8188D47D-0E6B-FEF2-A16A-24EFE6B74895}"/>
          </ac:spMkLst>
        </pc:spChg>
        <pc:picChg chg="add del mod">
          <ac:chgData name="Lorenzo Rinaldi" userId="77d5bfdd-3e88-4678-a8ff-024fe85681f6" providerId="ADAL" clId="{1CEA567C-1688-4827-AAAD-D312B537055F}" dt="2023-07-28T15:38:40.119" v="2210" actId="478"/>
          <ac:picMkLst>
            <pc:docMk/>
            <pc:sldMk cId="911391692" sldId="280"/>
            <ac:picMk id="2" creationId="{163B532B-26C8-1276-5BBA-406FAFA591E3}"/>
          </ac:picMkLst>
        </pc:picChg>
        <pc:picChg chg="del mod">
          <ac:chgData name="Lorenzo Rinaldi" userId="77d5bfdd-3e88-4678-a8ff-024fe85681f6" providerId="ADAL" clId="{1CEA567C-1688-4827-AAAD-D312B537055F}" dt="2023-07-28T15:38:29.518" v="2204" actId="478"/>
          <ac:picMkLst>
            <pc:docMk/>
            <pc:sldMk cId="911391692" sldId="280"/>
            <ac:picMk id="48" creationId="{EB088A82-9A40-B744-FD8A-845A8A479A2F}"/>
          </ac:picMkLst>
        </pc:picChg>
      </pc:sldChg>
      <pc:sldChg chg="addSp delSp modSp add del mod">
        <pc:chgData name="Lorenzo Rinaldi" userId="77d5bfdd-3e88-4678-a8ff-024fe85681f6" providerId="ADAL" clId="{1CEA567C-1688-4827-AAAD-D312B537055F}" dt="2023-07-28T15:31:38.055" v="1981" actId="47"/>
        <pc:sldMkLst>
          <pc:docMk/>
          <pc:sldMk cId="1729523838" sldId="280"/>
        </pc:sldMkLst>
        <pc:spChg chg="mod">
          <ac:chgData name="Lorenzo Rinaldi" userId="77d5bfdd-3e88-4678-a8ff-024fe85681f6" providerId="ADAL" clId="{1CEA567C-1688-4827-AAAD-D312B537055F}" dt="2023-07-28T15:24:33.017" v="1318" actId="20577"/>
          <ac:spMkLst>
            <pc:docMk/>
            <pc:sldMk cId="1729523838" sldId="280"/>
            <ac:spMk id="5" creationId="{AC379468-37C3-2130-BE64-64D07ED9F0F2}"/>
          </ac:spMkLst>
        </pc:spChg>
        <pc:spChg chg="mod">
          <ac:chgData name="Lorenzo Rinaldi" userId="77d5bfdd-3e88-4678-a8ff-024fe85681f6" providerId="ADAL" clId="{1CEA567C-1688-4827-AAAD-D312B537055F}" dt="2023-07-28T15:27:01.584" v="1588" actId="113"/>
          <ac:spMkLst>
            <pc:docMk/>
            <pc:sldMk cId="1729523838" sldId="280"/>
            <ac:spMk id="7" creationId="{8188D47D-0E6B-FEF2-A16A-24EFE6B74895}"/>
          </ac:spMkLst>
        </pc:spChg>
        <pc:picChg chg="add del">
          <ac:chgData name="Lorenzo Rinaldi" userId="77d5bfdd-3e88-4678-a8ff-024fe85681f6" providerId="ADAL" clId="{1CEA567C-1688-4827-AAAD-D312B537055F}" dt="2023-07-28T15:31:32.623" v="1978" actId="478"/>
          <ac:picMkLst>
            <pc:docMk/>
            <pc:sldMk cId="1729523838" sldId="280"/>
            <ac:picMk id="48" creationId="{EB088A82-9A40-B744-FD8A-845A8A479A2F}"/>
          </ac:picMkLst>
        </pc:picChg>
      </pc:sldChg>
      <pc:sldChg chg="addSp delSp modSp add mod">
        <pc:chgData name="Lorenzo Rinaldi" userId="77d5bfdd-3e88-4678-a8ff-024fe85681f6" providerId="ADAL" clId="{1CEA567C-1688-4827-AAAD-D312B537055F}" dt="2023-07-28T15:57:30.069" v="4151" actId="1076"/>
        <pc:sldMkLst>
          <pc:docMk/>
          <pc:sldMk cId="2093544737" sldId="281"/>
        </pc:sldMkLst>
        <pc:spChg chg="mod">
          <ac:chgData name="Lorenzo Rinaldi" userId="77d5bfdd-3e88-4678-a8ff-024fe85681f6" providerId="ADAL" clId="{1CEA567C-1688-4827-AAAD-D312B537055F}" dt="2023-07-28T15:57:22.498" v="4149" actId="6549"/>
          <ac:spMkLst>
            <pc:docMk/>
            <pc:sldMk cId="2093544737" sldId="281"/>
            <ac:spMk id="5" creationId="{AC379468-37C3-2130-BE64-64D07ED9F0F2}"/>
          </ac:spMkLst>
        </pc:spChg>
        <pc:picChg chg="add mod">
          <ac:chgData name="Lorenzo Rinaldi" userId="77d5bfdd-3e88-4678-a8ff-024fe85681f6" providerId="ADAL" clId="{1CEA567C-1688-4827-AAAD-D312B537055F}" dt="2023-07-28T15:53:09.811" v="3610" actId="1076"/>
          <ac:picMkLst>
            <pc:docMk/>
            <pc:sldMk cId="2093544737" sldId="281"/>
            <ac:picMk id="10" creationId="{F07E86EA-3B53-C4AB-9952-251D2E235E88}"/>
          </ac:picMkLst>
        </pc:picChg>
        <pc:picChg chg="mod">
          <ac:chgData name="Lorenzo Rinaldi" userId="77d5bfdd-3e88-4678-a8ff-024fe85681f6" providerId="ADAL" clId="{1CEA567C-1688-4827-AAAD-D312B537055F}" dt="2023-07-28T15:51:12.522" v="3478" actId="1076"/>
          <ac:picMkLst>
            <pc:docMk/>
            <pc:sldMk cId="2093544737" sldId="281"/>
            <ac:picMk id="12" creationId="{147EF486-74F4-29AE-E604-44E14DCB822F}"/>
          </ac:picMkLst>
        </pc:picChg>
        <pc:picChg chg="add mod">
          <ac:chgData name="Lorenzo Rinaldi" userId="77d5bfdd-3e88-4678-a8ff-024fe85681f6" providerId="ADAL" clId="{1CEA567C-1688-4827-AAAD-D312B537055F}" dt="2023-07-28T15:57:30.069" v="4151" actId="1076"/>
          <ac:picMkLst>
            <pc:docMk/>
            <pc:sldMk cId="2093544737" sldId="281"/>
            <ac:picMk id="13" creationId="{704F277E-3B5B-273E-AC42-B749A46C4C2B}"/>
          </ac:picMkLst>
        </pc:picChg>
        <pc:picChg chg="del">
          <ac:chgData name="Lorenzo Rinaldi" userId="77d5bfdd-3e88-4678-a8ff-024fe85681f6" providerId="ADAL" clId="{1CEA567C-1688-4827-AAAD-D312B537055F}" dt="2023-07-28T15:48:10.261" v="3176" actId="478"/>
          <ac:picMkLst>
            <pc:docMk/>
            <pc:sldMk cId="2093544737" sldId="281"/>
            <ac:picMk id="15" creationId="{DEB4B975-F977-B5A4-DA2C-143380E53A77}"/>
          </ac:picMkLst>
        </pc:picChg>
        <pc:cxnChg chg="add del mod">
          <ac:chgData name="Lorenzo Rinaldi" userId="77d5bfdd-3e88-4678-a8ff-024fe85681f6" providerId="ADAL" clId="{1CEA567C-1688-4827-AAAD-D312B537055F}" dt="2023-07-28T15:45:31.172" v="2943" actId="478"/>
          <ac:cxnSpMkLst>
            <pc:docMk/>
            <pc:sldMk cId="2093544737" sldId="281"/>
            <ac:cxnSpMk id="3" creationId="{70AA592E-2255-4EBB-BDFD-D0A15FA1C90A}"/>
          </ac:cxnSpMkLst>
        </pc:cxnChg>
      </pc:sldChg>
      <pc:sldChg chg="addSp delSp modSp add mod">
        <pc:chgData name="Lorenzo Rinaldi" userId="77d5bfdd-3e88-4678-a8ff-024fe85681f6" providerId="ADAL" clId="{1CEA567C-1688-4827-AAAD-D312B537055F}" dt="2023-07-28T16:10:00.088" v="5395" actId="1076"/>
        <pc:sldMkLst>
          <pc:docMk/>
          <pc:sldMk cId="1172944847" sldId="282"/>
        </pc:sldMkLst>
        <pc:spChg chg="add mod">
          <ac:chgData name="Lorenzo Rinaldi" userId="77d5bfdd-3e88-4678-a8ff-024fe85681f6" providerId="ADAL" clId="{1CEA567C-1688-4827-AAAD-D312B537055F}" dt="2023-07-28T16:08:23.951" v="5192" actId="1076"/>
          <ac:spMkLst>
            <pc:docMk/>
            <pc:sldMk cId="1172944847" sldId="282"/>
            <ac:spMk id="2" creationId="{5BACA07C-09F1-4FA7-DCB0-C92FB1FCAFA7}"/>
          </ac:spMkLst>
        </pc:spChg>
        <pc:spChg chg="mod">
          <ac:chgData name="Lorenzo Rinaldi" userId="77d5bfdd-3e88-4678-a8ff-024fe85681f6" providerId="ADAL" clId="{1CEA567C-1688-4827-AAAD-D312B537055F}" dt="2023-07-28T15:57:46.640" v="4179" actId="20577"/>
          <ac:spMkLst>
            <pc:docMk/>
            <pc:sldMk cId="1172944847" sldId="282"/>
            <ac:spMk id="4" creationId="{9AB3068C-1CCE-A7E9-790D-8ACFE0F1B133}"/>
          </ac:spMkLst>
        </pc:spChg>
        <pc:spChg chg="mod">
          <ac:chgData name="Lorenzo Rinaldi" userId="77d5bfdd-3e88-4678-a8ff-024fe85681f6" providerId="ADAL" clId="{1CEA567C-1688-4827-AAAD-D312B537055F}" dt="2023-07-28T16:06:21.812" v="5159" actId="6549"/>
          <ac:spMkLst>
            <pc:docMk/>
            <pc:sldMk cId="1172944847" sldId="282"/>
            <ac:spMk id="5" creationId="{AC379468-37C3-2130-BE64-64D07ED9F0F2}"/>
          </ac:spMkLst>
        </pc:spChg>
        <pc:spChg chg="add mod">
          <ac:chgData name="Lorenzo Rinaldi" userId="77d5bfdd-3e88-4678-a8ff-024fe85681f6" providerId="ADAL" clId="{1CEA567C-1688-4827-AAAD-D312B537055F}" dt="2023-07-28T16:05:37.861" v="5146" actId="1076"/>
          <ac:spMkLst>
            <pc:docMk/>
            <pc:sldMk cId="1172944847" sldId="282"/>
            <ac:spMk id="7" creationId="{B7E57A91-F7E7-6476-DD98-2C5918288A8A}"/>
          </ac:spMkLst>
        </pc:spChg>
        <pc:spChg chg="add mod">
          <ac:chgData name="Lorenzo Rinaldi" userId="77d5bfdd-3e88-4678-a8ff-024fe85681f6" providerId="ADAL" clId="{1CEA567C-1688-4827-AAAD-D312B537055F}" dt="2023-07-28T16:07:02.926" v="5167" actId="20577"/>
          <ac:spMkLst>
            <pc:docMk/>
            <pc:sldMk cId="1172944847" sldId="282"/>
            <ac:spMk id="14" creationId="{BA058BAF-67F3-27DA-26DD-031C54B5E92B}"/>
          </ac:spMkLst>
        </pc:spChg>
        <pc:spChg chg="add mod">
          <ac:chgData name="Lorenzo Rinaldi" userId="77d5bfdd-3e88-4678-a8ff-024fe85681f6" providerId="ADAL" clId="{1CEA567C-1688-4827-AAAD-D312B537055F}" dt="2023-07-28T16:07:28.537" v="5173" actId="20577"/>
          <ac:spMkLst>
            <pc:docMk/>
            <pc:sldMk cId="1172944847" sldId="282"/>
            <ac:spMk id="17" creationId="{0A59A40C-FDEE-EC8B-052F-867870881C81}"/>
          </ac:spMkLst>
        </pc:spChg>
        <pc:spChg chg="add mod">
          <ac:chgData name="Lorenzo Rinaldi" userId="77d5bfdd-3e88-4678-a8ff-024fe85681f6" providerId="ADAL" clId="{1CEA567C-1688-4827-AAAD-D312B537055F}" dt="2023-07-28T16:07:55.117" v="5181" actId="1076"/>
          <ac:spMkLst>
            <pc:docMk/>
            <pc:sldMk cId="1172944847" sldId="282"/>
            <ac:spMk id="18" creationId="{3574EF46-6B8B-8118-8456-21D7A22C6032}"/>
          </ac:spMkLst>
        </pc:spChg>
        <pc:spChg chg="add mod">
          <ac:chgData name="Lorenzo Rinaldi" userId="77d5bfdd-3e88-4678-a8ff-024fe85681f6" providerId="ADAL" clId="{1CEA567C-1688-4827-AAAD-D312B537055F}" dt="2023-07-28T16:10:00.088" v="5395" actId="1076"/>
          <ac:spMkLst>
            <pc:docMk/>
            <pc:sldMk cId="1172944847" sldId="282"/>
            <ac:spMk id="19" creationId="{BCB5B7F2-3B37-380C-05F2-A28E606EB464}"/>
          </ac:spMkLst>
        </pc:spChg>
        <pc:picChg chg="add mod">
          <ac:chgData name="Lorenzo Rinaldi" userId="77d5bfdd-3e88-4678-a8ff-024fe85681f6" providerId="ADAL" clId="{1CEA567C-1688-4827-AAAD-D312B537055F}" dt="2023-07-28T16:05:09.634" v="5135" actId="1076"/>
          <ac:picMkLst>
            <pc:docMk/>
            <pc:sldMk cId="1172944847" sldId="282"/>
            <ac:picMk id="6" creationId="{6577DC1D-3DDA-1510-49AA-D2D9F606B10C}"/>
          </ac:picMkLst>
        </pc:picChg>
        <pc:picChg chg="add del mod">
          <ac:chgData name="Lorenzo Rinaldi" userId="77d5bfdd-3e88-4678-a8ff-024fe85681f6" providerId="ADAL" clId="{1CEA567C-1688-4827-AAAD-D312B537055F}" dt="2023-07-28T16:06:07.964" v="5152"/>
          <ac:picMkLst>
            <pc:docMk/>
            <pc:sldMk cId="1172944847" sldId="282"/>
            <ac:picMk id="8" creationId="{7ED2AA79-825D-DAFE-1758-4AA8DF32281A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0" creationId="{F07E86EA-3B53-C4AB-9952-251D2E235E88}"/>
          </ac:picMkLst>
        </pc:picChg>
        <pc:picChg chg="add mod">
          <ac:chgData name="Lorenzo Rinaldi" userId="77d5bfdd-3e88-4678-a8ff-024fe85681f6" providerId="ADAL" clId="{1CEA567C-1688-4827-AAAD-D312B537055F}" dt="2023-07-28T16:06:56.723" v="5164" actId="14100"/>
          <ac:picMkLst>
            <pc:docMk/>
            <pc:sldMk cId="1172944847" sldId="282"/>
            <ac:picMk id="11" creationId="{5E6545B0-3C55-2C8B-2A7B-5CCAE378DC35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2" creationId="{147EF486-74F4-29AE-E604-44E14DCB822F}"/>
          </ac:picMkLst>
        </pc:picChg>
        <pc:picChg chg="del">
          <ac:chgData name="Lorenzo Rinaldi" userId="77d5bfdd-3e88-4678-a8ff-024fe85681f6" providerId="ADAL" clId="{1CEA567C-1688-4827-AAAD-D312B537055F}" dt="2023-07-28T15:57:49.447" v="4180" actId="478"/>
          <ac:picMkLst>
            <pc:docMk/>
            <pc:sldMk cId="1172944847" sldId="282"/>
            <ac:picMk id="13" creationId="{704F277E-3B5B-273E-AC42-B749A46C4C2B}"/>
          </ac:picMkLst>
        </pc:picChg>
        <pc:picChg chg="add mod">
          <ac:chgData name="Lorenzo Rinaldi" userId="77d5bfdd-3e88-4678-a8ff-024fe85681f6" providerId="ADAL" clId="{1CEA567C-1688-4827-AAAD-D312B537055F}" dt="2023-07-28T16:07:48.344" v="5179" actId="1076"/>
          <ac:picMkLst>
            <pc:docMk/>
            <pc:sldMk cId="1172944847" sldId="282"/>
            <ac:picMk id="16" creationId="{21A6E6A5-0C4C-F35E-D8ED-267630B027A7}"/>
          </ac:picMkLst>
        </pc:picChg>
      </pc:sldChg>
      <pc:sldChg chg="del">
        <pc:chgData name="Lorenzo Rinaldi" userId="77d5bfdd-3e88-4678-a8ff-024fe85681f6" providerId="ADAL" clId="{1CEA567C-1688-4827-AAAD-D312B537055F}" dt="2023-07-28T14:52:59.843" v="473" actId="47"/>
        <pc:sldMkLst>
          <pc:docMk/>
          <pc:sldMk cId="325159960" sldId="32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29399867" sldId="325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1654875291" sldId="326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36537492" sldId="327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102391991" sldId="328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13492418" sldId="329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3333013376" sldId="330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135665190" sldId="331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475189048" sldId="332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462557242" sldId="333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583798041" sldId="334"/>
        </pc:sldMkLst>
      </pc:sldChg>
      <pc:sldChg chg="del">
        <pc:chgData name="Lorenzo Rinaldi" userId="77d5bfdd-3e88-4678-a8ff-024fe85681f6" providerId="ADAL" clId="{1CEA567C-1688-4827-AAAD-D312B537055F}" dt="2023-07-28T14:52:58.161" v="472" actId="47"/>
        <pc:sldMkLst>
          <pc:docMk/>
          <pc:sldMk cId="2821988273" sldId="335"/>
        </pc:sldMkLst>
      </pc:sldChg>
    </pc:docChg>
  </pc:docChgLst>
  <pc:docChgLst>
    <pc:chgData name="Lorenzo Rinaldi" userId="77d5bfdd-3e88-4678-a8ff-024fe85681f6" providerId="ADAL" clId="{31CFC6F0-8772-4AD9-9E55-C2E1A4D9CCC5}"/>
    <pc:docChg chg="undo custSel addSld delSld modSld sldOrd">
      <pc:chgData name="Lorenzo Rinaldi" userId="77d5bfdd-3e88-4678-a8ff-024fe85681f6" providerId="ADAL" clId="{31CFC6F0-8772-4AD9-9E55-C2E1A4D9CCC5}" dt="2023-07-22T06:17:53.070" v="948" actId="20577"/>
      <pc:docMkLst>
        <pc:docMk/>
      </pc:docMkLst>
      <pc:sldChg chg="modSp mod">
        <pc:chgData name="Lorenzo Rinaldi" userId="77d5bfdd-3e88-4678-a8ff-024fe85681f6" providerId="ADAL" clId="{31CFC6F0-8772-4AD9-9E55-C2E1A4D9CCC5}" dt="2023-07-22T06:17:53.070" v="948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7-22T05:47:51.795" v="564" actId="1036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7-22T05:53:55.991" v="671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7-22T05:48:40.043" v="575" actId="1076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7-22T05:53:40.060" v="670" actId="1076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7-22T05:56:18.983" v="722" actId="1035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7-22T05:58:01.275" v="737" actId="1076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7-22T05:58:39.707" v="742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</pc:docChg>
  </pc:docChgLst>
  <pc:docChgLst>
    <pc:chgData name="Helena Walters" userId="0082c520-c2c8-4944-9e5a-2aa07d58029d" providerId="ADAL" clId="{0819CCDC-6C6C-4A2B-A808-96BE37048B55}"/>
    <pc:docChg chg="modSld">
      <pc:chgData name="Helena Walters" userId="0082c520-c2c8-4944-9e5a-2aa07d58029d" providerId="ADAL" clId="{0819CCDC-6C6C-4A2B-A808-96BE37048B55}" dt="2024-04-19T10:03:03.700" v="3" actId="20577"/>
      <pc:docMkLst>
        <pc:docMk/>
      </pc:docMkLst>
      <pc:sldChg chg="modSp mod">
        <pc:chgData name="Helena Walters" userId="0082c520-c2c8-4944-9e5a-2aa07d58029d" providerId="ADAL" clId="{0819CCDC-6C6C-4A2B-A808-96BE37048B55}" dt="2024-04-19T10:03:03.700" v="3" actId="20577"/>
        <pc:sldMkLst>
          <pc:docMk/>
          <pc:sldMk cId="0" sldId="256"/>
        </pc:sldMkLst>
        <pc:spChg chg="mod">
          <ac:chgData name="Helena Walters" userId="0082c520-c2c8-4944-9e5a-2aa07d58029d" providerId="ADAL" clId="{0819CCDC-6C6C-4A2B-A808-96BE37048B55}" dt="2024-04-19T10:02:59.139" v="2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0819CCDC-6C6C-4A2B-A808-96BE37048B55}" dt="2024-04-19T10:03:03.700" v="3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0819CCDC-6C6C-4A2B-A808-96BE37048B55}" dt="2024-04-19T10:02:57.033" v="1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0819CCDC-6C6C-4A2B-A808-96BE37048B55}" dt="2024-04-19T10:02:42.936" v="0" actId="20577"/>
        <pc:sldMkLst>
          <pc:docMk/>
          <pc:sldMk cId="2378674815" sldId="336"/>
        </pc:sldMkLst>
        <pc:spChg chg="mod">
          <ac:chgData name="Helena Walters" userId="0082c520-c2c8-4944-9e5a-2aa07d58029d" providerId="ADAL" clId="{0819CCDC-6C6C-4A2B-A808-96BE37048B55}" dt="2024-04-19T10:02:42.936" v="0" actId="20577"/>
          <ac:spMkLst>
            <pc:docMk/>
            <pc:sldMk cId="2378674815" sldId="336"/>
            <ac:spMk id="7" creationId="{852439F6-8E4D-F9A3-1C4E-F47DFF0AB298}"/>
          </ac:spMkLst>
        </pc:sp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Nicolo' Golinucci" userId="af77fc62-6a85-4b10-b94f-9bff1a9c5999" providerId="ADAL" clId="{B9FD6F51-2EF1-4511-8C04-05A7EAF8E9DA}"/>
    <pc:docChg chg="modSld">
      <pc:chgData name="Nicolo' Golinucci" userId="af77fc62-6a85-4b10-b94f-9bff1a9c5999" providerId="ADAL" clId="{B9FD6F51-2EF1-4511-8C04-05A7EAF8E9DA}" dt="2023-08-18T12:24:22.262" v="0"/>
      <pc:docMkLst>
        <pc:docMk/>
      </pc:docMkLst>
      <pc:sldChg chg="addSp modSp">
        <pc:chgData name="Nicolo' Golinucci" userId="af77fc62-6a85-4b10-b94f-9bff1a9c5999" providerId="ADAL" clId="{B9FD6F51-2EF1-4511-8C04-05A7EAF8E9DA}" dt="2023-08-18T12:24:22.262" v="0"/>
        <pc:sldMkLst>
          <pc:docMk/>
          <pc:sldMk cId="2559802330" sldId="256"/>
        </pc:sldMkLst>
        <pc:spChg chg="add mod">
          <ac:chgData name="Nicolo' Golinucci" userId="af77fc62-6a85-4b10-b94f-9bff1a9c5999" providerId="ADAL" clId="{B9FD6F51-2EF1-4511-8C04-05A7EAF8E9DA}" dt="2023-08-18T12:24:22.262" v="0"/>
          <ac:spMkLst>
            <pc:docMk/>
            <pc:sldMk cId="2559802330" sldId="256"/>
            <ac:spMk id="2" creationId="{FE4E8B02-40B0-E25F-1360-B3B94C43F4DC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6D046246-284C-42C5-B60D-94947394D8D1}"/>
    <pc:docChg chg="undo custSel addSld delSld modSld sldOrd">
      <pc:chgData name="Lorenzo Rinaldi" userId="77d5bfdd-3e88-4678-a8ff-024fe85681f6" providerId="ADAL" clId="{6D046246-284C-42C5-B60D-94947394D8D1}" dt="2023-07-24T08:38:32.460" v="2784" actId="1076"/>
      <pc:docMkLst>
        <pc:docMk/>
      </pc:docMkLst>
      <pc:sldChg chg="modSp mod">
        <pc:chgData name="Lorenzo Rinaldi" userId="77d5bfdd-3e88-4678-a8ff-024fe85681f6" providerId="ADAL" clId="{6D046246-284C-42C5-B60D-94947394D8D1}" dt="2023-07-24T07:09:27.606" v="22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6D046246-284C-42C5-B60D-94947394D8D1}" dt="2023-07-24T07:09:27.606" v="22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6D046246-284C-42C5-B60D-94947394D8D1}" dt="2023-07-24T08:07:16.383" v="266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6D046246-284C-42C5-B60D-94947394D8D1}" dt="2023-07-24T08:07:16.383" v="2662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6D046246-284C-42C5-B60D-94947394D8D1}" dt="2023-07-24T07:45:50.185" v="1047" actId="1076"/>
        <pc:sldMkLst>
          <pc:docMk/>
          <pc:sldMk cId="3105644210" sldId="279"/>
        </pc:sldMkLst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" creationId="{481CFE18-F803-2AE2-5D2B-A3101F88BB4D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38.693" v="589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5" creationId="{A8923CB4-71D3-A6F5-C540-D67706E02895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7" creationId="{927C4A89-D9AD-459C-756C-7762E4AA2416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10" creationId="{D4E2809A-7433-4A26-90FC-D09B287FF97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1" creationId="{BCB145E8-DAEE-A708-ECCD-DA344B4CBD8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2" creationId="{59CEB2BE-9194-2F2F-681B-6781067C44D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3" creationId="{DBB04461-9934-E0AE-8D4A-7C3C98AEEB9C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4" creationId="{09DD4C39-C68E-1F7F-7ACB-484E0DB5119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5" creationId="{CD3A6BF0-936B-68D3-BF2F-77FF5338C8FF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6" creationId="{EE4BA7AE-CC98-FAAF-49EB-3E104E03579D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7" creationId="{D6AAFA3A-5CBB-2EC1-5696-CFB614645DC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8" creationId="{3A9E8CAD-6651-D358-2833-3BA864F0B6DA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9" creationId="{F83B3C05-681A-DCA1-8FE8-8985B9D146EF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20" creationId="{95CF5B64-3EE5-0DD2-FDCE-6DF69C5A9B47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1" creationId="{17C3A032-746A-869D-D510-7C83659ED09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4" creationId="{3CF354B2-62E0-43FF-6690-D433A16AAF1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9" creationId="{5E4FE252-3010-EA42-B4F9-B134DE99C440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0" creationId="{2F4442DB-7602-25BF-9C76-5FBD959A5593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1" creationId="{D53AA35E-8F08-6E25-73B0-7C13A1032AF6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2" creationId="{4093E4F7-C61E-1533-2DEB-E8D97ACB7968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3" creationId="{6D610B82-D4C3-1C2A-ACCA-C08A87382CD1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4" creationId="{9600F625-C677-1A54-2B9A-D2F81167500C}"/>
          </ac:spMkLst>
        </pc:spChg>
        <pc:spChg chg="add del mod">
          <ac:chgData name="Lorenzo Rinaldi" userId="77d5bfdd-3e88-4678-a8ff-024fe85681f6" providerId="ADAL" clId="{6D046246-284C-42C5-B60D-94947394D8D1}" dt="2023-07-24T07:13:02.196" v="224" actId="478"/>
          <ac:spMkLst>
            <pc:docMk/>
            <pc:sldMk cId="3105644210" sldId="279"/>
            <ac:spMk id="45" creationId="{E09CE30B-141B-B032-43D5-290575A92196}"/>
          </ac:spMkLst>
        </pc:spChg>
        <pc:spChg chg="add mod">
          <ac:chgData name="Lorenzo Rinaldi" userId="77d5bfdd-3e88-4678-a8ff-024fe85681f6" providerId="ADAL" clId="{6D046246-284C-42C5-B60D-94947394D8D1}" dt="2023-07-24T07:40:32.522" v="738" actId="113"/>
          <ac:spMkLst>
            <pc:docMk/>
            <pc:sldMk cId="3105644210" sldId="279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5:50.185" v="1047" actId="1076"/>
          <ac:spMkLst>
            <pc:docMk/>
            <pc:sldMk cId="3105644210" sldId="279"/>
            <ac:spMk id="49" creationId="{63594952-FFDE-50AB-FFA3-9F7DE251D42F}"/>
          </ac:spMkLst>
        </pc:spChg>
        <pc:spChg chg="add del mod">
          <ac:chgData name="Lorenzo Rinaldi" userId="77d5bfdd-3e88-4678-a8ff-024fe85681f6" providerId="ADAL" clId="{6D046246-284C-42C5-B60D-94947394D8D1}" dt="2023-07-24T07:45:13.069" v="1028" actId="478"/>
          <ac:spMkLst>
            <pc:docMk/>
            <pc:sldMk cId="3105644210" sldId="279"/>
            <ac:spMk id="50" creationId="{F2085FCC-6062-3E50-2235-B8EA2AF6597F}"/>
          </ac:spMkLst>
        </pc:s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9" creationId="{706C0224-3A4A-D61A-5CA9-E507937DB80C}"/>
          </ac:grpSpMkLst>
        </pc:gr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37" creationId="{A7A4EFCE-2C98-FEC3-B492-E0CFBEDC9317}"/>
          </ac:grpSpMkLst>
        </pc:grpChg>
        <pc:grpChg chg="add del mod">
          <ac:chgData name="Lorenzo Rinaldi" userId="77d5bfdd-3e88-4678-a8ff-024fe85681f6" providerId="ADAL" clId="{6D046246-284C-42C5-B60D-94947394D8D1}" dt="2023-07-24T07:13:39.277" v="291" actId="165"/>
          <ac:grpSpMkLst>
            <pc:docMk/>
            <pc:sldMk cId="3105644210" sldId="279"/>
            <ac:grpSpMk id="46" creationId="{9E61A391-3B0F-3A40-8495-330F3B5DC00A}"/>
          </ac:grpSpMkLst>
        </pc:grpChg>
        <pc:grpChg chg="add mod">
          <ac:chgData name="Lorenzo Rinaldi" userId="77d5bfdd-3e88-4678-a8ff-024fe85681f6" providerId="ADAL" clId="{6D046246-284C-42C5-B60D-94947394D8D1}" dt="2023-07-24T07:45:45.640" v="1046" actId="1076"/>
          <ac:grpSpMkLst>
            <pc:docMk/>
            <pc:sldMk cId="3105644210" sldId="279"/>
            <ac:grpSpMk id="51" creationId="{5F8F8A09-9A24-D553-D7D7-FAE71122D3CA}"/>
          </ac:grpSpMkLst>
        </pc:grp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6" creationId="{02A29594-CE7D-8AC4-4A2A-D594676BACD6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7" creationId="{BA00E813-F492-2BEC-FE34-A512A513646E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8" creationId="{6BF5BA0A-68BB-5B01-E8AB-AFEE91CB8DA7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36" creationId="{31E0CE10-7F50-855B-EAF8-8C52FD795427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8" creationId="{C4A2E620-B101-4603-E9AF-EBC4C8A7DAA2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9" creationId="{3B5794BA-4679-7C4B-2CD6-ECD3EBB63DB0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1" creationId="{E0A76838-748E-EFCA-5F21-AE43CEFF4224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45:39.769" v="1045" actId="404"/>
          <ac:picMkLst>
            <pc:docMk/>
            <pc:sldMk cId="3105644210" sldId="279"/>
            <ac:picMk id="48" creationId="{EB088A82-9A40-B744-FD8A-845A8A479A2F}"/>
          </ac:picMkLst>
        </pc:pic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6" creationId="{0C2ACBEC-BFE5-49BF-0DFB-60CC2AC70C15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8" creationId="{AAACADEA-BCDA-2251-6F86-BCB9CEF0875D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2" creationId="{56A0DE6A-A74D-97BC-4701-248F6936CB84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3" creationId="{DD9407A1-9B04-92E4-1D30-865A4BE06B12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5" creationId="{872482C2-58C3-5B7D-47FC-0692AB773C59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3" creationId="{42A38D8A-2B38-68F1-839E-9ED25C13C4B7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4" creationId="{126C0D5C-FE02-D1D5-1AB1-98AFBA59D47C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5" creationId="{503AF139-0A06-D490-F1DD-262569641C9B}"/>
          </ac:cxnSpMkLst>
        </pc:cxnChg>
        <pc:cxnChg chg="mod">
          <ac:chgData name="Lorenzo Rinaldi" userId="77d5bfdd-3e88-4678-a8ff-024fe85681f6" providerId="ADAL" clId="{6D046246-284C-42C5-B60D-94947394D8D1}" dt="2023-07-24T07:13:39.277" v="291" actId="165"/>
          <ac:cxnSpMkLst>
            <pc:docMk/>
            <pc:sldMk cId="3105644210" sldId="279"/>
            <ac:cxnSpMk id="40" creationId="{C39D245E-3FC3-99A6-D040-2D8DF02C7E0B}"/>
          </ac:cxnSpMkLst>
        </pc:cxnChg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376992231" sldId="313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752441815" sldId="314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575030830" sldId="315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701992939" sldId="316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4071215546" sldId="317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43595051" sldId="318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611889378" sldId="321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99360677" sldId="322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1091464" sldId="323"/>
        </pc:sldMkLst>
      </pc:sldChg>
      <pc:sldChg chg="addSp delSp modSp mod">
        <pc:chgData name="Lorenzo Rinaldi" userId="77d5bfdd-3e88-4678-a8ff-024fe85681f6" providerId="ADAL" clId="{6D046246-284C-42C5-B60D-94947394D8D1}" dt="2023-07-24T08:38:32.460" v="2784" actId="1076"/>
        <pc:sldMkLst>
          <pc:docMk/>
          <pc:sldMk cId="325159960" sldId="324"/>
        </pc:sldMkLst>
        <pc:spChg chg="mod">
          <ac:chgData name="Lorenzo Rinaldi" userId="77d5bfdd-3e88-4678-a8ff-024fe85681f6" providerId="ADAL" clId="{6D046246-284C-42C5-B60D-94947394D8D1}" dt="2023-07-24T08:37:10.369" v="2714" actId="113"/>
          <ac:spMkLst>
            <pc:docMk/>
            <pc:sldMk cId="325159960" sldId="324"/>
            <ac:spMk id="2" creationId="{3DD59371-A748-BFD3-7449-A19F9785CB3A}"/>
          </ac:spMkLst>
        </pc:spChg>
        <pc:spChg chg="del mod">
          <ac:chgData name="Lorenzo Rinaldi" userId="77d5bfdd-3e88-4678-a8ff-024fe85681f6" providerId="ADAL" clId="{6D046246-284C-42C5-B60D-94947394D8D1}" dt="2023-07-24T08:05:57.418" v="2507" actId="478"/>
          <ac:spMkLst>
            <pc:docMk/>
            <pc:sldMk cId="325159960" sldId="324"/>
            <ac:spMk id="3" creationId="{147C5711-1E96-2BC1-D1F6-5B735575E2DF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3" creationId="{C48B9765-D10D-498C-8F0C-7533C82FE368}"/>
          </ac:spMkLst>
        </pc:spChg>
        <pc:spChg chg="mod">
          <ac:chgData name="Lorenzo Rinaldi" userId="77d5bfdd-3e88-4678-a8ff-024fe85681f6" providerId="ADAL" clId="{6D046246-284C-42C5-B60D-94947394D8D1}" dt="2023-07-24T08:36:56.933" v="2690" actId="20577"/>
          <ac:spMkLst>
            <pc:docMk/>
            <pc:sldMk cId="325159960" sldId="324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8:05:49.288" v="2505" actId="478"/>
          <ac:spMkLst>
            <pc:docMk/>
            <pc:sldMk cId="325159960" sldId="324"/>
            <ac:spMk id="5" creationId="{B0078792-25AE-9FAE-FCF6-B61FD29CB98C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5" creationId="{D4444DDB-8796-2BCF-10C3-1A52ABBBAA9B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7:38:44.067" v="704" actId="2711"/>
        <pc:sldMkLst>
          <pc:docMk/>
          <pc:sldMk cId="4129399867" sldId="325"/>
        </pc:sldMkLst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43.968" v="590"/>
          <ac:spMkLst>
            <pc:docMk/>
            <pc:sldMk cId="4129399867" sldId="325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7:34:44.072" v="490" actId="478"/>
          <ac:spMkLst>
            <pc:docMk/>
            <pc:sldMk cId="4129399867" sldId="325"/>
            <ac:spMk id="7" creationId="{18AA87E5-32F2-3EBD-869C-3506AF71E74C}"/>
          </ac:spMkLst>
        </pc:spChg>
        <pc:spChg chg="add del mod">
          <ac:chgData name="Lorenzo Rinaldi" userId="77d5bfdd-3e88-4678-a8ff-024fe85681f6" providerId="ADAL" clId="{6D046246-284C-42C5-B60D-94947394D8D1}" dt="2023-07-24T07:37:13.053" v="631" actId="478"/>
          <ac:spMkLst>
            <pc:docMk/>
            <pc:sldMk cId="4129399867" sldId="325"/>
            <ac:spMk id="11" creationId="{3BE79738-2BE5-B451-44BA-E7D8268750E0}"/>
          </ac:spMkLst>
        </pc:spChg>
        <pc:spChg chg="add mod">
          <ac:chgData name="Lorenzo Rinaldi" userId="77d5bfdd-3e88-4678-a8ff-024fe85681f6" providerId="ADAL" clId="{6D046246-284C-42C5-B60D-94947394D8D1}" dt="2023-07-24T07:37:44.202" v="657" actId="1036"/>
          <ac:spMkLst>
            <pc:docMk/>
            <pc:sldMk cId="4129399867" sldId="325"/>
            <ac:spMk id="12" creationId="{47298741-98F0-E06F-C244-C4BB0900608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3" creationId="{8323393A-3F73-0968-E03D-8DE5D07CB6FF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4" creationId="{777633B6-DDCA-E15E-6FA5-33E770E0E6D8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8" creationId="{EE47B656-AA7F-4DD3-287A-A82018D2ED2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9" creationId="{7DEE33AA-5E9F-7005-D1F4-A51342D4A5D7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4" creationId="{9600F625-C677-1A54-2B9A-D2F81167500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6" creationId="{08C3F488-1FE2-189F-DE63-DE7D70F297C4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8" creationId="{C051BB49-A4F4-A146-CD54-15C2050D25A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9" creationId="{8AB9CFBC-B044-06C9-98F7-33A4900DE70A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2" creationId="{4BFA1724-06C6-6AE5-7EAC-83D6580F8E8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4" creationId="{5EE081F2-EF36-7FB4-E222-33410BCF3ECE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7" creationId="{D6F669E1-914F-D3DA-C939-20DDDE4C20A3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9" creationId="{6A2C2CB9-E42F-6A05-B554-C27375C6134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60" creationId="{2B3CE94D-F724-8263-8A1F-6A9BA0676144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3" creationId="{C03BA777-80E8-249A-E8CE-00E5961D6AB7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4" creationId="{D884847C-F2DB-6A8F-C1DE-C5660512AD62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8" creationId="{39E000C4-2D2C-1B7F-3137-90324F7566F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9" creationId="{D636F1A0-539D-290F-4284-09DC16FB2E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1" creationId="{4216B596-D8BA-CBF5-BBE3-C6111D81C5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2" creationId="{9BA1578C-DEAC-5B99-A31D-6D8A99525089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3" creationId="{63E86B98-6065-436C-CD6B-D1110C12CBC3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6" creationId="{2455D6D3-555A-D0D1-3698-F4BD6D818C8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8" creationId="{B0190054-CA38-7529-9C44-3A1FEB69C2D0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1" creationId="{DF730D2C-2D5B-5115-8AEA-9EB861E9817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3" creationId="{FF87324D-9075-E7D2-E9BA-5F14C7A94AEE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4" creationId="{0C1DF238-B128-6DC0-DE29-EC05F22E3AFD}"/>
          </ac:spMkLst>
        </pc:s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38:44.067" v="704" actId="2711"/>
          <ac:grpSpMkLst>
            <pc:docMk/>
            <pc:sldMk cId="4129399867" sldId="325"/>
            <ac:grpSpMk id="62" creationId="{C3BC0241-78A6-E526-68A5-8B3114D5C83D}"/>
          </ac:grpSpMkLst>
        </pc:grpChg>
        <pc:picChg chg="add del mod">
          <ac:chgData name="Lorenzo Rinaldi" userId="77d5bfdd-3e88-4678-a8ff-024fe85681f6" providerId="ADAL" clId="{6D046246-284C-42C5-B60D-94947394D8D1}" dt="2023-07-24T07:34:46.110" v="492" actId="478"/>
          <ac:picMkLst>
            <pc:docMk/>
            <pc:sldMk cId="4129399867" sldId="325"/>
            <ac:picMk id="5" creationId="{32CE8124-112B-6BEB-9841-6D305EE43EF8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5" creationId="{405DF2D7-0F62-DD57-E2AA-03C70983BFAB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6" creationId="{5317101C-03D1-C76A-7BAC-F5A590D473AA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5" creationId="{B3FA1867-555A-06D6-D844-DE28F8813FCE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6" creationId="{9AD93090-AD8B-E01B-7164-1A1AF0CEA7B1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8" creationId="{3262FBF4-EC2B-144A-5063-D4A34107520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61" creationId="{7CE6B94D-2AC7-AAE4-9A4A-0DFC6538A719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5" creationId="{12AE8C3C-4FB0-6100-B6E9-BD5EB04CD88F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6" creationId="{E8AF0E9E-0FF1-681F-7C62-58683B7BB07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79" creationId="{7F3DE0E7-2BFA-7BEA-0C41-0F2F81210D0C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0" creationId="{8A16AD0A-5E42-3345-5F2E-23E2767EA642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2" creationId="{0F3FB2EB-5EE1-2907-7CB9-4DA1FABA61C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5" creationId="{96573A1A-B314-2913-7138-DBF6D6F23847}"/>
          </ac:picMkLst>
        </pc:pic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17" creationId="{083DC5B7-FFA1-D394-FE5F-3331911A64BF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45" creationId="{D7B7D72B-E801-DFEC-1A03-003CF5B7A673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0" creationId="{FE564C2E-09A8-D6BE-E644-0B6658AC74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1" creationId="{E3F808B2-13D2-BC39-D6D3-D4144F4D0791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3" creationId="{25F0A0E4-5D6A-C8FB-CAE0-4D277655D21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67" creationId="{03F79886-707C-1854-B6B0-8F4FF7115DB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0" creationId="{F5AFF093-951D-940D-0D92-D9F9CC8ED7A0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4" creationId="{95DB07BC-DA9E-76A8-7B5E-BC552571D5F5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5" creationId="{27DC4B65-751E-5652-5B16-E875EBE560E7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7" creationId="{AF742343-12EC-998F-D087-0FEB6FDE8AA9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6:30.526" v="1106" actId="1036"/>
        <pc:sldMkLst>
          <pc:docMk/>
          <pc:sldMk cId="1654875291" sldId="326"/>
        </pc:sldMkLst>
        <pc:spChg chg="add mod">
          <ac:chgData name="Lorenzo Rinaldi" userId="77d5bfdd-3e88-4678-a8ff-024fe85681f6" providerId="ADAL" clId="{6D046246-284C-42C5-B60D-94947394D8D1}" dt="2023-07-24T07:46:23.153" v="1098" actId="1036"/>
          <ac:spMkLst>
            <pc:docMk/>
            <pc:sldMk cId="1654875291" sldId="326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4:20.103" v="995" actId="20577"/>
          <ac:spMkLst>
            <pc:docMk/>
            <pc:sldMk cId="1654875291" sldId="326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38:05.310" v="662" actId="478"/>
          <ac:spMkLst>
            <pc:docMk/>
            <pc:sldMk cId="1654875291" sldId="326"/>
            <ac:spMk id="12" creationId="{47298741-98F0-E06F-C244-C4BB0900608C}"/>
          </ac:spMkLst>
        </pc:spChg>
        <pc:grpChg chg="del">
          <ac:chgData name="Lorenzo Rinaldi" userId="77d5bfdd-3e88-4678-a8ff-024fe85681f6" providerId="ADAL" clId="{6D046246-284C-42C5-B60D-94947394D8D1}" dt="2023-07-24T07:38:05.310" v="662" actId="478"/>
          <ac:grpSpMkLst>
            <pc:docMk/>
            <pc:sldMk cId="1654875291" sldId="326"/>
            <ac:grpSpMk id="62" creationId="{C3BC0241-78A6-E526-68A5-8B3114D5C83D}"/>
          </ac:grpSpMkLst>
        </pc:grpChg>
        <pc:picChg chg="add mod">
          <ac:chgData name="Lorenzo Rinaldi" userId="77d5bfdd-3e88-4678-a8ff-024fe85681f6" providerId="ADAL" clId="{6D046246-284C-42C5-B60D-94947394D8D1}" dt="2023-07-24T07:46:30.526" v="1106" actId="1036"/>
          <ac:picMkLst>
            <pc:docMk/>
            <pc:sldMk cId="1654875291" sldId="326"/>
            <ac:picMk id="2" creationId="{EDCCE7B9-0A66-BD49-D810-2600111B00F0}"/>
          </ac:picMkLst>
        </pc:picChg>
      </pc:sldChg>
      <pc:sldChg chg="addSp delSp modSp add mod ord modAnim">
        <pc:chgData name="Lorenzo Rinaldi" userId="77d5bfdd-3e88-4678-a8ff-024fe85681f6" providerId="ADAL" clId="{6D046246-284C-42C5-B60D-94947394D8D1}" dt="2023-07-24T07:39:45.718" v="734" actId="14100"/>
        <pc:sldMkLst>
          <pc:docMk/>
          <pc:sldMk cId="436537492" sldId="327"/>
        </pc:sldMkLst>
        <pc:spChg chg="add mod">
          <ac:chgData name="Lorenzo Rinaldi" userId="77d5bfdd-3e88-4678-a8ff-024fe85681f6" providerId="ADAL" clId="{6D046246-284C-42C5-B60D-94947394D8D1}" dt="2023-07-24T07:39:45.718" v="734" actId="14100"/>
          <ac:spMkLst>
            <pc:docMk/>
            <pc:sldMk cId="436537492" sldId="327"/>
            <ac:spMk id="2" creationId="{8ACB3FDF-DFFE-6673-6683-E08E63A0F3D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" creationId="{4CE4D5F2-E4A8-DBF3-1B91-32CE3D6D9D21}"/>
          </ac:spMkLst>
        </pc:spChg>
        <pc:spChg chg="mod">
          <ac:chgData name="Lorenzo Rinaldi" userId="77d5bfdd-3e88-4678-a8ff-024fe85681f6" providerId="ADAL" clId="{6D046246-284C-42C5-B60D-94947394D8D1}" dt="2023-07-24T07:39:02.356" v="709" actId="2711"/>
          <ac:spMkLst>
            <pc:docMk/>
            <pc:sldMk cId="436537492" sldId="327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5" creationId="{D7DF7F4A-A4B0-68AD-CE5F-2E6B6B1D04D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6" creationId="{A7D2ED98-F0BF-8A08-09C6-6C046BF30A4A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7" creationId="{4DE27EE4-2F21-DD2D-1EEF-516EF2C1784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9" creationId="{CF973D9F-495D-2C33-7350-AC12564464BB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0" creationId="{6B6E9506-70C6-4280-836B-32511CA63C8F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1" creationId="{B0F30BC4-9AB6-4BAB-3E65-F4E4EF6557C2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2" creationId="{1146DEC0-BF1E-A86E-08E9-8BDD0E8FE93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3" creationId="{0419B42F-5A54-2CA7-E027-111B389D6ED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5" creationId="{14447B94-6203-C175-149C-4331776005C4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6" creationId="{EC2ABCA3-03BA-2A48-A39E-37003185255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7" creationId="{8E88B80B-9A0D-B89B-6263-DD717DF2CADF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8" creationId="{2DD562BF-4C00-7C5D-F9C3-60286F8A9CF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2" creationId="{7FB3EA7E-F038-8286-488E-82533076C1B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3" creationId="{B700C6D7-7893-A03B-FC49-C3B476563CB6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4" creationId="{7708E8C1-20A1-92F1-AD46-8E7CAC59CE0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5" creationId="{0DF7026A-139B-BBF6-7489-44B0DA4D5AA5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7" creationId="{1EB7AD9B-019F-ACF9-0AF0-17378C57AC43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8" creationId="{8DE2CBFD-A16D-AFE0-0BFD-C860191789E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9" creationId="{1A1C9572-BEBB-5702-1E96-C394990C4D9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0" creationId="{A3100B18-AF32-36AB-B149-797DB1D5B14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1" creationId="{108AE3DC-1D76-3F7B-C60B-D5AF63265BC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2" creationId="{59913CB5-D169-A75C-F2BF-AF781E96ED3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3" creationId="{7594506A-DC2F-028C-C8BD-A6885CC6DC5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4" creationId="{0E2F998E-0792-D9C4-4184-356DFB13423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5" creationId="{5A5FBB36-9DB5-CE7C-A7F1-398FEBF67E37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6" creationId="{2EE07D6E-C1D0-3BCA-425C-C938CE036AAE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7" creationId="{380DF4A7-4DB6-CA07-4BF7-6492AFE911E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8" creationId="{7F47F7B7-813C-3374-D3C5-27BFB0CA5C4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9" creationId="{5E724DD0-24D2-825A-1F14-190805EAC41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0" creationId="{5AB353F7-84A8-E350-28B6-88CCCBF0EB5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1" creationId="{88CF8DD7-1588-E733-4547-946A5B73960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2" creationId="{3296F9DA-CC7D-1C92-5CEF-6CCA74160FA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3" creationId="{8755317B-0581-1DC6-3966-C7206F96707D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4" creationId="{529AF273-E162-0D16-A768-59318F45287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5" creationId="{4BD3FB99-789A-558C-2951-AAA1E25137CC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6" creationId="{587E73CC-06DF-675A-846E-6388DE8E3C9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7" creationId="{C3C5FB26-FB44-2D98-E975-424F37C12E6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8" creationId="{835FCA6B-6D5F-AC63-EBD5-B35E7F8523F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9" creationId="{8C9B4915-DFB0-4890-1435-EB467253CDC2}"/>
          </ac:spMkLst>
        </pc:spChg>
        <pc:spChg chg="add del mod">
          <ac:chgData name="Lorenzo Rinaldi" userId="77d5bfdd-3e88-4678-a8ff-024fe85681f6" providerId="ADAL" clId="{6D046246-284C-42C5-B60D-94947394D8D1}" dt="2023-07-24T07:39:19.925" v="714"/>
          <ac:spMkLst>
            <pc:docMk/>
            <pc:sldMk cId="436537492" sldId="327"/>
            <ac:spMk id="53" creationId="{04DDFC5D-49D5-B402-393E-86226F7A68F1}"/>
          </ac:spMkLst>
        </pc:spChg>
        <pc:spChg chg="add del mod">
          <ac:chgData name="Lorenzo Rinaldi" userId="77d5bfdd-3e88-4678-a8ff-024fe85681f6" providerId="ADAL" clId="{6D046246-284C-42C5-B60D-94947394D8D1}" dt="2023-07-24T07:39:24.456" v="716"/>
          <ac:spMkLst>
            <pc:docMk/>
            <pc:sldMk cId="436537492" sldId="327"/>
            <ac:spMk id="54" creationId="{9C9DC4C6-FE79-3937-3031-BCE98CA9EFD9}"/>
          </ac:spMkLst>
        </pc:s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8" creationId="{B02C79CC-588D-6001-4B39-D0E3A5C115FB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14" creationId="{4BE03390-5C28-D2DF-9437-9C9B00FEFD4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1" creationId="{015ADEE8-DDE0-D32D-52D7-1AB42390EF1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6" creationId="{DE6A799A-231C-C8D1-7937-3ADDACC70706}"/>
          </ac:grpSpMkLst>
        </pc:grp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0" creationId="{ED6E8DAA-F4DE-BC5F-3A38-949F970FFCC2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1" creationId="{CD8F6C98-A10B-1F1F-7BA2-B435569150BE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2" creationId="{CD1D32F2-1687-B13B-50F2-BEDE28B99D9A}"/>
          </ac:picMkLst>
        </pc:pic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19" creationId="{CE1CA9D4-7926-DE10-D103-86F9C53E1D48}"/>
          </ac:cxnSpMkLst>
        </pc:cxn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20" creationId="{EE545FCA-2D02-D80F-DA4A-68E7EA1F0B65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3:54.012" v="958" actId="20577"/>
        <pc:sldMkLst>
          <pc:docMk/>
          <pc:sldMk cId="3102391991" sldId="328"/>
        </pc:sldMkLst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" creationId="{7D734994-7F3F-0831-E660-55C325AE2FED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5" creationId="{01FEFE51-9939-325A-3989-BEB9ACD4E97B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7" creationId="{C7EEEA82-DF78-2A95-67A4-89D7E4B81989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1" creationId="{F5FB8A49-0A42-C338-CFD3-0D0D4AED93A1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2" creationId="{A1412501-4EE1-9D07-708F-9B5142EFFA22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3" creationId="{D1DF0B18-8AD3-3783-7769-A713A2D3E346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4" creationId="{078E9DE1-A1A9-25DC-9E4C-69D1DF1F51E5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5" creationId="{3DDEDD00-8AF3-D2EC-0AEF-56D3136A6DD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4" creationId="{9600F625-C677-1A54-2B9A-D2F81167500C}"/>
          </ac:spMkLst>
        </pc:spChg>
        <pc:spChg chg="mod">
          <ac:chgData name="Lorenzo Rinaldi" userId="77d5bfdd-3e88-4678-a8ff-024fe85681f6" providerId="ADAL" clId="{6D046246-284C-42C5-B60D-94947394D8D1}" dt="2023-07-24T07:40:29.959" v="737" actId="113"/>
          <ac:spMkLst>
            <pc:docMk/>
            <pc:sldMk cId="3102391991" sldId="328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2:54.463" v="861" actId="20577"/>
          <ac:spMkLst>
            <pc:docMk/>
            <pc:sldMk cId="3102391991" sldId="328"/>
            <ac:spMk id="48" creationId="{25D846DA-7C20-B3F3-1A7A-952B4B89FEAF}"/>
          </ac:spMkLst>
        </pc:spChg>
        <pc:spChg chg="add mod">
          <ac:chgData name="Lorenzo Rinaldi" userId="77d5bfdd-3e88-4678-a8ff-024fe85681f6" providerId="ADAL" clId="{6D046246-284C-42C5-B60D-94947394D8D1}" dt="2023-07-24T07:43:04.055" v="878" actId="465"/>
          <ac:spMkLst>
            <pc:docMk/>
            <pc:sldMk cId="3102391991" sldId="328"/>
            <ac:spMk id="49" creationId="{13F1D516-F6F7-B1D0-D548-DC09F0BFB7F0}"/>
          </ac:spMkLst>
        </pc:spChg>
        <pc:spChg chg="add mod">
          <ac:chgData name="Lorenzo Rinaldi" userId="77d5bfdd-3e88-4678-a8ff-024fe85681f6" providerId="ADAL" clId="{6D046246-284C-42C5-B60D-94947394D8D1}" dt="2023-07-24T07:43:54.012" v="958" actId="20577"/>
          <ac:spMkLst>
            <pc:docMk/>
            <pc:sldMk cId="3102391991" sldId="328"/>
            <ac:spMk id="50" creationId="{3879E0F9-5A32-2310-CBAB-3EC5780827B8}"/>
          </ac:spMkLst>
        </pc:s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41:04.039" v="746" actId="1076"/>
          <ac:grpSpMkLst>
            <pc:docMk/>
            <pc:sldMk cId="3102391991" sldId="328"/>
            <ac:grpSpMk id="46" creationId="{F074C20A-CE4B-416B-73F3-3B42FFDD4F5B}"/>
          </ac:grpSpMkLst>
        </pc:grpChg>
        <pc:picChg chg="add mod">
          <ac:chgData name="Lorenzo Rinaldi" userId="77d5bfdd-3e88-4678-a8ff-024fe85681f6" providerId="ADAL" clId="{6D046246-284C-42C5-B60D-94947394D8D1}" dt="2023-07-24T07:40:48.310" v="741" actId="164"/>
          <ac:picMkLst>
            <pc:docMk/>
            <pc:sldMk cId="3102391991" sldId="328"/>
            <ac:picMk id="16" creationId="{844CA2E2-3E50-D938-DF73-69EF4AC6B4FA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2" creationId="{5F0F813B-7941-B45C-2753-FB30FD60C6C9}"/>
          </ac:picMkLst>
        </pc:pic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7" creationId="{2365DFAA-734F-3180-05DE-479DB6588C91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8" creationId="{1B3265EC-0B57-8EBB-997E-4C9177DD867A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9" creationId="{B6F48189-CC21-BEC5-2170-93B1484F22E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45" creationId="{70D91810-71D0-14B1-63C6-81DAEC28DA7C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59:18.034" v="1983" actId="1076"/>
        <pc:sldMkLst>
          <pc:docMk/>
          <pc:sldMk cId="213492418" sldId="329"/>
        </pc:sldMkLst>
        <pc:spChg chg="del">
          <ac:chgData name="Lorenzo Rinaldi" userId="77d5bfdd-3e88-4678-a8ff-024fe85681f6" providerId="ADAL" clId="{6D046246-284C-42C5-B60D-94947394D8D1}" dt="2023-07-24T07:46:47.233" v="1108" actId="478"/>
          <ac:spMkLst>
            <pc:docMk/>
            <pc:sldMk cId="213492418" sldId="329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7:08.146" v="1178" actId="20577"/>
          <ac:spMkLst>
            <pc:docMk/>
            <pc:sldMk cId="213492418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7:54:03.652" v="1537" actId="207"/>
          <ac:spMkLst>
            <pc:docMk/>
            <pc:sldMk cId="213492418" sldId="329"/>
            <ac:spMk id="6" creationId="{3724F0D1-4560-1A22-5AF9-200793037CD9}"/>
          </ac:spMkLst>
        </pc:spChg>
        <pc:spChg chg="mod">
          <ac:chgData name="Lorenzo Rinaldi" userId="77d5bfdd-3e88-4678-a8ff-024fe85681f6" providerId="ADAL" clId="{6D046246-284C-42C5-B60D-94947394D8D1}" dt="2023-07-24T07:54:04.447" v="1538" actId="1036"/>
          <ac:spMkLst>
            <pc:docMk/>
            <pc:sldMk cId="213492418" sldId="329"/>
            <ac:spMk id="7" creationId="{A112D1AA-ADBF-B833-D326-5F702E2BC2FC}"/>
          </ac:spMkLst>
        </pc:spChg>
        <pc:spChg chg="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8" creationId="{507232C2-6325-177B-FB34-0B4D7C1AFAE8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0" creationId="{DAFCA11D-3018-387C-4E14-E867717A13ED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1" creationId="{D9C88456-C078-6EA0-53D0-D668B802CFF2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2" creationId="{D415B04C-0949-17DA-0FEA-F45F2043111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3" creationId="{28867A8A-7B41-07C0-149B-9ECD2E2A833C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4" creationId="{94D5079F-C061-75EC-286F-6B51444E5D90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5" creationId="{597B0DF8-5D4D-05E4-DF43-A74B338D5D49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6" creationId="{ACB8BB3D-8422-6BE0-7BEF-BE2CC1EDAF5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7" creationId="{8B215908-09D3-68D9-2D43-CB5CEE2080F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8" creationId="{3104B836-98D9-BB32-7B15-3CBAB26FA75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9" creationId="{D46940E1-FD55-32B4-DCFF-9C66BA16F3B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0" creationId="{E9A2CD76-350D-26A6-5FBE-387EB587D193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1" creationId="{C5086CAE-B2E5-329F-4B67-DD87476B0FF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2" creationId="{300FB163-385F-C7DB-80D5-172C7454B6C4}"/>
          </ac:spMkLst>
        </pc:spChg>
        <pc:spChg chg="add mod">
          <ac:chgData name="Lorenzo Rinaldi" userId="77d5bfdd-3e88-4678-a8ff-024fe85681f6" providerId="ADAL" clId="{6D046246-284C-42C5-B60D-94947394D8D1}" dt="2023-07-24T07:59:18.034" v="1983" actId="1076"/>
          <ac:spMkLst>
            <pc:docMk/>
            <pc:sldMk cId="213492418" sldId="329"/>
            <ac:spMk id="23" creationId="{CB24A401-71B2-C385-60A3-20D2C9DCB1AE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4" creationId="{1A2F1741-BAE4-C12D-E3A6-65DAE08919F3}"/>
          </ac:spMkLst>
        </pc:spChg>
        <pc:spChg chg="add del mod">
          <ac:chgData name="Lorenzo Rinaldi" userId="77d5bfdd-3e88-4678-a8ff-024fe85681f6" providerId="ADAL" clId="{6D046246-284C-42C5-B60D-94947394D8D1}" dt="2023-07-24T07:48:04.686" v="1189" actId="478"/>
          <ac:spMkLst>
            <pc:docMk/>
            <pc:sldMk cId="213492418" sldId="329"/>
            <ac:spMk id="25" creationId="{B439677D-FE7D-3E19-6405-FE2062F6FA42}"/>
          </ac:spMkLst>
        </pc:spChg>
        <pc:spChg chg="add mod">
          <ac:chgData name="Lorenzo Rinaldi" userId="77d5bfdd-3e88-4678-a8ff-024fe85681f6" providerId="ADAL" clId="{6D046246-284C-42C5-B60D-94947394D8D1}" dt="2023-07-24T07:57:27.420" v="1754" actId="20577"/>
          <ac:spMkLst>
            <pc:docMk/>
            <pc:sldMk cId="213492418" sldId="329"/>
            <ac:spMk id="27" creationId="{93C89325-BC24-2299-5F9D-FBA055571721}"/>
          </ac:spMkLst>
        </pc:spChg>
        <pc:grpChg chg="add mod">
          <ac:chgData name="Lorenzo Rinaldi" userId="77d5bfdd-3e88-4678-a8ff-024fe85681f6" providerId="ADAL" clId="{6D046246-284C-42C5-B60D-94947394D8D1}" dt="2023-07-24T07:47:37.909" v="1184" actId="404"/>
          <ac:grpSpMkLst>
            <pc:docMk/>
            <pc:sldMk cId="213492418" sldId="329"/>
            <ac:grpSpMk id="5" creationId="{9A741E1E-798D-CA40-3CF1-AEFE4629C5E3}"/>
          </ac:grpSpMkLst>
        </pc:grpChg>
        <pc:grpChg chg="add mod">
          <ac:chgData name="Lorenzo Rinaldi" userId="77d5bfdd-3e88-4678-a8ff-024fe85681f6" providerId="ADAL" clId="{6D046246-284C-42C5-B60D-94947394D8D1}" dt="2023-07-24T07:47:48.999" v="1185" actId="1076"/>
          <ac:grpSpMkLst>
            <pc:docMk/>
            <pc:sldMk cId="213492418" sldId="329"/>
            <ac:grpSpMk id="26" creationId="{39F6AFB2-92A2-0218-B625-A4DF1840AE0B}"/>
          </ac:grpSpMkLst>
        </pc:grpChg>
        <pc:picChg chg="del">
          <ac:chgData name="Lorenzo Rinaldi" userId="77d5bfdd-3e88-4678-a8ff-024fe85681f6" providerId="ADAL" clId="{6D046246-284C-42C5-B60D-94947394D8D1}" dt="2023-07-24T07:46:47.233" v="1108" actId="478"/>
          <ac:picMkLst>
            <pc:docMk/>
            <pc:sldMk cId="213492418" sldId="329"/>
            <ac:picMk id="2" creationId="{EDCCE7B9-0A66-BD49-D810-2600111B00F0}"/>
          </ac:picMkLst>
        </pc:picChg>
        <pc:picChg chg="add mod">
          <ac:chgData name="Lorenzo Rinaldi" userId="77d5bfdd-3e88-4678-a8ff-024fe85681f6" providerId="ADAL" clId="{6D046246-284C-42C5-B60D-94947394D8D1}" dt="2023-07-24T07:47:37.909" v="1184" actId="404"/>
          <ac:picMkLst>
            <pc:docMk/>
            <pc:sldMk cId="213492418" sldId="329"/>
            <ac:picMk id="9" creationId="{8DE17D52-18EE-E309-9DC3-05FF87446F2D}"/>
          </ac:picMkLst>
        </pc:picChg>
      </pc:sldChg>
      <pc:sldChg chg="addSp delSp modSp add mod modAnim">
        <pc:chgData name="Lorenzo Rinaldi" userId="77d5bfdd-3e88-4678-a8ff-024fe85681f6" providerId="ADAL" clId="{6D046246-284C-42C5-B60D-94947394D8D1}" dt="2023-07-24T07:59:13.620" v="1982" actId="1076"/>
        <pc:sldMkLst>
          <pc:docMk/>
          <pc:sldMk cId="3333013376" sldId="330"/>
        </pc:sldMkLst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" creationId="{438B4201-A82E-2407-521D-337ECABB1CA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8" creationId="{0088A096-60BF-8857-C0D9-42C5C102F928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0" creationId="{92F59664-8BE3-CEE2-71E2-5D115314E12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1" creationId="{5614C9AC-4DA6-C590-898E-C680F91DA86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2" creationId="{DA3F7E80-D8E6-D52E-2383-5178914EA6FE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3" creationId="{EFC7CFDC-1EBA-FD5C-0328-4AD7E928F4F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4" creationId="{43C07F7A-F93A-68A9-2DD2-AA5989BACC42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5" creationId="{822EF7A3-C258-5479-8F2B-8A577D3213A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6" creationId="{1771F5E8-3F0A-3508-F641-43A029E450C7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7" creationId="{0C09F3FB-A76E-31E2-8DC5-B3283A7160D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8" creationId="{EA4F11A8-29E0-0802-99E9-82034E6E84B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9" creationId="{E4DD0266-3579-E0FE-DB02-EEF4D108128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0" creationId="{7EBD85C2-2B1E-E23C-B431-0816D812E20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1" creationId="{75A8C540-4EFD-3569-3C48-280B673D1CDC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2" creationId="{F5DE0E1D-3412-4D4C-11F4-F65ED719264F}"/>
          </ac:spMkLst>
        </pc:spChg>
        <pc:spChg chg="add mod">
          <ac:chgData name="Lorenzo Rinaldi" userId="77d5bfdd-3e88-4678-a8ff-024fe85681f6" providerId="ADAL" clId="{6D046246-284C-42C5-B60D-94947394D8D1}" dt="2023-07-24T07:59:13.620" v="1982" actId="1076"/>
          <ac:spMkLst>
            <pc:docMk/>
            <pc:sldMk cId="3333013376" sldId="330"/>
            <ac:spMk id="43" creationId="{E9CB3EE5-E9C5-DF44-D499-1C47035FBE75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4" creationId="{DE8EED9A-C1C7-7AB6-897E-BF785B2A5434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5" creationId="{18FE6943-72C3-3891-E13E-2F5B817C1281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6" creationId="{D64D1FDF-34C3-C68B-C020-662CC10AB86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1" creationId="{49BA5ED7-2012-FC85-1E10-75F7A054152B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2" creationId="{476278D8-439F-D8DF-6B12-7D66C297C86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3" creationId="{217A820A-2707-10EC-46B0-98202E60264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4" creationId="{9D247AB9-C7F6-8A88-6BC2-4A54A31B16A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5" creationId="{11AE5FF7-C658-30EC-5703-5915E061A1F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6" creationId="{37BA0E17-2EC3-BA6E-380F-3F55BAAF31E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7" creationId="{DFD007A7-DB45-7C0B-5164-0045662F2E9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8" creationId="{A0AF4307-6F75-C176-34CB-1403C18D49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9" creationId="{DD627A3D-F438-CE23-BE9F-51B04FD49687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0" creationId="{69BA7569-6DAD-D020-6B2D-18BF59209A0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1" creationId="{FF46D0CE-F4A4-F6C4-8312-95F30CA8B2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2" creationId="{527133CE-5ABC-73F9-A7D8-A19BD8A74388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3" creationId="{001BE4DB-CC48-31DA-92BE-B39AE680E09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4" creationId="{DDFF9115-7246-2BFF-D0DE-CF420DC7DEBA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5" creationId="{50277A16-C863-F9F8-F415-24A521FE0C0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6" creationId="{CB7E3705-68B0-3793-E4B3-55CC9B9AB22D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7" creationId="{09768E92-3987-EC32-BFA6-933895EF2493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8" creationId="{BDCE8990-129F-FE65-A485-EFB7FBD2FF6C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9" creationId="{CE594E89-FA4E-5CED-66A8-20AEFCC2DFC0}"/>
          </ac:spMkLst>
        </pc:spChg>
        <pc:spChg chg="add mod">
          <ac:chgData name="Lorenzo Rinaldi" userId="77d5bfdd-3e88-4678-a8ff-024fe85681f6" providerId="ADAL" clId="{6D046246-284C-42C5-B60D-94947394D8D1}" dt="2023-07-24T07:57:36.454" v="1776" actId="20577"/>
          <ac:spMkLst>
            <pc:docMk/>
            <pc:sldMk cId="3333013376" sldId="330"/>
            <ac:spMk id="70" creationId="{C5D80607-CA26-343C-0ACA-9D432A70F486}"/>
          </ac:spMkLst>
        </pc:s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2" creationId="{1455BBC3-8511-26E6-3346-7712A0E14993}"/>
          </ac:grpSpMkLst>
        </pc:grpChg>
        <pc:grpChg chg="del">
          <ac:chgData name="Lorenzo Rinaldi" userId="77d5bfdd-3e88-4678-a8ff-024fe85681f6" providerId="ADAL" clId="{6D046246-284C-42C5-B60D-94947394D8D1}" dt="2023-07-24T07:48:11.439" v="1191" actId="478"/>
          <ac:grpSpMkLst>
            <pc:docMk/>
            <pc:sldMk cId="3333013376" sldId="330"/>
            <ac:grpSpMk id="26" creationId="{39F6AFB2-92A2-0218-B625-A4DF1840AE0B}"/>
          </ac:grpSpMkLst>
        </pc:gr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47" creationId="{5526A12E-E698-207B-5CEF-0FBF55EF71A1}"/>
          </ac:grpSpMkLst>
        </pc:grpChg>
        <pc:grpChg chg="add del mod">
          <ac:chgData name="Lorenzo Rinaldi" userId="77d5bfdd-3e88-4678-a8ff-024fe85681f6" providerId="ADAL" clId="{6D046246-284C-42C5-B60D-94947394D8D1}" dt="2023-07-24T07:49:11.001" v="1238" actId="478"/>
          <ac:grpSpMkLst>
            <pc:docMk/>
            <pc:sldMk cId="3333013376" sldId="330"/>
            <ac:grpSpMk id="48" creationId="{626B9E0C-07D3-AE66-C93F-BEBF4213EE62}"/>
          </ac:grpSpMkLst>
        </pc:grpChg>
        <pc:grpChg chg="mod">
          <ac:chgData name="Lorenzo Rinaldi" userId="77d5bfdd-3e88-4678-a8ff-024fe85681f6" providerId="ADAL" clId="{6D046246-284C-42C5-B60D-94947394D8D1}" dt="2023-07-24T07:48:47.325" v="1200"/>
          <ac:grpSpMkLst>
            <pc:docMk/>
            <pc:sldMk cId="3333013376" sldId="330"/>
            <ac:grpSpMk id="49" creationId="{FD26AC61-9BD9-D67C-C855-514C250AA50F}"/>
          </ac:grpSpMkLst>
        </pc:grpChg>
        <pc:picChg chg="add mod">
          <ac:chgData name="Lorenzo Rinaldi" userId="77d5bfdd-3e88-4678-a8ff-024fe85681f6" providerId="ADAL" clId="{6D046246-284C-42C5-B60D-94947394D8D1}" dt="2023-07-24T07:50:39.394" v="1283" actId="2711"/>
          <ac:picMkLst>
            <pc:docMk/>
            <pc:sldMk cId="3333013376" sldId="330"/>
            <ac:picMk id="29" creationId="{7EA29553-772D-0847-43D4-EC5446EE54A0}"/>
          </ac:picMkLst>
        </pc:picChg>
        <pc:picChg chg="mod">
          <ac:chgData name="Lorenzo Rinaldi" userId="77d5bfdd-3e88-4678-a8ff-024fe85681f6" providerId="ADAL" clId="{6D046246-284C-42C5-B60D-94947394D8D1}" dt="2023-07-24T07:48:47.325" v="1200"/>
          <ac:picMkLst>
            <pc:docMk/>
            <pc:sldMk cId="3333013376" sldId="330"/>
            <ac:picMk id="50" creationId="{20B337EE-D95C-7ED9-90A7-D4D241FEBAC2}"/>
          </ac:picMkLst>
        </pc:picChg>
      </pc:sldChg>
      <pc:sldChg chg="add del">
        <pc:chgData name="Lorenzo Rinaldi" userId="77d5bfdd-3e88-4678-a8ff-024fe85681f6" providerId="ADAL" clId="{6D046246-284C-42C5-B60D-94947394D8D1}" dt="2023-07-24T07:48:04.072" v="1188"/>
        <pc:sldMkLst>
          <pc:docMk/>
          <pc:sldMk cId="3902632523" sldId="330"/>
        </pc:sldMkLst>
      </pc:sldChg>
      <pc:sldChg chg="addSp delSp modSp add mod">
        <pc:chgData name="Lorenzo Rinaldi" userId="77d5bfdd-3e88-4678-a8ff-024fe85681f6" providerId="ADAL" clId="{6D046246-284C-42C5-B60D-94947394D8D1}" dt="2023-07-24T07:59:59.197" v="2072" actId="20577"/>
        <pc:sldMkLst>
          <pc:docMk/>
          <pc:sldMk cId="4135665190" sldId="331"/>
        </pc:sldMkLst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6" creationId="{F49D9316-72D1-2290-B48A-8146CA9746D6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7" creationId="{C75C4422-3F55-4E70-FC18-266C1EC81051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8" creationId="{06E8A55E-769E-2C9B-F5C2-429234BA20A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0" creationId="{954513BB-EC23-1150-363D-675CCC6446AA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1" creationId="{17447165-CBE5-FAA6-0939-0E556DA55BF0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2" creationId="{DF2BD83B-CDA2-E440-6983-98159C927104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3" creationId="{333C2035-15E8-64BE-3874-C6EA3011CCE6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4" creationId="{87A2144A-FB20-7978-64AE-01DA62A96A48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5" creationId="{421263FE-9BA8-C6EE-A67D-82A81C32BD3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6" creationId="{97559AE3-C0D0-14DC-E44B-DCFE08DF6967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7" creationId="{C8E0779F-4464-163C-2622-D2BBD801014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8" creationId="{C2B0494B-0F2D-66AA-EF2C-F6F717A71429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9" creationId="{85357595-999A-44F4-A94D-D610C63F9353}"/>
          </ac:spMkLst>
        </pc:spChg>
        <pc:spChg chg="add del mod">
          <ac:chgData name="Lorenzo Rinaldi" userId="77d5bfdd-3e88-4678-a8ff-024fe85681f6" providerId="ADAL" clId="{6D046246-284C-42C5-B60D-94947394D8D1}" dt="2023-07-24T07:55:39.712" v="1547" actId="478"/>
          <ac:spMkLst>
            <pc:docMk/>
            <pc:sldMk cId="4135665190" sldId="331"/>
            <ac:spMk id="20" creationId="{41A4C0BA-9039-1226-0C47-D57F7C7F7FE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5" creationId="{4E5B7737-E49F-B22C-653C-73B68125F0A0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6" creationId="{2BB16452-CBE4-E4BE-B342-D21FD337246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8" creationId="{22579195-FCBA-596A-B5A9-06120637F635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9" creationId="{3A9180C9-5763-5965-2250-85CCE6CAF1C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0" creationId="{538C01E3-94A2-5631-CFF1-F36B47CCA1A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1" creationId="{1797D82D-B587-B2A7-A64F-D88849CC220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2" creationId="{4DA7545B-86FB-01DF-3CE7-7D33D0E649E9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3" creationId="{BF874824-3CEA-E1A1-BD66-9CF7AF3EC1A8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4" creationId="{8F31E9A6-D068-A2EC-0C5D-2434F38C33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5" creationId="{D757D34A-B6F5-13D8-8E24-211C3162E72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6" creationId="{C6F29492-DAB0-D507-D664-A13F0D8B2F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7" creationId="{8366DF25-48BF-1409-B2E8-D4C4E0288A8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8" creationId="{208C78EE-E9B7-62AE-ED2C-0F4CF64F4D9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9" creationId="{30B0C776-82DF-A440-E795-A5B1C8D3D1DE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0" creationId="{217C2645-4D43-DF3A-21D5-CBBEC8C1538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1" creationId="{24A8BC57-3367-D8EC-3D0F-133A721B2D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2" creationId="{42C541AE-EDC0-5392-F7E4-8B02BF9102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3" creationId="{C6078940-47E2-4F0D-ED59-2D673725891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4" creationId="{8DD6D4C8-A773-581E-990F-D103BDF51A36}"/>
          </ac:spMkLst>
        </pc:spChg>
        <pc:spChg chg="add mod">
          <ac:chgData name="Lorenzo Rinaldi" userId="77d5bfdd-3e88-4678-a8ff-024fe85681f6" providerId="ADAL" clId="{6D046246-284C-42C5-B60D-94947394D8D1}" dt="2023-07-24T07:56:46.110" v="1703" actId="20577"/>
          <ac:spMkLst>
            <pc:docMk/>
            <pc:sldMk cId="4135665190" sldId="331"/>
            <ac:spMk id="65" creationId="{252E6B08-5EE3-56B0-C359-056ECEADE21D}"/>
          </ac:spMkLst>
        </pc:spChg>
        <pc:spChg chg="add mod">
          <ac:chgData name="Lorenzo Rinaldi" userId="77d5bfdd-3e88-4678-a8ff-024fe85681f6" providerId="ADAL" clId="{6D046246-284C-42C5-B60D-94947394D8D1}" dt="2023-07-24T07:59:59.197" v="2072" actId="20577"/>
          <ac:spMkLst>
            <pc:docMk/>
            <pc:sldMk cId="4135665190" sldId="331"/>
            <ac:spMk id="66" creationId="{C2F5651D-4FF4-17A5-5A79-69664D845269}"/>
          </ac:spMkLst>
        </pc:spChg>
        <pc:grpChg chg="add mod">
          <ac:chgData name="Lorenzo Rinaldi" userId="77d5bfdd-3e88-4678-a8ff-024fe85681f6" providerId="ADAL" clId="{6D046246-284C-42C5-B60D-94947394D8D1}" dt="2023-07-24T07:55:24.277" v="1542" actId="164"/>
          <ac:grpSpMkLst>
            <pc:docMk/>
            <pc:sldMk cId="4135665190" sldId="331"/>
            <ac:grpSpMk id="5" creationId="{2051D231-C22E-E724-7ED1-67926F8BCC07}"/>
          </ac:grpSpMkLst>
        </pc:grpChg>
        <pc:grpChg chg="add mod">
          <ac:chgData name="Lorenzo Rinaldi" userId="77d5bfdd-3e88-4678-a8ff-024fe85681f6" providerId="ADAL" clId="{6D046246-284C-42C5-B60D-94947394D8D1}" dt="2023-07-24T07:56:05.900" v="1585" actId="1037"/>
          <ac:grpSpMkLst>
            <pc:docMk/>
            <pc:sldMk cId="4135665190" sldId="331"/>
            <ac:grpSpMk id="21" creationId="{02777374-E5A4-1EE2-B159-EFD75F1A42FC}"/>
          </ac:grpSpMkLst>
        </pc:grpChg>
        <pc:grpChg chg="add del mod">
          <ac:chgData name="Lorenzo Rinaldi" userId="77d5bfdd-3e88-4678-a8ff-024fe85681f6" providerId="ADAL" clId="{6D046246-284C-42C5-B60D-94947394D8D1}" dt="2023-07-24T07:56:09.728" v="1586" actId="478"/>
          <ac:grpSpMkLst>
            <pc:docMk/>
            <pc:sldMk cId="4135665190" sldId="331"/>
            <ac:grpSpMk id="22" creationId="{40778122-153E-1E6E-C2AC-4A0A81CC08F7}"/>
          </ac:grpSpMkLst>
        </pc:grpChg>
        <pc:grpChg chg="mod">
          <ac:chgData name="Lorenzo Rinaldi" userId="77d5bfdd-3e88-4678-a8ff-024fe85681f6" providerId="ADAL" clId="{6D046246-284C-42C5-B60D-94947394D8D1}" dt="2023-07-24T07:55:54.851" v="1550"/>
          <ac:grpSpMkLst>
            <pc:docMk/>
            <pc:sldMk cId="4135665190" sldId="331"/>
            <ac:grpSpMk id="23" creationId="{AC9C5C7B-CCD5-BB84-9236-0FDCA5463629}"/>
          </ac:grpSpMkLst>
        </pc:grpChg>
        <pc:grpChg chg="del">
          <ac:chgData name="Lorenzo Rinaldi" userId="77d5bfdd-3e88-4678-a8ff-024fe85681f6" providerId="ADAL" clId="{6D046246-284C-42C5-B60D-94947394D8D1}" dt="2023-07-24T07:49:20.485" v="1240" actId="478"/>
          <ac:grpSpMkLst>
            <pc:docMk/>
            <pc:sldMk cId="4135665190" sldId="331"/>
            <ac:grpSpMk id="47" creationId="{5526A12E-E698-207B-5CEF-0FBF55EF71A1}"/>
          </ac:grpSpMkLst>
        </pc:grpChg>
        <pc:picChg chg="add mod">
          <ac:chgData name="Lorenzo Rinaldi" userId="77d5bfdd-3e88-4678-a8ff-024fe85681f6" providerId="ADAL" clId="{6D046246-284C-42C5-B60D-94947394D8D1}" dt="2023-07-24T07:55:24.277" v="1542" actId="164"/>
          <ac:picMkLst>
            <pc:docMk/>
            <pc:sldMk cId="4135665190" sldId="331"/>
            <ac:picMk id="9" creationId="{0EEB73B8-6A10-FEAC-A0CA-1CEC0116507E}"/>
          </ac:picMkLst>
        </pc:picChg>
        <pc:picChg chg="mod">
          <ac:chgData name="Lorenzo Rinaldi" userId="77d5bfdd-3e88-4678-a8ff-024fe85681f6" providerId="ADAL" clId="{6D046246-284C-42C5-B60D-94947394D8D1}" dt="2023-07-24T07:55:54.851" v="1550"/>
          <ac:picMkLst>
            <pc:docMk/>
            <pc:sldMk cId="4135665190" sldId="331"/>
            <ac:picMk id="24" creationId="{A9562E00-8C07-ECC1-DB55-D2AD166CDFB2}"/>
          </ac:picMkLst>
        </pc:picChg>
      </pc:sldChg>
      <pc:sldChg chg="addSp delSp modSp add mod">
        <pc:chgData name="Lorenzo Rinaldi" userId="77d5bfdd-3e88-4678-a8ff-024fe85681f6" providerId="ADAL" clId="{6D046246-284C-42C5-B60D-94947394D8D1}" dt="2023-07-24T07:59:09.382" v="1981" actId="1076"/>
        <pc:sldMkLst>
          <pc:docMk/>
          <pc:sldMk cId="2475189048" sldId="332"/>
        </pc:sldMkLst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" creationId="{438B4201-A82E-2407-521D-337ECABB1CA1}"/>
          </ac:spMkLst>
        </pc:spChg>
        <pc:spChg chg="add mod">
          <ac:chgData name="Lorenzo Rinaldi" userId="77d5bfdd-3e88-4678-a8ff-024fe85681f6" providerId="ADAL" clId="{6D046246-284C-42C5-B60D-94947394D8D1}" dt="2023-07-24T07:58:26.541" v="1899" actId="20577"/>
          <ac:spMkLst>
            <pc:docMk/>
            <pc:sldMk cId="2475189048" sldId="332"/>
            <ac:spMk id="5" creationId="{63923297-0CBC-DC19-A7EA-0F95F4EB8089}"/>
          </ac:spMkLst>
        </pc:spChg>
        <pc:spChg chg="mod">
          <ac:chgData name="Lorenzo Rinaldi" userId="77d5bfdd-3e88-4678-a8ff-024fe85681f6" providerId="ADAL" clId="{6D046246-284C-42C5-B60D-94947394D8D1}" dt="2023-07-24T07:54:25.096" v="1540" actId="207"/>
          <ac:spMkLst>
            <pc:docMk/>
            <pc:sldMk cId="2475189048" sldId="332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0" creationId="{92F59664-8BE3-CEE2-71E2-5D115314E12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1" creationId="{5614C9AC-4DA6-C590-898E-C680F91DA86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2" creationId="{DA3F7E80-D8E6-D52E-2383-5178914EA6FE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5" creationId="{822EF7A3-C258-5479-8F2B-8A577D3213A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6" creationId="{1771F5E8-3F0A-3508-F641-43A029E450C7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7" creationId="{0C09F3FB-A76E-31E2-8DC5-B3283A7160D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8" creationId="{EA4F11A8-29E0-0802-99E9-82034E6E84B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9" creationId="{E4DD0266-3579-E0FE-DB02-EEF4D108128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0" creationId="{7EBD85C2-2B1E-E23C-B431-0816D812E20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1" creationId="{75A8C540-4EFD-3569-3C48-280B673D1CDC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2" creationId="{F5DE0E1D-3412-4D4C-11F4-F65ED719264F}"/>
          </ac:spMkLst>
        </pc:spChg>
        <pc:spChg chg="mod">
          <ac:chgData name="Lorenzo Rinaldi" userId="77d5bfdd-3e88-4678-a8ff-024fe85681f6" providerId="ADAL" clId="{6D046246-284C-42C5-B60D-94947394D8D1}" dt="2023-07-24T07:59:09.382" v="1981" actId="1076"/>
          <ac:spMkLst>
            <pc:docMk/>
            <pc:sldMk cId="2475189048" sldId="332"/>
            <ac:spMk id="43" creationId="{E9CB3EE5-E9C5-DF44-D499-1C47035FBE75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4" creationId="{DE8EED9A-C1C7-7AB6-897E-BF785B2A5434}"/>
          </ac:spMkLst>
        </pc:spChg>
        <pc:spChg chg="mod">
          <ac:chgData name="Lorenzo Rinaldi" userId="77d5bfdd-3e88-4678-a8ff-024fe85681f6" providerId="ADAL" clId="{6D046246-284C-42C5-B60D-94947394D8D1}" dt="2023-07-24T07:51:44.138" v="1386" actId="5793"/>
          <ac:spMkLst>
            <pc:docMk/>
            <pc:sldMk cId="2475189048" sldId="332"/>
            <ac:spMk id="45" creationId="{18FE6943-72C3-3891-E13E-2F5B817C1281}"/>
          </ac:spMkLst>
        </pc:spChg>
        <pc:spChg chg="del">
          <ac:chgData name="Lorenzo Rinaldi" userId="77d5bfdd-3e88-4678-a8ff-024fe85681f6" providerId="ADAL" clId="{6D046246-284C-42C5-B60D-94947394D8D1}" dt="2023-07-24T07:50:29.071" v="1282" actId="478"/>
          <ac:spMkLst>
            <pc:docMk/>
            <pc:sldMk cId="2475189048" sldId="332"/>
            <ac:spMk id="46" creationId="{D64D1FDF-34C3-C68B-C020-662CC10AB860}"/>
          </ac:spMkLst>
        </pc:spChg>
      </pc:sldChg>
      <pc:sldChg chg="addSp delSp modSp add mod">
        <pc:chgData name="Lorenzo Rinaldi" userId="77d5bfdd-3e88-4678-a8ff-024fe85681f6" providerId="ADAL" clId="{6D046246-284C-42C5-B60D-94947394D8D1}" dt="2023-07-24T07:59:26.332" v="1984" actId="207"/>
        <pc:sldMkLst>
          <pc:docMk/>
          <pc:sldMk cId="462557242" sldId="333"/>
        </pc:sldMkLst>
        <pc:spChg chg="add mod">
          <ac:chgData name="Lorenzo Rinaldi" userId="77d5bfdd-3e88-4678-a8ff-024fe85681f6" providerId="ADAL" clId="{6D046246-284C-42C5-B60D-94947394D8D1}" dt="2023-07-24T07:53:00.506" v="1450" actId="113"/>
          <ac:spMkLst>
            <pc:docMk/>
            <pc:sldMk cId="462557242" sldId="333"/>
            <ac:spMk id="5" creationId="{CB0D7081-BDB2-58CD-28B2-40AE1C607D80}"/>
          </ac:spMkLst>
        </pc:spChg>
        <pc:spChg chg="add del mod">
          <ac:chgData name="Lorenzo Rinaldi" userId="77d5bfdd-3e88-4678-a8ff-024fe85681f6" providerId="ADAL" clId="{6D046246-284C-42C5-B60D-94947394D8D1}" dt="2023-07-24T07:52:45.969" v="1445" actId="478"/>
          <ac:spMkLst>
            <pc:docMk/>
            <pc:sldMk cId="462557242" sldId="333"/>
            <ac:spMk id="6" creationId="{C5347394-0FEA-2053-816F-245C3C351AF3}"/>
          </ac:spMkLst>
        </pc:spChg>
        <pc:spChg chg="add mod">
          <ac:chgData name="Lorenzo Rinaldi" userId="77d5bfdd-3e88-4678-a8ff-024fe85681f6" providerId="ADAL" clId="{6D046246-284C-42C5-B60D-94947394D8D1}" dt="2023-07-24T07:59:26.332" v="1984" actId="207"/>
          <ac:spMkLst>
            <pc:docMk/>
            <pc:sldMk cId="462557242" sldId="333"/>
            <ac:spMk id="7" creationId="{8F4FC13B-C53B-F7BE-D805-A1C54E86AF49}"/>
          </ac:spMkLst>
        </pc:spChg>
        <pc:spChg chg="mod">
          <ac:chgData name="Lorenzo Rinaldi" userId="77d5bfdd-3e88-4678-a8ff-024fe85681f6" providerId="ADAL" clId="{6D046246-284C-42C5-B60D-94947394D8D1}" dt="2023-07-24T07:53:32.518" v="1508" actId="6549"/>
          <ac:spMkLst>
            <pc:docMk/>
            <pc:sldMk cId="462557242" sldId="333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3:24.526" v="1491" actId="20577"/>
          <ac:spMkLst>
            <pc:docMk/>
            <pc:sldMk cId="462557242" sldId="333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3:16.027" v="1464" actId="20577"/>
          <ac:spMkLst>
            <pc:docMk/>
            <pc:sldMk cId="462557242" sldId="333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3:10.016" v="1457" actId="20577"/>
          <ac:spMkLst>
            <pc:docMk/>
            <pc:sldMk cId="462557242" sldId="333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9:05.773" v="1980" actId="1076"/>
          <ac:spMkLst>
            <pc:docMk/>
            <pc:sldMk cId="462557242" sldId="333"/>
            <ac:spMk id="43" creationId="{E9CB3EE5-E9C5-DF44-D499-1C47035FBE75}"/>
          </ac:spMkLst>
        </pc:spChg>
      </pc:sldChg>
      <pc:sldChg chg="modSp add del mod">
        <pc:chgData name="Lorenzo Rinaldi" userId="77d5bfdd-3e88-4678-a8ff-024fe85681f6" providerId="ADAL" clId="{6D046246-284C-42C5-B60D-94947394D8D1}" dt="2023-07-24T08:00:57.729" v="2236" actId="47"/>
        <pc:sldMkLst>
          <pc:docMk/>
          <pc:sldMk cId="1188941739" sldId="334"/>
        </pc:sldMkLst>
        <pc:spChg chg="mod">
          <ac:chgData name="Lorenzo Rinaldi" userId="77d5bfdd-3e88-4678-a8ff-024fe85681f6" providerId="ADAL" clId="{6D046246-284C-42C5-B60D-94947394D8D1}" dt="2023-07-24T08:00:25.987" v="2124" actId="20577"/>
          <ac:spMkLst>
            <pc:docMk/>
            <pc:sldMk cId="1188941739" sldId="334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8:00:54.887" v="2235" actId="20577"/>
          <ac:spMkLst>
            <pc:docMk/>
            <pc:sldMk cId="1188941739" sldId="334"/>
            <ac:spMk id="66" creationId="{C2F5651D-4FF4-17A5-5A79-69664D845269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8:02:12.546" v="2302" actId="1035"/>
        <pc:sldMkLst>
          <pc:docMk/>
          <pc:sldMk cId="2583798041" sldId="334"/>
        </pc:sldMkLst>
        <pc:spChg chg="mod">
          <ac:chgData name="Lorenzo Rinaldi" userId="77d5bfdd-3e88-4678-a8ff-024fe85681f6" providerId="ADAL" clId="{6D046246-284C-42C5-B60D-94947394D8D1}" dt="2023-07-24T08:01:10.996" v="2256" actId="20577"/>
          <ac:spMkLst>
            <pc:docMk/>
            <pc:sldMk cId="2583798041" sldId="33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8:02:10.490" v="2294" actId="14100"/>
          <ac:spMkLst>
            <pc:docMk/>
            <pc:sldMk cId="2583798041" sldId="334"/>
            <ac:spMk id="22" creationId="{E772DD3D-50ED-CC41-68E1-F7A34F2719DD}"/>
          </ac:spMkLst>
        </pc:spChg>
        <pc:spChg chg="del">
          <ac:chgData name="Lorenzo Rinaldi" userId="77d5bfdd-3e88-4678-a8ff-024fe85681f6" providerId="ADAL" clId="{6D046246-284C-42C5-B60D-94947394D8D1}" dt="2023-07-24T08:01:18.325" v="2258" actId="478"/>
          <ac:spMkLst>
            <pc:docMk/>
            <pc:sldMk cId="2583798041" sldId="334"/>
            <ac:spMk id="65" creationId="{252E6B08-5EE3-56B0-C359-056ECEADE21D}"/>
          </ac:spMkLst>
        </pc:spChg>
        <pc:spChg chg="del">
          <ac:chgData name="Lorenzo Rinaldi" userId="77d5bfdd-3e88-4678-a8ff-024fe85681f6" providerId="ADAL" clId="{6D046246-284C-42C5-B60D-94947394D8D1}" dt="2023-07-24T08:01:20.558" v="2259" actId="478"/>
          <ac:spMkLst>
            <pc:docMk/>
            <pc:sldMk cId="2583798041" sldId="334"/>
            <ac:spMk id="66" creationId="{C2F5651D-4FF4-17A5-5A79-69664D845269}"/>
          </ac:spMkLst>
        </pc:spChg>
        <pc:grpChg chg="del">
          <ac:chgData name="Lorenzo Rinaldi" userId="77d5bfdd-3e88-4678-a8ff-024fe85681f6" providerId="ADAL" clId="{6D046246-284C-42C5-B60D-94947394D8D1}" dt="2023-07-24T08:01:16.192" v="2257" actId="478"/>
          <ac:grpSpMkLst>
            <pc:docMk/>
            <pc:sldMk cId="2583798041" sldId="334"/>
            <ac:grpSpMk id="21" creationId="{02777374-E5A4-1EE2-B159-EFD75F1A42FC}"/>
          </ac:grpSpMkLst>
        </pc:grpChg>
        <pc:picChg chg="add mod">
          <ac:chgData name="Lorenzo Rinaldi" userId="77d5bfdd-3e88-4678-a8ff-024fe85681f6" providerId="ADAL" clId="{6D046246-284C-42C5-B60D-94947394D8D1}" dt="2023-07-24T08:01:24.268" v="2261" actId="1076"/>
          <ac:picMkLst>
            <pc:docMk/>
            <pc:sldMk cId="2583798041" sldId="334"/>
            <ac:picMk id="2" creationId="{8B412417-FCEC-4303-0D6E-28722F7A9899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20" creationId="{9505013A-008B-D6E5-5174-CD9F970D55CC}"/>
          </ac:picMkLst>
        </pc:picChg>
      </pc:sldChg>
      <pc:sldChg chg="addSp delSp modSp add mod delAnim">
        <pc:chgData name="Lorenzo Rinaldi" userId="77d5bfdd-3e88-4678-a8ff-024fe85681f6" providerId="ADAL" clId="{6D046246-284C-42C5-B60D-94947394D8D1}" dt="2023-07-24T08:03:19.810" v="2314" actId="1076"/>
        <pc:sldMkLst>
          <pc:docMk/>
          <pc:sldMk cId="2821988273" sldId="335"/>
        </pc:sldMkLst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52.128" v="2309" actId="1076"/>
          <ac:picMkLst>
            <pc:docMk/>
            <pc:sldMk cId="2821988273" sldId="335"/>
            <ac:picMk id="6" creationId="{0F14E73F-413C-75FA-484A-72F037FA8F99}"/>
          </ac:picMkLst>
        </pc:picChg>
        <pc:picChg chg="add mod">
          <ac:chgData name="Lorenzo Rinaldi" userId="77d5bfdd-3e88-4678-a8ff-024fe85681f6" providerId="ADAL" clId="{6D046246-284C-42C5-B60D-94947394D8D1}" dt="2023-07-24T08:03:19.810" v="2314" actId="1076"/>
          <ac:picMkLst>
            <pc:docMk/>
            <pc:sldMk cId="2821988273" sldId="335"/>
            <ac:picMk id="8" creationId="{7BCD0842-7463-6E3B-84D6-81F19EA84C35}"/>
          </ac:picMkLst>
        </pc:picChg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20" creationId="{9505013A-008B-D6E5-5174-CD9F970D55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6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4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7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7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7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0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htmls/plotsExamples.html?highlight=plot_matri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plotly.com/python/plotly-expres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5281/zenodo.5879382" TargetMode="External"/><Relationship Id="rId4" Type="http://schemas.openxmlformats.org/officeDocument/2006/relationships/hyperlink" Target="https://github.com/it-is-me-mario/MARI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83085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get_shock_excel.html#mario-database-get-shock-exc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s.pydata.org/docs/reference/api/pandas.DataFrame.lo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hyperlink" Target="https://pandas.pydata.org/docs/reference/api/pandas.DataFrame.groupb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api_document/mario.Database.shock_calc.html#mario.Database.shock_cal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10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Implementing shocks </a:t>
            </a:r>
            <a:b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spc="-50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&amp; visualizing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10.4 Results visualization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4546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As anticipated in Lecture 8, in case of large tables it is always better to </a:t>
            </a:r>
            <a:r>
              <a:rPr lang="en-US" sz="1800" b="1" dirty="0">
                <a:latin typeface="Open Sans"/>
              </a:rPr>
              <a:t>aggregate it </a:t>
            </a:r>
            <a:r>
              <a:rPr lang="en-US" sz="1800" dirty="0">
                <a:latin typeface="Open Sans"/>
              </a:rPr>
              <a:t>before moving to results visualization.</a:t>
            </a: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In this case, we can aggregate the 190 sectors into 10 sectors.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B48A45-F3E5-1812-496B-5B96D064CF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24738" y="3033025"/>
            <a:ext cx="4895402" cy="255326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84FADAA-A1F9-66E2-80BE-C38000FB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0" y="3033025"/>
            <a:ext cx="5629325" cy="37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8872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10.4 Results visualization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45461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To visualize results, we can use the ‘</a:t>
            </a:r>
            <a:r>
              <a:rPr lang="en-US" sz="1800" dirty="0">
                <a:latin typeface="Open Sans"/>
                <a:hlinkClick r:id="rId3"/>
              </a:rPr>
              <a:t>plot_matrix</a:t>
            </a:r>
            <a:r>
              <a:rPr lang="en-US" sz="1800" dirty="0">
                <a:latin typeface="Open Sans"/>
              </a:rPr>
              <a:t>’ method, which allows for flexible standardized plots on selected matrices, comparing different scenarios. This method uses is built upon the ‘</a:t>
            </a:r>
            <a:r>
              <a:rPr lang="en-US" sz="1800" dirty="0">
                <a:latin typeface="Open Sans"/>
                <a:hlinkClick r:id="rId4"/>
              </a:rPr>
              <a:t>Plotly Express</a:t>
            </a:r>
            <a:r>
              <a:rPr lang="en-US" sz="1800" dirty="0">
                <a:latin typeface="Open Sans"/>
              </a:rPr>
              <a:t>’ Python library.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Let’s try to visualize the variation with respect to the baseline scenario (</a:t>
            </a:r>
            <a:r>
              <a:rPr lang="en-US" sz="1800" i="1" dirty="0">
                <a:latin typeface="Open Sans"/>
              </a:rPr>
              <a:t>‘</a:t>
            </a:r>
            <a:r>
              <a:rPr lang="en-US" sz="1800" i="1" dirty="0" err="1">
                <a:latin typeface="Open Sans"/>
              </a:rPr>
              <a:t>base_scenario</a:t>
            </a:r>
            <a:r>
              <a:rPr lang="en-US" sz="1800" i="1" dirty="0">
                <a:latin typeface="Open Sans"/>
              </a:rPr>
              <a:t>’</a:t>
            </a:r>
            <a:r>
              <a:rPr lang="en-US" sz="1800" dirty="0">
                <a:latin typeface="Open Sans"/>
              </a:rPr>
              <a:t>) of CO2 emissions (therefore </a:t>
            </a:r>
            <a:r>
              <a:rPr lang="en-US" sz="1800" b="1" dirty="0">
                <a:latin typeface="Open Sans"/>
              </a:rPr>
              <a:t>matrix E</a:t>
            </a:r>
            <a:r>
              <a:rPr lang="en-US" sz="1800" dirty="0">
                <a:latin typeface="Open Sans"/>
              </a:rPr>
              <a:t>) due to the implemented shock by region (</a:t>
            </a:r>
            <a:r>
              <a:rPr lang="en-US" sz="1800" i="1" dirty="0">
                <a:latin typeface="Open Sans"/>
              </a:rPr>
              <a:t>‘</a:t>
            </a:r>
            <a:r>
              <a:rPr lang="en-US" sz="1800" i="1" dirty="0" err="1">
                <a:latin typeface="Open Sans"/>
              </a:rPr>
              <a:t>Region_to</a:t>
            </a:r>
            <a:r>
              <a:rPr lang="en-US" sz="1800" i="1" dirty="0">
                <a:latin typeface="Open Sans"/>
              </a:rPr>
              <a:t>’</a:t>
            </a:r>
            <a:r>
              <a:rPr lang="en-US" sz="1800" dirty="0">
                <a:latin typeface="Open Sans"/>
              </a:rPr>
              <a:t>) and sector (</a:t>
            </a:r>
            <a:r>
              <a:rPr lang="en-US" sz="1800" i="1" dirty="0">
                <a:latin typeface="Open Sans"/>
              </a:rPr>
              <a:t>‘</a:t>
            </a:r>
            <a:r>
              <a:rPr lang="en-US" sz="1800" i="1" dirty="0" err="1">
                <a:latin typeface="Open Sans"/>
              </a:rPr>
              <a:t>Sector_to</a:t>
            </a:r>
            <a:r>
              <a:rPr lang="en-US" sz="1800" i="1" dirty="0">
                <a:latin typeface="Open Sans"/>
              </a:rPr>
              <a:t>’</a:t>
            </a:r>
            <a:r>
              <a:rPr lang="en-US" sz="1800" dirty="0">
                <a:latin typeface="Open Sans"/>
              </a:rPr>
              <a:t>).</a:t>
            </a:r>
            <a:br>
              <a:rPr lang="en-US" sz="1800" dirty="0">
                <a:latin typeface="Open Sans"/>
              </a:rPr>
            </a:br>
            <a:br>
              <a:rPr lang="en-US" sz="1800" dirty="0">
                <a:latin typeface="Open Sans"/>
              </a:rPr>
            </a:br>
            <a:r>
              <a:rPr lang="en-US" sz="1800" dirty="0">
                <a:latin typeface="Open Sans"/>
              </a:rPr>
              <a:t>The correct way to invoke the method for the desired plot is the following: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66DCFD2-F645-4557-C37F-558DA27EC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306" y="4693751"/>
            <a:ext cx="3340503" cy="13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175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10.4 Results visualization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4557789" cy="45461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In our example</a:t>
            </a:r>
          </a:p>
          <a:p>
            <a:r>
              <a:rPr lang="en-US" sz="1800" dirty="0">
                <a:latin typeface="Open Sans"/>
              </a:rPr>
              <a:t>CO2 emissions strongly increase in China, driven mainly by the </a:t>
            </a:r>
            <a:r>
              <a:rPr lang="en-US" sz="1800" b="1" dirty="0">
                <a:solidFill>
                  <a:srgbClr val="5D2E8E"/>
                </a:solidFill>
                <a:latin typeface="Open Sans"/>
              </a:rPr>
              <a:t>Electricity</a:t>
            </a:r>
            <a:r>
              <a:rPr lang="en-US" sz="1800" dirty="0">
                <a:latin typeface="Open Sans"/>
              </a:rPr>
              <a:t> sector (roughly 19 million kg of CO2 of net increase)</a:t>
            </a:r>
          </a:p>
          <a:p>
            <a:endParaRPr lang="en-US" sz="1800" dirty="0">
              <a:latin typeface="Open Sans"/>
            </a:endParaRPr>
          </a:p>
          <a:p>
            <a:r>
              <a:rPr lang="en-US" sz="1800" dirty="0">
                <a:latin typeface="Open Sans"/>
              </a:rPr>
              <a:t>The EU27 emissions are lower with respect to the baseline scenario. The main responsibility of this reduction is attributable to the </a:t>
            </a:r>
            <a:r>
              <a:rPr lang="en-US" sz="1800" b="1" dirty="0">
                <a:solidFill>
                  <a:srgbClr val="E0120F"/>
                </a:solidFill>
                <a:latin typeface="Open Sans"/>
              </a:rPr>
              <a:t>Coal</a:t>
            </a:r>
            <a:r>
              <a:rPr lang="en-US" sz="1800" i="1" dirty="0">
                <a:latin typeface="Open Sans"/>
              </a:rPr>
              <a:t> </a:t>
            </a:r>
            <a:r>
              <a:rPr lang="en-US" sz="1800" dirty="0">
                <a:latin typeface="Open Sans"/>
              </a:rPr>
              <a:t>sector (4.2 million kg of CO2 emissions reduction.</a:t>
            </a:r>
          </a:p>
          <a:p>
            <a:endParaRPr lang="en-US" sz="1600" dirty="0">
              <a:latin typeface="Open Sans"/>
            </a:endParaRPr>
          </a:p>
          <a:p>
            <a:r>
              <a:rPr lang="en-US" sz="1600" dirty="0">
                <a:latin typeface="Open Sans"/>
              </a:rPr>
              <a:t>Minor supply chain effects can be seen on the </a:t>
            </a:r>
            <a:r>
              <a:rPr lang="en-US" sz="1600" b="1" dirty="0">
                <a:solidFill>
                  <a:srgbClr val="1DD4B7"/>
                </a:solidFill>
                <a:latin typeface="Open Sans"/>
              </a:rPr>
              <a:t>Services </a:t>
            </a:r>
            <a:r>
              <a:rPr lang="en-US" sz="1600" dirty="0">
                <a:latin typeface="Open Sans"/>
              </a:rPr>
              <a:t>sectors of EU27 and </a:t>
            </a: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D33872-F4B8-98C0-E95E-55DA4C03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18" y="1794292"/>
            <a:ext cx="6147758" cy="42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5209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MARIO availability and credits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59371-A748-BFD3-7449-A19F9785CB3A}"/>
              </a:ext>
            </a:extLst>
          </p:cNvPr>
          <p:cNvSpPr txBox="1"/>
          <p:nvPr/>
        </p:nvSpPr>
        <p:spPr>
          <a:xfrm>
            <a:off x="402400" y="1890917"/>
            <a:ext cx="7789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MARIO availability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code </a:t>
            </a:r>
            <a:r>
              <a:rPr lang="it-IT" sz="1400" dirty="0" err="1"/>
              <a:t>documentation</a:t>
            </a:r>
            <a:r>
              <a:rPr lang="it-IT" sz="1400" dirty="0"/>
              <a:t>: </a:t>
            </a:r>
            <a:r>
              <a:rPr lang="it-IT" sz="1400" dirty="0">
                <a:hlinkClick r:id="rId3"/>
              </a:rPr>
              <a:t>https://mario-suite.readthedocs.io/en/latest/index.html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Github: </a:t>
            </a:r>
            <a:r>
              <a:rPr lang="it-IT" sz="1400" dirty="0">
                <a:hlinkClick r:id="rId4"/>
              </a:rPr>
              <a:t>https://github.com/it-is-me-mario/MARIO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</a:t>
            </a:r>
            <a:r>
              <a:rPr lang="it-IT" sz="1400" dirty="0" err="1"/>
              <a:t>Zenodo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https://doi.org/10.5281/zenodo.5879382</a:t>
            </a:r>
            <a:r>
              <a:rPr lang="it-IT" sz="1400" dirty="0"/>
              <a:t> 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B9765-D10D-498C-8F0C-7533C82FE368}"/>
              </a:ext>
            </a:extLst>
          </p:cNvPr>
          <p:cNvSpPr txBox="1"/>
          <p:nvPr/>
        </p:nvSpPr>
        <p:spPr>
          <a:xfrm>
            <a:off x="402400" y="4967673"/>
            <a:ext cx="778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Authors: </a:t>
            </a:r>
            <a:r>
              <a:rPr lang="it-IT" sz="1400" dirty="0"/>
              <a:t>Mohammad Amin Tahavori, Lorenzo Rinaldi, Nicolo Golinucci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44DDB-8796-2BCF-10C3-1A52ABBBAA9B}"/>
              </a:ext>
            </a:extLst>
          </p:cNvPr>
          <p:cNvSpPr txBox="1"/>
          <p:nvPr/>
        </p:nvSpPr>
        <p:spPr>
          <a:xfrm>
            <a:off x="402400" y="5370239"/>
            <a:ext cx="77891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How to </a:t>
            </a:r>
            <a:r>
              <a:rPr lang="it-IT" sz="1400" b="1" dirty="0" err="1"/>
              <a:t>cite</a:t>
            </a:r>
            <a:r>
              <a:rPr lang="it-IT" sz="1400" b="1" dirty="0"/>
              <a:t>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Mohammad Amin Tahavori, Lorenzo Rinaldi, &amp; Nicolò Golinucci. (2022). SESAM-Polimi/MARIO: MARIO v0.1.0 (v0.1.0). </a:t>
            </a:r>
            <a:r>
              <a:rPr lang="en-US" sz="1400" dirty="0" err="1"/>
              <a:t>Zenodo</a:t>
            </a:r>
            <a:r>
              <a:rPr lang="en-US" sz="1400" dirty="0"/>
              <a:t>. </a:t>
            </a:r>
            <a:r>
              <a:rPr lang="en-US" sz="1400" dirty="0">
                <a:hlinkClick r:id="rId5"/>
              </a:rPr>
              <a:t>https://doi.org/10.5281/zenodo.5879382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996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10: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pPr algn="just"/>
            <a:r>
              <a:rPr lang="en-US" sz="2000" dirty="0">
                <a:latin typeface="Open Sans"/>
              </a:rPr>
              <a:t>Understand  how to </a:t>
            </a:r>
            <a:r>
              <a:rPr lang="en-US" sz="2000" b="1" dirty="0">
                <a:latin typeface="Open Sans"/>
              </a:rPr>
              <a:t>implement different types of shock </a:t>
            </a:r>
            <a:r>
              <a:rPr lang="en-US" sz="2000" dirty="0">
                <a:latin typeface="Open Sans"/>
              </a:rPr>
              <a:t>in MARIO</a:t>
            </a:r>
          </a:p>
          <a:p>
            <a:pPr algn="just"/>
            <a:r>
              <a:rPr lang="en-US" sz="2000" dirty="0">
                <a:latin typeface="Open Sans"/>
              </a:rPr>
              <a:t>Get an overview on </a:t>
            </a:r>
            <a:r>
              <a:rPr lang="en-US" sz="2000" b="1" dirty="0">
                <a:latin typeface="Open Sans"/>
              </a:rPr>
              <a:t>results visualization </a:t>
            </a:r>
            <a:r>
              <a:rPr lang="en-US" sz="2000" dirty="0">
                <a:latin typeface="Open Sans"/>
              </a:rPr>
              <a:t>possibilities</a:t>
            </a:r>
          </a:p>
          <a:p>
            <a:pPr marL="0" indent="0" algn="just">
              <a:buNone/>
            </a:pPr>
            <a:endParaRPr lang="en-US" sz="2000" dirty="0">
              <a:latin typeface="Open San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1E7F5-222F-045B-1394-DF43C9091E8C}"/>
              </a:ext>
            </a:extLst>
          </p:cNvPr>
          <p:cNvSpPr txBox="1"/>
          <p:nvPr/>
        </p:nvSpPr>
        <p:spPr>
          <a:xfrm>
            <a:off x="402400" y="4680225"/>
            <a:ext cx="111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aware you find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files for this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Zenodo </a:t>
            </a:r>
            <a:r>
              <a:rPr lang="it-I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following link: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https://doi.org/10.5281/zenodo.8308515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10.1 Taxonomy of shocks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543530"/>
            <a:ext cx="10523747" cy="45213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Open Sans"/>
              </a:rPr>
              <a:t>A </a:t>
            </a:r>
            <a:r>
              <a:rPr lang="en-US" sz="1800" b="1" dirty="0">
                <a:latin typeface="Open Sans"/>
              </a:rPr>
              <a:t>shock analysis </a:t>
            </a:r>
            <a:r>
              <a:rPr lang="en-US" sz="1800" dirty="0">
                <a:latin typeface="Open Sans"/>
              </a:rPr>
              <a:t>consists in defining </a:t>
            </a:r>
            <a:r>
              <a:rPr lang="en-US" sz="1800" b="1" dirty="0">
                <a:latin typeface="Open Sans"/>
              </a:rPr>
              <a:t>exogenous</a:t>
            </a:r>
            <a:r>
              <a:rPr lang="en-US" sz="1800" dirty="0">
                <a:latin typeface="Open Sans"/>
              </a:rPr>
              <a:t> </a:t>
            </a:r>
            <a:r>
              <a:rPr lang="en-US" sz="1800" b="1" dirty="0">
                <a:latin typeface="Open Sans"/>
              </a:rPr>
              <a:t>numerical perturbations </a:t>
            </a:r>
            <a:r>
              <a:rPr lang="en-US" sz="1800" dirty="0">
                <a:latin typeface="Open Sans"/>
              </a:rPr>
              <a:t>of an input-output table, </a:t>
            </a:r>
            <a:r>
              <a:rPr lang="en-US" sz="1800" b="1" dirty="0">
                <a:latin typeface="Open Sans"/>
              </a:rPr>
              <a:t>assessing the economic/environmental impact </a:t>
            </a:r>
            <a:r>
              <a:rPr lang="en-US" sz="1800" dirty="0">
                <a:latin typeface="Open Sans"/>
              </a:rPr>
              <a:t>due to changes in technology and/or final demand yields. </a:t>
            </a:r>
          </a:p>
          <a:p>
            <a:pPr marL="0" indent="0" algn="just">
              <a:buNone/>
            </a:pPr>
            <a:r>
              <a:rPr lang="en-US" sz="1800" dirty="0">
                <a:latin typeface="Open Sans"/>
              </a:rPr>
              <a:t>With reference to Lecture 6, we recall here the taxonomy of possible shocks implementable in an input-output impact assessment analysis.</a:t>
            </a:r>
          </a:p>
          <a:p>
            <a:pPr marL="0" indent="0" algn="just">
              <a:buNone/>
            </a:pPr>
            <a:endParaRPr lang="en-US" sz="1800" b="1" dirty="0">
              <a:latin typeface="Open Sans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final demand 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technology input mix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technology output mix 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en-US" sz="1800" b="1" dirty="0">
                <a:latin typeface="Open Sans"/>
              </a:rPr>
              <a:t>Change in trade patterns</a:t>
            </a:r>
          </a:p>
        </p:txBody>
      </p:sp>
    </p:spTree>
    <p:extLst>
      <p:ext uri="{BB962C8B-B14F-4D97-AF65-F5344CB8AC3E}">
        <p14:creationId xmlns:p14="http://schemas.microsoft.com/office/powerpoint/2010/main" val="91139169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10.2 Performing shocks in MARIO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3547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Let’s now move to perform a practical example for an IOT table. Assume we want to use the same test table we adopted in Lectures 9, where we also added the </a:t>
            </a:r>
            <a:r>
              <a:rPr lang="en-US" sz="1800" dirty="0" err="1">
                <a:latin typeface="Open Sans"/>
              </a:rPr>
              <a:t>the</a:t>
            </a:r>
            <a:r>
              <a:rPr lang="en-US" sz="1800" dirty="0">
                <a:latin typeface="Open Sans"/>
              </a:rPr>
              <a:t> “Manufacturing of Li-Ion batteries” sector.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MARIO, as for the addition of sectors and aggregation, helps the user by allowing to implement shocks via the use of </a:t>
            </a:r>
            <a:r>
              <a:rPr lang="en-US" sz="1800" b="1" dirty="0">
                <a:latin typeface="Open Sans"/>
              </a:rPr>
              <a:t>Excel templates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  <a:p>
            <a:pPr marL="0" indent="0">
              <a:buNone/>
            </a:pPr>
            <a:r>
              <a:rPr lang="en-US" sz="1800" dirty="0">
                <a:latin typeface="Open Sans"/>
              </a:rPr>
              <a:t>In order to get the Excel template, it is enough to call the ‘</a:t>
            </a:r>
            <a:r>
              <a:rPr lang="en-US" sz="1800" dirty="0">
                <a:latin typeface="Open Sans"/>
                <a:hlinkClick r:id="rId3"/>
              </a:rPr>
              <a:t>get_shock_excel</a:t>
            </a:r>
            <a:r>
              <a:rPr lang="en-US" sz="1800" dirty="0">
                <a:latin typeface="Open Sans"/>
              </a:rPr>
              <a:t>’ method and provide a path where the file should be saved.</a:t>
            </a:r>
          </a:p>
          <a:p>
            <a:pPr marL="0" indent="0">
              <a:buNone/>
            </a:pPr>
            <a:endParaRPr lang="en-US" sz="1800" dirty="0">
              <a:latin typeface="Open Sa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41D0F6-5E5B-FCD6-BF79-F64E220E72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27557" y="5101948"/>
            <a:ext cx="8705482" cy="4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6915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10.2 Performing shocks in MARIO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4675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Open Sans"/>
              </a:rPr>
              <a:t>The Excel file presents a series of sheets, as usual. </a:t>
            </a:r>
          </a:p>
          <a:p>
            <a:r>
              <a:rPr lang="en-US" sz="1400" dirty="0">
                <a:latin typeface="Open Sans"/>
              </a:rPr>
              <a:t>The </a:t>
            </a:r>
            <a:r>
              <a:rPr lang="en-US" sz="1400" i="1" dirty="0" err="1">
                <a:latin typeface="Open Sans"/>
              </a:rPr>
              <a:t>indeces</a:t>
            </a:r>
            <a:r>
              <a:rPr lang="en-US" sz="1400" dirty="0">
                <a:latin typeface="Open Sans"/>
              </a:rPr>
              <a:t> sheet is just useful for the user </a:t>
            </a:r>
            <a:r>
              <a:rPr lang="en-US" sz="1400" b="1" dirty="0">
                <a:latin typeface="Open Sans"/>
              </a:rPr>
              <a:t>as a reference</a:t>
            </a:r>
            <a:r>
              <a:rPr lang="en-US" sz="1400" dirty="0">
                <a:latin typeface="Open Sans"/>
              </a:rPr>
              <a:t>, like in the Excel template file for adding sectors. It is not to be modified.</a:t>
            </a:r>
          </a:p>
          <a:p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main</a:t>
            </a:r>
            <a:r>
              <a:rPr lang="en-US" sz="1400" dirty="0">
                <a:latin typeface="Open Sans"/>
              </a:rPr>
              <a:t> file is also thought to be a support for the user, where calculations can be freely performed </a:t>
            </a:r>
            <a:r>
              <a:rPr lang="en-US" sz="1400" b="1" dirty="0">
                <a:latin typeface="Open Sans"/>
              </a:rPr>
              <a:t>without affecting </a:t>
            </a:r>
            <a:r>
              <a:rPr lang="en-US" sz="1400" dirty="0">
                <a:latin typeface="Open Sans"/>
              </a:rPr>
              <a:t>in any way the analysis</a:t>
            </a:r>
          </a:p>
          <a:p>
            <a:r>
              <a:rPr lang="en-US" sz="1400" dirty="0">
                <a:latin typeface="Open Sans"/>
              </a:rPr>
              <a:t>There are other 4 sheets, </a:t>
            </a:r>
            <a:r>
              <a:rPr lang="en-US" sz="1400" b="1" dirty="0">
                <a:latin typeface="Open Sans"/>
              </a:rPr>
              <a:t>1 for each ‘shockable’ matrix </a:t>
            </a:r>
            <a:r>
              <a:rPr lang="en-US" sz="1400" dirty="0">
                <a:latin typeface="Open Sans"/>
              </a:rPr>
              <a:t>. Each sheet allows the user to compile the necessary information to </a:t>
            </a:r>
            <a:r>
              <a:rPr lang="en-US" sz="1400" b="1" dirty="0">
                <a:latin typeface="Open Sans"/>
              </a:rPr>
              <a:t>target specific elements </a:t>
            </a:r>
            <a:r>
              <a:rPr lang="en-US" sz="1400" dirty="0">
                <a:latin typeface="Open Sans"/>
              </a:rPr>
              <a:t>of the desired matrix, such as: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region </a:t>
            </a:r>
            <a:r>
              <a:rPr lang="en-US" sz="1400" dirty="0">
                <a:latin typeface="Open Sans"/>
              </a:rPr>
              <a:t>index on a specific row/column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level</a:t>
            </a:r>
            <a:r>
              <a:rPr lang="en-US" sz="1400" dirty="0">
                <a:latin typeface="Open Sans"/>
              </a:rPr>
              <a:t> index on a specific row /column (e.g. ‘Sector’, ’Commodity’, ’Activity’…)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sector </a:t>
            </a:r>
            <a:r>
              <a:rPr lang="en-US" sz="1400" dirty="0">
                <a:latin typeface="Open Sans"/>
              </a:rPr>
              <a:t>(or, better </a:t>
            </a:r>
            <a:r>
              <a:rPr lang="en-US" sz="1400" i="1" dirty="0">
                <a:latin typeface="Open Sans"/>
              </a:rPr>
              <a:t>label</a:t>
            </a:r>
            <a:r>
              <a:rPr lang="en-US" sz="1400" dirty="0">
                <a:latin typeface="Open Sans"/>
              </a:rPr>
              <a:t>) index on a specific row/column</a:t>
            </a:r>
          </a:p>
          <a:p>
            <a:pPr lvl="1"/>
            <a:endParaRPr lang="en-US" sz="1400" dirty="0">
              <a:latin typeface="Open Sans"/>
            </a:endParaRPr>
          </a:p>
          <a:p>
            <a:r>
              <a:rPr lang="en-US" sz="1400" dirty="0">
                <a:latin typeface="Open Sans"/>
              </a:rPr>
              <a:t>The other columns to be filled regard:</a:t>
            </a: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type</a:t>
            </a:r>
            <a:r>
              <a:rPr lang="en-US" sz="1400" dirty="0">
                <a:latin typeface="Open Sans"/>
              </a:rPr>
              <a:t> of modification the user desire to apply, distinguishing among:</a:t>
            </a:r>
          </a:p>
          <a:p>
            <a:pPr lvl="2"/>
            <a:r>
              <a:rPr lang="en-US" sz="1200" i="1" dirty="0">
                <a:latin typeface="Open Sans"/>
              </a:rPr>
              <a:t>Absolute</a:t>
            </a:r>
            <a:r>
              <a:rPr lang="en-US" sz="1200" dirty="0">
                <a:latin typeface="Open Sans"/>
              </a:rPr>
              <a:t> changes (increase/decrease the current value of the element by a certain amount)</a:t>
            </a:r>
          </a:p>
          <a:p>
            <a:pPr lvl="2"/>
            <a:r>
              <a:rPr lang="en-US" sz="1200" i="1" dirty="0">
                <a:latin typeface="Open Sans"/>
              </a:rPr>
              <a:t>Percentage </a:t>
            </a:r>
            <a:r>
              <a:rPr lang="en-US" sz="1200" dirty="0">
                <a:latin typeface="Open Sans"/>
              </a:rPr>
              <a:t>changes (increase/decrease the current value of the element by a certain percentage)</a:t>
            </a:r>
          </a:p>
          <a:p>
            <a:pPr lvl="2"/>
            <a:r>
              <a:rPr lang="en-US" sz="1200" i="1" dirty="0">
                <a:latin typeface="Open Sans"/>
              </a:rPr>
              <a:t>Update </a:t>
            </a:r>
            <a:r>
              <a:rPr lang="en-US" sz="1200" dirty="0">
                <a:latin typeface="Open Sans"/>
              </a:rPr>
              <a:t>changes (replacing the current value of the element with a new value)</a:t>
            </a:r>
          </a:p>
          <a:p>
            <a:pPr lvl="2"/>
            <a:endParaRPr lang="en-US" sz="1200" dirty="0">
              <a:latin typeface="Open Sans"/>
            </a:endParaRPr>
          </a:p>
          <a:p>
            <a:pPr lvl="1"/>
            <a:r>
              <a:rPr lang="en-US" sz="1400" dirty="0">
                <a:latin typeface="Open Sans"/>
              </a:rPr>
              <a:t>the </a:t>
            </a:r>
            <a:r>
              <a:rPr lang="en-US" sz="1400" i="1" dirty="0">
                <a:latin typeface="Open Sans"/>
              </a:rPr>
              <a:t>value </a:t>
            </a:r>
            <a:r>
              <a:rPr lang="en-US" sz="1400" dirty="0">
                <a:latin typeface="Open Sans"/>
              </a:rPr>
              <a:t>related to the modification to be put in place</a:t>
            </a:r>
            <a:endParaRPr lang="en-US" sz="1100" dirty="0">
              <a:latin typeface="Open Sans"/>
            </a:endParaRPr>
          </a:p>
          <a:p>
            <a:pPr lvl="2"/>
            <a:endParaRPr lang="en-US" sz="1100" i="1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7634268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3090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Open Sans"/>
              </a:rPr>
              <a:t>Assume the shock we want to implement concerns: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Open Sans"/>
              </a:rPr>
              <a:t>The total replacement of consumption of coal to domestic gas by the </a:t>
            </a:r>
            <a:r>
              <a:rPr lang="en-US" sz="1400" b="1" dirty="0">
                <a:latin typeface="Open Sans"/>
              </a:rPr>
              <a:t>steel manufacturing industry in EU</a:t>
            </a:r>
            <a:r>
              <a:rPr lang="en-US" sz="1400" dirty="0">
                <a:latin typeface="Open Sans"/>
              </a:rPr>
              <a:t>, and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Open Sans"/>
              </a:rPr>
              <a:t>the </a:t>
            </a:r>
            <a:r>
              <a:rPr lang="en-US" sz="1400" b="1" dirty="0">
                <a:latin typeface="Open Sans"/>
              </a:rPr>
              <a:t>increase in domestic electricity consumption </a:t>
            </a:r>
            <a:r>
              <a:rPr lang="en-US" sz="1400" dirty="0">
                <a:latin typeface="Open Sans"/>
              </a:rPr>
              <a:t>of Chinese households by 0,01%.</a:t>
            </a:r>
          </a:p>
          <a:p>
            <a:pPr marL="0" indent="0">
              <a:buNone/>
            </a:pPr>
            <a:r>
              <a:rPr lang="en-US" sz="1400" dirty="0">
                <a:latin typeface="Open Sans"/>
              </a:rPr>
              <a:t>Conceptually, this implies a change in the </a:t>
            </a:r>
            <a:r>
              <a:rPr lang="en-US" sz="1400" b="1" dirty="0">
                <a:latin typeface="Open Sans"/>
              </a:rPr>
              <a:t>z matrix</a:t>
            </a:r>
            <a:r>
              <a:rPr lang="en-US" sz="1400" dirty="0">
                <a:latin typeface="Open Sans"/>
              </a:rPr>
              <a:t> (step (a) simulates a </a:t>
            </a:r>
            <a:r>
              <a:rPr lang="en-US" sz="1400" i="1" dirty="0">
                <a:latin typeface="Open Sans"/>
              </a:rPr>
              <a:t>change in technology input mix</a:t>
            </a:r>
            <a:r>
              <a:rPr lang="en-US" sz="1400" dirty="0">
                <a:latin typeface="Open Sans"/>
              </a:rPr>
              <a:t> shock) and in the </a:t>
            </a:r>
            <a:r>
              <a:rPr lang="en-US" sz="1400" b="1" dirty="0">
                <a:latin typeface="Open Sans"/>
              </a:rPr>
              <a:t>Y matrix </a:t>
            </a:r>
            <a:r>
              <a:rPr lang="en-US" sz="1400" dirty="0">
                <a:latin typeface="Open Sans"/>
              </a:rPr>
              <a:t>(step (b) simulates a c</a:t>
            </a:r>
            <a:r>
              <a:rPr lang="en-US" sz="1400" i="1" dirty="0">
                <a:latin typeface="Open Sans"/>
              </a:rPr>
              <a:t>hange in final demand </a:t>
            </a:r>
            <a:r>
              <a:rPr lang="en-US" sz="1400" dirty="0">
                <a:latin typeface="Open Sans"/>
              </a:rPr>
              <a:t>shock) </a:t>
            </a:r>
          </a:p>
          <a:p>
            <a:pPr marL="0" indent="0">
              <a:buNone/>
            </a:pPr>
            <a:endParaRPr lang="en-US" sz="1400" dirty="0">
              <a:latin typeface="Open Sans"/>
            </a:endParaRPr>
          </a:p>
          <a:p>
            <a:pPr marL="0" indent="0">
              <a:buNone/>
            </a:pPr>
            <a:r>
              <a:rPr lang="en-US" sz="1400" dirty="0">
                <a:latin typeface="Open Sans"/>
              </a:rPr>
              <a:t>Starting with step (a), we first need to check how much </a:t>
            </a:r>
            <a:r>
              <a:rPr lang="en-US" sz="1400" b="1" dirty="0">
                <a:latin typeface="Open Sans"/>
              </a:rPr>
              <a:t>coal</a:t>
            </a:r>
            <a:r>
              <a:rPr lang="en-US" sz="1400" dirty="0">
                <a:latin typeface="Open Sans"/>
              </a:rPr>
              <a:t> is consumed by the </a:t>
            </a:r>
            <a:r>
              <a:rPr lang="en-US" sz="1400" b="1" dirty="0">
                <a:latin typeface="Open Sans"/>
              </a:rPr>
              <a:t>European steel manufacturing industry.</a:t>
            </a:r>
          </a:p>
          <a:p>
            <a:pPr marL="0" indent="0">
              <a:buNone/>
            </a:pPr>
            <a:r>
              <a:rPr lang="en-US" sz="1400" b="1" dirty="0">
                <a:latin typeface="Open Sans"/>
              </a:rPr>
              <a:t>By using the </a:t>
            </a:r>
            <a:r>
              <a:rPr lang="en-US" sz="1400" b="1" i="1" dirty="0">
                <a:latin typeface="Open Sans"/>
              </a:rPr>
              <a:t>search</a:t>
            </a:r>
            <a:r>
              <a:rPr lang="en-US" sz="1400" b="1" dirty="0">
                <a:latin typeface="Open Sans"/>
              </a:rPr>
              <a:t> function</a:t>
            </a:r>
            <a:r>
              <a:rPr lang="en-US" sz="1400" dirty="0">
                <a:latin typeface="Open Sans"/>
              </a:rPr>
              <a:t>, shown in Lecture 8, we find that the sectors we want to investigate are the ones shown in the figure</a:t>
            </a:r>
          </a:p>
          <a:p>
            <a:pPr marL="0" indent="0">
              <a:buNone/>
            </a:pPr>
            <a:endParaRPr lang="en-US" sz="11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C2C860-EFA8-8275-25F5-F68AD812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5983" y="4970426"/>
            <a:ext cx="2468467" cy="134591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3B6B36B-FA2D-D382-A44D-74371101F8C0}"/>
              </a:ext>
            </a:extLst>
          </p:cNvPr>
          <p:cNvSpPr txBox="1">
            <a:spLocks/>
          </p:cNvSpPr>
          <p:nvPr/>
        </p:nvSpPr>
        <p:spPr>
          <a:xfrm>
            <a:off x="275983" y="4549933"/>
            <a:ext cx="3054569" cy="430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latin typeface="Open Sans"/>
              </a:rPr>
              <a:t>Coal</a:t>
            </a:r>
            <a:r>
              <a:rPr lang="en-US" sz="1100" dirty="0">
                <a:latin typeface="Open Sans"/>
              </a:rPr>
              <a:t> (just the ‘lignite’ was considered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634759-530C-D2EB-B44B-FBDD842A6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876" y="4970426"/>
            <a:ext cx="3961406" cy="1279339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7AA0CF8-92D8-E389-DFE7-0BFD38530369}"/>
              </a:ext>
            </a:extLst>
          </p:cNvPr>
          <p:cNvSpPr txBox="1">
            <a:spLocks/>
          </p:cNvSpPr>
          <p:nvPr/>
        </p:nvSpPr>
        <p:spPr>
          <a:xfrm>
            <a:off x="7696876" y="4554776"/>
            <a:ext cx="4018852" cy="42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latin typeface="Open Sans"/>
              </a:rPr>
              <a:t>Steel</a:t>
            </a:r>
            <a:r>
              <a:rPr lang="en-US" sz="1100" dirty="0">
                <a:latin typeface="Open Sans"/>
              </a:rPr>
              <a:t> (just the ‘Basic iron and steel’ was considered)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4C091C8-E3A8-EEC6-C041-6E5B168F2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81" y="4970426"/>
            <a:ext cx="2657519" cy="1863174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4E73CE7-093E-7104-2A0A-DD272BA69F0D}"/>
              </a:ext>
            </a:extLst>
          </p:cNvPr>
          <p:cNvSpPr txBox="1">
            <a:spLocks/>
          </p:cNvSpPr>
          <p:nvPr/>
        </p:nvSpPr>
        <p:spPr>
          <a:xfrm>
            <a:off x="3728126" y="4554776"/>
            <a:ext cx="3117174" cy="420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b="1" dirty="0">
                <a:latin typeface="Open Sans"/>
              </a:rPr>
              <a:t>Gas</a:t>
            </a:r>
            <a:r>
              <a:rPr lang="en-US" sz="1100" dirty="0">
                <a:latin typeface="Open Sans"/>
              </a:rPr>
              <a:t> (just the ‘natural gas’ was considered)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0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1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618504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3"/>
            <a:ext cx="10837099" cy="44684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Open Sans"/>
              </a:rPr>
              <a:t>To understand how much </a:t>
            </a:r>
            <a:r>
              <a:rPr lang="en-US" sz="1600" b="1" dirty="0">
                <a:latin typeface="Open Sans"/>
              </a:rPr>
              <a:t>coal</a:t>
            </a:r>
            <a:r>
              <a:rPr lang="en-US" sz="1600" dirty="0">
                <a:latin typeface="Open Sans"/>
              </a:rPr>
              <a:t> is consumed by the </a:t>
            </a:r>
            <a:r>
              <a:rPr lang="en-US" sz="1600" b="1" dirty="0">
                <a:latin typeface="Open Sans"/>
              </a:rPr>
              <a:t>European steel manufacturing industry</a:t>
            </a:r>
            <a:r>
              <a:rPr lang="en-US" sz="1600" dirty="0">
                <a:latin typeface="Open Sans"/>
              </a:rPr>
              <a:t>, it is necessary to have some familiarity with Pandas </a:t>
            </a:r>
            <a:r>
              <a:rPr lang="en-US" sz="1600" i="1" dirty="0">
                <a:latin typeface="Open Sans"/>
                <a:hlinkClick r:id="rId3"/>
              </a:rPr>
              <a:t>loc</a:t>
            </a:r>
            <a:r>
              <a:rPr lang="en-US" sz="1600" dirty="0">
                <a:latin typeface="Open Sans"/>
              </a:rPr>
              <a:t> and </a:t>
            </a:r>
            <a:r>
              <a:rPr lang="en-US" sz="1600" i="1" dirty="0">
                <a:latin typeface="Open Sans"/>
                <a:hlinkClick r:id="rId4"/>
              </a:rPr>
              <a:t>groupby</a:t>
            </a:r>
            <a:r>
              <a:rPr lang="en-US" sz="1600" dirty="0">
                <a:latin typeface="Open Sans"/>
              </a:rPr>
              <a:t> functions. </a:t>
            </a: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600" dirty="0">
                <a:latin typeface="Open Sans"/>
              </a:rPr>
              <a:t>The obtained values are expressed in M EUR of </a:t>
            </a:r>
            <a:r>
              <a:rPr lang="en-US" sz="1600" i="1" dirty="0">
                <a:latin typeface="Open Sans"/>
              </a:rPr>
              <a:t>coal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consumed to produce 1 M EUR of </a:t>
            </a:r>
            <a:r>
              <a:rPr lang="en-US" sz="1600" i="1" dirty="0">
                <a:latin typeface="Open Sans"/>
              </a:rPr>
              <a:t>steel</a:t>
            </a:r>
            <a:r>
              <a:rPr lang="en-US" sz="1600" dirty="0">
                <a:latin typeface="Open Sans"/>
              </a:rPr>
              <a:t> in EU27, broken 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down by region of origin</a:t>
            </a: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It is obtained by summing the values contained by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all the </a:t>
            </a:r>
            <a:r>
              <a:rPr lang="en-US" sz="1600" dirty="0">
                <a:solidFill>
                  <a:srgbClr val="FF0000"/>
                </a:solidFill>
                <a:latin typeface="Open Sans"/>
              </a:rPr>
              <a:t>red cells </a:t>
            </a:r>
            <a:r>
              <a:rPr lang="en-US" sz="1600" dirty="0">
                <a:latin typeface="Open Sans"/>
              </a:rPr>
              <a:t>of the </a:t>
            </a:r>
            <a:r>
              <a:rPr lang="en-US" sz="1600" b="1" dirty="0">
                <a:latin typeface="Open Sans"/>
              </a:rPr>
              <a:t>z matrix</a:t>
            </a:r>
            <a:r>
              <a:rPr lang="en-US" sz="1600" dirty="0">
                <a:latin typeface="Open Sans"/>
              </a:rPr>
              <a:t> represented on the 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bottom-right of the slide</a:t>
            </a:r>
          </a:p>
          <a:p>
            <a:pPr marL="0" indent="0">
              <a:buNone/>
            </a:pPr>
            <a:endParaRPr lang="en-US" sz="1600" i="1" dirty="0">
              <a:latin typeface="Open Sans"/>
            </a:endParaRPr>
          </a:p>
          <a:p>
            <a:pPr marL="0" indent="0">
              <a:buNone/>
            </a:pPr>
            <a:r>
              <a:rPr lang="en-US" sz="1600" dirty="0">
                <a:latin typeface="Open Sans"/>
              </a:rPr>
              <a:t>This number (0.0096..) shall be allocated to gas consumption of </a:t>
            </a:r>
            <a:br>
              <a:rPr lang="en-US" sz="1600" dirty="0">
                <a:latin typeface="Open Sans"/>
              </a:rPr>
            </a:br>
            <a:r>
              <a:rPr lang="en-US" sz="1600" dirty="0">
                <a:latin typeface="Open Sans"/>
              </a:rPr>
              <a:t>the EU27 steel sector</a:t>
            </a: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5CBC03-5B26-E789-7C12-1AD5064909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37965" y="2302492"/>
            <a:ext cx="4189000" cy="1570876"/>
          </a:xfrm>
          <a:prstGeom prst="rect">
            <a:avLst/>
          </a:prstGeom>
        </p:spPr>
      </p:pic>
      <p:grpSp>
        <p:nvGrpSpPr>
          <p:cNvPr id="51" name="Gruppo 50">
            <a:extLst>
              <a:ext uri="{FF2B5EF4-FFF2-40B4-BE49-F238E27FC236}">
                <a16:creationId xmlns:a16="http://schemas.microsoft.com/office/drawing/2014/main" id="{1C21E98B-2F58-100D-ABC1-DDFBEDA7B085}"/>
              </a:ext>
            </a:extLst>
          </p:cNvPr>
          <p:cNvGrpSpPr/>
          <p:nvPr/>
        </p:nvGrpSpPr>
        <p:grpSpPr>
          <a:xfrm>
            <a:off x="8553054" y="4271909"/>
            <a:ext cx="2583648" cy="2077132"/>
            <a:chOff x="8397778" y="3929234"/>
            <a:chExt cx="3009885" cy="2419807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EFD21709-3A7A-47A7-CEF6-520C5FCC7538}"/>
                </a:ext>
              </a:extLst>
            </p:cNvPr>
            <p:cNvSpPr/>
            <p:nvPr/>
          </p:nvSpPr>
          <p:spPr>
            <a:xfrm>
              <a:off x="9607663" y="4549041"/>
              <a:ext cx="1800000" cy="180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00AEC5CC-570C-8842-BB4A-F187C5601315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10507663" y="4549042"/>
              <a:ext cx="0" cy="179999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1C064ED0-4374-CC8C-4DB5-712327C22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778" y="4842217"/>
              <a:ext cx="857129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EU27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4D9B1BFD-72B4-BCAA-8569-E0EB29E07B14}"/>
                    </a:ext>
                  </a:extLst>
                </p:cNvPr>
                <p:cNvSpPr txBox="1"/>
                <p:nvPr/>
              </p:nvSpPr>
              <p:spPr>
                <a:xfrm>
                  <a:off x="10704390" y="4872994"/>
                  <a:ext cx="128856" cy="2151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oMath>
                    </m:oMathPara>
                  </a14:m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4D9B1BFD-72B4-BCAA-8569-E0EB29E07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4390" y="4872994"/>
                  <a:ext cx="128856" cy="215131"/>
                </a:xfrm>
                <a:prstGeom prst="rect">
                  <a:avLst/>
                </a:prstGeom>
                <a:blipFill>
                  <a:blip r:embed="rId6"/>
                  <a:stretch>
                    <a:fillRect l="-22222" r="-16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9B5BD3BB-A7A3-0D74-7C91-E00E3BB1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6758" y="5773157"/>
              <a:ext cx="448150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R2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A30F2F17-6A9F-A8D9-FAB7-E84C370FA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917" y="3929234"/>
              <a:ext cx="722441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EU27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DF4F261E-64FB-AC8C-8FB7-D47F01BA3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377" y="3929234"/>
              <a:ext cx="448150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R2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654D9AEC-781D-64E5-156F-B1088C27F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16" y="4602499"/>
              <a:ext cx="588048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i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Coal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91C2FE2A-0BEF-E50E-46B3-7B265881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16" y="5568178"/>
              <a:ext cx="588048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i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Coal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FCB9B11C-6BE9-7ECD-998B-D698CAFD7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3916" y="4237010"/>
              <a:ext cx="828082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i="1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Steel</a:t>
              </a: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566A754-A8AF-3BFC-1B63-307A65EBB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9216" y="4245000"/>
              <a:ext cx="365426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s1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FB4D406C-B02C-9F38-0CD2-7B5381850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0894" y="4237011"/>
              <a:ext cx="365426" cy="304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004C"/>
                </a:buClr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4C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C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4C"/>
                </a:buClr>
                <a:buChar char="•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4C"/>
                </a:buClr>
                <a:buChar char="–"/>
                <a:defRPr>
                  <a:solidFill>
                    <a:srgbClr val="00004C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Minion Web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Tx/>
                <a:defRPr/>
              </a:pPr>
              <a:r>
                <a:rPr lang="en-US" altLang="it-IT" sz="1100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s2</a:t>
              </a:r>
              <a:endParaRPr lang="en-US" altLang="it-IT" sz="1100" i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DBF7F48A-3DDC-9BAD-D15F-33AA4DD14AE2}"/>
                </a:ext>
              </a:extLst>
            </p:cNvPr>
            <p:cNvSpPr/>
            <p:nvPr/>
          </p:nvSpPr>
          <p:spPr>
            <a:xfrm>
              <a:off x="9959758" y="4552777"/>
              <a:ext cx="289587" cy="28659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BCB2DD99-EABF-C2E1-4F26-126080F7BD93}"/>
                </a:ext>
              </a:extLst>
            </p:cNvPr>
            <p:cNvCxnSpPr>
              <a:cxnSpLocks/>
              <a:stCxn id="28" idx="1"/>
              <a:endCxn id="28" idx="3"/>
            </p:cNvCxnSpPr>
            <p:nvPr/>
          </p:nvCxnSpPr>
          <p:spPr>
            <a:xfrm>
              <a:off x="9607663" y="5449041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2DB6F7DB-90FB-A234-61B2-642E1A72CDAB}"/>
                </a:ext>
              </a:extLst>
            </p:cNvPr>
            <p:cNvSpPr/>
            <p:nvPr/>
          </p:nvSpPr>
          <p:spPr>
            <a:xfrm>
              <a:off x="9955996" y="5440452"/>
              <a:ext cx="289587" cy="28659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35283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505906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>
                <a:latin typeface="Open Sans"/>
              </a:rPr>
              <a:t>Moving to the Excel template, in particular in the </a:t>
            </a:r>
            <a:r>
              <a:rPr lang="en-US" sz="2100" b="1" dirty="0">
                <a:latin typeface="Open Sans"/>
              </a:rPr>
              <a:t>z </a:t>
            </a:r>
            <a:r>
              <a:rPr lang="en-US" sz="2100" dirty="0">
                <a:latin typeface="Open Sans"/>
              </a:rPr>
              <a:t>sheet, we can implement the desired change as follow:</a:t>
            </a:r>
          </a:p>
          <a:p>
            <a:r>
              <a:rPr lang="en-US" sz="2100" dirty="0">
                <a:latin typeface="Open Sans"/>
              </a:rPr>
              <a:t>Foreign consumptions of </a:t>
            </a:r>
            <a:r>
              <a:rPr lang="en-US" sz="2100" i="1" dirty="0">
                <a:latin typeface="Open Sans"/>
              </a:rPr>
              <a:t>coal</a:t>
            </a:r>
            <a:r>
              <a:rPr lang="en-US" sz="2100" dirty="0">
                <a:latin typeface="Open Sans"/>
              </a:rPr>
              <a:t> is updated to 0, while </a:t>
            </a:r>
            <a:r>
              <a:rPr lang="en-US" sz="2100" i="1" dirty="0">
                <a:latin typeface="Open Sans"/>
              </a:rPr>
              <a:t>EU27 gas </a:t>
            </a:r>
            <a:r>
              <a:rPr lang="en-US" sz="2100" dirty="0">
                <a:latin typeface="Open Sans"/>
              </a:rPr>
              <a:t>consumption is increased by the </a:t>
            </a:r>
            <a:r>
              <a:rPr lang="en-US" sz="2100" i="1" dirty="0">
                <a:latin typeface="Open Sans"/>
              </a:rPr>
              <a:t>absolute </a:t>
            </a:r>
            <a:r>
              <a:rPr lang="en-US" sz="2100" dirty="0">
                <a:latin typeface="Open Sans"/>
              </a:rPr>
              <a:t>variations reported in the screenshot in the previous slide 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600" b="1" dirty="0">
                <a:latin typeface="Open Sans"/>
              </a:rPr>
              <a:t>N.B. An implicit assumption was performed in this example implying gas replaces 1-to-1 the consumption of coal!</a:t>
            </a: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F728C8-E1FA-D312-539E-E82FC32D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709" y="2962746"/>
            <a:ext cx="8114582" cy="28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697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10.3 Example of shock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379468-37C3-2130-BE64-64D07ED9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0" y="1794292"/>
            <a:ext cx="10837099" cy="5059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/>
              </a:rPr>
              <a:t>Step (b) instead can be directly implemented in the </a:t>
            </a:r>
            <a:r>
              <a:rPr lang="en-US" sz="1800" b="1" dirty="0">
                <a:latin typeface="Open Sans"/>
              </a:rPr>
              <a:t>Y matrix sheet of the Excel template</a:t>
            </a:r>
            <a:r>
              <a:rPr lang="en-US" sz="1800" dirty="0">
                <a:latin typeface="Open Sans"/>
              </a:rPr>
              <a:t> as follows:</a:t>
            </a:r>
          </a:p>
          <a:p>
            <a:pPr marL="0" indent="0">
              <a:buNone/>
            </a:pPr>
            <a:endParaRPr lang="en-US" sz="1800" b="1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r>
              <a:rPr lang="en-US" sz="1700" dirty="0">
                <a:latin typeface="Open Sans"/>
              </a:rPr>
              <a:t>The information from Excel template can be read back to MARIO using the ‘</a:t>
            </a:r>
            <a:r>
              <a:rPr lang="en-US" sz="1700" dirty="0">
                <a:latin typeface="Open Sans"/>
                <a:hlinkClick r:id="rId3"/>
              </a:rPr>
              <a:t>shock_calc</a:t>
            </a:r>
            <a:r>
              <a:rPr lang="en-US" sz="1700" dirty="0">
                <a:latin typeface="Open Sans"/>
              </a:rPr>
              <a:t>’ method (passing a path and specifying the shocked matrices as equal to </a:t>
            </a:r>
            <a:r>
              <a:rPr lang="en-US" sz="1700" b="1" dirty="0">
                <a:latin typeface="Open Sans"/>
              </a:rPr>
              <a:t>True</a:t>
            </a:r>
            <a:r>
              <a:rPr lang="en-US" sz="1700" dirty="0">
                <a:latin typeface="Open Sans"/>
              </a:rPr>
              <a:t>), which also applies the Leontief models creating a new scenario in the Database object</a:t>
            </a: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endParaRPr lang="en-US" sz="1600" dirty="0">
              <a:latin typeface="Open Sans"/>
            </a:endParaRPr>
          </a:p>
          <a:p>
            <a:pPr marL="0" indent="0">
              <a:buNone/>
            </a:pPr>
            <a:br>
              <a:rPr lang="en-US" sz="1600" dirty="0">
                <a:latin typeface="Open Sans"/>
              </a:rPr>
            </a:br>
            <a:br>
              <a:rPr lang="en-US" sz="1600" dirty="0">
                <a:latin typeface="Open Sans"/>
              </a:rPr>
            </a:br>
            <a:endParaRPr lang="en-US" sz="16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  <a:p>
            <a:pPr marL="457200" lvl="1" indent="0">
              <a:buNone/>
            </a:pPr>
            <a:endParaRPr lang="en-US" sz="1400" dirty="0">
              <a:latin typeface="Open Sa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26C780-D2B7-E1F1-5436-875587E0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88011" y="2406556"/>
            <a:ext cx="5265876" cy="13761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D217E3-BEFF-99D9-E244-9569A7C6D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8" y="5098487"/>
            <a:ext cx="2772162" cy="11812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2012267-BD59-75B2-82B8-C4473FE82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620" y="4762057"/>
            <a:ext cx="2991267" cy="160995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D3168511-0592-96E5-54BE-C3D5AFB1990A}"/>
              </a:ext>
            </a:extLst>
          </p:cNvPr>
          <p:cNvSpPr/>
          <p:nvPr/>
        </p:nvSpPr>
        <p:spPr>
          <a:xfrm>
            <a:off x="7029637" y="5273873"/>
            <a:ext cx="1354733" cy="497199"/>
          </a:xfrm>
          <a:prstGeom prst="ellipse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72507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587A4-2E70-45EC-BE7D-17F9D27F3F2F}">
  <ds:schemaRefs>
    <ds:schemaRef ds:uri="http://purl.org/dc/terms/"/>
    <ds:schemaRef ds:uri="http://schemas.openxmlformats.org/package/2006/metadata/core-properties"/>
    <ds:schemaRef ds:uri="e67e9a88-35e1-4b39-8da9-a609eb308282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5d44ae6a-e145-4c9d-94e7-ddf9cc58067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1374</Words>
  <Application>Microsoft Office PowerPoint</Application>
  <PresentationFormat>Widescreen</PresentationFormat>
  <Paragraphs>145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Open Sans</vt:lpstr>
      <vt:lpstr>Open Sans </vt:lpstr>
      <vt:lpstr>Open Sans ExtraBold</vt:lpstr>
      <vt:lpstr>Trebuchet MS</vt:lpstr>
      <vt:lpstr>Office Theme</vt:lpstr>
      <vt:lpstr>LECTURE 10  Implementing shocks  &amp; visualizing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Ashutosh.Bhagurkar</dc:creator>
  <cp:lastModifiedBy>Ashutosh.Bhagurkar</cp:lastModifiedBy>
  <cp:revision>4</cp:revision>
  <dcterms:modified xsi:type="dcterms:W3CDTF">2024-11-03T10:27:36Z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0x010100241E96938535DD4B921FCDFB54345D30</vt:lpwstr>
  </property>
</Properties>
</file>