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F9C7A087-BD62-5D0B-D14B-4E3DE7FB128C}" name="Brent.Cunningham" initials="Br" userId="S::bc5835@open.ac.uk::74055d5a-e06d-41f7-9835-efab18c92af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402284-5BA2-D69E-1CC3-F9AFEE4D27F5}" v="9" dt="2025-09-24T08:59:35.9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.Simpson" userId="S::es23676@open.ac.uk::b984c68f-e7f2-4a14-821c-76f06e079c57" providerId="AD" clId="Web-{694F611E-FAAD-AC05-3A37-ADD7606F5D89}"/>
    <pc:docChg chg="modSld">
      <pc:chgData name="Elizabeth.Simpson" userId="S::es23676@open.ac.uk::b984c68f-e7f2-4a14-821c-76f06e079c57" providerId="AD" clId="Web-{694F611E-FAAD-AC05-3A37-ADD7606F5D89}" dt="2025-08-30T08:13:58.619" v="5" actId="20577"/>
      <pc:docMkLst>
        <pc:docMk/>
      </pc:docMkLst>
      <pc:sldChg chg="modSp">
        <pc:chgData name="Elizabeth.Simpson" userId="S::es23676@open.ac.uk::b984c68f-e7f2-4a14-821c-76f06e079c57" providerId="AD" clId="Web-{694F611E-FAAD-AC05-3A37-ADD7606F5D89}" dt="2025-08-30T08:13:58.619" v="5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694F611E-FAAD-AC05-3A37-ADD7606F5D89}" dt="2025-08-30T08:13:58.619" v="5" actId="20577"/>
          <ac:spMkLst>
            <pc:docMk/>
            <pc:sldMk cId="540167010" sldId="268"/>
            <ac:spMk id="3" creationId="{30EEF228-DB29-174D-47C9-2331D4419DB9}"/>
          </ac:spMkLst>
        </pc:spChg>
      </pc:sldChg>
    </pc:docChg>
  </pc:docChgLst>
  <pc:docChgLst>
    <pc:chgData name="Elizabeth.Simpson" userId="S::es23676@open.ac.uk::b984c68f-e7f2-4a14-821c-76f06e079c57" providerId="AD" clId="Web-{5B881ED4-79D4-64D3-123C-AB90284E36BE}"/>
    <pc:docChg chg="modSld">
      <pc:chgData name="Elizabeth.Simpson" userId="S::es23676@open.ac.uk::b984c68f-e7f2-4a14-821c-76f06e079c57" providerId="AD" clId="Web-{5B881ED4-79D4-64D3-123C-AB90284E36BE}" dt="2025-09-02T09:49:37.895" v="13" actId="14100"/>
      <pc:docMkLst>
        <pc:docMk/>
      </pc:docMkLst>
      <pc:sldChg chg="modSp">
        <pc:chgData name="Elizabeth.Simpson" userId="S::es23676@open.ac.uk::b984c68f-e7f2-4a14-821c-76f06e079c57" providerId="AD" clId="Web-{5B881ED4-79D4-64D3-123C-AB90284E36BE}" dt="2025-09-02T09:49:37.895" v="13" actId="14100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5B881ED4-79D4-64D3-123C-AB90284E36BE}" dt="2025-09-02T09:49:37.895" v="13" actId="14100"/>
          <ac:spMkLst>
            <pc:docMk/>
            <pc:sldMk cId="30831175" sldId="266"/>
            <ac:spMk id="7" creationId="{AAA12D25-254C-C1D7-89BB-8034D8776413}"/>
          </ac:spMkLst>
        </pc:spChg>
      </pc:sldChg>
      <pc:sldChg chg="modSp">
        <pc:chgData name="Elizabeth.Simpson" userId="S::es23676@open.ac.uk::b984c68f-e7f2-4a14-821c-76f06e079c57" providerId="AD" clId="Web-{5B881ED4-79D4-64D3-123C-AB90284E36BE}" dt="2025-09-02T08:26:07.178" v="3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5B881ED4-79D4-64D3-123C-AB90284E36BE}" dt="2025-09-02T08:26:07.178" v="3" actId="20577"/>
          <ac:spMkLst>
            <pc:docMk/>
            <pc:sldMk cId="540167010" sldId="268"/>
            <ac:spMk id="3" creationId="{30EEF228-DB29-174D-47C9-2331D4419DB9}"/>
          </ac:spMkLst>
        </pc:spChg>
      </pc:sldChg>
    </pc:docChg>
  </pc:docChgLst>
  <pc:docChgLst>
    <pc:chgData name="Brent.Cunningham" userId="S::bc5835@open.ac.uk::74055d5a-e06d-41f7-9835-efab18c92af7" providerId="AD" clId="Web-{23402284-5BA2-D69E-1CC3-F9AFEE4D27F5}"/>
    <pc:docChg chg="modSld">
      <pc:chgData name="Brent.Cunningham" userId="S::bc5835@open.ac.uk::74055d5a-e06d-41f7-9835-efab18c92af7" providerId="AD" clId="Web-{23402284-5BA2-D69E-1CC3-F9AFEE4D27F5}" dt="2025-09-24T08:59:33.044" v="6" actId="20577"/>
      <pc:docMkLst>
        <pc:docMk/>
      </pc:docMkLst>
      <pc:sldChg chg="modSp">
        <pc:chgData name="Brent.Cunningham" userId="S::bc5835@open.ac.uk::74055d5a-e06d-41f7-9835-efab18c92af7" providerId="AD" clId="Web-{23402284-5BA2-D69E-1CC3-F9AFEE4D27F5}" dt="2025-09-24T08:59:29.419" v="3" actId="20577"/>
        <pc:sldMkLst>
          <pc:docMk/>
          <pc:sldMk cId="540167010" sldId="268"/>
        </pc:sldMkLst>
        <pc:spChg chg="mod">
          <ac:chgData name="Brent.Cunningham" userId="S::bc5835@open.ac.uk::74055d5a-e06d-41f7-9835-efab18c92af7" providerId="AD" clId="Web-{23402284-5BA2-D69E-1CC3-F9AFEE4D27F5}" dt="2025-09-24T08:59:29.419" v="3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Brent.Cunningham" userId="S::bc5835@open.ac.uk::74055d5a-e06d-41f7-9835-efab18c92af7" providerId="AD" clId="Web-{23402284-5BA2-D69E-1CC3-F9AFEE4D27F5}" dt="2025-09-24T08:59:33.044" v="6" actId="20577"/>
        <pc:sldMkLst>
          <pc:docMk/>
          <pc:sldMk cId="3701872733" sldId="269"/>
        </pc:sldMkLst>
        <pc:spChg chg="mod">
          <ac:chgData name="Brent.Cunningham" userId="S::bc5835@open.ac.uk::74055d5a-e06d-41f7-9835-efab18c92af7" providerId="AD" clId="Web-{23402284-5BA2-D69E-1CC3-F9AFEE4D27F5}" dt="2025-09-24T08:59:33.044" v="6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name="Elizabeth.Simpson" userId="S::es23676@open.ac.uk::b984c68f-e7f2-4a14-821c-76f06e079c57" providerId="AD" clId="Web-{F0D36235-EB7E-58B9-5B81-6C4F53277D76}"/>
    <pc:docChg chg="modSld">
      <pc:chgData name="Elizabeth.Simpson" userId="S::es23676@open.ac.uk::b984c68f-e7f2-4a14-821c-76f06e079c57" providerId="AD" clId="Web-{F0D36235-EB7E-58B9-5B81-6C4F53277D76}" dt="2025-08-31T07:17:25.523" v="147" actId="20577"/>
      <pc:docMkLst>
        <pc:docMk/>
      </pc:docMkLst>
      <pc:sldChg chg="modSp">
        <pc:chgData name="Elizabeth.Simpson" userId="S::es23676@open.ac.uk::b984c68f-e7f2-4a14-821c-76f06e079c57" providerId="AD" clId="Web-{F0D36235-EB7E-58B9-5B81-6C4F53277D76}" dt="2025-08-31T07:16:49.179" v="141" actId="20577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F0D36235-EB7E-58B9-5B81-6C4F53277D76}" dt="2025-08-31T07:16:49.179" v="141" actId="20577"/>
          <ac:spMkLst>
            <pc:docMk/>
            <pc:sldMk cId="30831175" sldId="266"/>
            <ac:spMk id="18" creationId="{83EF1A71-A243-4295-A91F-BB2F158ECB35}"/>
          </ac:spMkLst>
        </pc:spChg>
      </pc:sldChg>
      <pc:sldChg chg="modSp">
        <pc:chgData name="Elizabeth.Simpson" userId="S::es23676@open.ac.uk::b984c68f-e7f2-4a14-821c-76f06e079c57" providerId="AD" clId="Web-{F0D36235-EB7E-58B9-5B81-6C4F53277D76}" dt="2025-08-31T07:16:09.820" v="127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F0D36235-EB7E-58B9-5B81-6C4F53277D76}" dt="2025-08-31T07:16:09.820" v="127" actId="20577"/>
          <ac:spMkLst>
            <pc:docMk/>
            <pc:sldMk cId="540167010" sldId="268"/>
            <ac:spMk id="3" creationId="{30EEF228-DB29-174D-47C9-2331D4419DB9}"/>
          </ac:spMkLst>
        </pc:spChg>
        <pc:spChg chg="mod">
          <ac:chgData name="Elizabeth.Simpson" userId="S::es23676@open.ac.uk::b984c68f-e7f2-4a14-821c-76f06e079c57" providerId="AD" clId="Web-{F0D36235-EB7E-58B9-5B81-6C4F53277D76}" dt="2025-08-31T07:09:50.057" v="16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Elizabeth.Simpson" userId="S::es23676@open.ac.uk::b984c68f-e7f2-4a14-821c-76f06e079c57" providerId="AD" clId="Web-{F0D36235-EB7E-58B9-5B81-6C4F53277D76}" dt="2025-08-31T07:17:25.523" v="147" actId="20577"/>
        <pc:sldMkLst>
          <pc:docMk/>
          <pc:sldMk cId="3701872733" sldId="269"/>
        </pc:sldMkLst>
        <pc:spChg chg="mod">
          <ac:chgData name="Elizabeth.Simpson" userId="S::es23676@open.ac.uk::b984c68f-e7f2-4a14-821c-76f06e079c57" providerId="AD" clId="Web-{F0D36235-EB7E-58B9-5B81-6C4F53277D76}" dt="2025-08-31T07:17:25.523" v="147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E59F-2A87-FBB9-FEE6-C9E9E16FD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54C7-7617-28D9-27F2-88C7D0489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57B-CFDB-8702-C7E5-4C5F76B3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4A58F-7D6E-636B-1D02-1046B2DB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DC39-854D-65E3-AAEA-88F53402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2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F9-FD68-0541-5CCD-F181EA9D0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9C1A-0716-A291-2BB6-0A3F52A88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E83C-07EA-7D57-AD85-3AC0B839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1D2AD-CDA8-D712-4C05-540836A0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57D40-BB85-22DD-D6EA-589FB33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6E7A0-8583-E117-0885-D7AED9D4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FE3C6-11CC-067E-5EBC-3D52AAD8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7FAC-F042-C0AE-327C-CBD2A80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D5DAF-7747-5AAD-43C0-8AB19C1A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D723-98F3-1F9D-2083-FE68AD51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0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EB9F-EAD3-CD6E-BFF6-6B65B6C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E5B5-577D-59A7-E7A4-0A5402968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3E82-9367-5546-13F6-9B97F426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604C4-5005-B768-3EBD-A2311228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73AB-793D-5528-D125-EA9649E6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5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90B9-361C-30ED-EA56-4C82A734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5A1DB-EFEF-2404-177B-989D33FD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B0CD-5B39-5FEE-4DA9-3CA0B04A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6C74-320E-1ECC-B5E6-FAD4A9ED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1B5EE-413C-3F45-A6B8-4B11FB4D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DAD9-48C7-1C63-D9C6-57F266EA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A656-B6BE-F96F-0767-632127AEB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F9E6-0F8B-E84B-DB5B-73F02BB2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6942C-BA76-BBE8-5C1B-D9DE10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06580-D8E7-4E40-E45F-73B99B27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4ACF-5C16-2544-157F-F03EC4DB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DCF9-532A-1C3D-DAA3-83327E27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0822-2A05-5B09-E560-61316298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6CC9-70AB-9EE1-06F1-8856CADC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A1791-0422-2911-2E04-C1A7A6A71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653A1-2EF7-C038-9432-07CBD9D72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E5E4D-84D9-CE11-A7F8-6C9F2D7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BEFBB-D265-626E-6FAA-8CAA65A4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1FCEA-3325-3C9B-2487-C2D8FA97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6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0F8E-9F7C-CED1-E76E-9C8C3AB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CAA00-40E6-BA6B-08A8-161B3D8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564AA-2871-CA0F-9709-0A231573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04396-E9F9-E75A-CAE7-B886AB1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49B54-63AA-33DA-2CD7-601EA0E9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5BD02-005E-2172-0901-7E33FCB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12386-6580-534A-D894-039767DC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4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B89D-5FF0-A3AA-D9BE-E443D33F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018E-BEF7-1006-2FC8-E5BEE1EF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5C3C2-A119-D294-1A07-BAE386F8A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B05B-FB10-42D2-A5B6-B5784EB7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07167-A89C-16E7-C722-B3CC60FA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5BB59-376C-D9CC-4472-E5073B15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8C7A-7825-B91E-8F2F-B7520461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5A523-0461-2371-6F98-818D114C2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F8DD2-363D-1B0A-E9C9-1CBE6399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AF3BA-48E7-62CB-27E0-38D25411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0B021-D6EC-6DD7-EBA1-1CE59A7F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F431C-07D8-8916-4295-8C65592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485C-FFF7-A23E-1B18-0FD8BD90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73411-2D77-9258-E13D-D2E10D8DC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F723-1273-83F1-2FFE-01C9D949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118E-0B53-5CA9-083F-E3597E9C2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6DEB-E949-3AA7-D4D4-AE5916A71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9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Cecilia_Berdichevsky_with_Clementina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3data.computerhistory.org/brochures/ferranti.mercury.1956.102646224.pdf" TargetMode="External"/><Relationship Id="rId2" Type="http://schemas.openxmlformats.org/officeDocument/2006/relationships/hyperlink" Target="https://museum.dataart.com/short-stories/clementina-the-first-computer-in-argentin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tn.com.ar/tecno/novedades/2021/12/07/cecilia-berdichevsky-mi-tia-abuela-la-primera-programadora-de-clementina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dl.ifip.org/db/conf/ifip3/histedu2006/Berdichevsky06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open.edu/openlearncreate/diverse-computing-pioneers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200" dirty="0"/>
              <a:t>Cecilia Berdichevsky was a pioneer for coding in Argentina.</a:t>
            </a:r>
            <a:endParaRPr lang="en-US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She is </a:t>
            </a:r>
            <a:r>
              <a:rPr lang="en-GB" sz="2200" dirty="0"/>
              <a:t>recognised</a:t>
            </a:r>
            <a:r>
              <a:rPr lang="en-US" sz="2200" dirty="0"/>
              <a:t> for being the first person to write and run a program on the new computer at the University of Buenos Aires. </a:t>
            </a:r>
            <a:endParaRPr lang="en-US" dirty="0"/>
          </a:p>
        </p:txBody>
      </p:sp>
      <p:pic>
        <p:nvPicPr>
          <p:cNvPr id="6" name="Content Placeholder 6" descr="A person working on a radio&#10;&#10;AI-generated content may be incorrect.">
            <a:extLst>
              <a:ext uri="{FF2B5EF4-FFF2-40B4-BE49-F238E27FC236}">
                <a16:creationId xmlns:a16="http://schemas.microsoft.com/office/drawing/2014/main" id="{D1760D39-F65C-1A89-DB30-FE405C6294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548" r="38160"/>
          <a:stretch>
            <a:fillRect/>
          </a:stretch>
        </p:blipFill>
        <p:spPr>
          <a:xfrm>
            <a:off x="0" y="0"/>
            <a:ext cx="4667491" cy="6569233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A12D25-254C-C1D7-89BB-8034D8776413}"/>
              </a:ext>
            </a:extLst>
          </p:cNvPr>
          <p:cNvSpPr txBox="1"/>
          <p:nvPr/>
        </p:nvSpPr>
        <p:spPr>
          <a:xfrm>
            <a:off x="-175" y="6585681"/>
            <a:ext cx="463024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ea typeface="+mn-lt"/>
                <a:cs typeface="+mn-lt"/>
              </a:rPr>
              <a:t>Image source: </a:t>
            </a:r>
            <a:r>
              <a:rPr lang="en-US" sz="1300" b="1" dirty="0">
                <a:solidFill>
                  <a:srgbClr val="002060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Unknown author / Wikimedia Commons</a:t>
            </a:r>
            <a:endParaRPr lang="en-US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64E47F7-6AE9-B002-09E8-A8A7540AAA5B}"/>
              </a:ext>
            </a:extLst>
          </p:cNvPr>
          <p:cNvSpPr txBox="1">
            <a:spLocks/>
          </p:cNvSpPr>
          <p:nvPr/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/>
              <a:t>Argentina's First Programmer: </a:t>
            </a:r>
            <a:r>
              <a:rPr lang="en-US" sz="3400" b="1" dirty="0">
                <a:ea typeface="+mj-lt"/>
                <a:cs typeface="+mj-lt"/>
              </a:rPr>
              <a:t>Cecilia Berdichevsky</a:t>
            </a:r>
            <a:r>
              <a:rPr lang="en-US" sz="3400" b="1" dirty="0"/>
              <a:t> </a:t>
            </a:r>
            <a:r>
              <a:rPr lang="en-US" sz="3400" b="1" dirty="0">
                <a:latin typeface="Aptos"/>
              </a:rPr>
              <a:t>[1925</a:t>
            </a:r>
            <a:r>
              <a:rPr lang="en-US" sz="3400" b="1" dirty="0">
                <a:latin typeface="Aptos"/>
                <a:ea typeface="+mj-lt"/>
                <a:cs typeface="+mj-lt"/>
              </a:rPr>
              <a:t> – 2010]</a:t>
            </a:r>
            <a:endParaRPr lang="en-US" sz="3400" b="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83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Background</a:t>
            </a:r>
          </a:p>
          <a:p>
            <a:pPr marL="0" indent="0">
              <a:buNone/>
            </a:pPr>
            <a:r>
              <a:rPr lang="en-GB" sz="1800" dirty="0"/>
              <a:t>Born in 1925 in then-Poland (now Belarus), Cecilia and her mother emigrated to Argentina when she was four years old. </a:t>
            </a:r>
          </a:p>
          <a:p>
            <a:pPr marL="0" indent="0">
              <a:buNone/>
            </a:pPr>
            <a:r>
              <a:rPr lang="en-GB" sz="1800" dirty="0"/>
              <a:t>Raised in Buenos Aires and working as a public accountant, at 31 she decided to enrol at the University of Buenos Aires to complete a Mathematics degree as suggested by her future mentor, Manuel Sadosky.</a:t>
            </a:r>
          </a:p>
          <a:p>
            <a:pPr marL="0" indent="0">
              <a:buNone/>
            </a:pPr>
            <a:r>
              <a:rPr lang="en-GB" sz="1800" b="1" dirty="0"/>
              <a:t>Contributions</a:t>
            </a:r>
          </a:p>
          <a:p>
            <a:pPr marL="0" indent="0">
              <a:buNone/>
            </a:pPr>
            <a:r>
              <a:rPr lang="en-GB" sz="1800" dirty="0"/>
              <a:t>After completing her degree, while working at the university a new computer was installed – a Ferranti Mercury, nicknamed </a:t>
            </a:r>
            <a:r>
              <a:rPr lang="en-GB" sz="1800" dirty="0">
                <a:hlinkClick r:id="rId2"/>
              </a:rPr>
              <a:t>'Clementina'</a:t>
            </a:r>
            <a:r>
              <a:rPr lang="en-GB" sz="1800" dirty="0"/>
              <a:t>. </a:t>
            </a:r>
          </a:p>
          <a:p>
            <a:pPr marL="0" indent="0">
              <a:buNone/>
            </a:pPr>
            <a:r>
              <a:rPr lang="en-GB" sz="1800" dirty="0"/>
              <a:t>Berdichevsky was tutored personally by Cicely Popplewell, a collaborator of Alan Turing's, and she became the first person to create and execute a program on Clementina. Following this, Berdichevsky left for London and Paris on a scholarship, becoming an expert on the </a:t>
            </a:r>
            <a:r>
              <a:rPr lang="en-GB" sz="1800" dirty="0">
                <a:hlinkClick r:id="rId3"/>
              </a:rPr>
              <a:t>Ferranti Mercury computer</a:t>
            </a:r>
            <a:r>
              <a:rPr lang="en-GB" sz="1800" dirty="0"/>
              <a:t> system. </a:t>
            </a:r>
          </a:p>
          <a:p>
            <a:pPr marL="0" indent="0">
              <a:buNone/>
            </a:pPr>
            <a:r>
              <a:rPr lang="en-GB" sz="1800" dirty="0"/>
              <a:t>Berdichevsky continued this work until 1966, when due to a military coup and invasion of her workplace many staff resigned, and Clementina was eventually dismantled.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866F1-A433-E64B-BAEB-DA00E608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Breaking Barriers in Latin America</a:t>
            </a:r>
          </a:p>
        </p:txBody>
      </p:sp>
    </p:spTree>
    <p:extLst>
      <p:ext uri="{BB962C8B-B14F-4D97-AF65-F5344CB8AC3E}">
        <p14:creationId xmlns:p14="http://schemas.microsoft.com/office/powerpoint/2010/main" val="54016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3120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Further Reading</a:t>
            </a:r>
            <a:endParaRPr lang="en-US" sz="1800" dirty="0"/>
          </a:p>
          <a:p>
            <a:pPr marL="0" indent="0">
              <a:buNone/>
            </a:pPr>
            <a:r>
              <a:rPr lang="en-GB" sz="1800" dirty="0"/>
              <a:t>Berdichevsky, C. (2006) ‘The Beginning of Computer Science in Argentina – Clementina - (1961-1966) A personal experience’, </a:t>
            </a:r>
            <a:r>
              <a:rPr lang="en-GB" sz="1800" i="1" dirty="0"/>
              <a:t>IFIP Advances in Information and Communication Technology</a:t>
            </a:r>
            <a:r>
              <a:rPr lang="en-GB" sz="1800" dirty="0"/>
              <a:t>, 215, pp. 203-215. Available at: </a:t>
            </a:r>
            <a:r>
              <a:rPr lang="en-GB" sz="1800" dirty="0">
                <a:hlinkClick r:id="rId2"/>
              </a:rPr>
              <a:t>https://dl.ifip.org/db/conf/ifip3/histedu2006/Berdichevsky06.pdf</a:t>
            </a:r>
            <a:r>
              <a:rPr lang="en-GB" sz="1800" dirty="0"/>
              <a:t> (Accessed: 13 July 2025).</a:t>
            </a:r>
          </a:p>
          <a:p>
            <a:pPr marL="0" indent="0">
              <a:buNone/>
            </a:pPr>
            <a:r>
              <a:rPr lang="en-GB" sz="1800" dirty="0" err="1"/>
              <a:t>Zagalsky</a:t>
            </a:r>
            <a:r>
              <a:rPr lang="en-GB" sz="1800" dirty="0"/>
              <a:t>, A. (2021) </a:t>
            </a:r>
            <a:r>
              <a:rPr lang="en-GB" sz="1800" i="1" dirty="0"/>
              <a:t>Cecilia Berdichevsky, mi </a:t>
            </a:r>
            <a:r>
              <a:rPr lang="en-GB" sz="1800" i="1" dirty="0" err="1"/>
              <a:t>tía</a:t>
            </a:r>
            <a:r>
              <a:rPr lang="en-GB" sz="1800" i="1" dirty="0"/>
              <a:t> </a:t>
            </a:r>
            <a:r>
              <a:rPr lang="en-GB" sz="1800" i="1" dirty="0" err="1"/>
              <a:t>abuela</a:t>
            </a:r>
            <a:r>
              <a:rPr lang="en-GB" sz="1800" i="1" dirty="0"/>
              <a:t>, la </a:t>
            </a:r>
            <a:r>
              <a:rPr lang="en-GB" sz="1800" i="1" dirty="0" err="1"/>
              <a:t>primera</a:t>
            </a:r>
            <a:r>
              <a:rPr lang="en-GB" sz="1800" i="1" dirty="0"/>
              <a:t> </a:t>
            </a:r>
            <a:r>
              <a:rPr lang="en-GB" sz="1800" i="1" dirty="0" err="1"/>
              <a:t>programadora</a:t>
            </a:r>
            <a:r>
              <a:rPr lang="en-GB" sz="1800" i="1" dirty="0"/>
              <a:t> de Clementina.</a:t>
            </a:r>
            <a:r>
              <a:rPr lang="en-GB" sz="1800" dirty="0"/>
              <a:t> Available at: </a:t>
            </a:r>
            <a:r>
              <a:rPr lang="en-GB" sz="1800" dirty="0">
                <a:hlinkClick r:id="rId3"/>
              </a:rPr>
              <a:t>https://tn.com.ar/tecno/novedades/2021/12/07/cecilia-berdichevsky-mi-tia-abuela-la-primera-programadora-de-clementina</a:t>
            </a:r>
            <a:r>
              <a:rPr lang="en-GB" sz="1800" dirty="0"/>
              <a:t> (Accessed: 13 July 2025).</a:t>
            </a:r>
          </a:p>
          <a:p>
            <a:pPr marL="0" indent="0">
              <a:buNone/>
            </a:pPr>
            <a:r>
              <a:rPr lang="en-GB" sz="1800" b="1" dirty="0"/>
              <a:t>The Project</a:t>
            </a:r>
          </a:p>
          <a:p>
            <a:pPr marL="0" indent="0">
              <a:buNone/>
            </a:pPr>
            <a:r>
              <a:rPr lang="en-GB" sz="1800" dirty="0"/>
              <a:t>This resource is part of the </a:t>
            </a:r>
            <a:r>
              <a:rPr lang="en-GB" sz="1800" b="1" dirty="0"/>
              <a:t>Diverse Computing Pioneers Project</a:t>
            </a:r>
            <a:r>
              <a:rPr lang="en-GB" sz="1800" dirty="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 dirty="0"/>
              <a:t>More information </a:t>
            </a:r>
            <a:r>
              <a:rPr lang="en-GB" sz="1800" dirty="0">
                <a:ea typeface="+mn-lt"/>
                <a:cs typeface="+mn-lt"/>
              </a:rPr>
              <a:t>is available at: </a:t>
            </a:r>
            <a:r>
              <a:rPr lang="en-GB" sz="1800" dirty="0">
                <a:ea typeface="+mn-lt"/>
                <a:cs typeface="+mn-lt"/>
                <a:hlinkClick r:id="rId4"/>
              </a:rPr>
              <a:t>www.open.edu/openlearncreate/diverse-computing-pioneers</a:t>
            </a:r>
            <a:endParaRPr lang="en-GB" sz="1800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7D6D1D6-9A59-09F3-18AF-18D428F5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Women in Early Computing</a:t>
            </a:r>
          </a:p>
        </p:txBody>
      </p:sp>
    </p:spTree>
    <p:extLst>
      <p:ext uri="{BB962C8B-B14F-4D97-AF65-F5344CB8AC3E}">
        <p14:creationId xmlns:p14="http://schemas.microsoft.com/office/powerpoint/2010/main" val="3701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F5AFAB9-9AFB-4D38-869E-75E6467D2D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87D7B2-127F-4ACA-8927-0D4A086702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271A8C-435F-4317-97D9-D3FB77FE945D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0b375246-e7a5-4cd3-9260-ba7fb55e9fdc"/>
    <ds:schemaRef ds:uri="http://schemas.microsoft.com/office/2006/metadata/properties"/>
    <ds:schemaRef ds:uri="http://purl.org/dc/dcmitype/"/>
    <ds:schemaRef ds:uri="http://purl.org/dc/elements/1.1/"/>
    <ds:schemaRef ds:uri="29232704-331d-4124-9428-a3a78b19a6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Breaking Barriers in Latin America</vt:lpstr>
      <vt:lpstr>Women in Early Computing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lastModifiedBy>Elizabeth Simpson (Student)</cp:lastModifiedBy>
  <cp:revision>210</cp:revision>
  <dcterms:created xsi:type="dcterms:W3CDTF">2025-06-11T21:29:33Z</dcterms:created>
  <dcterms:modified xsi:type="dcterms:W3CDTF">2025-09-24T08:59:37Z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