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04" r:id="rId3"/>
    <p:sldId id="256" r:id="rId4"/>
    <p:sldId id="257" r:id="rId5"/>
    <p:sldId id="258" r:id="rId6"/>
    <p:sldId id="259" r:id="rId7"/>
    <p:sldId id="264" r:id="rId8"/>
    <p:sldId id="281" r:id="rId9"/>
    <p:sldId id="280" r:id="rId10"/>
    <p:sldId id="282" r:id="rId11"/>
    <p:sldId id="260" r:id="rId12"/>
    <p:sldId id="265" r:id="rId13"/>
    <p:sldId id="266" r:id="rId14"/>
    <p:sldId id="267" r:id="rId15"/>
    <p:sldId id="269" r:id="rId16"/>
    <p:sldId id="284" r:id="rId17"/>
    <p:sldId id="285" r:id="rId18"/>
    <p:sldId id="270" r:id="rId19"/>
    <p:sldId id="287" r:id="rId20"/>
    <p:sldId id="274" r:id="rId21"/>
    <p:sldId id="289" r:id="rId22"/>
    <p:sldId id="277" r:id="rId23"/>
    <p:sldId id="271" r:id="rId24"/>
    <p:sldId id="286" r:id="rId25"/>
    <p:sldId id="275" r:id="rId26"/>
    <p:sldId id="291" r:id="rId27"/>
    <p:sldId id="290" r:id="rId28"/>
    <p:sldId id="27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CE334B-F607-49C0-944B-DEB85D972789}" v="2" dt="2021-05-11T22:01:36.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5"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ECCE334B-F607-49C0-944B-DEB85D972789}"/>
    <pc:docChg chg="custSel modSld modMainMaster modNotesMaster">
      <pc:chgData name="Nicholas Harvey" userId="6c8f5bcc-6372-430f-9774-4498d9d8aa03" providerId="ADAL" clId="{ECCE334B-F607-49C0-944B-DEB85D972789}" dt="2021-05-11T22:04:55.181" v="24" actId="20577"/>
      <pc:docMkLst>
        <pc:docMk/>
      </pc:docMkLst>
      <pc:sldChg chg="modSp mod">
        <pc:chgData name="Nicholas Harvey" userId="6c8f5bcc-6372-430f-9774-4498d9d8aa03" providerId="ADAL" clId="{ECCE334B-F607-49C0-944B-DEB85D972789}" dt="2021-05-11T22:04:55.181" v="24" actId="20577"/>
        <pc:sldMkLst>
          <pc:docMk/>
          <pc:sldMk cId="2015286925" sldId="256"/>
        </pc:sldMkLst>
        <pc:spChg chg="mod">
          <ac:chgData name="Nicholas Harvey" userId="6c8f5bcc-6372-430f-9774-4498d9d8aa03" providerId="ADAL" clId="{ECCE334B-F607-49C0-944B-DEB85D972789}" dt="2021-05-11T22:01:36.029" v="0"/>
          <ac:spMkLst>
            <pc:docMk/>
            <pc:sldMk cId="2015286925" sldId="256"/>
            <ac:spMk id="2" creationId="{00000000-0000-0000-0000-000000000000}"/>
          </ac:spMkLst>
        </pc:spChg>
        <pc:spChg chg="mod">
          <ac:chgData name="Nicholas Harvey" userId="6c8f5bcc-6372-430f-9774-4498d9d8aa03" providerId="ADAL" clId="{ECCE334B-F607-49C0-944B-DEB85D972789}" dt="2021-05-11T22:04:55.181" v="24" actId="20577"/>
          <ac:spMkLst>
            <pc:docMk/>
            <pc:sldMk cId="2015286925" sldId="256"/>
            <ac:spMk id="3" creationId="{00000000-0000-0000-0000-000000000000}"/>
          </ac:spMkLst>
        </pc:spChg>
        <pc:picChg chg="mod">
          <ac:chgData name="Nicholas Harvey" userId="6c8f5bcc-6372-430f-9774-4498d9d8aa03" providerId="ADAL" clId="{ECCE334B-F607-49C0-944B-DEB85D972789}" dt="2021-05-11T22:01:36.029" v="0"/>
          <ac:picMkLst>
            <pc:docMk/>
            <pc:sldMk cId="2015286925" sldId="256"/>
            <ac:picMk id="2050" creationId="{00000000-0000-0000-0000-000000000000}"/>
          </ac:picMkLst>
        </pc:picChg>
      </pc:sldChg>
      <pc:sldChg chg="modSp">
        <pc:chgData name="Nicholas Harvey" userId="6c8f5bcc-6372-430f-9774-4498d9d8aa03" providerId="ADAL" clId="{ECCE334B-F607-49C0-944B-DEB85D972789}" dt="2021-05-11T22:01:36.029" v="0"/>
        <pc:sldMkLst>
          <pc:docMk/>
          <pc:sldMk cId="2579798321" sldId="257"/>
        </pc:sldMkLst>
        <pc:spChg chg="mod">
          <ac:chgData name="Nicholas Harvey" userId="6c8f5bcc-6372-430f-9774-4498d9d8aa03" providerId="ADAL" clId="{ECCE334B-F607-49C0-944B-DEB85D972789}" dt="2021-05-11T22:01:36.029" v="0"/>
          <ac:spMkLst>
            <pc:docMk/>
            <pc:sldMk cId="2579798321" sldId="257"/>
            <ac:spMk id="2" creationId="{00000000-0000-0000-0000-000000000000}"/>
          </ac:spMkLst>
        </pc:spChg>
        <pc:spChg chg="mod">
          <ac:chgData name="Nicholas Harvey" userId="6c8f5bcc-6372-430f-9774-4498d9d8aa03" providerId="ADAL" clId="{ECCE334B-F607-49C0-944B-DEB85D972789}" dt="2021-05-11T22:01:36.029" v="0"/>
          <ac:spMkLst>
            <pc:docMk/>
            <pc:sldMk cId="2579798321" sldId="257"/>
            <ac:spMk id="3" creationId="{00000000-0000-0000-0000-000000000000}"/>
          </ac:spMkLst>
        </pc:spChg>
        <pc:picChg chg="mod">
          <ac:chgData name="Nicholas Harvey" userId="6c8f5bcc-6372-430f-9774-4498d9d8aa03" providerId="ADAL" clId="{ECCE334B-F607-49C0-944B-DEB85D972789}" dt="2021-05-11T22:01:36.029" v="0"/>
          <ac:picMkLst>
            <pc:docMk/>
            <pc:sldMk cId="2579798321" sldId="257"/>
            <ac:picMk id="1026" creationId="{00000000-0000-0000-0000-000000000000}"/>
          </ac:picMkLst>
        </pc:picChg>
      </pc:sldChg>
      <pc:sldChg chg="modSp">
        <pc:chgData name="Nicholas Harvey" userId="6c8f5bcc-6372-430f-9774-4498d9d8aa03" providerId="ADAL" clId="{ECCE334B-F607-49C0-944B-DEB85D972789}" dt="2021-05-11T22:01:36.029" v="0"/>
        <pc:sldMkLst>
          <pc:docMk/>
          <pc:sldMk cId="3703521748" sldId="258"/>
        </pc:sldMkLst>
        <pc:spChg chg="mod">
          <ac:chgData name="Nicholas Harvey" userId="6c8f5bcc-6372-430f-9774-4498d9d8aa03" providerId="ADAL" clId="{ECCE334B-F607-49C0-944B-DEB85D972789}" dt="2021-05-11T22:01:36.029" v="0"/>
          <ac:spMkLst>
            <pc:docMk/>
            <pc:sldMk cId="3703521748" sldId="258"/>
            <ac:spMk id="2" creationId="{00000000-0000-0000-0000-000000000000}"/>
          </ac:spMkLst>
        </pc:spChg>
        <pc:spChg chg="mod">
          <ac:chgData name="Nicholas Harvey" userId="6c8f5bcc-6372-430f-9774-4498d9d8aa03" providerId="ADAL" clId="{ECCE334B-F607-49C0-944B-DEB85D972789}" dt="2021-05-11T22:01:36.029" v="0"/>
          <ac:spMkLst>
            <pc:docMk/>
            <pc:sldMk cId="3703521748" sldId="258"/>
            <ac:spMk id="3" creationId="{00000000-0000-0000-0000-000000000000}"/>
          </ac:spMkLst>
        </pc:spChg>
        <pc:picChg chg="mod">
          <ac:chgData name="Nicholas Harvey" userId="6c8f5bcc-6372-430f-9774-4498d9d8aa03" providerId="ADAL" clId="{ECCE334B-F607-49C0-944B-DEB85D972789}" dt="2021-05-11T22:01:36.029" v="0"/>
          <ac:picMkLst>
            <pc:docMk/>
            <pc:sldMk cId="3703521748" sldId="258"/>
            <ac:picMk id="3074" creationId="{00000000-0000-0000-0000-000000000000}"/>
          </ac:picMkLst>
        </pc:picChg>
      </pc:sldChg>
      <pc:sldChg chg="modSp">
        <pc:chgData name="Nicholas Harvey" userId="6c8f5bcc-6372-430f-9774-4498d9d8aa03" providerId="ADAL" clId="{ECCE334B-F607-49C0-944B-DEB85D972789}" dt="2021-05-11T22:01:36.029" v="0"/>
        <pc:sldMkLst>
          <pc:docMk/>
          <pc:sldMk cId="2264493346" sldId="259"/>
        </pc:sldMkLst>
        <pc:spChg chg="mod">
          <ac:chgData name="Nicholas Harvey" userId="6c8f5bcc-6372-430f-9774-4498d9d8aa03" providerId="ADAL" clId="{ECCE334B-F607-49C0-944B-DEB85D972789}" dt="2021-05-11T22:01:36.029" v="0"/>
          <ac:spMkLst>
            <pc:docMk/>
            <pc:sldMk cId="2264493346" sldId="259"/>
            <ac:spMk id="2" creationId="{00000000-0000-0000-0000-000000000000}"/>
          </ac:spMkLst>
        </pc:spChg>
      </pc:sldChg>
      <pc:sldChg chg="modSp">
        <pc:chgData name="Nicholas Harvey" userId="6c8f5bcc-6372-430f-9774-4498d9d8aa03" providerId="ADAL" clId="{ECCE334B-F607-49C0-944B-DEB85D972789}" dt="2021-05-11T22:01:36.029" v="0"/>
        <pc:sldMkLst>
          <pc:docMk/>
          <pc:sldMk cId="1862352672" sldId="260"/>
        </pc:sldMkLst>
        <pc:spChg chg="mod">
          <ac:chgData name="Nicholas Harvey" userId="6c8f5bcc-6372-430f-9774-4498d9d8aa03" providerId="ADAL" clId="{ECCE334B-F607-49C0-944B-DEB85D972789}" dt="2021-05-11T22:01:36.029" v="0"/>
          <ac:spMkLst>
            <pc:docMk/>
            <pc:sldMk cId="1862352672" sldId="260"/>
            <ac:spMk id="2" creationId="{00000000-0000-0000-0000-000000000000}"/>
          </ac:spMkLst>
        </pc:spChg>
        <pc:spChg chg="mod">
          <ac:chgData name="Nicholas Harvey" userId="6c8f5bcc-6372-430f-9774-4498d9d8aa03" providerId="ADAL" clId="{ECCE334B-F607-49C0-944B-DEB85D972789}" dt="2021-05-11T22:01:36.029" v="0"/>
          <ac:spMkLst>
            <pc:docMk/>
            <pc:sldMk cId="1862352672" sldId="260"/>
            <ac:spMk id="3" creationId="{00000000-0000-0000-0000-000000000000}"/>
          </ac:spMkLst>
        </pc:spChg>
        <pc:spChg chg="mod">
          <ac:chgData name="Nicholas Harvey" userId="6c8f5bcc-6372-430f-9774-4498d9d8aa03" providerId="ADAL" clId="{ECCE334B-F607-49C0-944B-DEB85D972789}" dt="2021-05-11T22:01:36.029" v="0"/>
          <ac:spMkLst>
            <pc:docMk/>
            <pc:sldMk cId="1862352672" sldId="260"/>
            <ac:spMk id="4" creationId="{00000000-0000-0000-0000-000000000000}"/>
          </ac:spMkLst>
        </pc:spChg>
      </pc:sldChg>
      <pc:sldChg chg="modSp">
        <pc:chgData name="Nicholas Harvey" userId="6c8f5bcc-6372-430f-9774-4498d9d8aa03" providerId="ADAL" clId="{ECCE334B-F607-49C0-944B-DEB85D972789}" dt="2021-05-11T22:01:36.029" v="0"/>
        <pc:sldMkLst>
          <pc:docMk/>
          <pc:sldMk cId="833473009" sldId="264"/>
        </pc:sldMkLst>
        <pc:spChg chg="mod">
          <ac:chgData name="Nicholas Harvey" userId="6c8f5bcc-6372-430f-9774-4498d9d8aa03" providerId="ADAL" clId="{ECCE334B-F607-49C0-944B-DEB85D972789}" dt="2021-05-11T22:01:36.029" v="0"/>
          <ac:spMkLst>
            <pc:docMk/>
            <pc:sldMk cId="833473009" sldId="264"/>
            <ac:spMk id="2" creationId="{00000000-0000-0000-0000-000000000000}"/>
          </ac:spMkLst>
        </pc:spChg>
        <pc:graphicFrameChg chg="mod">
          <ac:chgData name="Nicholas Harvey" userId="6c8f5bcc-6372-430f-9774-4498d9d8aa03" providerId="ADAL" clId="{ECCE334B-F607-49C0-944B-DEB85D972789}" dt="2021-05-11T22:01:36.029" v="0"/>
          <ac:graphicFrameMkLst>
            <pc:docMk/>
            <pc:sldMk cId="833473009" sldId="264"/>
            <ac:graphicFrameMk id="4" creationId="{00000000-0000-0000-0000-000000000000}"/>
          </ac:graphicFrameMkLst>
        </pc:graphicFrameChg>
      </pc:sldChg>
      <pc:sldChg chg="modSp">
        <pc:chgData name="Nicholas Harvey" userId="6c8f5bcc-6372-430f-9774-4498d9d8aa03" providerId="ADAL" clId="{ECCE334B-F607-49C0-944B-DEB85D972789}" dt="2021-05-11T22:01:36.029" v="0"/>
        <pc:sldMkLst>
          <pc:docMk/>
          <pc:sldMk cId="965855802" sldId="266"/>
        </pc:sldMkLst>
        <pc:picChg chg="mod">
          <ac:chgData name="Nicholas Harvey" userId="6c8f5bcc-6372-430f-9774-4498d9d8aa03" providerId="ADAL" clId="{ECCE334B-F607-49C0-944B-DEB85D972789}" dt="2021-05-11T22:01:36.029" v="0"/>
          <ac:picMkLst>
            <pc:docMk/>
            <pc:sldMk cId="965855802" sldId="266"/>
            <ac:picMk id="4" creationId="{8CEC573D-55DF-FC48-80CB-3869196B3545}"/>
          </ac:picMkLst>
        </pc:picChg>
      </pc:sldChg>
      <pc:sldChg chg="modSp">
        <pc:chgData name="Nicholas Harvey" userId="6c8f5bcc-6372-430f-9774-4498d9d8aa03" providerId="ADAL" clId="{ECCE334B-F607-49C0-944B-DEB85D972789}" dt="2021-05-11T22:01:36.029" v="0"/>
        <pc:sldMkLst>
          <pc:docMk/>
          <pc:sldMk cId="1269630205" sldId="267"/>
        </pc:sldMkLst>
        <pc:spChg chg="mod">
          <ac:chgData name="Nicholas Harvey" userId="6c8f5bcc-6372-430f-9774-4498d9d8aa03" providerId="ADAL" clId="{ECCE334B-F607-49C0-944B-DEB85D972789}" dt="2021-05-11T22:01:36.029" v="0"/>
          <ac:spMkLst>
            <pc:docMk/>
            <pc:sldMk cId="1269630205" sldId="267"/>
            <ac:spMk id="2" creationId="{00000000-0000-0000-0000-000000000000}"/>
          </ac:spMkLst>
        </pc:spChg>
        <pc:spChg chg="mod">
          <ac:chgData name="Nicholas Harvey" userId="6c8f5bcc-6372-430f-9774-4498d9d8aa03" providerId="ADAL" clId="{ECCE334B-F607-49C0-944B-DEB85D972789}" dt="2021-05-11T22:01:36.029" v="0"/>
          <ac:spMkLst>
            <pc:docMk/>
            <pc:sldMk cId="1269630205" sldId="267"/>
            <ac:spMk id="3" creationId="{00000000-0000-0000-0000-000000000000}"/>
          </ac:spMkLst>
        </pc:spChg>
        <pc:picChg chg="mod">
          <ac:chgData name="Nicholas Harvey" userId="6c8f5bcc-6372-430f-9774-4498d9d8aa03" providerId="ADAL" clId="{ECCE334B-F607-49C0-944B-DEB85D972789}" dt="2021-05-11T22:01:36.029" v="0"/>
          <ac:picMkLst>
            <pc:docMk/>
            <pc:sldMk cId="1269630205" sldId="267"/>
            <ac:picMk id="6146" creationId="{00000000-0000-0000-0000-000000000000}"/>
          </ac:picMkLst>
        </pc:picChg>
      </pc:sldChg>
      <pc:sldChg chg="modSp">
        <pc:chgData name="Nicholas Harvey" userId="6c8f5bcc-6372-430f-9774-4498d9d8aa03" providerId="ADAL" clId="{ECCE334B-F607-49C0-944B-DEB85D972789}" dt="2021-05-11T22:01:36.029" v="0"/>
        <pc:sldMkLst>
          <pc:docMk/>
          <pc:sldMk cId="1102798693" sldId="269"/>
        </pc:sldMkLst>
        <pc:spChg chg="mod">
          <ac:chgData name="Nicholas Harvey" userId="6c8f5bcc-6372-430f-9774-4498d9d8aa03" providerId="ADAL" clId="{ECCE334B-F607-49C0-944B-DEB85D972789}" dt="2021-05-11T22:01:36.029" v="0"/>
          <ac:spMkLst>
            <pc:docMk/>
            <pc:sldMk cId="1102798693" sldId="269"/>
            <ac:spMk id="2" creationId="{00000000-0000-0000-0000-000000000000}"/>
          </ac:spMkLst>
        </pc:spChg>
        <pc:spChg chg="mod">
          <ac:chgData name="Nicholas Harvey" userId="6c8f5bcc-6372-430f-9774-4498d9d8aa03" providerId="ADAL" clId="{ECCE334B-F607-49C0-944B-DEB85D972789}" dt="2021-05-11T22:01:36.029" v="0"/>
          <ac:spMkLst>
            <pc:docMk/>
            <pc:sldMk cId="1102798693" sldId="269"/>
            <ac:spMk id="3" creationId="{00000000-0000-0000-0000-000000000000}"/>
          </ac:spMkLst>
        </pc:spChg>
        <pc:picChg chg="mod">
          <ac:chgData name="Nicholas Harvey" userId="6c8f5bcc-6372-430f-9774-4498d9d8aa03" providerId="ADAL" clId="{ECCE334B-F607-49C0-944B-DEB85D972789}" dt="2021-05-11T22:01:36.029" v="0"/>
          <ac:picMkLst>
            <pc:docMk/>
            <pc:sldMk cId="1102798693" sldId="269"/>
            <ac:picMk id="4" creationId="{00000000-0000-0000-0000-000000000000}"/>
          </ac:picMkLst>
        </pc:picChg>
      </pc:sldChg>
      <pc:sldChg chg="modSp">
        <pc:chgData name="Nicholas Harvey" userId="6c8f5bcc-6372-430f-9774-4498d9d8aa03" providerId="ADAL" clId="{ECCE334B-F607-49C0-944B-DEB85D972789}" dt="2021-05-11T22:01:36.029" v="0"/>
        <pc:sldMkLst>
          <pc:docMk/>
          <pc:sldMk cId="3031437868" sldId="270"/>
        </pc:sldMkLst>
        <pc:spChg chg="mod">
          <ac:chgData name="Nicholas Harvey" userId="6c8f5bcc-6372-430f-9774-4498d9d8aa03" providerId="ADAL" clId="{ECCE334B-F607-49C0-944B-DEB85D972789}" dt="2021-05-11T22:01:36.029" v="0"/>
          <ac:spMkLst>
            <pc:docMk/>
            <pc:sldMk cId="3031437868" sldId="270"/>
            <ac:spMk id="2" creationId="{00000000-0000-0000-0000-000000000000}"/>
          </ac:spMkLst>
        </pc:spChg>
        <pc:spChg chg="mod">
          <ac:chgData name="Nicholas Harvey" userId="6c8f5bcc-6372-430f-9774-4498d9d8aa03" providerId="ADAL" clId="{ECCE334B-F607-49C0-944B-DEB85D972789}" dt="2021-05-11T22:01:36.029" v="0"/>
          <ac:spMkLst>
            <pc:docMk/>
            <pc:sldMk cId="3031437868" sldId="270"/>
            <ac:spMk id="7" creationId="{00000000-0000-0000-0000-000000000000}"/>
          </ac:spMkLst>
        </pc:spChg>
        <pc:spChg chg="mod">
          <ac:chgData name="Nicholas Harvey" userId="6c8f5bcc-6372-430f-9774-4498d9d8aa03" providerId="ADAL" clId="{ECCE334B-F607-49C0-944B-DEB85D972789}" dt="2021-05-11T22:01:36.029" v="0"/>
          <ac:spMkLst>
            <pc:docMk/>
            <pc:sldMk cId="3031437868" sldId="270"/>
            <ac:spMk id="10" creationId="{00000000-0000-0000-0000-000000000000}"/>
          </ac:spMkLst>
        </pc:spChg>
        <pc:picChg chg="mod">
          <ac:chgData name="Nicholas Harvey" userId="6c8f5bcc-6372-430f-9774-4498d9d8aa03" providerId="ADAL" clId="{ECCE334B-F607-49C0-944B-DEB85D972789}" dt="2021-05-11T22:01:36.029" v="0"/>
          <ac:picMkLst>
            <pc:docMk/>
            <pc:sldMk cId="3031437868" sldId="270"/>
            <ac:picMk id="11" creationId="{00000000-0000-0000-0000-000000000000}"/>
          </ac:picMkLst>
        </pc:picChg>
        <pc:picChg chg="mod">
          <ac:chgData name="Nicholas Harvey" userId="6c8f5bcc-6372-430f-9774-4498d9d8aa03" providerId="ADAL" clId="{ECCE334B-F607-49C0-944B-DEB85D972789}" dt="2021-05-11T22:01:36.029" v="0"/>
          <ac:picMkLst>
            <pc:docMk/>
            <pc:sldMk cId="3031437868" sldId="270"/>
            <ac:picMk id="7170" creationId="{00000000-0000-0000-0000-000000000000}"/>
          </ac:picMkLst>
        </pc:picChg>
        <pc:picChg chg="mod">
          <ac:chgData name="Nicholas Harvey" userId="6c8f5bcc-6372-430f-9774-4498d9d8aa03" providerId="ADAL" clId="{ECCE334B-F607-49C0-944B-DEB85D972789}" dt="2021-05-11T22:01:36.029" v="0"/>
          <ac:picMkLst>
            <pc:docMk/>
            <pc:sldMk cId="3031437868" sldId="270"/>
            <ac:picMk id="7171" creationId="{00000000-0000-0000-0000-000000000000}"/>
          </ac:picMkLst>
        </pc:picChg>
        <pc:picChg chg="mod">
          <ac:chgData name="Nicholas Harvey" userId="6c8f5bcc-6372-430f-9774-4498d9d8aa03" providerId="ADAL" clId="{ECCE334B-F607-49C0-944B-DEB85D972789}" dt="2021-05-11T22:01:36.029" v="0"/>
          <ac:picMkLst>
            <pc:docMk/>
            <pc:sldMk cId="3031437868" sldId="270"/>
            <ac:picMk id="7172" creationId="{00000000-0000-0000-0000-000000000000}"/>
          </ac:picMkLst>
        </pc:picChg>
        <pc:cxnChg chg="mod">
          <ac:chgData name="Nicholas Harvey" userId="6c8f5bcc-6372-430f-9774-4498d9d8aa03" providerId="ADAL" clId="{ECCE334B-F607-49C0-944B-DEB85D972789}" dt="2021-05-11T22:01:36.029" v="0"/>
          <ac:cxnSpMkLst>
            <pc:docMk/>
            <pc:sldMk cId="3031437868" sldId="270"/>
            <ac:cxnSpMk id="6" creationId="{00000000-0000-0000-0000-000000000000}"/>
          </ac:cxnSpMkLst>
        </pc:cxnChg>
      </pc:sldChg>
      <pc:sldChg chg="modSp">
        <pc:chgData name="Nicholas Harvey" userId="6c8f5bcc-6372-430f-9774-4498d9d8aa03" providerId="ADAL" clId="{ECCE334B-F607-49C0-944B-DEB85D972789}" dt="2021-05-11T22:01:36.029" v="0"/>
        <pc:sldMkLst>
          <pc:docMk/>
          <pc:sldMk cId="1554134641" sldId="271"/>
        </pc:sldMkLst>
        <pc:spChg chg="mod">
          <ac:chgData name="Nicholas Harvey" userId="6c8f5bcc-6372-430f-9774-4498d9d8aa03" providerId="ADAL" clId="{ECCE334B-F607-49C0-944B-DEB85D972789}" dt="2021-05-11T22:01:36.029" v="0"/>
          <ac:spMkLst>
            <pc:docMk/>
            <pc:sldMk cId="1554134641" sldId="271"/>
            <ac:spMk id="2" creationId="{00000000-0000-0000-0000-000000000000}"/>
          </ac:spMkLst>
        </pc:spChg>
        <pc:spChg chg="mod">
          <ac:chgData name="Nicholas Harvey" userId="6c8f5bcc-6372-430f-9774-4498d9d8aa03" providerId="ADAL" clId="{ECCE334B-F607-49C0-944B-DEB85D972789}" dt="2021-05-11T22:01:36.029" v="0"/>
          <ac:spMkLst>
            <pc:docMk/>
            <pc:sldMk cId="1554134641" sldId="271"/>
            <ac:spMk id="3" creationId="{00000000-0000-0000-0000-000000000000}"/>
          </ac:spMkLst>
        </pc:spChg>
        <pc:picChg chg="mod">
          <ac:chgData name="Nicholas Harvey" userId="6c8f5bcc-6372-430f-9774-4498d9d8aa03" providerId="ADAL" clId="{ECCE334B-F607-49C0-944B-DEB85D972789}" dt="2021-05-11T22:01:36.029" v="0"/>
          <ac:picMkLst>
            <pc:docMk/>
            <pc:sldMk cId="1554134641" sldId="271"/>
            <ac:picMk id="5122" creationId="{00000000-0000-0000-0000-000000000000}"/>
          </ac:picMkLst>
        </pc:picChg>
        <pc:picChg chg="mod">
          <ac:chgData name="Nicholas Harvey" userId="6c8f5bcc-6372-430f-9774-4498d9d8aa03" providerId="ADAL" clId="{ECCE334B-F607-49C0-944B-DEB85D972789}" dt="2021-05-11T22:01:36.029" v="0"/>
          <ac:picMkLst>
            <pc:docMk/>
            <pc:sldMk cId="1554134641" sldId="271"/>
            <ac:picMk id="5124" creationId="{00000000-0000-0000-0000-000000000000}"/>
          </ac:picMkLst>
        </pc:picChg>
      </pc:sldChg>
      <pc:sldChg chg="modSp modNotes">
        <pc:chgData name="Nicholas Harvey" userId="6c8f5bcc-6372-430f-9774-4498d9d8aa03" providerId="ADAL" clId="{ECCE334B-F607-49C0-944B-DEB85D972789}" dt="2021-05-11T22:01:36.029" v="0"/>
        <pc:sldMkLst>
          <pc:docMk/>
          <pc:sldMk cId="4012665921" sldId="274"/>
        </pc:sldMkLst>
        <pc:spChg chg="mod">
          <ac:chgData name="Nicholas Harvey" userId="6c8f5bcc-6372-430f-9774-4498d9d8aa03" providerId="ADAL" clId="{ECCE334B-F607-49C0-944B-DEB85D972789}" dt="2021-05-11T22:01:36.029" v="0"/>
          <ac:spMkLst>
            <pc:docMk/>
            <pc:sldMk cId="4012665921" sldId="274"/>
            <ac:spMk id="2" creationId="{00000000-0000-0000-0000-000000000000}"/>
          </ac:spMkLst>
        </pc:spChg>
        <pc:picChg chg="mod">
          <ac:chgData name="Nicholas Harvey" userId="6c8f5bcc-6372-430f-9774-4498d9d8aa03" providerId="ADAL" clId="{ECCE334B-F607-49C0-944B-DEB85D972789}" dt="2021-05-11T22:01:36.029" v="0"/>
          <ac:picMkLst>
            <pc:docMk/>
            <pc:sldMk cId="4012665921" sldId="274"/>
            <ac:picMk id="4" creationId="{00000000-0000-0000-0000-000000000000}"/>
          </ac:picMkLst>
        </pc:picChg>
      </pc:sldChg>
      <pc:sldChg chg="modSp mod">
        <pc:chgData name="Nicholas Harvey" userId="6c8f5bcc-6372-430f-9774-4498d9d8aa03" providerId="ADAL" clId="{ECCE334B-F607-49C0-944B-DEB85D972789}" dt="2021-05-11T22:01:38.011" v="1" actId="27636"/>
        <pc:sldMkLst>
          <pc:docMk/>
          <pc:sldMk cId="102442612" sldId="276"/>
        </pc:sldMkLst>
        <pc:spChg chg="mod">
          <ac:chgData name="Nicholas Harvey" userId="6c8f5bcc-6372-430f-9774-4498d9d8aa03" providerId="ADAL" clId="{ECCE334B-F607-49C0-944B-DEB85D972789}" dt="2021-05-11T22:01:38.011" v="1" actId="27636"/>
          <ac:spMkLst>
            <pc:docMk/>
            <pc:sldMk cId="102442612" sldId="276"/>
            <ac:spMk id="3" creationId="{00000000-0000-0000-0000-000000000000}"/>
          </ac:spMkLst>
        </pc:spChg>
      </pc:sldChg>
      <pc:sldChg chg="modSp">
        <pc:chgData name="Nicholas Harvey" userId="6c8f5bcc-6372-430f-9774-4498d9d8aa03" providerId="ADAL" clId="{ECCE334B-F607-49C0-944B-DEB85D972789}" dt="2021-05-11T22:01:36.029" v="0"/>
        <pc:sldMkLst>
          <pc:docMk/>
          <pc:sldMk cId="2891359689" sldId="277"/>
        </pc:sldMkLst>
        <pc:spChg chg="mod">
          <ac:chgData name="Nicholas Harvey" userId="6c8f5bcc-6372-430f-9774-4498d9d8aa03" providerId="ADAL" clId="{ECCE334B-F607-49C0-944B-DEB85D972789}" dt="2021-05-11T22:01:36.029" v="0"/>
          <ac:spMkLst>
            <pc:docMk/>
            <pc:sldMk cId="2891359689" sldId="277"/>
            <ac:spMk id="2" creationId="{00000000-0000-0000-0000-000000000000}"/>
          </ac:spMkLst>
        </pc:spChg>
        <pc:spChg chg="mod">
          <ac:chgData name="Nicholas Harvey" userId="6c8f5bcc-6372-430f-9774-4498d9d8aa03" providerId="ADAL" clId="{ECCE334B-F607-49C0-944B-DEB85D972789}" dt="2021-05-11T22:01:36.029" v="0"/>
          <ac:spMkLst>
            <pc:docMk/>
            <pc:sldMk cId="2891359689" sldId="277"/>
            <ac:spMk id="3" creationId="{00000000-0000-0000-0000-000000000000}"/>
          </ac:spMkLst>
        </pc:spChg>
        <pc:spChg chg="mod">
          <ac:chgData name="Nicholas Harvey" userId="6c8f5bcc-6372-430f-9774-4498d9d8aa03" providerId="ADAL" clId="{ECCE334B-F607-49C0-944B-DEB85D972789}" dt="2021-05-11T22:01:36.029" v="0"/>
          <ac:spMkLst>
            <pc:docMk/>
            <pc:sldMk cId="2891359689" sldId="277"/>
            <ac:spMk id="7" creationId="{00000000-0000-0000-0000-000000000000}"/>
          </ac:spMkLst>
        </pc:spChg>
        <pc:spChg chg="mod">
          <ac:chgData name="Nicholas Harvey" userId="6c8f5bcc-6372-430f-9774-4498d9d8aa03" providerId="ADAL" clId="{ECCE334B-F607-49C0-944B-DEB85D972789}" dt="2021-05-11T22:01:36.029" v="0"/>
          <ac:spMkLst>
            <pc:docMk/>
            <pc:sldMk cId="2891359689" sldId="277"/>
            <ac:spMk id="8" creationId="{00000000-0000-0000-0000-000000000000}"/>
          </ac:spMkLst>
        </pc:spChg>
        <pc:spChg chg="mod">
          <ac:chgData name="Nicholas Harvey" userId="6c8f5bcc-6372-430f-9774-4498d9d8aa03" providerId="ADAL" clId="{ECCE334B-F607-49C0-944B-DEB85D972789}" dt="2021-05-11T22:01:36.029" v="0"/>
          <ac:spMkLst>
            <pc:docMk/>
            <pc:sldMk cId="2891359689" sldId="277"/>
            <ac:spMk id="9" creationId="{00000000-0000-0000-0000-000000000000}"/>
          </ac:spMkLst>
        </pc:spChg>
        <pc:spChg chg="mod">
          <ac:chgData name="Nicholas Harvey" userId="6c8f5bcc-6372-430f-9774-4498d9d8aa03" providerId="ADAL" clId="{ECCE334B-F607-49C0-944B-DEB85D972789}" dt="2021-05-11T22:01:36.029" v="0"/>
          <ac:spMkLst>
            <pc:docMk/>
            <pc:sldMk cId="2891359689" sldId="277"/>
            <ac:spMk id="10" creationId="{00000000-0000-0000-0000-000000000000}"/>
          </ac:spMkLst>
        </pc:spChg>
        <pc:spChg chg="mod">
          <ac:chgData name="Nicholas Harvey" userId="6c8f5bcc-6372-430f-9774-4498d9d8aa03" providerId="ADAL" clId="{ECCE334B-F607-49C0-944B-DEB85D972789}" dt="2021-05-11T22:01:36.029" v="0"/>
          <ac:spMkLst>
            <pc:docMk/>
            <pc:sldMk cId="2891359689" sldId="277"/>
            <ac:spMk id="11" creationId="{00000000-0000-0000-0000-000000000000}"/>
          </ac:spMkLst>
        </pc:spChg>
        <pc:picChg chg="mod">
          <ac:chgData name="Nicholas Harvey" userId="6c8f5bcc-6372-430f-9774-4498d9d8aa03" providerId="ADAL" clId="{ECCE334B-F607-49C0-944B-DEB85D972789}" dt="2021-05-11T22:01:36.029" v="0"/>
          <ac:picMkLst>
            <pc:docMk/>
            <pc:sldMk cId="2891359689" sldId="277"/>
            <ac:picMk id="6" creationId="{00000000-0000-0000-0000-000000000000}"/>
          </ac:picMkLst>
        </pc:picChg>
      </pc:sldChg>
      <pc:sldChg chg="modSp">
        <pc:chgData name="Nicholas Harvey" userId="6c8f5bcc-6372-430f-9774-4498d9d8aa03" providerId="ADAL" clId="{ECCE334B-F607-49C0-944B-DEB85D972789}" dt="2021-05-11T22:01:36.029" v="0"/>
        <pc:sldMkLst>
          <pc:docMk/>
          <pc:sldMk cId="3966204383" sldId="280"/>
        </pc:sldMkLst>
        <pc:spChg chg="mod">
          <ac:chgData name="Nicholas Harvey" userId="6c8f5bcc-6372-430f-9774-4498d9d8aa03" providerId="ADAL" clId="{ECCE334B-F607-49C0-944B-DEB85D972789}" dt="2021-05-11T22:01:36.029" v="0"/>
          <ac:spMkLst>
            <pc:docMk/>
            <pc:sldMk cId="3966204383" sldId="280"/>
            <ac:spMk id="5" creationId="{00000000-0000-0000-0000-000000000000}"/>
          </ac:spMkLst>
        </pc:spChg>
        <pc:spChg chg="mod">
          <ac:chgData name="Nicholas Harvey" userId="6c8f5bcc-6372-430f-9774-4498d9d8aa03" providerId="ADAL" clId="{ECCE334B-F607-49C0-944B-DEB85D972789}" dt="2021-05-11T22:01:36.029" v="0"/>
          <ac:spMkLst>
            <pc:docMk/>
            <pc:sldMk cId="3966204383" sldId="280"/>
            <ac:spMk id="10" creationId="{00000000-0000-0000-0000-000000000000}"/>
          </ac:spMkLst>
        </pc:spChg>
        <pc:picChg chg="mod">
          <ac:chgData name="Nicholas Harvey" userId="6c8f5bcc-6372-430f-9774-4498d9d8aa03" providerId="ADAL" clId="{ECCE334B-F607-49C0-944B-DEB85D972789}" dt="2021-05-11T22:01:36.029" v="0"/>
          <ac:picMkLst>
            <pc:docMk/>
            <pc:sldMk cId="3966204383" sldId="280"/>
            <ac:picMk id="4" creationId="{00000000-0000-0000-0000-000000000000}"/>
          </ac:picMkLst>
        </pc:picChg>
      </pc:sldChg>
      <pc:sldChg chg="modSp">
        <pc:chgData name="Nicholas Harvey" userId="6c8f5bcc-6372-430f-9774-4498d9d8aa03" providerId="ADAL" clId="{ECCE334B-F607-49C0-944B-DEB85D972789}" dt="2021-05-11T22:01:36.029" v="0"/>
        <pc:sldMkLst>
          <pc:docMk/>
          <pc:sldMk cId="4270383986" sldId="281"/>
        </pc:sldMkLst>
        <pc:spChg chg="mod">
          <ac:chgData name="Nicholas Harvey" userId="6c8f5bcc-6372-430f-9774-4498d9d8aa03" providerId="ADAL" clId="{ECCE334B-F607-49C0-944B-DEB85D972789}" dt="2021-05-11T22:01:36.029" v="0"/>
          <ac:spMkLst>
            <pc:docMk/>
            <pc:sldMk cId="4270383986" sldId="281"/>
            <ac:spMk id="4" creationId="{00000000-0000-0000-0000-000000000000}"/>
          </ac:spMkLst>
        </pc:spChg>
        <pc:spChg chg="mod">
          <ac:chgData name="Nicholas Harvey" userId="6c8f5bcc-6372-430f-9774-4498d9d8aa03" providerId="ADAL" clId="{ECCE334B-F607-49C0-944B-DEB85D972789}" dt="2021-05-11T22:01:36.029" v="0"/>
          <ac:spMkLst>
            <pc:docMk/>
            <pc:sldMk cId="4270383986" sldId="281"/>
            <ac:spMk id="5" creationId="{00000000-0000-0000-0000-000000000000}"/>
          </ac:spMkLst>
        </pc:spChg>
        <pc:spChg chg="mod">
          <ac:chgData name="Nicholas Harvey" userId="6c8f5bcc-6372-430f-9774-4498d9d8aa03" providerId="ADAL" clId="{ECCE334B-F607-49C0-944B-DEB85D972789}" dt="2021-05-11T22:01:36.029" v="0"/>
          <ac:spMkLst>
            <pc:docMk/>
            <pc:sldMk cId="4270383986" sldId="281"/>
            <ac:spMk id="7" creationId="{00000000-0000-0000-0000-000000000000}"/>
          </ac:spMkLst>
        </pc:spChg>
        <pc:spChg chg="mod">
          <ac:chgData name="Nicholas Harvey" userId="6c8f5bcc-6372-430f-9774-4498d9d8aa03" providerId="ADAL" clId="{ECCE334B-F607-49C0-944B-DEB85D972789}" dt="2021-05-11T22:01:36.029" v="0"/>
          <ac:spMkLst>
            <pc:docMk/>
            <pc:sldMk cId="4270383986" sldId="281"/>
            <ac:spMk id="8" creationId="{00000000-0000-0000-0000-000000000000}"/>
          </ac:spMkLst>
        </pc:spChg>
        <pc:spChg chg="mod">
          <ac:chgData name="Nicholas Harvey" userId="6c8f5bcc-6372-430f-9774-4498d9d8aa03" providerId="ADAL" clId="{ECCE334B-F607-49C0-944B-DEB85D972789}" dt="2021-05-11T22:01:36.029" v="0"/>
          <ac:spMkLst>
            <pc:docMk/>
            <pc:sldMk cId="4270383986" sldId="281"/>
            <ac:spMk id="9" creationId="{00000000-0000-0000-0000-000000000000}"/>
          </ac:spMkLst>
        </pc:spChg>
        <pc:grpChg chg="mod">
          <ac:chgData name="Nicholas Harvey" userId="6c8f5bcc-6372-430f-9774-4498d9d8aa03" providerId="ADAL" clId="{ECCE334B-F607-49C0-944B-DEB85D972789}" dt="2021-05-11T22:01:36.029" v="0"/>
          <ac:grpSpMkLst>
            <pc:docMk/>
            <pc:sldMk cId="4270383986" sldId="281"/>
            <ac:grpSpMk id="6" creationId="{00000000-0000-0000-0000-000000000000}"/>
          </ac:grpSpMkLst>
        </pc:grpChg>
        <pc:grpChg chg="mod">
          <ac:chgData name="Nicholas Harvey" userId="6c8f5bcc-6372-430f-9774-4498d9d8aa03" providerId="ADAL" clId="{ECCE334B-F607-49C0-944B-DEB85D972789}" dt="2021-05-11T22:01:36.029" v="0"/>
          <ac:grpSpMkLst>
            <pc:docMk/>
            <pc:sldMk cId="4270383986" sldId="281"/>
            <ac:grpSpMk id="10" creationId="{00000000-0000-0000-0000-000000000000}"/>
          </ac:grpSpMkLst>
        </pc:grpChg>
        <pc:picChg chg="mod">
          <ac:chgData name="Nicholas Harvey" userId="6c8f5bcc-6372-430f-9774-4498d9d8aa03" providerId="ADAL" clId="{ECCE334B-F607-49C0-944B-DEB85D972789}" dt="2021-05-11T22:01:36.029" v="0"/>
          <ac:picMkLst>
            <pc:docMk/>
            <pc:sldMk cId="4270383986" sldId="281"/>
            <ac:picMk id="4098" creationId="{00000000-0000-0000-0000-000000000000}"/>
          </ac:picMkLst>
        </pc:picChg>
        <pc:picChg chg="mod">
          <ac:chgData name="Nicholas Harvey" userId="6c8f5bcc-6372-430f-9774-4498d9d8aa03" providerId="ADAL" clId="{ECCE334B-F607-49C0-944B-DEB85D972789}" dt="2021-05-11T22:01:36.029" v="0"/>
          <ac:picMkLst>
            <pc:docMk/>
            <pc:sldMk cId="4270383986" sldId="281"/>
            <ac:picMk id="4102" creationId="{00000000-0000-0000-0000-000000000000}"/>
          </ac:picMkLst>
        </pc:picChg>
      </pc:sldChg>
      <pc:sldChg chg="modSp">
        <pc:chgData name="Nicholas Harvey" userId="6c8f5bcc-6372-430f-9774-4498d9d8aa03" providerId="ADAL" clId="{ECCE334B-F607-49C0-944B-DEB85D972789}" dt="2021-05-11T22:01:36.029" v="0"/>
        <pc:sldMkLst>
          <pc:docMk/>
          <pc:sldMk cId="141202743" sldId="282"/>
        </pc:sldMkLst>
        <pc:spChg chg="mod">
          <ac:chgData name="Nicholas Harvey" userId="6c8f5bcc-6372-430f-9774-4498d9d8aa03" providerId="ADAL" clId="{ECCE334B-F607-49C0-944B-DEB85D972789}" dt="2021-05-11T22:01:36.029" v="0"/>
          <ac:spMkLst>
            <pc:docMk/>
            <pc:sldMk cId="141202743" sldId="282"/>
            <ac:spMk id="2" creationId="{00000000-0000-0000-0000-000000000000}"/>
          </ac:spMkLst>
        </pc:spChg>
        <pc:spChg chg="mod">
          <ac:chgData name="Nicholas Harvey" userId="6c8f5bcc-6372-430f-9774-4498d9d8aa03" providerId="ADAL" clId="{ECCE334B-F607-49C0-944B-DEB85D972789}" dt="2021-05-11T22:01:36.029" v="0"/>
          <ac:spMkLst>
            <pc:docMk/>
            <pc:sldMk cId="141202743" sldId="282"/>
            <ac:spMk id="3" creationId="{00000000-0000-0000-0000-000000000000}"/>
          </ac:spMkLst>
        </pc:spChg>
        <pc:spChg chg="mod">
          <ac:chgData name="Nicholas Harvey" userId="6c8f5bcc-6372-430f-9774-4498d9d8aa03" providerId="ADAL" clId="{ECCE334B-F607-49C0-944B-DEB85D972789}" dt="2021-05-11T22:01:36.029" v="0"/>
          <ac:spMkLst>
            <pc:docMk/>
            <pc:sldMk cId="141202743" sldId="282"/>
            <ac:spMk id="7" creationId="{00000000-0000-0000-0000-000000000000}"/>
          </ac:spMkLst>
        </pc:spChg>
        <pc:spChg chg="mod">
          <ac:chgData name="Nicholas Harvey" userId="6c8f5bcc-6372-430f-9774-4498d9d8aa03" providerId="ADAL" clId="{ECCE334B-F607-49C0-944B-DEB85D972789}" dt="2021-05-11T22:01:36.029" v="0"/>
          <ac:spMkLst>
            <pc:docMk/>
            <pc:sldMk cId="141202743" sldId="282"/>
            <ac:spMk id="8" creationId="{00000000-0000-0000-0000-000000000000}"/>
          </ac:spMkLst>
        </pc:spChg>
      </pc:sldChg>
      <pc:sldChg chg="modSp">
        <pc:chgData name="Nicholas Harvey" userId="6c8f5bcc-6372-430f-9774-4498d9d8aa03" providerId="ADAL" clId="{ECCE334B-F607-49C0-944B-DEB85D972789}" dt="2021-05-11T22:01:36.029" v="0"/>
        <pc:sldMkLst>
          <pc:docMk/>
          <pc:sldMk cId="3544709253" sldId="284"/>
        </pc:sldMkLst>
        <pc:spChg chg="mod">
          <ac:chgData name="Nicholas Harvey" userId="6c8f5bcc-6372-430f-9774-4498d9d8aa03" providerId="ADAL" clId="{ECCE334B-F607-49C0-944B-DEB85D972789}" dt="2021-05-11T22:01:36.029" v="0"/>
          <ac:spMkLst>
            <pc:docMk/>
            <pc:sldMk cId="3544709253" sldId="284"/>
            <ac:spMk id="4" creationId="{00000000-0000-0000-0000-000000000000}"/>
          </ac:spMkLst>
        </pc:spChg>
        <pc:spChg chg="mod">
          <ac:chgData name="Nicholas Harvey" userId="6c8f5bcc-6372-430f-9774-4498d9d8aa03" providerId="ADAL" clId="{ECCE334B-F607-49C0-944B-DEB85D972789}" dt="2021-05-11T22:01:36.029" v="0"/>
          <ac:spMkLst>
            <pc:docMk/>
            <pc:sldMk cId="3544709253" sldId="284"/>
            <ac:spMk id="8" creationId="{00000000-0000-0000-0000-000000000000}"/>
          </ac:spMkLst>
        </pc:spChg>
        <pc:spChg chg="mod">
          <ac:chgData name="Nicholas Harvey" userId="6c8f5bcc-6372-430f-9774-4498d9d8aa03" providerId="ADAL" clId="{ECCE334B-F607-49C0-944B-DEB85D972789}" dt="2021-05-11T22:01:36.029" v="0"/>
          <ac:spMkLst>
            <pc:docMk/>
            <pc:sldMk cId="3544709253" sldId="284"/>
            <ac:spMk id="9" creationId="{00000000-0000-0000-0000-000000000000}"/>
          </ac:spMkLst>
        </pc:spChg>
        <pc:spChg chg="mod">
          <ac:chgData name="Nicholas Harvey" userId="6c8f5bcc-6372-430f-9774-4498d9d8aa03" providerId="ADAL" clId="{ECCE334B-F607-49C0-944B-DEB85D972789}" dt="2021-05-11T22:01:36.029" v="0"/>
          <ac:spMkLst>
            <pc:docMk/>
            <pc:sldMk cId="3544709253" sldId="284"/>
            <ac:spMk id="11" creationId="{00000000-0000-0000-0000-000000000000}"/>
          </ac:spMkLst>
        </pc:spChg>
        <pc:cxnChg chg="mod">
          <ac:chgData name="Nicholas Harvey" userId="6c8f5bcc-6372-430f-9774-4498d9d8aa03" providerId="ADAL" clId="{ECCE334B-F607-49C0-944B-DEB85D972789}" dt="2021-05-11T22:01:36.029" v="0"/>
          <ac:cxnSpMkLst>
            <pc:docMk/>
            <pc:sldMk cId="3544709253" sldId="284"/>
            <ac:cxnSpMk id="5" creationId="{00000000-0000-0000-0000-000000000000}"/>
          </ac:cxnSpMkLst>
        </pc:cxnChg>
        <pc:cxnChg chg="mod">
          <ac:chgData name="Nicholas Harvey" userId="6c8f5bcc-6372-430f-9774-4498d9d8aa03" providerId="ADAL" clId="{ECCE334B-F607-49C0-944B-DEB85D972789}" dt="2021-05-11T22:01:36.029" v="0"/>
          <ac:cxnSpMkLst>
            <pc:docMk/>
            <pc:sldMk cId="3544709253" sldId="284"/>
            <ac:cxnSpMk id="7" creationId="{00000000-0000-0000-0000-000000000000}"/>
          </ac:cxnSpMkLst>
        </pc:cxnChg>
        <pc:cxnChg chg="mod">
          <ac:chgData name="Nicholas Harvey" userId="6c8f5bcc-6372-430f-9774-4498d9d8aa03" providerId="ADAL" clId="{ECCE334B-F607-49C0-944B-DEB85D972789}" dt="2021-05-11T22:01:36.029" v="0"/>
          <ac:cxnSpMkLst>
            <pc:docMk/>
            <pc:sldMk cId="3544709253" sldId="284"/>
            <ac:cxnSpMk id="13" creationId="{00000000-0000-0000-0000-000000000000}"/>
          </ac:cxnSpMkLst>
        </pc:cxnChg>
        <pc:cxnChg chg="mod">
          <ac:chgData name="Nicholas Harvey" userId="6c8f5bcc-6372-430f-9774-4498d9d8aa03" providerId="ADAL" clId="{ECCE334B-F607-49C0-944B-DEB85D972789}" dt="2021-05-11T22:01:36.029" v="0"/>
          <ac:cxnSpMkLst>
            <pc:docMk/>
            <pc:sldMk cId="3544709253" sldId="284"/>
            <ac:cxnSpMk id="15" creationId="{00000000-0000-0000-0000-000000000000}"/>
          </ac:cxnSpMkLst>
        </pc:cxnChg>
        <pc:cxnChg chg="mod">
          <ac:chgData name="Nicholas Harvey" userId="6c8f5bcc-6372-430f-9774-4498d9d8aa03" providerId="ADAL" clId="{ECCE334B-F607-49C0-944B-DEB85D972789}" dt="2021-05-11T22:01:36.029" v="0"/>
          <ac:cxnSpMkLst>
            <pc:docMk/>
            <pc:sldMk cId="3544709253" sldId="284"/>
            <ac:cxnSpMk id="17" creationId="{00000000-0000-0000-0000-000000000000}"/>
          </ac:cxnSpMkLst>
        </pc:cxnChg>
      </pc:sldChg>
      <pc:sldChg chg="modSp">
        <pc:chgData name="Nicholas Harvey" userId="6c8f5bcc-6372-430f-9774-4498d9d8aa03" providerId="ADAL" clId="{ECCE334B-F607-49C0-944B-DEB85D972789}" dt="2021-05-11T22:01:36.029" v="0"/>
        <pc:sldMkLst>
          <pc:docMk/>
          <pc:sldMk cId="2247356039" sldId="285"/>
        </pc:sldMkLst>
        <pc:spChg chg="mod">
          <ac:chgData name="Nicholas Harvey" userId="6c8f5bcc-6372-430f-9774-4498d9d8aa03" providerId="ADAL" clId="{ECCE334B-F607-49C0-944B-DEB85D972789}" dt="2021-05-11T22:01:36.029" v="0"/>
          <ac:spMkLst>
            <pc:docMk/>
            <pc:sldMk cId="2247356039" sldId="285"/>
            <ac:spMk id="3" creationId="{00000000-0000-0000-0000-000000000000}"/>
          </ac:spMkLst>
        </pc:spChg>
      </pc:sldChg>
      <pc:sldChg chg="modSp">
        <pc:chgData name="Nicholas Harvey" userId="6c8f5bcc-6372-430f-9774-4498d9d8aa03" providerId="ADAL" clId="{ECCE334B-F607-49C0-944B-DEB85D972789}" dt="2021-05-11T22:01:36.029" v="0"/>
        <pc:sldMkLst>
          <pc:docMk/>
          <pc:sldMk cId="271897192" sldId="286"/>
        </pc:sldMkLst>
        <pc:spChg chg="mod">
          <ac:chgData name="Nicholas Harvey" userId="6c8f5bcc-6372-430f-9774-4498d9d8aa03" providerId="ADAL" clId="{ECCE334B-F607-49C0-944B-DEB85D972789}" dt="2021-05-11T22:01:36.029" v="0"/>
          <ac:spMkLst>
            <pc:docMk/>
            <pc:sldMk cId="271897192" sldId="286"/>
            <ac:spMk id="159746" creationId="{00000000-0000-0000-0000-000000000000}"/>
          </ac:spMkLst>
        </pc:spChg>
        <pc:spChg chg="mod">
          <ac:chgData name="Nicholas Harvey" userId="6c8f5bcc-6372-430f-9774-4498d9d8aa03" providerId="ADAL" clId="{ECCE334B-F607-49C0-944B-DEB85D972789}" dt="2021-05-11T22:01:36.029" v="0"/>
          <ac:spMkLst>
            <pc:docMk/>
            <pc:sldMk cId="271897192" sldId="286"/>
            <ac:spMk id="159751" creationId="{00000000-0000-0000-0000-000000000000}"/>
          </ac:spMkLst>
        </pc:spChg>
        <pc:spChg chg="mod">
          <ac:chgData name="Nicholas Harvey" userId="6c8f5bcc-6372-430f-9774-4498d9d8aa03" providerId="ADAL" clId="{ECCE334B-F607-49C0-944B-DEB85D972789}" dt="2021-05-11T22:01:36.029" v="0"/>
          <ac:spMkLst>
            <pc:docMk/>
            <pc:sldMk cId="271897192" sldId="286"/>
            <ac:spMk id="159752" creationId="{00000000-0000-0000-0000-000000000000}"/>
          </ac:spMkLst>
        </pc:spChg>
        <pc:picChg chg="mod">
          <ac:chgData name="Nicholas Harvey" userId="6c8f5bcc-6372-430f-9774-4498d9d8aa03" providerId="ADAL" clId="{ECCE334B-F607-49C0-944B-DEB85D972789}" dt="2021-05-11T22:01:36.029" v="0"/>
          <ac:picMkLst>
            <pc:docMk/>
            <pc:sldMk cId="271897192" sldId="286"/>
            <ac:picMk id="159748" creationId="{00000000-0000-0000-0000-000000000000}"/>
          </ac:picMkLst>
        </pc:picChg>
        <pc:picChg chg="mod">
          <ac:chgData name="Nicholas Harvey" userId="6c8f5bcc-6372-430f-9774-4498d9d8aa03" providerId="ADAL" clId="{ECCE334B-F607-49C0-944B-DEB85D972789}" dt="2021-05-11T22:01:36.029" v="0"/>
          <ac:picMkLst>
            <pc:docMk/>
            <pc:sldMk cId="271897192" sldId="286"/>
            <ac:picMk id="159749" creationId="{00000000-0000-0000-0000-000000000000}"/>
          </ac:picMkLst>
        </pc:picChg>
        <pc:picChg chg="mod">
          <ac:chgData name="Nicholas Harvey" userId="6c8f5bcc-6372-430f-9774-4498d9d8aa03" providerId="ADAL" clId="{ECCE334B-F607-49C0-944B-DEB85D972789}" dt="2021-05-11T22:01:36.029" v="0"/>
          <ac:picMkLst>
            <pc:docMk/>
            <pc:sldMk cId="271897192" sldId="286"/>
            <ac:picMk id="159750" creationId="{00000000-0000-0000-0000-000000000000}"/>
          </ac:picMkLst>
        </pc:picChg>
      </pc:sldChg>
      <pc:sldChg chg="modSp">
        <pc:chgData name="Nicholas Harvey" userId="6c8f5bcc-6372-430f-9774-4498d9d8aa03" providerId="ADAL" clId="{ECCE334B-F607-49C0-944B-DEB85D972789}" dt="2021-05-11T22:01:36.029" v="0"/>
        <pc:sldMkLst>
          <pc:docMk/>
          <pc:sldMk cId="2258412342" sldId="287"/>
        </pc:sldMkLst>
        <pc:spChg chg="mod">
          <ac:chgData name="Nicholas Harvey" userId="6c8f5bcc-6372-430f-9774-4498d9d8aa03" providerId="ADAL" clId="{ECCE334B-F607-49C0-944B-DEB85D972789}" dt="2021-05-11T22:01:36.029" v="0"/>
          <ac:spMkLst>
            <pc:docMk/>
            <pc:sldMk cId="2258412342" sldId="287"/>
            <ac:spMk id="116747" creationId="{00000000-0000-0000-0000-000000000000}"/>
          </ac:spMkLst>
        </pc:spChg>
        <pc:spChg chg="mod">
          <ac:chgData name="Nicholas Harvey" userId="6c8f5bcc-6372-430f-9774-4498d9d8aa03" providerId="ADAL" clId="{ECCE334B-F607-49C0-944B-DEB85D972789}" dt="2021-05-11T22:01:36.029" v="0"/>
          <ac:spMkLst>
            <pc:docMk/>
            <pc:sldMk cId="2258412342" sldId="287"/>
            <ac:spMk id="116748" creationId="{00000000-0000-0000-0000-000000000000}"/>
          </ac:spMkLst>
        </pc:spChg>
        <pc:picChg chg="mod">
          <ac:chgData name="Nicholas Harvey" userId="6c8f5bcc-6372-430f-9774-4498d9d8aa03" providerId="ADAL" clId="{ECCE334B-F607-49C0-944B-DEB85D972789}" dt="2021-05-11T22:01:36.029" v="0"/>
          <ac:picMkLst>
            <pc:docMk/>
            <pc:sldMk cId="2258412342" sldId="287"/>
            <ac:picMk id="6" creationId="{00000000-0000-0000-0000-000000000000}"/>
          </ac:picMkLst>
        </pc:picChg>
      </pc:sldChg>
      <pc:sldChg chg="modSp">
        <pc:chgData name="Nicholas Harvey" userId="6c8f5bcc-6372-430f-9774-4498d9d8aa03" providerId="ADAL" clId="{ECCE334B-F607-49C0-944B-DEB85D972789}" dt="2021-05-11T22:01:36.029" v="0"/>
        <pc:sldMkLst>
          <pc:docMk/>
          <pc:sldMk cId="3367401912" sldId="289"/>
        </pc:sldMkLst>
        <pc:spChg chg="mod">
          <ac:chgData name="Nicholas Harvey" userId="6c8f5bcc-6372-430f-9774-4498d9d8aa03" providerId="ADAL" clId="{ECCE334B-F607-49C0-944B-DEB85D972789}" dt="2021-05-11T22:01:36.029" v="0"/>
          <ac:spMkLst>
            <pc:docMk/>
            <pc:sldMk cId="3367401912" sldId="289"/>
            <ac:spMk id="2" creationId="{00000000-0000-0000-0000-000000000000}"/>
          </ac:spMkLst>
        </pc:spChg>
        <pc:spChg chg="mod">
          <ac:chgData name="Nicholas Harvey" userId="6c8f5bcc-6372-430f-9774-4498d9d8aa03" providerId="ADAL" clId="{ECCE334B-F607-49C0-944B-DEB85D972789}" dt="2021-05-11T22:01:36.029" v="0"/>
          <ac:spMkLst>
            <pc:docMk/>
            <pc:sldMk cId="3367401912" sldId="289"/>
            <ac:spMk id="3" creationId="{00000000-0000-0000-0000-000000000000}"/>
          </ac:spMkLst>
        </pc:spChg>
        <pc:picChg chg="mod">
          <ac:chgData name="Nicholas Harvey" userId="6c8f5bcc-6372-430f-9774-4498d9d8aa03" providerId="ADAL" clId="{ECCE334B-F607-49C0-944B-DEB85D972789}" dt="2021-05-11T22:01:36.029" v="0"/>
          <ac:picMkLst>
            <pc:docMk/>
            <pc:sldMk cId="3367401912" sldId="289"/>
            <ac:picMk id="8194" creationId="{00000000-0000-0000-0000-000000000000}"/>
          </ac:picMkLst>
        </pc:picChg>
      </pc:sldChg>
      <pc:sldChg chg="modSp">
        <pc:chgData name="Nicholas Harvey" userId="6c8f5bcc-6372-430f-9774-4498d9d8aa03" providerId="ADAL" clId="{ECCE334B-F607-49C0-944B-DEB85D972789}" dt="2021-05-11T22:01:36.029" v="0"/>
        <pc:sldMkLst>
          <pc:docMk/>
          <pc:sldMk cId="3158064264" sldId="290"/>
        </pc:sldMkLst>
        <pc:spChg chg="mod">
          <ac:chgData name="Nicholas Harvey" userId="6c8f5bcc-6372-430f-9774-4498d9d8aa03" providerId="ADAL" clId="{ECCE334B-F607-49C0-944B-DEB85D972789}" dt="2021-05-11T22:01:36.029" v="0"/>
          <ac:spMkLst>
            <pc:docMk/>
            <pc:sldMk cId="3158064264" sldId="290"/>
            <ac:spMk id="4" creationId="{00000000-0000-0000-0000-000000000000}"/>
          </ac:spMkLst>
        </pc:spChg>
        <pc:spChg chg="mod">
          <ac:chgData name="Nicholas Harvey" userId="6c8f5bcc-6372-430f-9774-4498d9d8aa03" providerId="ADAL" clId="{ECCE334B-F607-49C0-944B-DEB85D972789}" dt="2021-05-11T22:01:36.029" v="0"/>
          <ac:spMkLst>
            <pc:docMk/>
            <pc:sldMk cId="3158064264" sldId="290"/>
            <ac:spMk id="5" creationId="{00000000-0000-0000-0000-000000000000}"/>
          </ac:spMkLst>
        </pc:spChg>
        <pc:spChg chg="mod">
          <ac:chgData name="Nicholas Harvey" userId="6c8f5bcc-6372-430f-9774-4498d9d8aa03" providerId="ADAL" clId="{ECCE334B-F607-49C0-944B-DEB85D972789}" dt="2021-05-11T22:01:36.029" v="0"/>
          <ac:spMkLst>
            <pc:docMk/>
            <pc:sldMk cId="3158064264" sldId="290"/>
            <ac:spMk id="8" creationId="{00000000-0000-0000-0000-000000000000}"/>
          </ac:spMkLst>
        </pc:spChg>
        <pc:spChg chg="mod">
          <ac:chgData name="Nicholas Harvey" userId="6c8f5bcc-6372-430f-9774-4498d9d8aa03" providerId="ADAL" clId="{ECCE334B-F607-49C0-944B-DEB85D972789}" dt="2021-05-11T22:01:36.029" v="0"/>
          <ac:spMkLst>
            <pc:docMk/>
            <pc:sldMk cId="3158064264" sldId="290"/>
            <ac:spMk id="12" creationId="{00000000-0000-0000-0000-000000000000}"/>
          </ac:spMkLst>
        </pc:spChg>
        <pc:spChg chg="mod">
          <ac:chgData name="Nicholas Harvey" userId="6c8f5bcc-6372-430f-9774-4498d9d8aa03" providerId="ADAL" clId="{ECCE334B-F607-49C0-944B-DEB85D972789}" dt="2021-05-11T22:01:36.029" v="0"/>
          <ac:spMkLst>
            <pc:docMk/>
            <pc:sldMk cId="3158064264" sldId="290"/>
            <ac:spMk id="13" creationId="{00000000-0000-0000-0000-000000000000}"/>
          </ac:spMkLst>
        </pc:spChg>
        <pc:spChg chg="mod">
          <ac:chgData name="Nicholas Harvey" userId="6c8f5bcc-6372-430f-9774-4498d9d8aa03" providerId="ADAL" clId="{ECCE334B-F607-49C0-944B-DEB85D972789}" dt="2021-05-11T22:01:36.029" v="0"/>
          <ac:spMkLst>
            <pc:docMk/>
            <pc:sldMk cId="3158064264" sldId="290"/>
            <ac:spMk id="16" creationId="{00000000-0000-0000-0000-000000000000}"/>
          </ac:spMkLst>
        </pc:spChg>
        <pc:picChg chg="mod">
          <ac:chgData name="Nicholas Harvey" userId="6c8f5bcc-6372-430f-9774-4498d9d8aa03" providerId="ADAL" clId="{ECCE334B-F607-49C0-944B-DEB85D972789}" dt="2021-05-11T22:01:36.029" v="0"/>
          <ac:picMkLst>
            <pc:docMk/>
            <pc:sldMk cId="3158064264" sldId="290"/>
            <ac:picMk id="7" creationId="{00000000-0000-0000-0000-000000000000}"/>
          </ac:picMkLst>
        </pc:picChg>
        <pc:cxnChg chg="mod">
          <ac:chgData name="Nicholas Harvey" userId="6c8f5bcc-6372-430f-9774-4498d9d8aa03" providerId="ADAL" clId="{ECCE334B-F607-49C0-944B-DEB85D972789}" dt="2021-05-11T22:01:36.029" v="0"/>
          <ac:cxnSpMkLst>
            <pc:docMk/>
            <pc:sldMk cId="3158064264" sldId="290"/>
            <ac:cxnSpMk id="10" creationId="{00000000-0000-0000-0000-000000000000}"/>
          </ac:cxnSpMkLst>
        </pc:cxnChg>
        <pc:cxnChg chg="mod">
          <ac:chgData name="Nicholas Harvey" userId="6c8f5bcc-6372-430f-9774-4498d9d8aa03" providerId="ADAL" clId="{ECCE334B-F607-49C0-944B-DEB85D972789}" dt="2021-05-11T22:01:36.029" v="0"/>
          <ac:cxnSpMkLst>
            <pc:docMk/>
            <pc:sldMk cId="3158064264" sldId="290"/>
            <ac:cxnSpMk id="15" creationId="{00000000-0000-0000-0000-000000000000}"/>
          </ac:cxnSpMkLst>
        </pc:cxnChg>
      </pc:sldChg>
      <pc:sldChg chg="modSp">
        <pc:chgData name="Nicholas Harvey" userId="6c8f5bcc-6372-430f-9774-4498d9d8aa03" providerId="ADAL" clId="{ECCE334B-F607-49C0-944B-DEB85D972789}" dt="2021-05-11T22:01:36.029" v="0"/>
        <pc:sldMkLst>
          <pc:docMk/>
          <pc:sldMk cId="3224202484" sldId="291"/>
        </pc:sldMkLst>
        <pc:spChg chg="mod">
          <ac:chgData name="Nicholas Harvey" userId="6c8f5bcc-6372-430f-9774-4498d9d8aa03" providerId="ADAL" clId="{ECCE334B-F607-49C0-944B-DEB85D972789}" dt="2021-05-11T22:01:36.029" v="0"/>
          <ac:spMkLst>
            <pc:docMk/>
            <pc:sldMk cId="3224202484" sldId="291"/>
            <ac:spMk id="3" creationId="{1F8172E6-43DA-A940-85DC-2F27046EDFDB}"/>
          </ac:spMkLst>
        </pc:spChg>
      </pc:sldChg>
      <pc:sldChg chg="modSp mod modNotes">
        <pc:chgData name="Nicholas Harvey" userId="6c8f5bcc-6372-430f-9774-4498d9d8aa03" providerId="ADAL" clId="{ECCE334B-F607-49C0-944B-DEB85D972789}" dt="2021-05-11T22:01:51.614" v="17" actId="20577"/>
        <pc:sldMkLst>
          <pc:docMk/>
          <pc:sldMk cId="1039711339" sldId="304"/>
        </pc:sldMkLst>
        <pc:spChg chg="mod">
          <ac:chgData name="Nicholas Harvey" userId="6c8f5bcc-6372-430f-9774-4498d9d8aa03" providerId="ADAL" clId="{ECCE334B-F607-49C0-944B-DEB85D972789}" dt="2021-05-11T22:01:36.029" v="0"/>
          <ac:spMkLst>
            <pc:docMk/>
            <pc:sldMk cId="1039711339" sldId="304"/>
            <ac:spMk id="2" creationId="{091B274E-D604-3240-A618-B29F15A3F9F6}"/>
          </ac:spMkLst>
        </pc:spChg>
        <pc:spChg chg="mod">
          <ac:chgData name="Nicholas Harvey" userId="6c8f5bcc-6372-430f-9774-4498d9d8aa03" providerId="ADAL" clId="{ECCE334B-F607-49C0-944B-DEB85D972789}" dt="2021-05-11T22:01:51.614" v="17" actId="20577"/>
          <ac:spMkLst>
            <pc:docMk/>
            <pc:sldMk cId="1039711339" sldId="304"/>
            <ac:spMk id="4" creationId="{2872186B-9D18-1947-AF81-A057AE538664}"/>
          </ac:spMkLst>
        </pc:spChg>
        <pc:spChg chg="mod">
          <ac:chgData name="Nicholas Harvey" userId="6c8f5bcc-6372-430f-9774-4498d9d8aa03" providerId="ADAL" clId="{ECCE334B-F607-49C0-944B-DEB85D972789}" dt="2021-05-11T22:01:45.710" v="2"/>
          <ac:spMkLst>
            <pc:docMk/>
            <pc:sldMk cId="1039711339" sldId="304"/>
            <ac:spMk id="6" creationId="{D98CA6AC-AF6D-ED4D-A561-6ED549640C49}"/>
          </ac:spMkLst>
        </pc:spChg>
      </pc:sldChg>
      <pc:sldMasterChg chg="modSp modSldLayout">
        <pc:chgData name="Nicholas Harvey" userId="6c8f5bcc-6372-430f-9774-4498d9d8aa03" providerId="ADAL" clId="{ECCE334B-F607-49C0-944B-DEB85D972789}" dt="2021-05-11T22:01:36.029" v="0"/>
        <pc:sldMasterMkLst>
          <pc:docMk/>
          <pc:sldMasterMk cId="3801003221" sldId="2147483648"/>
        </pc:sldMasterMkLst>
        <pc:spChg chg="mod">
          <ac:chgData name="Nicholas Harvey" userId="6c8f5bcc-6372-430f-9774-4498d9d8aa03" providerId="ADAL" clId="{ECCE334B-F607-49C0-944B-DEB85D972789}" dt="2021-05-11T22:01:36.029" v="0"/>
          <ac:spMkLst>
            <pc:docMk/>
            <pc:sldMasterMk cId="3801003221" sldId="2147483648"/>
            <ac:spMk id="2" creationId="{00000000-0000-0000-0000-000000000000}"/>
          </ac:spMkLst>
        </pc:spChg>
        <pc:spChg chg="mod">
          <ac:chgData name="Nicholas Harvey" userId="6c8f5bcc-6372-430f-9774-4498d9d8aa03" providerId="ADAL" clId="{ECCE334B-F607-49C0-944B-DEB85D972789}" dt="2021-05-11T22:01:36.029" v="0"/>
          <ac:spMkLst>
            <pc:docMk/>
            <pc:sldMasterMk cId="3801003221" sldId="2147483648"/>
            <ac:spMk id="3" creationId="{00000000-0000-0000-0000-000000000000}"/>
          </ac:spMkLst>
        </pc:spChg>
        <pc:spChg chg="mod">
          <ac:chgData name="Nicholas Harvey" userId="6c8f5bcc-6372-430f-9774-4498d9d8aa03" providerId="ADAL" clId="{ECCE334B-F607-49C0-944B-DEB85D972789}" dt="2021-05-11T22:01:36.029" v="0"/>
          <ac:spMkLst>
            <pc:docMk/>
            <pc:sldMasterMk cId="3801003221" sldId="2147483648"/>
            <ac:spMk id="4" creationId="{00000000-0000-0000-0000-000000000000}"/>
          </ac:spMkLst>
        </pc:spChg>
        <pc:spChg chg="mod">
          <ac:chgData name="Nicholas Harvey" userId="6c8f5bcc-6372-430f-9774-4498d9d8aa03" providerId="ADAL" clId="{ECCE334B-F607-49C0-944B-DEB85D972789}" dt="2021-05-11T22:01:36.029" v="0"/>
          <ac:spMkLst>
            <pc:docMk/>
            <pc:sldMasterMk cId="3801003221" sldId="2147483648"/>
            <ac:spMk id="5" creationId="{00000000-0000-0000-0000-000000000000}"/>
          </ac:spMkLst>
        </pc:spChg>
        <pc:spChg chg="mod">
          <ac:chgData name="Nicholas Harvey" userId="6c8f5bcc-6372-430f-9774-4498d9d8aa03" providerId="ADAL" clId="{ECCE334B-F607-49C0-944B-DEB85D972789}" dt="2021-05-11T22:01:36.029" v="0"/>
          <ac:spMkLst>
            <pc:docMk/>
            <pc:sldMasterMk cId="3801003221" sldId="2147483648"/>
            <ac:spMk id="6" creationId="{00000000-0000-0000-0000-000000000000}"/>
          </ac:spMkLst>
        </pc:spChg>
        <pc:sldLayoutChg chg="modSp">
          <pc:chgData name="Nicholas Harvey" userId="6c8f5bcc-6372-430f-9774-4498d9d8aa03" providerId="ADAL" clId="{ECCE334B-F607-49C0-944B-DEB85D972789}" dt="2021-05-11T22:01:36.029" v="0"/>
          <pc:sldLayoutMkLst>
            <pc:docMk/>
            <pc:sldMasterMk cId="3801003221" sldId="2147483648"/>
            <pc:sldLayoutMk cId="3267566614" sldId="2147483649"/>
          </pc:sldLayoutMkLst>
          <pc:spChg chg="mod">
            <ac:chgData name="Nicholas Harvey" userId="6c8f5bcc-6372-430f-9774-4498d9d8aa03" providerId="ADAL" clId="{ECCE334B-F607-49C0-944B-DEB85D972789}" dt="2021-05-11T22:01:36.029" v="0"/>
            <ac:spMkLst>
              <pc:docMk/>
              <pc:sldMasterMk cId="3801003221" sldId="2147483648"/>
              <pc:sldLayoutMk cId="3267566614" sldId="2147483649"/>
              <ac:spMk id="2" creationId="{00000000-0000-0000-0000-000000000000}"/>
            </ac:spMkLst>
          </pc:spChg>
          <pc:spChg chg="mod">
            <ac:chgData name="Nicholas Harvey" userId="6c8f5bcc-6372-430f-9774-4498d9d8aa03" providerId="ADAL" clId="{ECCE334B-F607-49C0-944B-DEB85D972789}" dt="2021-05-11T22:01:36.029" v="0"/>
            <ac:spMkLst>
              <pc:docMk/>
              <pc:sldMasterMk cId="3801003221" sldId="2147483648"/>
              <pc:sldLayoutMk cId="3267566614" sldId="2147483649"/>
              <ac:spMk id="3" creationId="{00000000-0000-0000-0000-000000000000}"/>
            </ac:spMkLst>
          </pc:spChg>
        </pc:sldLayoutChg>
        <pc:sldLayoutChg chg="modSp">
          <pc:chgData name="Nicholas Harvey" userId="6c8f5bcc-6372-430f-9774-4498d9d8aa03" providerId="ADAL" clId="{ECCE334B-F607-49C0-944B-DEB85D972789}" dt="2021-05-11T22:01:36.029" v="0"/>
          <pc:sldLayoutMkLst>
            <pc:docMk/>
            <pc:sldMasterMk cId="3801003221" sldId="2147483648"/>
            <pc:sldLayoutMk cId="2673604410" sldId="2147483651"/>
          </pc:sldLayoutMkLst>
          <pc:spChg chg="mod">
            <ac:chgData name="Nicholas Harvey" userId="6c8f5bcc-6372-430f-9774-4498d9d8aa03" providerId="ADAL" clId="{ECCE334B-F607-49C0-944B-DEB85D972789}" dt="2021-05-11T22:01:36.029" v="0"/>
            <ac:spMkLst>
              <pc:docMk/>
              <pc:sldMasterMk cId="3801003221" sldId="2147483648"/>
              <pc:sldLayoutMk cId="2673604410" sldId="2147483651"/>
              <ac:spMk id="2" creationId="{00000000-0000-0000-0000-000000000000}"/>
            </ac:spMkLst>
          </pc:spChg>
          <pc:spChg chg="mod">
            <ac:chgData name="Nicholas Harvey" userId="6c8f5bcc-6372-430f-9774-4498d9d8aa03" providerId="ADAL" clId="{ECCE334B-F607-49C0-944B-DEB85D972789}" dt="2021-05-11T22:01:36.029" v="0"/>
            <ac:spMkLst>
              <pc:docMk/>
              <pc:sldMasterMk cId="3801003221" sldId="2147483648"/>
              <pc:sldLayoutMk cId="2673604410" sldId="2147483651"/>
              <ac:spMk id="3" creationId="{00000000-0000-0000-0000-000000000000}"/>
            </ac:spMkLst>
          </pc:spChg>
        </pc:sldLayoutChg>
        <pc:sldLayoutChg chg="modSp">
          <pc:chgData name="Nicholas Harvey" userId="6c8f5bcc-6372-430f-9774-4498d9d8aa03" providerId="ADAL" clId="{ECCE334B-F607-49C0-944B-DEB85D972789}" dt="2021-05-11T22:01:36.029" v="0"/>
          <pc:sldLayoutMkLst>
            <pc:docMk/>
            <pc:sldMasterMk cId="3801003221" sldId="2147483648"/>
            <pc:sldLayoutMk cId="439967497" sldId="2147483652"/>
          </pc:sldLayoutMkLst>
          <pc:spChg chg="mod">
            <ac:chgData name="Nicholas Harvey" userId="6c8f5bcc-6372-430f-9774-4498d9d8aa03" providerId="ADAL" clId="{ECCE334B-F607-49C0-944B-DEB85D972789}" dt="2021-05-11T22:01:36.029" v="0"/>
            <ac:spMkLst>
              <pc:docMk/>
              <pc:sldMasterMk cId="3801003221" sldId="2147483648"/>
              <pc:sldLayoutMk cId="439967497" sldId="2147483652"/>
              <ac:spMk id="3" creationId="{00000000-0000-0000-0000-000000000000}"/>
            </ac:spMkLst>
          </pc:spChg>
          <pc:spChg chg="mod">
            <ac:chgData name="Nicholas Harvey" userId="6c8f5bcc-6372-430f-9774-4498d9d8aa03" providerId="ADAL" clId="{ECCE334B-F607-49C0-944B-DEB85D972789}" dt="2021-05-11T22:01:36.029" v="0"/>
            <ac:spMkLst>
              <pc:docMk/>
              <pc:sldMasterMk cId="3801003221" sldId="2147483648"/>
              <pc:sldLayoutMk cId="439967497" sldId="2147483652"/>
              <ac:spMk id="4" creationId="{00000000-0000-0000-0000-000000000000}"/>
            </ac:spMkLst>
          </pc:spChg>
        </pc:sldLayoutChg>
        <pc:sldLayoutChg chg="modSp">
          <pc:chgData name="Nicholas Harvey" userId="6c8f5bcc-6372-430f-9774-4498d9d8aa03" providerId="ADAL" clId="{ECCE334B-F607-49C0-944B-DEB85D972789}" dt="2021-05-11T22:01:36.029" v="0"/>
          <pc:sldLayoutMkLst>
            <pc:docMk/>
            <pc:sldMasterMk cId="3801003221" sldId="2147483648"/>
            <pc:sldLayoutMk cId="1922067521" sldId="2147483653"/>
          </pc:sldLayoutMkLst>
          <pc:spChg chg="mod">
            <ac:chgData name="Nicholas Harvey" userId="6c8f5bcc-6372-430f-9774-4498d9d8aa03" providerId="ADAL" clId="{ECCE334B-F607-49C0-944B-DEB85D972789}" dt="2021-05-11T22:01:36.029" v="0"/>
            <ac:spMkLst>
              <pc:docMk/>
              <pc:sldMasterMk cId="3801003221" sldId="2147483648"/>
              <pc:sldLayoutMk cId="1922067521" sldId="2147483653"/>
              <ac:spMk id="3" creationId="{00000000-0000-0000-0000-000000000000}"/>
            </ac:spMkLst>
          </pc:spChg>
          <pc:spChg chg="mod">
            <ac:chgData name="Nicholas Harvey" userId="6c8f5bcc-6372-430f-9774-4498d9d8aa03" providerId="ADAL" clId="{ECCE334B-F607-49C0-944B-DEB85D972789}" dt="2021-05-11T22:01:36.029" v="0"/>
            <ac:spMkLst>
              <pc:docMk/>
              <pc:sldMasterMk cId="3801003221" sldId="2147483648"/>
              <pc:sldLayoutMk cId="1922067521" sldId="2147483653"/>
              <ac:spMk id="4" creationId="{00000000-0000-0000-0000-000000000000}"/>
            </ac:spMkLst>
          </pc:spChg>
          <pc:spChg chg="mod">
            <ac:chgData name="Nicholas Harvey" userId="6c8f5bcc-6372-430f-9774-4498d9d8aa03" providerId="ADAL" clId="{ECCE334B-F607-49C0-944B-DEB85D972789}" dt="2021-05-11T22:01:36.029" v="0"/>
            <ac:spMkLst>
              <pc:docMk/>
              <pc:sldMasterMk cId="3801003221" sldId="2147483648"/>
              <pc:sldLayoutMk cId="1922067521" sldId="2147483653"/>
              <ac:spMk id="5" creationId="{00000000-0000-0000-0000-000000000000}"/>
            </ac:spMkLst>
          </pc:spChg>
          <pc:spChg chg="mod">
            <ac:chgData name="Nicholas Harvey" userId="6c8f5bcc-6372-430f-9774-4498d9d8aa03" providerId="ADAL" clId="{ECCE334B-F607-49C0-944B-DEB85D972789}" dt="2021-05-11T22:01:36.029" v="0"/>
            <ac:spMkLst>
              <pc:docMk/>
              <pc:sldMasterMk cId="3801003221" sldId="2147483648"/>
              <pc:sldLayoutMk cId="1922067521" sldId="2147483653"/>
              <ac:spMk id="6" creationId="{00000000-0000-0000-0000-000000000000}"/>
            </ac:spMkLst>
          </pc:spChg>
        </pc:sldLayoutChg>
        <pc:sldLayoutChg chg="modSp">
          <pc:chgData name="Nicholas Harvey" userId="6c8f5bcc-6372-430f-9774-4498d9d8aa03" providerId="ADAL" clId="{ECCE334B-F607-49C0-944B-DEB85D972789}" dt="2021-05-11T22:01:36.029" v="0"/>
          <pc:sldLayoutMkLst>
            <pc:docMk/>
            <pc:sldMasterMk cId="3801003221" sldId="2147483648"/>
            <pc:sldLayoutMk cId="491223175" sldId="2147483656"/>
          </pc:sldLayoutMkLst>
          <pc:spChg chg="mod">
            <ac:chgData name="Nicholas Harvey" userId="6c8f5bcc-6372-430f-9774-4498d9d8aa03" providerId="ADAL" clId="{ECCE334B-F607-49C0-944B-DEB85D972789}" dt="2021-05-11T22:01:36.029" v="0"/>
            <ac:spMkLst>
              <pc:docMk/>
              <pc:sldMasterMk cId="3801003221" sldId="2147483648"/>
              <pc:sldLayoutMk cId="491223175" sldId="2147483656"/>
              <ac:spMk id="2" creationId="{00000000-0000-0000-0000-000000000000}"/>
            </ac:spMkLst>
          </pc:spChg>
          <pc:spChg chg="mod">
            <ac:chgData name="Nicholas Harvey" userId="6c8f5bcc-6372-430f-9774-4498d9d8aa03" providerId="ADAL" clId="{ECCE334B-F607-49C0-944B-DEB85D972789}" dt="2021-05-11T22:01:36.029" v="0"/>
            <ac:spMkLst>
              <pc:docMk/>
              <pc:sldMasterMk cId="3801003221" sldId="2147483648"/>
              <pc:sldLayoutMk cId="491223175" sldId="2147483656"/>
              <ac:spMk id="3" creationId="{00000000-0000-0000-0000-000000000000}"/>
            </ac:spMkLst>
          </pc:spChg>
          <pc:spChg chg="mod">
            <ac:chgData name="Nicholas Harvey" userId="6c8f5bcc-6372-430f-9774-4498d9d8aa03" providerId="ADAL" clId="{ECCE334B-F607-49C0-944B-DEB85D972789}" dt="2021-05-11T22:01:36.029" v="0"/>
            <ac:spMkLst>
              <pc:docMk/>
              <pc:sldMasterMk cId="3801003221" sldId="2147483648"/>
              <pc:sldLayoutMk cId="491223175" sldId="2147483656"/>
              <ac:spMk id="4" creationId="{00000000-0000-0000-0000-000000000000}"/>
            </ac:spMkLst>
          </pc:spChg>
        </pc:sldLayoutChg>
        <pc:sldLayoutChg chg="modSp">
          <pc:chgData name="Nicholas Harvey" userId="6c8f5bcc-6372-430f-9774-4498d9d8aa03" providerId="ADAL" clId="{ECCE334B-F607-49C0-944B-DEB85D972789}" dt="2021-05-11T22:01:36.029" v="0"/>
          <pc:sldLayoutMkLst>
            <pc:docMk/>
            <pc:sldMasterMk cId="3801003221" sldId="2147483648"/>
            <pc:sldLayoutMk cId="804593951" sldId="2147483657"/>
          </pc:sldLayoutMkLst>
          <pc:spChg chg="mod">
            <ac:chgData name="Nicholas Harvey" userId="6c8f5bcc-6372-430f-9774-4498d9d8aa03" providerId="ADAL" clId="{ECCE334B-F607-49C0-944B-DEB85D972789}" dt="2021-05-11T22:01:36.029" v="0"/>
            <ac:spMkLst>
              <pc:docMk/>
              <pc:sldMasterMk cId="3801003221" sldId="2147483648"/>
              <pc:sldLayoutMk cId="804593951" sldId="2147483657"/>
              <ac:spMk id="2" creationId="{00000000-0000-0000-0000-000000000000}"/>
            </ac:spMkLst>
          </pc:spChg>
          <pc:spChg chg="mod">
            <ac:chgData name="Nicholas Harvey" userId="6c8f5bcc-6372-430f-9774-4498d9d8aa03" providerId="ADAL" clId="{ECCE334B-F607-49C0-944B-DEB85D972789}" dt="2021-05-11T22:01:36.029" v="0"/>
            <ac:spMkLst>
              <pc:docMk/>
              <pc:sldMasterMk cId="3801003221" sldId="2147483648"/>
              <pc:sldLayoutMk cId="804593951" sldId="2147483657"/>
              <ac:spMk id="3" creationId="{00000000-0000-0000-0000-000000000000}"/>
            </ac:spMkLst>
          </pc:spChg>
          <pc:spChg chg="mod">
            <ac:chgData name="Nicholas Harvey" userId="6c8f5bcc-6372-430f-9774-4498d9d8aa03" providerId="ADAL" clId="{ECCE334B-F607-49C0-944B-DEB85D972789}" dt="2021-05-11T22:01:36.029" v="0"/>
            <ac:spMkLst>
              <pc:docMk/>
              <pc:sldMasterMk cId="3801003221" sldId="2147483648"/>
              <pc:sldLayoutMk cId="804593951" sldId="2147483657"/>
              <ac:spMk id="4" creationId="{00000000-0000-0000-0000-000000000000}"/>
            </ac:spMkLst>
          </pc:spChg>
        </pc:sldLayoutChg>
        <pc:sldLayoutChg chg="modSp">
          <pc:chgData name="Nicholas Harvey" userId="6c8f5bcc-6372-430f-9774-4498d9d8aa03" providerId="ADAL" clId="{ECCE334B-F607-49C0-944B-DEB85D972789}" dt="2021-05-11T22:01:36.029" v="0"/>
          <pc:sldLayoutMkLst>
            <pc:docMk/>
            <pc:sldMasterMk cId="3801003221" sldId="2147483648"/>
            <pc:sldLayoutMk cId="3363420344" sldId="2147483659"/>
          </pc:sldLayoutMkLst>
          <pc:spChg chg="mod">
            <ac:chgData name="Nicholas Harvey" userId="6c8f5bcc-6372-430f-9774-4498d9d8aa03" providerId="ADAL" clId="{ECCE334B-F607-49C0-944B-DEB85D972789}" dt="2021-05-11T22:01:36.029" v="0"/>
            <ac:spMkLst>
              <pc:docMk/>
              <pc:sldMasterMk cId="3801003221" sldId="2147483648"/>
              <pc:sldLayoutMk cId="3363420344" sldId="2147483659"/>
              <ac:spMk id="2" creationId="{00000000-0000-0000-0000-000000000000}"/>
            </ac:spMkLst>
          </pc:spChg>
          <pc:spChg chg="mod">
            <ac:chgData name="Nicholas Harvey" userId="6c8f5bcc-6372-430f-9774-4498d9d8aa03" providerId="ADAL" clId="{ECCE334B-F607-49C0-944B-DEB85D972789}" dt="2021-05-11T22:01:36.029" v="0"/>
            <ac:spMkLst>
              <pc:docMk/>
              <pc:sldMasterMk cId="3801003221" sldId="2147483648"/>
              <pc:sldLayoutMk cId="3363420344" sldId="2147483659"/>
              <ac:spMk id="3" creationId="{00000000-0000-0000-0000-000000000000}"/>
            </ac:spMkLst>
          </pc:spChg>
        </pc:sldLayoutChg>
      </pc:sldMasterChg>
      <pc:sldMasterChg chg="modSp modSldLayout">
        <pc:chgData name="Nicholas Harvey" userId="6c8f5bcc-6372-430f-9774-4498d9d8aa03" providerId="ADAL" clId="{ECCE334B-F607-49C0-944B-DEB85D972789}" dt="2021-05-11T22:01:36.029" v="0"/>
        <pc:sldMasterMkLst>
          <pc:docMk/>
          <pc:sldMasterMk cId="1126012439" sldId="2147483660"/>
        </pc:sldMasterMkLst>
        <pc:spChg chg="mod">
          <ac:chgData name="Nicholas Harvey" userId="6c8f5bcc-6372-430f-9774-4498d9d8aa03" providerId="ADAL" clId="{ECCE334B-F607-49C0-944B-DEB85D972789}" dt="2021-05-11T22:01:36.029" v="0"/>
          <ac:spMkLst>
            <pc:docMk/>
            <pc:sldMasterMk cId="1126012439" sldId="2147483660"/>
            <ac:spMk id="10" creationId="{4C279D9C-41B5-407B-BB25-D4AD402308AC}"/>
          </ac:spMkLst>
        </pc:spChg>
        <pc:spChg chg="mod">
          <ac:chgData name="Nicholas Harvey" userId="6c8f5bcc-6372-430f-9774-4498d9d8aa03" providerId="ADAL" clId="{ECCE334B-F607-49C0-944B-DEB85D972789}" dt="2021-05-11T22:01:36.029" v="0"/>
          <ac:spMkLst>
            <pc:docMk/>
            <pc:sldMasterMk cId="1126012439" sldId="2147483660"/>
            <ac:spMk id="12" creationId="{D3932AFB-98BB-47E6-A66A-42A8B2216A6E}"/>
          </ac:spMkLst>
        </pc:spChg>
        <pc:spChg chg="mod">
          <ac:chgData name="Nicholas Harvey" userId="6c8f5bcc-6372-430f-9774-4498d9d8aa03" providerId="ADAL" clId="{ECCE334B-F607-49C0-944B-DEB85D972789}" dt="2021-05-11T22:01:36.029" v="0"/>
          <ac:spMkLst>
            <pc:docMk/>
            <pc:sldMasterMk cId="1126012439" sldId="2147483660"/>
            <ac:spMk id="16" creationId="{9D980B62-A8DC-41B1-BFA4-DF6E668D2134}"/>
          </ac:spMkLst>
        </pc:spChg>
        <pc:spChg chg="mod">
          <ac:chgData name="Nicholas Harvey" userId="6c8f5bcc-6372-430f-9774-4498d9d8aa03" providerId="ADAL" clId="{ECCE334B-F607-49C0-944B-DEB85D972789}" dt="2021-05-11T22:01:36.029" v="0"/>
          <ac:spMkLst>
            <pc:docMk/>
            <pc:sldMasterMk cId="1126012439" sldId="2147483660"/>
            <ac:spMk id="20" creationId="{EDADA9AC-09FD-7C48-9CDC-8BC3FBDEF118}"/>
          </ac:spMkLst>
        </pc:spChg>
        <pc:picChg chg="mod">
          <ac:chgData name="Nicholas Harvey" userId="6c8f5bcc-6372-430f-9774-4498d9d8aa03" providerId="ADAL" clId="{ECCE334B-F607-49C0-944B-DEB85D972789}" dt="2021-05-11T22:01:36.029" v="0"/>
          <ac:picMkLst>
            <pc:docMk/>
            <pc:sldMasterMk cId="1126012439" sldId="2147483660"/>
            <ac:picMk id="3" creationId="{1EF659DC-9D8F-B740-94AA-02A6A02D1E51}"/>
          </ac:picMkLst>
        </pc:picChg>
        <pc:picChg chg="mod">
          <ac:chgData name="Nicholas Harvey" userId="6c8f5bcc-6372-430f-9774-4498d9d8aa03" providerId="ADAL" clId="{ECCE334B-F607-49C0-944B-DEB85D972789}" dt="2021-05-11T22:01:36.029" v="0"/>
          <ac:picMkLst>
            <pc:docMk/>
            <pc:sldMasterMk cId="1126012439" sldId="2147483660"/>
            <ac:picMk id="13" creationId="{53C559C2-8C6E-45A5-9148-D5B12B0EEC22}"/>
          </ac:picMkLst>
        </pc:picChg>
        <pc:picChg chg="mod">
          <ac:chgData name="Nicholas Harvey" userId="6c8f5bcc-6372-430f-9774-4498d9d8aa03" providerId="ADAL" clId="{ECCE334B-F607-49C0-944B-DEB85D972789}" dt="2021-05-11T22:01:36.029" v="0"/>
          <ac:picMkLst>
            <pc:docMk/>
            <pc:sldMasterMk cId="1126012439" sldId="2147483660"/>
            <ac:picMk id="21" creationId="{AF325590-A6D4-9741-870B-736FC1574C76}"/>
          </ac:picMkLst>
        </pc:picChg>
        <pc:sldLayoutChg chg="modSp">
          <pc:chgData name="Nicholas Harvey" userId="6c8f5bcc-6372-430f-9774-4498d9d8aa03" providerId="ADAL" clId="{ECCE334B-F607-49C0-944B-DEB85D972789}" dt="2021-05-11T22:01:36.029" v="0"/>
          <pc:sldLayoutMkLst>
            <pc:docMk/>
            <pc:sldMasterMk cId="1126012439" sldId="2147483660"/>
            <pc:sldLayoutMk cId="1094911516" sldId="2147483661"/>
          </pc:sldLayoutMkLst>
          <pc:spChg chg="mod">
            <ac:chgData name="Nicholas Harvey" userId="6c8f5bcc-6372-430f-9774-4498d9d8aa03" providerId="ADAL" clId="{ECCE334B-F607-49C0-944B-DEB85D972789}" dt="2021-05-11T22:01:36.029" v="0"/>
            <ac:spMkLst>
              <pc:docMk/>
              <pc:sldMasterMk cId="1126012439" sldId="2147483660"/>
              <pc:sldLayoutMk cId="1094911516" sldId="2147483661"/>
              <ac:spMk id="3" creationId="{FD07A26B-FB91-4268-AE80-63214307C03F}"/>
            </ac:spMkLst>
          </pc:spChg>
          <pc:spChg chg="mod">
            <ac:chgData name="Nicholas Harvey" userId="6c8f5bcc-6372-430f-9774-4498d9d8aa03" providerId="ADAL" clId="{ECCE334B-F607-49C0-944B-DEB85D972789}" dt="2021-05-11T22:01:36.029" v="0"/>
            <ac:spMkLst>
              <pc:docMk/>
              <pc:sldMasterMk cId="1126012439" sldId="2147483660"/>
              <pc:sldLayoutMk cId="1094911516" sldId="2147483661"/>
              <ac:spMk id="4" creationId="{BF84B4DE-83A6-4726-9008-0C7F75D02D1F}"/>
            </ac:spMkLst>
          </pc:spChg>
          <pc:picChg chg="mod">
            <ac:chgData name="Nicholas Harvey" userId="6c8f5bcc-6372-430f-9774-4498d9d8aa03" providerId="ADAL" clId="{ECCE334B-F607-49C0-944B-DEB85D972789}" dt="2021-05-11T22:01:36.029" v="0"/>
            <ac:picMkLst>
              <pc:docMk/>
              <pc:sldMasterMk cId="1126012439" sldId="2147483660"/>
              <pc:sldLayoutMk cId="1094911516" sldId="2147483661"/>
              <ac:picMk id="6" creationId="{F645E500-E4D1-47B6-8A49-38CF5EF7DA96}"/>
            </ac:picMkLst>
          </pc:picChg>
          <pc:picChg chg="mod">
            <ac:chgData name="Nicholas Harvey" userId="6c8f5bcc-6372-430f-9774-4498d9d8aa03" providerId="ADAL" clId="{ECCE334B-F607-49C0-944B-DEB85D972789}" dt="2021-05-11T22:01:36.029" v="0"/>
            <ac:picMkLst>
              <pc:docMk/>
              <pc:sldMasterMk cId="1126012439" sldId="2147483660"/>
              <pc:sldLayoutMk cId="1094911516" sldId="2147483661"/>
              <ac:picMk id="19" creationId="{00000000-0000-0000-0000-000000000000}"/>
            </ac:picMkLst>
          </pc:picChg>
        </pc:sldLayoutChg>
        <pc:sldLayoutChg chg="modSp">
          <pc:chgData name="Nicholas Harvey" userId="6c8f5bcc-6372-430f-9774-4498d9d8aa03" providerId="ADAL" clId="{ECCE334B-F607-49C0-944B-DEB85D972789}" dt="2021-05-11T22:01:36.029" v="0"/>
          <pc:sldLayoutMkLst>
            <pc:docMk/>
            <pc:sldMasterMk cId="1126012439" sldId="2147483660"/>
            <pc:sldLayoutMk cId="2548945499" sldId="2147483662"/>
          </pc:sldLayoutMkLst>
          <pc:spChg chg="mod">
            <ac:chgData name="Nicholas Harvey" userId="6c8f5bcc-6372-430f-9774-4498d9d8aa03" providerId="ADAL" clId="{ECCE334B-F607-49C0-944B-DEB85D972789}" dt="2021-05-11T22:01:36.029" v="0"/>
            <ac:spMkLst>
              <pc:docMk/>
              <pc:sldMasterMk cId="1126012439" sldId="2147483660"/>
              <pc:sldLayoutMk cId="2548945499" sldId="2147483662"/>
              <ac:spMk id="4" creationId="{00000000-0000-0000-0000-000000000000}"/>
            </ac:spMkLst>
          </pc:spChg>
          <pc:spChg chg="mod">
            <ac:chgData name="Nicholas Harvey" userId="6c8f5bcc-6372-430f-9774-4498d9d8aa03" providerId="ADAL" clId="{ECCE334B-F607-49C0-944B-DEB85D972789}" dt="2021-05-11T22:01:36.029" v="0"/>
            <ac:spMkLst>
              <pc:docMk/>
              <pc:sldMasterMk cId="1126012439" sldId="2147483660"/>
              <pc:sldLayoutMk cId="2548945499" sldId="2147483662"/>
              <ac:spMk id="6" creationId="{00000000-0000-0000-0000-000000000000}"/>
            </ac:spMkLst>
          </pc:spChg>
        </pc:sldLayoutChg>
        <pc:sldLayoutChg chg="modSp">
          <pc:chgData name="Nicholas Harvey" userId="6c8f5bcc-6372-430f-9774-4498d9d8aa03" providerId="ADAL" clId="{ECCE334B-F607-49C0-944B-DEB85D972789}" dt="2021-05-11T22:01:36.029" v="0"/>
          <pc:sldLayoutMkLst>
            <pc:docMk/>
            <pc:sldMasterMk cId="1126012439" sldId="2147483660"/>
            <pc:sldLayoutMk cId="861647651" sldId="2147483663"/>
          </pc:sldLayoutMkLst>
          <pc:spChg chg="mod">
            <ac:chgData name="Nicholas Harvey" userId="6c8f5bcc-6372-430f-9774-4498d9d8aa03" providerId="ADAL" clId="{ECCE334B-F607-49C0-944B-DEB85D972789}" dt="2021-05-11T22:01:36.029" v="0"/>
            <ac:spMkLst>
              <pc:docMk/>
              <pc:sldMasterMk cId="1126012439" sldId="2147483660"/>
              <pc:sldLayoutMk cId="861647651" sldId="2147483663"/>
              <ac:spMk id="3" creationId="{00000000-0000-0000-0000-000000000000}"/>
            </ac:spMkLst>
          </pc:spChg>
          <pc:spChg chg="mod">
            <ac:chgData name="Nicholas Harvey" userId="6c8f5bcc-6372-430f-9774-4498d9d8aa03" providerId="ADAL" clId="{ECCE334B-F607-49C0-944B-DEB85D972789}" dt="2021-05-11T22:01:36.029" v="0"/>
            <ac:spMkLst>
              <pc:docMk/>
              <pc:sldMasterMk cId="1126012439" sldId="2147483660"/>
              <pc:sldLayoutMk cId="861647651" sldId="2147483663"/>
              <ac:spMk id="6" creationId="{7EEEF48D-AAD9-49BB-8D9F-21813F6D70FC}"/>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Abundance</c:v>
                </c:pt>
              </c:strCache>
            </c:strRef>
          </c:tx>
          <c:cat>
            <c:strRef>
              <c:f>Sheet1!$A$2:$A$18</c:f>
              <c:strCache>
                <c:ptCount val="17"/>
                <c:pt idx="0">
                  <c:v>Species 1</c:v>
                </c:pt>
                <c:pt idx="1">
                  <c:v>Species 2</c:v>
                </c:pt>
                <c:pt idx="2">
                  <c:v>Species 3</c:v>
                </c:pt>
                <c:pt idx="3">
                  <c:v>Species 4</c:v>
                </c:pt>
                <c:pt idx="4">
                  <c:v>Species 5</c:v>
                </c:pt>
                <c:pt idx="5">
                  <c:v>Species 6</c:v>
                </c:pt>
                <c:pt idx="6">
                  <c:v>Species 7</c:v>
                </c:pt>
                <c:pt idx="7">
                  <c:v>Species 8</c:v>
                </c:pt>
                <c:pt idx="8">
                  <c:v>Species 9</c:v>
                </c:pt>
                <c:pt idx="9">
                  <c:v>Species 10</c:v>
                </c:pt>
                <c:pt idx="10">
                  <c:v>Species 11</c:v>
                </c:pt>
                <c:pt idx="11">
                  <c:v>Species 12</c:v>
                </c:pt>
                <c:pt idx="12">
                  <c:v>Species 13</c:v>
                </c:pt>
                <c:pt idx="13">
                  <c:v>Species 14</c:v>
                </c:pt>
                <c:pt idx="14">
                  <c:v>Species 15</c:v>
                </c:pt>
                <c:pt idx="15">
                  <c:v>Species 16</c:v>
                </c:pt>
                <c:pt idx="16">
                  <c:v>Species 17</c:v>
                </c:pt>
              </c:strCache>
            </c:strRef>
          </c:cat>
          <c:val>
            <c:numRef>
              <c:f>Sheet1!$B$2:$B$18</c:f>
              <c:numCache>
                <c:formatCode>General</c:formatCode>
                <c:ptCount val="17"/>
                <c:pt idx="0">
                  <c:v>150</c:v>
                </c:pt>
                <c:pt idx="1">
                  <c:v>90</c:v>
                </c:pt>
                <c:pt idx="2">
                  <c:v>90</c:v>
                </c:pt>
                <c:pt idx="3">
                  <c:v>85</c:v>
                </c:pt>
                <c:pt idx="4">
                  <c:v>70</c:v>
                </c:pt>
                <c:pt idx="5">
                  <c:v>70</c:v>
                </c:pt>
                <c:pt idx="6">
                  <c:v>70</c:v>
                </c:pt>
                <c:pt idx="7">
                  <c:v>70</c:v>
                </c:pt>
                <c:pt idx="8">
                  <c:v>65</c:v>
                </c:pt>
                <c:pt idx="9">
                  <c:v>60</c:v>
                </c:pt>
                <c:pt idx="10">
                  <c:v>60</c:v>
                </c:pt>
                <c:pt idx="11">
                  <c:v>55</c:v>
                </c:pt>
                <c:pt idx="12">
                  <c:v>50</c:v>
                </c:pt>
                <c:pt idx="13">
                  <c:v>20</c:v>
                </c:pt>
                <c:pt idx="14">
                  <c:v>20</c:v>
                </c:pt>
                <c:pt idx="15">
                  <c:v>10</c:v>
                </c:pt>
                <c:pt idx="16">
                  <c:v>5</c:v>
                </c:pt>
              </c:numCache>
            </c:numRef>
          </c:val>
          <c:smooth val="0"/>
          <c:extLst>
            <c:ext xmlns:c16="http://schemas.microsoft.com/office/drawing/2014/chart" uri="{C3380CC4-5D6E-409C-BE32-E72D297353CC}">
              <c16:uniqueId val="{00000000-346E-4475-B860-46A6C18077C2}"/>
            </c:ext>
          </c:extLst>
        </c:ser>
        <c:dLbls>
          <c:showLegendKey val="0"/>
          <c:showVal val="0"/>
          <c:showCatName val="0"/>
          <c:showSerName val="0"/>
          <c:showPercent val="0"/>
          <c:showBubbleSize val="0"/>
        </c:dLbls>
        <c:marker val="1"/>
        <c:smooth val="0"/>
        <c:axId val="129963136"/>
        <c:axId val="129964672"/>
      </c:lineChart>
      <c:catAx>
        <c:axId val="129963136"/>
        <c:scaling>
          <c:orientation val="minMax"/>
        </c:scaling>
        <c:delete val="0"/>
        <c:axPos val="b"/>
        <c:numFmt formatCode="General" sourceLinked="0"/>
        <c:majorTickMark val="out"/>
        <c:minorTickMark val="none"/>
        <c:tickLblPos val="nextTo"/>
        <c:crossAx val="129964672"/>
        <c:crosses val="autoZero"/>
        <c:auto val="1"/>
        <c:lblAlgn val="ctr"/>
        <c:lblOffset val="100"/>
        <c:noMultiLvlLbl val="0"/>
      </c:catAx>
      <c:valAx>
        <c:axId val="129964672"/>
        <c:scaling>
          <c:orientation val="minMax"/>
        </c:scaling>
        <c:delete val="0"/>
        <c:axPos val="l"/>
        <c:title>
          <c:tx>
            <c:rich>
              <a:bodyPr rot="-5400000" vert="horz"/>
              <a:lstStyle/>
              <a:p>
                <a:pPr>
                  <a:defRPr b="0"/>
                </a:pPr>
                <a:r>
                  <a:rPr lang="en-GB" b="0" dirty="0"/>
                  <a:t>Species abundance</a:t>
                </a:r>
              </a:p>
            </c:rich>
          </c:tx>
          <c:overlay val="0"/>
        </c:title>
        <c:numFmt formatCode="General" sourceLinked="1"/>
        <c:majorTickMark val="out"/>
        <c:minorTickMark val="none"/>
        <c:tickLblPos val="nextTo"/>
        <c:crossAx val="129963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236668-F557-4437-A5AB-B57777DC663E}" type="datetimeFigureOut">
              <a:rPr lang="en-GB" smtClean="0"/>
              <a:t>11/05/2021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E1FEBA-1E86-4FF1-9CF7-236578FE8504}" type="slidenum">
              <a:rPr lang="en-GB" smtClean="0"/>
              <a:t>‹#›</a:t>
            </a:fld>
            <a:endParaRPr lang="en-GB"/>
          </a:p>
        </p:txBody>
      </p:sp>
    </p:spTree>
    <p:extLst>
      <p:ext uri="{BB962C8B-B14F-4D97-AF65-F5344CB8AC3E}">
        <p14:creationId xmlns:p14="http://schemas.microsoft.com/office/powerpoint/2010/main" val="412948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Assumption that all species are ecologically equal</a:t>
            </a:r>
          </a:p>
        </p:txBody>
      </p:sp>
      <p:sp>
        <p:nvSpPr>
          <p:cNvPr id="4" name="Slide Number Placeholder 3"/>
          <p:cNvSpPr>
            <a:spLocks noGrp="1"/>
          </p:cNvSpPr>
          <p:nvPr>
            <p:ph type="sldNum" sz="quarter" idx="10"/>
          </p:nvPr>
        </p:nvSpPr>
        <p:spPr/>
        <p:txBody>
          <a:bodyPr/>
          <a:lstStyle/>
          <a:p>
            <a:fld id="{C2E1FEBA-1E86-4FF1-9CF7-236578FE8504}" type="slidenum">
              <a:rPr lang="en-GB" smtClean="0"/>
              <a:t>19</a:t>
            </a:fld>
            <a:endParaRPr lang="en-GB"/>
          </a:p>
        </p:txBody>
      </p:sp>
    </p:spTree>
    <p:extLst>
      <p:ext uri="{BB962C8B-B14F-4D97-AF65-F5344CB8AC3E}">
        <p14:creationId xmlns:p14="http://schemas.microsoft.com/office/powerpoint/2010/main" val="3872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95E98B-DD0C-4899-B084-435C69C6CFCB}"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8F684F-AAAE-4209-8669-1E0EB5E04797}" type="slidenum">
              <a:rPr lang="en-GB" smtClean="0"/>
              <a:t>‹#›</a:t>
            </a:fld>
            <a:endParaRPr lang="en-GB"/>
          </a:p>
        </p:txBody>
      </p:sp>
    </p:spTree>
    <p:extLst>
      <p:ext uri="{BB962C8B-B14F-4D97-AF65-F5344CB8AC3E}">
        <p14:creationId xmlns:p14="http://schemas.microsoft.com/office/powerpoint/2010/main" val="326756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95E98B-DD0C-4899-B084-435C69C6CFCB}"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8F684F-AAAE-4209-8669-1E0EB5E04797}" type="slidenum">
              <a:rPr lang="en-GB" smtClean="0"/>
              <a:t>‹#›</a:t>
            </a:fld>
            <a:endParaRPr lang="en-GB"/>
          </a:p>
        </p:txBody>
      </p:sp>
    </p:spTree>
    <p:extLst>
      <p:ext uri="{BB962C8B-B14F-4D97-AF65-F5344CB8AC3E}">
        <p14:creationId xmlns:p14="http://schemas.microsoft.com/office/powerpoint/2010/main" val="33373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95E98B-DD0C-4899-B084-435C69C6CFCB}"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8F684F-AAAE-4209-8669-1E0EB5E04797}" type="slidenum">
              <a:rPr lang="en-GB" smtClean="0"/>
              <a:t>‹#›</a:t>
            </a:fld>
            <a:endParaRPr lang="en-GB"/>
          </a:p>
        </p:txBody>
      </p:sp>
    </p:spTree>
    <p:extLst>
      <p:ext uri="{BB962C8B-B14F-4D97-AF65-F5344CB8AC3E}">
        <p14:creationId xmlns:p14="http://schemas.microsoft.com/office/powerpoint/2010/main" val="3363420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109491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548945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86164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95E98B-DD0C-4899-B084-435C69C6CFCB}"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8F684F-AAAE-4209-8669-1E0EB5E04797}" type="slidenum">
              <a:rPr lang="en-GB" smtClean="0"/>
              <a:t>‹#›</a:t>
            </a:fld>
            <a:endParaRPr lang="en-GB"/>
          </a:p>
        </p:txBody>
      </p:sp>
    </p:spTree>
    <p:extLst>
      <p:ext uri="{BB962C8B-B14F-4D97-AF65-F5344CB8AC3E}">
        <p14:creationId xmlns:p14="http://schemas.microsoft.com/office/powerpoint/2010/main" val="121020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95E98B-DD0C-4899-B084-435C69C6CFCB}"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8F684F-AAAE-4209-8669-1E0EB5E04797}" type="slidenum">
              <a:rPr lang="en-GB" smtClean="0"/>
              <a:t>‹#›</a:t>
            </a:fld>
            <a:endParaRPr lang="en-GB"/>
          </a:p>
        </p:txBody>
      </p:sp>
    </p:spTree>
    <p:extLst>
      <p:ext uri="{BB962C8B-B14F-4D97-AF65-F5344CB8AC3E}">
        <p14:creationId xmlns:p14="http://schemas.microsoft.com/office/powerpoint/2010/main" val="267360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95E98B-DD0C-4899-B084-435C69C6CFCB}"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8F684F-AAAE-4209-8669-1E0EB5E04797}" type="slidenum">
              <a:rPr lang="en-GB" smtClean="0"/>
              <a:t>‹#›</a:t>
            </a:fld>
            <a:endParaRPr lang="en-GB"/>
          </a:p>
        </p:txBody>
      </p:sp>
    </p:spTree>
    <p:extLst>
      <p:ext uri="{BB962C8B-B14F-4D97-AF65-F5344CB8AC3E}">
        <p14:creationId xmlns:p14="http://schemas.microsoft.com/office/powerpoint/2010/main" val="43996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95E98B-DD0C-4899-B084-435C69C6CFCB}"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8F684F-AAAE-4209-8669-1E0EB5E04797}" type="slidenum">
              <a:rPr lang="en-GB" smtClean="0"/>
              <a:t>‹#›</a:t>
            </a:fld>
            <a:endParaRPr lang="en-GB"/>
          </a:p>
        </p:txBody>
      </p:sp>
    </p:spTree>
    <p:extLst>
      <p:ext uri="{BB962C8B-B14F-4D97-AF65-F5344CB8AC3E}">
        <p14:creationId xmlns:p14="http://schemas.microsoft.com/office/powerpoint/2010/main" val="192206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95E98B-DD0C-4899-B084-435C69C6CFCB}"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8F684F-AAAE-4209-8669-1E0EB5E04797}" type="slidenum">
              <a:rPr lang="en-GB" smtClean="0"/>
              <a:t>‹#›</a:t>
            </a:fld>
            <a:endParaRPr lang="en-GB"/>
          </a:p>
        </p:txBody>
      </p:sp>
    </p:spTree>
    <p:extLst>
      <p:ext uri="{BB962C8B-B14F-4D97-AF65-F5344CB8AC3E}">
        <p14:creationId xmlns:p14="http://schemas.microsoft.com/office/powerpoint/2010/main" val="20208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5E98B-DD0C-4899-B084-435C69C6CFCB}"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8F684F-AAAE-4209-8669-1E0EB5E04797}" type="slidenum">
              <a:rPr lang="en-GB" smtClean="0"/>
              <a:t>‹#›</a:t>
            </a:fld>
            <a:endParaRPr lang="en-GB"/>
          </a:p>
        </p:txBody>
      </p:sp>
    </p:spTree>
    <p:extLst>
      <p:ext uri="{BB962C8B-B14F-4D97-AF65-F5344CB8AC3E}">
        <p14:creationId xmlns:p14="http://schemas.microsoft.com/office/powerpoint/2010/main" val="158882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95E98B-DD0C-4899-B084-435C69C6CFCB}"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8F684F-AAAE-4209-8669-1E0EB5E04797}" type="slidenum">
              <a:rPr lang="en-GB" smtClean="0"/>
              <a:t>‹#›</a:t>
            </a:fld>
            <a:endParaRPr lang="en-GB"/>
          </a:p>
        </p:txBody>
      </p:sp>
    </p:spTree>
    <p:extLst>
      <p:ext uri="{BB962C8B-B14F-4D97-AF65-F5344CB8AC3E}">
        <p14:creationId xmlns:p14="http://schemas.microsoft.com/office/powerpoint/2010/main" val="49122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95E98B-DD0C-4899-B084-435C69C6CFCB}"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8F684F-AAAE-4209-8669-1E0EB5E04797}" type="slidenum">
              <a:rPr lang="en-GB" smtClean="0"/>
              <a:t>‹#›</a:t>
            </a:fld>
            <a:endParaRPr lang="en-GB"/>
          </a:p>
        </p:txBody>
      </p:sp>
    </p:spTree>
    <p:extLst>
      <p:ext uri="{BB962C8B-B14F-4D97-AF65-F5344CB8AC3E}">
        <p14:creationId xmlns:p14="http://schemas.microsoft.com/office/powerpoint/2010/main" val="80459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5E98B-DD0C-4899-B084-435C69C6CFCB}" type="datetimeFigureOut">
              <a:rPr lang="en-GB" smtClean="0"/>
              <a:t>11/05/2021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F684F-AAAE-4209-8669-1E0EB5E04797}" type="slidenum">
              <a:rPr lang="en-GB" smtClean="0"/>
              <a:t>‹#›</a:t>
            </a:fld>
            <a:endParaRPr lang="en-GB"/>
          </a:p>
        </p:txBody>
      </p:sp>
    </p:spTree>
    <p:extLst>
      <p:ext uri="{BB962C8B-B14F-4D97-AF65-F5344CB8AC3E}">
        <p14:creationId xmlns:p14="http://schemas.microsoft.com/office/powerpoint/2010/main" val="3801003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1126012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he-jena-experiment.de/" TargetMode="Externa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Dr Ellen Fry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4000" dirty="0">
                <a:solidFill>
                  <a:schemeClr val="bg1"/>
                </a:solidFill>
              </a:rPr>
              <a:t>Community ecology 1</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normAutofit/>
          </a:bodyPr>
          <a:lstStyle/>
          <a:p>
            <a:r>
              <a:rPr lang="en-GB" sz="3600" dirty="0"/>
              <a:t>Beta diversity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124744"/>
                <a:ext cx="8229600" cy="5328592"/>
              </a:xfrm>
            </p:spPr>
            <p:txBody>
              <a:bodyPr>
                <a:normAutofit lnSpcReduction="10000"/>
              </a:bodyPr>
              <a:lstStyle/>
              <a:p>
                <a:pPr marL="0" indent="0">
                  <a:buNone/>
                </a:pPr>
                <a:r>
                  <a:rPr lang="en-GB" sz="2400" dirty="0"/>
                  <a:t>Differences among biological communities.</a:t>
                </a:r>
              </a:p>
              <a:p>
                <a:pPr marL="0" indent="0">
                  <a:buNone/>
                </a:pPr>
                <a:r>
                  <a:rPr lang="en-GB" sz="2400" dirty="0"/>
                  <a:t>Ratio between regional (gamma) and local (alpha) diversity</a:t>
                </a:r>
              </a:p>
              <a:p>
                <a:pPr marL="0" indent="0">
                  <a:buNone/>
                </a:pPr>
                <a:endParaRPr lang="en-GB" sz="2400" dirty="0"/>
              </a:p>
              <a:p>
                <a:pPr marL="0" indent="0">
                  <a:buNone/>
                </a:pPr>
                <a:r>
                  <a:rPr lang="en-GB" sz="2400" dirty="0" err="1"/>
                  <a:t>Sᴓrensens</a:t>
                </a:r>
                <a:r>
                  <a:rPr lang="en-GB" sz="2400" dirty="0"/>
                  <a:t> similarity coefficient (presence/absence)</a:t>
                </a:r>
              </a:p>
              <a:p>
                <a:pPr marL="0" indent="0">
                  <a:buNone/>
                </a:pPr>
                <a:endParaRPr lang="en-GB" sz="2400" dirty="0"/>
              </a:p>
              <a:p>
                <a:pPr marL="0" indent="0">
                  <a:buNone/>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r>
                            <a:rPr lang="en-GB" sz="2400" i="1">
                              <a:latin typeface="Cambria Math"/>
                            </a:rPr>
                            <m:t>𝑆</m:t>
                          </m:r>
                        </m:e>
                        <m:sub>
                          <m:r>
                            <a:rPr lang="en-GB" sz="2400" i="1">
                              <a:latin typeface="Cambria Math"/>
                            </a:rPr>
                            <m:t>𝑆𝐷</m:t>
                          </m:r>
                        </m:sub>
                      </m:sSub>
                      <m:r>
                        <a:rPr lang="en-GB" sz="2400" i="1">
                          <a:latin typeface="Cambria Math"/>
                        </a:rPr>
                        <m:t>= </m:t>
                      </m:r>
                      <m:f>
                        <m:fPr>
                          <m:ctrlPr>
                            <a:rPr lang="en-GB" sz="2400" i="1">
                              <a:latin typeface="Cambria Math" panose="02040503050406030204" pitchFamily="18" charset="0"/>
                            </a:rPr>
                          </m:ctrlPr>
                        </m:fPr>
                        <m:num>
                          <m:r>
                            <a:rPr lang="en-GB" sz="2400" i="1">
                              <a:latin typeface="Cambria Math"/>
                            </a:rPr>
                            <m:t>2</m:t>
                          </m:r>
                          <m:r>
                            <a:rPr lang="en-GB" sz="2400" i="1">
                              <a:latin typeface="Cambria Math"/>
                            </a:rPr>
                            <m:t>𝑎</m:t>
                          </m:r>
                        </m:num>
                        <m:den>
                          <m:r>
                            <a:rPr lang="en-GB" sz="2400" i="1">
                              <a:latin typeface="Cambria Math"/>
                            </a:rPr>
                            <m:t>2</m:t>
                          </m:r>
                          <m:r>
                            <a:rPr lang="en-GB" sz="2400" i="1">
                              <a:latin typeface="Cambria Math"/>
                            </a:rPr>
                            <m:t>𝑎</m:t>
                          </m:r>
                          <m:r>
                            <a:rPr lang="en-GB" sz="2400" i="1">
                              <a:latin typeface="Cambria Math"/>
                            </a:rPr>
                            <m:t>+</m:t>
                          </m:r>
                          <m:r>
                            <a:rPr lang="en-GB" sz="2400" i="1">
                              <a:latin typeface="Cambria Math"/>
                            </a:rPr>
                            <m:t>𝑏</m:t>
                          </m:r>
                          <m:r>
                            <a:rPr lang="en-GB" sz="2400" i="1">
                              <a:latin typeface="Cambria Math"/>
                            </a:rPr>
                            <m:t>+</m:t>
                          </m:r>
                          <m:r>
                            <a:rPr lang="en-GB" sz="2400" i="1">
                              <a:latin typeface="Cambria Math"/>
                            </a:rPr>
                            <m:t>𝑐</m:t>
                          </m:r>
                        </m:den>
                      </m:f>
                    </m:oMath>
                  </m:oMathPara>
                </a14:m>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If no matching species, S</a:t>
                </a:r>
                <a:r>
                  <a:rPr lang="en-GB" sz="2400" baseline="-25000" dirty="0"/>
                  <a:t>SD </a:t>
                </a:r>
                <a:r>
                  <a:rPr lang="en-GB" sz="2400" dirty="0"/>
                  <a:t>would be zero.</a:t>
                </a:r>
              </a:p>
              <a:p>
                <a:pPr marL="0" indent="0">
                  <a:buNone/>
                </a:pPr>
                <a:endParaRPr lang="en-GB" sz="2400" dirty="0"/>
              </a:p>
              <a:p>
                <a:pPr marL="0" indent="0">
                  <a:buNone/>
                </a:pPr>
                <a:r>
                  <a:rPr lang="en-GB" sz="2400" dirty="0"/>
                  <a:t>Bray-Curtis is similar but uses abundance data.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124744"/>
                <a:ext cx="8229600" cy="5328592"/>
              </a:xfrm>
              <a:blipFill>
                <a:blip r:embed="rId2"/>
                <a:stretch>
                  <a:fillRect l="-1111" t="-1487" r="-370"/>
                </a:stretch>
              </a:blipFill>
            </p:spPr>
            <p:txBody>
              <a:bodyPr/>
              <a:lstStyle/>
              <a:p>
                <a:r>
                  <a:rPr lang="en-GB">
                    <a:noFill/>
                  </a:rPr>
                  <a:t> </a:t>
                </a:r>
              </a:p>
            </p:txBody>
          </p:sp>
        </mc:Fallback>
      </mc:AlternateContent>
      <p:sp>
        <p:nvSpPr>
          <p:cNvPr id="4" name="TextBox 3"/>
          <p:cNvSpPr txBox="1"/>
          <p:nvPr/>
        </p:nvSpPr>
        <p:spPr>
          <a:xfrm>
            <a:off x="1847528" y="4005065"/>
            <a:ext cx="8496944" cy="646331"/>
          </a:xfrm>
          <a:prstGeom prst="rect">
            <a:avLst/>
          </a:prstGeom>
          <a:noFill/>
        </p:spPr>
        <p:txBody>
          <a:bodyPr wrap="square" rtlCol="0">
            <a:spAutoFit/>
          </a:bodyPr>
          <a:lstStyle/>
          <a:p>
            <a:r>
              <a:rPr lang="en-GB" dirty="0"/>
              <a:t>a= number of species in both sites, b= number of species in site 1, c= number of species in site 2 </a:t>
            </a:r>
          </a:p>
        </p:txBody>
      </p:sp>
    </p:spTree>
    <p:extLst>
      <p:ext uri="{BB962C8B-B14F-4D97-AF65-F5344CB8AC3E}">
        <p14:creationId xmlns:p14="http://schemas.microsoft.com/office/powerpoint/2010/main" val="186235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determines diversity?</a:t>
            </a:r>
          </a:p>
        </p:txBody>
      </p:sp>
      <p:sp>
        <p:nvSpPr>
          <p:cNvPr id="3" name="Content Placeholder 2"/>
          <p:cNvSpPr>
            <a:spLocks noGrp="1"/>
          </p:cNvSpPr>
          <p:nvPr>
            <p:ph idx="1"/>
          </p:nvPr>
        </p:nvSpPr>
        <p:spPr/>
        <p:txBody>
          <a:bodyPr>
            <a:normAutofit lnSpcReduction="10000"/>
          </a:bodyPr>
          <a:lstStyle/>
          <a:p>
            <a:r>
              <a:rPr lang="en-GB" dirty="0"/>
              <a:t>Spatial factors:</a:t>
            </a:r>
          </a:p>
          <a:p>
            <a:pPr lvl="1"/>
            <a:r>
              <a:rPr lang="en-GB" dirty="0"/>
              <a:t>Resource richness</a:t>
            </a:r>
          </a:p>
          <a:p>
            <a:pPr lvl="1"/>
            <a:r>
              <a:rPr lang="en-GB" dirty="0"/>
              <a:t>Predation/competition</a:t>
            </a:r>
          </a:p>
          <a:p>
            <a:pPr lvl="1"/>
            <a:r>
              <a:rPr lang="en-GB" dirty="0"/>
              <a:t>Spatial heterogeneity</a:t>
            </a:r>
          </a:p>
          <a:p>
            <a:pPr lvl="1"/>
            <a:r>
              <a:rPr lang="en-GB" dirty="0"/>
              <a:t>Environmental extremes</a:t>
            </a:r>
          </a:p>
          <a:p>
            <a:r>
              <a:rPr lang="en-GB" dirty="0"/>
              <a:t>Temporal factors:</a:t>
            </a:r>
          </a:p>
          <a:p>
            <a:pPr lvl="1"/>
            <a:r>
              <a:rPr lang="en-GB" dirty="0"/>
              <a:t>Evolutionary age</a:t>
            </a:r>
          </a:p>
          <a:p>
            <a:pPr lvl="1"/>
            <a:r>
              <a:rPr lang="en-GB" dirty="0"/>
              <a:t>Climate variation</a:t>
            </a:r>
          </a:p>
          <a:p>
            <a:pPr lvl="1"/>
            <a:r>
              <a:rPr lang="en-GB" dirty="0"/>
              <a:t>Disturbance</a:t>
            </a:r>
          </a:p>
        </p:txBody>
      </p:sp>
    </p:spTree>
    <p:extLst>
      <p:ext uri="{BB962C8B-B14F-4D97-AF65-F5344CB8AC3E}">
        <p14:creationId xmlns:p14="http://schemas.microsoft.com/office/powerpoint/2010/main" val="1199744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800" dirty="0"/>
              <a:t>Community: </a:t>
            </a:r>
            <a:r>
              <a:rPr lang="en-GB" sz="2800" dirty="0">
                <a:latin typeface="Arial" panose="020B0604020202020204" pitchFamily="34" charset="0"/>
                <a:cs typeface="Arial" panose="020B0604020202020204" pitchFamily="34" charset="0"/>
              </a:rPr>
              <a:t>a group of populations in a given location.</a:t>
            </a:r>
            <a:endParaRPr lang="en-GB" sz="2800" dirty="0"/>
          </a:p>
        </p:txBody>
      </p:sp>
      <p:sp>
        <p:nvSpPr>
          <p:cNvPr id="3" name="Content Placeholder 2"/>
          <p:cNvSpPr>
            <a:spLocks noGrp="1"/>
          </p:cNvSpPr>
          <p:nvPr>
            <p:ph idx="1"/>
          </p:nvPr>
        </p:nvSpPr>
        <p:spPr/>
        <p:txBody>
          <a:bodyPr/>
          <a:lstStyle/>
          <a:p>
            <a:endParaRPr lang="en-GB" dirty="0"/>
          </a:p>
          <a:p>
            <a:endParaRPr lang="en-GB" dirty="0"/>
          </a:p>
        </p:txBody>
      </p:sp>
      <p:pic>
        <p:nvPicPr>
          <p:cNvPr id="4" name="Picture 3">
            <a:extLst>
              <a:ext uri="{FF2B5EF4-FFF2-40B4-BE49-F238E27FC236}">
                <a16:creationId xmlns:a16="http://schemas.microsoft.com/office/drawing/2014/main" id="{8CEC573D-55DF-FC48-80CB-3869196B3545}"/>
              </a:ext>
            </a:extLst>
          </p:cNvPr>
          <p:cNvPicPr>
            <a:picLocks noChangeAspect="1"/>
          </p:cNvPicPr>
          <p:nvPr/>
        </p:nvPicPr>
        <p:blipFill rotWithShape="1">
          <a:blip r:embed="rId2"/>
          <a:srcRect t="20833" r="21875"/>
          <a:stretch/>
        </p:blipFill>
        <p:spPr>
          <a:xfrm>
            <a:off x="2760894" y="1572442"/>
            <a:ext cx="6719483" cy="5106807"/>
          </a:xfrm>
          <a:prstGeom prst="rect">
            <a:avLst/>
          </a:prstGeom>
        </p:spPr>
      </p:pic>
    </p:spTree>
    <p:extLst>
      <p:ext uri="{BB962C8B-B14F-4D97-AF65-F5344CB8AC3E}">
        <p14:creationId xmlns:p14="http://schemas.microsoft.com/office/powerpoint/2010/main" val="965855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normAutofit/>
          </a:bodyPr>
          <a:lstStyle/>
          <a:p>
            <a:pPr algn="l"/>
            <a:r>
              <a:rPr lang="en-GB" sz="3200" dirty="0"/>
              <a:t>Species area curve</a:t>
            </a:r>
          </a:p>
        </p:txBody>
      </p:sp>
      <p:sp>
        <p:nvSpPr>
          <p:cNvPr id="3" name="Content Placeholder 2"/>
          <p:cNvSpPr>
            <a:spLocks noGrp="1"/>
          </p:cNvSpPr>
          <p:nvPr>
            <p:ph idx="1"/>
          </p:nvPr>
        </p:nvSpPr>
        <p:spPr>
          <a:xfrm>
            <a:off x="1981200" y="980728"/>
            <a:ext cx="4330824" cy="5498976"/>
          </a:xfrm>
        </p:spPr>
        <p:txBody>
          <a:bodyPr>
            <a:normAutofit fontScale="85000" lnSpcReduction="10000"/>
          </a:bodyPr>
          <a:lstStyle/>
          <a:p>
            <a:pPr marL="0" indent="0">
              <a:lnSpc>
                <a:spcPct val="150000"/>
              </a:lnSpc>
              <a:buNone/>
            </a:pPr>
            <a:r>
              <a:rPr lang="en-GB" sz="2400" dirty="0"/>
              <a:t>The relationship between the size of an area and the number of species in that area.</a:t>
            </a:r>
          </a:p>
          <a:p>
            <a:pPr marL="0" indent="0">
              <a:lnSpc>
                <a:spcPct val="150000"/>
              </a:lnSpc>
              <a:buNone/>
            </a:pPr>
            <a:endParaRPr lang="en-GB" sz="2400" dirty="0"/>
          </a:p>
          <a:p>
            <a:pPr marL="0" indent="0">
              <a:lnSpc>
                <a:spcPct val="150000"/>
              </a:lnSpc>
              <a:buNone/>
            </a:pPr>
            <a:r>
              <a:rPr lang="en-GB" sz="2400" dirty="0"/>
              <a:t>Slope and intercept (where line hits the y axis) could be determined because of factors such as predator-prey dynamics, disturbance on big and small areas etc.</a:t>
            </a:r>
          </a:p>
          <a:p>
            <a:pPr marL="0" indent="0">
              <a:lnSpc>
                <a:spcPct val="150000"/>
              </a:lnSpc>
              <a:buNone/>
            </a:pPr>
            <a:endParaRPr lang="en-GB" sz="2400" dirty="0"/>
          </a:p>
          <a:p>
            <a:pPr marL="0" indent="0">
              <a:lnSpc>
                <a:spcPct val="150000"/>
              </a:lnSpc>
              <a:buNone/>
            </a:pPr>
            <a:r>
              <a:rPr lang="en-GB" sz="2400" dirty="0"/>
              <a:t>BUT could it be partly sampling effort?</a:t>
            </a:r>
          </a:p>
        </p:txBody>
      </p:sp>
      <p:pic>
        <p:nvPicPr>
          <p:cNvPr id="6146" name="Picture 2" descr="File:SAR(Species-area curv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025" y="764704"/>
            <a:ext cx="42005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630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9068"/>
            <a:ext cx="8229600" cy="634082"/>
          </a:xfrm>
        </p:spPr>
        <p:txBody>
          <a:bodyPr>
            <a:normAutofit fontScale="90000"/>
          </a:bodyPr>
          <a:lstStyle/>
          <a:p>
            <a:r>
              <a:rPr lang="en-GB" sz="3600" dirty="0"/>
              <a:t>Ecosystem function</a:t>
            </a:r>
          </a:p>
        </p:txBody>
      </p:sp>
      <p:sp>
        <p:nvSpPr>
          <p:cNvPr id="3" name="Content Placeholder 2"/>
          <p:cNvSpPr>
            <a:spLocks noGrp="1"/>
          </p:cNvSpPr>
          <p:nvPr>
            <p:ph idx="1"/>
          </p:nvPr>
        </p:nvSpPr>
        <p:spPr>
          <a:xfrm>
            <a:off x="1991544" y="692696"/>
            <a:ext cx="8229600" cy="5472608"/>
          </a:xfrm>
        </p:spPr>
        <p:txBody>
          <a:bodyPr>
            <a:noAutofit/>
          </a:bodyPr>
          <a:lstStyle/>
          <a:p>
            <a:pPr>
              <a:lnSpc>
                <a:spcPct val="150000"/>
              </a:lnSpc>
            </a:pPr>
            <a:r>
              <a:rPr lang="en-GB" sz="2400" dirty="0"/>
              <a:t>Any measure of the performance of an ecosystem</a:t>
            </a:r>
          </a:p>
          <a:p>
            <a:pPr>
              <a:lnSpc>
                <a:spcPct val="150000"/>
              </a:lnSpc>
            </a:pPr>
            <a:r>
              <a:rPr lang="en-GB" sz="2400" dirty="0"/>
              <a:t>Underpins ecosystem services</a:t>
            </a:r>
          </a:p>
          <a:p>
            <a:pPr>
              <a:lnSpc>
                <a:spcPct val="150000"/>
              </a:lnSpc>
            </a:pPr>
            <a:r>
              <a:rPr lang="en-GB" sz="2400" dirty="0"/>
              <a:t>Depends on individual perspective</a:t>
            </a:r>
          </a:p>
          <a:p>
            <a:pPr>
              <a:lnSpc>
                <a:spcPct val="150000"/>
              </a:lnSpc>
            </a:pPr>
            <a:r>
              <a:rPr lang="en-GB" sz="2400" dirty="0"/>
              <a:t>Ecosystem functions may therefore oppose each other.</a:t>
            </a:r>
          </a:p>
          <a:p>
            <a:pPr marL="0" indent="0">
              <a:lnSpc>
                <a:spcPct val="150000"/>
              </a:lnSpc>
              <a:buNone/>
            </a:pPr>
            <a:endParaRPr lang="en-GB" sz="2400" dirty="0"/>
          </a:p>
        </p:txBody>
      </p:sp>
      <p:pic>
        <p:nvPicPr>
          <p:cNvPr id="4" name="Picture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48" t="7409" r="34258" b="28390"/>
          <a:stretch/>
        </p:blipFill>
        <p:spPr bwMode="auto">
          <a:xfrm>
            <a:off x="2783632" y="3309146"/>
            <a:ext cx="6624736" cy="351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79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Linking BEF</a:t>
            </a:r>
          </a:p>
        </p:txBody>
      </p:sp>
      <p:sp>
        <p:nvSpPr>
          <p:cNvPr id="3" name="Content Placeholder 2"/>
          <p:cNvSpPr>
            <a:spLocks noGrp="1"/>
          </p:cNvSpPr>
          <p:nvPr>
            <p:ph idx="1"/>
          </p:nvPr>
        </p:nvSpPr>
        <p:spPr/>
        <p:txBody>
          <a:bodyPr>
            <a:normAutofit/>
          </a:bodyPr>
          <a:lstStyle/>
          <a:p>
            <a:pPr marL="0" indent="0">
              <a:buNone/>
            </a:pPr>
            <a:r>
              <a:rPr lang="en-GB" dirty="0"/>
              <a:t>Discovering if there is a predictable link between biodiversity and ecosystem functioning is a major goal in ecology.</a:t>
            </a:r>
          </a:p>
        </p:txBody>
      </p:sp>
      <p:cxnSp>
        <p:nvCxnSpPr>
          <p:cNvPr id="5" name="Straight Connector 4"/>
          <p:cNvCxnSpPr/>
          <p:nvPr/>
        </p:nvCxnSpPr>
        <p:spPr>
          <a:xfrm rot="5400000">
            <a:off x="1524002" y="4889242"/>
            <a:ext cx="2547257" cy="9331"/>
          </a:xfrm>
          <a:prstGeom prst="line">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83634" y="6186197"/>
            <a:ext cx="4721289" cy="18661"/>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1921148" y="4404050"/>
            <a:ext cx="1069524" cy="369332"/>
          </a:xfrm>
          <a:prstGeom prst="rect">
            <a:avLst/>
          </a:prstGeom>
          <a:noFill/>
        </p:spPr>
        <p:txBody>
          <a:bodyPr wrap="none" rtlCol="0">
            <a:spAutoFit/>
          </a:bodyPr>
          <a:lstStyle/>
          <a:p>
            <a:r>
              <a:rPr lang="en-GB" dirty="0"/>
              <a:t>Function</a:t>
            </a:r>
          </a:p>
        </p:txBody>
      </p:sp>
      <p:sp>
        <p:nvSpPr>
          <p:cNvPr id="9" name="TextBox 8"/>
          <p:cNvSpPr txBox="1"/>
          <p:nvPr/>
        </p:nvSpPr>
        <p:spPr>
          <a:xfrm>
            <a:off x="4587553" y="6319936"/>
            <a:ext cx="1069524" cy="369332"/>
          </a:xfrm>
          <a:prstGeom prst="rect">
            <a:avLst/>
          </a:prstGeom>
          <a:noFill/>
        </p:spPr>
        <p:txBody>
          <a:bodyPr wrap="none" rtlCol="0">
            <a:spAutoFit/>
          </a:bodyPr>
          <a:lstStyle/>
          <a:p>
            <a:r>
              <a:rPr lang="en-GB" dirty="0"/>
              <a:t>Diversity</a:t>
            </a:r>
          </a:p>
        </p:txBody>
      </p:sp>
      <p:sp>
        <p:nvSpPr>
          <p:cNvPr id="11" name="Freeform 10"/>
          <p:cNvSpPr/>
          <p:nvPr/>
        </p:nvSpPr>
        <p:spPr>
          <a:xfrm>
            <a:off x="2979577" y="4086808"/>
            <a:ext cx="4040155" cy="1912776"/>
          </a:xfrm>
          <a:custGeom>
            <a:avLst/>
            <a:gdLst>
              <a:gd name="connsiteX0" fmla="*/ 0 w 4040155"/>
              <a:gd name="connsiteY0" fmla="*/ 1912776 h 1912776"/>
              <a:gd name="connsiteX1" fmla="*/ 475861 w 4040155"/>
              <a:gd name="connsiteY1" fmla="*/ 1184988 h 1912776"/>
              <a:gd name="connsiteX2" fmla="*/ 1520889 w 4040155"/>
              <a:gd name="connsiteY2" fmla="*/ 419878 h 1912776"/>
              <a:gd name="connsiteX3" fmla="*/ 2743200 w 4040155"/>
              <a:gd name="connsiteY3" fmla="*/ 83976 h 1912776"/>
              <a:gd name="connsiteX4" fmla="*/ 4040155 w 4040155"/>
              <a:gd name="connsiteY4" fmla="*/ 0 h 1912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155" h="1912776">
                <a:moveTo>
                  <a:pt x="0" y="1912776"/>
                </a:moveTo>
                <a:cubicBezTo>
                  <a:pt x="111190" y="1673290"/>
                  <a:pt x="222380" y="1433804"/>
                  <a:pt x="475861" y="1184988"/>
                </a:cubicBezTo>
                <a:cubicBezTo>
                  <a:pt x="729342" y="936172"/>
                  <a:pt x="1142999" y="603380"/>
                  <a:pt x="1520889" y="419878"/>
                </a:cubicBezTo>
                <a:cubicBezTo>
                  <a:pt x="1898779" y="236376"/>
                  <a:pt x="2323322" y="153956"/>
                  <a:pt x="2743200" y="83976"/>
                </a:cubicBezTo>
                <a:cubicBezTo>
                  <a:pt x="3163078" y="13996"/>
                  <a:pt x="3601616" y="6998"/>
                  <a:pt x="4040155" y="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Straight Connector 12"/>
          <p:cNvCxnSpPr/>
          <p:nvPr/>
        </p:nvCxnSpPr>
        <p:spPr>
          <a:xfrm flipV="1">
            <a:off x="2970246" y="4180115"/>
            <a:ext cx="4133461" cy="1838131"/>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59494" y="3722915"/>
            <a:ext cx="4021494" cy="21460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84850" y="4795935"/>
            <a:ext cx="4198775" cy="933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3338052" y="3746028"/>
            <a:ext cx="3719450" cy="2447508"/>
          </a:xfrm>
          <a:custGeom>
            <a:avLst/>
            <a:gdLst>
              <a:gd name="connsiteX0" fmla="*/ 0 w 3719450"/>
              <a:gd name="connsiteY0" fmla="*/ 2256566 h 2447508"/>
              <a:gd name="connsiteX1" fmla="*/ 1578077 w 3719450"/>
              <a:gd name="connsiteY1" fmla="*/ 62 h 2447508"/>
              <a:gd name="connsiteX2" fmla="*/ 3480619 w 3719450"/>
              <a:gd name="connsiteY2" fmla="*/ 2182824 h 2447508"/>
              <a:gd name="connsiteX3" fmla="*/ 3628103 w 3719450"/>
              <a:gd name="connsiteY3" fmla="*/ 2330307 h 2447508"/>
            </a:gdLst>
            <a:ahLst/>
            <a:cxnLst>
              <a:cxn ang="0">
                <a:pos x="connsiteX0" y="connsiteY0"/>
              </a:cxn>
              <a:cxn ang="0">
                <a:pos x="connsiteX1" y="connsiteY1"/>
              </a:cxn>
              <a:cxn ang="0">
                <a:pos x="connsiteX2" y="connsiteY2"/>
              </a:cxn>
              <a:cxn ang="0">
                <a:pos x="connsiteX3" y="connsiteY3"/>
              </a:cxn>
            </a:cxnLst>
            <a:rect l="l" t="t" r="r" b="b"/>
            <a:pathLst>
              <a:path w="3719450" h="2447508">
                <a:moveTo>
                  <a:pt x="0" y="2256566"/>
                </a:moveTo>
                <a:cubicBezTo>
                  <a:pt x="498987" y="1134459"/>
                  <a:pt x="997974" y="12352"/>
                  <a:pt x="1578077" y="62"/>
                </a:cubicBezTo>
                <a:cubicBezTo>
                  <a:pt x="2158180" y="-12228"/>
                  <a:pt x="3138948" y="1794450"/>
                  <a:pt x="3480619" y="2182824"/>
                </a:cubicBezTo>
                <a:cubicBezTo>
                  <a:pt x="3822290" y="2571198"/>
                  <a:pt x="3725196" y="2450752"/>
                  <a:pt x="3628103" y="2330307"/>
                </a:cubicBezTo>
              </a:path>
            </a:pathLst>
          </a:cu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44709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Why should there be a relationship between BEF?</a:t>
            </a:r>
          </a:p>
        </p:txBody>
      </p:sp>
      <p:sp>
        <p:nvSpPr>
          <p:cNvPr id="3" name="Content Placeholder 2"/>
          <p:cNvSpPr>
            <a:spLocks noGrp="1"/>
          </p:cNvSpPr>
          <p:nvPr>
            <p:ph idx="1"/>
          </p:nvPr>
        </p:nvSpPr>
        <p:spPr>
          <a:xfrm>
            <a:off x="1981200" y="2221347"/>
            <a:ext cx="8229600" cy="4159340"/>
          </a:xfrm>
        </p:spPr>
        <p:txBody>
          <a:bodyPr/>
          <a:lstStyle/>
          <a:p>
            <a:r>
              <a:rPr lang="en-GB" dirty="0"/>
              <a:t>Niche differentiation. </a:t>
            </a:r>
          </a:p>
          <a:p>
            <a:r>
              <a:rPr lang="en-GB" dirty="0"/>
              <a:t>Antagonism</a:t>
            </a:r>
          </a:p>
          <a:p>
            <a:r>
              <a:rPr lang="en-GB" dirty="0"/>
              <a:t>Facilitation</a:t>
            </a:r>
          </a:p>
          <a:p>
            <a:r>
              <a:rPr lang="en-GB" dirty="0"/>
              <a:t>Resilience and resistance</a:t>
            </a:r>
          </a:p>
          <a:p>
            <a:endParaRPr lang="en-GB" dirty="0"/>
          </a:p>
          <a:p>
            <a:endParaRPr lang="en-GB" dirty="0"/>
          </a:p>
        </p:txBody>
      </p:sp>
    </p:spTree>
    <p:extLst>
      <p:ext uri="{BB962C8B-B14F-4D97-AF65-F5344CB8AC3E}">
        <p14:creationId xmlns:p14="http://schemas.microsoft.com/office/powerpoint/2010/main" val="224735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132" y="-3069"/>
            <a:ext cx="8837357" cy="839781"/>
          </a:xfrm>
        </p:spPr>
        <p:txBody>
          <a:bodyPr>
            <a:noAutofit/>
          </a:bodyPr>
          <a:lstStyle/>
          <a:p>
            <a:r>
              <a:rPr lang="en-GB" sz="2400" dirty="0"/>
              <a:t>Graph showing relationship between land use and biodiversity.</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528" y="908737"/>
            <a:ext cx="4314258" cy="272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558" y="908720"/>
            <a:ext cx="4313939" cy="272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639616" y="4221104"/>
            <a:ext cx="734481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703512" y="4230034"/>
            <a:ext cx="2529860" cy="461665"/>
          </a:xfrm>
          <a:prstGeom prst="rect">
            <a:avLst/>
          </a:prstGeom>
          <a:noFill/>
        </p:spPr>
        <p:txBody>
          <a:bodyPr wrap="none" rtlCol="0">
            <a:spAutoFit/>
          </a:bodyPr>
          <a:lstStyle/>
          <a:p>
            <a:r>
              <a:rPr lang="en-GB" sz="2400" dirty="0"/>
              <a:t>Intensive farming</a:t>
            </a:r>
          </a:p>
        </p:txBody>
      </p:sp>
      <p:sp>
        <p:nvSpPr>
          <p:cNvPr id="10" name="TextBox 9"/>
          <p:cNvSpPr txBox="1"/>
          <p:nvPr/>
        </p:nvSpPr>
        <p:spPr>
          <a:xfrm>
            <a:off x="8030637" y="4356943"/>
            <a:ext cx="2889900" cy="830997"/>
          </a:xfrm>
          <a:prstGeom prst="rect">
            <a:avLst/>
          </a:prstGeom>
          <a:noFill/>
        </p:spPr>
        <p:txBody>
          <a:bodyPr wrap="square" rtlCol="0">
            <a:spAutoFit/>
          </a:bodyPr>
          <a:lstStyle/>
          <a:p>
            <a:pPr algn="ctr"/>
            <a:r>
              <a:rPr lang="en-GB" sz="2400" dirty="0"/>
              <a:t>Semi-natural grassland</a:t>
            </a:r>
          </a:p>
        </p:txBody>
      </p:sp>
      <p:pic>
        <p:nvPicPr>
          <p:cNvPr id="11" name="Picture 2" descr="C:\Users\mqbssefb\Downloads\stephan-eickschen-UqJsmLA52Qc-unsplas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8286" y="5187940"/>
            <a:ext cx="2474219" cy="164947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mqbssefb\Downloads\niklas_hamann-_SIAlvImQQg-unsplas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5560" y="4725144"/>
            <a:ext cx="1408182" cy="211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437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7" name="Text Box 11"/>
          <p:cNvSpPr txBox="1">
            <a:spLocks noChangeArrowheads="1"/>
          </p:cNvSpPr>
          <p:nvPr/>
        </p:nvSpPr>
        <p:spPr bwMode="auto">
          <a:xfrm>
            <a:off x="4965701" y="6450714"/>
            <a:ext cx="5404043" cy="369332"/>
          </a:xfrm>
          <a:prstGeom prst="rect">
            <a:avLst/>
          </a:prstGeom>
          <a:noFill/>
          <a:ln w="9525">
            <a:noFill/>
            <a:miter lim="800000"/>
            <a:headEnd/>
            <a:tailEnd/>
          </a:ln>
          <a:effectLst/>
        </p:spPr>
        <p:txBody>
          <a:bodyPr wrap="none" anchor="ctr">
            <a:spAutoFit/>
          </a:bodyPr>
          <a:lstStyle/>
          <a:p>
            <a:pPr>
              <a:spcBef>
                <a:spcPct val="50000"/>
              </a:spcBef>
            </a:pPr>
            <a:r>
              <a:rPr lang="en-GB" dirty="0">
                <a:latin typeface="Arial" pitchFamily="34" charset="0"/>
              </a:rPr>
              <a:t>BIODEPTH experiment, Hector </a:t>
            </a:r>
            <a:r>
              <a:rPr lang="en-GB" i="1" dirty="0">
                <a:latin typeface="Arial" pitchFamily="34" charset="0"/>
              </a:rPr>
              <a:t>et al</a:t>
            </a:r>
            <a:r>
              <a:rPr lang="en-GB" dirty="0">
                <a:latin typeface="Arial" pitchFamily="34" charset="0"/>
              </a:rPr>
              <a:t>. 1999 Science</a:t>
            </a:r>
          </a:p>
        </p:txBody>
      </p:sp>
      <p:sp>
        <p:nvSpPr>
          <p:cNvPr id="116748" name="Text Box 12"/>
          <p:cNvSpPr txBox="1">
            <a:spLocks noChangeArrowheads="1"/>
          </p:cNvSpPr>
          <p:nvPr/>
        </p:nvSpPr>
        <p:spPr bwMode="auto">
          <a:xfrm>
            <a:off x="1919536" y="332656"/>
            <a:ext cx="8341940" cy="954107"/>
          </a:xfrm>
          <a:prstGeom prst="rect">
            <a:avLst/>
          </a:prstGeom>
          <a:noFill/>
          <a:ln w="9525">
            <a:noFill/>
            <a:miter lim="800000"/>
            <a:headEnd/>
            <a:tailEnd/>
          </a:ln>
          <a:effectLst/>
        </p:spPr>
        <p:txBody>
          <a:bodyPr wrap="square">
            <a:spAutoFit/>
          </a:bodyPr>
          <a:lstStyle/>
          <a:p>
            <a:pPr algn="l">
              <a:spcBef>
                <a:spcPct val="50000"/>
              </a:spcBef>
            </a:pPr>
            <a:r>
              <a:rPr lang="en-GB" sz="2800" dirty="0">
                <a:latin typeface="+mj-lt"/>
              </a:rPr>
              <a:t>Many studies have focused on above-ground components, such as plant productivity.</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104" y="1988840"/>
            <a:ext cx="9083795" cy="34563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84123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346050"/>
          </a:xfrm>
        </p:spPr>
        <p:txBody>
          <a:bodyPr>
            <a:noAutofit/>
          </a:bodyPr>
          <a:lstStyle/>
          <a:p>
            <a:pPr algn="l"/>
            <a:r>
              <a:rPr lang="en-GB" sz="3200" dirty="0"/>
              <a:t>David </a:t>
            </a:r>
            <a:r>
              <a:rPr lang="en-GB" sz="3200" dirty="0" err="1"/>
              <a:t>Tilman</a:t>
            </a:r>
            <a:r>
              <a:rPr lang="en-GB" sz="3200" dirty="0"/>
              <a:t>, Cedar Creek</a:t>
            </a:r>
          </a:p>
        </p:txBody>
      </p:sp>
      <p:pic>
        <p:nvPicPr>
          <p:cNvPr id="4" name="Picture 4"/>
          <p:cNvPicPr>
            <a:picLocks noChangeAspect="1" noChangeArrowheads="1"/>
          </p:cNvPicPr>
          <p:nvPr/>
        </p:nvPicPr>
        <p:blipFill>
          <a:blip r:embed="rId3" cstate="screen"/>
          <a:srcRect/>
          <a:stretch>
            <a:fillRect/>
          </a:stretch>
        </p:blipFill>
        <p:spPr>
          <a:xfrm>
            <a:off x="1607056" y="1547322"/>
            <a:ext cx="8953440" cy="5090016"/>
          </a:xfrm>
          <a:prstGeom prst="rect">
            <a:avLst/>
          </a:prstGeom>
          <a:noFill/>
          <a:ln/>
        </p:spPr>
      </p:pic>
    </p:spTree>
    <p:extLst>
      <p:ext uri="{BB962C8B-B14F-4D97-AF65-F5344CB8AC3E}">
        <p14:creationId xmlns:p14="http://schemas.microsoft.com/office/powerpoint/2010/main" val="401266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qbssefb\Downloads\q-u-i-0G01UI1MQhg-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764704"/>
            <a:ext cx="9143999" cy="56612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07568" y="-99392"/>
            <a:ext cx="7772400" cy="938535"/>
          </a:xfrm>
        </p:spPr>
        <p:txBody>
          <a:bodyPr/>
          <a:lstStyle/>
          <a:p>
            <a:r>
              <a:rPr lang="en-GB" dirty="0"/>
              <a:t>Community ecology 1</a:t>
            </a:r>
          </a:p>
        </p:txBody>
      </p:sp>
      <p:sp>
        <p:nvSpPr>
          <p:cNvPr id="3" name="Subtitle 2"/>
          <p:cNvSpPr>
            <a:spLocks noGrp="1"/>
          </p:cNvSpPr>
          <p:nvPr>
            <p:ph type="subTitle" idx="1"/>
          </p:nvPr>
        </p:nvSpPr>
        <p:spPr>
          <a:xfrm>
            <a:off x="2895599" y="6381328"/>
            <a:ext cx="6400800" cy="625624"/>
          </a:xfrm>
        </p:spPr>
        <p:txBody>
          <a:bodyPr/>
          <a:lstStyle/>
          <a:p>
            <a:r>
              <a:rPr lang="en-GB"/>
              <a:t>Lecture </a:t>
            </a:r>
            <a:r>
              <a:rPr lang="en-GB" dirty="0"/>
              <a:t>11</a:t>
            </a:r>
          </a:p>
        </p:txBody>
      </p:sp>
    </p:spTree>
    <p:extLst>
      <p:ext uri="{BB962C8B-B14F-4D97-AF65-F5344CB8AC3E}">
        <p14:creationId xmlns:p14="http://schemas.microsoft.com/office/powerpoint/2010/main" val="2015286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rmAutofit/>
          </a:bodyPr>
          <a:lstStyle/>
          <a:p>
            <a:pPr algn="l"/>
            <a:r>
              <a:rPr lang="en-GB" sz="2400" dirty="0"/>
              <a:t>Isbell et al. (2011) Nature 477, 199-202</a:t>
            </a:r>
          </a:p>
        </p:txBody>
      </p:sp>
      <p:sp>
        <p:nvSpPr>
          <p:cNvPr id="3" name="Content Placeholder 2"/>
          <p:cNvSpPr>
            <a:spLocks noGrp="1"/>
          </p:cNvSpPr>
          <p:nvPr>
            <p:ph idx="1"/>
          </p:nvPr>
        </p:nvSpPr>
        <p:spPr>
          <a:xfrm>
            <a:off x="5951984" y="1600200"/>
            <a:ext cx="4546848" cy="4997152"/>
          </a:xfrm>
        </p:spPr>
        <p:txBody>
          <a:bodyPr>
            <a:normAutofit/>
          </a:bodyPr>
          <a:lstStyle/>
          <a:p>
            <a:pPr marL="0" indent="0">
              <a:buNone/>
            </a:pPr>
            <a:r>
              <a:rPr lang="en-GB" sz="2000" dirty="0"/>
              <a:t>Combined 17 different experiments.</a:t>
            </a:r>
          </a:p>
          <a:p>
            <a:pPr marL="0" indent="0">
              <a:buNone/>
            </a:pPr>
            <a:endParaRPr lang="en-GB" sz="2000" dirty="0"/>
          </a:p>
          <a:p>
            <a:pPr marL="0" indent="0">
              <a:buNone/>
            </a:pPr>
            <a:r>
              <a:rPr lang="en-GB" sz="2000" dirty="0"/>
              <a:t>Different species contribute to different ecosystem functions in different years. </a:t>
            </a:r>
          </a:p>
          <a:p>
            <a:pPr marL="0" indent="0">
              <a:buNone/>
            </a:pPr>
            <a:endParaRPr lang="en-GB" sz="2000" dirty="0"/>
          </a:p>
          <a:p>
            <a:pPr marL="0" indent="0">
              <a:buNone/>
            </a:pPr>
            <a:r>
              <a:rPr lang="en-GB" sz="2000" dirty="0"/>
              <a:t>More species are needed to maintain ecosystem function.</a:t>
            </a:r>
          </a:p>
          <a:p>
            <a:pPr marL="0" indent="0">
              <a:buNone/>
            </a:pPr>
            <a:endParaRPr lang="en-GB" sz="2000" dirty="0"/>
          </a:p>
          <a:p>
            <a:pPr marL="0" indent="0">
              <a:buNone/>
            </a:pPr>
            <a:r>
              <a:rPr lang="en-GB" sz="2000" dirty="0"/>
              <a:t>Species that appear functionally redundant may be important in different  years.</a:t>
            </a:r>
          </a:p>
        </p:txBody>
      </p:sp>
      <p:pic>
        <p:nvPicPr>
          <p:cNvPr id="8194" name="Picture 2" descr="figure2"/>
          <p:cNvPicPr>
            <a:picLocks noChangeAspect="1" noChangeArrowheads="1"/>
          </p:cNvPicPr>
          <p:nvPr/>
        </p:nvPicPr>
        <p:blipFill rotWithShape="1">
          <a:blip r:embed="rId2">
            <a:extLst>
              <a:ext uri="{28A0092B-C50C-407E-A947-70E740481C1C}">
                <a14:useLocalDpi xmlns:a14="http://schemas.microsoft.com/office/drawing/2010/main" val="0"/>
              </a:ext>
            </a:extLst>
          </a:blip>
          <a:srcRect r="61940"/>
          <a:stretch/>
        </p:blipFill>
        <p:spPr bwMode="auto">
          <a:xfrm>
            <a:off x="1694324" y="1040056"/>
            <a:ext cx="3681596" cy="581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401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71400"/>
            <a:ext cx="8229600" cy="1143000"/>
          </a:xfrm>
        </p:spPr>
        <p:txBody>
          <a:bodyPr>
            <a:noAutofit/>
          </a:bodyPr>
          <a:lstStyle/>
          <a:p>
            <a:r>
              <a:rPr lang="en-GB" sz="3200" dirty="0"/>
              <a:t>But what about species specific effects?</a:t>
            </a:r>
          </a:p>
        </p:txBody>
      </p:sp>
      <p:sp>
        <p:nvSpPr>
          <p:cNvPr id="3" name="Content Placeholder 2"/>
          <p:cNvSpPr>
            <a:spLocks noGrp="1"/>
          </p:cNvSpPr>
          <p:nvPr>
            <p:ph idx="1"/>
          </p:nvPr>
        </p:nvSpPr>
        <p:spPr>
          <a:xfrm>
            <a:off x="1919536" y="764705"/>
            <a:ext cx="6984776" cy="4525963"/>
          </a:xfrm>
        </p:spPr>
        <p:txBody>
          <a:bodyPr>
            <a:normAutofit/>
          </a:bodyPr>
          <a:lstStyle/>
          <a:p>
            <a:r>
              <a:rPr lang="en-GB" sz="2200" dirty="0"/>
              <a:t>Legumes- nitrogen fixation</a:t>
            </a:r>
          </a:p>
          <a:p>
            <a:r>
              <a:rPr lang="en-GB" sz="2200" dirty="0"/>
              <a:t>Hydraulic lift by tap roots (water distribution)</a:t>
            </a:r>
          </a:p>
          <a:p>
            <a:r>
              <a:rPr lang="en-GB" sz="2200" dirty="0"/>
              <a:t>Rosettes that cover soil</a:t>
            </a:r>
          </a:p>
          <a:p>
            <a:r>
              <a:rPr lang="en-GB" sz="2200" dirty="0"/>
              <a:t>Woodiness</a:t>
            </a:r>
          </a:p>
          <a:p>
            <a:endParaRPr lang="en-GB" sz="220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2492897"/>
            <a:ext cx="7691926" cy="40267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3"/>
          <p:cNvSpPr txBox="1">
            <a:spLocks noChangeArrowheads="1"/>
          </p:cNvSpPr>
          <p:nvPr/>
        </p:nvSpPr>
        <p:spPr bwMode="auto">
          <a:xfrm>
            <a:off x="2351584" y="6626278"/>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57200"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en-US" sz="800" b="1">
                <a:solidFill>
                  <a:srgbClr val="0054A6"/>
                </a:solidFill>
              </a:rPr>
              <a:t>Oikos, Volume: 98, Issue: 2, Pages: 205-218, First published: 29 August 2002, DOI: (10.1034/j.1600-0706.2002.980203.x) </a:t>
            </a:r>
          </a:p>
        </p:txBody>
      </p:sp>
      <p:sp>
        <p:nvSpPr>
          <p:cNvPr id="8" name="Oval 7"/>
          <p:cNvSpPr/>
          <p:nvPr/>
        </p:nvSpPr>
        <p:spPr>
          <a:xfrm flipH="1">
            <a:off x="8544272" y="2924944"/>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544272" y="3284984"/>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988392" y="2849157"/>
            <a:ext cx="1140056" cy="369332"/>
          </a:xfrm>
          <a:prstGeom prst="rect">
            <a:avLst/>
          </a:prstGeom>
          <a:noFill/>
        </p:spPr>
        <p:txBody>
          <a:bodyPr wrap="none" rtlCol="0">
            <a:spAutoFit/>
          </a:bodyPr>
          <a:lstStyle/>
          <a:p>
            <a:r>
              <a:rPr lang="en-GB" dirty="0"/>
              <a:t>+ legume</a:t>
            </a:r>
          </a:p>
        </p:txBody>
      </p:sp>
      <p:sp>
        <p:nvSpPr>
          <p:cNvPr id="11" name="TextBox 10"/>
          <p:cNvSpPr txBox="1"/>
          <p:nvPr/>
        </p:nvSpPr>
        <p:spPr>
          <a:xfrm>
            <a:off x="9046100" y="3224186"/>
            <a:ext cx="1082348" cy="369332"/>
          </a:xfrm>
          <a:prstGeom prst="rect">
            <a:avLst/>
          </a:prstGeom>
          <a:noFill/>
        </p:spPr>
        <p:txBody>
          <a:bodyPr wrap="none" rtlCol="0">
            <a:spAutoFit/>
          </a:bodyPr>
          <a:lstStyle/>
          <a:p>
            <a:r>
              <a:rPr lang="en-GB" dirty="0"/>
              <a:t>- legume</a:t>
            </a:r>
          </a:p>
        </p:txBody>
      </p:sp>
    </p:spTree>
    <p:extLst>
      <p:ext uri="{BB962C8B-B14F-4D97-AF65-F5344CB8AC3E}">
        <p14:creationId xmlns:p14="http://schemas.microsoft.com/office/powerpoint/2010/main" val="2891359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0"/>
            <a:ext cx="8229600" cy="764704"/>
          </a:xfrm>
        </p:spPr>
        <p:txBody>
          <a:bodyPr>
            <a:normAutofit/>
          </a:bodyPr>
          <a:lstStyle/>
          <a:p>
            <a:r>
              <a:rPr lang="en-GB" sz="3600" dirty="0"/>
              <a:t>Other ways of categorising diversity</a:t>
            </a:r>
          </a:p>
        </p:txBody>
      </p:sp>
      <p:sp>
        <p:nvSpPr>
          <p:cNvPr id="3" name="Content Placeholder 2"/>
          <p:cNvSpPr>
            <a:spLocks noGrp="1"/>
          </p:cNvSpPr>
          <p:nvPr>
            <p:ph idx="1"/>
          </p:nvPr>
        </p:nvSpPr>
        <p:spPr>
          <a:xfrm>
            <a:off x="2063552" y="836713"/>
            <a:ext cx="8229600" cy="4525963"/>
          </a:xfrm>
        </p:spPr>
        <p:txBody>
          <a:bodyPr>
            <a:normAutofit/>
          </a:bodyPr>
          <a:lstStyle/>
          <a:p>
            <a:r>
              <a:rPr lang="en-GB" sz="2000" dirty="0"/>
              <a:t>Functional diversity- specific to requirements</a:t>
            </a:r>
          </a:p>
          <a:p>
            <a:r>
              <a:rPr lang="en-GB" sz="2000" dirty="0"/>
              <a:t>Morphological types e.g. GFL (Grass, Forb, Legume), </a:t>
            </a:r>
            <a:r>
              <a:rPr lang="en-GB" sz="2000" dirty="0" err="1"/>
              <a:t>Raunkiaer</a:t>
            </a:r>
            <a:endParaRPr lang="en-GB" sz="2000" dirty="0"/>
          </a:p>
          <a:p>
            <a:r>
              <a:rPr lang="en-GB" sz="2000" dirty="0"/>
              <a:t>Stress tolerance- Grime’s C-S-R (competitive, stress-tolerant, ruderal</a:t>
            </a:r>
          </a:p>
          <a:p>
            <a:r>
              <a:rPr lang="en-GB" sz="2000" dirty="0" err="1"/>
              <a:t>rK</a:t>
            </a:r>
            <a:r>
              <a:rPr lang="en-GB" sz="2000" dirty="0"/>
              <a:t> selection</a:t>
            </a:r>
          </a:p>
        </p:txBody>
      </p:sp>
      <p:pic>
        <p:nvPicPr>
          <p:cNvPr id="5122" name="Picture 2" descr="Life Forms - The Origin of Trees and S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784" y="3149064"/>
            <a:ext cx="5486400" cy="34956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arth as a Planetary System : 20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830" y="4050890"/>
            <a:ext cx="3233730" cy="2478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13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854200" y="152400"/>
            <a:ext cx="8636000" cy="939800"/>
          </a:xfrm>
        </p:spPr>
        <p:txBody>
          <a:bodyPr/>
          <a:lstStyle/>
          <a:p>
            <a:r>
              <a:rPr lang="en-GB" sz="3600" b="1">
                <a:solidFill>
                  <a:schemeClr val="bg1"/>
                </a:solidFill>
                <a:latin typeface="Arial" pitchFamily="34" charset="0"/>
              </a:rPr>
              <a:t>Consider other aspects of “diversity”</a:t>
            </a:r>
          </a:p>
        </p:txBody>
      </p:sp>
      <p:pic>
        <p:nvPicPr>
          <p:cNvPr id="159748" name="Picture 4"/>
          <p:cNvPicPr>
            <a:picLocks noChangeAspect="1" noChangeArrowheads="1"/>
          </p:cNvPicPr>
          <p:nvPr/>
        </p:nvPicPr>
        <p:blipFill>
          <a:blip r:embed="rId2" cstate="screen"/>
          <a:srcRect/>
          <a:stretch>
            <a:fillRect/>
          </a:stretch>
        </p:blipFill>
        <p:spPr bwMode="auto">
          <a:xfrm>
            <a:off x="2006601" y="1401764"/>
            <a:ext cx="3605213" cy="5267325"/>
          </a:xfrm>
          <a:prstGeom prst="rect">
            <a:avLst/>
          </a:prstGeom>
          <a:noFill/>
          <a:ln w="9525">
            <a:noFill/>
            <a:miter lim="800000"/>
            <a:headEnd/>
            <a:tailEnd/>
          </a:ln>
          <a:effectLst/>
        </p:spPr>
      </p:pic>
      <p:pic>
        <p:nvPicPr>
          <p:cNvPr id="159749" name="Picture 5"/>
          <p:cNvPicPr>
            <a:picLocks noChangeAspect="1" noChangeArrowheads="1"/>
          </p:cNvPicPr>
          <p:nvPr/>
        </p:nvPicPr>
        <p:blipFill>
          <a:blip r:embed="rId3" cstate="screen"/>
          <a:srcRect/>
          <a:stretch>
            <a:fillRect/>
          </a:stretch>
        </p:blipFill>
        <p:spPr bwMode="auto">
          <a:xfrm>
            <a:off x="5808663" y="1471614"/>
            <a:ext cx="4678362" cy="1893887"/>
          </a:xfrm>
          <a:prstGeom prst="rect">
            <a:avLst/>
          </a:prstGeom>
          <a:noFill/>
          <a:ln w="9525">
            <a:noFill/>
            <a:miter lim="800000"/>
            <a:headEnd/>
            <a:tailEnd/>
          </a:ln>
          <a:effectLst/>
        </p:spPr>
      </p:pic>
      <p:pic>
        <p:nvPicPr>
          <p:cNvPr id="159750" name="Picture 6"/>
          <p:cNvPicPr>
            <a:picLocks noChangeAspect="1" noChangeArrowheads="1"/>
          </p:cNvPicPr>
          <p:nvPr/>
        </p:nvPicPr>
        <p:blipFill>
          <a:blip r:embed="rId4" cstate="screen"/>
          <a:srcRect/>
          <a:stretch>
            <a:fillRect/>
          </a:stretch>
        </p:blipFill>
        <p:spPr bwMode="auto">
          <a:xfrm>
            <a:off x="6678614" y="3811589"/>
            <a:ext cx="3735387" cy="2789237"/>
          </a:xfrm>
          <a:prstGeom prst="rect">
            <a:avLst/>
          </a:prstGeom>
          <a:noFill/>
          <a:ln w="9525">
            <a:noFill/>
            <a:miter lim="800000"/>
            <a:headEnd/>
            <a:tailEnd/>
          </a:ln>
          <a:effectLst/>
        </p:spPr>
      </p:pic>
      <p:sp>
        <p:nvSpPr>
          <p:cNvPr id="159751" name="Text Box 7"/>
          <p:cNvSpPr txBox="1">
            <a:spLocks noChangeArrowheads="1"/>
          </p:cNvSpPr>
          <p:nvPr/>
        </p:nvSpPr>
        <p:spPr bwMode="auto">
          <a:xfrm>
            <a:off x="1995489" y="1019175"/>
            <a:ext cx="1980029" cy="369332"/>
          </a:xfrm>
          <a:prstGeom prst="rect">
            <a:avLst/>
          </a:prstGeom>
          <a:noFill/>
          <a:ln w="9525">
            <a:noFill/>
            <a:miter lim="800000"/>
            <a:headEnd/>
            <a:tailEnd/>
          </a:ln>
          <a:effectLst/>
        </p:spPr>
        <p:txBody>
          <a:bodyPr wrap="none">
            <a:spAutoFit/>
          </a:bodyPr>
          <a:lstStyle/>
          <a:p>
            <a:r>
              <a:rPr lang="en-GB">
                <a:solidFill>
                  <a:schemeClr val="bg1"/>
                </a:solidFill>
              </a:rPr>
              <a:t>Nitrogen leaching</a:t>
            </a:r>
          </a:p>
        </p:txBody>
      </p:sp>
      <p:sp>
        <p:nvSpPr>
          <p:cNvPr id="159752" name="Text Box 8"/>
          <p:cNvSpPr txBox="1">
            <a:spLocks noChangeArrowheads="1"/>
          </p:cNvSpPr>
          <p:nvPr/>
        </p:nvSpPr>
        <p:spPr bwMode="auto">
          <a:xfrm>
            <a:off x="7229475" y="3457575"/>
            <a:ext cx="2446338" cy="369332"/>
          </a:xfrm>
          <a:prstGeom prst="rect">
            <a:avLst/>
          </a:prstGeom>
          <a:noFill/>
          <a:ln w="9525">
            <a:noFill/>
            <a:miter lim="800000"/>
            <a:headEnd/>
            <a:tailEnd/>
          </a:ln>
          <a:effectLst/>
        </p:spPr>
        <p:txBody>
          <a:bodyPr>
            <a:spAutoFit/>
          </a:bodyPr>
          <a:lstStyle/>
          <a:p>
            <a:r>
              <a:rPr lang="en-GB">
                <a:solidFill>
                  <a:schemeClr val="bg1"/>
                </a:solidFill>
              </a:rPr>
              <a:t>Soil respiration</a:t>
            </a:r>
          </a:p>
        </p:txBody>
      </p:sp>
    </p:spTree>
    <p:extLst>
      <p:ext uri="{BB962C8B-B14F-4D97-AF65-F5344CB8AC3E}">
        <p14:creationId xmlns:p14="http://schemas.microsoft.com/office/powerpoint/2010/main" val="271897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Functional type to explain ecosystem function</a:t>
            </a:r>
          </a:p>
        </p:txBody>
      </p:sp>
      <p:sp>
        <p:nvSpPr>
          <p:cNvPr id="3" name="Content Placeholder 2"/>
          <p:cNvSpPr>
            <a:spLocks noGrp="1"/>
          </p:cNvSpPr>
          <p:nvPr>
            <p:ph idx="1"/>
          </p:nvPr>
        </p:nvSpPr>
        <p:spPr/>
        <p:txBody>
          <a:bodyPr/>
          <a:lstStyle/>
          <a:p>
            <a:pPr marL="0" indent="0">
              <a:buNone/>
            </a:pPr>
            <a:r>
              <a:rPr lang="en-GB" dirty="0"/>
              <a:t>Benefits: </a:t>
            </a:r>
          </a:p>
          <a:p>
            <a:pPr lvl="1"/>
            <a:r>
              <a:rPr lang="en-GB" dirty="0"/>
              <a:t>Not dependent on species identification</a:t>
            </a:r>
          </a:p>
          <a:p>
            <a:pPr lvl="1"/>
            <a:r>
              <a:rPr lang="en-GB" dirty="0"/>
              <a:t>Clearer links with function than naming species</a:t>
            </a:r>
          </a:p>
          <a:p>
            <a:pPr lvl="1"/>
            <a:r>
              <a:rPr lang="en-GB" dirty="0"/>
              <a:t>Can see patterns over large areas</a:t>
            </a:r>
          </a:p>
          <a:p>
            <a:pPr lvl="1"/>
            <a:r>
              <a:rPr lang="en-GB" dirty="0"/>
              <a:t>Mechanistic link with function </a:t>
            </a:r>
          </a:p>
        </p:txBody>
      </p:sp>
    </p:spTree>
    <p:extLst>
      <p:ext uri="{BB962C8B-B14F-4D97-AF65-F5344CB8AC3E}">
        <p14:creationId xmlns:p14="http://schemas.microsoft.com/office/powerpoint/2010/main" val="3893645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BA6E-5C26-864B-81CE-CF8A1D60F17F}"/>
              </a:ext>
            </a:extLst>
          </p:cNvPr>
          <p:cNvSpPr>
            <a:spLocks noGrp="1"/>
          </p:cNvSpPr>
          <p:nvPr>
            <p:ph type="title"/>
          </p:nvPr>
        </p:nvSpPr>
        <p:spPr/>
        <p:txBody>
          <a:bodyPr>
            <a:normAutofit/>
          </a:bodyPr>
          <a:lstStyle/>
          <a:p>
            <a:r>
              <a:rPr lang="en-GB" dirty="0"/>
              <a:t>Increasing interest in ‘traits’</a:t>
            </a:r>
          </a:p>
        </p:txBody>
      </p:sp>
      <p:sp>
        <p:nvSpPr>
          <p:cNvPr id="3" name="Content Placeholder 2">
            <a:extLst>
              <a:ext uri="{FF2B5EF4-FFF2-40B4-BE49-F238E27FC236}">
                <a16:creationId xmlns:a16="http://schemas.microsoft.com/office/drawing/2014/main" id="{1F8172E6-43DA-A940-85DC-2F27046EDFDB}"/>
              </a:ext>
            </a:extLst>
          </p:cNvPr>
          <p:cNvSpPr>
            <a:spLocks noGrp="1"/>
          </p:cNvSpPr>
          <p:nvPr>
            <p:ph idx="1"/>
          </p:nvPr>
        </p:nvSpPr>
        <p:spPr>
          <a:xfrm>
            <a:off x="1981200" y="1600200"/>
            <a:ext cx="8229600" cy="5069160"/>
          </a:xfrm>
        </p:spPr>
        <p:txBody>
          <a:bodyPr>
            <a:normAutofit lnSpcReduction="10000"/>
          </a:bodyPr>
          <a:lstStyle/>
          <a:p>
            <a:pPr>
              <a:lnSpc>
                <a:spcPct val="150000"/>
              </a:lnSpc>
            </a:pPr>
            <a:r>
              <a:rPr lang="en-GB" sz="2400" dirty="0"/>
              <a:t>Traits: morphological, anatomical, physiological, biochemical and phenological characteristics of organisms</a:t>
            </a:r>
          </a:p>
          <a:p>
            <a:pPr>
              <a:lnSpc>
                <a:spcPct val="150000"/>
              </a:lnSpc>
            </a:pPr>
            <a:r>
              <a:rPr lang="en-GB" sz="2400" dirty="0"/>
              <a:t>Used as a ‘functional’ alternative or supplement to taxonomy</a:t>
            </a:r>
          </a:p>
          <a:p>
            <a:pPr>
              <a:lnSpc>
                <a:spcPct val="150000"/>
              </a:lnSpc>
            </a:pPr>
            <a:r>
              <a:rPr lang="en-GB" sz="2400" dirty="0"/>
              <a:t>Used widely for plants, but increasingly for animals and microorganisms</a:t>
            </a:r>
          </a:p>
          <a:p>
            <a:pPr>
              <a:lnSpc>
                <a:spcPct val="150000"/>
              </a:lnSpc>
            </a:pPr>
            <a:r>
              <a:rPr lang="en-GB" sz="2400" dirty="0"/>
              <a:t>Traits often measured by multiple studies and compiled into global databases</a:t>
            </a:r>
          </a:p>
        </p:txBody>
      </p:sp>
    </p:spTree>
    <p:extLst>
      <p:ext uri="{BB962C8B-B14F-4D97-AF65-F5344CB8AC3E}">
        <p14:creationId xmlns:p14="http://schemas.microsoft.com/office/powerpoint/2010/main" val="3224202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271464" y="6673850"/>
            <a:ext cx="762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ctr" eaLnBrk="1" hangingPunct="1"/>
            <a:r>
              <a:rPr lang="en-IN" altLang="en-US" dirty="0"/>
              <a:t>S </a:t>
            </a:r>
            <a:r>
              <a:rPr lang="en-US" altLang="en-US" dirty="0" err="1"/>
              <a:t>Díaz</a:t>
            </a:r>
            <a:r>
              <a:rPr lang="en-IN" altLang="en-US" dirty="0"/>
              <a:t> </a:t>
            </a:r>
            <a:r>
              <a:rPr lang="en-GB" altLang="zh-CN" i="1" dirty="0">
                <a:ea typeface="宋体" pitchFamily="2" charset="-122"/>
              </a:rPr>
              <a:t>et al. Nature </a:t>
            </a:r>
            <a:r>
              <a:rPr lang="en-GB" altLang="zh-CN" dirty="0">
                <a:ea typeface="宋体" pitchFamily="2" charset="-122"/>
              </a:rPr>
              <a:t>1-5 (2015) </a:t>
            </a:r>
            <a:r>
              <a:rPr lang="en-US" altLang="en-US" dirty="0"/>
              <a:t>doi:10.1038/nature16489</a:t>
            </a:r>
          </a:p>
        </p:txBody>
      </p:sp>
      <p:sp>
        <p:nvSpPr>
          <p:cNvPr id="5" name="Text Box 8"/>
          <p:cNvSpPr txBox="1">
            <a:spLocks noChangeArrowheads="1"/>
          </p:cNvSpPr>
          <p:nvPr/>
        </p:nvSpPr>
        <p:spPr bwMode="auto">
          <a:xfrm>
            <a:off x="1897064" y="44604"/>
            <a:ext cx="839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ctr"/>
            <a:r>
              <a:rPr lang="en-US" altLang="en-US" sz="1800" dirty="0"/>
              <a:t>The global spectrum of plant form and function.</a:t>
            </a:r>
          </a:p>
        </p:txBody>
      </p:sp>
      <p:pic>
        <p:nvPicPr>
          <p:cNvPr id="7" name="Picture 6" descr="nature16489-f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8174" y="482884"/>
            <a:ext cx="5550155" cy="608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8112224" y="2348880"/>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stCxn id="8" idx="6"/>
          </p:cNvCxnSpPr>
          <p:nvPr/>
        </p:nvCxnSpPr>
        <p:spPr>
          <a:xfrm>
            <a:off x="8760296" y="2528900"/>
            <a:ext cx="792088" cy="6840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56340" y="3293235"/>
            <a:ext cx="1518364" cy="369332"/>
          </a:xfrm>
          <a:prstGeom prst="rect">
            <a:avLst/>
          </a:prstGeom>
          <a:noFill/>
        </p:spPr>
        <p:txBody>
          <a:bodyPr wrap="none" rtlCol="0">
            <a:spAutoFit/>
          </a:bodyPr>
          <a:lstStyle/>
          <a:p>
            <a:r>
              <a:rPr lang="en-GB" dirty="0"/>
              <a:t>Stem density</a:t>
            </a:r>
          </a:p>
        </p:txBody>
      </p:sp>
      <p:sp>
        <p:nvSpPr>
          <p:cNvPr id="13" name="Oval 12"/>
          <p:cNvSpPr/>
          <p:nvPr/>
        </p:nvSpPr>
        <p:spPr>
          <a:xfrm>
            <a:off x="4943872" y="620688"/>
            <a:ext cx="72008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a:stCxn id="13" idx="2"/>
          </p:cNvCxnSpPr>
          <p:nvPr/>
        </p:nvCxnSpPr>
        <p:spPr>
          <a:xfrm flipH="1">
            <a:off x="2567608" y="908720"/>
            <a:ext cx="2376264" cy="12241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01604" y="2339588"/>
            <a:ext cx="1877437" cy="872034"/>
          </a:xfrm>
          <a:prstGeom prst="rect">
            <a:avLst/>
          </a:prstGeom>
          <a:noFill/>
        </p:spPr>
        <p:txBody>
          <a:bodyPr wrap="none" rtlCol="0">
            <a:spAutoFit/>
          </a:bodyPr>
          <a:lstStyle/>
          <a:p>
            <a:pPr>
              <a:lnSpc>
                <a:spcPct val="150000"/>
              </a:lnSpc>
            </a:pPr>
            <a:r>
              <a:rPr lang="en-GB" dirty="0"/>
              <a:t>Nitrogen content</a:t>
            </a:r>
          </a:p>
          <a:p>
            <a:pPr>
              <a:lnSpc>
                <a:spcPct val="150000"/>
              </a:lnSpc>
            </a:pPr>
            <a:r>
              <a:rPr lang="en-GB" dirty="0"/>
              <a:t>per unit mass</a:t>
            </a:r>
          </a:p>
        </p:txBody>
      </p:sp>
    </p:spTree>
    <p:extLst>
      <p:ext uri="{BB962C8B-B14F-4D97-AF65-F5344CB8AC3E}">
        <p14:creationId xmlns:p14="http://schemas.microsoft.com/office/powerpoint/2010/main" val="3158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normAutofit/>
          </a:bodyPr>
          <a:lstStyle/>
          <a:p>
            <a:r>
              <a:rPr lang="en-GB" dirty="0"/>
              <a:t>Scale is very important in defining and measuring biodiversity.</a:t>
            </a:r>
          </a:p>
          <a:p>
            <a:r>
              <a:rPr lang="en-GB" dirty="0"/>
              <a:t>Most species are of medium abundance, with some very common and some very rare.</a:t>
            </a:r>
          </a:p>
          <a:p>
            <a:r>
              <a:rPr lang="en-GB" dirty="0"/>
              <a:t>Ecosystem functions are linked with biodiversity, but all species are not ecologically equal. </a:t>
            </a:r>
          </a:p>
          <a:p>
            <a:r>
              <a:rPr lang="en-GB" dirty="0"/>
              <a:t>The role of a species must be considered, but general patterns can be found.</a:t>
            </a:r>
          </a:p>
          <a:p>
            <a:endParaRPr lang="en-GB" dirty="0"/>
          </a:p>
        </p:txBody>
      </p:sp>
    </p:spTree>
    <p:extLst>
      <p:ext uri="{BB962C8B-B14F-4D97-AF65-F5344CB8AC3E}">
        <p14:creationId xmlns:p14="http://schemas.microsoft.com/office/powerpoint/2010/main" val="10244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3069"/>
            <a:ext cx="8229600" cy="911789"/>
          </a:xfrm>
        </p:spPr>
        <p:txBody>
          <a:bodyPr>
            <a:normAutofit/>
          </a:bodyPr>
          <a:lstStyle/>
          <a:p>
            <a:r>
              <a:rPr lang="en-GB" sz="4000" dirty="0"/>
              <a:t>Learning outcomes</a:t>
            </a:r>
          </a:p>
        </p:txBody>
      </p:sp>
      <p:sp>
        <p:nvSpPr>
          <p:cNvPr id="3" name="Content Placeholder 2"/>
          <p:cNvSpPr>
            <a:spLocks noGrp="1"/>
          </p:cNvSpPr>
          <p:nvPr>
            <p:ph idx="1"/>
          </p:nvPr>
        </p:nvSpPr>
        <p:spPr>
          <a:xfrm>
            <a:off x="1703512" y="1052736"/>
            <a:ext cx="7200800" cy="5760640"/>
          </a:xfrm>
        </p:spPr>
        <p:txBody>
          <a:bodyPr>
            <a:normAutofit lnSpcReduction="10000"/>
          </a:bodyPr>
          <a:lstStyle/>
          <a:p>
            <a:pPr marL="0" indent="0">
              <a:buNone/>
            </a:pPr>
            <a:r>
              <a:rPr lang="en-GB" sz="2400" dirty="0"/>
              <a:t>Define biodiversity and species diversity</a:t>
            </a:r>
          </a:p>
          <a:p>
            <a:pPr marL="0" indent="0">
              <a:buNone/>
            </a:pPr>
            <a:endParaRPr lang="en-GB" sz="2400" dirty="0"/>
          </a:p>
          <a:p>
            <a:pPr marL="0" indent="0">
              <a:buNone/>
            </a:pPr>
            <a:r>
              <a:rPr lang="en-GB" sz="2400" dirty="0"/>
              <a:t>Describe the shape of species </a:t>
            </a:r>
          </a:p>
          <a:p>
            <a:pPr marL="0" indent="0">
              <a:buNone/>
            </a:pPr>
            <a:r>
              <a:rPr lang="en-GB" sz="2400" dirty="0"/>
              <a:t>abundance distributions</a:t>
            </a:r>
          </a:p>
          <a:p>
            <a:pPr marL="0" indent="0">
              <a:buNone/>
            </a:pPr>
            <a:endParaRPr lang="en-GB" sz="2400" dirty="0"/>
          </a:p>
          <a:p>
            <a:pPr marL="0" indent="0">
              <a:buNone/>
            </a:pPr>
            <a:r>
              <a:rPr lang="en-GB" sz="2400" dirty="0"/>
              <a:t>Describe patterns of biodiversity</a:t>
            </a:r>
          </a:p>
          <a:p>
            <a:pPr marL="0" indent="0">
              <a:buNone/>
            </a:pPr>
            <a:endParaRPr lang="en-GB" sz="2400" dirty="0"/>
          </a:p>
          <a:p>
            <a:pPr marL="0" indent="0">
              <a:buNone/>
            </a:pPr>
            <a:r>
              <a:rPr lang="en-GB" sz="2400" dirty="0"/>
              <a:t>Define the term community</a:t>
            </a:r>
          </a:p>
          <a:p>
            <a:pPr marL="0" indent="0">
              <a:buNone/>
            </a:pPr>
            <a:endParaRPr lang="en-GB" sz="2400" dirty="0"/>
          </a:p>
          <a:p>
            <a:pPr marL="0" indent="0">
              <a:buNone/>
            </a:pPr>
            <a:r>
              <a:rPr lang="en-GB" sz="2400" dirty="0"/>
              <a:t>Explain broken stick hypothesis </a:t>
            </a:r>
          </a:p>
          <a:p>
            <a:pPr marL="0" indent="0">
              <a:buNone/>
            </a:pPr>
            <a:r>
              <a:rPr lang="en-GB" sz="2400" dirty="0"/>
              <a:t>of community structure</a:t>
            </a:r>
          </a:p>
          <a:p>
            <a:pPr marL="0" indent="0">
              <a:buNone/>
            </a:pPr>
            <a:endParaRPr lang="en-GB" sz="2400" dirty="0"/>
          </a:p>
          <a:p>
            <a:pPr marL="0" indent="0">
              <a:buNone/>
            </a:pPr>
            <a:r>
              <a:rPr lang="en-GB" sz="2400" dirty="0"/>
              <a:t>Explain the theory of biodiversity –ecosystem function relationships</a:t>
            </a:r>
          </a:p>
        </p:txBody>
      </p:sp>
      <p:pic>
        <p:nvPicPr>
          <p:cNvPr id="1026" name="Picture 2" descr="C:\Users\mqbssefb\Downloads\timothy-meinberg-phx4UXMQRTg-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5" y="1916832"/>
            <a:ext cx="4129835"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79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normAutofit/>
          </a:bodyPr>
          <a:lstStyle/>
          <a:p>
            <a:pPr algn="l"/>
            <a:r>
              <a:rPr lang="en-GB" sz="3600" dirty="0"/>
              <a:t>Biodiversity</a:t>
            </a:r>
          </a:p>
        </p:txBody>
      </p:sp>
      <p:sp>
        <p:nvSpPr>
          <p:cNvPr id="3" name="Content Placeholder 2"/>
          <p:cNvSpPr>
            <a:spLocks noGrp="1"/>
          </p:cNvSpPr>
          <p:nvPr>
            <p:ph idx="1"/>
          </p:nvPr>
        </p:nvSpPr>
        <p:spPr>
          <a:xfrm>
            <a:off x="1703512" y="1412776"/>
            <a:ext cx="8939376" cy="5832648"/>
          </a:xfrm>
        </p:spPr>
        <p:txBody>
          <a:bodyPr>
            <a:normAutofit/>
          </a:bodyPr>
          <a:lstStyle/>
          <a:p>
            <a:pPr marL="0" indent="0">
              <a:lnSpc>
                <a:spcPct val="150000"/>
              </a:lnSpc>
              <a:buNone/>
            </a:pPr>
            <a:r>
              <a:rPr lang="en-GB" sz="2400" b="1" dirty="0"/>
              <a:t>Biological diversity- </a:t>
            </a:r>
            <a:r>
              <a:rPr lang="en-GB" sz="2400" dirty="0"/>
              <a:t>the range of </a:t>
            </a:r>
          </a:p>
          <a:p>
            <a:pPr marL="0" indent="0">
              <a:lnSpc>
                <a:spcPct val="150000"/>
              </a:lnSpc>
              <a:buNone/>
            </a:pPr>
            <a:r>
              <a:rPr lang="en-GB" sz="2400" dirty="0"/>
              <a:t>organisms (plants and animals) at a certain </a:t>
            </a:r>
            <a:r>
              <a:rPr lang="en-GB" sz="2400" u="sng" dirty="0"/>
              <a:t>scale</a:t>
            </a:r>
            <a:r>
              <a:rPr lang="en-GB" sz="2400" dirty="0"/>
              <a:t>- local to global.</a:t>
            </a:r>
          </a:p>
          <a:p>
            <a:pPr marL="0" indent="0">
              <a:lnSpc>
                <a:spcPct val="150000"/>
              </a:lnSpc>
              <a:buNone/>
            </a:pPr>
            <a:r>
              <a:rPr lang="en-GB" sz="2400" dirty="0"/>
              <a:t>High biodiversity a good thing.</a:t>
            </a:r>
          </a:p>
          <a:p>
            <a:pPr marL="0" indent="0">
              <a:lnSpc>
                <a:spcPct val="150000"/>
              </a:lnSpc>
              <a:buNone/>
            </a:pPr>
            <a:endParaRPr lang="en-GB" sz="2400" b="1" dirty="0"/>
          </a:p>
          <a:p>
            <a:pPr marL="0" indent="0">
              <a:lnSpc>
                <a:spcPct val="150000"/>
              </a:lnSpc>
              <a:buNone/>
            </a:pPr>
            <a:r>
              <a:rPr lang="en-GB" sz="2400" b="1" dirty="0"/>
              <a:t>Genetic diversity- </a:t>
            </a:r>
            <a:r>
              <a:rPr lang="en-GB" sz="2400" dirty="0"/>
              <a:t>variation within species between individuals</a:t>
            </a:r>
          </a:p>
          <a:p>
            <a:pPr marL="0" indent="0">
              <a:lnSpc>
                <a:spcPct val="150000"/>
              </a:lnSpc>
              <a:buNone/>
            </a:pPr>
            <a:r>
              <a:rPr lang="en-GB" sz="2400" b="1" dirty="0"/>
              <a:t>Species diversity- </a:t>
            </a:r>
            <a:r>
              <a:rPr lang="en-GB" sz="2400" dirty="0"/>
              <a:t>number of species and relative abundance </a:t>
            </a:r>
          </a:p>
          <a:p>
            <a:pPr marL="0" indent="0">
              <a:lnSpc>
                <a:spcPct val="150000"/>
              </a:lnSpc>
              <a:buNone/>
            </a:pPr>
            <a:r>
              <a:rPr lang="en-GB" sz="2400" b="1" dirty="0"/>
              <a:t>Ecosystem diversity- </a:t>
            </a:r>
            <a:r>
              <a:rPr lang="en-GB" sz="2400" dirty="0"/>
              <a:t>variety of communities and habitats</a:t>
            </a:r>
          </a:p>
        </p:txBody>
      </p:sp>
      <p:pic>
        <p:nvPicPr>
          <p:cNvPr id="3074" name="Picture 2" descr="C:\Users\mqbssefb\Downloads\stephan-eickschen-UqJsmLA52Qc-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5220" y="116632"/>
            <a:ext cx="2877669" cy="191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52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lstStyle/>
          <a:p>
            <a:r>
              <a:rPr lang="en-GB" dirty="0"/>
              <a:t>Alpha diversity</a:t>
            </a:r>
          </a:p>
        </p:txBody>
      </p:sp>
      <p:sp>
        <p:nvSpPr>
          <p:cNvPr id="3" name="Content Placeholder 2"/>
          <p:cNvSpPr>
            <a:spLocks noGrp="1"/>
          </p:cNvSpPr>
          <p:nvPr>
            <p:ph idx="1"/>
          </p:nvPr>
        </p:nvSpPr>
        <p:spPr/>
        <p:txBody>
          <a:bodyPr>
            <a:normAutofit/>
          </a:bodyPr>
          <a:lstStyle/>
          <a:p>
            <a:pPr marL="0" indent="0">
              <a:buNone/>
            </a:pPr>
            <a:r>
              <a:rPr lang="en-GB" sz="2400" dirty="0"/>
              <a:t>Species richness (S). The mean number of different types of organisms in an area.</a:t>
            </a:r>
          </a:p>
          <a:p>
            <a:pPr marL="0" indent="0">
              <a:buNone/>
            </a:pPr>
            <a:endParaRPr lang="en-GB" sz="2400" dirty="0"/>
          </a:p>
          <a:p>
            <a:pPr marL="0" indent="0">
              <a:buNone/>
            </a:pPr>
            <a:r>
              <a:rPr lang="en-GB" sz="2400" dirty="0"/>
              <a:t>Most ecologists combine species number (S) with number of individuals of each species (N).</a:t>
            </a:r>
          </a:p>
          <a:p>
            <a:pPr marL="0" indent="0">
              <a:buNone/>
            </a:pPr>
            <a:endParaRPr lang="en-GB" sz="2400" dirty="0"/>
          </a:p>
          <a:p>
            <a:pPr marL="0" indent="0">
              <a:buNone/>
            </a:pPr>
            <a:r>
              <a:rPr lang="en-GB" sz="2400" dirty="0"/>
              <a:t>Can then plot a </a:t>
            </a:r>
            <a:r>
              <a:rPr lang="en-GB" sz="2400" b="1" dirty="0"/>
              <a:t>rank abundance curve</a:t>
            </a:r>
            <a:r>
              <a:rPr lang="en-GB" sz="2400" dirty="0"/>
              <a:t>.</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226449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en-GB" sz="3600" dirty="0"/>
              <a:t>Species abundance curve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6690439"/>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3473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ive-Abundance Patterns - ppt video online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t="17527" r="39763"/>
          <a:stretch/>
        </p:blipFill>
        <p:spPr bwMode="auto">
          <a:xfrm>
            <a:off x="1521389" y="87937"/>
            <a:ext cx="6660232" cy="683902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288098" y="4437112"/>
            <a:ext cx="2735895" cy="90527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Oval 6"/>
          <p:cNvSpPr/>
          <p:nvPr/>
        </p:nvSpPr>
        <p:spPr>
          <a:xfrm>
            <a:off x="5015880" y="3068960"/>
            <a:ext cx="2952328" cy="100811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Oval 7"/>
          <p:cNvSpPr/>
          <p:nvPr/>
        </p:nvSpPr>
        <p:spPr>
          <a:xfrm>
            <a:off x="3755740" y="1052737"/>
            <a:ext cx="2736304" cy="93132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nvGrpSpPr>
          <p:cNvPr id="10" name="Group 9"/>
          <p:cNvGrpSpPr/>
          <p:nvPr/>
        </p:nvGrpSpPr>
        <p:grpSpPr>
          <a:xfrm>
            <a:off x="6950806" y="842903"/>
            <a:ext cx="3537683" cy="2223651"/>
            <a:chOff x="5426805" y="842902"/>
            <a:chExt cx="3537683" cy="2223651"/>
          </a:xfrm>
        </p:grpSpPr>
        <p:grpSp>
          <p:nvGrpSpPr>
            <p:cNvPr id="6" name="Group 5"/>
            <p:cNvGrpSpPr/>
            <p:nvPr/>
          </p:nvGrpSpPr>
          <p:grpSpPr>
            <a:xfrm>
              <a:off x="5796136" y="1044199"/>
              <a:ext cx="3168352" cy="2022354"/>
              <a:chOff x="5796136" y="1044199"/>
              <a:chExt cx="3168352" cy="2022354"/>
            </a:xfrm>
          </p:grpSpPr>
          <p:pic>
            <p:nvPicPr>
              <p:cNvPr id="4102" name="Picture 6" descr="Normal Distribution in Statistics - Statistics By Jim"/>
              <p:cNvPicPr>
                <a:picLocks noChangeAspect="1" noChangeArrowheads="1"/>
              </p:cNvPicPr>
              <p:nvPr/>
            </p:nvPicPr>
            <p:blipFill rotWithShape="1">
              <a:blip r:embed="rId3">
                <a:extLst>
                  <a:ext uri="{28A0092B-C50C-407E-A947-70E740481C1C}">
                    <a14:useLocalDpi xmlns:a14="http://schemas.microsoft.com/office/drawing/2010/main" val="0"/>
                  </a:ext>
                </a:extLst>
              </a:blip>
              <a:srcRect l="5803" t="15027" b="8907"/>
              <a:stretch/>
            </p:blipFill>
            <p:spPr bwMode="auto">
              <a:xfrm>
                <a:off x="5796136" y="1044199"/>
                <a:ext cx="3168352" cy="17056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57621" y="2697221"/>
                <a:ext cx="1351652" cy="369332"/>
              </a:xfrm>
              <a:prstGeom prst="rect">
                <a:avLst/>
              </a:prstGeom>
              <a:noFill/>
            </p:spPr>
            <p:txBody>
              <a:bodyPr wrap="none" rtlCol="0">
                <a:spAutoFit/>
              </a:bodyPr>
              <a:lstStyle/>
              <a:p>
                <a:r>
                  <a:rPr lang="en-GB" dirty="0"/>
                  <a:t>Abundance</a:t>
                </a:r>
              </a:p>
            </p:txBody>
          </p:sp>
        </p:grpSp>
        <p:sp>
          <p:nvSpPr>
            <p:cNvPr id="9" name="TextBox 8"/>
            <p:cNvSpPr txBox="1"/>
            <p:nvPr/>
          </p:nvSpPr>
          <p:spPr>
            <a:xfrm rot="16200000">
              <a:off x="4557336" y="1712371"/>
              <a:ext cx="2108269" cy="369332"/>
            </a:xfrm>
            <a:prstGeom prst="rect">
              <a:avLst/>
            </a:prstGeom>
            <a:noFill/>
          </p:spPr>
          <p:txBody>
            <a:bodyPr wrap="none" rtlCol="0">
              <a:spAutoFit/>
            </a:bodyPr>
            <a:lstStyle/>
            <a:p>
              <a:r>
                <a:rPr lang="en-GB" dirty="0"/>
                <a:t>Number of species</a:t>
              </a:r>
            </a:p>
          </p:txBody>
        </p:sp>
      </p:grpSp>
    </p:spTree>
    <p:extLst>
      <p:ext uri="{BB962C8B-B14F-4D97-AF65-F5344CB8AC3E}">
        <p14:creationId xmlns:p14="http://schemas.microsoft.com/office/powerpoint/2010/main" val="427038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erial view of The Jena Experiment"/>
          <p:cNvPicPr>
            <a:picLocks noChangeAspect="1" noChangeArrowheads="1"/>
          </p:cNvPicPr>
          <p:nvPr/>
        </p:nvPicPr>
        <p:blipFill>
          <a:blip r:embed="rId2" cstate="screen"/>
          <a:srcRect/>
          <a:stretch>
            <a:fillRect/>
          </a:stretch>
        </p:blipFill>
        <p:spPr bwMode="auto">
          <a:xfrm>
            <a:off x="1811704" y="836834"/>
            <a:ext cx="8532768" cy="5688511"/>
          </a:xfrm>
          <a:prstGeom prst="rect">
            <a:avLst/>
          </a:prstGeom>
          <a:noFill/>
        </p:spPr>
      </p:pic>
      <p:sp>
        <p:nvSpPr>
          <p:cNvPr id="5" name="TextBox 4"/>
          <p:cNvSpPr txBox="1"/>
          <p:nvPr/>
        </p:nvSpPr>
        <p:spPr>
          <a:xfrm>
            <a:off x="1991544" y="332657"/>
            <a:ext cx="7335278" cy="461665"/>
          </a:xfrm>
          <a:prstGeom prst="rect">
            <a:avLst/>
          </a:prstGeom>
          <a:noFill/>
        </p:spPr>
        <p:txBody>
          <a:bodyPr wrap="none" rtlCol="0">
            <a:spAutoFit/>
          </a:bodyPr>
          <a:lstStyle/>
          <a:p>
            <a:r>
              <a:rPr lang="en-GB" sz="2400" dirty="0"/>
              <a:t>Jena biodiversity experiment, Germany. Begun 2002</a:t>
            </a:r>
          </a:p>
        </p:txBody>
      </p:sp>
      <p:sp>
        <p:nvSpPr>
          <p:cNvPr id="10" name="Rectangle 9"/>
          <p:cNvSpPr/>
          <p:nvPr/>
        </p:nvSpPr>
        <p:spPr>
          <a:xfrm>
            <a:off x="6594664" y="6474231"/>
            <a:ext cx="3749809" cy="369332"/>
          </a:xfrm>
          <a:prstGeom prst="rect">
            <a:avLst/>
          </a:prstGeom>
        </p:spPr>
        <p:txBody>
          <a:bodyPr wrap="none">
            <a:spAutoFit/>
          </a:bodyPr>
          <a:lstStyle/>
          <a:p>
            <a:r>
              <a:rPr lang="en-GB" dirty="0">
                <a:hlinkClick r:id="rId3"/>
              </a:rPr>
              <a:t>http://www.the-jena-experiment.de/</a:t>
            </a:r>
            <a:endParaRPr lang="en-GB" dirty="0"/>
          </a:p>
        </p:txBody>
      </p:sp>
    </p:spTree>
    <p:extLst>
      <p:ext uri="{BB962C8B-B14F-4D97-AF65-F5344CB8AC3E}">
        <p14:creationId xmlns:p14="http://schemas.microsoft.com/office/powerpoint/2010/main" val="396620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769" y="0"/>
            <a:ext cx="8229600" cy="1143000"/>
          </a:xfrm>
        </p:spPr>
        <p:txBody>
          <a:bodyPr>
            <a:normAutofit/>
          </a:bodyPr>
          <a:lstStyle/>
          <a:p>
            <a:r>
              <a:rPr lang="en-GB" sz="3600" dirty="0"/>
              <a:t>Species abundance indices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46002" y="908721"/>
                <a:ext cx="8229600" cy="4032448"/>
              </a:xfrm>
            </p:spPr>
            <p:txBody>
              <a:bodyPr>
                <a:normAutofit fontScale="92500"/>
              </a:bodyPr>
              <a:lstStyle/>
              <a:p>
                <a:pPr marL="0" indent="0">
                  <a:buNone/>
                </a:pPr>
                <a:r>
                  <a:rPr lang="en-GB" sz="2800" dirty="0"/>
                  <a:t>Shannon’s diversity (H</a:t>
                </a:r>
                <a:r>
                  <a:rPr lang="en-GB" sz="2800" baseline="30000" dirty="0"/>
                  <a:t>I</a:t>
                </a:r>
                <a:r>
                  <a:rPr lang="en-GB" sz="2800" dirty="0"/>
                  <a:t>) (Shannon &amp; Weaver 1964)</a:t>
                </a:r>
              </a:p>
              <a:p>
                <a:pPr marL="0" indent="0">
                  <a:buNone/>
                </a:pPr>
                <a:endParaRPr lang="en-GB" sz="2800" dirty="0"/>
              </a:p>
              <a:p>
                <a:pPr marL="0" indent="0">
                  <a:buNone/>
                </a:pPr>
                <a14:m>
                  <m:oMathPara xmlns:m="http://schemas.openxmlformats.org/officeDocument/2006/math">
                    <m:oMathParaPr>
                      <m:jc m:val="centerGroup"/>
                    </m:oMathParaPr>
                    <m:oMath xmlns:m="http://schemas.openxmlformats.org/officeDocument/2006/math">
                      <m:sSup>
                        <m:sSupPr>
                          <m:ctrlPr>
                            <a:rPr lang="en-GB" sz="2800" i="1">
                              <a:latin typeface="Cambria Math" panose="02040503050406030204" pitchFamily="18" charset="0"/>
                            </a:rPr>
                          </m:ctrlPr>
                        </m:sSupPr>
                        <m:e>
                          <m:r>
                            <a:rPr lang="en-GB" sz="2800" i="1">
                              <a:latin typeface="Cambria Math"/>
                            </a:rPr>
                            <m:t>𝐻</m:t>
                          </m:r>
                        </m:e>
                        <m:sup>
                          <m:r>
                            <a:rPr lang="en-GB" sz="2800" i="1">
                              <a:latin typeface="Cambria Math"/>
                            </a:rPr>
                            <m:t>𝐼</m:t>
                          </m:r>
                        </m:sup>
                      </m:sSup>
                      <m:r>
                        <a:rPr lang="en-GB" sz="2800" i="1">
                          <a:latin typeface="Cambria Math"/>
                        </a:rPr>
                        <m:t>=−</m:t>
                      </m:r>
                      <m:nary>
                        <m:naryPr>
                          <m:chr m:val="∑"/>
                          <m:ctrlPr>
                            <a:rPr lang="en-GB" sz="2800" i="1">
                              <a:latin typeface="Cambria Math" panose="02040503050406030204" pitchFamily="18" charset="0"/>
                            </a:rPr>
                          </m:ctrlPr>
                        </m:naryPr>
                        <m:sub>
                          <m:r>
                            <m:rPr>
                              <m:brk m:alnAt="23"/>
                            </m:rPr>
                            <a:rPr lang="en-GB" sz="2800" i="1">
                              <a:latin typeface="Cambria Math"/>
                            </a:rPr>
                            <m:t>𝑖</m:t>
                          </m:r>
                          <m:r>
                            <a:rPr lang="en-GB" sz="2800" i="1">
                              <a:latin typeface="Cambria Math"/>
                            </a:rPr>
                            <m:t>=1</m:t>
                          </m:r>
                        </m:sub>
                        <m:sup>
                          <m:r>
                            <a:rPr lang="en-GB" sz="2800" i="1">
                              <a:latin typeface="Cambria Math"/>
                            </a:rPr>
                            <m:t>𝑆</m:t>
                          </m:r>
                        </m:sup>
                        <m:e>
                          <m:r>
                            <a:rPr lang="en-GB" sz="2800" i="1">
                              <a:latin typeface="Cambria Math"/>
                            </a:rPr>
                            <m:t>(</m:t>
                          </m:r>
                          <m:sSub>
                            <m:sSubPr>
                              <m:ctrlPr>
                                <a:rPr lang="en-GB" sz="2800" i="1">
                                  <a:latin typeface="Cambria Math" panose="02040503050406030204" pitchFamily="18" charset="0"/>
                                </a:rPr>
                              </m:ctrlPr>
                            </m:sSubPr>
                            <m:e>
                              <m:r>
                                <a:rPr lang="en-GB" sz="2800" i="1">
                                  <a:latin typeface="Cambria Math"/>
                                </a:rPr>
                                <m:t>𝑝</m:t>
                              </m:r>
                            </m:e>
                            <m:sub>
                              <m:r>
                                <a:rPr lang="en-GB" sz="2800" i="1">
                                  <a:latin typeface="Cambria Math"/>
                                </a:rPr>
                                <m:t>𝑖</m:t>
                              </m:r>
                            </m:sub>
                          </m:sSub>
                          <m:func>
                            <m:funcPr>
                              <m:ctrlPr>
                                <a:rPr lang="en-GB" sz="2800" i="1">
                                  <a:latin typeface="Cambria Math" panose="02040503050406030204" pitchFamily="18" charset="0"/>
                                </a:rPr>
                              </m:ctrlPr>
                            </m:funcPr>
                            <m:fName>
                              <m:r>
                                <m:rPr>
                                  <m:sty m:val="p"/>
                                </m:rPr>
                                <a:rPr lang="en-GB" sz="2800">
                                  <a:latin typeface="Cambria Math"/>
                                </a:rPr>
                                <m:t>ln</m:t>
                              </m:r>
                            </m:fName>
                            <m:e>
                              <m:sSub>
                                <m:sSubPr>
                                  <m:ctrlPr>
                                    <a:rPr lang="en-GB" sz="2800" i="1">
                                      <a:latin typeface="Cambria Math" panose="02040503050406030204" pitchFamily="18" charset="0"/>
                                    </a:rPr>
                                  </m:ctrlPr>
                                </m:sSubPr>
                                <m:e>
                                  <m:r>
                                    <a:rPr lang="en-GB" sz="2800" i="1">
                                      <a:latin typeface="Cambria Math"/>
                                    </a:rPr>
                                    <m:t>𝑝</m:t>
                                  </m:r>
                                </m:e>
                                <m:sub>
                                  <m:r>
                                    <a:rPr lang="en-GB" sz="2800" i="1">
                                      <a:latin typeface="Cambria Math"/>
                                    </a:rPr>
                                    <m:t>𝑖</m:t>
                                  </m:r>
                                </m:sub>
                              </m:sSub>
                              <m:r>
                                <a:rPr lang="en-GB" sz="2800" i="1">
                                  <a:latin typeface="Cambria Math"/>
                                </a:rPr>
                                <m:t>)</m:t>
                              </m:r>
                            </m:e>
                          </m:func>
                        </m:e>
                      </m:nary>
                    </m:oMath>
                  </m:oMathPara>
                </a14:m>
                <a:endParaRPr lang="en-GB" sz="2800" dirty="0"/>
              </a:p>
              <a:p>
                <a:pPr marL="0" indent="0">
                  <a:buNone/>
                </a:pPr>
                <a:endParaRPr lang="en-GB" sz="2800" dirty="0"/>
              </a:p>
              <a:p>
                <a:pPr marL="0" indent="0">
                  <a:buNone/>
                </a:pPr>
                <a:r>
                  <a:rPr lang="en-GB" sz="2800" dirty="0"/>
                  <a:t>Shannon’s evenness (E</a:t>
                </a:r>
                <a:r>
                  <a:rPr lang="en-GB" sz="2800" baseline="30000" dirty="0"/>
                  <a:t>H</a:t>
                </a:r>
                <a:r>
                  <a:rPr lang="en-GB" sz="2800" dirty="0"/>
                  <a:t>):</a:t>
                </a:r>
              </a:p>
              <a:p>
                <a:pPr marL="0" indent="0" algn="ctr">
                  <a:buNone/>
                </a:pPr>
                <a:r>
                  <a:rPr lang="en-GB" sz="2800" i="1" dirty="0"/>
                  <a:t>E</a:t>
                </a:r>
                <a:r>
                  <a:rPr lang="en-GB" sz="2800" i="1" baseline="-25000" dirty="0"/>
                  <a:t>H</a:t>
                </a:r>
                <a:r>
                  <a:rPr lang="en-GB" sz="2800" i="1" dirty="0"/>
                  <a:t>= </a:t>
                </a:r>
                <a14:m>
                  <m:oMath xmlns:m="http://schemas.openxmlformats.org/officeDocument/2006/math">
                    <m:f>
                      <m:fPr>
                        <m:ctrlPr>
                          <a:rPr lang="en-GB" sz="2800" i="1">
                            <a:latin typeface="Cambria Math" panose="02040503050406030204" pitchFamily="18" charset="0"/>
                          </a:rPr>
                        </m:ctrlPr>
                      </m:fPr>
                      <m:num>
                        <m:r>
                          <a:rPr lang="en-GB" sz="2800" i="1">
                            <a:latin typeface="Cambria Math"/>
                          </a:rPr>
                          <m:t>𝐻</m:t>
                        </m:r>
                      </m:num>
                      <m:den>
                        <m:r>
                          <a:rPr lang="en-GB" sz="2800" i="1">
                            <a:latin typeface="Cambria Math"/>
                          </a:rPr>
                          <m:t>𝑙𝑛𝑆</m:t>
                        </m:r>
                      </m:den>
                    </m:f>
                  </m:oMath>
                </a14:m>
                <a:endParaRPr lang="en-GB" sz="28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46002" y="908721"/>
                <a:ext cx="8229600" cy="4032448"/>
              </a:xfrm>
              <a:blipFill>
                <a:blip r:embed="rId2"/>
                <a:stretch>
                  <a:fillRect l="-1333" t="-1360"/>
                </a:stretch>
              </a:blipFill>
            </p:spPr>
            <p:txBody>
              <a:bodyPr/>
              <a:lstStyle/>
              <a:p>
                <a:r>
                  <a:rPr lang="en-GB">
                    <a:noFill/>
                  </a:rPr>
                  <a:t> </a:t>
                </a:r>
              </a:p>
            </p:txBody>
          </p:sp>
        </mc:Fallback>
      </mc:AlternateContent>
      <p:sp>
        <p:nvSpPr>
          <p:cNvPr id="7" name="TextBox 4"/>
          <p:cNvSpPr txBox="1"/>
          <p:nvPr/>
        </p:nvSpPr>
        <p:spPr>
          <a:xfrm>
            <a:off x="2427099" y="4797152"/>
            <a:ext cx="737195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H’ = diversity; p</a:t>
            </a:r>
            <a:r>
              <a:rPr lang="en-GB" baseline="-25000" dirty="0"/>
              <a:t>i</a:t>
            </a:r>
            <a:r>
              <a:rPr lang="en-GB" dirty="0"/>
              <a:t> = relative abundance of species i; s = species richness</a:t>
            </a:r>
          </a:p>
        </p:txBody>
      </p:sp>
      <p:sp>
        <p:nvSpPr>
          <p:cNvPr id="8" name="TextBox 7"/>
          <p:cNvSpPr txBox="1"/>
          <p:nvPr/>
        </p:nvSpPr>
        <p:spPr>
          <a:xfrm>
            <a:off x="1775520" y="5937621"/>
            <a:ext cx="8640960" cy="707886"/>
          </a:xfrm>
          <a:prstGeom prst="rect">
            <a:avLst/>
          </a:prstGeom>
          <a:noFill/>
        </p:spPr>
        <p:txBody>
          <a:bodyPr wrap="square" rtlCol="0">
            <a:spAutoFit/>
          </a:bodyPr>
          <a:lstStyle/>
          <a:p>
            <a:r>
              <a:rPr lang="en-GB" sz="2000" dirty="0"/>
              <a:t>Others: </a:t>
            </a:r>
            <a:r>
              <a:rPr lang="en-GB" sz="2000" dirty="0" err="1"/>
              <a:t>Margalef</a:t>
            </a:r>
            <a:r>
              <a:rPr lang="en-GB" sz="2000" dirty="0"/>
              <a:t> D (species richness), Berger-Parker d (dominance), Simpson’s D (evenness)</a:t>
            </a:r>
          </a:p>
        </p:txBody>
      </p:sp>
    </p:spTree>
    <p:extLst>
      <p:ext uri="{BB962C8B-B14F-4D97-AF65-F5344CB8AC3E}">
        <p14:creationId xmlns:p14="http://schemas.microsoft.com/office/powerpoint/2010/main" val="141202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2808</TotalTime>
  <Words>940</Words>
  <Application>Microsoft Office PowerPoint</Application>
  <PresentationFormat>Widescreen</PresentationFormat>
  <Paragraphs>150</Paragraphs>
  <Slides>27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Cambria Math</vt:lpstr>
      <vt:lpstr>Helvetica</vt:lpstr>
      <vt:lpstr>Lucida Grande</vt:lpstr>
      <vt:lpstr>Times New Roman</vt:lpstr>
      <vt:lpstr>Office Theme</vt:lpstr>
      <vt:lpstr>1_Office Theme</vt:lpstr>
      <vt:lpstr>Community ecology 1</vt:lpstr>
      <vt:lpstr>Community ecology 1</vt:lpstr>
      <vt:lpstr>Learning outcomes</vt:lpstr>
      <vt:lpstr>Biodiversity</vt:lpstr>
      <vt:lpstr>Alpha diversity</vt:lpstr>
      <vt:lpstr>Species abundance curve</vt:lpstr>
      <vt:lpstr>PowerPoint Presentation</vt:lpstr>
      <vt:lpstr>PowerPoint Presentation</vt:lpstr>
      <vt:lpstr>Species abundance indices</vt:lpstr>
      <vt:lpstr>Beta diversity</vt:lpstr>
      <vt:lpstr>What determines diversity?</vt:lpstr>
      <vt:lpstr>Community: a group of populations in a given location.</vt:lpstr>
      <vt:lpstr>Species area curve</vt:lpstr>
      <vt:lpstr>Ecosystem function</vt:lpstr>
      <vt:lpstr>Linking BEF</vt:lpstr>
      <vt:lpstr>Why should there be a relationship between BEF?</vt:lpstr>
      <vt:lpstr>Graph showing relationship between land use and biodiversity.</vt:lpstr>
      <vt:lpstr>PowerPoint Presentation</vt:lpstr>
      <vt:lpstr>David Tilman, Cedar Creek</vt:lpstr>
      <vt:lpstr>Isbell et al. (2011) Nature 477, 199-202</vt:lpstr>
      <vt:lpstr>But what about species specific effects?</vt:lpstr>
      <vt:lpstr>Other ways of categorising diversity</vt:lpstr>
      <vt:lpstr>Consider other aspects of “diversity”</vt:lpstr>
      <vt:lpstr>Functional type to explain ecosystem function</vt:lpstr>
      <vt:lpstr>Increasing interest in ‘traits’</vt:lpstr>
      <vt:lpstr>PowerPoint Presentation</vt:lpstr>
      <vt:lpstr>Summary</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Fry</dc:creator>
  <cp:lastModifiedBy>Nicholas Harvey</cp:lastModifiedBy>
  <cp:revision>59</cp:revision>
  <dcterms:created xsi:type="dcterms:W3CDTF">2020-07-01T14:07:07Z</dcterms:created>
  <dcterms:modified xsi:type="dcterms:W3CDTF">2021-05-11T22:04:57Z</dcterms:modified>
</cp:coreProperties>
</file>