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" r:id="rId5"/>
    <p:sldId id="606" r:id="rId6"/>
    <p:sldId id="607" r:id="rId7"/>
    <p:sldId id="609" r:id="rId8"/>
    <p:sldId id="610" r:id="rId9"/>
    <p:sldId id="61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E113CE-1FCD-4591-BD37-95A78D365190}" v="45" dt="2020-12-03T07:43:33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29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701F1-CBE0-452E-9A97-5909481B2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AA5BF6-EEBE-4737-9525-969235BAB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61503-2181-4BEE-87A4-C3508D314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11/12/2020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07B3C-A4AC-4265-BA40-2ACC94C28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90327-8C7F-4A06-AA4E-E40F4D081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102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6CE33-6411-44D8-B42D-009ED4513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271729-BC97-441E-A7FB-6A8056D54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D99E8-1427-4724-A92D-65DB5194A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11/12/2020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0A8F2-82BD-4EC2-8C0C-04E22D961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5DAF8-F6CB-44DE-95F4-4F3C3E9F2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9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EF96F6-B54B-4033-B51A-2F813BCC5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3D2336-E16B-40B2-A915-A0D004946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E832B-80A6-43D6-98D4-3D477B038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11/12/2020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48B06-2702-4575-9B0A-416301001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5C94F-D897-49C1-9E93-D7EFB92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87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E9825-0A4B-47D2-B1C5-45F1C8434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EE64-3F36-4D60-B8D0-E25ED80C0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30E81-8050-4A73-B3C2-FC7B95A82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11/12/2020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3DCEF-50FA-403D-A881-A3E83EE7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0F941-4744-48E0-A0FE-EEE61B434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36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D293-9F98-45B8-8CF1-B10242B54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E10C3E-8105-483D-B243-06C2FA0EB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B956E-AE8C-4E38-B6DF-116EC70CD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11/12/2020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C5D17-4380-436A-97A3-5606B7C3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22C3C-0AB0-421E-981D-E05CC7619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497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CC337-5703-4D69-9FA6-EF4DE602C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01032-5A65-4E3B-95D6-471EAE620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8F7B3B-78A1-4AD3-B37D-DB2E7D541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5CE0F-D668-4A2F-B4EB-426D85568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11/12/2020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75E29-39DF-49A0-B7B8-D0E1F9FB3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BE803-B67A-44EB-A9FC-27D85FD77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13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62291-856D-4014-9D30-DEA72C30E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D9ECDB-EA8C-4742-9CF2-5E592757F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B7175-572F-47D9-BBFA-17166AA50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DB8E77-61F3-48A1-8334-2FDEBD03DA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6EEF4-5FA5-40EE-B028-BA1DFC4A3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3BD07B-3A82-40E9-B8B3-E4D4284C6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11/12/2020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95A156-A5FA-4887-9673-17B6D1E27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62A82A-229B-4204-AB9E-50E48B0F1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45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5F3B1-951D-44C2-BD54-AF0B9B1CB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20F824-3C57-414C-B042-51944F9C3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11/12/2020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0CAA77-4A8E-42E5-8CB9-15B9049C7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24521B-AA4C-4278-B9FC-A2763A887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15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7A2620-2C86-4A15-B040-351944148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11/12/2020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F7801D-485A-4158-B948-91BE8B27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85AA9-37B1-4ED4-A710-5F7D9DDCE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64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B6291-8FE2-41C8-B82F-E789CC10C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29400-BA66-4B55-B7C4-B5DA8AE15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FA3AC-3C38-40D6-8527-57C3094B5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EBB19-41E9-4D59-9FF4-E82CD0AF4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11/12/2020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2683E-5ED3-42A3-A096-F1E9F151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9B289-0BD2-42BB-B1EC-988771D5B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50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F1F9C-895A-4EDB-B027-662928CE8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553167-1D6D-4A52-8044-69D5F1F33D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55C6E1-E392-45CF-B391-DDA5D2B71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ACC9A4-F0B3-4B4F-8770-43162ED6A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11/12/2020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76F44F-4F99-4BAA-8E4F-5C638BED1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4B1BB-227D-4542-BC68-2AE8E1127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701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9C5187-879A-420A-9748-71018F368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D17A2-7ED1-4ABD-81AB-756CD41EB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ECD67-BD26-421A-98C8-36500ECC4D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C0438-1579-4457-BCC8-43D9AC3A59B4}" type="datetimeFigureOut">
              <a:rPr lang="en-GB" smtClean="0"/>
              <a:t>11/12/2020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951C5-A23E-44C7-A66C-9D4BFA944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C3850-64F8-41E7-A2F8-36A48096FF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7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800475"/>
            <a:ext cx="3599815" cy="26003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Expectations for the SCE course</a:t>
            </a:r>
            <a:endParaRPr lang="en-GB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Her children attend school, so she could work and during school hours but would like to be free during school holidays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She needs to be supported for her anxiety while studying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Study motivations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Career progression – finding a job in childcare that might make her feel more settled and secure</a:t>
            </a: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Confidence in applying for a job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She thinks a relevant training might help her apply </a:t>
            </a: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for and secure a job</a:t>
            </a: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cs typeface="Arial" panose="020B0604020202020204" pitchFamily="34" charset="0"/>
              </a:rPr>
              <a:t>Study skills strengths and weaknesses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Feels very anxious most time because of troubles in Syria, and after spending nine months in a refugee camp in Syria before moving to Australia.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Can take longer to complete work due to anxiety</a:t>
            </a: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686175"/>
            <a:ext cx="3713533" cy="281942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cs typeface="Arial" panose="020B0604020202020204" pitchFamily="34" charset="0"/>
              </a:rPr>
              <a:t>Educational background and experiences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Learning English through the ‘Adult Migrant English Programme’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Previously worked in family clothes shop in Aleppo, Syria but stopped after marriage and children (now 7 and 5 years old)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Name</a:t>
            </a:r>
            <a:r>
              <a:rPr lang="en-GB" dirty="0"/>
              <a:t>: Fatima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Age</a:t>
            </a:r>
            <a:r>
              <a:rPr lang="en-GB" dirty="0"/>
              <a:t>: 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Occupation</a:t>
            </a:r>
            <a:r>
              <a:rPr lang="en-GB" dirty="0"/>
              <a:t>: Unemployed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518847" y="2264066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First language</a:t>
            </a:r>
            <a:r>
              <a:rPr lang="en-GB" dirty="0"/>
              <a:t>: Arabic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419917" y="197791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3800" dirty="0">
                <a:solidFill>
                  <a:srgbClr val="009999"/>
                </a:solidFill>
                <a:cs typeface="Arial" panose="020B0604020202020204" pitchFamily="34" charset="0"/>
              </a:rPr>
              <a:t>Learner profile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800475"/>
            <a:ext cx="3599815" cy="2308324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b="1" dirty="0"/>
              <a:t>Study likes and dislikes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Enjoys face-to-face contact as she likes working with Children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She enjoys reading text, watching videos or listen to audio if given the opportunity</a:t>
            </a:r>
          </a:p>
          <a:p>
            <a:endParaRPr lang="en-GB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790365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Location</a:t>
            </a:r>
            <a:r>
              <a:rPr lang="en-GB" dirty="0"/>
              <a:t>: Refugee Camp in Northern Melbourne, Australia</a:t>
            </a:r>
          </a:p>
        </p:txBody>
      </p:sp>
    </p:spTree>
    <p:extLst>
      <p:ext uri="{BB962C8B-B14F-4D97-AF65-F5344CB8AC3E}">
        <p14:creationId xmlns:p14="http://schemas.microsoft.com/office/powerpoint/2010/main" val="217234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517548"/>
            <a:ext cx="3599815" cy="2988048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Expectations for the SCE course</a:t>
            </a:r>
            <a:endParaRPr lang="en-GB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Study hours need to be flexible due to business and childcare responsibilities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Fairly English-literate and numerate as she enjoyed studying these subjects at secondary school; can study in French and English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8"/>
            <a:ext cx="3740721" cy="2988047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Study motivations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Motivation for self-employment.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Self-confidence in starting and running her own business in the service sector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Stories about poor treatment of women by employers makes her wants to be more independent</a:t>
            </a: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cs typeface="Arial" panose="020B0604020202020204" pitchFamily="34" charset="0"/>
              </a:rPr>
              <a:t>Study skills strengths and weaknesses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She struggles with decision-making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Getting married so early means she has had to depend on her husband and family members to make her decisions and social support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dirty="0"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cs typeface="Arial" panose="020B0604020202020204" pitchFamily="34" charset="0"/>
              </a:rPr>
              <a:t>Educational background and experiences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Cultural restrictions on women’s movements when they are not accompanied by a male relative.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Dropped out of secondary school education, having reached Form 4.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She got married at 16 and became pregnant shortly afterwards.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Name</a:t>
            </a:r>
            <a:r>
              <a:rPr lang="en-GB" dirty="0"/>
              <a:t>: </a:t>
            </a:r>
            <a:r>
              <a:rPr lang="en-GB" dirty="0" err="1"/>
              <a:t>Adama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Age</a:t>
            </a:r>
            <a:r>
              <a:rPr lang="en-GB" dirty="0"/>
              <a:t>: 19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Occupation</a:t>
            </a:r>
            <a:r>
              <a:rPr lang="en-GB" dirty="0"/>
              <a:t>: Helps her older sister and brother-in-law with their beignet business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92882" y="2568525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First language</a:t>
            </a:r>
            <a:r>
              <a:rPr lang="en-GB" dirty="0"/>
              <a:t>: French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478305" y="196460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3800" dirty="0">
                <a:solidFill>
                  <a:srgbClr val="009999"/>
                </a:solidFill>
                <a:cs typeface="Arial" panose="020B0604020202020204" pitchFamily="34" charset="0"/>
              </a:rPr>
              <a:t>Learner profile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2446824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/>
              <a:t>Study likes and dislikes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Enjoys face-to-face contact but faces travel restrictions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She likes read and watching videos that make her aware of the things that matter to her and her community</a:t>
            </a:r>
          </a:p>
          <a:p>
            <a:endParaRPr lang="en-GB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991292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Location</a:t>
            </a:r>
            <a:r>
              <a:rPr lang="en-GB" dirty="0"/>
              <a:t>: </a:t>
            </a:r>
            <a:r>
              <a:rPr lang="en-GB" dirty="0" err="1"/>
              <a:t>Bertoua</a:t>
            </a:r>
            <a:r>
              <a:rPr lang="en-GB" dirty="0"/>
              <a:t>, Cameroon</a:t>
            </a:r>
          </a:p>
        </p:txBody>
      </p:sp>
    </p:spTree>
    <p:extLst>
      <p:ext uri="{BB962C8B-B14F-4D97-AF65-F5344CB8AC3E}">
        <p14:creationId xmlns:p14="http://schemas.microsoft.com/office/powerpoint/2010/main" val="179528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8645" y="3517546"/>
            <a:ext cx="3599815" cy="2988049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Expectations for </a:t>
            </a:r>
            <a:r>
              <a:rPr lang="en-GB" b="1" dirty="0">
                <a:ea typeface="Calibri" panose="020F0502020204030204" pitchFamily="34" charset="0"/>
                <a:cs typeface="Times New Roman" panose="02020603050405020304" pitchFamily="18" charset="0"/>
              </a:rPr>
              <a:t>SCE course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A course that provides flexibility of study arrangements, as her hours are unpredictable due to part-time work needs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Develop basic management and digital skills, particularly in selling,  customer service, cash management skills.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13533" cy="2801783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Study motivations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Desire for a full-time job in retail (e.g. shopping centre salesperson)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“Soft skills”, digital literacy (automated sales tills), networking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Training provided by a reputable institution</a:t>
            </a: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1"/>
            <a:ext cx="3713533" cy="3052789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cs typeface="Arial" panose="020B0604020202020204" pitchFamily="34" charset="0"/>
              </a:rPr>
              <a:t>Study skills strengths/weaknesses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Quick learner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Requires study support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Time constraints – underestimates the required commitment and workload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Anxious about studying towards  full-time work due to shift working pattern in retail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dirty="0"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dirty="0"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cs typeface="Arial" panose="020B0604020202020204" pitchFamily="34" charset="0"/>
              </a:rPr>
              <a:t>Educational background and experiences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Has a secondary diploma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It is a while since she did any formal study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Not used to studying online, but loves social media 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451251" y="858731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Name</a:t>
            </a:r>
            <a:r>
              <a:rPr lang="en-GB" dirty="0"/>
              <a:t>: Marcela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451251" y="1222547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Age</a:t>
            </a:r>
            <a:r>
              <a:rPr lang="en-GB" dirty="0"/>
              <a:t>: 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51250" y="1656504"/>
            <a:ext cx="3417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Occupation</a:t>
            </a:r>
            <a:r>
              <a:rPr lang="en-GB" dirty="0"/>
              <a:t>: Part-time waiter in small restaurant and street vendor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51250" y="2342669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First language</a:t>
            </a:r>
            <a:r>
              <a:rPr lang="en-GB" dirty="0"/>
              <a:t>: Spanish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317689" y="242932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3800" dirty="0">
                <a:solidFill>
                  <a:srgbClr val="009999"/>
                </a:solidFill>
                <a:cs typeface="Arial" panose="020B0604020202020204" pitchFamily="34" charset="0"/>
              </a:rPr>
              <a:t>Learner profile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232363" y="3812037"/>
            <a:ext cx="3599815" cy="2422779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Tuition likes and dislikes</a:t>
            </a:r>
          </a:p>
          <a:p>
            <a:endParaRPr lang="en-GB" b="1" dirty="0"/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Preference for online study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Likes well-structured materials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Struggles with deadlines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Likes learning from others’ experiences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5C740-380B-4CD9-9AFC-57E7C75DD2A4}"/>
              </a:ext>
            </a:extLst>
          </p:cNvPr>
          <p:cNvSpPr txBox="1"/>
          <p:nvPr/>
        </p:nvSpPr>
        <p:spPr>
          <a:xfrm>
            <a:off x="4461422" y="2827880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First language</a:t>
            </a:r>
            <a:r>
              <a:rPr lang="en-GB" dirty="0"/>
              <a:t>: Santiago, Chile</a:t>
            </a:r>
          </a:p>
        </p:txBody>
      </p:sp>
    </p:spTree>
    <p:extLst>
      <p:ext uri="{BB962C8B-B14F-4D97-AF65-F5344CB8AC3E}">
        <p14:creationId xmlns:p14="http://schemas.microsoft.com/office/powerpoint/2010/main" val="74049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674670"/>
            <a:ext cx="3599815" cy="28309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Expectations for the SCE course</a:t>
            </a:r>
            <a:endParaRPr lang="en-GB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Study hours need to be flexible due to work and care duties (married to a self-employed electrician with one child)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Access to other study participants for networking to help boost her confidence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970310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Study motivations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Being a manager to help set-up along formal commercial lines to be able to earn more income</a:t>
            </a: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How to negotiate with ‘middlemen’, organised tours as short notice and managing a family business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Confidence in managing family relationships</a:t>
            </a: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1"/>
            <a:ext cx="3713533" cy="3255635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cs typeface="Arial" panose="020B0604020202020204" pitchFamily="34" charset="0"/>
              </a:rPr>
              <a:t>Study skills strengths and weaknesses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Anxious when making decisions, which is partly because husband can be abusive towards her.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She is good at multi-tasking, but is inclined to take on too much to complete tasks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Cannot read or write well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dirty="0"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dirty="0"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cs typeface="Arial" panose="020B0604020202020204" pitchFamily="34" charset="0"/>
              </a:rPr>
              <a:t>Educational background and experiences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Left school very early, so cannot read or write.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Works for her mother and sister to produce and sell </a:t>
            </a:r>
            <a:r>
              <a:rPr lang="en-GB" dirty="0" err="1">
                <a:cs typeface="Arial" panose="020B0604020202020204" pitchFamily="34" charset="0"/>
              </a:rPr>
              <a:t>Dhokra</a:t>
            </a:r>
            <a:r>
              <a:rPr lang="en-GB" dirty="0">
                <a:cs typeface="Arial" panose="020B0604020202020204" pitchFamily="34" charset="0"/>
              </a:rPr>
              <a:t> goods to tourists visiting Dhenkanal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Occasionally drives an auto-rickshaw to supplement income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823399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Name</a:t>
            </a:r>
            <a:r>
              <a:rPr lang="en-GB" dirty="0"/>
              <a:t>: </a:t>
            </a:r>
            <a:r>
              <a:rPr lang="en-GB" dirty="0" err="1"/>
              <a:t>Anupriya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229778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Age</a:t>
            </a:r>
            <a:r>
              <a:rPr lang="en-GB" dirty="0"/>
              <a:t>: 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614160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Occupation</a:t>
            </a:r>
            <a:r>
              <a:rPr lang="en-GB" dirty="0"/>
              <a:t>: Makes and sells </a:t>
            </a:r>
            <a:r>
              <a:rPr lang="en-GB" dirty="0" err="1"/>
              <a:t>Dhokra</a:t>
            </a:r>
            <a:r>
              <a:rPr lang="en-GB" dirty="0"/>
              <a:t> to tourists in </a:t>
            </a:r>
            <a:r>
              <a:rPr lang="en-GB" dirty="0" err="1"/>
              <a:t>Dhenkana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72575" y="2367850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First language</a:t>
            </a:r>
            <a:r>
              <a:rPr lang="en-GB" dirty="0"/>
              <a:t>: Odia language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505714" y="217470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3800" dirty="0">
                <a:solidFill>
                  <a:srgbClr val="009999"/>
                </a:solidFill>
                <a:cs typeface="Arial" panose="020B0604020202020204" pitchFamily="34" charset="0"/>
              </a:rPr>
              <a:t>Learner profile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4005219"/>
            <a:ext cx="3599815" cy="2169825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/>
              <a:t>Study likes and dislikes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Enjoys face-to-face contact and talking through study activities rather than wasting time reading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Prefers to watch videos or listen to audio</a:t>
            </a:r>
          </a:p>
          <a:p>
            <a:endParaRPr lang="en-GB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576278" y="2809870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Location</a:t>
            </a:r>
            <a:r>
              <a:rPr lang="en-GB" dirty="0"/>
              <a:t>: Rural area of Dhenkanal, India</a:t>
            </a:r>
          </a:p>
        </p:txBody>
      </p:sp>
    </p:spTree>
    <p:extLst>
      <p:ext uri="{BB962C8B-B14F-4D97-AF65-F5344CB8AC3E}">
        <p14:creationId xmlns:p14="http://schemas.microsoft.com/office/powerpoint/2010/main" val="3451457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674670"/>
            <a:ext cx="3599815" cy="28309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Expectations for the SCE course</a:t>
            </a:r>
            <a:endParaRPr lang="en-GB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Study hours need to be flexible due to business and childcare responsibilities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Access to other study participants for networking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Specialised support for her anxiety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Study motivations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Career progression – becoming an established owner-manager</a:t>
            </a: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Connect with the national cosmetology market, links to salons that supply “made in Jordan” products, access to capital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Networking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cs typeface="Arial" panose="020B0604020202020204" pitchFamily="34" charset="0"/>
              </a:rPr>
              <a:t>Study skills strengths and weaknesses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Disciplined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Well-organised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Can take longer to complete work due to anxiety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Is inclined to take on too much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dirty="0"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dirty="0"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cs typeface="Arial" panose="020B0604020202020204" pitchFamily="34" charset="0"/>
              </a:rPr>
              <a:t>Educational background and experiences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Completed secondary school and worked part-time in beauty salon before set-up her own salon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Working from home providing hair contemporary hair styling and make-up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Name</a:t>
            </a:r>
            <a:r>
              <a:rPr lang="en-GB" dirty="0"/>
              <a:t>: </a:t>
            </a:r>
            <a:r>
              <a:rPr lang="en-GB" dirty="0" err="1"/>
              <a:t>Khaldah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Age</a:t>
            </a:r>
            <a:r>
              <a:rPr lang="en-GB" dirty="0"/>
              <a:t>: 37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Occupation</a:t>
            </a:r>
            <a:r>
              <a:rPr lang="en-GB" dirty="0"/>
              <a:t>: Hairdresser and beautician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517666" y="2482204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First language</a:t>
            </a:r>
            <a:r>
              <a:rPr lang="en-GB" dirty="0"/>
              <a:t>: Arabic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419917" y="224628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3800" dirty="0">
                <a:solidFill>
                  <a:srgbClr val="009999"/>
                </a:solidFill>
                <a:cs typeface="Arial" panose="020B0604020202020204" pitchFamily="34" charset="0"/>
              </a:rPr>
              <a:t>Learner profile 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2169825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Study likes and dislikes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Enjoys face-to-face contact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Dislikes theoretical materials and anything that wastes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Prefers to read text rather than watch videos or listen to audio</a:t>
            </a:r>
          </a:p>
          <a:p>
            <a:endParaRPr lang="en-GB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991292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Location</a:t>
            </a:r>
            <a:r>
              <a:rPr lang="en-GB" dirty="0"/>
              <a:t>: </a:t>
            </a:r>
            <a:r>
              <a:rPr lang="en-GB" dirty="0" err="1"/>
              <a:t>Karak</a:t>
            </a:r>
            <a:r>
              <a:rPr lang="en-GB" dirty="0"/>
              <a:t>, Jordan</a:t>
            </a:r>
          </a:p>
        </p:txBody>
      </p:sp>
    </p:spTree>
    <p:extLst>
      <p:ext uri="{BB962C8B-B14F-4D97-AF65-F5344CB8AC3E}">
        <p14:creationId xmlns:p14="http://schemas.microsoft.com/office/powerpoint/2010/main" val="546922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781772"/>
            <a:ext cx="3599815" cy="2723823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Expectations for the SCE course</a:t>
            </a:r>
            <a:endParaRPr lang="en-GB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Study hours need to be flexible due to business and childcare responsibilities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Support with her study is needed because she did not go to school regularly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Study motivations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Starting and running a business that allows her to make more profit that she can keep</a:t>
            </a: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Arial" panose="020B0604020202020204" pitchFamily="34" charset="0"/>
              </a:rPr>
              <a:t>Wants to know more about chicken farming or growing medicinal plants, but would also like help with other ideas about doing business</a:t>
            </a: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cs typeface="Arial" panose="020B0604020202020204" pitchFamily="34" charset="0"/>
              </a:rPr>
              <a:t>Study skills strengths and weaknesses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Well-organised, which she thinks is because she do several tasks every day (childcare, farm work, and making and selling hats)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Is inclined to take on too much time in completing work because she likes doing things effectively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dirty="0"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dirty="0"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cs typeface="Arial" panose="020B0604020202020204" pitchFamily="34" charset="0"/>
              </a:rPr>
              <a:t>Educational background and experiences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She did not attend school regularly and does not have a formal education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cs typeface="Arial" panose="020B0604020202020204" pitchFamily="34" charset="0"/>
              </a:rPr>
              <a:t>Has experience of working on family farm and running a small business that makes and sells palm hats to tourists in the cities</a:t>
            </a:r>
            <a:endParaRPr lang="en-GB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Name</a:t>
            </a:r>
            <a:r>
              <a:rPr lang="en-GB" dirty="0"/>
              <a:t>: Maria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248102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Age</a:t>
            </a:r>
            <a:r>
              <a:rPr lang="en-GB" dirty="0"/>
              <a:t>: 45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615449"/>
            <a:ext cx="339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Occupation</a:t>
            </a:r>
            <a:r>
              <a:rPr lang="en-GB" dirty="0"/>
              <a:t>: Works with husband on family farm and makes and sells palm hats to tourists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65157" y="2568659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First language</a:t>
            </a:r>
            <a:r>
              <a:rPr lang="en-GB" dirty="0"/>
              <a:t>: Spanish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465157" y="236371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3800" dirty="0">
                <a:solidFill>
                  <a:srgbClr val="009999"/>
                </a:solidFill>
                <a:cs typeface="Arial" panose="020B0604020202020204" pitchFamily="34" charset="0"/>
              </a:rPr>
              <a:t>Learner profile 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2862322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Study likes and dislikes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Enjoys face-to-face contact , but has been using social media recently to network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Prefers training that does not rely on reading a lot of material as she did not attend school regularly; enjoys watching images, videos and listen to audios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967871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Location</a:t>
            </a:r>
            <a:r>
              <a:rPr lang="en-GB" dirty="0"/>
              <a:t>: </a:t>
            </a:r>
            <a:r>
              <a:rPr lang="en-GB" dirty="0" err="1"/>
              <a:t>Caltapec</a:t>
            </a:r>
            <a:r>
              <a:rPr lang="en-GB" dirty="0"/>
              <a:t> region of Puebla, Mexico</a:t>
            </a:r>
          </a:p>
        </p:txBody>
      </p:sp>
    </p:spTree>
    <p:extLst>
      <p:ext uri="{BB962C8B-B14F-4D97-AF65-F5344CB8AC3E}">
        <p14:creationId xmlns:p14="http://schemas.microsoft.com/office/powerpoint/2010/main" val="953486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226EA64481C040A1FE7E8F6959F50F" ma:contentTypeVersion="13" ma:contentTypeDescription="Create a new document." ma:contentTypeScope="" ma:versionID="2891b130ea53c6fbd85f7af3377c9963">
  <xsd:schema xmlns:xsd="http://www.w3.org/2001/XMLSchema" xmlns:xs="http://www.w3.org/2001/XMLSchema" xmlns:p="http://schemas.microsoft.com/office/2006/metadata/properties" xmlns:ns3="ed9d2163-4fb3-4947-8bfd-454e8e6d4998" xmlns:ns4="66faaa41-a150-45c6-8224-a9a307be60d1" targetNamespace="http://schemas.microsoft.com/office/2006/metadata/properties" ma:root="true" ma:fieldsID="3bb2b76b4c33562c9a54d4ed1eb7617c" ns3:_="" ns4:_="">
    <xsd:import namespace="ed9d2163-4fb3-4947-8bfd-454e8e6d4998"/>
    <xsd:import namespace="66faaa41-a150-45c6-8224-a9a307be60d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9d2163-4fb3-4947-8bfd-454e8e6d49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faaa41-a150-45c6-8224-a9a307be60d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A2DBEB7-05C3-4CDE-AC9C-88E9F908D4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9d2163-4fb3-4947-8bfd-454e8e6d4998"/>
    <ds:schemaRef ds:uri="66faaa41-a150-45c6-8224-a9a307be60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549635-7C3C-492D-BDDB-6D0A1CEC69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47D36D-4987-46E8-82EE-E6A14183DC6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1221</Words>
  <Application>Microsoft Office PowerPoint</Application>
  <PresentationFormat>Widescreen</PresentationFormat>
  <Paragraphs>148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Ngoasong</dc:creator>
  <cp:lastModifiedBy>Anna.Page</cp:lastModifiedBy>
  <cp:revision>4</cp:revision>
  <dcterms:created xsi:type="dcterms:W3CDTF">2020-09-14T14:15:37Z</dcterms:created>
  <dcterms:modified xsi:type="dcterms:W3CDTF">2020-12-11T10:10:53Z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0x010100A7226EA64481C040A1FE7E8F6959F50F</vt:lpwstr>
  </property>
  <property fmtid="{D5CDD505-2E9C-101B-9397-08002B2CF9AE}" pid="3" name="TaxKeyword">
    <vt:lpwstr/>
  </property>
</Properties>
</file>