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9"/>
  </p:notesMasterIdLst>
  <p:sldIdLst>
    <p:sldId id="259" r:id="rId3"/>
    <p:sldId id="278" r:id="rId4"/>
    <p:sldId id="284" r:id="rId5"/>
    <p:sldId id="296" r:id="rId6"/>
    <p:sldId id="285" r:id="rId7"/>
    <p:sldId id="286" r:id="rId8"/>
    <p:sldId id="499" r:id="rId9"/>
    <p:sldId id="263" r:id="rId10"/>
    <p:sldId id="435" r:id="rId11"/>
    <p:sldId id="281" r:id="rId12"/>
    <p:sldId id="500" r:id="rId13"/>
    <p:sldId id="288" r:id="rId14"/>
    <p:sldId id="289" r:id="rId15"/>
    <p:sldId id="297" r:id="rId16"/>
    <p:sldId id="298" r:id="rId17"/>
    <p:sldId id="449" r:id="rId18"/>
    <p:sldId id="447" r:id="rId19"/>
    <p:sldId id="450" r:id="rId20"/>
    <p:sldId id="299" r:id="rId21"/>
    <p:sldId id="451" r:id="rId22"/>
    <p:sldId id="452" r:id="rId23"/>
    <p:sldId id="456" r:id="rId24"/>
    <p:sldId id="501" r:id="rId25"/>
    <p:sldId id="291" r:id="rId26"/>
    <p:sldId id="293" r:id="rId27"/>
    <p:sldId id="5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JXCd5TAlnnecodNbiFHTw==" hashData="P7ll80M4scw3ZxelpsjuCnJIsKbLUGIIoWe5XZxX5zeOXguA5s+byXD15KcutLjRPptjdC9cw1J9EN6DnkzUs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E1985-4190-B94A-D3CB-2332BD0CCD42}" name="Jake Stockman" initials="JS" userId="S::Jake.Stockman@wri.org::e765f006-40b6-47f9-80ef-b2efbe4f0420" providerId="AD"/>
  <p188:author id="{98379988-14FB-421A-80BA-2788AE223211}" name="Tarannum Sahar" initials="TS" userId="S::tarannum.sahar@wri.org::0de6bb96-5c06-4cbd-ad83-c204a9b14a18" providerId="AD"/>
  <p188:author id="{BFA7FB96-1A45-5BF9-91AD-2B3ABCC1B342}" name="Dimitrios Mentis" initials="DM" userId="S::dimitrios.mentis@wri.org::7d8dbe01-18cf-4f50-88d7-705f50a3f0a3" providerId="AD"/>
  <p188:author id="{B6187F99-94DF-0D7B-B55C-4656E02F8E64}" name="Tarannum Sahar" initials="TS" userId="S::Tarannum.Sahar@wri.org::0de6bb96-5c06-4cbd-ad83-c204a9b14a18" providerId="AD"/>
  <p188:author id="{65B1E9A0-977C-468C-EAA3-B9E8660D4742}" name="Santiago Sinclair-Lecaros" initials="SSL" userId="S::Santiago.Sinclair-Lecaros@wri.org::2c1cd6a7-a552-4bed-ad38-03f12e35d74e" providerId="AD"/>
  <p188:author id="{942957A3-117A-E72B-B580-4C131F6C6292}" name="Jake Stockman" initials="JS" userId="S::jake.stockman@wri.org::e765f006-40b6-47f9-80ef-b2efbe4f0420" providerId="AD"/>
  <p188:author id="{146D22CC-F8CC-C8D9-30B0-BE460F68F6FF}" name="Dimitrios Mentis" initials="DM" userId="S::Dimitrios.Mentis@wri.org::7d8dbe01-18cf-4f50-88d7-705f50a3f0a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15B7A-A39E-4857-9632-0722C38CC261}" v="2" dt="2023-10-18T14:35:26.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8122" autoAdjust="0"/>
  </p:normalViewPr>
  <p:slideViewPr>
    <p:cSldViewPr snapToGrid="0">
      <p:cViewPr varScale="1">
        <p:scale>
          <a:sx n="107" d="100"/>
          <a:sy n="107" d="100"/>
        </p:scale>
        <p:origin x="976" y="1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e Stockman" userId="e765f006-40b6-47f9-80ef-b2efbe4f0420" providerId="ADAL" clId="{9EFB74E5-1EAA-4037-A652-CF7CF358D79C}"/>
    <pc:docChg chg="">
      <pc:chgData name="Jake Stockman" userId="e765f006-40b6-47f9-80ef-b2efbe4f0420" providerId="ADAL" clId="{9EFB74E5-1EAA-4037-A652-CF7CF358D79C}" dt="2023-10-11T14:08:12.873" v="0"/>
      <pc:docMkLst>
        <pc:docMk/>
      </pc:docMkLst>
      <pc:sldChg chg="delCm">
        <pc:chgData name="Jake Stockman" userId="e765f006-40b6-47f9-80ef-b2efbe4f0420" providerId="ADAL" clId="{9EFB74E5-1EAA-4037-A652-CF7CF358D79C}" dt="2023-10-11T14:08:12.873" v="0"/>
        <pc:sldMkLst>
          <pc:docMk/>
          <pc:sldMk cId="2559802330" sldId="25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559802330" sldId="257"/>
                <pc2:cmMk id="{BE66E3B9-A58C-4ED6-9EA7-13FF705BDA81}"/>
              </pc2:cmMkLst>
            </pc226:cmChg>
          </p:ext>
        </pc:extLst>
      </pc:sldChg>
      <pc:sldChg chg="delCm">
        <pc:chgData name="Jake Stockman" userId="e765f006-40b6-47f9-80ef-b2efbe4f0420" providerId="ADAL" clId="{9EFB74E5-1EAA-4037-A652-CF7CF358D79C}" dt="2023-10-11T14:08:12.873" v="0"/>
        <pc:sldMkLst>
          <pc:docMk/>
          <pc:sldMk cId="348628638" sldId="263"/>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48628638" sldId="263"/>
                <pc2:cmMk id="{970B4156-F5D8-4181-BF2A-E250B27F67FE}"/>
              </pc2:cmMkLst>
            </pc226:cmChg>
          </p:ext>
        </pc:extLst>
      </pc:sldChg>
      <pc:sldChg chg="delCm">
        <pc:chgData name="Jake Stockman" userId="e765f006-40b6-47f9-80ef-b2efbe4f0420" providerId="ADAL" clId="{9EFB74E5-1EAA-4037-A652-CF7CF358D79C}" dt="2023-10-11T14:08:12.873" v="0"/>
        <pc:sldMkLst>
          <pc:docMk/>
          <pc:sldMk cId="1100667116" sldId="289"/>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00667116" sldId="289"/>
                <pc2:cmMk id="{6CF15E2E-F50F-480A-B1EC-C5051180DDF4}"/>
              </pc2:cmMkLst>
            </pc226:cmChg>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00667116" sldId="289"/>
                <pc2:cmMk id="{3CCDF1C2-E267-474D-BF54-8DFAAA8FE0B5}"/>
              </pc2:cmMkLst>
            </pc226:cmChg>
          </p:ext>
        </pc:extLst>
      </pc:sldChg>
      <pc:sldChg chg="delCm">
        <pc:chgData name="Jake Stockman" userId="e765f006-40b6-47f9-80ef-b2efbe4f0420" providerId="ADAL" clId="{9EFB74E5-1EAA-4037-A652-CF7CF358D79C}" dt="2023-10-11T14:08:12.873" v="0"/>
        <pc:sldMkLst>
          <pc:docMk/>
          <pc:sldMk cId="2565787589" sldId="29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565787589" sldId="292"/>
                <pc2:cmMk id="{8310EF91-8F3E-45D0-9199-5B08A24D99C8}"/>
              </pc2:cmMkLst>
            </pc226:cmChg>
          </p:ext>
        </pc:extLst>
      </pc:sldChg>
      <pc:sldChg chg="delCm">
        <pc:chgData name="Jake Stockman" userId="e765f006-40b6-47f9-80ef-b2efbe4f0420" providerId="ADAL" clId="{9EFB74E5-1EAA-4037-A652-CF7CF358D79C}" dt="2023-10-11T14:08:12.873" v="0"/>
        <pc:sldMkLst>
          <pc:docMk/>
          <pc:sldMk cId="1187147131" sldId="29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87147131" sldId="297"/>
                <pc2:cmMk id="{C3D6785E-8AC0-4D03-90F6-B92FCF4D521D}"/>
              </pc2:cmMkLst>
            </pc226:cmChg>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187147131" sldId="297"/>
                <pc2:cmMk id="{EF828B85-5BC4-47E6-8517-6B02F00894AA}"/>
              </pc2:cmMkLst>
            </pc226:cmChg>
          </p:ext>
        </pc:extLst>
      </pc:sldChg>
      <pc:sldChg chg="delCm">
        <pc:chgData name="Jake Stockman" userId="e765f006-40b6-47f9-80ef-b2efbe4f0420" providerId="ADAL" clId="{9EFB74E5-1EAA-4037-A652-CF7CF358D79C}" dt="2023-10-11T14:08:12.873" v="0"/>
        <pc:sldMkLst>
          <pc:docMk/>
          <pc:sldMk cId="2340478601" sldId="298"/>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340478601" sldId="298"/>
                <pc2:cmMk id="{F1F72B62-5D03-458E-B615-55D5B1786176}"/>
              </pc2:cmMkLst>
            </pc226:cmChg>
          </p:ext>
        </pc:extLst>
      </pc:sldChg>
      <pc:sldChg chg="delCm">
        <pc:chgData name="Jake Stockman" userId="e765f006-40b6-47f9-80ef-b2efbe4f0420" providerId="ADAL" clId="{9EFB74E5-1EAA-4037-A652-CF7CF358D79C}" dt="2023-10-11T14:08:12.873" v="0"/>
        <pc:sldMkLst>
          <pc:docMk/>
          <pc:sldMk cId="2970512174" sldId="299"/>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970512174" sldId="299"/>
                <pc2:cmMk id="{8238DCA1-833E-49E6-86A9-72BB0B2234ED}"/>
              </pc2:cmMkLst>
            </pc226:cmChg>
          </p:ext>
        </pc:extLst>
      </pc:sldChg>
      <pc:sldChg chg="delCm">
        <pc:chgData name="Jake Stockman" userId="e765f006-40b6-47f9-80ef-b2efbe4f0420" providerId="ADAL" clId="{9EFB74E5-1EAA-4037-A652-CF7CF358D79C}" dt="2023-10-11T14:08:12.873" v="0"/>
        <pc:sldMkLst>
          <pc:docMk/>
          <pc:sldMk cId="1936060391" sldId="30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936060391" sldId="302"/>
                <pc2:cmMk id="{70A90026-A1F1-4C7F-A557-BA81434C675A}"/>
              </pc2:cmMkLst>
            </pc226:cmChg>
          </p:ext>
        </pc:extLst>
      </pc:sldChg>
      <pc:sldChg chg="delCm">
        <pc:chgData name="Jake Stockman" userId="e765f006-40b6-47f9-80ef-b2efbe4f0420" providerId="ADAL" clId="{9EFB74E5-1EAA-4037-A652-CF7CF358D79C}" dt="2023-10-11T14:08:12.873" v="0"/>
        <pc:sldMkLst>
          <pc:docMk/>
          <pc:sldMk cId="2918850186" sldId="314"/>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918850186" sldId="314"/>
                <pc2:cmMk id="{FAAED699-71AD-4CD9-89F9-408DD3A42734}"/>
              </pc2:cmMkLst>
            </pc226:cmChg>
          </p:ext>
        </pc:extLst>
      </pc:sldChg>
      <pc:sldChg chg="delCm">
        <pc:chgData name="Jake Stockman" userId="e765f006-40b6-47f9-80ef-b2efbe4f0420" providerId="ADAL" clId="{9EFB74E5-1EAA-4037-A652-CF7CF358D79C}" dt="2023-10-11T14:08:12.873" v="0"/>
        <pc:sldMkLst>
          <pc:docMk/>
          <pc:sldMk cId="862374165" sldId="316"/>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862374165" sldId="316"/>
                <pc2:cmMk id="{15801F7C-3A4A-4872-A383-ACF6E6EFAFF0}"/>
              </pc2:cmMkLst>
            </pc226:cmChg>
          </p:ext>
        </pc:extLst>
      </pc:sldChg>
      <pc:sldChg chg="delCm">
        <pc:chgData name="Jake Stockman" userId="e765f006-40b6-47f9-80ef-b2efbe4f0420" providerId="ADAL" clId="{9EFB74E5-1EAA-4037-A652-CF7CF358D79C}" dt="2023-10-11T14:08:12.873" v="0"/>
        <pc:sldMkLst>
          <pc:docMk/>
          <pc:sldMk cId="3258617831" sldId="326"/>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258617831" sldId="326"/>
                <pc2:cmMk id="{E3664668-64D0-4184-A6BE-5D4C8CFBC5F6}"/>
              </pc2:cmMkLst>
            </pc226:cmChg>
          </p:ext>
        </pc:extLst>
      </pc:sldChg>
      <pc:sldChg chg="delCm">
        <pc:chgData name="Jake Stockman" userId="e765f006-40b6-47f9-80ef-b2efbe4f0420" providerId="ADAL" clId="{9EFB74E5-1EAA-4037-A652-CF7CF358D79C}" dt="2023-10-11T14:08:12.873" v="0"/>
        <pc:sldMkLst>
          <pc:docMk/>
          <pc:sldMk cId="1225531392" sldId="343"/>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225531392" sldId="343"/>
                <pc2:cmMk id="{0010B6F6-2EC0-4D49-BA6C-DB71F2368D7D}"/>
              </pc2:cmMkLst>
            </pc226:cmChg>
          </p:ext>
        </pc:extLst>
      </pc:sldChg>
      <pc:sldChg chg="delCm">
        <pc:chgData name="Jake Stockman" userId="e765f006-40b6-47f9-80ef-b2efbe4f0420" providerId="ADAL" clId="{9EFB74E5-1EAA-4037-A652-CF7CF358D79C}" dt="2023-10-11T14:08:12.873" v="0"/>
        <pc:sldMkLst>
          <pc:docMk/>
          <pc:sldMk cId="3932749511" sldId="363"/>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932749511" sldId="363"/>
                <pc2:cmMk id="{CFDA8925-A279-41FE-B782-CA48E7C8E9F3}"/>
              </pc2:cmMkLst>
            </pc226:cmChg>
          </p:ext>
        </pc:extLst>
      </pc:sldChg>
      <pc:sldChg chg="delCm">
        <pc:chgData name="Jake Stockman" userId="e765f006-40b6-47f9-80ef-b2efbe4f0420" providerId="ADAL" clId="{9EFB74E5-1EAA-4037-A652-CF7CF358D79C}" dt="2023-10-11T14:08:12.873" v="0"/>
        <pc:sldMkLst>
          <pc:docMk/>
          <pc:sldMk cId="2596963168" sldId="37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596963168" sldId="372"/>
                <pc2:cmMk id="{32B0A593-589D-4770-A6D4-D8033A5E53DE}"/>
              </pc2:cmMkLst>
            </pc226:cmChg>
          </p:ext>
        </pc:extLst>
      </pc:sldChg>
      <pc:sldChg chg="delCm">
        <pc:chgData name="Jake Stockman" userId="e765f006-40b6-47f9-80ef-b2efbe4f0420" providerId="ADAL" clId="{9EFB74E5-1EAA-4037-A652-CF7CF358D79C}" dt="2023-10-11T14:08:12.873" v="0"/>
        <pc:sldMkLst>
          <pc:docMk/>
          <pc:sldMk cId="3202568960" sldId="388"/>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202568960" sldId="388"/>
                <pc2:cmMk id="{FC4E9579-DEC6-4BDC-AD7A-4CD885A7C32A}"/>
              </pc2:cmMkLst>
            </pc226:cmChg>
          </p:ext>
        </pc:extLst>
      </pc:sldChg>
      <pc:sldChg chg="delCm">
        <pc:chgData name="Jake Stockman" userId="e765f006-40b6-47f9-80ef-b2efbe4f0420" providerId="ADAL" clId="{9EFB74E5-1EAA-4037-A652-CF7CF358D79C}" dt="2023-10-11T14:08:12.873" v="0"/>
        <pc:sldMkLst>
          <pc:docMk/>
          <pc:sldMk cId="3465083636" sldId="435"/>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465083636" sldId="435"/>
                <pc2:cmMk id="{455C583C-D3F2-415B-8BD0-247F583CAC2C}"/>
              </pc2:cmMkLst>
            </pc226:cmChg>
          </p:ext>
        </pc:extLst>
      </pc:sldChg>
      <pc:sldChg chg="delCm">
        <pc:chgData name="Jake Stockman" userId="e765f006-40b6-47f9-80ef-b2efbe4f0420" providerId="ADAL" clId="{9EFB74E5-1EAA-4037-A652-CF7CF358D79C}" dt="2023-10-11T14:08:12.873" v="0"/>
        <pc:sldMkLst>
          <pc:docMk/>
          <pc:sldMk cId="2613702248" sldId="436"/>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613702248" sldId="436"/>
                <pc2:cmMk id="{6E036D97-DE2C-476D-B5DF-9AF1B106DCB0}"/>
              </pc2:cmMkLst>
            </pc226:cmChg>
          </p:ext>
        </pc:extLst>
      </pc:sldChg>
      <pc:sldChg chg="delCm">
        <pc:chgData name="Jake Stockman" userId="e765f006-40b6-47f9-80ef-b2efbe4f0420" providerId="ADAL" clId="{9EFB74E5-1EAA-4037-A652-CF7CF358D79C}" dt="2023-10-11T14:08:12.873" v="0"/>
        <pc:sldMkLst>
          <pc:docMk/>
          <pc:sldMk cId="1865550045" sldId="43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865550045" sldId="437"/>
                <pc2:cmMk id="{414AD390-C530-496D-BE61-8A960734EE15}"/>
              </pc2:cmMkLst>
            </pc226:cmChg>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1865550045" sldId="437"/>
                <pc2:cmMk id="{AA37C6C9-767C-4F96-A7EA-1E19ACC31CFF}"/>
              </pc2:cmMkLst>
            </pc226:cmChg>
          </p:ext>
        </pc:extLst>
      </pc:sldChg>
      <pc:sldChg chg="delCm">
        <pc:chgData name="Jake Stockman" userId="e765f006-40b6-47f9-80ef-b2efbe4f0420" providerId="ADAL" clId="{9EFB74E5-1EAA-4037-A652-CF7CF358D79C}" dt="2023-10-11T14:08:12.873" v="0"/>
        <pc:sldMkLst>
          <pc:docMk/>
          <pc:sldMk cId="3937864070" sldId="447"/>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937864070" sldId="447"/>
                <pc2:cmMk id="{9CBB45B5-4869-49FC-8E85-E1B36094FA0C}"/>
              </pc2:cmMkLst>
            </pc226:cmChg>
          </p:ext>
        </pc:extLst>
      </pc:sldChg>
      <pc:sldChg chg="delCm">
        <pc:chgData name="Jake Stockman" userId="e765f006-40b6-47f9-80ef-b2efbe4f0420" providerId="ADAL" clId="{9EFB74E5-1EAA-4037-A652-CF7CF358D79C}" dt="2023-10-11T14:08:12.873" v="0"/>
        <pc:sldMkLst>
          <pc:docMk/>
          <pc:sldMk cId="2400703955" sldId="47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2400703955" sldId="472"/>
                <pc2:cmMk id="{2546388B-22B6-4896-9D02-5E91C896F967}"/>
              </pc2:cmMkLst>
            </pc226:cmChg>
          </p:ext>
        </pc:extLst>
      </pc:sldChg>
      <pc:sldChg chg="delCm">
        <pc:chgData name="Jake Stockman" userId="e765f006-40b6-47f9-80ef-b2efbe4f0420" providerId="ADAL" clId="{9EFB74E5-1EAA-4037-A652-CF7CF358D79C}" dt="2023-10-11T14:08:12.873" v="0"/>
        <pc:sldMkLst>
          <pc:docMk/>
          <pc:sldMk cId="513107105" sldId="474"/>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513107105" sldId="474"/>
                <pc2:cmMk id="{CFEFA1FE-9E58-44A1-ADB9-8212786FF8C3}"/>
              </pc2:cmMkLst>
            </pc226:cmChg>
          </p:ext>
        </pc:extLst>
      </pc:sldChg>
      <pc:sldChg chg="delCm">
        <pc:chgData name="Jake Stockman" userId="e765f006-40b6-47f9-80ef-b2efbe4f0420" providerId="ADAL" clId="{9EFB74E5-1EAA-4037-A652-CF7CF358D79C}" dt="2023-10-11T14:08:12.873" v="0"/>
        <pc:sldMkLst>
          <pc:docMk/>
          <pc:sldMk cId="3323963098" sldId="482"/>
        </pc:sldMkLst>
        <pc:extLst>
          <p:ext xmlns:p="http://schemas.openxmlformats.org/presentationml/2006/main" uri="{D6D511B9-2390-475A-947B-AFAB55BFBCF1}">
            <pc226:cmChg xmlns:pc226="http://schemas.microsoft.com/office/powerpoint/2022/06/main/command" chg="del">
              <pc226:chgData name="Jake Stockman" userId="e765f006-40b6-47f9-80ef-b2efbe4f0420" providerId="ADAL" clId="{9EFB74E5-1EAA-4037-A652-CF7CF358D79C}" dt="2023-10-11T14:08:12.873" v="0"/>
              <pc2:cmMkLst xmlns:pc2="http://schemas.microsoft.com/office/powerpoint/2019/9/main/command">
                <pc:docMk/>
                <pc:sldMk cId="3323963098" sldId="482"/>
                <pc2:cmMk id="{D23D372F-020C-4D66-9394-3FD167999FDA}"/>
              </pc2:cmMkLst>
            </pc226:cmChg>
          </p:ext>
        </pc:extLst>
      </pc:sldChg>
    </pc:docChg>
  </pc:docChgLst>
  <pc:docChgLst>
    <pc:chgData name="Helena Walters" userId="0082c520-c2c8-4944-9e5a-2aa07d58029d" providerId="ADAL" clId="{D3315B7A-A39E-4857-9632-0722C38CC261}"/>
    <pc:docChg chg="undo custSel addSld delSld modSld">
      <pc:chgData name="Helena Walters" userId="0082c520-c2c8-4944-9e5a-2aa07d58029d" providerId="ADAL" clId="{D3315B7A-A39E-4857-9632-0722C38CC261}" dt="2023-10-18T14:44:51.169" v="134" actId="313"/>
      <pc:docMkLst>
        <pc:docMk/>
      </pc:docMkLst>
      <pc:sldChg chg="del">
        <pc:chgData name="Helena Walters" userId="0082c520-c2c8-4944-9e5a-2aa07d58029d" providerId="ADAL" clId="{D3315B7A-A39E-4857-9632-0722C38CC261}" dt="2023-10-16T14:32:05.955" v="127" actId="47"/>
        <pc:sldMkLst>
          <pc:docMk/>
          <pc:sldMk cId="2021790191" sldId="256"/>
        </pc:sldMkLst>
      </pc:sldChg>
      <pc:sldChg chg="del">
        <pc:chgData name="Helena Walters" userId="0082c520-c2c8-4944-9e5a-2aa07d58029d" providerId="ADAL" clId="{D3315B7A-A39E-4857-9632-0722C38CC261}" dt="2023-10-16T15:56:31.467" v="129" actId="47"/>
        <pc:sldMkLst>
          <pc:docMk/>
          <pc:sldMk cId="2559802330" sldId="257"/>
        </pc:sldMkLst>
      </pc:sldChg>
      <pc:sldChg chg="add">
        <pc:chgData name="Helena Walters" userId="0082c520-c2c8-4944-9e5a-2aa07d58029d" providerId="ADAL" clId="{D3315B7A-A39E-4857-9632-0722C38CC261}" dt="2023-10-16T15:56:16.983" v="128"/>
        <pc:sldMkLst>
          <pc:docMk/>
          <pc:sldMk cId="1293533547" sldId="259"/>
        </pc:sldMkLst>
      </pc:sldChg>
      <pc:sldChg chg="add del">
        <pc:chgData name="Helena Walters" userId="0082c520-c2c8-4944-9e5a-2aa07d58029d" providerId="ADAL" clId="{D3315B7A-A39E-4857-9632-0722C38CC261}" dt="2023-10-18T14:35:44.756" v="133" actId="47"/>
        <pc:sldMkLst>
          <pc:docMk/>
          <pc:sldMk cId="3844424903" sldId="262"/>
        </pc:sldMkLst>
      </pc:sldChg>
      <pc:sldChg chg="del">
        <pc:chgData name="Helena Walters" userId="0082c520-c2c8-4944-9e5a-2aa07d58029d" providerId="ADAL" clId="{D3315B7A-A39E-4857-9632-0722C38CC261}" dt="2023-10-16T14:32:00.706" v="115" actId="47"/>
        <pc:sldMkLst>
          <pc:docMk/>
          <pc:sldMk cId="2565787589" sldId="292"/>
        </pc:sldMkLst>
      </pc:sldChg>
      <pc:sldChg chg="del">
        <pc:chgData name="Helena Walters" userId="0082c520-c2c8-4944-9e5a-2aa07d58029d" providerId="ADAL" clId="{D3315B7A-A39E-4857-9632-0722C38CC261}" dt="2023-10-16T14:31:59.340" v="111" actId="47"/>
        <pc:sldMkLst>
          <pc:docMk/>
          <pc:sldMk cId="1664204624" sldId="294"/>
        </pc:sldMkLst>
      </pc:sldChg>
      <pc:sldChg chg="del">
        <pc:chgData name="Helena Walters" userId="0082c520-c2c8-4944-9e5a-2aa07d58029d" providerId="ADAL" clId="{D3315B7A-A39E-4857-9632-0722C38CC261}" dt="2023-10-16T14:32:05.017" v="126" actId="47"/>
        <pc:sldMkLst>
          <pc:docMk/>
          <pc:sldMk cId="1231780438" sldId="300"/>
        </pc:sldMkLst>
      </pc:sldChg>
      <pc:sldChg chg="del">
        <pc:chgData name="Helena Walters" userId="0082c520-c2c8-4944-9e5a-2aa07d58029d" providerId="ADAL" clId="{D3315B7A-A39E-4857-9632-0722C38CC261}" dt="2023-10-16T14:32:04.414" v="125" actId="47"/>
        <pc:sldMkLst>
          <pc:docMk/>
          <pc:sldMk cId="2746861784" sldId="301"/>
        </pc:sldMkLst>
      </pc:sldChg>
      <pc:sldChg chg="del">
        <pc:chgData name="Helena Walters" userId="0082c520-c2c8-4944-9e5a-2aa07d58029d" providerId="ADAL" clId="{D3315B7A-A39E-4857-9632-0722C38CC261}" dt="2023-10-16T14:32:03.901" v="124" actId="47"/>
        <pc:sldMkLst>
          <pc:docMk/>
          <pc:sldMk cId="1936060391" sldId="302"/>
        </pc:sldMkLst>
      </pc:sldChg>
      <pc:sldChg chg="del">
        <pc:chgData name="Helena Walters" userId="0082c520-c2c8-4944-9e5a-2aa07d58029d" providerId="ADAL" clId="{D3315B7A-A39E-4857-9632-0722C38CC261}" dt="2023-10-16T14:31:48.294" v="74" actId="47"/>
        <pc:sldMkLst>
          <pc:docMk/>
          <pc:sldMk cId="1334711687" sldId="303"/>
        </pc:sldMkLst>
      </pc:sldChg>
      <pc:sldChg chg="del">
        <pc:chgData name="Helena Walters" userId="0082c520-c2c8-4944-9e5a-2aa07d58029d" providerId="ADAL" clId="{D3315B7A-A39E-4857-9632-0722C38CC261}" dt="2023-10-16T14:31:47.700" v="72" actId="47"/>
        <pc:sldMkLst>
          <pc:docMk/>
          <pc:sldMk cId="2133013035" sldId="304"/>
        </pc:sldMkLst>
      </pc:sldChg>
      <pc:sldChg chg="del">
        <pc:chgData name="Helena Walters" userId="0082c520-c2c8-4944-9e5a-2aa07d58029d" providerId="ADAL" clId="{D3315B7A-A39E-4857-9632-0722C38CC261}" dt="2023-10-16T14:31:48.996" v="76" actId="47"/>
        <pc:sldMkLst>
          <pc:docMk/>
          <pc:sldMk cId="3120028706" sldId="305"/>
        </pc:sldMkLst>
      </pc:sldChg>
      <pc:sldChg chg="del">
        <pc:chgData name="Helena Walters" userId="0082c520-c2c8-4944-9e5a-2aa07d58029d" providerId="ADAL" clId="{D3315B7A-A39E-4857-9632-0722C38CC261}" dt="2023-10-16T14:31:59.540" v="112" actId="47"/>
        <pc:sldMkLst>
          <pc:docMk/>
          <pc:sldMk cId="379639163" sldId="307"/>
        </pc:sldMkLst>
      </pc:sldChg>
      <pc:sldChg chg="del">
        <pc:chgData name="Helena Walters" userId="0082c520-c2c8-4944-9e5a-2aa07d58029d" providerId="ADAL" clId="{D3315B7A-A39E-4857-9632-0722C38CC261}" dt="2023-10-16T14:31:59.124" v="110" actId="47"/>
        <pc:sldMkLst>
          <pc:docMk/>
          <pc:sldMk cId="2036776934" sldId="308"/>
        </pc:sldMkLst>
      </pc:sldChg>
      <pc:sldChg chg="del">
        <pc:chgData name="Helena Walters" userId="0082c520-c2c8-4944-9e5a-2aa07d58029d" providerId="ADAL" clId="{D3315B7A-A39E-4857-9632-0722C38CC261}" dt="2023-10-16T14:31:58.722" v="108" actId="47"/>
        <pc:sldMkLst>
          <pc:docMk/>
          <pc:sldMk cId="473529035" sldId="309"/>
        </pc:sldMkLst>
      </pc:sldChg>
      <pc:sldChg chg="del">
        <pc:chgData name="Helena Walters" userId="0082c520-c2c8-4944-9e5a-2aa07d58029d" providerId="ADAL" clId="{D3315B7A-A39E-4857-9632-0722C38CC261}" dt="2023-10-16T14:31:58.321" v="106" actId="47"/>
        <pc:sldMkLst>
          <pc:docMk/>
          <pc:sldMk cId="3074161744" sldId="310"/>
        </pc:sldMkLst>
      </pc:sldChg>
      <pc:sldChg chg="del">
        <pc:chgData name="Helena Walters" userId="0082c520-c2c8-4944-9e5a-2aa07d58029d" providerId="ADAL" clId="{D3315B7A-A39E-4857-9632-0722C38CC261}" dt="2023-10-16T14:31:47.142" v="71" actId="47"/>
        <pc:sldMkLst>
          <pc:docMk/>
          <pc:sldMk cId="276535746" sldId="311"/>
        </pc:sldMkLst>
      </pc:sldChg>
      <pc:sldChg chg="del">
        <pc:chgData name="Helena Walters" userId="0082c520-c2c8-4944-9e5a-2aa07d58029d" providerId="ADAL" clId="{D3315B7A-A39E-4857-9632-0722C38CC261}" dt="2023-10-16T14:31:23.830" v="25" actId="47"/>
        <pc:sldMkLst>
          <pc:docMk/>
          <pc:sldMk cId="1302410313" sldId="312"/>
        </pc:sldMkLst>
      </pc:sldChg>
      <pc:sldChg chg="del">
        <pc:chgData name="Helena Walters" userId="0082c520-c2c8-4944-9e5a-2aa07d58029d" providerId="ADAL" clId="{D3315B7A-A39E-4857-9632-0722C38CC261}" dt="2023-10-16T14:32:03.637" v="123" actId="47"/>
        <pc:sldMkLst>
          <pc:docMk/>
          <pc:sldMk cId="2918850186" sldId="314"/>
        </pc:sldMkLst>
      </pc:sldChg>
      <pc:sldChg chg="del">
        <pc:chgData name="Helena Walters" userId="0082c520-c2c8-4944-9e5a-2aa07d58029d" providerId="ADAL" clId="{D3315B7A-A39E-4857-9632-0722C38CC261}" dt="2023-10-16T14:32:03.052" v="121" actId="47"/>
        <pc:sldMkLst>
          <pc:docMk/>
          <pc:sldMk cId="862374165" sldId="316"/>
        </pc:sldMkLst>
      </pc:sldChg>
      <pc:sldChg chg="del">
        <pc:chgData name="Helena Walters" userId="0082c520-c2c8-4944-9e5a-2aa07d58029d" providerId="ADAL" clId="{D3315B7A-A39E-4857-9632-0722C38CC261}" dt="2023-10-16T14:32:02.750" v="120" actId="47"/>
        <pc:sldMkLst>
          <pc:docMk/>
          <pc:sldMk cId="987440688" sldId="317"/>
        </pc:sldMkLst>
      </pc:sldChg>
      <pc:sldChg chg="del">
        <pc:chgData name="Helena Walters" userId="0082c520-c2c8-4944-9e5a-2aa07d58029d" providerId="ADAL" clId="{D3315B7A-A39E-4857-9632-0722C38CC261}" dt="2023-10-16T14:32:02.464" v="119" actId="47"/>
        <pc:sldMkLst>
          <pc:docMk/>
          <pc:sldMk cId="1840708362" sldId="318"/>
        </pc:sldMkLst>
      </pc:sldChg>
      <pc:sldChg chg="del">
        <pc:chgData name="Helena Walters" userId="0082c520-c2c8-4944-9e5a-2aa07d58029d" providerId="ADAL" clId="{D3315B7A-A39E-4857-9632-0722C38CC261}" dt="2023-10-16T14:32:02.163" v="118" actId="47"/>
        <pc:sldMkLst>
          <pc:docMk/>
          <pc:sldMk cId="1247439737" sldId="319"/>
        </pc:sldMkLst>
      </pc:sldChg>
      <pc:sldChg chg="del">
        <pc:chgData name="Helena Walters" userId="0082c520-c2c8-4944-9e5a-2aa07d58029d" providerId="ADAL" clId="{D3315B7A-A39E-4857-9632-0722C38CC261}" dt="2023-10-16T14:31:59.988" v="113" actId="47"/>
        <pc:sldMkLst>
          <pc:docMk/>
          <pc:sldMk cId="4069866521" sldId="321"/>
        </pc:sldMkLst>
      </pc:sldChg>
      <pc:sldChg chg="del">
        <pc:chgData name="Helena Walters" userId="0082c520-c2c8-4944-9e5a-2aa07d58029d" providerId="ADAL" clId="{D3315B7A-A39E-4857-9632-0722C38CC261}" dt="2023-10-16T14:31:58.923" v="109" actId="47"/>
        <pc:sldMkLst>
          <pc:docMk/>
          <pc:sldMk cId="1397803327" sldId="322"/>
        </pc:sldMkLst>
      </pc:sldChg>
      <pc:sldChg chg="del">
        <pc:chgData name="Helena Walters" userId="0082c520-c2c8-4944-9e5a-2aa07d58029d" providerId="ADAL" clId="{D3315B7A-A39E-4857-9632-0722C38CC261}" dt="2023-10-16T14:31:58.537" v="107" actId="47"/>
        <pc:sldMkLst>
          <pc:docMk/>
          <pc:sldMk cId="872444387" sldId="323"/>
        </pc:sldMkLst>
      </pc:sldChg>
      <pc:sldChg chg="del">
        <pc:chgData name="Helena Walters" userId="0082c520-c2c8-4944-9e5a-2aa07d58029d" providerId="ADAL" clId="{D3315B7A-A39E-4857-9632-0722C38CC261}" dt="2023-10-16T14:31:58.119" v="105" actId="47"/>
        <pc:sldMkLst>
          <pc:docMk/>
          <pc:sldMk cId="2259362681" sldId="325"/>
        </pc:sldMkLst>
      </pc:sldChg>
      <pc:sldChg chg="del">
        <pc:chgData name="Helena Walters" userId="0082c520-c2c8-4944-9e5a-2aa07d58029d" providerId="ADAL" clId="{D3315B7A-A39E-4857-9632-0722C38CC261}" dt="2023-10-16T14:31:57.920" v="104" actId="47"/>
        <pc:sldMkLst>
          <pc:docMk/>
          <pc:sldMk cId="3258617831" sldId="326"/>
        </pc:sldMkLst>
      </pc:sldChg>
      <pc:sldChg chg="del">
        <pc:chgData name="Helena Walters" userId="0082c520-c2c8-4944-9e5a-2aa07d58029d" providerId="ADAL" clId="{D3315B7A-A39E-4857-9632-0722C38CC261}" dt="2023-10-16T14:31:57.720" v="103" actId="47"/>
        <pc:sldMkLst>
          <pc:docMk/>
          <pc:sldMk cId="808056375" sldId="327"/>
        </pc:sldMkLst>
      </pc:sldChg>
      <pc:sldChg chg="del">
        <pc:chgData name="Helena Walters" userId="0082c520-c2c8-4944-9e5a-2aa07d58029d" providerId="ADAL" clId="{D3315B7A-A39E-4857-9632-0722C38CC261}" dt="2023-10-16T14:31:56.516" v="98" actId="47"/>
        <pc:sldMkLst>
          <pc:docMk/>
          <pc:sldMk cId="2145943518" sldId="328"/>
        </pc:sldMkLst>
      </pc:sldChg>
      <pc:sldChg chg="del">
        <pc:chgData name="Helena Walters" userId="0082c520-c2c8-4944-9e5a-2aa07d58029d" providerId="ADAL" clId="{D3315B7A-A39E-4857-9632-0722C38CC261}" dt="2023-10-16T14:31:56.158" v="97" actId="47"/>
        <pc:sldMkLst>
          <pc:docMk/>
          <pc:sldMk cId="636217886" sldId="330"/>
        </pc:sldMkLst>
      </pc:sldChg>
      <pc:sldChg chg="del">
        <pc:chgData name="Helena Walters" userId="0082c520-c2c8-4944-9e5a-2aa07d58029d" providerId="ADAL" clId="{D3315B7A-A39E-4857-9632-0722C38CC261}" dt="2023-10-16T14:31:55.794" v="96" actId="47"/>
        <pc:sldMkLst>
          <pc:docMk/>
          <pc:sldMk cId="1990208932" sldId="331"/>
        </pc:sldMkLst>
      </pc:sldChg>
      <pc:sldChg chg="del">
        <pc:chgData name="Helena Walters" userId="0082c520-c2c8-4944-9e5a-2aa07d58029d" providerId="ADAL" clId="{D3315B7A-A39E-4857-9632-0722C38CC261}" dt="2023-10-16T14:31:54.762" v="95" actId="47"/>
        <pc:sldMkLst>
          <pc:docMk/>
          <pc:sldMk cId="3643420466" sldId="332"/>
        </pc:sldMkLst>
      </pc:sldChg>
      <pc:sldChg chg="del">
        <pc:chgData name="Helena Walters" userId="0082c520-c2c8-4944-9e5a-2aa07d58029d" providerId="ADAL" clId="{D3315B7A-A39E-4857-9632-0722C38CC261}" dt="2023-10-16T14:31:54.476" v="94" actId="47"/>
        <pc:sldMkLst>
          <pc:docMk/>
          <pc:sldMk cId="1493291207" sldId="333"/>
        </pc:sldMkLst>
      </pc:sldChg>
      <pc:sldChg chg="del">
        <pc:chgData name="Helena Walters" userId="0082c520-c2c8-4944-9e5a-2aa07d58029d" providerId="ADAL" clId="{D3315B7A-A39E-4857-9632-0722C38CC261}" dt="2023-10-16T14:31:54.192" v="93" actId="47"/>
        <pc:sldMkLst>
          <pc:docMk/>
          <pc:sldMk cId="4234556089" sldId="334"/>
        </pc:sldMkLst>
      </pc:sldChg>
      <pc:sldChg chg="del">
        <pc:chgData name="Helena Walters" userId="0082c520-c2c8-4944-9e5a-2aa07d58029d" providerId="ADAL" clId="{D3315B7A-A39E-4857-9632-0722C38CC261}" dt="2023-10-16T14:31:53.958" v="92" actId="47"/>
        <pc:sldMkLst>
          <pc:docMk/>
          <pc:sldMk cId="1141086199" sldId="335"/>
        </pc:sldMkLst>
      </pc:sldChg>
      <pc:sldChg chg="del">
        <pc:chgData name="Helena Walters" userId="0082c520-c2c8-4944-9e5a-2aa07d58029d" providerId="ADAL" clId="{D3315B7A-A39E-4857-9632-0722C38CC261}" dt="2023-10-16T14:31:53.652" v="91" actId="47"/>
        <pc:sldMkLst>
          <pc:docMk/>
          <pc:sldMk cId="2784641447" sldId="336"/>
        </pc:sldMkLst>
      </pc:sldChg>
      <pc:sldChg chg="del">
        <pc:chgData name="Helena Walters" userId="0082c520-c2c8-4944-9e5a-2aa07d58029d" providerId="ADAL" clId="{D3315B7A-A39E-4857-9632-0722C38CC261}" dt="2023-10-16T14:31:53.336" v="90" actId="47"/>
        <pc:sldMkLst>
          <pc:docMk/>
          <pc:sldMk cId="2566050574" sldId="337"/>
        </pc:sldMkLst>
      </pc:sldChg>
      <pc:sldChg chg="del">
        <pc:chgData name="Helena Walters" userId="0082c520-c2c8-4944-9e5a-2aa07d58029d" providerId="ADAL" clId="{D3315B7A-A39E-4857-9632-0722C38CC261}" dt="2023-10-16T14:31:53.104" v="89" actId="47"/>
        <pc:sldMkLst>
          <pc:docMk/>
          <pc:sldMk cId="3576904471" sldId="338"/>
        </pc:sldMkLst>
      </pc:sldChg>
      <pc:sldChg chg="del">
        <pc:chgData name="Helena Walters" userId="0082c520-c2c8-4944-9e5a-2aa07d58029d" providerId="ADAL" clId="{D3315B7A-A39E-4857-9632-0722C38CC261}" dt="2023-10-16T14:31:52.487" v="87" actId="47"/>
        <pc:sldMkLst>
          <pc:docMk/>
          <pc:sldMk cId="2977627874" sldId="339"/>
        </pc:sldMkLst>
      </pc:sldChg>
      <pc:sldChg chg="del">
        <pc:chgData name="Helena Walters" userId="0082c520-c2c8-4944-9e5a-2aa07d58029d" providerId="ADAL" clId="{D3315B7A-A39E-4857-9632-0722C38CC261}" dt="2023-10-16T14:31:51.903" v="85" actId="47"/>
        <pc:sldMkLst>
          <pc:docMk/>
          <pc:sldMk cId="15368753" sldId="341"/>
        </pc:sldMkLst>
      </pc:sldChg>
      <pc:sldChg chg="del">
        <pc:chgData name="Helena Walters" userId="0082c520-c2c8-4944-9e5a-2aa07d58029d" providerId="ADAL" clId="{D3315B7A-A39E-4857-9632-0722C38CC261}" dt="2023-10-16T14:31:51.605" v="84" actId="47"/>
        <pc:sldMkLst>
          <pc:docMk/>
          <pc:sldMk cId="696354222" sldId="342"/>
        </pc:sldMkLst>
      </pc:sldChg>
      <pc:sldChg chg="del">
        <pc:chgData name="Helena Walters" userId="0082c520-c2c8-4944-9e5a-2aa07d58029d" providerId="ADAL" clId="{D3315B7A-A39E-4857-9632-0722C38CC261}" dt="2023-10-16T14:31:51.302" v="83" actId="47"/>
        <pc:sldMkLst>
          <pc:docMk/>
          <pc:sldMk cId="1225531392" sldId="343"/>
        </pc:sldMkLst>
      </pc:sldChg>
      <pc:sldChg chg="del">
        <pc:chgData name="Helena Walters" userId="0082c520-c2c8-4944-9e5a-2aa07d58029d" providerId="ADAL" clId="{D3315B7A-A39E-4857-9632-0722C38CC261}" dt="2023-10-16T14:31:51.007" v="82" actId="47"/>
        <pc:sldMkLst>
          <pc:docMk/>
          <pc:sldMk cId="3730955284" sldId="344"/>
        </pc:sldMkLst>
      </pc:sldChg>
      <pc:sldChg chg="del">
        <pc:chgData name="Helena Walters" userId="0082c520-c2c8-4944-9e5a-2aa07d58029d" providerId="ADAL" clId="{D3315B7A-A39E-4857-9632-0722C38CC261}" dt="2023-10-16T14:31:50.701" v="81" actId="47"/>
        <pc:sldMkLst>
          <pc:docMk/>
          <pc:sldMk cId="1524655740" sldId="345"/>
        </pc:sldMkLst>
      </pc:sldChg>
      <pc:sldChg chg="del">
        <pc:chgData name="Helena Walters" userId="0082c520-c2c8-4944-9e5a-2aa07d58029d" providerId="ADAL" clId="{D3315B7A-A39E-4857-9632-0722C38CC261}" dt="2023-10-16T14:31:50.416" v="80" actId="47"/>
        <pc:sldMkLst>
          <pc:docMk/>
          <pc:sldMk cId="3452005003" sldId="346"/>
        </pc:sldMkLst>
      </pc:sldChg>
      <pc:sldChg chg="del">
        <pc:chgData name="Helena Walters" userId="0082c520-c2c8-4944-9e5a-2aa07d58029d" providerId="ADAL" clId="{D3315B7A-A39E-4857-9632-0722C38CC261}" dt="2023-10-16T14:31:50.052" v="79" actId="47"/>
        <pc:sldMkLst>
          <pc:docMk/>
          <pc:sldMk cId="353701589" sldId="348"/>
        </pc:sldMkLst>
      </pc:sldChg>
      <pc:sldChg chg="del">
        <pc:chgData name="Helena Walters" userId="0082c520-c2c8-4944-9e5a-2aa07d58029d" providerId="ADAL" clId="{D3315B7A-A39E-4857-9632-0722C38CC261}" dt="2023-10-16T14:31:49.716" v="78" actId="47"/>
        <pc:sldMkLst>
          <pc:docMk/>
          <pc:sldMk cId="4172091709" sldId="349"/>
        </pc:sldMkLst>
      </pc:sldChg>
      <pc:sldChg chg="del">
        <pc:chgData name="Helena Walters" userId="0082c520-c2c8-4944-9e5a-2aa07d58029d" providerId="ADAL" clId="{D3315B7A-A39E-4857-9632-0722C38CC261}" dt="2023-10-16T14:31:49.350" v="77" actId="47"/>
        <pc:sldMkLst>
          <pc:docMk/>
          <pc:sldMk cId="1547711372" sldId="350"/>
        </pc:sldMkLst>
      </pc:sldChg>
      <pc:sldChg chg="del">
        <pc:chgData name="Helena Walters" userId="0082c520-c2c8-4944-9e5a-2aa07d58029d" providerId="ADAL" clId="{D3315B7A-A39E-4857-9632-0722C38CC261}" dt="2023-10-16T14:31:48.664" v="75" actId="47"/>
        <pc:sldMkLst>
          <pc:docMk/>
          <pc:sldMk cId="4045105311" sldId="351"/>
        </pc:sldMkLst>
      </pc:sldChg>
      <pc:sldChg chg="del">
        <pc:chgData name="Helena Walters" userId="0082c520-c2c8-4944-9e5a-2aa07d58029d" providerId="ADAL" clId="{D3315B7A-A39E-4857-9632-0722C38CC261}" dt="2023-10-16T14:31:48.008" v="73" actId="47"/>
        <pc:sldMkLst>
          <pc:docMk/>
          <pc:sldMk cId="3570116059" sldId="352"/>
        </pc:sldMkLst>
      </pc:sldChg>
      <pc:sldChg chg="del">
        <pc:chgData name="Helena Walters" userId="0082c520-c2c8-4944-9e5a-2aa07d58029d" providerId="ADAL" clId="{D3315B7A-A39E-4857-9632-0722C38CC261}" dt="2023-10-16T14:31:46.836" v="70" actId="47"/>
        <pc:sldMkLst>
          <pc:docMk/>
          <pc:sldMk cId="273523332" sldId="354"/>
        </pc:sldMkLst>
      </pc:sldChg>
      <pc:sldChg chg="del">
        <pc:chgData name="Helena Walters" userId="0082c520-c2c8-4944-9e5a-2aa07d58029d" providerId="ADAL" clId="{D3315B7A-A39E-4857-9632-0722C38CC261}" dt="2023-10-16T14:31:46.588" v="69" actId="47"/>
        <pc:sldMkLst>
          <pc:docMk/>
          <pc:sldMk cId="2371803528" sldId="355"/>
        </pc:sldMkLst>
      </pc:sldChg>
      <pc:sldChg chg="del">
        <pc:chgData name="Helena Walters" userId="0082c520-c2c8-4944-9e5a-2aa07d58029d" providerId="ADAL" clId="{D3315B7A-A39E-4857-9632-0722C38CC261}" dt="2023-10-16T14:31:46.234" v="68" actId="47"/>
        <pc:sldMkLst>
          <pc:docMk/>
          <pc:sldMk cId="1716952813" sldId="356"/>
        </pc:sldMkLst>
      </pc:sldChg>
      <pc:sldChg chg="del">
        <pc:chgData name="Helena Walters" userId="0082c520-c2c8-4944-9e5a-2aa07d58029d" providerId="ADAL" clId="{D3315B7A-A39E-4857-9632-0722C38CC261}" dt="2023-10-16T14:31:45.918" v="67" actId="47"/>
        <pc:sldMkLst>
          <pc:docMk/>
          <pc:sldMk cId="3846589400" sldId="357"/>
        </pc:sldMkLst>
      </pc:sldChg>
      <pc:sldChg chg="del">
        <pc:chgData name="Helena Walters" userId="0082c520-c2c8-4944-9e5a-2aa07d58029d" providerId="ADAL" clId="{D3315B7A-A39E-4857-9632-0722C38CC261}" dt="2023-10-16T14:31:45.185" v="66" actId="47"/>
        <pc:sldMkLst>
          <pc:docMk/>
          <pc:sldMk cId="1689164316" sldId="358"/>
        </pc:sldMkLst>
      </pc:sldChg>
      <pc:sldChg chg="del">
        <pc:chgData name="Helena Walters" userId="0082c520-c2c8-4944-9e5a-2aa07d58029d" providerId="ADAL" clId="{D3315B7A-A39E-4857-9632-0722C38CC261}" dt="2023-10-16T14:31:44.852" v="65" actId="47"/>
        <pc:sldMkLst>
          <pc:docMk/>
          <pc:sldMk cId="4052285299" sldId="359"/>
        </pc:sldMkLst>
      </pc:sldChg>
      <pc:sldChg chg="del">
        <pc:chgData name="Helena Walters" userId="0082c520-c2c8-4944-9e5a-2aa07d58029d" providerId="ADAL" clId="{D3315B7A-A39E-4857-9632-0722C38CC261}" dt="2023-10-16T14:31:44.514" v="64" actId="47"/>
        <pc:sldMkLst>
          <pc:docMk/>
          <pc:sldMk cId="319850362" sldId="360"/>
        </pc:sldMkLst>
      </pc:sldChg>
      <pc:sldChg chg="del">
        <pc:chgData name="Helena Walters" userId="0082c520-c2c8-4944-9e5a-2aa07d58029d" providerId="ADAL" clId="{D3315B7A-A39E-4857-9632-0722C38CC261}" dt="2023-10-16T14:31:43.807" v="62" actId="47"/>
        <pc:sldMkLst>
          <pc:docMk/>
          <pc:sldMk cId="3932749511" sldId="363"/>
        </pc:sldMkLst>
      </pc:sldChg>
      <pc:sldChg chg="del">
        <pc:chgData name="Helena Walters" userId="0082c520-c2c8-4944-9e5a-2aa07d58029d" providerId="ADAL" clId="{D3315B7A-A39E-4857-9632-0722C38CC261}" dt="2023-10-16T14:31:34.391" v="47" actId="47"/>
        <pc:sldMkLst>
          <pc:docMk/>
          <pc:sldMk cId="4031643201" sldId="369"/>
        </pc:sldMkLst>
      </pc:sldChg>
      <pc:sldChg chg="del">
        <pc:chgData name="Helena Walters" userId="0082c520-c2c8-4944-9e5a-2aa07d58029d" providerId="ADAL" clId="{D3315B7A-A39E-4857-9632-0722C38CC261}" dt="2023-10-16T14:31:33.318" v="46" actId="47"/>
        <pc:sldMkLst>
          <pc:docMk/>
          <pc:sldMk cId="3942251443" sldId="370"/>
        </pc:sldMkLst>
      </pc:sldChg>
      <pc:sldChg chg="del">
        <pc:chgData name="Helena Walters" userId="0082c520-c2c8-4944-9e5a-2aa07d58029d" providerId="ADAL" clId="{D3315B7A-A39E-4857-9632-0722C38CC261}" dt="2023-10-16T14:31:32.134" v="45" actId="47"/>
        <pc:sldMkLst>
          <pc:docMk/>
          <pc:sldMk cId="1691649924" sldId="371"/>
        </pc:sldMkLst>
      </pc:sldChg>
      <pc:sldChg chg="del">
        <pc:chgData name="Helena Walters" userId="0082c520-c2c8-4944-9e5a-2aa07d58029d" providerId="ADAL" clId="{D3315B7A-A39E-4857-9632-0722C38CC261}" dt="2023-10-16T14:31:30.034" v="43" actId="47"/>
        <pc:sldMkLst>
          <pc:docMk/>
          <pc:sldMk cId="2596963168" sldId="372"/>
        </pc:sldMkLst>
      </pc:sldChg>
      <pc:sldChg chg="del">
        <pc:chgData name="Helena Walters" userId="0082c520-c2c8-4944-9e5a-2aa07d58029d" providerId="ADAL" clId="{D3315B7A-A39E-4857-9632-0722C38CC261}" dt="2023-10-16T14:31:29.707" v="42" actId="47"/>
        <pc:sldMkLst>
          <pc:docMk/>
          <pc:sldMk cId="586192986" sldId="373"/>
        </pc:sldMkLst>
      </pc:sldChg>
      <pc:sldChg chg="del">
        <pc:chgData name="Helena Walters" userId="0082c520-c2c8-4944-9e5a-2aa07d58029d" providerId="ADAL" clId="{D3315B7A-A39E-4857-9632-0722C38CC261}" dt="2023-10-16T14:31:29.207" v="41" actId="47"/>
        <pc:sldMkLst>
          <pc:docMk/>
          <pc:sldMk cId="3576370829" sldId="374"/>
        </pc:sldMkLst>
      </pc:sldChg>
      <pc:sldChg chg="del">
        <pc:chgData name="Helena Walters" userId="0082c520-c2c8-4944-9e5a-2aa07d58029d" providerId="ADAL" clId="{D3315B7A-A39E-4857-9632-0722C38CC261}" dt="2023-10-16T14:31:28.842" v="40" actId="47"/>
        <pc:sldMkLst>
          <pc:docMk/>
          <pc:sldMk cId="1055861884" sldId="375"/>
        </pc:sldMkLst>
      </pc:sldChg>
      <pc:sldChg chg="del">
        <pc:chgData name="Helena Walters" userId="0082c520-c2c8-4944-9e5a-2aa07d58029d" providerId="ADAL" clId="{D3315B7A-A39E-4857-9632-0722C38CC261}" dt="2023-10-16T14:31:28.505" v="39" actId="47"/>
        <pc:sldMkLst>
          <pc:docMk/>
          <pc:sldMk cId="4181917128" sldId="376"/>
        </pc:sldMkLst>
      </pc:sldChg>
      <pc:sldChg chg="del">
        <pc:chgData name="Helena Walters" userId="0082c520-c2c8-4944-9e5a-2aa07d58029d" providerId="ADAL" clId="{D3315B7A-A39E-4857-9632-0722C38CC261}" dt="2023-10-16T14:31:28.171" v="38" actId="47"/>
        <pc:sldMkLst>
          <pc:docMk/>
          <pc:sldMk cId="426476351" sldId="377"/>
        </pc:sldMkLst>
      </pc:sldChg>
      <pc:sldChg chg="del">
        <pc:chgData name="Helena Walters" userId="0082c520-c2c8-4944-9e5a-2aa07d58029d" providerId="ADAL" clId="{D3315B7A-A39E-4857-9632-0722C38CC261}" dt="2023-10-16T14:31:27.840" v="37" actId="47"/>
        <pc:sldMkLst>
          <pc:docMk/>
          <pc:sldMk cId="1501806106" sldId="378"/>
        </pc:sldMkLst>
      </pc:sldChg>
      <pc:sldChg chg="del">
        <pc:chgData name="Helena Walters" userId="0082c520-c2c8-4944-9e5a-2aa07d58029d" providerId="ADAL" clId="{D3315B7A-A39E-4857-9632-0722C38CC261}" dt="2023-10-16T14:31:27.501" v="36" actId="47"/>
        <pc:sldMkLst>
          <pc:docMk/>
          <pc:sldMk cId="1954919219" sldId="379"/>
        </pc:sldMkLst>
      </pc:sldChg>
      <pc:sldChg chg="del">
        <pc:chgData name="Helena Walters" userId="0082c520-c2c8-4944-9e5a-2aa07d58029d" providerId="ADAL" clId="{D3315B7A-A39E-4857-9632-0722C38CC261}" dt="2023-10-16T14:31:27.185" v="35" actId="47"/>
        <pc:sldMkLst>
          <pc:docMk/>
          <pc:sldMk cId="1714679710" sldId="380"/>
        </pc:sldMkLst>
      </pc:sldChg>
      <pc:sldChg chg="del">
        <pc:chgData name="Helena Walters" userId="0082c520-c2c8-4944-9e5a-2aa07d58029d" providerId="ADAL" clId="{D3315B7A-A39E-4857-9632-0722C38CC261}" dt="2023-10-16T14:31:26.822" v="34" actId="47"/>
        <pc:sldMkLst>
          <pc:docMk/>
          <pc:sldMk cId="1916647609" sldId="381"/>
        </pc:sldMkLst>
      </pc:sldChg>
      <pc:sldChg chg="del">
        <pc:chgData name="Helena Walters" userId="0082c520-c2c8-4944-9e5a-2aa07d58029d" providerId="ADAL" clId="{D3315B7A-A39E-4857-9632-0722C38CC261}" dt="2023-10-16T14:31:26.522" v="33" actId="47"/>
        <pc:sldMkLst>
          <pc:docMk/>
          <pc:sldMk cId="3346220641" sldId="382"/>
        </pc:sldMkLst>
      </pc:sldChg>
      <pc:sldChg chg="del">
        <pc:chgData name="Helena Walters" userId="0082c520-c2c8-4944-9e5a-2aa07d58029d" providerId="ADAL" clId="{D3315B7A-A39E-4857-9632-0722C38CC261}" dt="2023-10-16T14:31:26.098" v="32" actId="47"/>
        <pc:sldMkLst>
          <pc:docMk/>
          <pc:sldMk cId="3802051614" sldId="383"/>
        </pc:sldMkLst>
      </pc:sldChg>
      <pc:sldChg chg="del">
        <pc:chgData name="Helena Walters" userId="0082c520-c2c8-4944-9e5a-2aa07d58029d" providerId="ADAL" clId="{D3315B7A-A39E-4857-9632-0722C38CC261}" dt="2023-10-16T14:31:25.813" v="31" actId="47"/>
        <pc:sldMkLst>
          <pc:docMk/>
          <pc:sldMk cId="2114007129" sldId="384"/>
        </pc:sldMkLst>
      </pc:sldChg>
      <pc:sldChg chg="del">
        <pc:chgData name="Helena Walters" userId="0082c520-c2c8-4944-9e5a-2aa07d58029d" providerId="ADAL" clId="{D3315B7A-A39E-4857-9632-0722C38CC261}" dt="2023-10-16T14:31:25.481" v="30" actId="47"/>
        <pc:sldMkLst>
          <pc:docMk/>
          <pc:sldMk cId="1122772434" sldId="385"/>
        </pc:sldMkLst>
      </pc:sldChg>
      <pc:sldChg chg="del">
        <pc:chgData name="Helena Walters" userId="0082c520-c2c8-4944-9e5a-2aa07d58029d" providerId="ADAL" clId="{D3315B7A-A39E-4857-9632-0722C38CC261}" dt="2023-10-16T14:31:25.192" v="29" actId="47"/>
        <pc:sldMkLst>
          <pc:docMk/>
          <pc:sldMk cId="3362968664" sldId="386"/>
        </pc:sldMkLst>
      </pc:sldChg>
      <pc:sldChg chg="del">
        <pc:chgData name="Helena Walters" userId="0082c520-c2c8-4944-9e5a-2aa07d58029d" providerId="ADAL" clId="{D3315B7A-A39E-4857-9632-0722C38CC261}" dt="2023-10-16T14:31:24.848" v="28" actId="47"/>
        <pc:sldMkLst>
          <pc:docMk/>
          <pc:sldMk cId="385724616" sldId="387"/>
        </pc:sldMkLst>
      </pc:sldChg>
      <pc:sldChg chg="del">
        <pc:chgData name="Helena Walters" userId="0082c520-c2c8-4944-9e5a-2aa07d58029d" providerId="ADAL" clId="{D3315B7A-A39E-4857-9632-0722C38CC261}" dt="2023-10-16T14:31:24.494" v="27" actId="47"/>
        <pc:sldMkLst>
          <pc:docMk/>
          <pc:sldMk cId="3202568960" sldId="388"/>
        </pc:sldMkLst>
      </pc:sldChg>
      <pc:sldChg chg="del">
        <pc:chgData name="Helena Walters" userId="0082c520-c2c8-4944-9e5a-2aa07d58029d" providerId="ADAL" clId="{D3315B7A-A39E-4857-9632-0722C38CC261}" dt="2023-10-16T14:31:24.177" v="26" actId="47"/>
        <pc:sldMkLst>
          <pc:docMk/>
          <pc:sldMk cId="3908025845" sldId="389"/>
        </pc:sldMkLst>
      </pc:sldChg>
      <pc:sldChg chg="del">
        <pc:chgData name="Helena Walters" userId="0082c520-c2c8-4944-9e5a-2aa07d58029d" providerId="ADAL" clId="{D3315B7A-A39E-4857-9632-0722C38CC261}" dt="2023-10-16T14:31:23.476" v="24" actId="47"/>
        <pc:sldMkLst>
          <pc:docMk/>
          <pc:sldMk cId="4098529986" sldId="390"/>
        </pc:sldMkLst>
      </pc:sldChg>
      <pc:sldChg chg="del">
        <pc:chgData name="Helena Walters" userId="0082c520-c2c8-4944-9e5a-2aa07d58029d" providerId="ADAL" clId="{D3315B7A-A39E-4857-9632-0722C38CC261}" dt="2023-10-16T14:31:23.144" v="23" actId="47"/>
        <pc:sldMkLst>
          <pc:docMk/>
          <pc:sldMk cId="3526417726" sldId="391"/>
        </pc:sldMkLst>
      </pc:sldChg>
      <pc:sldChg chg="del">
        <pc:chgData name="Helena Walters" userId="0082c520-c2c8-4944-9e5a-2aa07d58029d" providerId="ADAL" clId="{D3315B7A-A39E-4857-9632-0722C38CC261}" dt="2023-10-16T14:31:22.759" v="22" actId="47"/>
        <pc:sldMkLst>
          <pc:docMk/>
          <pc:sldMk cId="2716066097" sldId="393"/>
        </pc:sldMkLst>
      </pc:sldChg>
      <pc:sldChg chg="del">
        <pc:chgData name="Helena Walters" userId="0082c520-c2c8-4944-9e5a-2aa07d58029d" providerId="ADAL" clId="{D3315B7A-A39E-4857-9632-0722C38CC261}" dt="2023-10-16T14:31:22.377" v="21" actId="47"/>
        <pc:sldMkLst>
          <pc:docMk/>
          <pc:sldMk cId="3019153298" sldId="394"/>
        </pc:sldMkLst>
      </pc:sldChg>
      <pc:sldChg chg="del">
        <pc:chgData name="Helena Walters" userId="0082c520-c2c8-4944-9e5a-2aa07d58029d" providerId="ADAL" clId="{D3315B7A-A39E-4857-9632-0722C38CC261}" dt="2023-10-16T14:32:03.352" v="122" actId="47"/>
        <pc:sldMkLst>
          <pc:docMk/>
          <pc:sldMk cId="2613702248" sldId="436"/>
        </pc:sldMkLst>
      </pc:sldChg>
      <pc:sldChg chg="del">
        <pc:chgData name="Helena Walters" userId="0082c520-c2c8-4944-9e5a-2aa07d58029d" providerId="ADAL" clId="{D3315B7A-A39E-4857-9632-0722C38CC261}" dt="2023-10-16T14:32:01.530" v="117" actId="47"/>
        <pc:sldMkLst>
          <pc:docMk/>
          <pc:sldMk cId="1865550045" sldId="437"/>
        </pc:sldMkLst>
      </pc:sldChg>
      <pc:sldChg chg="del">
        <pc:chgData name="Helena Walters" userId="0082c520-c2c8-4944-9e5a-2aa07d58029d" providerId="ADAL" clId="{D3315B7A-A39E-4857-9632-0722C38CC261}" dt="2023-10-16T14:32:00.327" v="114" actId="47"/>
        <pc:sldMkLst>
          <pc:docMk/>
          <pc:sldMk cId="420224191" sldId="438"/>
        </pc:sldMkLst>
      </pc:sldChg>
      <pc:sldChg chg="del">
        <pc:chgData name="Helena Walters" userId="0082c520-c2c8-4944-9e5a-2aa07d58029d" providerId="ADAL" clId="{D3315B7A-A39E-4857-9632-0722C38CC261}" dt="2023-10-16T14:31:57.011" v="100" actId="47"/>
        <pc:sldMkLst>
          <pc:docMk/>
          <pc:sldMk cId="2467064506" sldId="441"/>
        </pc:sldMkLst>
      </pc:sldChg>
      <pc:sldChg chg="del">
        <pc:chgData name="Helena Walters" userId="0082c520-c2c8-4944-9e5a-2aa07d58029d" providerId="ADAL" clId="{D3315B7A-A39E-4857-9632-0722C38CC261}" dt="2023-10-16T14:31:57.498" v="102" actId="47"/>
        <pc:sldMkLst>
          <pc:docMk/>
          <pc:sldMk cId="377593475" sldId="443"/>
        </pc:sldMkLst>
      </pc:sldChg>
      <pc:sldChg chg="del">
        <pc:chgData name="Helena Walters" userId="0082c520-c2c8-4944-9e5a-2aa07d58029d" providerId="ADAL" clId="{D3315B7A-A39E-4857-9632-0722C38CC261}" dt="2023-10-16T14:31:57.265" v="101" actId="47"/>
        <pc:sldMkLst>
          <pc:docMk/>
          <pc:sldMk cId="4235702939" sldId="445"/>
        </pc:sldMkLst>
      </pc:sldChg>
      <pc:sldChg chg="del">
        <pc:chgData name="Helena Walters" userId="0082c520-c2c8-4944-9e5a-2aa07d58029d" providerId="ADAL" clId="{D3315B7A-A39E-4857-9632-0722C38CC261}" dt="2023-10-16T14:31:56.763" v="99" actId="47"/>
        <pc:sldMkLst>
          <pc:docMk/>
          <pc:sldMk cId="2663263117" sldId="446"/>
        </pc:sldMkLst>
      </pc:sldChg>
      <pc:sldChg chg="del">
        <pc:chgData name="Helena Walters" userId="0082c520-c2c8-4944-9e5a-2aa07d58029d" providerId="ADAL" clId="{D3315B7A-A39E-4857-9632-0722C38CC261}" dt="2023-10-16T14:32:01.122" v="116" actId="47"/>
        <pc:sldMkLst>
          <pc:docMk/>
          <pc:sldMk cId="439729351" sldId="453"/>
        </pc:sldMkLst>
      </pc:sldChg>
      <pc:sldChg chg="del">
        <pc:chgData name="Helena Walters" userId="0082c520-c2c8-4944-9e5a-2aa07d58029d" providerId="ADAL" clId="{D3315B7A-A39E-4857-9632-0722C38CC261}" dt="2023-10-16T14:31:52.203" v="86" actId="47"/>
        <pc:sldMkLst>
          <pc:docMk/>
          <pc:sldMk cId="3086080015" sldId="455"/>
        </pc:sldMkLst>
      </pc:sldChg>
      <pc:sldChg chg="del">
        <pc:chgData name="Helena Walters" userId="0082c520-c2c8-4944-9e5a-2aa07d58029d" providerId="ADAL" clId="{D3315B7A-A39E-4857-9632-0722C38CC261}" dt="2023-10-16T14:31:31.233" v="44" actId="47"/>
        <pc:sldMkLst>
          <pc:docMk/>
          <pc:sldMk cId="978743703" sldId="460"/>
        </pc:sldMkLst>
      </pc:sldChg>
      <pc:sldChg chg="del">
        <pc:chgData name="Helena Walters" userId="0082c520-c2c8-4944-9e5a-2aa07d58029d" providerId="ADAL" clId="{D3315B7A-A39E-4857-9632-0722C38CC261}" dt="2023-10-16T14:31:41.693" v="59" actId="47"/>
        <pc:sldMkLst>
          <pc:docMk/>
          <pc:sldMk cId="2661789010" sldId="461"/>
        </pc:sldMkLst>
      </pc:sldChg>
      <pc:sldChg chg="del">
        <pc:chgData name="Helena Walters" userId="0082c520-c2c8-4944-9e5a-2aa07d58029d" providerId="ADAL" clId="{D3315B7A-A39E-4857-9632-0722C38CC261}" dt="2023-10-16T14:31:42.395" v="60" actId="47"/>
        <pc:sldMkLst>
          <pc:docMk/>
          <pc:sldMk cId="1241609284" sldId="462"/>
        </pc:sldMkLst>
      </pc:sldChg>
      <pc:sldChg chg="del">
        <pc:chgData name="Helena Walters" userId="0082c520-c2c8-4944-9e5a-2aa07d58029d" providerId="ADAL" clId="{D3315B7A-A39E-4857-9632-0722C38CC261}" dt="2023-10-16T14:31:43.397" v="61" actId="47"/>
        <pc:sldMkLst>
          <pc:docMk/>
          <pc:sldMk cId="3782552123" sldId="463"/>
        </pc:sldMkLst>
      </pc:sldChg>
      <pc:sldChg chg="del">
        <pc:chgData name="Helena Walters" userId="0082c520-c2c8-4944-9e5a-2aa07d58029d" providerId="ADAL" clId="{D3315B7A-A39E-4857-9632-0722C38CC261}" dt="2023-10-16T14:31:34.874" v="48" actId="47"/>
        <pc:sldMkLst>
          <pc:docMk/>
          <pc:sldMk cId="2047250047" sldId="464"/>
        </pc:sldMkLst>
      </pc:sldChg>
      <pc:sldChg chg="del">
        <pc:chgData name="Helena Walters" userId="0082c520-c2c8-4944-9e5a-2aa07d58029d" providerId="ADAL" clId="{D3315B7A-A39E-4857-9632-0722C38CC261}" dt="2023-10-16T14:31:35.175" v="49" actId="47"/>
        <pc:sldMkLst>
          <pc:docMk/>
          <pc:sldMk cId="4061550120" sldId="465"/>
        </pc:sldMkLst>
      </pc:sldChg>
      <pc:sldChg chg="del">
        <pc:chgData name="Helena Walters" userId="0082c520-c2c8-4944-9e5a-2aa07d58029d" providerId="ADAL" clId="{D3315B7A-A39E-4857-9632-0722C38CC261}" dt="2023-10-16T14:31:35.507" v="50" actId="47"/>
        <pc:sldMkLst>
          <pc:docMk/>
          <pc:sldMk cId="772792504" sldId="466"/>
        </pc:sldMkLst>
      </pc:sldChg>
      <pc:sldChg chg="del">
        <pc:chgData name="Helena Walters" userId="0082c520-c2c8-4944-9e5a-2aa07d58029d" providerId="ADAL" clId="{D3315B7A-A39E-4857-9632-0722C38CC261}" dt="2023-10-16T14:31:36.219" v="51" actId="47"/>
        <pc:sldMkLst>
          <pc:docMk/>
          <pc:sldMk cId="1349843457" sldId="467"/>
        </pc:sldMkLst>
      </pc:sldChg>
      <pc:sldChg chg="del">
        <pc:chgData name="Helena Walters" userId="0082c520-c2c8-4944-9e5a-2aa07d58029d" providerId="ADAL" clId="{D3315B7A-A39E-4857-9632-0722C38CC261}" dt="2023-10-16T14:31:37.137" v="52" actId="47"/>
        <pc:sldMkLst>
          <pc:docMk/>
          <pc:sldMk cId="2854528672" sldId="468"/>
        </pc:sldMkLst>
      </pc:sldChg>
      <pc:sldChg chg="del">
        <pc:chgData name="Helena Walters" userId="0082c520-c2c8-4944-9e5a-2aa07d58029d" providerId="ADAL" clId="{D3315B7A-A39E-4857-9632-0722C38CC261}" dt="2023-10-16T14:31:37.504" v="53" actId="47"/>
        <pc:sldMkLst>
          <pc:docMk/>
          <pc:sldMk cId="1333833131" sldId="469"/>
        </pc:sldMkLst>
      </pc:sldChg>
      <pc:sldChg chg="del">
        <pc:chgData name="Helena Walters" userId="0082c520-c2c8-4944-9e5a-2aa07d58029d" providerId="ADAL" clId="{D3315B7A-A39E-4857-9632-0722C38CC261}" dt="2023-10-16T14:31:38.323" v="54" actId="47"/>
        <pc:sldMkLst>
          <pc:docMk/>
          <pc:sldMk cId="1624775502" sldId="470"/>
        </pc:sldMkLst>
      </pc:sldChg>
      <pc:sldChg chg="del">
        <pc:chgData name="Helena Walters" userId="0082c520-c2c8-4944-9e5a-2aa07d58029d" providerId="ADAL" clId="{D3315B7A-A39E-4857-9632-0722C38CC261}" dt="2023-10-16T14:31:40.043" v="55" actId="47"/>
        <pc:sldMkLst>
          <pc:docMk/>
          <pc:sldMk cId="1640425238" sldId="471"/>
        </pc:sldMkLst>
      </pc:sldChg>
      <pc:sldChg chg="del">
        <pc:chgData name="Helena Walters" userId="0082c520-c2c8-4944-9e5a-2aa07d58029d" providerId="ADAL" clId="{D3315B7A-A39E-4857-9632-0722C38CC261}" dt="2023-10-16T14:31:40.374" v="56" actId="47"/>
        <pc:sldMkLst>
          <pc:docMk/>
          <pc:sldMk cId="2400703955" sldId="472"/>
        </pc:sldMkLst>
      </pc:sldChg>
      <pc:sldChg chg="del">
        <pc:chgData name="Helena Walters" userId="0082c520-c2c8-4944-9e5a-2aa07d58029d" providerId="ADAL" clId="{D3315B7A-A39E-4857-9632-0722C38CC261}" dt="2023-10-16T14:31:40.728" v="57" actId="47"/>
        <pc:sldMkLst>
          <pc:docMk/>
          <pc:sldMk cId="4026096826" sldId="473"/>
        </pc:sldMkLst>
      </pc:sldChg>
      <pc:sldChg chg="del">
        <pc:chgData name="Helena Walters" userId="0082c520-c2c8-4944-9e5a-2aa07d58029d" providerId="ADAL" clId="{D3315B7A-A39E-4857-9632-0722C38CC261}" dt="2023-10-16T14:31:41.059" v="58" actId="47"/>
        <pc:sldMkLst>
          <pc:docMk/>
          <pc:sldMk cId="513107105" sldId="474"/>
        </pc:sldMkLst>
      </pc:sldChg>
      <pc:sldChg chg="del">
        <pc:chgData name="Helena Walters" userId="0082c520-c2c8-4944-9e5a-2aa07d58029d" providerId="ADAL" clId="{D3315B7A-A39E-4857-9632-0722C38CC261}" dt="2023-10-16T14:31:52.756" v="88" actId="47"/>
        <pc:sldMkLst>
          <pc:docMk/>
          <pc:sldMk cId="3474646397" sldId="475"/>
        </pc:sldMkLst>
      </pc:sldChg>
      <pc:sldChg chg="del">
        <pc:chgData name="Helena Walters" userId="0082c520-c2c8-4944-9e5a-2aa07d58029d" providerId="ADAL" clId="{D3315B7A-A39E-4857-9632-0722C38CC261}" dt="2023-10-16T14:31:07.438" v="0" actId="47"/>
        <pc:sldMkLst>
          <pc:docMk/>
          <pc:sldMk cId="2780865384" sldId="476"/>
        </pc:sldMkLst>
      </pc:sldChg>
      <pc:sldChg chg="del">
        <pc:chgData name="Helena Walters" userId="0082c520-c2c8-4944-9e5a-2aa07d58029d" providerId="ADAL" clId="{D3315B7A-A39E-4857-9632-0722C38CC261}" dt="2023-10-16T14:31:08.039" v="1" actId="47"/>
        <pc:sldMkLst>
          <pc:docMk/>
          <pc:sldMk cId="311633067" sldId="477"/>
        </pc:sldMkLst>
      </pc:sldChg>
      <pc:sldChg chg="del">
        <pc:chgData name="Helena Walters" userId="0082c520-c2c8-4944-9e5a-2aa07d58029d" providerId="ADAL" clId="{D3315B7A-A39E-4857-9632-0722C38CC261}" dt="2023-10-16T14:31:08.556" v="2" actId="47"/>
        <pc:sldMkLst>
          <pc:docMk/>
          <pc:sldMk cId="3073611384" sldId="478"/>
        </pc:sldMkLst>
      </pc:sldChg>
      <pc:sldChg chg="del">
        <pc:chgData name="Helena Walters" userId="0082c520-c2c8-4944-9e5a-2aa07d58029d" providerId="ADAL" clId="{D3315B7A-A39E-4857-9632-0722C38CC261}" dt="2023-10-16T14:31:09.376" v="3" actId="47"/>
        <pc:sldMkLst>
          <pc:docMk/>
          <pc:sldMk cId="2248957731" sldId="479"/>
        </pc:sldMkLst>
      </pc:sldChg>
      <pc:sldChg chg="del">
        <pc:chgData name="Helena Walters" userId="0082c520-c2c8-4944-9e5a-2aa07d58029d" providerId="ADAL" clId="{D3315B7A-A39E-4857-9632-0722C38CC261}" dt="2023-10-16T14:31:10.236" v="4" actId="47"/>
        <pc:sldMkLst>
          <pc:docMk/>
          <pc:sldMk cId="1140390719" sldId="480"/>
        </pc:sldMkLst>
      </pc:sldChg>
      <pc:sldChg chg="del">
        <pc:chgData name="Helena Walters" userId="0082c520-c2c8-4944-9e5a-2aa07d58029d" providerId="ADAL" clId="{D3315B7A-A39E-4857-9632-0722C38CC261}" dt="2023-10-16T14:31:10.966" v="5" actId="47"/>
        <pc:sldMkLst>
          <pc:docMk/>
          <pc:sldMk cId="2749850755" sldId="481"/>
        </pc:sldMkLst>
      </pc:sldChg>
      <pc:sldChg chg="del">
        <pc:chgData name="Helena Walters" userId="0082c520-c2c8-4944-9e5a-2aa07d58029d" providerId="ADAL" clId="{D3315B7A-A39E-4857-9632-0722C38CC261}" dt="2023-10-16T14:31:11.689" v="6" actId="47"/>
        <pc:sldMkLst>
          <pc:docMk/>
          <pc:sldMk cId="3323963098" sldId="482"/>
        </pc:sldMkLst>
      </pc:sldChg>
      <pc:sldChg chg="del">
        <pc:chgData name="Helena Walters" userId="0082c520-c2c8-4944-9e5a-2aa07d58029d" providerId="ADAL" clId="{D3315B7A-A39E-4857-9632-0722C38CC261}" dt="2023-10-16T14:31:12.221" v="7" actId="47"/>
        <pc:sldMkLst>
          <pc:docMk/>
          <pc:sldMk cId="747327804" sldId="483"/>
        </pc:sldMkLst>
      </pc:sldChg>
      <pc:sldChg chg="del">
        <pc:chgData name="Helena Walters" userId="0082c520-c2c8-4944-9e5a-2aa07d58029d" providerId="ADAL" clId="{D3315B7A-A39E-4857-9632-0722C38CC261}" dt="2023-10-16T14:31:13.505" v="8" actId="47"/>
        <pc:sldMkLst>
          <pc:docMk/>
          <pc:sldMk cId="1379194348" sldId="484"/>
        </pc:sldMkLst>
      </pc:sldChg>
      <pc:sldChg chg="del">
        <pc:chgData name="Helena Walters" userId="0082c520-c2c8-4944-9e5a-2aa07d58029d" providerId="ADAL" clId="{D3315B7A-A39E-4857-9632-0722C38CC261}" dt="2023-10-16T14:31:14.386" v="9" actId="47"/>
        <pc:sldMkLst>
          <pc:docMk/>
          <pc:sldMk cId="1989693921" sldId="485"/>
        </pc:sldMkLst>
      </pc:sldChg>
      <pc:sldChg chg="del">
        <pc:chgData name="Helena Walters" userId="0082c520-c2c8-4944-9e5a-2aa07d58029d" providerId="ADAL" clId="{D3315B7A-A39E-4857-9632-0722C38CC261}" dt="2023-10-16T14:31:15.186" v="10" actId="47"/>
        <pc:sldMkLst>
          <pc:docMk/>
          <pc:sldMk cId="1190889126" sldId="486"/>
        </pc:sldMkLst>
      </pc:sldChg>
      <pc:sldChg chg="del">
        <pc:chgData name="Helena Walters" userId="0082c520-c2c8-4944-9e5a-2aa07d58029d" providerId="ADAL" clId="{D3315B7A-A39E-4857-9632-0722C38CC261}" dt="2023-10-16T14:31:15.688" v="11" actId="47"/>
        <pc:sldMkLst>
          <pc:docMk/>
          <pc:sldMk cId="3265516463" sldId="487"/>
        </pc:sldMkLst>
      </pc:sldChg>
      <pc:sldChg chg="del">
        <pc:chgData name="Helena Walters" userId="0082c520-c2c8-4944-9e5a-2aa07d58029d" providerId="ADAL" clId="{D3315B7A-A39E-4857-9632-0722C38CC261}" dt="2023-10-16T14:31:17.269" v="12" actId="47"/>
        <pc:sldMkLst>
          <pc:docMk/>
          <pc:sldMk cId="2818078502" sldId="488"/>
        </pc:sldMkLst>
      </pc:sldChg>
      <pc:sldChg chg="del">
        <pc:chgData name="Helena Walters" userId="0082c520-c2c8-4944-9e5a-2aa07d58029d" providerId="ADAL" clId="{D3315B7A-A39E-4857-9632-0722C38CC261}" dt="2023-10-16T14:31:17.739" v="13" actId="47"/>
        <pc:sldMkLst>
          <pc:docMk/>
          <pc:sldMk cId="3167175515" sldId="489"/>
        </pc:sldMkLst>
      </pc:sldChg>
      <pc:sldChg chg="del">
        <pc:chgData name="Helena Walters" userId="0082c520-c2c8-4944-9e5a-2aa07d58029d" providerId="ADAL" clId="{D3315B7A-A39E-4857-9632-0722C38CC261}" dt="2023-10-16T14:31:18.643" v="14" actId="47"/>
        <pc:sldMkLst>
          <pc:docMk/>
          <pc:sldMk cId="2211267419" sldId="490"/>
        </pc:sldMkLst>
      </pc:sldChg>
      <pc:sldChg chg="del">
        <pc:chgData name="Helena Walters" userId="0082c520-c2c8-4944-9e5a-2aa07d58029d" providerId="ADAL" clId="{D3315B7A-A39E-4857-9632-0722C38CC261}" dt="2023-10-16T14:31:19.033" v="15" actId="47"/>
        <pc:sldMkLst>
          <pc:docMk/>
          <pc:sldMk cId="2962915131" sldId="491"/>
        </pc:sldMkLst>
      </pc:sldChg>
      <pc:sldChg chg="del">
        <pc:chgData name="Helena Walters" userId="0082c520-c2c8-4944-9e5a-2aa07d58029d" providerId="ADAL" clId="{D3315B7A-A39E-4857-9632-0722C38CC261}" dt="2023-10-16T14:31:19.868" v="16" actId="47"/>
        <pc:sldMkLst>
          <pc:docMk/>
          <pc:sldMk cId="3078863448" sldId="492"/>
        </pc:sldMkLst>
      </pc:sldChg>
      <pc:sldChg chg="del">
        <pc:chgData name="Helena Walters" userId="0082c520-c2c8-4944-9e5a-2aa07d58029d" providerId="ADAL" clId="{D3315B7A-A39E-4857-9632-0722C38CC261}" dt="2023-10-16T14:31:20.338" v="17" actId="47"/>
        <pc:sldMkLst>
          <pc:docMk/>
          <pc:sldMk cId="3752291453" sldId="493"/>
        </pc:sldMkLst>
      </pc:sldChg>
      <pc:sldChg chg="del">
        <pc:chgData name="Helena Walters" userId="0082c520-c2c8-4944-9e5a-2aa07d58029d" providerId="ADAL" clId="{D3315B7A-A39E-4857-9632-0722C38CC261}" dt="2023-10-16T14:31:20.839" v="18" actId="47"/>
        <pc:sldMkLst>
          <pc:docMk/>
          <pc:sldMk cId="4191306847" sldId="494"/>
        </pc:sldMkLst>
      </pc:sldChg>
      <pc:sldChg chg="del">
        <pc:chgData name="Helena Walters" userId="0082c520-c2c8-4944-9e5a-2aa07d58029d" providerId="ADAL" clId="{D3315B7A-A39E-4857-9632-0722C38CC261}" dt="2023-10-16T14:31:21.309" v="19" actId="47"/>
        <pc:sldMkLst>
          <pc:docMk/>
          <pc:sldMk cId="1181034324" sldId="495"/>
        </pc:sldMkLst>
      </pc:sldChg>
      <pc:sldChg chg="del">
        <pc:chgData name="Helena Walters" userId="0082c520-c2c8-4944-9e5a-2aa07d58029d" providerId="ADAL" clId="{D3315B7A-A39E-4857-9632-0722C38CC261}" dt="2023-10-16T14:31:22.042" v="20" actId="47"/>
        <pc:sldMkLst>
          <pc:docMk/>
          <pc:sldMk cId="550790161" sldId="496"/>
        </pc:sldMkLst>
      </pc:sldChg>
      <pc:sldChg chg="del">
        <pc:chgData name="Helena Walters" userId="0082c520-c2c8-4944-9e5a-2aa07d58029d" providerId="ADAL" clId="{D3315B7A-A39E-4857-9632-0722C38CC261}" dt="2023-10-16T14:31:44.152" v="63" actId="47"/>
        <pc:sldMkLst>
          <pc:docMk/>
          <pc:sldMk cId="753181357" sldId="497"/>
        </pc:sldMkLst>
      </pc:sldChg>
      <pc:sldChg chg="modSp add mod">
        <pc:chgData name="Helena Walters" userId="0082c520-c2c8-4944-9e5a-2aa07d58029d" providerId="ADAL" clId="{D3315B7A-A39E-4857-9632-0722C38CC261}" dt="2023-10-18T14:44:51.169" v="134" actId="313"/>
        <pc:sldMkLst>
          <pc:docMk/>
          <pc:sldMk cId="0" sldId="502"/>
        </pc:sldMkLst>
        <pc:spChg chg="mod">
          <ac:chgData name="Helena Walters" userId="0082c520-c2c8-4944-9e5a-2aa07d58029d" providerId="ADAL" clId="{D3315B7A-A39E-4857-9632-0722C38CC261}" dt="2023-10-18T14:44:51.169" v="134" actId="313"/>
          <ac:spMkLst>
            <pc:docMk/>
            <pc:sldMk cId="0" sldId="502"/>
            <ac:spMk id="13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ED7AA-7D7B-43A7-8D80-2E01700D0F6F}"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F82E6-C8D2-44A2-AC95-6F38F95701DC}" type="slidenum">
              <a:rPr lang="en-US" smtClean="0"/>
              <a:t>‹#›</a:t>
            </a:fld>
            <a:endParaRPr lang="en-US"/>
          </a:p>
        </p:txBody>
      </p:sp>
    </p:spTree>
    <p:extLst>
      <p:ext uri="{BB962C8B-B14F-4D97-AF65-F5344CB8AC3E}">
        <p14:creationId xmlns:p14="http://schemas.microsoft.com/office/powerpoint/2010/main" val="3410347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t>This lecture has four Intended Learning Outcomes. </a:t>
            </a:r>
          </a:p>
          <a:p>
            <a:pPr>
              <a:lnSpc>
                <a:spcPct val="114999"/>
              </a:lnSpc>
            </a:pPr>
            <a:endParaRPr lang="en-ZA"/>
          </a:p>
          <a:p>
            <a:pPr>
              <a:lnSpc>
                <a:spcPct val="114999"/>
              </a:lnSpc>
            </a:pPr>
            <a:r>
              <a:rPr lang="en-ZA"/>
              <a:t>By the end of this lecture, you will:</a:t>
            </a:r>
            <a:endParaRPr lang="en-US"/>
          </a:p>
          <a:p>
            <a:pPr>
              <a:lnSpc>
                <a:spcPct val="114999"/>
              </a:lnSpc>
            </a:pPr>
            <a:r>
              <a:rPr lang="en-US"/>
              <a:t> </a:t>
            </a:r>
            <a:endParaRPr lang="en-US">
              <a:cs typeface="Calibri"/>
            </a:endParaRPr>
          </a:p>
          <a:p>
            <a:pPr>
              <a:lnSpc>
                <a:spcPct val="114999"/>
              </a:lnSpc>
            </a:pPr>
            <a:r>
              <a:rPr lang="en-US"/>
              <a:t>Be able to explain the importance of energy planning for socio-economic development </a:t>
            </a:r>
            <a:endParaRPr lang="en-GB"/>
          </a:p>
          <a:p>
            <a:pPr>
              <a:lnSpc>
                <a:spcPct val="114999"/>
              </a:lnSpc>
            </a:pPr>
            <a:r>
              <a:rPr lang="en-US"/>
              <a:t>Understand the importance of integrated energy planning</a:t>
            </a:r>
            <a:endParaRPr lang="en-US">
              <a:cs typeface="Calibri"/>
            </a:endParaRPr>
          </a:p>
          <a:p>
            <a:r>
              <a:rPr lang="en-US"/>
              <a:t>Be familiar with the ecosystem of geospatial data and tools for strategic energy planning </a:t>
            </a:r>
            <a:endParaRPr lang="en-US">
              <a:cs typeface="Calibri"/>
            </a:endParaRPr>
          </a:p>
          <a:p>
            <a:r>
              <a:rPr lang="en-US"/>
              <a:t>Get introduced to the outline of the course on Energy Access Explorer</a:t>
            </a:r>
            <a:endParaRPr lang="en-US">
              <a:cs typeface="Calibri"/>
            </a:endParaRPr>
          </a:p>
          <a:p>
            <a:pPr>
              <a:lnSpc>
                <a:spcPct val="114999"/>
              </a:lnSpc>
            </a:pPr>
            <a:r>
              <a:rPr lang="en-US"/>
              <a:t> </a:t>
            </a:r>
            <a:endParaRPr lang="en-US">
              <a:cs typeface="Calibri"/>
            </a:endParaRPr>
          </a:p>
          <a:p>
            <a:r>
              <a:rPr lang="en-US"/>
              <a:t>These learning outcomes will be important to understand the context of the course.</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rPr>
              <a:t>The ecosystem of geospatial data and tools for energy planning leverages geographic information and technology to facilitate the efficient and sustainable management of energy resources. It involves the integration of various geospatial data sources, analytical tools, and software platforms to support decision-making in the energy sector.</a:t>
            </a:r>
            <a:endParaRPr lang="en-US" sz="180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149871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07761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11214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84173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20772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325571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2800"/>
              <a:t>This is an example of Energy Access Explorer’s high-resolution, multi-criteria prioritization analysis. This analysis identifies priority areas which are close to health care and education facilities, far from the power network and where solar potential is significant. This is a sample analysis. Users can combine more than 25 geospatial datasets and generate custom prioritization analysis, maps and reports based on their criteria and perspectives. </a:t>
            </a: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15109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2800"/>
              <a:t>This is an example of Energy Access Explorer’s high-resolution, multi-criteria prioritization analysis. This analysis identifies priority areas which are close to health care and education facilities, far from the power network and where solar potential is significant. This is a sample analysis. Users can combine more than 25 geospatial datasets and generate custom prioritization analysis, maps and reports based on their criteria and perspectives. </a:t>
            </a: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64419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3837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886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Energy is a critical service that is highly interconnected with socioeconomic development and human well-being. Yet, 675 million people lack access to electricity and 2.3 billion people cook with polluting fuels around the globe. In order to achieve universal energy access by 2030, efforts need to be substantially increased towards the target by scaling up investments and policy support. To bridge the gap, the annual rate of growth in access must be 1 percentage point per year from 2021 onward—almost twice the current pace of 0.6 percentage points in 2019–21. </a:t>
            </a:r>
          </a:p>
          <a:p>
            <a:pPr>
              <a:defRPr/>
            </a:pPr>
            <a:r>
              <a:rPr lang="en-US"/>
              <a:t> </a:t>
            </a:r>
            <a:endParaRPr lang="en-US">
              <a:cs typeface="Calibri"/>
            </a:endParaRPr>
          </a:p>
          <a:p>
            <a:pPr>
              <a:defRPr/>
            </a:pPr>
            <a:r>
              <a:rPr lang="en-US"/>
              <a:t>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834119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expected learning outcomes of this course are as follows: </a:t>
            </a:r>
          </a:p>
          <a:p>
            <a:endParaRPr lang="en-US" dirty="0">
              <a:cs typeface="Calibri"/>
            </a:endParaRPr>
          </a:p>
          <a:p>
            <a:r>
              <a:rPr lang="en-US" dirty="0"/>
              <a:t>You will be able to: </a:t>
            </a:r>
            <a:endParaRPr lang="en-US" dirty="0">
              <a:cs typeface="Calibri"/>
            </a:endParaRPr>
          </a:p>
          <a:p>
            <a:r>
              <a:rPr lang="en-US" dirty="0"/>
              <a:t>Describe basic concepts of integrated energy planning with EAE </a:t>
            </a:r>
            <a:endParaRPr lang="en-US" dirty="0">
              <a:cs typeface="Calibri"/>
            </a:endParaRPr>
          </a:p>
          <a:p>
            <a:r>
              <a:rPr lang="en-US" dirty="0"/>
              <a:t>List different datasets that are used in geospatial energy planning including EAE </a:t>
            </a:r>
            <a:endParaRPr lang="en-US" dirty="0">
              <a:cs typeface="Calibri"/>
            </a:endParaRPr>
          </a:p>
          <a:p>
            <a:r>
              <a:rPr lang="en-US" dirty="0"/>
              <a:t>Utilize various methods in GIS to set up a geography for conducting analysis and </a:t>
            </a:r>
            <a:r>
              <a:rPr lang="en-US" dirty="0" err="1"/>
              <a:t>manoeuvring</a:t>
            </a:r>
            <a:r>
              <a:rPr lang="en-US" dirty="0"/>
              <a:t> datasets </a:t>
            </a:r>
            <a:endParaRPr lang="en-US" dirty="0">
              <a:cs typeface="Calibri"/>
            </a:endParaRPr>
          </a:p>
          <a:p>
            <a:r>
              <a:rPr lang="en-US" dirty="0"/>
              <a:t>Conduct a multi-criteria decision analysis in EAE, validate and communicate EAE results </a:t>
            </a:r>
            <a:endParaRPr lang="en-US" dirty="0">
              <a:cs typeface="Calibri"/>
            </a:endParaRPr>
          </a:p>
          <a:p>
            <a:r>
              <a:rPr lang="en-US" dirty="0"/>
              <a:t>Understand the data governance and sustainability plan of EAE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94206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course consists of 7 lectures:  </a:t>
            </a:r>
          </a:p>
          <a:p>
            <a:r>
              <a:rPr lang="en-US"/>
              <a:t>Lecture 1: Introduction to the Course </a:t>
            </a:r>
            <a:endParaRPr lang="en-US">
              <a:cs typeface="Calibri"/>
            </a:endParaRPr>
          </a:p>
          <a:p>
            <a:r>
              <a:rPr lang="en-US"/>
              <a:t>Lecture 2: Introduction to Energy Access Explore </a:t>
            </a:r>
            <a:endParaRPr lang="en-US">
              <a:cs typeface="Calibri"/>
            </a:endParaRPr>
          </a:p>
          <a:p>
            <a:r>
              <a:rPr lang="en-US"/>
              <a:t>Lecture 3: Key GIS Concepts</a:t>
            </a:r>
            <a:endParaRPr lang="en-US">
              <a:cs typeface="Calibri"/>
            </a:endParaRPr>
          </a:p>
          <a:p>
            <a:r>
              <a:rPr lang="en-US"/>
              <a:t>Lecture 4: EAE Front-End Interface </a:t>
            </a:r>
            <a:endParaRPr lang="en-US">
              <a:cs typeface="Calibri"/>
            </a:endParaRPr>
          </a:p>
          <a:p>
            <a:r>
              <a:rPr lang="en-US"/>
              <a:t>Lecture 5: EAE Back-End Architecture </a:t>
            </a:r>
            <a:endParaRPr lang="en-US">
              <a:cs typeface="Calibri"/>
            </a:endParaRPr>
          </a:p>
          <a:p>
            <a:r>
              <a:rPr lang="en-US"/>
              <a:t>Lecture 6: Data Governance and Sustainability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58255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9737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Sustainable Development Goal 7 (SDG7) calls for “affordable, reliable, sustainable and modern energy for all” by 2030. Energy is interconnected with 125 (74%) out of 169 SDG targets. Energy is central to both the 2030 Agenda for Sustainable Development and the Paris Agreement on Climate Change. Energy access can open up new economic opportunities, empower marginalized communities, enhance education and healthcare, establish equitable and inclusive societies, as well as strengthen the resilience of at-risk communities to climate change.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53194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29171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01489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62893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rPr>
              <a:t>The ecosystem of geospatial data and tools for energy planning leverages geographic information and technology to facilitate the efficient and sustainable management of energy resources. It involves the integration of various geospatial data sources, analytical tools, and software platforms to support decision-making in the energy sector.</a:t>
            </a:r>
            <a:endParaRPr lang="en-US" sz="180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32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6DA8-85AD-2739-0C81-4F550A31B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5AA9A0-6EA2-04CD-17E6-1B22C4A2A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8ECE27-3D50-7DDE-83C0-AAC5C4378A7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C1185548-1000-9607-6831-6168D9229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5C2E9-7EC9-94C2-D71A-5CA61D2F3BC2}"/>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03265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6A9F-C053-458E-4B00-6A256D21AB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E75B7B-925B-9904-0D4B-5AAFC1FA0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1201E-E282-9A39-0B78-6D592A2C38D9}"/>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5EDA0196-E54A-AC46-2170-84E373927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A44BA-E642-626D-6F19-BC8B817897BA}"/>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125794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1D8C4C-88D1-F14C-E485-2BEB5F160F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CAB18B-7D57-1837-A0CC-73C71C56C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3C144-0D41-C027-FF63-92D64DB9F433}"/>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3CE20B2D-842D-7BD1-620C-E855C14AE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99CF9-4C88-B23B-DF21-C262448620D3}"/>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71513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83392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2255-6DFB-8219-EF07-2AD96F497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0A82D4-5D9B-F7AC-65A0-280C0F00EE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02C50-6060-2D35-B024-B3DDECA2C2A0}"/>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1DA3FEB0-3847-77F2-49BE-E572BA82B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931AC-94B5-F2AA-578B-B4A229E7457D}"/>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655209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742C-EEED-66FA-9DAF-9672FA00E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85905E-0FAD-695B-6FCC-79FA1D9D0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F07E2E-E523-29F2-FA06-4001F18AA864}"/>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FFC978BA-FF5A-2F20-6394-0FFD2954D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46298-D02C-2B0E-5D0B-1435E6F69147}"/>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06782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A831-6AB3-06D0-B12B-62D996DA2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C21CA-AB84-8BA4-BD9A-3FE08DEBCF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EF9D3-278D-EDF7-C8CB-CEAF689746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13393-15B5-38FB-11A8-098A3CBA071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6" name="Footer Placeholder 5">
            <a:extLst>
              <a:ext uri="{FF2B5EF4-FFF2-40B4-BE49-F238E27FC236}">
                <a16:creationId xmlns:a16="http://schemas.microsoft.com/office/drawing/2014/main" id="{9C40B507-E09B-6F7D-ACF1-0FEFA2FC8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47217-3651-79D6-0147-E92142D8DF74}"/>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1896204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7076A-4D7E-39A0-2B91-5A99840D1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3EAEA5-DAF0-0468-CDE8-B659ED434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BDB50B-7F58-E32B-A341-FC04E4939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4A77C7-5E6A-038D-E681-D28D4C5623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BE480-6772-5450-EDFF-8C1CA17BE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D0FA0-E8AA-66FC-DBD8-F5ADE9887C2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8" name="Footer Placeholder 7">
            <a:extLst>
              <a:ext uri="{FF2B5EF4-FFF2-40B4-BE49-F238E27FC236}">
                <a16:creationId xmlns:a16="http://schemas.microsoft.com/office/drawing/2014/main" id="{BF807D07-AE97-6B67-A885-495CE155A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8C900-954F-5EE3-2DC4-AD44DB6B987B}"/>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77009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D6D1-BA4C-4DC2-DCDC-0D5A90838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2E38D4-58E1-B185-98F0-02864C8C0D0C}"/>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4" name="Footer Placeholder 3">
            <a:extLst>
              <a:ext uri="{FF2B5EF4-FFF2-40B4-BE49-F238E27FC236}">
                <a16:creationId xmlns:a16="http://schemas.microsoft.com/office/drawing/2014/main" id="{F1C85E2C-B588-C791-9301-475899CD5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CCCA5C-36F3-30AA-0209-9B9AC3A593DB}"/>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938345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440F72-2701-6A8D-5BAF-38B8ECAE4224}"/>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3" name="Footer Placeholder 2">
            <a:extLst>
              <a:ext uri="{FF2B5EF4-FFF2-40B4-BE49-F238E27FC236}">
                <a16:creationId xmlns:a16="http://schemas.microsoft.com/office/drawing/2014/main" id="{30645D04-D393-6E2C-BD41-06121907B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96244C-6AAD-35EE-1736-CB22401A33BC}"/>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87643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E9CE-EE67-AC60-6F5A-A5D6FF00E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AADF62-760E-1E17-406A-8F4F89A00F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CCDD70-DBB8-74EF-9AC8-28F2038F8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83CEB-D72E-5498-9F92-D8D2FF66D0B6}"/>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6" name="Footer Placeholder 5">
            <a:extLst>
              <a:ext uri="{FF2B5EF4-FFF2-40B4-BE49-F238E27FC236}">
                <a16:creationId xmlns:a16="http://schemas.microsoft.com/office/drawing/2014/main" id="{902AC7FF-0E30-DCA9-2786-1022D1569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90F5F-30D8-D05A-E4F8-424B002F1700}"/>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296075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31A6-7EAD-FA5E-FCE6-D95F69877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CC9360-D8CC-D5F9-3582-45E3CBAB5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0C0F34-D828-D641-96B6-9291B0109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D2FA9-AC17-3FBE-7B1F-48B654BF0E42}"/>
              </a:ext>
            </a:extLst>
          </p:cNvPr>
          <p:cNvSpPr>
            <a:spLocks noGrp="1"/>
          </p:cNvSpPr>
          <p:nvPr>
            <p:ph type="dt" sz="half" idx="10"/>
          </p:nvPr>
        </p:nvSpPr>
        <p:spPr/>
        <p:txBody>
          <a:bodyPr/>
          <a:lstStyle/>
          <a:p>
            <a:fld id="{3058FF47-5FC0-4370-9397-6B35D4135F32}" type="datetimeFigureOut">
              <a:rPr lang="en-US" smtClean="0"/>
              <a:t>11/3/23</a:t>
            </a:fld>
            <a:endParaRPr lang="en-US"/>
          </a:p>
        </p:txBody>
      </p:sp>
      <p:sp>
        <p:nvSpPr>
          <p:cNvPr id="6" name="Footer Placeholder 5">
            <a:extLst>
              <a:ext uri="{FF2B5EF4-FFF2-40B4-BE49-F238E27FC236}">
                <a16:creationId xmlns:a16="http://schemas.microsoft.com/office/drawing/2014/main" id="{4CB0D03E-BE91-7328-163F-38B9463A1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A4955-249B-8D32-50A9-A48B7BF604C5}"/>
              </a:ext>
            </a:extLst>
          </p:cNvPr>
          <p:cNvSpPr>
            <a:spLocks noGrp="1"/>
          </p:cNvSpPr>
          <p:nvPr>
            <p:ph type="sldNum" sz="quarter" idx="12"/>
          </p:nvPr>
        </p:nvSpPr>
        <p:spPr/>
        <p:txBody>
          <a:bodyPr/>
          <a:lstStyle/>
          <a:p>
            <a:fld id="{547041C7-BADC-4657-9EF5-8847DB5A2A0E}" type="slidenum">
              <a:rPr lang="en-US" smtClean="0"/>
              <a:t>‹#›</a:t>
            </a:fld>
            <a:endParaRPr lang="en-US"/>
          </a:p>
        </p:txBody>
      </p:sp>
    </p:spTree>
    <p:extLst>
      <p:ext uri="{BB962C8B-B14F-4D97-AF65-F5344CB8AC3E}">
        <p14:creationId xmlns:p14="http://schemas.microsoft.com/office/powerpoint/2010/main" val="311059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644D10-5D43-4DF5-604F-FE20A543F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7C4743-C3CD-8AE3-85FD-593952FBB0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1272E-F87C-C735-B638-31B01A81F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8FF47-5FC0-4370-9397-6B35D4135F32}" type="datetimeFigureOut">
              <a:rPr lang="en-US" smtClean="0"/>
              <a:t>11/3/23</a:t>
            </a:fld>
            <a:endParaRPr lang="en-US"/>
          </a:p>
        </p:txBody>
      </p:sp>
      <p:sp>
        <p:nvSpPr>
          <p:cNvPr id="5" name="Footer Placeholder 4">
            <a:extLst>
              <a:ext uri="{FF2B5EF4-FFF2-40B4-BE49-F238E27FC236}">
                <a16:creationId xmlns:a16="http://schemas.microsoft.com/office/drawing/2014/main" id="{E28B67EA-9CFC-2EC6-0320-C20D51F90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FFFB7-05D9-107A-75CB-613B531A26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041C7-BADC-4657-9EF5-8847DB5A2A0E}" type="slidenum">
              <a:rPr lang="en-US" smtClean="0"/>
              <a:t>‹#›</a:t>
            </a:fld>
            <a:endParaRPr lang="en-US"/>
          </a:p>
        </p:txBody>
      </p:sp>
    </p:spTree>
    <p:extLst>
      <p:ext uri="{BB962C8B-B14F-4D97-AF65-F5344CB8AC3E}">
        <p14:creationId xmlns:p14="http://schemas.microsoft.com/office/powerpoint/2010/main" val="265673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11/3/23</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cuments1.worldbank.org/curated/en/364571494517675149/pdf/"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www.wri.org/publication/energy-access-explorer"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trackingsdg7.esmap.org/data/files/download-documents/sdg7-report2023-full_report.pdf" TargetMode="External"/><Relationship Id="rId7" Type="http://schemas.openxmlformats.org/officeDocument/2006/relationships/hyperlink" Target="https://www.iea.org/reports/sdg7-data-and-projections/access-to-electricity" TargetMode="Externa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hyperlink" Target="https://sdgs.un.org/goals/goal7" TargetMode="External"/><Relationship Id="rId5" Type="http://schemas.openxmlformats.org/officeDocument/2006/relationships/hyperlink" Target="https://documents1.worldbank.org/curated/en/364571494517675149/pdf/" TargetMode="External"/><Relationship Id="rId4" Type="http://schemas.openxmlformats.org/officeDocument/2006/relationships/hyperlink" Target="http://www.wri.org/publication/energy-access-explor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6524511" cy="1948751"/>
          </a:xfrm>
        </p:spPr>
        <p:txBody>
          <a:bodyPr/>
          <a:lstStyle/>
          <a:p>
            <a:r>
              <a:rPr lang="en-US" dirty="0">
                <a:solidFill>
                  <a:schemeClr val="bg1"/>
                </a:solidFill>
              </a:rPr>
              <a:t>LECTURE 1</a:t>
            </a:r>
            <a:br>
              <a:rPr lang="en-US" dirty="0"/>
            </a:br>
            <a:r>
              <a:rPr lang="en-US" dirty="0"/>
              <a:t>INTRODUCTION TO THE COURSE</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3020920" cy="954803"/>
          </a:xfrm>
        </p:spPr>
        <p:txBody>
          <a:bodyPr/>
          <a:lstStyle/>
          <a:p>
            <a:r>
              <a:rPr lang="en-US" dirty="0"/>
              <a:t>Energy Access Explorer</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162145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World Resources Institute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0291" y="3433133"/>
            <a:ext cx="1184564" cy="410649"/>
          </a:xfrm>
          <a:prstGeom prst="rect">
            <a:avLst/>
          </a:prstGeom>
        </p:spPr>
      </p:pic>
    </p:spTree>
    <p:extLst>
      <p:ext uri="{BB962C8B-B14F-4D97-AF65-F5344CB8AC3E}">
        <p14:creationId xmlns:p14="http://schemas.microsoft.com/office/powerpoint/2010/main" val="1293533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764"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1847057"/>
            <a:ext cx="9716815" cy="4401205"/>
          </a:xfrm>
          <a:prstGeom prst="rect">
            <a:avLst/>
          </a:prstGeom>
          <a:noFill/>
        </p:spPr>
        <p:txBody>
          <a:bodyPr wrap="square" rtlCol="0">
            <a:spAutoFi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panose="020B0606030504020204" pitchFamily="34" charset="0"/>
                <a:ea typeface="Open Sans" panose="020B0606030504020204" pitchFamily="34" charset="0"/>
                <a:cs typeface="Open Sans" panose="020B0606030504020204" pitchFamily="34" charset="0"/>
              </a:rPr>
              <a:t>Typical energy planning tools</a:t>
            </a:r>
          </a:p>
          <a:p>
            <a:endParaRPr 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2000">
                <a:latin typeface="Open Sans" panose="020B0606030504020204" pitchFamily="34" charset="0"/>
                <a:ea typeface="Open Sans" panose="020B0606030504020204" pitchFamily="34" charset="0"/>
                <a:cs typeface="Open Sans" panose="020B0606030504020204" pitchFamily="34" charset="0"/>
              </a:rPr>
              <a:t>Are largely inadequate for regional energy access planning;</a:t>
            </a:r>
          </a:p>
          <a:p>
            <a:pPr marL="342900" indent="-342900">
              <a:buFont typeface="Wingdings" panose="05000000000000000000" pitchFamily="2" charset="2"/>
              <a:buChar char="q"/>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2000">
                <a:latin typeface="Open Sans" panose="020B0606030504020204" pitchFamily="34" charset="0"/>
                <a:ea typeface="Open Sans" panose="020B0606030504020204" pitchFamily="34" charset="0"/>
                <a:cs typeface="Open Sans" panose="020B0606030504020204" pitchFamily="34" charset="0"/>
              </a:rPr>
              <a:t>Fail to consider the spatial fluctuations of energy systems:</a:t>
            </a:r>
          </a:p>
          <a:p>
            <a:pPr marL="342900" indent="-342900">
              <a:buFont typeface="Wingdings" panose="05000000000000000000" pitchFamily="2" charset="2"/>
              <a:buChar char="q"/>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r>
              <a:rPr lang="en-US" sz="2000">
                <a:latin typeface="Open Sans" panose="020B0606030504020204" pitchFamily="34" charset="0"/>
                <a:ea typeface="Open Sans" panose="020B0606030504020204" pitchFamily="34" charset="0"/>
                <a:cs typeface="Open Sans" panose="020B0606030504020204" pitchFamily="34" charset="0"/>
              </a:rPr>
              <a:t>Intermittent energy sources (such as wind, solar, hydro) vary in space</a:t>
            </a:r>
          </a:p>
          <a:p>
            <a:pPr marL="800100" lvl="1" indent="-342900">
              <a:buFont typeface="Wingdings" panose="05000000000000000000" pitchFamily="2" charset="2"/>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Wingdings" panose="05000000000000000000" pitchFamily="2" charset="2"/>
              <a:buChar char="§"/>
            </a:pPr>
            <a:r>
              <a:rPr lang="en-US" sz="2000">
                <a:latin typeface="Open Sans" panose="020B0606030504020204" pitchFamily="34" charset="0"/>
                <a:ea typeface="Open Sans" panose="020B0606030504020204" pitchFamily="34" charset="0"/>
                <a:cs typeface="Open Sans" panose="020B0606030504020204" pitchFamily="34" charset="0"/>
              </a:rPr>
              <a:t>Power infrastructure, energy demand and economic activities differ from one area to another</a:t>
            </a:r>
          </a:p>
          <a:p>
            <a:pPr lvl="1"/>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b="1">
                <a:latin typeface="Open Sans" panose="020B0606030504020204" pitchFamily="34" charset="0"/>
                <a:ea typeface="Open Sans" panose="020B0606030504020204" pitchFamily="34" charset="0"/>
                <a:cs typeface="Open Sans" panose="020B0606030504020204" pitchFamily="34" charset="0"/>
              </a:rPr>
              <a:t>Without geospatial models, these critical factors for energy planning cannot be effectively captured. </a:t>
            </a:r>
          </a:p>
        </p:txBody>
      </p:sp>
      <p:sp>
        <p:nvSpPr>
          <p:cNvPr id="7" name="Rectangle 6">
            <a:extLst>
              <a:ext uri="{FF2B5EF4-FFF2-40B4-BE49-F238E27FC236}">
                <a16:creationId xmlns:a16="http://schemas.microsoft.com/office/drawing/2014/main" id="{AD7656C7-16F5-385A-CEFE-89D725C85BDB}"/>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Geospatial dimensions of energy planning</a:t>
            </a:r>
          </a:p>
        </p:txBody>
      </p:sp>
      <p:sp>
        <p:nvSpPr>
          <p:cNvPr id="4" name="Title 10">
            <a:extLst>
              <a:ext uri="{FF2B5EF4-FFF2-40B4-BE49-F238E27FC236}">
                <a16:creationId xmlns:a16="http://schemas.microsoft.com/office/drawing/2014/main" id="{57B88806-A0FD-C40D-66B8-B891871C257C}"/>
              </a:ext>
            </a:extLst>
          </p:cNvPr>
          <p:cNvSpPr txBox="1">
            <a:spLocks/>
          </p:cNvSpPr>
          <p:nvPr/>
        </p:nvSpPr>
        <p:spPr>
          <a:xfrm>
            <a:off x="256899" y="-10204"/>
            <a:ext cx="9716822" cy="14621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a:cs typeface="Open Sans"/>
                <a:sym typeface="Bodoni SvtyTwo ITC TT-Book"/>
              </a:rPr>
              <a:t>1.2 </a:t>
            </a:r>
            <a:r>
              <a:rPr lang="en-US" sz="3500">
                <a:latin typeface="Open Sans"/>
                <a:ea typeface="Open Sans"/>
                <a:cs typeface="Open Sans"/>
                <a:sym typeface="Bodoni SvtyTwo ITC TT-Book"/>
              </a:rPr>
              <a:t>Why is integrated and inclusive </a:t>
            </a:r>
            <a:endParaRPr lang="en-US" sz="3500">
              <a:latin typeface="Open Sans"/>
              <a:ea typeface="Open Sans" panose="020B0606030504020204" pitchFamily="34" charset="0"/>
              <a:cs typeface="Open Sans" panose="020B0606030504020204" pitchFamily="34" charset="0"/>
              <a:sym typeface="Bodoni SvtyTwo ITC TT-Book"/>
            </a:endParaRPr>
          </a:p>
          <a:p>
            <a:pPr algn="l"/>
            <a:r>
              <a:rPr lang="en-US" sz="3500">
                <a:latin typeface="Open Sans"/>
                <a:ea typeface="Open Sans"/>
                <a:cs typeface="Open Sans"/>
                <a:sym typeface="Bodoni SvtyTwo ITC TT-Book"/>
              </a:rPr>
              <a:t>energy planning important?</a:t>
            </a:r>
            <a:endParaRPr lang="en-GB" sz="3500">
              <a:latin typeface="Open Sans"/>
              <a:ea typeface="Open Sans"/>
              <a:cs typeface="Open Sans"/>
              <a:sym typeface="Bodoni SvtyTwo ITC TT-Book"/>
            </a:endParaRPr>
          </a:p>
        </p:txBody>
      </p:sp>
    </p:spTree>
    <p:extLst>
      <p:ext uri="{BB962C8B-B14F-4D97-AF65-F5344CB8AC3E}">
        <p14:creationId xmlns:p14="http://schemas.microsoft.com/office/powerpoint/2010/main" val="22179693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dirty="0">
                <a:latin typeface="Open Sans"/>
              </a:rPr>
              <a:t>Lecture 1.2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65800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Open Sans"/>
                <a:ea typeface="Open Sans"/>
                <a:cs typeface="Open Sans"/>
              </a:rPr>
              <a:t>Howells, Mark; Rogner, Hans Holger; Mentis, Dimitris; Broad, Olivia, 2017. Energy Access and Electricity Planning. </a:t>
            </a:r>
            <a:r>
              <a:rPr lang="en-US" sz="1600" dirty="0">
                <a:latin typeface="Open Sans"/>
                <a:ea typeface="+mn-lt"/>
                <a:cs typeface="+mn-lt"/>
              </a:rPr>
              <a:t>Copyright © 2017 International Bank for Reconstruction and Development / The World Bank. URL </a:t>
            </a:r>
            <a:r>
              <a:rPr lang="en-US" sz="1600" dirty="0">
                <a:latin typeface="Open Sans"/>
                <a:ea typeface="+mn-lt"/>
                <a:cs typeface="+mn-lt"/>
                <a:hlinkClick r:id="rId3"/>
              </a:rPr>
              <a:t>https://documents1.worldbank.org/curated/en/364571494517675149/pdf/</a:t>
            </a:r>
            <a:endParaRPr lang="en-US" sz="1600" dirty="0">
              <a:latin typeface="Open Sans"/>
              <a:ea typeface="Open Sans"/>
              <a:cs typeface="Open Sans"/>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sv-S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807775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243482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Planning Tools</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7" name="TextBox 6">
            <a:extLst>
              <a:ext uri="{FF2B5EF4-FFF2-40B4-BE49-F238E27FC236}">
                <a16:creationId xmlns:a16="http://schemas.microsoft.com/office/drawing/2014/main" id="{9450F2AC-AB29-8BCD-DE2C-E724A8CCF718}"/>
              </a:ext>
            </a:extLst>
          </p:cNvPr>
          <p:cNvSpPr txBox="1"/>
          <p:nvPr/>
        </p:nvSpPr>
        <p:spPr>
          <a:xfrm>
            <a:off x="1189608" y="2961389"/>
            <a:ext cx="9277165" cy="2246769"/>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ecosystem of geospatial data and tools for energy planning leverages geographic information and technology to facilitate the efficient and sustainable management of energy resources. It involves the integration of various geospatial data sources, analytical tools, and software platforms to support decision-making in the energy sector.</a:t>
            </a:r>
          </a:p>
          <a:p>
            <a:endParaRPr lang="en-US" sz="2000">
              <a:latin typeface="Open Sans" panose="020B0606030504020204" pitchFamily="34" charset="0"/>
              <a:ea typeface="Open Sans" panose="020B0606030504020204" pitchFamily="34" charset="0"/>
              <a:cs typeface="Open Sans" panose="020B0606030504020204" pitchFamily="34" charset="0"/>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30905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7617022" y="6070319"/>
            <a:ext cx="4938802" cy="314520"/>
          </a:xfrm>
          <a:prstGeom prst="rect">
            <a:avLst/>
          </a:prstGeom>
        </p:spPr>
        <p:txBody>
          <a:bodyPr wrap="square" lIns="91440" tIns="45720" rIns="91440" bIns="45720" anchor="t">
            <a:spAutoFit/>
          </a:bodyPr>
          <a:lstStyle/>
          <a:p>
            <a:r>
              <a:rPr lang="en-US" sz="1400" i="1" dirty="0">
                <a:latin typeface="Open Sans "/>
              </a:rPr>
              <a:t>                          SOURCE: World Bank, Fraym, GEP</a:t>
            </a:r>
            <a:endParaRPr lang="en-GB" sz="1400" b="1" i="1" dirty="0">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Examples of existing Geospatial Data and Tools</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8" y="1847057"/>
            <a:ext cx="9716815" cy="3170099"/>
          </a:xfrm>
          <a:prstGeom prst="rect">
            <a:avLst/>
          </a:prstGeom>
          <a:noFill/>
        </p:spPr>
        <p:txBody>
          <a:bodyPr wrap="square" lIns="91440" tIns="45720" rIns="91440" bIns="45720" rtlCol="0" anchor="t">
            <a:spAutoFi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2000">
                <a:latin typeface="Open Sans"/>
                <a:ea typeface="Open Sans"/>
                <a:cs typeface="Open Sans"/>
              </a:rPr>
              <a:t>World Bank Renewable Energy Resource Mapping – the Global Solar Atlas and Global Wind Atlas of World Bank are free, web-based platform that provides users with data and tools to assess renewable energy potential.</a:t>
            </a:r>
          </a:p>
          <a:p>
            <a:pPr marL="342900" indent="-342900">
              <a:buFont typeface="Wingdings" panose="05000000000000000000" pitchFamily="2" charset="2"/>
              <a:buChar char="q"/>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2000">
                <a:latin typeface="Open Sans"/>
                <a:ea typeface="Open Sans"/>
                <a:cs typeface="Open Sans"/>
              </a:rPr>
              <a:t>Fraym – i</a:t>
            </a:r>
            <a:r>
              <a:rPr lang="en-US" sz="2000">
                <a:latin typeface="Calibri"/>
                <a:ea typeface="Open Sans"/>
                <a:cs typeface="Calibri"/>
              </a:rPr>
              <a:t>t</a:t>
            </a:r>
            <a:r>
              <a:rPr lang="en-US" sz="2000">
                <a:latin typeface="Open Sans"/>
                <a:ea typeface="+mn-lt"/>
                <a:cs typeface="+mn-lt"/>
              </a:rPr>
              <a:t> assists users in identifying potential markets for off-grid electrification and sites for mini-grid development.</a:t>
            </a:r>
            <a:endParaRPr lang="en-US" sz="2000">
              <a:latin typeface="Open Sans"/>
              <a:ea typeface="Open Sans" panose="020B0606030504020204" pitchFamily="34" charset="0"/>
              <a:cs typeface="Open Sans" panose="020B0606030504020204" pitchFamily="34" charset="0"/>
            </a:endParaRPr>
          </a:p>
          <a:p>
            <a:endParaRPr lang="en-US" sz="2000">
              <a:latin typeface="Open Sans"/>
              <a:ea typeface="Open Sans" panose="020B0606030504020204" pitchFamily="34" charset="0"/>
              <a:cs typeface="Calibri"/>
            </a:endParaRPr>
          </a:p>
          <a:p>
            <a:pPr marL="342900" indent="-342900">
              <a:buFont typeface="Wingdings" panose="05000000000000000000" pitchFamily="2" charset="2"/>
              <a:buChar char="q"/>
            </a:pPr>
            <a:r>
              <a:rPr lang="en-US" sz="2000">
                <a:latin typeface="Open Sans"/>
                <a:ea typeface="Open Sans"/>
                <a:cs typeface="Open Sans"/>
              </a:rPr>
              <a:t>Global Electrification Platform – it provides electrification investment scenarios for achieving universal access </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066711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34601" y="6097292"/>
            <a:ext cx="3521223"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15063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Limitations of Existing Geospatial Data and Tools</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8" y="1847057"/>
            <a:ext cx="9716815" cy="4093428"/>
          </a:xfrm>
          <a:prstGeom prst="rect">
            <a:avLst/>
          </a:prstGeom>
          <a:noFill/>
        </p:spPr>
        <p:txBody>
          <a:bodyPr wrap="square" lIns="91440" tIns="45720" rIns="91440" bIns="45720" rtlCol="0" anchor="t">
            <a:spAutoFit/>
          </a:bodyPr>
          <a:lstStyle/>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Open Sans"/>
                <a:cs typeface="Open Sans"/>
              </a:rPr>
              <a:t>Medium- to long-term energy planning tools used by planners consider spatially aggregated regions to solve complex cost-optimization problems. </a:t>
            </a:r>
            <a:endParaRPr lang="en-US" sz="2000">
              <a:latin typeface="Open Sans" panose="020B0606030504020204" pitchFamily="34" charset="0"/>
              <a:ea typeface="Open Sans" panose="020B0606030504020204" pitchFamily="34" charset="0"/>
              <a:cs typeface="Open Sans" panose="020B0606030504020204" pitchFamily="34" charset="0"/>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Open Sans"/>
                <a:cs typeface="Open Sans"/>
              </a:rPr>
              <a:t>Although recently developed energy planning tools based on geographic information systems (GIS) focus on identifying technology and investment needs to provide access to unserved areas, these tools currently integrate limited information on demand and affordability. Additionally, the tool</a:t>
            </a:r>
            <a:r>
              <a:rPr lang="en-US" sz="2000">
                <a:latin typeface="Open Sans"/>
                <a:ea typeface="+mn-lt"/>
                <a:cs typeface="+mn-lt"/>
              </a:rPr>
              <a:t>s often have limited or no local ownership, which is critical for the success and sustainability of energy projects.</a:t>
            </a:r>
          </a:p>
          <a:p>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a:latin typeface="Open Sans"/>
                <a:ea typeface="Open Sans"/>
                <a:cs typeface="Open Sans"/>
              </a:rPr>
              <a:t>We need a better understanding of the needs and constraints of these new customers if we are to supply electricity in an economically sustainable manner</a:t>
            </a:r>
          </a:p>
        </p:txBody>
      </p:sp>
    </p:spTree>
    <p:extLst>
      <p:ext uri="{BB962C8B-B14F-4D97-AF65-F5344CB8AC3E}">
        <p14:creationId xmlns:p14="http://schemas.microsoft.com/office/powerpoint/2010/main" val="118714713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15063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Explorer</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4687408" cy="3693319"/>
          </a:xfrm>
          <a:prstGeom prst="rect">
            <a:avLst/>
          </a:prstGeom>
          <a:noFill/>
        </p:spPr>
        <p:txBody>
          <a:bodyPr wrap="square" rtlCol="0">
            <a:spAutoFit/>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Energy Access Explorer (EAE) is an online, open-source, interactive, geospatial platform that enables clean energy entrepreneurs, energy planners, donors, and development-oriented institutions to identify high priority areas where energy access can be expanded. Using spatial data to link energy supply with growing or unmet demand is essential to gaining a better picture of energy access and expanding energy services to those who need it the most.</a:t>
            </a:r>
          </a:p>
        </p:txBody>
      </p:sp>
      <p:pic>
        <p:nvPicPr>
          <p:cNvPr id="9" name="Picture 8" descr="A screenshot of a website&#10;&#10;Description automatically generated">
            <a:extLst>
              <a:ext uri="{FF2B5EF4-FFF2-40B4-BE49-F238E27FC236}">
                <a16:creationId xmlns:a16="http://schemas.microsoft.com/office/drawing/2014/main" id="{807E8CB8-CE6B-BF95-0F67-3ED64D5478C3}"/>
              </a:ext>
            </a:extLst>
          </p:cNvPr>
          <p:cNvPicPr>
            <a:picLocks noChangeAspect="1"/>
          </p:cNvPicPr>
          <p:nvPr/>
        </p:nvPicPr>
        <p:blipFill>
          <a:blip r:embed="rId4"/>
          <a:stretch>
            <a:fillRect/>
          </a:stretch>
        </p:blipFill>
        <p:spPr>
          <a:xfrm>
            <a:off x="6096000" y="2471872"/>
            <a:ext cx="5302853" cy="3151573"/>
          </a:xfrm>
          <a:prstGeom prst="rect">
            <a:avLst/>
          </a:prstGeom>
        </p:spPr>
      </p:pic>
    </p:spTree>
    <p:extLst>
      <p:ext uri="{BB962C8B-B14F-4D97-AF65-F5344CB8AC3E}">
        <p14:creationId xmlns:p14="http://schemas.microsoft.com/office/powerpoint/2010/main" val="234047860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15063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Treat Demand and Supply as Equal</a:t>
            </a:r>
            <a:endParaRPr lang="en-US" dirty="0"/>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9380788" cy="4247317"/>
          </a:xfrm>
          <a:prstGeom prst="rect">
            <a:avLst/>
          </a:prstGeom>
          <a:noFill/>
        </p:spPr>
        <p:txBody>
          <a:bodyPr wrap="square" lIns="91440" tIns="45720" rIns="91440" bIns="45720" rtlCol="0" anchor="t">
            <a:spAutoFit/>
          </a:bodyPr>
          <a:lstStyle/>
          <a:p>
            <a:r>
              <a:rPr lang="en-US" b="1" dirty="0">
                <a:latin typeface="Open Sans"/>
                <a:ea typeface="+mn-lt"/>
                <a:cs typeface="+mn-lt"/>
              </a:rPr>
              <a:t>Equitable Access to Energy:</a:t>
            </a:r>
            <a:r>
              <a:rPr lang="en-US" dirty="0">
                <a:latin typeface="Open Sans"/>
                <a:ea typeface="+mn-lt"/>
                <a:cs typeface="+mn-lt"/>
              </a:rPr>
              <a:t> </a:t>
            </a:r>
            <a:r>
              <a:rPr lang="en-US" dirty="0">
                <a:latin typeface="Open Sans"/>
                <a:ea typeface="+mn-lt"/>
                <a:cs typeface="Segoe UI"/>
              </a:rPr>
              <a:t>To effectively address energy access challenges, there was a need for a platform that synthesizes granular information on both demand and supply side, allowing stakeholders with diverse needs to identify priority areas for targeted energy interventions. EAE treats demand and supply as equal, which sets it apart from most geospatial planning tools that primarily focus on the supply side.  </a:t>
            </a:r>
          </a:p>
          <a:p>
            <a:endParaRPr lang="en-US" dirty="0">
              <a:latin typeface="Open Sans"/>
              <a:ea typeface="+mn-lt"/>
              <a:cs typeface="Segoe UI"/>
            </a:endParaRPr>
          </a:p>
          <a:p>
            <a:r>
              <a:rPr lang="en-US" dirty="0">
                <a:latin typeface="Open Sans"/>
                <a:ea typeface="+mn-lt"/>
                <a:cs typeface="+mn-lt"/>
              </a:rPr>
              <a:t>Understanding the nuances of energy demand at the grassroots level is crucial to ensuring the viability of solutions for consumers, whether they are households or institutions, as well as for energy service providers like utilities, mini-grid developers, and clean cooking technology providers. </a:t>
            </a:r>
          </a:p>
          <a:p>
            <a:endParaRPr lang="en-US" dirty="0">
              <a:latin typeface="Open Sans"/>
              <a:ea typeface="+mn-lt"/>
              <a:cs typeface="+mn-lt"/>
            </a:endParaRPr>
          </a:p>
          <a:p>
            <a:r>
              <a:rPr lang="en-US" dirty="0">
                <a:latin typeface="Open Sans"/>
                <a:ea typeface="+mn-lt"/>
                <a:cs typeface="+mn-lt"/>
              </a:rPr>
              <a:t>EAE provides a bottom-up representation of electricity affordability and demand by integrating granular details of how electricity affordability and demand play out at the community level, and offers more localized, community-centric insights on energy planning. </a:t>
            </a:r>
            <a:endParaRPr lang="en-US" dirty="0">
              <a:latin typeface="Open Sans"/>
              <a:ea typeface="Open Sans"/>
              <a:cs typeface="Open Sans"/>
            </a:endParaRPr>
          </a:p>
        </p:txBody>
      </p:sp>
    </p:spTree>
    <p:extLst>
      <p:ext uri="{BB962C8B-B14F-4D97-AF65-F5344CB8AC3E}">
        <p14:creationId xmlns:p14="http://schemas.microsoft.com/office/powerpoint/2010/main" val="197685139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10306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Reduce Reliance on GIS and Programming Expertise for Data Users</a:t>
            </a:r>
            <a:endParaRPr lang="en-US" dirty="0">
              <a:solidFill>
                <a:schemeClr val="accent5">
                  <a:lumMod val="60000"/>
                  <a:lumOff val="40000"/>
                </a:schemeClr>
              </a:solidFill>
            </a:endParaRP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9296922" cy="4893647"/>
          </a:xfrm>
          <a:prstGeom prst="rect">
            <a:avLst/>
          </a:prstGeom>
          <a:noFill/>
        </p:spPr>
        <p:txBody>
          <a:bodyPr wrap="square" lIns="91440" tIns="45720" rIns="91440" bIns="45720" rtlCol="0" anchor="t">
            <a:spAutoFi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a:ea typeface="+mn-lt"/>
                <a:cs typeface="+mn-lt"/>
              </a:rPr>
              <a:t>Equitable Access to Software:</a:t>
            </a:r>
            <a:r>
              <a:rPr lang="en-US" sz="1600" dirty="0">
                <a:latin typeface="Open Sans"/>
                <a:ea typeface="+mn-lt"/>
                <a:cs typeface="+mn-lt"/>
              </a:rPr>
              <a:t> EAE functions as a geographic information system which enables energy planning agencies with limited or no GIS capacity to better process, store, manage and update data in a cost-effective manner. </a:t>
            </a:r>
          </a:p>
          <a:p>
            <a:endParaRPr lang="en-US" sz="1600" dirty="0">
              <a:latin typeface="Open Sans"/>
              <a:ea typeface="+mn-lt"/>
              <a:cs typeface="+mn-lt"/>
            </a:endParaRPr>
          </a:p>
          <a:p>
            <a:r>
              <a:rPr lang="en-US" sz="1600" dirty="0">
                <a:latin typeface="Open Sans"/>
                <a:ea typeface="+mn-lt"/>
                <a:cs typeface="+mn-lt"/>
              </a:rPr>
              <a:t>Stakeholders that were previously left outside energy planning conversations, are now able to utilize granular data and analytics and gain actionable insights with regards to the expansion of energy services where it’s needed the most. </a:t>
            </a:r>
          </a:p>
          <a:p>
            <a:endParaRPr lang="en-US" sz="1600" dirty="0">
              <a:latin typeface="Open Sans"/>
              <a:ea typeface="+mn-lt"/>
              <a:cs typeface="+mn-lt"/>
            </a:endParaRPr>
          </a:p>
          <a:p>
            <a:r>
              <a:rPr lang="en-US" sz="1600" dirty="0">
                <a:latin typeface="Open Sans"/>
                <a:ea typeface="+mn-lt"/>
                <a:cs typeface="+mn-lt"/>
              </a:rPr>
              <a:t>EAE offers a user-friendly interface that enables stakeholders to map, analyze and visualize intricate energy demand patterns, infrastructure gaps, and environmental factors at a local, regional, and national scale. </a:t>
            </a:r>
          </a:p>
          <a:p>
            <a:endParaRPr lang="en-US" sz="1600" dirty="0">
              <a:latin typeface="Open Sans"/>
              <a:ea typeface="+mn-lt"/>
              <a:cs typeface="+mn-lt"/>
            </a:endParaRPr>
          </a:p>
          <a:p>
            <a:r>
              <a:rPr lang="en-US" sz="1600" dirty="0">
                <a:latin typeface="Open Sans"/>
                <a:ea typeface="Open Sans"/>
                <a:cs typeface="Open Sans"/>
              </a:rPr>
              <a:t>By democratizing access to critical energy information, EAE empowers a broader range of stakeholders to access granular data and analytics, facilitating informed decision-making for integrated and inclusive energy planning. </a:t>
            </a:r>
          </a:p>
          <a:p>
            <a:endParaRPr lang="en-US" dirty="0">
              <a:latin typeface="Open Sans"/>
              <a:ea typeface="Open Sans"/>
              <a:cs typeface="Open Sans"/>
            </a:endParaRPr>
          </a:p>
          <a:p>
            <a:endParaRPr lang="en-US" dirty="0">
              <a:latin typeface="Open Sans"/>
              <a:ea typeface="Open Sans"/>
              <a:cs typeface="Open Sans"/>
            </a:endParaRPr>
          </a:p>
          <a:p>
            <a:endParaRPr lang="en-US" dirty="0">
              <a:latin typeface="Open Sans"/>
              <a:ea typeface="Open Sans"/>
              <a:cs typeface="Calibri"/>
            </a:endParaRPr>
          </a:p>
        </p:txBody>
      </p:sp>
    </p:spTree>
    <p:extLst>
      <p:ext uri="{BB962C8B-B14F-4D97-AF65-F5344CB8AC3E}">
        <p14:creationId xmlns:p14="http://schemas.microsoft.com/office/powerpoint/2010/main" val="393786407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1015142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Deploy an Open-Source Dynamic Information System for Data Providers</a:t>
            </a:r>
            <a:endParaRPr lang="en-US" dirty="0">
              <a:solidFill>
                <a:schemeClr val="accent5">
                  <a:lumMod val="60000"/>
                  <a:lumOff val="40000"/>
                </a:schemeClr>
              </a:solidFill>
            </a:endParaRP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9202515" cy="6186309"/>
          </a:xfrm>
          <a:prstGeom prst="rect">
            <a:avLst/>
          </a:prstGeom>
          <a:noFill/>
        </p:spPr>
        <p:txBody>
          <a:bodyPr wrap="square" lIns="91440" tIns="45720" rIns="91440" bIns="45720" rtlCol="0" anchor="t">
            <a:spAutoFit/>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a:ea typeface="+mn-lt"/>
                <a:cs typeface="+mn-lt"/>
              </a:rPr>
              <a:t>Equitable Access to Resources: </a:t>
            </a:r>
            <a:r>
              <a:rPr lang="en-US" dirty="0">
                <a:latin typeface="Open Sans"/>
                <a:ea typeface="+mn-lt"/>
                <a:cs typeface="+mn-lt"/>
              </a:rPr>
              <a:t>In resource-constrained geographies, data providers, such as rural electrification agencies or health ministries, can use EAE as an open-source dynamic information system and minimize software engineering costs. </a:t>
            </a:r>
          </a:p>
          <a:p>
            <a:endParaRPr lang="en-US" dirty="0">
              <a:latin typeface="Open Sans"/>
              <a:ea typeface="+mn-lt"/>
              <a:cs typeface="+mn-lt"/>
            </a:endParaRPr>
          </a:p>
          <a:p>
            <a:r>
              <a:rPr lang="en-US" dirty="0">
                <a:latin typeface="Open Sans"/>
                <a:ea typeface="+mn-lt"/>
                <a:cs typeface="+mn-lt"/>
              </a:rPr>
              <a:t>Open source in this context pertains to the programming infrastructure, which allows for collaborative development and cost-effective solutions. While the data itself can vary in accessibility, from open access to password-protected, utilizing open-source software helps overcome limitations in regions where resources for developing dynamic geographic information systems and software are scarce. </a:t>
            </a:r>
          </a:p>
          <a:p>
            <a:endParaRPr lang="en-US" dirty="0">
              <a:latin typeface="Open Sans"/>
              <a:ea typeface="+mn-lt"/>
              <a:cs typeface="+mn-lt"/>
            </a:endParaRPr>
          </a:p>
          <a:p>
            <a:r>
              <a:rPr lang="en-US" dirty="0">
                <a:latin typeface="Open Sans"/>
                <a:ea typeface="+mn-lt"/>
                <a:cs typeface="+mn-lt"/>
              </a:rPr>
              <a:t>This approach fosters greater accessibility and affordability for creating and maintaining essential information systems.</a:t>
            </a:r>
            <a:endParaRPr lang="en-US" dirty="0">
              <a:latin typeface="Open Sans"/>
              <a:ea typeface="Open Sans"/>
              <a:cs typeface="+mn-lt"/>
            </a:endParaRPr>
          </a:p>
          <a:p>
            <a:endParaRPr lang="en-US" dirty="0">
              <a:latin typeface="Open Sans"/>
              <a:ea typeface="Open Sans"/>
              <a:cs typeface="Open Sans"/>
            </a:endParaRPr>
          </a:p>
          <a:p>
            <a:endParaRPr lang="en-US" dirty="0">
              <a:latin typeface="Open Sans"/>
              <a:ea typeface="Open Sans"/>
              <a:cs typeface="Open Sans"/>
            </a:endParaRPr>
          </a:p>
          <a:p>
            <a:endParaRPr lang="en-US" dirty="0">
              <a:latin typeface="Open Sans"/>
              <a:ea typeface="Open Sans"/>
              <a:cs typeface="Open Sans"/>
            </a:endParaRPr>
          </a:p>
          <a:p>
            <a:endParaRPr lang="en-US" dirty="0">
              <a:latin typeface="Open Sans"/>
              <a:ea typeface="Open Sans"/>
              <a:cs typeface="Open Sans"/>
            </a:endParaRPr>
          </a:p>
          <a:p>
            <a:endParaRPr lang="en-US" dirty="0">
              <a:latin typeface="Open Sans"/>
              <a:ea typeface="Open Sans"/>
              <a:cs typeface="Open Sans"/>
            </a:endParaRPr>
          </a:p>
          <a:p>
            <a:endParaRPr lang="en-US" b="1" dirty="0">
              <a:latin typeface="Open Sans"/>
              <a:ea typeface="Open Sans"/>
              <a:cs typeface="Calibri"/>
            </a:endParaRPr>
          </a:p>
          <a:p>
            <a:endParaRPr lang="en-US" dirty="0">
              <a:latin typeface="Open Sans"/>
              <a:ea typeface="Open Sans"/>
              <a:cs typeface="Open Sans"/>
            </a:endParaRPr>
          </a:p>
          <a:p>
            <a:endParaRPr lang="en-US" dirty="0">
              <a:latin typeface="Open Sans"/>
              <a:ea typeface="Open Sans"/>
              <a:cs typeface="Calibri"/>
            </a:endParaRPr>
          </a:p>
        </p:txBody>
      </p:sp>
    </p:spTree>
    <p:extLst>
      <p:ext uri="{BB962C8B-B14F-4D97-AF65-F5344CB8AC3E}">
        <p14:creationId xmlns:p14="http://schemas.microsoft.com/office/powerpoint/2010/main" val="238360709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50692"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pic>
        <p:nvPicPr>
          <p:cNvPr id="8" name="Picture 7">
            <a:extLst>
              <a:ext uri="{FF2B5EF4-FFF2-40B4-BE49-F238E27FC236}">
                <a16:creationId xmlns:a16="http://schemas.microsoft.com/office/drawing/2014/main" id="{00346F12-A779-63F0-95B6-A6FE8A7443B6}"/>
              </a:ext>
            </a:extLst>
          </p:cNvPr>
          <p:cNvPicPr>
            <a:picLocks noChangeAspect="1"/>
          </p:cNvPicPr>
          <p:nvPr/>
        </p:nvPicPr>
        <p:blipFill>
          <a:blip r:embed="rId4"/>
          <a:stretch>
            <a:fillRect/>
          </a:stretch>
        </p:blipFill>
        <p:spPr>
          <a:xfrm>
            <a:off x="4959405" y="1466066"/>
            <a:ext cx="5592412" cy="4941619"/>
          </a:xfrm>
          <a:prstGeom prst="rect">
            <a:avLst/>
          </a:prstGeom>
        </p:spPr>
      </p:pic>
      <p:sp>
        <p:nvSpPr>
          <p:cNvPr id="7" name="TextBox 6">
            <a:extLst>
              <a:ext uri="{FF2B5EF4-FFF2-40B4-BE49-F238E27FC236}">
                <a16:creationId xmlns:a16="http://schemas.microsoft.com/office/drawing/2014/main" id="{D4A2B081-F049-F966-2193-E65670C041A4}"/>
              </a:ext>
            </a:extLst>
          </p:cNvPr>
          <p:cNvSpPr txBox="1"/>
          <p:nvPr/>
        </p:nvSpPr>
        <p:spPr>
          <a:xfrm>
            <a:off x="542796" y="1847057"/>
            <a:ext cx="4341849" cy="4247317"/>
          </a:xfrm>
          <a:prstGeom prst="rect">
            <a:avLst/>
          </a:prstGeom>
          <a:noFill/>
        </p:spPr>
        <p:txBody>
          <a:bodyPr wrap="square" lIns="91440" tIns="45720" rIns="91440" bIns="45720" rtlCol="0" anchor="t">
            <a:spAutoFit/>
          </a:bodyPr>
          <a:lstStyle/>
          <a:p>
            <a:r>
              <a:rPr lang="en-US" dirty="0">
                <a:latin typeface="Open Sans"/>
                <a:ea typeface="+mn-lt"/>
                <a:cs typeface="+mn-lt"/>
              </a:rPr>
              <a:t>This is an example of Energy Access Explorer’s high-resolution, multi-criteria prioritization analysis. </a:t>
            </a:r>
          </a:p>
          <a:p>
            <a:endParaRPr lang="en-US" dirty="0">
              <a:latin typeface="Open Sans"/>
              <a:ea typeface="+mn-lt"/>
              <a:cs typeface="+mn-lt"/>
            </a:endParaRPr>
          </a:p>
          <a:p>
            <a:r>
              <a:rPr lang="en-US" dirty="0">
                <a:latin typeface="Open Sans"/>
                <a:ea typeface="+mn-lt"/>
                <a:cs typeface="+mn-lt"/>
              </a:rPr>
              <a:t>This sample analysis identifies priority areas which are close to health care and education facilities, far from the power network and where solar potential is significant.</a:t>
            </a:r>
          </a:p>
          <a:p>
            <a:endParaRPr lang="en-US" dirty="0">
              <a:latin typeface="Open Sans"/>
              <a:ea typeface="+mn-lt"/>
              <a:cs typeface="+mn-lt"/>
            </a:endParaRPr>
          </a:p>
          <a:p>
            <a:r>
              <a:rPr lang="en-US" dirty="0">
                <a:latin typeface="Open Sans"/>
                <a:ea typeface="+mn-lt"/>
                <a:cs typeface="+mn-lt"/>
              </a:rPr>
              <a:t>Users can combine more than 50 geospatial datasets and generate custom prioritization analysis, maps and reports based on their criteria and perspectives. </a:t>
            </a:r>
            <a:endParaRPr lang="en-US" dirty="0">
              <a:latin typeface="Open Sans"/>
              <a:ea typeface="Open Sans"/>
              <a:cs typeface="Open Sans"/>
            </a:endParaRPr>
          </a:p>
        </p:txBody>
      </p:sp>
    </p:spTree>
    <p:extLst>
      <p:ext uri="{BB962C8B-B14F-4D97-AF65-F5344CB8AC3E}">
        <p14:creationId xmlns:p14="http://schemas.microsoft.com/office/powerpoint/2010/main" val="2970512174"/>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916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rPr>
              <a:t>Learning Outcomes</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611610" cy="3138755"/>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AutoNum type="arabicPeriod"/>
            </a:pPr>
            <a:r>
              <a:rPr lang="en-GB" sz="2000">
                <a:latin typeface="Open Sans"/>
                <a:ea typeface="+mn-lt"/>
                <a:cs typeface="+mn-lt"/>
              </a:rPr>
              <a:t>ILO1: </a:t>
            </a:r>
            <a:r>
              <a:rPr lang="en-US" sz="2000">
                <a:latin typeface="Open Sans"/>
                <a:ea typeface="+mn-lt"/>
                <a:cs typeface="+mn-lt"/>
              </a:rPr>
              <a:t>Be able to explain the importance of energy planning for socio-economic development </a:t>
            </a:r>
            <a:endParaRPr lang="en-GB" sz="2000">
              <a:latin typeface="Open Sans"/>
              <a:ea typeface="+mn-lt"/>
              <a:cs typeface="+mn-lt"/>
            </a:endParaRPr>
          </a:p>
          <a:p>
            <a:pPr marL="342900" indent="-342900" algn="l">
              <a:lnSpc>
                <a:spcPct val="100000"/>
              </a:lnSpc>
              <a:buAutoNum type="arabicPeriod"/>
            </a:pPr>
            <a:r>
              <a:rPr lang="en-US" sz="2000">
                <a:latin typeface="Open Sans"/>
                <a:ea typeface="+mn-lt"/>
                <a:cs typeface="+mn-lt"/>
              </a:rPr>
              <a:t>ILO2: Understand the importance of integrated and inclusive energy planning</a:t>
            </a:r>
          </a:p>
          <a:p>
            <a:pPr marL="342900" indent="-342900" algn="l">
              <a:lnSpc>
                <a:spcPct val="100000"/>
              </a:lnSpc>
              <a:buAutoNum type="arabicPeriod"/>
            </a:pPr>
            <a:r>
              <a:rPr lang="en-US" sz="2000">
                <a:latin typeface="Open Sans"/>
                <a:ea typeface="+mn-lt"/>
                <a:cs typeface="+mn-lt"/>
              </a:rPr>
              <a:t>ILO3: Be familiar with the ecosystem of geospatial data and tools for strategic energy planning </a:t>
            </a:r>
          </a:p>
          <a:p>
            <a:pPr marL="342900" indent="-342900" algn="l">
              <a:lnSpc>
                <a:spcPct val="100000"/>
              </a:lnSpc>
              <a:buAutoNum type="arabicPeriod"/>
            </a:pPr>
            <a:r>
              <a:rPr lang="en-US" sz="2000">
                <a:latin typeface="Open Sans"/>
                <a:ea typeface="+mn-lt"/>
                <a:cs typeface="+mn-lt"/>
              </a:rPr>
              <a:t>ILO4: Get introduced to the outline of the course on Energy Access Explorer</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pic>
        <p:nvPicPr>
          <p:cNvPr id="8" name="Picture 7" descr="A map of the country&#10;&#10;Description automatically generated">
            <a:extLst>
              <a:ext uri="{FF2B5EF4-FFF2-40B4-BE49-F238E27FC236}">
                <a16:creationId xmlns:a16="http://schemas.microsoft.com/office/drawing/2014/main" id="{7A48680D-B777-95C5-F7A9-01D2F8DE293B}"/>
              </a:ext>
            </a:extLst>
          </p:cNvPr>
          <p:cNvPicPr>
            <a:picLocks noChangeAspect="1"/>
          </p:cNvPicPr>
          <p:nvPr/>
        </p:nvPicPr>
        <p:blipFill>
          <a:blip r:embed="rId4"/>
          <a:stretch>
            <a:fillRect/>
          </a:stretch>
        </p:blipFill>
        <p:spPr>
          <a:xfrm>
            <a:off x="941373" y="1480736"/>
            <a:ext cx="9783270" cy="4800138"/>
          </a:xfrm>
          <a:prstGeom prst="rect">
            <a:avLst/>
          </a:prstGeom>
        </p:spPr>
      </p:pic>
      <p:sp>
        <p:nvSpPr>
          <p:cNvPr id="9" name="Content Placeholder 2">
            <a:extLst>
              <a:ext uri="{FF2B5EF4-FFF2-40B4-BE49-F238E27FC236}">
                <a16:creationId xmlns:a16="http://schemas.microsoft.com/office/drawing/2014/main" id="{2E9BC869-D486-3FF1-07C1-7B5C436E61E0}"/>
              </a:ext>
            </a:extLst>
          </p:cNvPr>
          <p:cNvSpPr txBox="1">
            <a:spLocks/>
          </p:cNvSpPr>
          <p:nvPr/>
        </p:nvSpPr>
        <p:spPr>
          <a:xfrm>
            <a:off x="3719973" y="4082274"/>
            <a:ext cx="5917329" cy="1874080"/>
          </a:xfrm>
          <a:prstGeom prst="rect">
            <a:avLst/>
          </a:prstGeom>
          <a:solidFill>
            <a:schemeClr val="tx1">
              <a:alpha val="68000"/>
            </a:schemeClr>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chemeClr val="bg1"/>
                </a:solidFill>
                <a:latin typeface="Open Sans"/>
                <a:ea typeface="Open Sans"/>
                <a:cs typeface="Open Sans"/>
              </a:rPr>
              <a:t> Energy Access Explorer enables</a:t>
            </a:r>
            <a:r>
              <a:rPr lang="en-US" sz="2000" b="1" dirty="0">
                <a:solidFill>
                  <a:schemeClr val="bg1"/>
                </a:solidFill>
                <a:latin typeface="Open Sans"/>
                <a:ea typeface="Open Sans"/>
                <a:cs typeface="Open Sans"/>
              </a:rPr>
              <a:t>:</a:t>
            </a:r>
          </a:p>
          <a:p>
            <a:pPr marL="608965" indent="-608965">
              <a:buFont typeface="+mj-lt"/>
              <a:buAutoNum type="arabicPeriod"/>
            </a:pPr>
            <a:r>
              <a:rPr lang="sv-SE" sz="2000" dirty="0">
                <a:solidFill>
                  <a:schemeClr val="bg1"/>
                </a:solidFill>
                <a:latin typeface="Open Sans"/>
                <a:ea typeface="Open Sans"/>
                <a:cs typeface="Open Sans"/>
              </a:rPr>
              <a:t>Strategic &amp; Integrated Energy Planning</a:t>
            </a:r>
          </a:p>
          <a:p>
            <a:pPr marL="608965" indent="-608965">
              <a:buFont typeface="+mj-lt"/>
              <a:buAutoNum type="arabicPeriod"/>
            </a:pPr>
            <a:r>
              <a:rPr lang="sv-SE" sz="2000" dirty="0">
                <a:solidFill>
                  <a:schemeClr val="bg1"/>
                </a:solidFill>
                <a:latin typeface="Open Sans"/>
                <a:ea typeface="Open Sans"/>
                <a:cs typeface="Open Sans"/>
              </a:rPr>
              <a:t>Expansion of clean energy markets</a:t>
            </a:r>
          </a:p>
          <a:p>
            <a:pPr marL="608965" indent="-608965">
              <a:buFont typeface="+mj-lt"/>
              <a:buAutoNum type="arabicPeriod"/>
            </a:pPr>
            <a:r>
              <a:rPr lang="sv-SE" sz="2000" dirty="0">
                <a:solidFill>
                  <a:schemeClr val="bg1"/>
                </a:solidFill>
                <a:latin typeface="Open Sans"/>
                <a:ea typeface="Open Sans"/>
                <a:cs typeface="Open Sans"/>
              </a:rPr>
              <a:t>Impact investment</a:t>
            </a:r>
          </a:p>
          <a:p>
            <a:pPr marL="608965" indent="-608965">
              <a:buFont typeface="+mj-lt"/>
              <a:buAutoNum type="arabicPeriod"/>
            </a:pPr>
            <a:r>
              <a:rPr lang="sv-SE" sz="2000" dirty="0">
                <a:solidFill>
                  <a:schemeClr val="bg1"/>
                </a:solidFill>
                <a:latin typeface="Open Sans"/>
                <a:ea typeface="Open Sans"/>
                <a:cs typeface="Open Sans"/>
              </a:rPr>
              <a:t>Bottom-up assessment of energy needs</a:t>
            </a:r>
          </a:p>
        </p:txBody>
      </p:sp>
    </p:spTree>
    <p:extLst>
      <p:ext uri="{BB962C8B-B14F-4D97-AF65-F5344CB8AC3E}">
        <p14:creationId xmlns:p14="http://schemas.microsoft.com/office/powerpoint/2010/main" val="276820471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15063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Explorer</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4853047" cy="1754326"/>
          </a:xfrm>
          <a:prstGeom prst="rect">
            <a:avLst/>
          </a:prstGeom>
          <a:noFill/>
        </p:spPr>
        <p:txBody>
          <a:bodyPr wrap="square" lIns="91440" tIns="45720" rIns="91440" bIns="45720" rtlCol="0" anchor="t">
            <a:spAutoFit/>
          </a:bodyPr>
          <a:lstStyle/>
          <a:p>
            <a:endParaRPr lang="en-US" dirty="0">
              <a:latin typeface="Open Sans"/>
              <a:ea typeface="+mn-lt"/>
              <a:cs typeface="+mn-lt"/>
            </a:endParaRPr>
          </a:p>
          <a:p>
            <a:r>
              <a:rPr lang="en-US" b="1" dirty="0">
                <a:latin typeface="Open Sans"/>
                <a:ea typeface="+mn-lt"/>
                <a:cs typeface="+mn-lt"/>
              </a:rPr>
              <a:t>Frontend - Data &amp; Analysis users</a:t>
            </a:r>
            <a:endParaRPr lang="en-US" b="1">
              <a:latin typeface="Open Sans"/>
              <a:ea typeface="Open Sans"/>
              <a:cs typeface="Calibri"/>
            </a:endParaRPr>
          </a:p>
          <a:p>
            <a:pPr marL="285750" indent="-285750">
              <a:buFont typeface="Arial"/>
              <a:buChar char="•"/>
            </a:pPr>
            <a:r>
              <a:rPr lang="en-US" dirty="0">
                <a:latin typeface="Open Sans"/>
                <a:ea typeface="+mn-lt"/>
                <a:cs typeface="+mn-lt"/>
              </a:rPr>
              <a:t>No programming experience is required</a:t>
            </a:r>
            <a:endParaRPr lang="en-US" dirty="0">
              <a:latin typeface="Open Sans"/>
              <a:ea typeface="Open Sans"/>
              <a:cs typeface="Calibri"/>
            </a:endParaRPr>
          </a:p>
          <a:p>
            <a:pPr marL="285750" indent="-285750">
              <a:buFont typeface="Arial"/>
              <a:buChar char="•"/>
            </a:pPr>
            <a:r>
              <a:rPr lang="en-US" dirty="0">
                <a:latin typeface="Open Sans"/>
                <a:ea typeface="+mn-lt"/>
                <a:cs typeface="+mn-lt"/>
              </a:rPr>
              <a:t>No GIS experience is required</a:t>
            </a:r>
            <a:endParaRPr lang="en-US" dirty="0">
              <a:latin typeface="Open Sans"/>
              <a:ea typeface="Open Sans"/>
              <a:cs typeface="Calibri"/>
            </a:endParaRPr>
          </a:p>
          <a:p>
            <a:endParaRPr lang="en-US" dirty="0">
              <a:latin typeface="Open Sans"/>
              <a:ea typeface="Open Sans" panose="020B0606030504020204" pitchFamily="34" charset="0"/>
              <a:cs typeface="Calibri"/>
            </a:endParaRPr>
          </a:p>
          <a:p>
            <a:endParaRPr lang="en-US" dirty="0">
              <a:latin typeface="Open Sans"/>
              <a:ea typeface="Open Sans"/>
              <a:cs typeface="Calibri"/>
            </a:endParaRPr>
          </a:p>
        </p:txBody>
      </p:sp>
      <p:sp>
        <p:nvSpPr>
          <p:cNvPr id="7" name="TextBox 6">
            <a:extLst>
              <a:ext uri="{FF2B5EF4-FFF2-40B4-BE49-F238E27FC236}">
                <a16:creationId xmlns:a16="http://schemas.microsoft.com/office/drawing/2014/main" id="{200F512B-A18B-04A9-79C2-0A4ACBEFBDEB}"/>
              </a:ext>
            </a:extLst>
          </p:cNvPr>
          <p:cNvSpPr txBox="1"/>
          <p:nvPr/>
        </p:nvSpPr>
        <p:spPr>
          <a:xfrm>
            <a:off x="6307821" y="1847056"/>
            <a:ext cx="4853047" cy="1754326"/>
          </a:xfrm>
          <a:prstGeom prst="rect">
            <a:avLst/>
          </a:prstGeom>
          <a:noFill/>
        </p:spPr>
        <p:txBody>
          <a:bodyPr wrap="square" lIns="91440" tIns="45720" rIns="91440" bIns="45720" rtlCol="0" anchor="t">
            <a:spAutoFit/>
          </a:bodyPr>
          <a:lstStyle/>
          <a:p>
            <a:endParaRPr lang="en-US" dirty="0">
              <a:latin typeface="Open Sans"/>
              <a:ea typeface="+mn-lt"/>
              <a:cs typeface="+mn-lt"/>
            </a:endParaRPr>
          </a:p>
          <a:p>
            <a:r>
              <a:rPr lang="en-US" b="1" dirty="0">
                <a:latin typeface="Open Sans"/>
                <a:ea typeface="+mn-lt"/>
                <a:cs typeface="+mn-lt"/>
              </a:rPr>
              <a:t>Backend - Data Administrators</a:t>
            </a:r>
            <a:endParaRPr lang="en-US" b="1" dirty="0">
              <a:latin typeface="Open Sans"/>
              <a:ea typeface="Open Sans"/>
              <a:cs typeface="Calibri"/>
            </a:endParaRPr>
          </a:p>
          <a:p>
            <a:pPr marL="285750" indent="-285750">
              <a:buFont typeface="Arial"/>
              <a:buChar char="•"/>
            </a:pPr>
            <a:r>
              <a:rPr lang="en-US" dirty="0">
                <a:latin typeface="Open Sans"/>
                <a:ea typeface="+mn-lt"/>
                <a:cs typeface="+mn-lt"/>
              </a:rPr>
              <a:t>No programming experience is required</a:t>
            </a:r>
            <a:endParaRPr lang="en-US" dirty="0">
              <a:latin typeface="Open Sans"/>
              <a:ea typeface="Open Sans"/>
              <a:cs typeface="Calibri"/>
            </a:endParaRPr>
          </a:p>
          <a:p>
            <a:pPr marL="285750" indent="-285750">
              <a:buFont typeface="Arial"/>
              <a:buChar char="•"/>
            </a:pPr>
            <a:r>
              <a:rPr lang="en-US" dirty="0">
                <a:latin typeface="Open Sans"/>
                <a:ea typeface="+mn-lt"/>
                <a:cs typeface="+mn-lt"/>
              </a:rPr>
              <a:t>Basic GIS experience is useful</a:t>
            </a:r>
            <a:endParaRPr lang="en-US" dirty="0">
              <a:latin typeface="Open Sans"/>
              <a:ea typeface="Open Sans"/>
              <a:cs typeface="Calibri"/>
            </a:endParaRPr>
          </a:p>
          <a:p>
            <a:endParaRPr lang="en-US" dirty="0">
              <a:latin typeface="Open Sans"/>
              <a:ea typeface="Open Sans" panose="020B0606030504020204" pitchFamily="34" charset="0"/>
              <a:cs typeface="Calibri"/>
            </a:endParaRPr>
          </a:p>
          <a:p>
            <a:endParaRPr lang="en-US" dirty="0">
              <a:latin typeface="Open Sans"/>
              <a:ea typeface="Open Sans"/>
              <a:cs typeface="Calibri"/>
            </a:endParaRPr>
          </a:p>
        </p:txBody>
      </p:sp>
      <p:pic>
        <p:nvPicPr>
          <p:cNvPr id="10" name="Picture 9" descr="Diagram&#10;&#10;Description automatically generated">
            <a:extLst>
              <a:ext uri="{FF2B5EF4-FFF2-40B4-BE49-F238E27FC236}">
                <a16:creationId xmlns:a16="http://schemas.microsoft.com/office/drawing/2014/main" id="{56012ADA-DAC7-DD94-ADDE-95B504757427}"/>
              </a:ext>
            </a:extLst>
          </p:cNvPr>
          <p:cNvPicPr>
            <a:picLocks noChangeAspect="1"/>
          </p:cNvPicPr>
          <p:nvPr/>
        </p:nvPicPr>
        <p:blipFill rotWithShape="1">
          <a:blip r:embed="rId4"/>
          <a:srcRect l="1128" r="188" b="1975"/>
          <a:stretch/>
        </p:blipFill>
        <p:spPr>
          <a:xfrm>
            <a:off x="6720436" y="3070119"/>
            <a:ext cx="3943539" cy="2990215"/>
          </a:xfrm>
          <a:prstGeom prst="rect">
            <a:avLst/>
          </a:prstGeom>
        </p:spPr>
      </p:pic>
      <p:pic>
        <p:nvPicPr>
          <p:cNvPr id="11" name="Picture 10" descr="A collage of maps&#10;&#10;Description automatically generated">
            <a:extLst>
              <a:ext uri="{FF2B5EF4-FFF2-40B4-BE49-F238E27FC236}">
                <a16:creationId xmlns:a16="http://schemas.microsoft.com/office/drawing/2014/main" id="{1415E2E2-11C0-B347-57D4-69A0EBA65B4C}"/>
              </a:ext>
            </a:extLst>
          </p:cNvPr>
          <p:cNvPicPr>
            <a:picLocks noChangeAspect="1"/>
          </p:cNvPicPr>
          <p:nvPr/>
        </p:nvPicPr>
        <p:blipFill>
          <a:blip r:embed="rId5"/>
          <a:stretch>
            <a:fillRect/>
          </a:stretch>
        </p:blipFill>
        <p:spPr>
          <a:xfrm>
            <a:off x="1622453" y="3054787"/>
            <a:ext cx="3532173" cy="3027683"/>
          </a:xfrm>
          <a:prstGeom prst="rect">
            <a:avLst/>
          </a:prstGeom>
        </p:spPr>
      </p:pic>
    </p:spTree>
    <p:extLst>
      <p:ext uri="{BB962C8B-B14F-4D97-AF65-F5344CB8AC3E}">
        <p14:creationId xmlns:p14="http://schemas.microsoft.com/office/powerpoint/2010/main" val="72222945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34601" y="6097292"/>
            <a:ext cx="3521223"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15063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"COUNT IT" - "CHANGE IT" - "SCALE IT"</a:t>
            </a:r>
            <a:endParaRPr lang="en-ZA" sz="2000" b="1" dirty="0">
              <a:solidFill>
                <a:schemeClr val="accent5">
                  <a:lumMod val="60000"/>
                  <a:lumOff val="40000"/>
                </a:schemeClr>
              </a:solidFill>
              <a:latin typeface="Open Sans"/>
              <a:ea typeface="Open Sans" panose="020B0606030504020204" pitchFamily="34" charset="0"/>
              <a:cs typeface="Open Sans"/>
            </a:endParaRP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7150630" cy="14140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1.3 </a:t>
            </a:r>
            <a:r>
              <a:rPr lang="en-US" sz="3500">
                <a:latin typeface="Open Sans"/>
                <a:ea typeface="Open Sans" panose="020B0606030504020204" pitchFamily="34" charset="0"/>
                <a:cs typeface="Open Sans" panose="020B0606030504020204" pitchFamily="34" charset="0"/>
                <a:sym typeface="Bodoni SvtyTwo ITC TT-Book"/>
              </a:rPr>
              <a:t>Ecosystem of Geospatial Data and Tools for Energy Planning</a:t>
            </a:r>
            <a:endParaRPr lang="en-GB" sz="3500">
              <a:latin typeface="Open Sans"/>
              <a:ea typeface="Open Sans" panose="020B0606030504020204" pitchFamily="34" charset="0"/>
              <a:cs typeface="Open Sans" panose="020B0606030504020204" pitchFamily="34" charset="0"/>
              <a:sym typeface="Bodoni SvtyTwo ITC TT-Book"/>
            </a:endParaRPr>
          </a:p>
        </p:txBody>
      </p:sp>
      <p:pic>
        <p:nvPicPr>
          <p:cNvPr id="7" name="Picture 6" descr="A green arrow with white text&#10;&#10;Description automatically generated">
            <a:extLst>
              <a:ext uri="{FF2B5EF4-FFF2-40B4-BE49-F238E27FC236}">
                <a16:creationId xmlns:a16="http://schemas.microsoft.com/office/drawing/2014/main" id="{B9453B49-8A7A-7AC4-6EF1-5287AB2ED240}"/>
              </a:ext>
            </a:extLst>
          </p:cNvPr>
          <p:cNvPicPr>
            <a:picLocks noChangeAspect="1"/>
          </p:cNvPicPr>
          <p:nvPr/>
        </p:nvPicPr>
        <p:blipFill>
          <a:blip r:embed="rId4"/>
          <a:stretch>
            <a:fillRect/>
          </a:stretch>
        </p:blipFill>
        <p:spPr>
          <a:xfrm>
            <a:off x="1584036" y="2166304"/>
            <a:ext cx="8654472" cy="3856968"/>
          </a:xfrm>
          <a:prstGeom prst="rect">
            <a:avLst/>
          </a:prstGeom>
        </p:spPr>
      </p:pic>
    </p:spTree>
    <p:extLst>
      <p:ext uri="{BB962C8B-B14F-4D97-AF65-F5344CB8AC3E}">
        <p14:creationId xmlns:p14="http://schemas.microsoft.com/office/powerpoint/2010/main" val="62208653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dirty="0">
                <a:latin typeface="Open Sans"/>
              </a:rPr>
              <a:t>Lecture 1.3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6580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Open Sans"/>
                <a:ea typeface="+mn-lt"/>
                <a:cs typeface="+mn-lt"/>
              </a:rPr>
              <a:t>Mentis, D., L. </a:t>
            </a:r>
            <a:r>
              <a:rPr lang="en-US" sz="1600" dirty="0" err="1">
                <a:latin typeface="Open Sans"/>
                <a:ea typeface="+mn-lt"/>
                <a:cs typeface="+mn-lt"/>
              </a:rPr>
              <a:t>Odarno</a:t>
            </a:r>
            <a:r>
              <a:rPr lang="en-US" sz="1600" dirty="0">
                <a:latin typeface="Open Sans"/>
                <a:ea typeface="+mn-lt"/>
                <a:cs typeface="+mn-lt"/>
              </a:rPr>
              <a:t>, D. Wood, F. </a:t>
            </a:r>
            <a:r>
              <a:rPr lang="en-US" sz="1600" dirty="0" err="1">
                <a:latin typeface="Open Sans"/>
                <a:ea typeface="+mn-lt"/>
                <a:cs typeface="+mn-lt"/>
              </a:rPr>
              <a:t>Jendle</a:t>
            </a:r>
            <a:r>
              <a:rPr lang="en-US" sz="1600" dirty="0">
                <a:latin typeface="Open Sans"/>
                <a:ea typeface="+mn-lt"/>
                <a:cs typeface="+mn-lt"/>
              </a:rPr>
              <a:t>, E. Mazur, A. </a:t>
            </a:r>
            <a:r>
              <a:rPr lang="en-US" sz="1600" dirty="0" err="1">
                <a:latin typeface="Open Sans"/>
                <a:ea typeface="+mn-lt"/>
                <a:cs typeface="+mn-lt"/>
              </a:rPr>
              <a:t>Qehaja</a:t>
            </a:r>
            <a:r>
              <a:rPr lang="en-US" sz="1600" dirty="0">
                <a:latin typeface="Open Sans"/>
                <a:ea typeface="+mn-lt"/>
                <a:cs typeface="+mn-lt"/>
              </a:rPr>
              <a:t>, and F. Gassert. 2019. “Energy Access Explorer: Data and Methods.” Technical Note. Washington, DC: World Resources Institute. Available online at: </a:t>
            </a:r>
            <a:r>
              <a:rPr lang="en-US" sz="1600" dirty="0">
                <a:latin typeface="Open Sans"/>
                <a:ea typeface="+mn-lt"/>
                <a:cs typeface="+mn-lt"/>
                <a:hlinkClick r:id="rId3"/>
              </a:rPr>
              <a:t>www.wri.org/publication/energy-access-explorer</a:t>
            </a:r>
            <a:r>
              <a:rPr lang="en-US" sz="1600" dirty="0">
                <a:latin typeface="Open Sans"/>
                <a:ea typeface="+mn-lt"/>
                <a:cs typeface="+mn-lt"/>
              </a:rPr>
              <a:t>.</a:t>
            </a:r>
            <a:endParaRPr lang="sv-SE" sz="1600" dirty="0">
              <a:latin typeface="Open Sans"/>
              <a:ea typeface="Open Sans"/>
              <a:cs typeface="Open Sans"/>
            </a:endParaRPr>
          </a:p>
          <a:p>
            <a:endParaRPr lang="en-US" sz="1600" dirty="0">
              <a:latin typeface="Open Sans"/>
              <a:ea typeface="Calibri"/>
              <a:cs typeface="Calibri"/>
            </a:endParaRPr>
          </a:p>
          <a:p>
            <a:endParaRPr lang="en-US" sz="1600" dirty="0">
              <a:latin typeface="Open Sans"/>
              <a:ea typeface="Calibri"/>
              <a:cs typeface="Calibri"/>
            </a:endParaRPr>
          </a:p>
        </p:txBody>
      </p:sp>
    </p:spTree>
    <p:extLst>
      <p:ext uri="{BB962C8B-B14F-4D97-AF65-F5344CB8AC3E}">
        <p14:creationId xmlns:p14="http://schemas.microsoft.com/office/powerpoint/2010/main" val="2223543534"/>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916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rPr>
              <a:t>1.4 Outline of the Course</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915527" cy="38389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GB" sz="1800">
                <a:latin typeface="Open Sans" panose="020B0606030504020204" pitchFamily="34" charset="0"/>
                <a:ea typeface="Open Sans" panose="020B0606030504020204" pitchFamily="34" charset="0"/>
                <a:cs typeface="Open Sans" panose="020B0606030504020204" pitchFamily="34" charset="0"/>
              </a:rPr>
              <a:t>LO1: </a:t>
            </a:r>
            <a:r>
              <a:rPr lang="en-US" sz="1800">
                <a:latin typeface="Open Sans" panose="020B0606030504020204" pitchFamily="34" charset="0"/>
                <a:ea typeface="Open Sans" panose="020B0606030504020204" pitchFamily="34" charset="0"/>
                <a:cs typeface="Open Sans" panose="020B0606030504020204" pitchFamily="34" charset="0"/>
              </a:rPr>
              <a:t>Describe basic concepts of integrated energy planning with EAE</a:t>
            </a:r>
          </a:p>
          <a:p>
            <a:pPr marL="342900" indent="-342900" algn="l">
              <a:lnSpc>
                <a:spcPct val="10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LO2: List different datasets that are used in geospatial energy planning including EAE</a:t>
            </a:r>
          </a:p>
          <a:p>
            <a:pPr marL="342900" indent="-342900" algn="l">
              <a:lnSpc>
                <a:spcPct val="10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LO3: </a:t>
            </a:r>
            <a:r>
              <a:rPr lang="en-GB" sz="1800">
                <a:latin typeface="Open Sans" panose="020B0606030504020204" pitchFamily="34" charset="0"/>
                <a:ea typeface="Open Sans" panose="020B0606030504020204" pitchFamily="34" charset="0"/>
                <a:cs typeface="Open Sans" panose="020B0606030504020204" pitchFamily="34" charset="0"/>
              </a:rPr>
              <a:t>Utilize various </a:t>
            </a:r>
            <a:r>
              <a:rPr lang="en-GB" sz="1800">
                <a:effectLst/>
                <a:latin typeface="Open Sans" panose="020B0606030504020204" pitchFamily="34" charset="0"/>
                <a:ea typeface="Open Sans" panose="020B0606030504020204" pitchFamily="34" charset="0"/>
                <a:cs typeface="Open Sans" panose="020B0606030504020204" pitchFamily="34" charset="0"/>
              </a:rPr>
              <a:t>methods in GIS to set up a geography for conducting analysis and manoeuvring datasets</a:t>
            </a: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LO4: Conduct a multi-criteria decision analysis in EAE, validate and communicate EAE results</a:t>
            </a:r>
          </a:p>
          <a:p>
            <a:pPr marL="342900" indent="-342900" algn="l">
              <a:lnSpc>
                <a:spcPct val="10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LO5: Understand the data governance and sustainability plan of EAE</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Expected learning outcomes</a:t>
            </a:r>
          </a:p>
        </p:txBody>
      </p:sp>
    </p:spTree>
    <p:extLst>
      <p:ext uri="{BB962C8B-B14F-4D97-AF65-F5344CB8AC3E}">
        <p14:creationId xmlns:p14="http://schemas.microsoft.com/office/powerpoint/2010/main" val="2316175513"/>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9160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rPr>
              <a:t>1.4 Outline of the Course</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915527" cy="38389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GB" sz="1800">
                <a:latin typeface="Open Sans"/>
                <a:ea typeface="+mn-lt"/>
                <a:cs typeface="+mn-lt"/>
              </a:rPr>
              <a:t>L</a:t>
            </a:r>
            <a:r>
              <a:rPr lang="en-US" sz="1800" err="1">
                <a:latin typeface="Open Sans"/>
                <a:ea typeface="+mn-lt"/>
                <a:cs typeface="+mn-lt"/>
              </a:rPr>
              <a:t>ecture</a:t>
            </a:r>
            <a:r>
              <a:rPr lang="en-US" sz="1800">
                <a:latin typeface="Open Sans"/>
                <a:ea typeface="+mn-lt"/>
                <a:cs typeface="+mn-lt"/>
              </a:rPr>
              <a:t> 1: Introduction to the Course</a:t>
            </a:r>
          </a:p>
          <a:p>
            <a:pPr marL="342900" indent="-342900" algn="l">
              <a:lnSpc>
                <a:spcPct val="100000"/>
              </a:lnSpc>
              <a:buFont typeface="Arial" panose="020B0604020202020204" pitchFamily="34" charset="0"/>
              <a:buChar char="•"/>
            </a:pPr>
            <a:r>
              <a:rPr lang="en-US" sz="1800">
                <a:latin typeface="Open Sans"/>
                <a:ea typeface="+mn-lt"/>
                <a:cs typeface="+mn-lt"/>
              </a:rPr>
              <a:t>Lecture 2: Introduction to Energy Access Explorer</a:t>
            </a:r>
          </a:p>
          <a:p>
            <a:pPr marL="342900" indent="-342900" algn="l">
              <a:lnSpc>
                <a:spcPct val="100000"/>
              </a:lnSpc>
              <a:buFont typeface="Arial" panose="020B0604020202020204" pitchFamily="34" charset="0"/>
              <a:buChar char="•"/>
            </a:pPr>
            <a:r>
              <a:rPr lang="en-US" sz="1800">
                <a:latin typeface="Open Sans"/>
                <a:ea typeface="+mn-lt"/>
                <a:cs typeface="+mn-lt"/>
              </a:rPr>
              <a:t>Lecture 3: Key GIS Concepts</a:t>
            </a:r>
          </a:p>
          <a:p>
            <a:pPr marL="342900" indent="-342900" algn="l">
              <a:lnSpc>
                <a:spcPct val="100000"/>
              </a:lnSpc>
              <a:buFont typeface="Arial" panose="020B0604020202020204" pitchFamily="34" charset="0"/>
              <a:buChar char="•"/>
            </a:pPr>
            <a:r>
              <a:rPr lang="en-US" sz="1800">
                <a:latin typeface="Open Sans"/>
                <a:ea typeface="+mn-lt"/>
                <a:cs typeface="+mn-lt"/>
              </a:rPr>
              <a:t>Lecture 4: EAE Front-End Interface</a:t>
            </a:r>
          </a:p>
          <a:p>
            <a:pPr marL="342900" indent="-342900" algn="l">
              <a:lnSpc>
                <a:spcPct val="100000"/>
              </a:lnSpc>
              <a:buFont typeface="Arial" panose="020B0604020202020204" pitchFamily="34" charset="0"/>
              <a:buChar char="•"/>
            </a:pPr>
            <a:r>
              <a:rPr lang="en-US" sz="1800">
                <a:latin typeface="Open Sans"/>
                <a:ea typeface="+mn-lt"/>
                <a:cs typeface="+mn-lt"/>
              </a:rPr>
              <a:t>Lecture 5: EAE Back-End Architecture </a:t>
            </a:r>
          </a:p>
          <a:p>
            <a:pPr marL="342900" indent="-342900" algn="l">
              <a:lnSpc>
                <a:spcPct val="100000"/>
              </a:lnSpc>
              <a:buFont typeface="Arial" panose="020B0604020202020204" pitchFamily="34" charset="0"/>
              <a:buChar char="•"/>
            </a:pPr>
            <a:r>
              <a:rPr lang="en-US" sz="1800">
                <a:latin typeface="Open Sans"/>
                <a:ea typeface="+mn-lt"/>
                <a:cs typeface="+mn-lt"/>
              </a:rPr>
              <a:t>Lecture 6: Data Governance and Sustainability </a:t>
            </a:r>
          </a:p>
          <a:p>
            <a:pPr algn="l">
              <a:lnSpc>
                <a:spcPct val="100000"/>
              </a:lnSpc>
            </a:pPr>
            <a:endParaRPr lang="en-US" sz="1800">
              <a:latin typeface="Open Sans"/>
              <a:ea typeface="+mn-lt"/>
              <a:cs typeface="+mn-lt"/>
            </a:endParaRP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Course content</a:t>
            </a:r>
          </a:p>
        </p:txBody>
      </p:sp>
    </p:spTree>
    <p:extLst>
      <p:ext uri="{BB962C8B-B14F-4D97-AF65-F5344CB8AC3E}">
        <p14:creationId xmlns:p14="http://schemas.microsoft.com/office/powerpoint/2010/main" val="156075928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7" name="Google Shape;1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0" name="Google Shape;130;p4"/>
          <p:cNvSpPr txBox="1"/>
          <p:nvPr/>
        </p:nvSpPr>
        <p:spPr>
          <a:xfrm>
            <a:off x="9027736" y="5114953"/>
            <a:ext cx="285022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err="1">
                <a:solidFill>
                  <a:schemeClr val="lt1"/>
                </a:solidFill>
                <a:latin typeface="Open Sans"/>
                <a:ea typeface="Open Sans"/>
                <a:cs typeface="Open Sans"/>
                <a:sym typeface="Open Sans"/>
              </a:rPr>
              <a:t>Woldeamanuel</a:t>
            </a:r>
            <a:r>
              <a:rPr lang="en-US" sz="800" dirty="0">
                <a:solidFill>
                  <a:schemeClr val="lt1"/>
                </a:solidFill>
                <a:latin typeface="Open Sans"/>
                <a:ea typeface="Open Sans"/>
                <a:cs typeface="Open Sans"/>
                <a:sym typeface="Open Sans"/>
              </a:rPr>
              <a:t>, A. A., Khalid, A., Anand, S., Sahar, T., </a:t>
            </a:r>
            <a:r>
              <a:rPr lang="en-US" sz="800" dirty="0" err="1">
                <a:solidFill>
                  <a:schemeClr val="lt1"/>
                </a:solidFill>
                <a:latin typeface="Open Sans"/>
                <a:ea typeface="Open Sans"/>
                <a:cs typeface="Open Sans"/>
                <a:sym typeface="Open Sans"/>
              </a:rPr>
              <a:t>Saklani</a:t>
            </a:r>
            <a:r>
              <a:rPr lang="en-US" sz="800" dirty="0">
                <a:solidFill>
                  <a:schemeClr val="lt1"/>
                </a:solidFill>
                <a:latin typeface="Open Sans"/>
                <a:ea typeface="Open Sans"/>
                <a:cs typeface="Open Sans"/>
                <a:sym typeface="Open Sans"/>
              </a:rPr>
              <a:t>, A., Sinclair-</a:t>
            </a:r>
            <a:r>
              <a:rPr lang="en-US" sz="800" dirty="0" err="1">
                <a:solidFill>
                  <a:schemeClr val="lt1"/>
                </a:solidFill>
                <a:latin typeface="Open Sans"/>
                <a:ea typeface="Open Sans"/>
                <a:cs typeface="Open Sans"/>
                <a:sym typeface="Open Sans"/>
              </a:rPr>
              <a:t>Lecaros</a:t>
            </a:r>
            <a:r>
              <a:rPr lang="en-US" sz="800" dirty="0">
                <a:solidFill>
                  <a:schemeClr val="lt1"/>
                </a:solidFill>
                <a:latin typeface="Open Sans"/>
                <a:ea typeface="Open Sans"/>
                <a:cs typeface="Open Sans"/>
                <a:sym typeface="Open Sans"/>
              </a:rPr>
              <a:t>, S., Mentis, D., </a:t>
            </a:r>
            <a:r>
              <a:rPr lang="en-US" sz="800" dirty="0" err="1">
                <a:solidFill>
                  <a:schemeClr val="lt1"/>
                </a:solidFill>
                <a:latin typeface="Open Sans"/>
                <a:ea typeface="Open Sans"/>
                <a:cs typeface="Open Sans"/>
                <a:sym typeface="Open Sans"/>
              </a:rPr>
              <a:t>Ronoh</a:t>
            </a:r>
            <a:r>
              <a:rPr lang="en-US" sz="800" dirty="0">
                <a:solidFill>
                  <a:schemeClr val="lt1"/>
                </a:solidFill>
                <a:latin typeface="Open Sans"/>
                <a:ea typeface="Open Sans"/>
                <a:cs typeface="Open Sans"/>
                <a:sym typeface="Open Sans"/>
              </a:rPr>
              <a:t>, D., &amp; Stockman, J.,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Energy Access Explorer.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World Resource Institute</a:t>
            </a:r>
            <a:endParaRPr dirty="0"/>
          </a:p>
        </p:txBody>
      </p:sp>
      <p:sp>
        <p:nvSpPr>
          <p:cNvPr id="131" name="Google Shape;131;p4"/>
          <p:cNvSpPr txBox="1"/>
          <p:nvPr/>
        </p:nvSpPr>
        <p:spPr>
          <a:xfrm>
            <a:off x="9266839" y="2883713"/>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World Resources Institute</a:t>
            </a:r>
            <a:endParaRPr dirty="0"/>
          </a:p>
        </p:txBody>
      </p:sp>
      <p:sp>
        <p:nvSpPr>
          <p:cNvPr id="133" name="Google Shape;133;p4"/>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4"/>
          <p:cNvSpPr txBox="1"/>
          <p:nvPr/>
        </p:nvSpPr>
        <p:spPr>
          <a:xfrm>
            <a:off x="9266839" y="4151946"/>
            <a:ext cx="2372017"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Alemayehu </a:t>
            </a:r>
            <a:r>
              <a:rPr lang="en-US" sz="800" dirty="0" err="1">
                <a:solidFill>
                  <a:schemeClr val="lt1"/>
                </a:solidFill>
                <a:latin typeface="Open Sans"/>
                <a:ea typeface="Open Sans"/>
                <a:cs typeface="Open Sans"/>
                <a:sym typeface="Open Sans"/>
              </a:rPr>
              <a:t>Agizew</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Woldeamanuel</a:t>
            </a:r>
            <a:r>
              <a:rPr lang="en-US" sz="800" dirty="0">
                <a:solidFill>
                  <a:schemeClr val="lt1"/>
                </a:solidFill>
                <a:latin typeface="Open Sans"/>
                <a:ea typeface="Open Sans"/>
                <a:cs typeface="Open Sans"/>
                <a:sym typeface="Open Sans"/>
              </a:rPr>
              <a:t>, Abdul Khalid, Shikha Anand, </a:t>
            </a:r>
            <a:r>
              <a:rPr lang="en-US" sz="800" dirty="0" err="1">
                <a:solidFill>
                  <a:schemeClr val="lt1"/>
                </a:solidFill>
                <a:latin typeface="Open Sans"/>
                <a:ea typeface="Open Sans"/>
                <a:cs typeface="Open Sans"/>
                <a:sym typeface="Open Sans"/>
              </a:rPr>
              <a:t>Tarannum</a:t>
            </a:r>
            <a:r>
              <a:rPr lang="en-US" sz="800" dirty="0">
                <a:solidFill>
                  <a:schemeClr val="lt1"/>
                </a:solidFill>
                <a:latin typeface="Open Sans"/>
                <a:ea typeface="Open Sans"/>
                <a:cs typeface="Open Sans"/>
                <a:sym typeface="Open Sans"/>
              </a:rPr>
              <a:t> Sahar, Akansha </a:t>
            </a:r>
            <a:r>
              <a:rPr lang="en-US" sz="800" dirty="0" err="1">
                <a:solidFill>
                  <a:schemeClr val="lt1"/>
                </a:solidFill>
                <a:latin typeface="Open Sans"/>
                <a:ea typeface="Open Sans"/>
                <a:cs typeface="Open Sans"/>
                <a:sym typeface="Open Sans"/>
              </a:rPr>
              <a:t>Saklani</a:t>
            </a:r>
            <a:r>
              <a:rPr lang="en-US" sz="800" dirty="0">
                <a:solidFill>
                  <a:schemeClr val="lt1"/>
                </a:solidFill>
                <a:latin typeface="Open Sans"/>
                <a:ea typeface="Open Sans"/>
                <a:cs typeface="Open Sans"/>
                <a:sym typeface="Open Sans"/>
              </a:rPr>
              <a:t>, Santiago Sinclair-</a:t>
            </a:r>
            <a:r>
              <a:rPr lang="en-US" sz="800" dirty="0" err="1">
                <a:solidFill>
                  <a:schemeClr val="lt1"/>
                </a:solidFill>
                <a:latin typeface="Open Sans"/>
                <a:ea typeface="Open Sans"/>
                <a:cs typeface="Open Sans"/>
                <a:sym typeface="Open Sans"/>
              </a:rPr>
              <a:t>Lecaros</a:t>
            </a:r>
            <a:r>
              <a:rPr lang="en-US" sz="800" dirty="0">
                <a:solidFill>
                  <a:schemeClr val="lt1"/>
                </a:solidFill>
                <a:latin typeface="Open Sans"/>
                <a:ea typeface="Open Sans"/>
                <a:cs typeface="Open Sans"/>
                <a:sym typeface="Open Sans"/>
              </a:rPr>
              <a:t>, Dimitris Mentis, Douglas </a:t>
            </a:r>
            <a:r>
              <a:rPr lang="en-US" sz="800" dirty="0" err="1">
                <a:solidFill>
                  <a:schemeClr val="lt1"/>
                </a:solidFill>
                <a:latin typeface="Open Sans"/>
                <a:ea typeface="Open Sans"/>
                <a:cs typeface="Open Sans"/>
                <a:sym typeface="Open Sans"/>
              </a:rPr>
              <a:t>Ronoh</a:t>
            </a:r>
            <a:r>
              <a:rPr lang="en-US" sz="800" dirty="0">
                <a:solidFill>
                  <a:schemeClr val="lt1"/>
                </a:solidFill>
                <a:latin typeface="Open Sans"/>
                <a:ea typeface="Open Sans"/>
                <a:cs typeface="Open Sans"/>
                <a:sym typeface="Open Sans"/>
              </a:rPr>
              <a:t> and Jake Stockman from the Royal Institute of World Resources Institute</a:t>
            </a:r>
            <a:endParaRPr dirty="0"/>
          </a:p>
        </p:txBody>
      </p:sp>
      <p:pic>
        <p:nvPicPr>
          <p:cNvPr id="135" name="Google Shape;135;p4"/>
          <p:cNvPicPr preferRelativeResize="0"/>
          <p:nvPr/>
        </p:nvPicPr>
        <p:blipFill rotWithShape="1">
          <a:blip r:embed="rId4">
            <a:alphaModFix/>
          </a:blip>
          <a:srcRect/>
          <a:stretch/>
        </p:blipFill>
        <p:spPr>
          <a:xfrm>
            <a:off x="9609421" y="3387982"/>
            <a:ext cx="1686852" cy="584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476678" y="5894317"/>
            <a:ext cx="2299316" cy="523220"/>
          </a:xfrm>
          <a:prstGeom prst="rect">
            <a:avLst/>
          </a:prstGeom>
        </p:spPr>
        <p:txBody>
          <a:bodyPr wrap="square" lIns="91440" tIns="45720" rIns="91440" bIns="45720" anchor="t">
            <a:spAutoFit/>
          </a:bodyPr>
          <a:lstStyle/>
          <a:p>
            <a:pPr algn="ctr"/>
            <a:r>
              <a:rPr lang="en-US" sz="1400" i="1">
                <a:latin typeface="Open Sans "/>
              </a:rPr>
              <a:t>SOURCE:</a:t>
            </a:r>
            <a:r>
              <a:rPr lang="en-US" sz="1400">
                <a:latin typeface="Open Sans"/>
              </a:rPr>
              <a:t> IEA, IRENA, UNSD, World Bank, WHO</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2555328"/>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Scenario</a:t>
            </a:r>
          </a:p>
        </p:txBody>
      </p:sp>
      <p:pic>
        <p:nvPicPr>
          <p:cNvPr id="7" name="Picture 6">
            <a:extLst>
              <a:ext uri="{FF2B5EF4-FFF2-40B4-BE49-F238E27FC236}">
                <a16:creationId xmlns:a16="http://schemas.microsoft.com/office/drawing/2014/main" id="{E8E0FA45-9499-1D45-0301-C6401899C97D}"/>
              </a:ext>
            </a:extLst>
          </p:cNvPr>
          <p:cNvPicPr>
            <a:picLocks noChangeAspect="1"/>
          </p:cNvPicPr>
          <p:nvPr/>
        </p:nvPicPr>
        <p:blipFill>
          <a:blip r:embed="rId4"/>
          <a:stretch>
            <a:fillRect/>
          </a:stretch>
        </p:blipFill>
        <p:spPr>
          <a:xfrm>
            <a:off x="5246703" y="1451990"/>
            <a:ext cx="4209494" cy="4900789"/>
          </a:xfrm>
          <a:prstGeom prst="rect">
            <a:avLst/>
          </a:prstGeom>
        </p:spPr>
      </p:pic>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6463497"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1.1 </a:t>
            </a:r>
            <a:r>
              <a:rPr lang="en-US" sz="3500">
                <a:latin typeface="Open Sans"/>
                <a:ea typeface="Open Sans" panose="020B0606030504020204" pitchFamily="34" charset="0"/>
                <a:cs typeface="Open Sans" panose="020B0606030504020204" pitchFamily="34" charset="0"/>
                <a:sym typeface="Bodoni SvtyTwo ITC TT-Book"/>
              </a:rPr>
              <a:t>Energy Planning for</a:t>
            </a:r>
          </a:p>
          <a:p>
            <a:pPr algn="l"/>
            <a:r>
              <a:rPr lang="en-US" sz="3500">
                <a:latin typeface="Open Sans"/>
                <a:ea typeface="Open Sans" panose="020B0606030504020204" pitchFamily="34" charset="0"/>
                <a:cs typeface="Open Sans" panose="020B0606030504020204" pitchFamily="34" charset="0"/>
                <a:sym typeface="Bodoni SvtyTwo ITC TT-Book"/>
              </a:rPr>
              <a:t>Socio-Economic Development</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8" name="TextBox 7">
            <a:extLst>
              <a:ext uri="{FF2B5EF4-FFF2-40B4-BE49-F238E27FC236}">
                <a16:creationId xmlns:a16="http://schemas.microsoft.com/office/drawing/2014/main" id="{7A5F5915-5637-3993-3EBC-D23B0F295E73}"/>
              </a:ext>
            </a:extLst>
          </p:cNvPr>
          <p:cNvSpPr txBox="1"/>
          <p:nvPr/>
        </p:nvSpPr>
        <p:spPr>
          <a:xfrm flipH="1">
            <a:off x="1189608" y="3000833"/>
            <a:ext cx="3878211" cy="2308324"/>
          </a:xfrm>
          <a:prstGeom prst="rect">
            <a:avLst/>
          </a:prstGeom>
          <a:noFill/>
        </p:spPr>
        <p:txBody>
          <a:bodyPr wrap="square" rtlCol="0">
            <a:spAutoFit/>
          </a:bodyPr>
          <a:lstStyle/>
          <a:p>
            <a:r>
              <a:rPr lang="en-US" sz="1800">
                <a:latin typeface="Open Sans" panose="020B0606030504020204" pitchFamily="34" charset="0"/>
                <a:ea typeface="Open Sans" panose="020B0606030504020204" pitchFamily="34" charset="0"/>
                <a:cs typeface="Open Sans" panose="020B0606030504020204" pitchFamily="34" charset="0"/>
              </a:rPr>
              <a:t>Energy is a critical service that is highly interconnected with socioeconomic development and human well-being. Yet, 675 million people lack access to electricity and 2.3 billion people cook with polluting fuels around the globe.</a:t>
            </a:r>
          </a:p>
          <a:p>
            <a:endParaRPr lang="en-US"/>
          </a:p>
        </p:txBody>
      </p:sp>
    </p:spTree>
    <p:extLst>
      <p:ext uri="{BB962C8B-B14F-4D97-AF65-F5344CB8AC3E}">
        <p14:creationId xmlns:p14="http://schemas.microsoft.com/office/powerpoint/2010/main" val="929850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34176" y="6109760"/>
            <a:ext cx="4143085" cy="307777"/>
          </a:xfrm>
          <a:prstGeom prst="rect">
            <a:avLst/>
          </a:prstGeom>
        </p:spPr>
        <p:txBody>
          <a:bodyPr wrap="square" lIns="91440" tIns="45720" rIns="91440" bIns="45720" anchor="t">
            <a:spAutoFit/>
          </a:bodyPr>
          <a:lstStyle/>
          <a:p>
            <a:r>
              <a:rPr lang="en-US" sz="1400" i="1">
                <a:latin typeface="Open Sans "/>
              </a:rPr>
              <a:t>                                 SOURCE: IEA</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Scenario</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6463497"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1.1 </a:t>
            </a:r>
            <a:r>
              <a:rPr lang="en-US" sz="3500">
                <a:latin typeface="Open Sans"/>
                <a:ea typeface="Open Sans" panose="020B0606030504020204" pitchFamily="34" charset="0"/>
                <a:cs typeface="Open Sans" panose="020B0606030504020204" pitchFamily="34" charset="0"/>
                <a:sym typeface="Bodoni SvtyTwo ITC TT-Book"/>
              </a:rPr>
              <a:t>Energy Planning for</a:t>
            </a:r>
          </a:p>
          <a:p>
            <a:pPr algn="l"/>
            <a:r>
              <a:rPr lang="en-US" sz="3500">
                <a:latin typeface="Open Sans"/>
                <a:ea typeface="Open Sans" panose="020B0606030504020204" pitchFamily="34" charset="0"/>
                <a:cs typeface="Open Sans" panose="020B0606030504020204" pitchFamily="34" charset="0"/>
                <a:sym typeface="Bodoni SvtyTwo ITC TT-Book"/>
              </a:rPr>
              <a:t>Socio-Economic Development</a:t>
            </a:r>
            <a:endParaRPr lang="en-GB" sz="3500">
              <a:latin typeface="Open Sans"/>
              <a:ea typeface="Open Sans" panose="020B0606030504020204" pitchFamily="34" charset="0"/>
              <a:cs typeface="Open Sans" panose="020B0606030504020204" pitchFamily="34" charset="0"/>
              <a:sym typeface="Bodoni SvtyTwo ITC TT-Book"/>
            </a:endParaRPr>
          </a:p>
        </p:txBody>
      </p:sp>
      <p:pic>
        <p:nvPicPr>
          <p:cNvPr id="9" name="Picture 8">
            <a:extLst>
              <a:ext uri="{FF2B5EF4-FFF2-40B4-BE49-F238E27FC236}">
                <a16:creationId xmlns:a16="http://schemas.microsoft.com/office/drawing/2014/main" id="{85FBD7CF-7CDD-C5A6-3351-027B355DF14A}"/>
              </a:ext>
            </a:extLst>
          </p:cNvPr>
          <p:cNvPicPr>
            <a:picLocks noChangeAspect="1"/>
          </p:cNvPicPr>
          <p:nvPr/>
        </p:nvPicPr>
        <p:blipFill>
          <a:blip r:embed="rId4"/>
          <a:stretch>
            <a:fillRect/>
          </a:stretch>
        </p:blipFill>
        <p:spPr>
          <a:xfrm>
            <a:off x="3892912" y="3258087"/>
            <a:ext cx="5254408" cy="3041002"/>
          </a:xfrm>
          <a:prstGeom prst="rect">
            <a:avLst/>
          </a:prstGeom>
        </p:spPr>
      </p:pic>
      <p:sp>
        <p:nvSpPr>
          <p:cNvPr id="3" name="TextBox 2">
            <a:extLst>
              <a:ext uri="{FF2B5EF4-FFF2-40B4-BE49-F238E27FC236}">
                <a16:creationId xmlns:a16="http://schemas.microsoft.com/office/drawing/2014/main" id="{D0E153B5-11D6-E3CF-10F8-C9D33DC9F1E7}"/>
              </a:ext>
            </a:extLst>
          </p:cNvPr>
          <p:cNvSpPr txBox="1"/>
          <p:nvPr/>
        </p:nvSpPr>
        <p:spPr>
          <a:xfrm>
            <a:off x="1189608" y="1940356"/>
            <a:ext cx="10168887" cy="1200329"/>
          </a:xfrm>
          <a:prstGeom prst="rect">
            <a:avLst/>
          </a:prstGeom>
          <a:noFill/>
        </p:spPr>
        <p:txBody>
          <a:bodyPr wrap="square" lIns="91440" tIns="45720" rIns="91440" bIns="45720" rtlCol="0" anchor="t">
            <a:spAutoFit/>
          </a:bodyPr>
          <a:lstStyle/>
          <a:p>
            <a:r>
              <a:rPr lang="en-US">
                <a:latin typeface="Open Sans"/>
                <a:ea typeface="+mn-lt"/>
                <a:cs typeface="+mn-lt"/>
              </a:rPr>
              <a:t>Today, the vast majority of people without energy access live mostly in Africa and Asia. In 2020, there was an increase in the total number of people without energy access in Sub-Saharan Africa, marking the first such change since 2013. The increase was a result of the COVID-19 pandemic, inflation and the global energy crisis. </a:t>
            </a:r>
            <a:endParaRPr lang="en-US">
              <a:latin typeface="Open Sans"/>
              <a:ea typeface="Open Sans"/>
              <a:cs typeface="Open Sans"/>
            </a:endParaRPr>
          </a:p>
        </p:txBody>
      </p:sp>
    </p:spTree>
    <p:extLst>
      <p:ext uri="{BB962C8B-B14F-4D97-AF65-F5344CB8AC3E}">
        <p14:creationId xmlns:p14="http://schemas.microsoft.com/office/powerpoint/2010/main" val="337670421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06159" y="6109760"/>
            <a:ext cx="4143085" cy="307777"/>
          </a:xfrm>
          <a:prstGeom prst="rect">
            <a:avLst/>
          </a:prstGeom>
        </p:spPr>
        <p:txBody>
          <a:bodyPr wrap="square" lIns="91440" tIns="45720" rIns="91440" bIns="45720" anchor="t">
            <a:spAutoFit/>
          </a:bodyPr>
          <a:lstStyle/>
          <a:p>
            <a:r>
              <a:rPr lang="en-US" sz="1400" i="1">
                <a:latin typeface="Open Sans "/>
              </a:rPr>
              <a:t>             SOURCE: UN, World Bank</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572652"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Access and Sustainable Development Outcomes</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6463497"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1.1 </a:t>
            </a:r>
            <a:r>
              <a:rPr lang="en-US" sz="3500">
                <a:latin typeface="Open Sans"/>
                <a:ea typeface="Open Sans" panose="020B0606030504020204" pitchFamily="34" charset="0"/>
                <a:cs typeface="Open Sans" panose="020B0606030504020204" pitchFamily="34" charset="0"/>
                <a:sym typeface="Bodoni SvtyTwo ITC TT-Book"/>
              </a:rPr>
              <a:t>Energy Planning for</a:t>
            </a:r>
          </a:p>
          <a:p>
            <a:pPr algn="l"/>
            <a:r>
              <a:rPr lang="en-US" sz="3500">
                <a:latin typeface="Open Sans"/>
                <a:ea typeface="Open Sans" panose="020B0606030504020204" pitchFamily="34" charset="0"/>
                <a:cs typeface="Open Sans" panose="020B0606030504020204" pitchFamily="34" charset="0"/>
                <a:sym typeface="Bodoni SvtyTwo ITC TT-Book"/>
              </a:rPr>
              <a:t>Socio-Economic Development</a:t>
            </a:r>
            <a:endParaRPr lang="en-GB" sz="3500">
              <a:latin typeface="Open Sans"/>
              <a:ea typeface="Open Sans" panose="020B0606030504020204" pitchFamily="34" charset="0"/>
              <a:cs typeface="Open Sans" panose="020B0606030504020204" pitchFamily="34" charset="0"/>
              <a:sym typeface="Bodoni SvtyTwo ITC TT-Book"/>
            </a:endParaRPr>
          </a:p>
        </p:txBody>
      </p:sp>
      <p:pic>
        <p:nvPicPr>
          <p:cNvPr id="3" name="Picture 2">
            <a:extLst>
              <a:ext uri="{FF2B5EF4-FFF2-40B4-BE49-F238E27FC236}">
                <a16:creationId xmlns:a16="http://schemas.microsoft.com/office/drawing/2014/main" id="{46073D46-37A7-9079-F266-744C818EFFEA}"/>
              </a:ext>
            </a:extLst>
          </p:cNvPr>
          <p:cNvPicPr>
            <a:picLocks noChangeAspect="1"/>
          </p:cNvPicPr>
          <p:nvPr/>
        </p:nvPicPr>
        <p:blipFill>
          <a:blip r:embed="rId4"/>
          <a:stretch>
            <a:fillRect/>
          </a:stretch>
        </p:blipFill>
        <p:spPr>
          <a:xfrm>
            <a:off x="1392514" y="2017149"/>
            <a:ext cx="5627711" cy="4110676"/>
          </a:xfrm>
          <a:prstGeom prst="rect">
            <a:avLst/>
          </a:prstGeom>
        </p:spPr>
      </p:pic>
      <p:sp>
        <p:nvSpPr>
          <p:cNvPr id="8" name="TextBox 7">
            <a:extLst>
              <a:ext uri="{FF2B5EF4-FFF2-40B4-BE49-F238E27FC236}">
                <a16:creationId xmlns:a16="http://schemas.microsoft.com/office/drawing/2014/main" id="{3788DECC-9461-0CA4-E543-3BA0B948F202}"/>
              </a:ext>
            </a:extLst>
          </p:cNvPr>
          <p:cNvSpPr txBox="1"/>
          <p:nvPr/>
        </p:nvSpPr>
        <p:spPr>
          <a:xfrm>
            <a:off x="7109384" y="3048845"/>
            <a:ext cx="3968318" cy="2246769"/>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Sustainable Development Goal 7 (SDG7) calls for “affordable, reliable, sustainable and modern energy for all” by 2030. Energy is interconnected with 125 (74%) out of 169 SDG targets.</a:t>
            </a:r>
          </a:p>
        </p:txBody>
      </p:sp>
    </p:spTree>
    <p:extLst>
      <p:ext uri="{BB962C8B-B14F-4D97-AF65-F5344CB8AC3E}">
        <p14:creationId xmlns:p14="http://schemas.microsoft.com/office/powerpoint/2010/main" val="417972095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1405964" y="603752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572652"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Role of energy in well-being</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1"/>
            <a:ext cx="6463497" cy="1479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panose="020B0606030504020204" pitchFamily="34" charset="0"/>
                <a:cs typeface="Open Sans" panose="020B0606030504020204" pitchFamily="34" charset="0"/>
                <a:sym typeface="Bodoni SvtyTwo ITC TT-Book"/>
              </a:rPr>
              <a:t>1.1 </a:t>
            </a:r>
            <a:r>
              <a:rPr lang="en-US" sz="3500">
                <a:latin typeface="Open Sans"/>
                <a:ea typeface="Open Sans" panose="020B0606030504020204" pitchFamily="34" charset="0"/>
                <a:cs typeface="Open Sans" panose="020B0606030504020204" pitchFamily="34" charset="0"/>
                <a:sym typeface="Bodoni SvtyTwo ITC TT-Book"/>
              </a:rPr>
              <a:t>Energy Planning for</a:t>
            </a:r>
          </a:p>
          <a:p>
            <a:pPr algn="l"/>
            <a:r>
              <a:rPr lang="en-US" sz="3500">
                <a:latin typeface="Open Sans"/>
                <a:ea typeface="Open Sans" panose="020B0606030504020204" pitchFamily="34" charset="0"/>
                <a:cs typeface="Open Sans" panose="020B0606030504020204" pitchFamily="34" charset="0"/>
                <a:sym typeface="Bodoni SvtyTwo ITC TT-Book"/>
              </a:rPr>
              <a:t>Socio-Economic Development</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7" name="TextBox 6">
            <a:extLst>
              <a:ext uri="{FF2B5EF4-FFF2-40B4-BE49-F238E27FC236}">
                <a16:creationId xmlns:a16="http://schemas.microsoft.com/office/drawing/2014/main" id="{882A131E-F143-47C0-86AD-3DF4C04B16FD}"/>
              </a:ext>
            </a:extLst>
          </p:cNvPr>
          <p:cNvSpPr txBox="1"/>
          <p:nvPr/>
        </p:nvSpPr>
        <p:spPr>
          <a:xfrm>
            <a:off x="1189608" y="1944093"/>
            <a:ext cx="6480699" cy="3693319"/>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Access to energy plays a pivotal role in driving economic development and improving the overall well-being of individuals worldwide. </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For unserved and underserved communities, the absence of reliable and affordable energy sources hampers the functioning of healthcare facilities, limits educational opportunities, and restricts access to economic activities.</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The expansion of energy access and the associated investment decisions require proper energy planning and access to reliable data and transparent analytical tools.</a:t>
            </a:r>
          </a:p>
          <a:p>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DED4960-CFC7-3A4F-2611-691FC166A1A1}"/>
              </a:ext>
            </a:extLst>
          </p:cNvPr>
          <p:cNvPicPr>
            <a:picLocks noChangeAspect="1"/>
          </p:cNvPicPr>
          <p:nvPr/>
        </p:nvPicPr>
        <p:blipFill>
          <a:blip r:embed="rId4"/>
          <a:stretch>
            <a:fillRect/>
          </a:stretch>
        </p:blipFill>
        <p:spPr>
          <a:xfrm>
            <a:off x="7803472" y="2005175"/>
            <a:ext cx="3537380" cy="3374661"/>
          </a:xfrm>
          <a:prstGeom prst="rect">
            <a:avLst/>
          </a:prstGeom>
        </p:spPr>
      </p:pic>
      <p:sp>
        <p:nvSpPr>
          <p:cNvPr id="9" name="TextBox 8">
            <a:extLst>
              <a:ext uri="{FF2B5EF4-FFF2-40B4-BE49-F238E27FC236}">
                <a16:creationId xmlns:a16="http://schemas.microsoft.com/office/drawing/2014/main" id="{756CD5ED-FDEC-C241-2D1B-2A00ACBAB6F2}"/>
              </a:ext>
            </a:extLst>
          </p:cNvPr>
          <p:cNvSpPr txBox="1"/>
          <p:nvPr/>
        </p:nvSpPr>
        <p:spPr>
          <a:xfrm>
            <a:off x="8859915" y="5440918"/>
            <a:ext cx="3080551" cy="246221"/>
          </a:xfrm>
          <a:prstGeom prst="rect">
            <a:avLst/>
          </a:prstGeom>
          <a:noFill/>
        </p:spPr>
        <p:txBody>
          <a:bodyPr wrap="squar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Photo Credit: The Climate Group/Flickr </a:t>
            </a:r>
          </a:p>
        </p:txBody>
      </p:sp>
    </p:spTree>
    <p:extLst>
      <p:ext uri="{BB962C8B-B14F-4D97-AF65-F5344CB8AC3E}">
        <p14:creationId xmlns:p14="http://schemas.microsoft.com/office/powerpoint/2010/main" val="1082373192"/>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dirty="0">
                <a:latin typeface="Open Sans"/>
              </a:rPr>
              <a:t>Lecture 1.1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65800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Open Sans"/>
                <a:ea typeface="Open Sans"/>
                <a:cs typeface="Open Sans"/>
              </a:rPr>
              <a:t>IEA, IRENA, UNSD, World Bank, WHO. 2023. Tracking SDG 7: The Energy Progress Report. World</a:t>
            </a:r>
          </a:p>
          <a:p>
            <a:r>
              <a:rPr lang="en-US" sz="1600" dirty="0">
                <a:latin typeface="Open Sans"/>
                <a:ea typeface="Open Sans"/>
                <a:cs typeface="Open Sans"/>
              </a:rPr>
              <a:t>Bank, Washington DC. © World Bank. License: Creative Commons Attribution—</a:t>
            </a:r>
            <a:r>
              <a:rPr lang="en-US" sz="1600" err="1">
                <a:latin typeface="Open Sans"/>
                <a:ea typeface="Open Sans"/>
                <a:cs typeface="Open Sans"/>
              </a:rPr>
              <a:t>NonCommercial</a:t>
            </a:r>
            <a:r>
              <a:rPr lang="en-US" sz="1600" dirty="0">
                <a:latin typeface="Open Sans"/>
                <a:ea typeface="Open Sans"/>
                <a:cs typeface="Open Sans"/>
              </a:rPr>
              <a:t> 3.0 IGO (CC BY-NC 3.0 IGO). URL </a:t>
            </a:r>
            <a:r>
              <a:rPr lang="en-US" sz="1600" dirty="0">
                <a:latin typeface="Open Sans"/>
                <a:ea typeface="Open Sans"/>
                <a:cs typeface="Open Sans"/>
                <a:hlinkClick r:id="rId3"/>
              </a:rPr>
              <a:t>https://trackingsdg7.esmap.org/data/files/download-documents/sdg7-report2023-full_report.pdf</a:t>
            </a:r>
            <a:endParaRPr lang="en-US" sz="1600" dirty="0">
              <a:latin typeface="Open Sans"/>
              <a:ea typeface="Open Sans"/>
              <a:cs typeface="Open Sans"/>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a:ea typeface="Open Sans"/>
                <a:cs typeface="Open Sans"/>
              </a:rPr>
              <a:t>Mentis, D., L. </a:t>
            </a:r>
            <a:r>
              <a:rPr lang="en-US" sz="1600" err="1">
                <a:latin typeface="Open Sans"/>
                <a:ea typeface="Open Sans"/>
                <a:cs typeface="Open Sans"/>
              </a:rPr>
              <a:t>Odarno</a:t>
            </a:r>
            <a:r>
              <a:rPr lang="en-US" sz="1600" dirty="0">
                <a:latin typeface="Open Sans"/>
                <a:ea typeface="Open Sans"/>
                <a:cs typeface="Open Sans"/>
              </a:rPr>
              <a:t>, D. Wood, F. </a:t>
            </a:r>
            <a:r>
              <a:rPr lang="en-US" sz="1600" err="1">
                <a:latin typeface="Open Sans"/>
                <a:ea typeface="Open Sans"/>
                <a:cs typeface="Open Sans"/>
              </a:rPr>
              <a:t>Jendle</a:t>
            </a:r>
            <a:r>
              <a:rPr lang="en-US" sz="1600" dirty="0">
                <a:latin typeface="Open Sans"/>
                <a:ea typeface="Open Sans"/>
                <a:cs typeface="Open Sans"/>
              </a:rPr>
              <a:t>, E. Mazur, A. </a:t>
            </a:r>
            <a:r>
              <a:rPr lang="en-US" sz="1600" err="1">
                <a:latin typeface="Open Sans"/>
                <a:ea typeface="Open Sans"/>
                <a:cs typeface="Open Sans"/>
              </a:rPr>
              <a:t>Qehaja</a:t>
            </a:r>
            <a:r>
              <a:rPr lang="en-US" sz="1600" dirty="0">
                <a:latin typeface="Open Sans"/>
                <a:ea typeface="Open Sans"/>
                <a:cs typeface="Open Sans"/>
              </a:rPr>
              <a:t>, and F. Gassert. 2019. “Energy Access Explorer: Data and Methods.” Technical Note. Washington, DC: World Resources Institute. Available online at: </a:t>
            </a:r>
            <a:r>
              <a:rPr lang="en-US" sz="1600" dirty="0">
                <a:latin typeface="Open Sans"/>
                <a:ea typeface="Open Sans"/>
                <a:cs typeface="Open Sans"/>
                <a:hlinkClick r:id="rId4"/>
              </a:rPr>
              <a:t>www.wri.org/publication/energy-access-explorer</a:t>
            </a:r>
            <a:r>
              <a:rPr lang="en-US" sz="1600" dirty="0">
                <a:latin typeface="Open Sans"/>
                <a:ea typeface="Open Sans"/>
                <a:cs typeface="Open Sans"/>
              </a:rPr>
              <a:t>.</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a:ea typeface="Open Sans"/>
                <a:cs typeface="Open Sans"/>
              </a:rPr>
              <a:t>World Bank. 2017. State of Electricity Access Report. </a:t>
            </a:r>
            <a:r>
              <a:rPr lang="en-US" sz="1600" dirty="0">
                <a:latin typeface="Open Sans"/>
                <a:ea typeface="+mn-lt"/>
                <a:cs typeface="+mn-lt"/>
              </a:rPr>
              <a:t>Copyright © 2017 International Bank for Reconstruction and Development. URL </a:t>
            </a:r>
            <a:r>
              <a:rPr lang="en-US" sz="1600" dirty="0">
                <a:latin typeface="Open Sans"/>
                <a:ea typeface="+mn-lt"/>
                <a:cs typeface="+mn-lt"/>
                <a:hlinkClick r:id="rId5"/>
              </a:rPr>
              <a:t>https://documents1.worldbank.org/curated/en/364571494517675149/pdf/</a:t>
            </a:r>
            <a:endParaRPr lang="en-US" sz="1600" dirty="0">
              <a:latin typeface="Open Sans"/>
              <a:ea typeface="Open Sans"/>
              <a:cs typeface="Open Sans"/>
            </a:endParaRPr>
          </a:p>
          <a:p>
            <a:endParaRPr lang="en-US" sz="1600" dirty="0">
              <a:latin typeface="Open Sans"/>
              <a:ea typeface="Open Sans"/>
              <a:cs typeface="Open Sans"/>
            </a:endParaRPr>
          </a:p>
          <a:p>
            <a:r>
              <a:rPr lang="en-US" sz="1600" dirty="0">
                <a:latin typeface="Open Sans"/>
                <a:ea typeface="Open Sans"/>
                <a:cs typeface="Open Sans"/>
              </a:rPr>
              <a:t>United Nations. Sustainable Development Goal 7. URL </a:t>
            </a:r>
            <a:r>
              <a:rPr lang="en-US" sz="1600" dirty="0">
                <a:latin typeface="Open Sans"/>
                <a:ea typeface="+mn-lt"/>
                <a:cs typeface="+mn-lt"/>
                <a:hlinkClick r:id="rId6"/>
              </a:rPr>
              <a:t>https://sdgs.un.org/goals/goal7</a:t>
            </a:r>
            <a:endParaRPr lang="en-US" sz="1600">
              <a:latin typeface="Open Sans"/>
              <a:ea typeface="+mn-lt"/>
              <a:cs typeface="+mn-lt"/>
            </a:endParaRPr>
          </a:p>
          <a:p>
            <a:endParaRPr lang="en-US" sz="1600" dirty="0">
              <a:latin typeface="Open Sans"/>
              <a:ea typeface="+mn-lt"/>
              <a:cs typeface="+mn-lt"/>
            </a:endParaRPr>
          </a:p>
          <a:p>
            <a:r>
              <a:rPr lang="en-US" sz="1600" dirty="0">
                <a:latin typeface="Open Sans"/>
                <a:ea typeface="Open Sans"/>
                <a:cs typeface="Open Sans"/>
              </a:rPr>
              <a:t>International Energy Agency. Access to Electricity. URL </a:t>
            </a:r>
            <a:r>
              <a:rPr lang="en-US" sz="1600" dirty="0">
                <a:latin typeface="Open Sans"/>
                <a:ea typeface="Open Sans"/>
                <a:cs typeface="Open Sans"/>
                <a:hlinkClick r:id="rId7"/>
              </a:rPr>
              <a:t>https://www.iea.org/reports/sdg7-data-and-projections/access-to-electricity</a:t>
            </a:r>
            <a:endParaRPr lang="en-US" sz="1600" dirty="0">
              <a:latin typeface="Open Sans"/>
              <a:ea typeface="Open Sans"/>
              <a:cs typeface="Open Sans"/>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sv-S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546845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dirty="0">
                <a:latin typeface="Open Sans "/>
              </a:rPr>
              <a:t>                                 SOURCE: World bank</a:t>
            </a:r>
            <a:endParaRPr lang="en-GB" sz="1400" b="1" i="1" dirty="0">
              <a:latin typeface="Open Sans "/>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10204"/>
            <a:ext cx="8429305" cy="14621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a:cs typeface="Open Sans"/>
                <a:sym typeface="Bodoni SvtyTwo ITC TT-Book"/>
              </a:rPr>
              <a:t>1.2 </a:t>
            </a:r>
            <a:r>
              <a:rPr lang="en-US" sz="3500">
                <a:latin typeface="Open Sans"/>
                <a:ea typeface="Open Sans"/>
                <a:cs typeface="Open Sans"/>
                <a:sym typeface="Bodoni SvtyTwo ITC TT-Book"/>
              </a:rPr>
              <a:t>Why is integrated and inclusive</a:t>
            </a:r>
            <a:endParaRPr lang="en-US" sz="3500">
              <a:latin typeface="Open Sans"/>
              <a:ea typeface="Open Sans" panose="020B0606030504020204" pitchFamily="34" charset="0"/>
              <a:cs typeface="Open Sans" panose="020B0606030504020204" pitchFamily="34" charset="0"/>
              <a:sym typeface="Bodoni SvtyTwo ITC TT-Book"/>
            </a:endParaRPr>
          </a:p>
          <a:p>
            <a:pPr algn="l"/>
            <a:r>
              <a:rPr lang="en-US" sz="3500">
                <a:latin typeface="Open Sans"/>
                <a:ea typeface="Open Sans"/>
                <a:cs typeface="Open Sans"/>
                <a:sym typeface="Bodoni SvtyTwo ITC TT-Book"/>
              </a:rPr>
              <a:t>energy planning important?</a:t>
            </a:r>
            <a:endParaRPr lang="en-GB" sz="3500">
              <a:latin typeface="Open Sans"/>
              <a:ea typeface="Open Sans"/>
              <a:cs typeface="Open Sans"/>
              <a:sym typeface="Bodoni SvtyTwo ITC TT-Book"/>
            </a:endParaRPr>
          </a:p>
        </p:txBody>
      </p:sp>
      <p:pic>
        <p:nvPicPr>
          <p:cNvPr id="14" name="Picture 2" descr="Roundtable Initiative Strategic Energy Planning">
            <a:extLst>
              <a:ext uri="{FF2B5EF4-FFF2-40B4-BE49-F238E27FC236}">
                <a16:creationId xmlns:a16="http://schemas.microsoft.com/office/drawing/2014/main" id="{762AFF77-B271-D11D-149D-7D641010072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0648" y="3452477"/>
            <a:ext cx="10434734" cy="28807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716815" cy="2451953"/>
          </a:xfrm>
          <a:prstGeom prst="rect">
            <a:avLst/>
          </a:prstGeom>
          <a:noFill/>
        </p:spPr>
        <p:txBody>
          <a:bodyPr wrap="square" rtlCol="0">
            <a:spAutoFit/>
          </a:bodyPr>
          <a:lstStyle/>
          <a:p>
            <a:pPr algn="just">
              <a:lnSpc>
                <a:spcPct val="110000"/>
              </a:lnSpc>
              <a:spcAft>
                <a:spcPts val="169"/>
              </a:spcAft>
            </a:pPr>
            <a:r>
              <a:rPr lang="en-GB" sz="2000">
                <a:latin typeface="Open Sans" panose="020B0606030504020204" pitchFamily="34" charset="0"/>
                <a:ea typeface="Open Sans" panose="020B0606030504020204" pitchFamily="34" charset="0"/>
                <a:cs typeface="Open Sans" panose="020B0606030504020204" pitchFamily="34" charset="0"/>
              </a:rPr>
              <a:t>Energy Planning: “It is </a:t>
            </a:r>
            <a:r>
              <a:rPr lang="en-GB" sz="2000" b="1">
                <a:latin typeface="Open Sans" panose="020B0606030504020204" pitchFamily="34" charset="0"/>
                <a:ea typeface="Open Sans" panose="020B0606030504020204" pitchFamily="34" charset="0"/>
                <a:cs typeface="Open Sans" panose="020B0606030504020204" pitchFamily="34" charset="0"/>
              </a:rPr>
              <a:t>the act </a:t>
            </a:r>
            <a:r>
              <a:rPr lang="en-GB" sz="2000">
                <a:latin typeface="Open Sans" panose="020B0606030504020204" pitchFamily="34" charset="0"/>
                <a:ea typeface="Open Sans" panose="020B0606030504020204" pitchFamily="34" charset="0"/>
                <a:cs typeface="Open Sans" panose="020B0606030504020204" pitchFamily="34" charset="0"/>
              </a:rPr>
              <a:t>of assessing the ability of a regional </a:t>
            </a:r>
            <a:r>
              <a:rPr lang="en-GB" sz="2000" b="1">
                <a:latin typeface="Open Sans" panose="020B0606030504020204" pitchFamily="34" charset="0"/>
                <a:ea typeface="Open Sans" panose="020B0606030504020204" pitchFamily="34" charset="0"/>
                <a:cs typeface="Open Sans" panose="020B0606030504020204" pitchFamily="34" charset="0"/>
              </a:rPr>
              <a:t>energy</a:t>
            </a:r>
            <a:r>
              <a:rPr lang="en-GB" sz="2000">
                <a:latin typeface="Open Sans" panose="020B0606030504020204" pitchFamily="34" charset="0"/>
                <a:ea typeface="Open Sans" panose="020B0606030504020204" pitchFamily="34" charset="0"/>
                <a:cs typeface="Open Sans" panose="020B0606030504020204" pitchFamily="34" charset="0"/>
              </a:rPr>
              <a:t> </a:t>
            </a:r>
            <a:r>
              <a:rPr lang="en-GB" sz="2000" b="1">
                <a:latin typeface="Open Sans" panose="020B0606030504020204" pitchFamily="34" charset="0"/>
                <a:ea typeface="Open Sans" panose="020B0606030504020204" pitchFamily="34" charset="0"/>
                <a:cs typeface="Open Sans" panose="020B0606030504020204" pitchFamily="34" charset="0"/>
              </a:rPr>
              <a:t>system</a:t>
            </a:r>
            <a:r>
              <a:rPr lang="en-GB" sz="2000">
                <a:latin typeface="Open Sans" panose="020B0606030504020204" pitchFamily="34" charset="0"/>
                <a:ea typeface="Open Sans" panose="020B0606030504020204" pitchFamily="34" charset="0"/>
                <a:cs typeface="Open Sans" panose="020B0606030504020204" pitchFamily="34" charset="0"/>
              </a:rPr>
              <a:t> to provide dependable </a:t>
            </a:r>
            <a:r>
              <a:rPr lang="en-GB" sz="2000" b="1">
                <a:latin typeface="Open Sans" panose="020B0606030504020204" pitchFamily="34" charset="0"/>
                <a:ea typeface="Open Sans" panose="020B0606030504020204" pitchFamily="34" charset="0"/>
                <a:cs typeface="Open Sans" panose="020B0606030504020204" pitchFamily="34" charset="0"/>
              </a:rPr>
              <a:t>energy services </a:t>
            </a:r>
            <a:r>
              <a:rPr lang="en-GB" sz="2000">
                <a:latin typeface="Open Sans" panose="020B0606030504020204" pitchFamily="34" charset="0"/>
                <a:ea typeface="Open Sans" panose="020B0606030504020204" pitchFamily="34" charset="0"/>
                <a:cs typeface="Open Sans" panose="020B0606030504020204" pitchFamily="34" charset="0"/>
              </a:rPr>
              <a:t>under constantly </a:t>
            </a:r>
            <a:r>
              <a:rPr lang="en-GB" sz="2000" b="1">
                <a:latin typeface="Open Sans" panose="020B0606030504020204" pitchFamily="34" charset="0"/>
                <a:ea typeface="Open Sans" panose="020B0606030504020204" pitchFamily="34" charset="0"/>
                <a:cs typeface="Open Sans" panose="020B0606030504020204" pitchFamily="34" charset="0"/>
              </a:rPr>
              <a:t>changing conditions</a:t>
            </a:r>
            <a:r>
              <a:rPr lang="en-GB" sz="2000">
                <a:latin typeface="Open Sans" panose="020B0606030504020204" pitchFamily="34" charset="0"/>
                <a:ea typeface="Open Sans" panose="020B0606030504020204" pitchFamily="34" charset="0"/>
                <a:cs typeface="Open Sans" panose="020B0606030504020204" pitchFamily="34" charset="0"/>
              </a:rPr>
              <a:t> – which involves variables such as the cost of materials and fuels, investment costs in technologies, demand levels, and distribution.”</a:t>
            </a:r>
          </a:p>
          <a:p>
            <a:pPr algn="l">
              <a:lnSpc>
                <a:spcPct val="110000"/>
              </a:lnSpc>
              <a:spcAft>
                <a:spcPts val="169"/>
              </a:spcAft>
            </a:pPr>
            <a:endParaRPr lang="en-GB" sz="2000">
              <a:latin typeface="Open Sans" panose="020B0606030504020204" pitchFamily="34" charset="0"/>
              <a:ea typeface="Open Sans" panose="020B0606030504020204" pitchFamily="34" charset="0"/>
              <a:cs typeface="Open Sans" panose="020B0606030504020204" pitchFamily="34" charset="0"/>
            </a:endParaRPr>
          </a:p>
          <a:p>
            <a:pPr algn="l"/>
            <a:endParaRPr lang="en-GB" sz="2000">
              <a:latin typeface="Open Sans" panose="020B0606030504020204" pitchFamily="34" charset="0"/>
              <a:ea typeface="Open Sans" panose="020B0606030504020204" pitchFamily="34" charset="0"/>
              <a:cs typeface="Open Sans" panose="020B0606030504020204" pitchFamily="34" charset="0"/>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Planning </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9" y="-10204"/>
            <a:ext cx="8481856" cy="14621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500">
                <a:latin typeface="Open Sans"/>
                <a:ea typeface="Open Sans"/>
                <a:cs typeface="Open Sans"/>
                <a:sym typeface="Bodoni SvtyTwo ITC TT-Book"/>
              </a:rPr>
              <a:t>1.2 </a:t>
            </a:r>
            <a:r>
              <a:rPr lang="en-US" sz="3500">
                <a:latin typeface="Open Sans"/>
                <a:ea typeface="Open Sans"/>
                <a:cs typeface="Open Sans"/>
                <a:sym typeface="Bodoni SvtyTwo ITC TT-Book"/>
              </a:rPr>
              <a:t>Why is integrated and inclusive </a:t>
            </a:r>
            <a:endParaRPr lang="en-US" sz="3500">
              <a:latin typeface="Open Sans"/>
              <a:ea typeface="Open Sans" panose="020B0606030504020204" pitchFamily="34" charset="0"/>
              <a:cs typeface="Open Sans" panose="020B0606030504020204" pitchFamily="34" charset="0"/>
              <a:sym typeface="Bodoni SvtyTwo ITC TT-Book"/>
            </a:endParaRPr>
          </a:p>
          <a:p>
            <a:pPr algn="l"/>
            <a:r>
              <a:rPr lang="en-US" sz="3500">
                <a:latin typeface="Open Sans"/>
                <a:ea typeface="Open Sans" panose="020B0606030504020204" pitchFamily="34" charset="0"/>
                <a:cs typeface="Open Sans" panose="020B0606030504020204" pitchFamily="34" charset="0"/>
                <a:sym typeface="Bodoni SvtyTwo ITC TT-Book"/>
              </a:rPr>
              <a:t>energy planning important?</a:t>
            </a:r>
            <a:endParaRPr lang="en-GB" sz="3500">
              <a:latin typeface="Open Sans"/>
              <a:ea typeface="Open Sans" panose="020B0606030504020204" pitchFamily="34" charset="0"/>
              <a:cs typeface="Open Sans" panose="020B0606030504020204" pitchFamily="34" charset="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716815" cy="5952463"/>
          </a:xfrm>
          <a:prstGeom prst="rect">
            <a:avLst/>
          </a:prstGeom>
          <a:noFill/>
        </p:spPr>
        <p:txBody>
          <a:bodyPr wrap="square" lIns="91440" tIns="45720" rIns="91440" bIns="45720" rtlCol="0" anchor="t">
            <a:spAutoFit/>
          </a:bodyPr>
          <a:lstStyle/>
          <a:p>
            <a:pPr algn="just"/>
            <a:r>
              <a:rPr lang="en-GB" sz="2000">
                <a:latin typeface="Open Sans"/>
                <a:ea typeface="+mn-lt"/>
                <a:cs typeface="+mn-lt"/>
              </a:rPr>
              <a:t>Integrated energy planning harmonizes a </a:t>
            </a:r>
            <a:r>
              <a:rPr lang="en-GB" sz="2000" b="1">
                <a:latin typeface="Open Sans"/>
                <a:ea typeface="+mn-lt"/>
                <a:cs typeface="+mn-lt"/>
              </a:rPr>
              <a:t>region's energy system goals and priorities</a:t>
            </a:r>
            <a:r>
              <a:rPr lang="en-GB" sz="2000">
                <a:latin typeface="Open Sans"/>
                <a:ea typeface="+mn-lt"/>
                <a:cs typeface="+mn-lt"/>
              </a:rPr>
              <a:t> for expanding energy access and deploying cost-effective technologies </a:t>
            </a:r>
            <a:r>
              <a:rPr lang="en-GB" sz="2000" b="1">
                <a:latin typeface="Open Sans"/>
                <a:ea typeface="+mn-lt"/>
                <a:cs typeface="+mn-lt"/>
              </a:rPr>
              <a:t>by matching supply with growing demand</a:t>
            </a:r>
            <a:r>
              <a:rPr lang="en-GB" sz="2000">
                <a:latin typeface="Open Sans"/>
                <a:ea typeface="+mn-lt"/>
                <a:cs typeface="+mn-lt"/>
              </a:rPr>
              <a:t>. The planning process incorporates insights and requirements from </a:t>
            </a:r>
            <a:r>
              <a:rPr lang="en-GB" sz="2000" b="1">
                <a:latin typeface="Open Sans"/>
                <a:ea typeface="+mn-lt"/>
                <a:cs typeface="+mn-lt"/>
              </a:rPr>
              <a:t>diverse stakeholders</a:t>
            </a:r>
            <a:r>
              <a:rPr lang="en-GB" sz="2000">
                <a:latin typeface="Open Sans"/>
                <a:ea typeface="+mn-lt"/>
                <a:cs typeface="+mn-lt"/>
              </a:rPr>
              <a:t> through a </a:t>
            </a:r>
            <a:r>
              <a:rPr lang="en-GB" sz="2000" b="1">
                <a:latin typeface="Open Sans"/>
                <a:ea typeface="+mn-lt"/>
                <a:cs typeface="+mn-lt"/>
              </a:rPr>
              <a:t>bottom-up approach</a:t>
            </a:r>
            <a:r>
              <a:rPr lang="en-GB" sz="2000">
                <a:latin typeface="Open Sans"/>
                <a:ea typeface="+mn-lt"/>
                <a:cs typeface="+mn-lt"/>
              </a:rPr>
              <a:t> to formulate energy strategies.</a:t>
            </a:r>
            <a:endParaRPr lang="en-GB" sz="2000">
              <a:latin typeface="Open Sans"/>
              <a:ea typeface="Open Sans"/>
              <a:cs typeface="Calibri"/>
            </a:endParaRPr>
          </a:p>
          <a:p>
            <a:pPr algn="just"/>
            <a:endParaRPr lang="en-GB" sz="2000">
              <a:latin typeface="Open Sans"/>
              <a:ea typeface="Open Sans"/>
              <a:cs typeface="Calibri"/>
            </a:endParaRPr>
          </a:p>
          <a:p>
            <a:pPr algn="just"/>
            <a:endParaRPr lang="en-GB" sz="2000" b="1">
              <a:latin typeface="Open Sans"/>
              <a:ea typeface="Open Sans"/>
              <a:cs typeface="Calibri"/>
            </a:endParaRPr>
          </a:p>
          <a:p>
            <a:pPr algn="just"/>
            <a:endParaRPr lang="en-GB" sz="2000">
              <a:latin typeface="Open Sans"/>
              <a:ea typeface="Open Sans"/>
              <a:cs typeface="Calibri"/>
            </a:endParaRPr>
          </a:p>
          <a:p>
            <a:pPr algn="just"/>
            <a:r>
              <a:rPr lang="en-GB" sz="2000">
                <a:latin typeface="Open Sans"/>
                <a:ea typeface="Open Sans"/>
                <a:cs typeface="Calibri"/>
              </a:rPr>
              <a:t>Inclusive energy planning accounts </a:t>
            </a:r>
            <a:r>
              <a:rPr lang="en-GB" sz="2000">
                <a:latin typeface="Calibri"/>
                <a:ea typeface="Open Sans"/>
                <a:cs typeface="Calibri"/>
              </a:rPr>
              <a:t>for</a:t>
            </a:r>
            <a:r>
              <a:rPr lang="en-GB" sz="2000">
                <a:latin typeface="Open Sans"/>
                <a:ea typeface="+mn-lt"/>
                <a:cs typeface="+mn-lt"/>
              </a:rPr>
              <a:t> varying, cross-sectoral </a:t>
            </a:r>
            <a:r>
              <a:rPr lang="en-GB" sz="2000" b="1">
                <a:latin typeface="Open Sans"/>
                <a:ea typeface="+mn-lt"/>
                <a:cs typeface="+mn-lt"/>
              </a:rPr>
              <a:t>stakeholder perspectives</a:t>
            </a:r>
            <a:r>
              <a:rPr lang="en-GB" sz="2000">
                <a:latin typeface="Open Sans"/>
                <a:ea typeface="+mn-lt"/>
                <a:cs typeface="+mn-lt"/>
              </a:rPr>
              <a:t>, assesses energy needs from the </a:t>
            </a:r>
            <a:r>
              <a:rPr lang="en-GB" sz="2000" b="1">
                <a:latin typeface="Open Sans"/>
                <a:ea typeface="+mn-lt"/>
                <a:cs typeface="+mn-lt"/>
              </a:rPr>
              <a:t>bottom-up</a:t>
            </a:r>
            <a:r>
              <a:rPr lang="en-GB" sz="2000">
                <a:latin typeface="Open Sans"/>
                <a:ea typeface="+mn-lt"/>
                <a:cs typeface="+mn-lt"/>
              </a:rPr>
              <a:t>, and links energy systems at </a:t>
            </a:r>
            <a:r>
              <a:rPr lang="en-GB" sz="2000" b="1">
                <a:latin typeface="Open Sans"/>
                <a:ea typeface="+mn-lt"/>
                <a:cs typeface="+mn-lt"/>
              </a:rPr>
              <a:t>different geographic levels</a:t>
            </a:r>
            <a:r>
              <a:rPr lang="en-GB" sz="2000">
                <a:latin typeface="Open Sans"/>
                <a:ea typeface="+mn-lt"/>
                <a:cs typeface="+mn-lt"/>
              </a:rPr>
              <a:t>. </a:t>
            </a:r>
            <a:endParaRPr lang="en-GB" sz="2000">
              <a:latin typeface="Open Sans"/>
              <a:ea typeface="Open Sans"/>
              <a:cs typeface="Calibri"/>
            </a:endParaRPr>
          </a:p>
          <a:p>
            <a:pPr algn="just"/>
            <a:endParaRPr lang="en-GB" sz="2000">
              <a:latin typeface="Open Sans"/>
              <a:ea typeface="Open Sans"/>
              <a:cs typeface="Calibri"/>
            </a:endParaRPr>
          </a:p>
          <a:p>
            <a:pPr algn="just"/>
            <a:endParaRPr lang="en-GB" sz="2000">
              <a:latin typeface="Open Sans"/>
              <a:ea typeface="Open Sans"/>
              <a:cs typeface="Calibri"/>
            </a:endParaRPr>
          </a:p>
          <a:p>
            <a:pPr algn="just"/>
            <a:endParaRPr lang="en-GB" sz="2000">
              <a:latin typeface="Open Sans"/>
              <a:ea typeface="Open Sans" panose="020B0606030504020204" pitchFamily="34" charset="0"/>
              <a:cs typeface="Calibri"/>
            </a:endParaRPr>
          </a:p>
          <a:p>
            <a:pPr algn="just"/>
            <a:endParaRPr lang="en-GB" sz="2000">
              <a:latin typeface="Open Sans" panose="020B0606030504020204" pitchFamily="34" charset="0"/>
              <a:ea typeface="Open Sans" panose="020B0606030504020204" pitchFamily="34" charset="0"/>
              <a:cs typeface="Open Sans" panose="020B0606030504020204" pitchFamily="34" charset="0"/>
            </a:endParaRPr>
          </a:p>
          <a:p>
            <a:pPr algn="just"/>
            <a:endParaRPr lang="en-GB" sz="2000">
              <a:latin typeface="Open Sans" panose="020B0606030504020204" pitchFamily="34" charset="0"/>
              <a:ea typeface="Open Sans" panose="020B0606030504020204" pitchFamily="34" charset="0"/>
              <a:cs typeface="Open Sans" panose="020B0606030504020204" pitchFamily="34" charset="0"/>
            </a:endParaRPr>
          </a:p>
          <a:p>
            <a:pPr algn="just"/>
            <a:endParaRPr lang="en-GB" sz="2000">
              <a:latin typeface="Open Sans" panose="020B0606030504020204" pitchFamily="34" charset="0"/>
              <a:ea typeface="Open Sans" panose="020B0606030504020204" pitchFamily="34" charset="0"/>
              <a:cs typeface="Open Sans" panose="020B0606030504020204" pitchFamily="34" charset="0"/>
            </a:endParaRPr>
          </a:p>
          <a:p>
            <a:pPr algn="just"/>
            <a:endParaRPr lang="en-GB" sz="2000">
              <a:latin typeface="Open Sans" panose="020B0606030504020204" pitchFamily="34" charset="0"/>
              <a:ea typeface="Open Sans" panose="020B0606030504020204" pitchFamily="34" charset="0"/>
              <a:cs typeface="Open Sans" panose="020B0606030504020204" pitchFamily="34" charset="0"/>
            </a:endParaRPr>
          </a:p>
          <a:p>
            <a:pPr algn="just">
              <a:lnSpc>
                <a:spcPct val="110000"/>
              </a:lnSpc>
              <a:spcAft>
                <a:spcPts val="169"/>
              </a:spcAft>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Integrated Energy Planning </a:t>
            </a:r>
          </a:p>
        </p:txBody>
      </p:sp>
      <p:sp>
        <p:nvSpPr>
          <p:cNvPr id="2" name="Rectangle 1">
            <a:extLst>
              <a:ext uri="{FF2B5EF4-FFF2-40B4-BE49-F238E27FC236}">
                <a16:creationId xmlns:a16="http://schemas.microsoft.com/office/drawing/2014/main" id="{B991F463-8210-9610-2520-C962BB2FB380}"/>
              </a:ext>
            </a:extLst>
          </p:cNvPr>
          <p:cNvSpPr/>
          <p:nvPr/>
        </p:nvSpPr>
        <p:spPr>
          <a:xfrm>
            <a:off x="1189607" y="4116974"/>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a:cs typeface="Open Sans"/>
              </a:rPr>
              <a:t>Inclusive Energy Planning </a:t>
            </a:r>
          </a:p>
        </p:txBody>
      </p:sp>
    </p:spTree>
    <p:extLst>
      <p:ext uri="{BB962C8B-B14F-4D97-AF65-F5344CB8AC3E}">
        <p14:creationId xmlns:p14="http://schemas.microsoft.com/office/powerpoint/2010/main" val="3465083636"/>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24841</TotalTime>
  <Words>2932</Words>
  <Application>Microsoft Macintosh PowerPoint</Application>
  <PresentationFormat>Widescreen</PresentationFormat>
  <Paragraphs>288</Paragraphs>
  <Slides>26</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Open Sans</vt:lpstr>
      <vt:lpstr>Open Sans </vt:lpstr>
      <vt:lpstr>Open Sans ExtraBold</vt:lpstr>
      <vt:lpstr>Wingdings</vt:lpstr>
      <vt:lpstr>Office Theme</vt:lpstr>
      <vt:lpstr>Office Theme</vt:lpstr>
      <vt:lpstr>LECTURE 1 INTRODUCTION TO THE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Tarannum Sahar</dc:creator>
  <cp:lastModifiedBy>Yeganyan, Rudolf</cp:lastModifiedBy>
  <cp:revision>644</cp:revision>
  <dcterms:created xsi:type="dcterms:W3CDTF">2023-08-18T16:01:49Z</dcterms:created>
  <dcterms:modified xsi:type="dcterms:W3CDTF">2023-11-03T12:42:19Z</dcterms:modified>
</cp:coreProperties>
</file>