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0"/>
  </p:notesMasterIdLst>
  <p:sldIdLst>
    <p:sldId id="4233" r:id="rId5"/>
    <p:sldId id="4299" r:id="rId6"/>
    <p:sldId id="4293" r:id="rId7"/>
    <p:sldId id="4284" r:id="rId8"/>
    <p:sldId id="4287" r:id="rId9"/>
    <p:sldId id="4292" r:id="rId10"/>
    <p:sldId id="4265" r:id="rId11"/>
    <p:sldId id="4300" r:id="rId12"/>
    <p:sldId id="4277" r:id="rId13"/>
    <p:sldId id="4270" r:id="rId14"/>
    <p:sldId id="4296" r:id="rId15"/>
    <p:sldId id="4303" r:id="rId16"/>
    <p:sldId id="4304" r:id="rId17"/>
    <p:sldId id="4305" r:id="rId18"/>
    <p:sldId id="4306" r:id="rId19"/>
    <p:sldId id="4302" r:id="rId20"/>
    <p:sldId id="4295" r:id="rId21"/>
    <p:sldId id="4309" r:id="rId22"/>
    <p:sldId id="4310" r:id="rId23"/>
    <p:sldId id="4313" r:id="rId24"/>
    <p:sldId id="4301" r:id="rId25"/>
    <p:sldId id="4311" r:id="rId26"/>
    <p:sldId id="4316" r:id="rId27"/>
    <p:sldId id="4315" r:id="rId28"/>
    <p:sldId id="4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069"/>
    <a:srgbClr val="68C7FD"/>
    <a:srgbClr val="DEE9F5"/>
    <a:srgbClr val="FFFFFF"/>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90124-3BC6-4353-8295-61BE597E2207}" v="1" dt="2026-02-10T20:18:56.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0196" autoAdjust="0"/>
  </p:normalViewPr>
  <p:slideViewPr>
    <p:cSldViewPr snapToGrid="0">
      <p:cViewPr varScale="1">
        <p:scale>
          <a:sx n="57" d="100"/>
          <a:sy n="57" d="100"/>
        </p:scale>
        <p:origin x="12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3529-BACD-4D54-ACAF-03C480657CFA}" type="datetimeFigureOut">
              <a:rPr lang="en-GB" smtClean="0"/>
              <a:t>22/02/2026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46DD-E4FE-4975-A0AB-47371C3CCD81}" type="slidenum">
              <a:rPr lang="en-GB" smtClean="0"/>
              <a:t>‹#›</a:t>
            </a:fld>
            <a:endParaRPr lang="en-GB"/>
          </a:p>
        </p:txBody>
      </p:sp>
    </p:spTree>
    <p:extLst>
      <p:ext uri="{BB962C8B-B14F-4D97-AF65-F5344CB8AC3E}">
        <p14:creationId xmlns:p14="http://schemas.microsoft.com/office/powerpoint/2010/main" val="328148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0F6E9-F8AB-9455-802D-A8B75B7AA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6A89E-45F9-0041-4641-2F073CAC5B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CA6E021-A64E-B058-EF7D-5003B745F6C1}"/>
              </a:ext>
            </a:extLst>
          </p:cNvPr>
          <p:cNvSpPr>
            <a:spLocks noGrp="1"/>
          </p:cNvSpPr>
          <p:nvPr>
            <p:ph type="body" idx="1"/>
          </p:nvPr>
        </p:nvSpPr>
        <p:spPr/>
        <p:txBody>
          <a:bodyPr/>
          <a:lstStyle/>
          <a:p>
            <a:r>
              <a:rPr lang="en-GB" dirty="0"/>
              <a:t>A system is more than the sum of its parts. It may exhibit adaptive, dynamic, goal-seeking, self-preserving, and sometimes evolutionary </a:t>
            </a:r>
            <a:r>
              <a:rPr lang="en-GB" dirty="0" err="1"/>
              <a:t>behavior</a:t>
            </a:r>
            <a:r>
              <a:rPr lang="en-GB" dirty="0"/>
              <a:t>.</a:t>
            </a:r>
          </a:p>
        </p:txBody>
      </p:sp>
      <p:sp>
        <p:nvSpPr>
          <p:cNvPr id="4" name="Slide Number Placeholder 3">
            <a:extLst>
              <a:ext uri="{FF2B5EF4-FFF2-40B4-BE49-F238E27FC236}">
                <a16:creationId xmlns:a16="http://schemas.microsoft.com/office/drawing/2014/main" id="{3AF9EC34-2C90-9EC2-E2EC-703841EE212C}"/>
              </a:ext>
            </a:extLst>
          </p:cNvPr>
          <p:cNvSpPr>
            <a:spLocks noGrp="1"/>
          </p:cNvSpPr>
          <p:nvPr>
            <p:ph type="sldNum" sz="quarter" idx="5"/>
          </p:nvPr>
        </p:nvSpPr>
        <p:spPr/>
        <p:txBody>
          <a:bodyPr/>
          <a:lstStyle/>
          <a:p>
            <a:fld id="{051546DD-E4FE-4975-A0AB-47371C3CCD81}" type="slidenum">
              <a:rPr lang="en-GB" smtClean="0"/>
              <a:t>3</a:t>
            </a:fld>
            <a:endParaRPr lang="en-GB"/>
          </a:p>
        </p:txBody>
      </p:sp>
    </p:spTree>
    <p:extLst>
      <p:ext uri="{BB962C8B-B14F-4D97-AF65-F5344CB8AC3E}">
        <p14:creationId xmlns:p14="http://schemas.microsoft.com/office/powerpoint/2010/main" val="269250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E30DE-0E15-7B3C-3562-FC837DE97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C5F0B-8FE2-F0CB-ADC0-D36F9B052C6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DECCF26-516D-8679-1839-12A55257099C}"/>
              </a:ext>
            </a:extLst>
          </p:cNvPr>
          <p:cNvSpPr>
            <a:spLocks noGrp="1"/>
          </p:cNvSpPr>
          <p:nvPr>
            <p:ph type="body" idx="1"/>
          </p:nvPr>
        </p:nvSpPr>
        <p:spPr/>
        <p:txBody>
          <a:bodyPr/>
          <a:lstStyle/>
          <a:p>
            <a:r>
              <a:rPr lang="en-GB" dirty="0"/>
              <a:t>A system is more than the sum of its parts. It may exhibit adaptive, dynamic, goal-seeking, self-preserving, and sometimes evolutionary </a:t>
            </a:r>
            <a:r>
              <a:rPr lang="en-GB" dirty="0" err="1"/>
              <a:t>behavior</a:t>
            </a:r>
            <a:r>
              <a:rPr lang="en-GB" dirty="0"/>
              <a:t>.</a:t>
            </a:r>
          </a:p>
          <a:p>
            <a:endParaRPr lang="en-GB" dirty="0"/>
          </a:p>
          <a:p>
            <a:endParaRPr lang="en-GB" dirty="0"/>
          </a:p>
        </p:txBody>
      </p:sp>
      <p:sp>
        <p:nvSpPr>
          <p:cNvPr id="4" name="Slide Number Placeholder 3">
            <a:extLst>
              <a:ext uri="{FF2B5EF4-FFF2-40B4-BE49-F238E27FC236}">
                <a16:creationId xmlns:a16="http://schemas.microsoft.com/office/drawing/2014/main" id="{888C7E4D-4499-98C3-E480-4B3BDC206DF1}"/>
              </a:ext>
            </a:extLst>
          </p:cNvPr>
          <p:cNvSpPr>
            <a:spLocks noGrp="1"/>
          </p:cNvSpPr>
          <p:nvPr>
            <p:ph type="sldNum" sz="quarter" idx="5"/>
          </p:nvPr>
        </p:nvSpPr>
        <p:spPr/>
        <p:txBody>
          <a:bodyPr/>
          <a:lstStyle/>
          <a:p>
            <a:fld id="{051546DD-E4FE-4975-A0AB-47371C3CCD81}" type="slidenum">
              <a:rPr lang="en-GB" smtClean="0"/>
              <a:t>4</a:t>
            </a:fld>
            <a:endParaRPr lang="en-GB"/>
          </a:p>
        </p:txBody>
      </p:sp>
    </p:spTree>
    <p:extLst>
      <p:ext uri="{BB962C8B-B14F-4D97-AF65-F5344CB8AC3E}">
        <p14:creationId xmlns:p14="http://schemas.microsoft.com/office/powerpoint/2010/main" val="225002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A system is more than the sum of its parts. It may exhibit adaptive, dynamic, goal-seeking, self-preserving, and sometimes evolutionary </a:t>
            </a:r>
            <a:r>
              <a:rPr lang="en-GB" dirty="0" err="1"/>
              <a:t>behavior</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051546DD-E4FE-4975-A0AB-47371C3CCD81}" type="slidenum">
              <a:rPr lang="en-GB" smtClean="0"/>
              <a:t>10</a:t>
            </a:fld>
            <a:endParaRPr lang="en-GB"/>
          </a:p>
        </p:txBody>
      </p:sp>
    </p:spTree>
    <p:extLst>
      <p:ext uri="{BB962C8B-B14F-4D97-AF65-F5344CB8AC3E}">
        <p14:creationId xmlns:p14="http://schemas.microsoft.com/office/powerpoint/2010/main" val="152646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 to </a:t>
            </a:r>
            <a:r>
              <a:rPr lang="en-GB" dirty="0" err="1"/>
              <a:t>sucessful</a:t>
            </a:r>
            <a:endParaRPr lang="en-GB" dirty="0"/>
          </a:p>
        </p:txBody>
      </p:sp>
      <p:sp>
        <p:nvSpPr>
          <p:cNvPr id="4" name="Slide Number Placeholder 3"/>
          <p:cNvSpPr>
            <a:spLocks noGrp="1"/>
          </p:cNvSpPr>
          <p:nvPr>
            <p:ph type="sldNum" sz="quarter" idx="5"/>
          </p:nvPr>
        </p:nvSpPr>
        <p:spPr/>
        <p:txBody>
          <a:bodyPr/>
          <a:lstStyle/>
          <a:p>
            <a:fld id="{051546DD-E4FE-4975-A0AB-47371C3CCD81}" type="slidenum">
              <a:rPr lang="en-GB" smtClean="0"/>
              <a:t>22</a:t>
            </a:fld>
            <a:endParaRPr lang="en-GB"/>
          </a:p>
        </p:txBody>
      </p:sp>
    </p:spTree>
    <p:extLst>
      <p:ext uri="{BB962C8B-B14F-4D97-AF65-F5344CB8AC3E}">
        <p14:creationId xmlns:p14="http://schemas.microsoft.com/office/powerpoint/2010/main" val="20850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CE3BF-F668-3A2D-3805-B6D4B282E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CAB50-EDA3-4CC5-124F-371C73668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EF7B4-33F5-0663-F1DA-62F43C0FB1A2}"/>
              </a:ext>
            </a:extLst>
          </p:cNvPr>
          <p:cNvSpPr>
            <a:spLocks noGrp="1"/>
          </p:cNvSpPr>
          <p:nvPr>
            <p:ph type="body" idx="1"/>
          </p:nvPr>
        </p:nvSpPr>
        <p:spPr/>
        <p:txBody>
          <a:bodyPr/>
          <a:lstStyle/>
          <a:p>
            <a:r>
              <a:rPr lang="en-GB" dirty="0"/>
              <a:t>Fixes that fail</a:t>
            </a:r>
          </a:p>
        </p:txBody>
      </p:sp>
      <p:sp>
        <p:nvSpPr>
          <p:cNvPr id="4" name="Slide Number Placeholder 3">
            <a:extLst>
              <a:ext uri="{FF2B5EF4-FFF2-40B4-BE49-F238E27FC236}">
                <a16:creationId xmlns:a16="http://schemas.microsoft.com/office/drawing/2014/main" id="{A22FF8A0-55EF-04D3-3D71-727C5FBE4536}"/>
              </a:ext>
            </a:extLst>
          </p:cNvPr>
          <p:cNvSpPr>
            <a:spLocks noGrp="1"/>
          </p:cNvSpPr>
          <p:nvPr>
            <p:ph type="sldNum" sz="quarter" idx="5"/>
          </p:nvPr>
        </p:nvSpPr>
        <p:spPr/>
        <p:txBody>
          <a:bodyPr/>
          <a:lstStyle/>
          <a:p>
            <a:fld id="{051546DD-E4FE-4975-A0AB-47371C3CCD81}" type="slidenum">
              <a:rPr lang="en-GB" smtClean="0"/>
              <a:t>23</a:t>
            </a:fld>
            <a:endParaRPr lang="en-GB"/>
          </a:p>
        </p:txBody>
      </p:sp>
    </p:spTree>
    <p:extLst>
      <p:ext uri="{BB962C8B-B14F-4D97-AF65-F5344CB8AC3E}">
        <p14:creationId xmlns:p14="http://schemas.microsoft.com/office/powerpoint/2010/main" val="2752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546DD-E4FE-4975-A0AB-47371C3CCD81}" type="slidenum">
              <a:rPr lang="en-GB" smtClean="0"/>
              <a:t>24</a:t>
            </a:fld>
            <a:endParaRPr lang="en-GB"/>
          </a:p>
        </p:txBody>
      </p:sp>
    </p:spTree>
    <p:extLst>
      <p:ext uri="{BB962C8B-B14F-4D97-AF65-F5344CB8AC3E}">
        <p14:creationId xmlns:p14="http://schemas.microsoft.com/office/powerpoint/2010/main" val="88400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
        <p:cNvGrpSpPr/>
        <p:nvPr/>
      </p:nvGrpSpPr>
      <p:grpSpPr>
        <a:xfrm>
          <a:off x="0" y="0"/>
          <a:ext cx="0" cy="0"/>
          <a:chOff x="0" y="0"/>
          <a:chExt cx="0" cy="0"/>
        </a:xfrm>
      </p:grpSpPr>
      <p:sp>
        <p:nvSpPr>
          <p:cNvPr id="12" name="Google Shape;12;p12"/>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pic>
        <p:nvPicPr>
          <p:cNvPr id="13" name="Google Shape;13;p12" descr="A picture containing website&#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14" name="Google Shape;14;p12"/>
          <p:cNvSpPr txBox="1">
            <a:spLocks noGrp="1"/>
          </p:cNvSpPr>
          <p:nvPr>
            <p:ph type="body" idx="1"/>
          </p:nvPr>
        </p:nvSpPr>
        <p:spPr>
          <a:xfrm>
            <a:off x="8856617" y="5991497"/>
            <a:ext cx="2926080" cy="792480"/>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160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 name="Google Shape;15;p12"/>
          <p:cNvSpPr txBox="1">
            <a:spLocks noGrp="1"/>
          </p:cNvSpPr>
          <p:nvPr>
            <p:ph type="body" idx="2"/>
          </p:nvPr>
        </p:nvSpPr>
        <p:spPr>
          <a:xfrm>
            <a:off x="447040" y="4627155"/>
            <a:ext cx="7802589" cy="1015077"/>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320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 name="Google Shape;16;p12"/>
          <p:cNvSpPr txBox="1">
            <a:spLocks noGrp="1"/>
          </p:cNvSpPr>
          <p:nvPr>
            <p:ph type="body" idx="3"/>
          </p:nvPr>
        </p:nvSpPr>
        <p:spPr>
          <a:xfrm>
            <a:off x="447041" y="5792283"/>
            <a:ext cx="6580777" cy="792480"/>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1600" b="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17" name="Google Shape;17;p12" descr="A close up of a logo&#10;&#10;Description automatically generated"/>
          <p:cNvPicPr preferRelativeResize="0"/>
          <p:nvPr/>
        </p:nvPicPr>
        <p:blipFill rotWithShape="1">
          <a:blip r:embed="rId3">
            <a:alphaModFix/>
          </a:blip>
          <a:srcRect/>
          <a:stretch/>
        </p:blipFill>
        <p:spPr>
          <a:xfrm>
            <a:off x="7326693" y="5792283"/>
            <a:ext cx="922936" cy="749964"/>
          </a:xfrm>
          <a:prstGeom prst="rect">
            <a:avLst/>
          </a:prstGeom>
          <a:solidFill>
            <a:schemeClr val="accent1"/>
          </a:solidFill>
          <a:ln>
            <a:noFill/>
          </a:ln>
        </p:spPr>
      </p:pic>
    </p:spTree>
    <p:extLst>
      <p:ext uri="{BB962C8B-B14F-4D97-AF65-F5344CB8AC3E}">
        <p14:creationId xmlns:p14="http://schemas.microsoft.com/office/powerpoint/2010/main" val="422395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22"/>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75" name="Google Shape;75;p22"/>
          <p:cNvSpPr txBox="1">
            <a:spLocks noGrp="1"/>
          </p:cNvSpPr>
          <p:nvPr>
            <p:ph type="body" idx="1"/>
          </p:nvPr>
        </p:nvSpPr>
        <p:spPr>
          <a:xfrm>
            <a:off x="605365" y="1645920"/>
            <a:ext cx="10984992" cy="461539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305559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4_Title and Content">
    <p:spTree>
      <p:nvGrpSpPr>
        <p:cNvPr id="1" name="Shape 76"/>
        <p:cNvGrpSpPr/>
        <p:nvPr/>
      </p:nvGrpSpPr>
      <p:grpSpPr>
        <a:xfrm>
          <a:off x="0" y="0"/>
          <a:ext cx="0" cy="0"/>
          <a:chOff x="0" y="0"/>
          <a:chExt cx="0" cy="0"/>
        </a:xfrm>
      </p:grpSpPr>
      <p:sp>
        <p:nvSpPr>
          <p:cNvPr id="77" name="Google Shape;77;p2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78" name="Google Shape;78;p23"/>
          <p:cNvSpPr txBox="1">
            <a:spLocks noGrp="1"/>
          </p:cNvSpPr>
          <p:nvPr>
            <p:ph type="body" idx="1"/>
          </p:nvPr>
        </p:nvSpPr>
        <p:spPr>
          <a:xfrm>
            <a:off x="605264" y="1648865"/>
            <a:ext cx="5413248"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9" name="Google Shape;79;p23"/>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23"/>
          <p:cNvSpPr txBox="1">
            <a:spLocks noGrp="1"/>
          </p:cNvSpPr>
          <p:nvPr>
            <p:ph type="body" idx="2"/>
          </p:nvPr>
        </p:nvSpPr>
        <p:spPr>
          <a:xfrm>
            <a:off x="605365" y="2218943"/>
            <a:ext cx="5425440" cy="406303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81" name="Google Shape;81;p23"/>
          <p:cNvSpPr txBox="1">
            <a:spLocks noGrp="1"/>
          </p:cNvSpPr>
          <p:nvPr>
            <p:ph type="body" idx="3"/>
          </p:nvPr>
        </p:nvSpPr>
        <p:spPr>
          <a:xfrm>
            <a:off x="6173491" y="1648866"/>
            <a:ext cx="5425440" cy="463606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286852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82"/>
        <p:cNvGrpSpPr/>
        <p:nvPr/>
      </p:nvGrpSpPr>
      <p:grpSpPr>
        <a:xfrm>
          <a:off x="0" y="0"/>
          <a:ext cx="0" cy="0"/>
          <a:chOff x="0" y="0"/>
          <a:chExt cx="0" cy="0"/>
        </a:xfrm>
      </p:grpSpPr>
      <p:sp>
        <p:nvSpPr>
          <p:cNvPr id="83" name="Google Shape;83;p24"/>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84" name="Google Shape;84;p24"/>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4"/>
          <p:cNvSpPr txBox="1">
            <a:spLocks noGrp="1"/>
          </p:cNvSpPr>
          <p:nvPr>
            <p:ph type="body" idx="1"/>
          </p:nvPr>
        </p:nvSpPr>
        <p:spPr>
          <a:xfrm>
            <a:off x="605364" y="1645919"/>
            <a:ext cx="5425440" cy="466705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86" name="Google Shape;86;p24"/>
          <p:cNvSpPr txBox="1">
            <a:spLocks noGrp="1"/>
          </p:cNvSpPr>
          <p:nvPr>
            <p:ph type="body" idx="2"/>
          </p:nvPr>
        </p:nvSpPr>
        <p:spPr>
          <a:xfrm>
            <a:off x="6161199" y="1645920"/>
            <a:ext cx="5425440" cy="466705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184630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87"/>
        <p:cNvGrpSpPr/>
        <p:nvPr/>
      </p:nvGrpSpPr>
      <p:grpSpPr>
        <a:xfrm>
          <a:off x="0" y="0"/>
          <a:ext cx="0" cy="0"/>
          <a:chOff x="0" y="0"/>
          <a:chExt cx="0" cy="0"/>
        </a:xfrm>
      </p:grpSpPr>
      <p:sp>
        <p:nvSpPr>
          <p:cNvPr id="88" name="Google Shape;88;p25"/>
          <p:cNvSpPr txBox="1">
            <a:spLocks noGrp="1"/>
          </p:cNvSpPr>
          <p:nvPr>
            <p:ph type="body" idx="1"/>
          </p:nvPr>
        </p:nvSpPr>
        <p:spPr>
          <a:xfrm>
            <a:off x="605264"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i="0">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9" name="Google Shape;89;p25"/>
          <p:cNvSpPr txBox="1">
            <a:spLocks noGrp="1"/>
          </p:cNvSpPr>
          <p:nvPr>
            <p:ph type="body" idx="2"/>
          </p:nvPr>
        </p:nvSpPr>
        <p:spPr>
          <a:xfrm>
            <a:off x="6172200"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0" name="Google Shape;90;p25"/>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91" name="Google Shape;91;p25"/>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5"/>
          <p:cNvSpPr txBox="1">
            <a:spLocks noGrp="1"/>
          </p:cNvSpPr>
          <p:nvPr>
            <p:ph type="body" idx="3"/>
          </p:nvPr>
        </p:nvSpPr>
        <p:spPr>
          <a:xfrm>
            <a:off x="605264" y="1648865"/>
            <a:ext cx="109858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3" name="Google Shape;93;p25"/>
          <p:cNvSpPr txBox="1">
            <a:spLocks noGrp="1"/>
          </p:cNvSpPr>
          <p:nvPr>
            <p:ph type="body" idx="4"/>
          </p:nvPr>
        </p:nvSpPr>
        <p:spPr>
          <a:xfrm>
            <a:off x="605364" y="2791968"/>
            <a:ext cx="5425440" cy="347968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94" name="Google Shape;94;p25"/>
          <p:cNvSpPr txBox="1">
            <a:spLocks noGrp="1"/>
          </p:cNvSpPr>
          <p:nvPr>
            <p:ph type="body" idx="5"/>
          </p:nvPr>
        </p:nvSpPr>
        <p:spPr>
          <a:xfrm>
            <a:off x="6172200" y="2791968"/>
            <a:ext cx="5425440" cy="347968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1152204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6"/>
          <p:cNvSpPr txBox="1">
            <a:spLocks noGrp="1"/>
          </p:cNvSpPr>
          <p:nvPr>
            <p:ph type="body" idx="1"/>
          </p:nvPr>
        </p:nvSpPr>
        <p:spPr>
          <a:xfrm>
            <a:off x="605264" y="1648866"/>
            <a:ext cx="10985843" cy="456905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200"/>
              </a:spcBef>
              <a:spcAft>
                <a:spcPts val="0"/>
              </a:spcAft>
              <a:buClr>
                <a:schemeClr val="dk1"/>
              </a:buClr>
              <a:buSzPts val="1500"/>
              <a:buFont typeface="Arial"/>
              <a:buNone/>
              <a:defRPr sz="2000" b="1"/>
            </a:lvl1pPr>
            <a:lvl2pPr marL="1219170" lvl="1" indent="-431789" algn="l">
              <a:lnSpc>
                <a:spcPct val="90000"/>
              </a:lnSpc>
              <a:spcBef>
                <a:spcPts val="533"/>
              </a:spcBef>
              <a:spcAft>
                <a:spcPts val="0"/>
              </a:spcAft>
              <a:buClr>
                <a:schemeClr val="dk1"/>
              </a:buClr>
              <a:buSzPts val="1500"/>
              <a:buChar char="•"/>
              <a:defRPr sz="2000"/>
            </a:lvl2pPr>
            <a:lvl3pPr marL="1828754" lvl="2" indent="-406390" algn="l">
              <a:lnSpc>
                <a:spcPct val="90000"/>
              </a:lnSpc>
              <a:spcBef>
                <a:spcPts val="533"/>
              </a:spcBef>
              <a:spcAft>
                <a:spcPts val="0"/>
              </a:spcAft>
              <a:buClr>
                <a:schemeClr val="dk1"/>
              </a:buClr>
              <a:buSzPts val="1200"/>
              <a:buChar char="•"/>
              <a:defRPr sz="1600"/>
            </a:lvl3pPr>
            <a:lvl4pPr marL="2438339" lvl="3" indent="-406390" algn="l">
              <a:lnSpc>
                <a:spcPct val="90000"/>
              </a:lnSpc>
              <a:spcBef>
                <a:spcPts val="533"/>
              </a:spcBef>
              <a:spcAft>
                <a:spcPts val="0"/>
              </a:spcAft>
              <a:buClr>
                <a:schemeClr val="dk1"/>
              </a:buClr>
              <a:buSzPts val="1200"/>
              <a:buChar char="•"/>
              <a:defRPr sz="1600"/>
            </a:lvl4pPr>
            <a:lvl5pPr marL="3047924" lvl="4" indent="-406390" algn="l">
              <a:lnSpc>
                <a:spcPct val="90000"/>
              </a:lnSpc>
              <a:spcBef>
                <a:spcPts val="533"/>
              </a:spcBef>
              <a:spcAft>
                <a:spcPts val="0"/>
              </a:spcAft>
              <a:buClr>
                <a:schemeClr val="dk1"/>
              </a:buClr>
              <a:buSzPts val="1200"/>
              <a:buChar char="•"/>
              <a:defRPr sz="16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6"/>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1690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99"/>
        <p:cNvGrpSpPr/>
        <p:nvPr/>
      </p:nvGrpSpPr>
      <p:grpSpPr>
        <a:xfrm>
          <a:off x="0" y="0"/>
          <a:ext cx="0" cy="0"/>
          <a:chOff x="0" y="0"/>
          <a:chExt cx="0" cy="0"/>
        </a:xfrm>
      </p:grpSpPr>
      <p:pic>
        <p:nvPicPr>
          <p:cNvPr id="100" name="Google Shape;100;p27" descr="Graphical user interface, tex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101" name="Google Shape;101;p27"/>
          <p:cNvSpPr txBox="1">
            <a:spLocks noGrp="1"/>
          </p:cNvSpPr>
          <p:nvPr>
            <p:ph type="title"/>
          </p:nvPr>
        </p:nvSpPr>
        <p:spPr>
          <a:xfrm>
            <a:off x="609600" y="707009"/>
            <a:ext cx="10793600" cy="5090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400"/>
              <a:buFont typeface="Open Sans"/>
              <a:buNone/>
              <a:defRPr sz="5867" b="0" i="0">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7"/>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7292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3"/>
        <p:cNvGrpSpPr/>
        <p:nvPr/>
      </p:nvGrpSpPr>
      <p:grpSpPr>
        <a:xfrm>
          <a:off x="0" y="0"/>
          <a:ext cx="0" cy="0"/>
          <a:chOff x="0" y="0"/>
          <a:chExt cx="0" cy="0"/>
        </a:xfrm>
      </p:grpSpPr>
      <p:sp>
        <p:nvSpPr>
          <p:cNvPr id="104" name="Google Shape;104;p28"/>
          <p:cNvSpPr txBox="1">
            <a:spLocks noGrp="1"/>
          </p:cNvSpPr>
          <p:nvPr>
            <p:ph type="body" idx="1"/>
          </p:nvPr>
        </p:nvSpPr>
        <p:spPr>
          <a:xfrm>
            <a:off x="609600" y="2032575"/>
            <a:ext cx="10690000" cy="4201064"/>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105" name="Google Shape;105;p2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06" name="Google Shape;106;p28"/>
          <p:cNvSpPr txBox="1">
            <a:spLocks noGrp="1"/>
          </p:cNvSpPr>
          <p:nvPr>
            <p:ph type="title"/>
          </p:nvPr>
        </p:nvSpPr>
        <p:spPr>
          <a:xfrm>
            <a:off x="609600" y="518477"/>
            <a:ext cx="106900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8"/>
          <p:cNvSpPr txBox="1">
            <a:spLocks noGrp="1"/>
          </p:cNvSpPr>
          <p:nvPr>
            <p:ph type="dt" idx="10"/>
          </p:nvPr>
        </p:nvSpPr>
        <p:spPr>
          <a:xfrm>
            <a:off x="609600" y="6492771"/>
            <a:ext cx="2763520" cy="29479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08" name="Google Shape;108;p28"/>
          <p:cNvSpPr txBox="1">
            <a:spLocks noGrp="1"/>
          </p:cNvSpPr>
          <p:nvPr>
            <p:ph type="ftr" idx="11"/>
          </p:nvPr>
        </p:nvSpPr>
        <p:spPr>
          <a:xfrm>
            <a:off x="3805760" y="6492773"/>
            <a:ext cx="4114800" cy="294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082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9"/>
        <p:cNvGrpSpPr/>
        <p:nvPr/>
      </p:nvGrpSpPr>
      <p:grpSpPr>
        <a:xfrm>
          <a:off x="0" y="0"/>
          <a:ext cx="0" cy="0"/>
          <a:chOff x="0" y="0"/>
          <a:chExt cx="0" cy="0"/>
        </a:xfrm>
      </p:grpSpPr>
      <p:sp>
        <p:nvSpPr>
          <p:cNvPr id="110" name="Google Shape;110;p29"/>
          <p:cNvSpPr txBox="1">
            <a:spLocks noGrp="1"/>
          </p:cNvSpPr>
          <p:nvPr>
            <p:ph type="ctrTitle"/>
          </p:nvPr>
        </p:nvSpPr>
        <p:spPr>
          <a:xfrm>
            <a:off x="609600" y="992767"/>
            <a:ext cx="10692384"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1" name="Google Shape;111;p29"/>
          <p:cNvSpPr txBox="1">
            <a:spLocks noGrp="1"/>
          </p:cNvSpPr>
          <p:nvPr>
            <p:ph type="subTitle" idx="1"/>
          </p:nvPr>
        </p:nvSpPr>
        <p:spPr>
          <a:xfrm>
            <a:off x="609600" y="3849953"/>
            <a:ext cx="10692384"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2" name="Google Shape;112;p29"/>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13" name="Google Shape;113;p29"/>
          <p:cNvSpPr txBox="1">
            <a:spLocks noGrp="1"/>
          </p:cNvSpPr>
          <p:nvPr>
            <p:ph type="dt" idx="10"/>
          </p:nvPr>
        </p:nvSpPr>
        <p:spPr>
          <a:xfrm>
            <a:off x="609600" y="6492771"/>
            <a:ext cx="2763520" cy="29479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14" name="Google Shape;114;p29"/>
          <p:cNvSpPr txBox="1">
            <a:spLocks noGrp="1"/>
          </p:cNvSpPr>
          <p:nvPr>
            <p:ph type="ftr" idx="11"/>
          </p:nvPr>
        </p:nvSpPr>
        <p:spPr>
          <a:xfrm>
            <a:off x="3805760" y="6492773"/>
            <a:ext cx="4114800" cy="294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067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5265" y="188671"/>
            <a:ext cx="10985841" cy="85954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rgbClr val="012069"/>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0" name="Google Shape;20;p1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7802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29"/>
        <p:cNvGrpSpPr/>
        <p:nvPr/>
      </p:nvGrpSpPr>
      <p:grpSpPr>
        <a:xfrm>
          <a:off x="0" y="0"/>
          <a:ext cx="0" cy="0"/>
          <a:chOff x="0" y="0"/>
          <a:chExt cx="0" cy="0"/>
        </a:xfrm>
      </p:grpSpPr>
      <p:pic>
        <p:nvPicPr>
          <p:cNvPr id="30" name="Google Shape;30;p15" descr="Graphical user interface, sunburst char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31" name="Google Shape;31;p15"/>
          <p:cNvSpPr txBox="1">
            <a:spLocks noGrp="1"/>
          </p:cNvSpPr>
          <p:nvPr>
            <p:ph type="title"/>
          </p:nvPr>
        </p:nvSpPr>
        <p:spPr>
          <a:xfrm>
            <a:off x="609600" y="3325091"/>
            <a:ext cx="6270400" cy="2731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4400"/>
              <a:buFont typeface="Open Sans"/>
              <a:buNone/>
              <a:defRPr sz="5867" b="0" i="0">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5"/>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5486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16" descr="Graphical user interface, sunburst char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35" name="Google Shape;35;p16"/>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36" name="Google Shape;36;p16"/>
          <p:cNvSpPr txBox="1">
            <a:spLocks noGrp="1"/>
          </p:cNvSpPr>
          <p:nvPr>
            <p:ph type="title"/>
          </p:nvPr>
        </p:nvSpPr>
        <p:spPr>
          <a:xfrm>
            <a:off x="605265" y="188671"/>
            <a:ext cx="4799856"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16"/>
          <p:cNvSpPr txBox="1">
            <a:spLocks noGrp="1"/>
          </p:cNvSpPr>
          <p:nvPr>
            <p:ph type="body" idx="1"/>
          </p:nvPr>
        </p:nvSpPr>
        <p:spPr>
          <a:xfrm>
            <a:off x="605264" y="1645920"/>
            <a:ext cx="4799856" cy="407416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200"/>
              </a:spcBef>
              <a:spcAft>
                <a:spcPts val="0"/>
              </a:spcAft>
              <a:buClr>
                <a:schemeClr val="dk1"/>
              </a:buClr>
              <a:buSzPts val="1500"/>
              <a:buFont typeface="Arial"/>
              <a:buNone/>
              <a:defRPr sz="2000" b="1"/>
            </a:lvl1pPr>
            <a:lvl2pPr marL="1219170" lvl="1" indent="-431789" algn="l">
              <a:lnSpc>
                <a:spcPct val="90000"/>
              </a:lnSpc>
              <a:spcBef>
                <a:spcPts val="533"/>
              </a:spcBef>
              <a:spcAft>
                <a:spcPts val="0"/>
              </a:spcAft>
              <a:buClr>
                <a:schemeClr val="dk1"/>
              </a:buClr>
              <a:buSzPts val="1500"/>
              <a:buChar char="•"/>
              <a:defRPr sz="2000"/>
            </a:lvl2pPr>
            <a:lvl3pPr marL="1828754" lvl="2" indent="-406390" algn="l">
              <a:lnSpc>
                <a:spcPct val="90000"/>
              </a:lnSpc>
              <a:spcBef>
                <a:spcPts val="533"/>
              </a:spcBef>
              <a:spcAft>
                <a:spcPts val="0"/>
              </a:spcAft>
              <a:buClr>
                <a:schemeClr val="dk1"/>
              </a:buClr>
              <a:buSzPts val="1200"/>
              <a:buChar char="•"/>
              <a:defRPr sz="1600"/>
            </a:lvl3pPr>
            <a:lvl4pPr marL="2438339" lvl="3" indent="-406390" algn="l">
              <a:lnSpc>
                <a:spcPct val="90000"/>
              </a:lnSpc>
              <a:spcBef>
                <a:spcPts val="533"/>
              </a:spcBef>
              <a:spcAft>
                <a:spcPts val="0"/>
              </a:spcAft>
              <a:buClr>
                <a:schemeClr val="dk1"/>
              </a:buClr>
              <a:buSzPts val="1200"/>
              <a:buChar char="•"/>
              <a:defRPr sz="1600"/>
            </a:lvl4pPr>
            <a:lvl5pPr marL="3047924" lvl="4" indent="-406390" algn="l">
              <a:lnSpc>
                <a:spcPct val="90000"/>
              </a:lnSpc>
              <a:spcBef>
                <a:spcPts val="533"/>
              </a:spcBef>
              <a:spcAft>
                <a:spcPts val="0"/>
              </a:spcAft>
              <a:buClr>
                <a:schemeClr val="dk1"/>
              </a:buClr>
              <a:buSzPts val="1200"/>
              <a:buChar char="•"/>
              <a:defRPr sz="16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1369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17"/>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41" name="Google Shape;41;p17"/>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2" name="Google Shape;42;p17"/>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3" name="Google Shape;43;p17"/>
          <p:cNvSpPr txBox="1">
            <a:spLocks noGrp="1"/>
          </p:cNvSpPr>
          <p:nvPr>
            <p:ph type="body" idx="3"/>
          </p:nvPr>
        </p:nvSpPr>
        <p:spPr>
          <a:xfrm>
            <a:off x="605365" y="1645920"/>
            <a:ext cx="10984992" cy="39989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76747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sp>
        <p:nvSpPr>
          <p:cNvPr id="45" name="Google Shape;45;p1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46" name="Google Shape;46;p18"/>
          <p:cNvSpPr txBox="1">
            <a:spLocks noGrp="1"/>
          </p:cNvSpPr>
          <p:nvPr>
            <p:ph type="body" idx="1"/>
          </p:nvPr>
        </p:nvSpPr>
        <p:spPr>
          <a:xfrm>
            <a:off x="605264" y="1648865"/>
            <a:ext cx="54254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 name="Google Shape;47;p18"/>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18"/>
          <p:cNvSpPr txBox="1">
            <a:spLocks noGrp="1"/>
          </p:cNvSpPr>
          <p:nvPr>
            <p:ph type="body" idx="2"/>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9" name="Google Shape;49;p18"/>
          <p:cNvSpPr txBox="1">
            <a:spLocks noGrp="1"/>
          </p:cNvSpPr>
          <p:nvPr>
            <p:ph type="body" idx="3"/>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 name="Google Shape;50;p18"/>
          <p:cNvSpPr txBox="1">
            <a:spLocks noGrp="1"/>
          </p:cNvSpPr>
          <p:nvPr>
            <p:ph type="body" idx="4"/>
          </p:nvPr>
        </p:nvSpPr>
        <p:spPr>
          <a:xfrm>
            <a:off x="605365" y="2218944"/>
            <a:ext cx="5425440" cy="342571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51" name="Google Shape;51;p18"/>
          <p:cNvSpPr txBox="1">
            <a:spLocks noGrp="1"/>
          </p:cNvSpPr>
          <p:nvPr>
            <p:ph type="body" idx="5"/>
          </p:nvPr>
        </p:nvSpPr>
        <p:spPr>
          <a:xfrm>
            <a:off x="6161195" y="1645680"/>
            <a:ext cx="5425440" cy="39989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428965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19"/>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54" name="Google Shape;54;p19"/>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19"/>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6" name="Google Shape;56;p19"/>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7" name="Google Shape;57;p19"/>
          <p:cNvSpPr txBox="1">
            <a:spLocks noGrp="1"/>
          </p:cNvSpPr>
          <p:nvPr>
            <p:ph type="body" idx="3"/>
          </p:nvPr>
        </p:nvSpPr>
        <p:spPr>
          <a:xfrm>
            <a:off x="605364" y="1645920"/>
            <a:ext cx="5425440" cy="376732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58" name="Google Shape;58;p19"/>
          <p:cNvSpPr txBox="1">
            <a:spLocks noGrp="1"/>
          </p:cNvSpPr>
          <p:nvPr>
            <p:ph type="body" idx="4"/>
          </p:nvPr>
        </p:nvSpPr>
        <p:spPr>
          <a:xfrm>
            <a:off x="6161199" y="1645920"/>
            <a:ext cx="5425440" cy="376732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211955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20"/>
          <p:cNvSpPr txBox="1">
            <a:spLocks noGrp="1"/>
          </p:cNvSpPr>
          <p:nvPr>
            <p:ph type="body" idx="1"/>
          </p:nvPr>
        </p:nvSpPr>
        <p:spPr>
          <a:xfrm>
            <a:off x="605264"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i="0">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61" name="Google Shape;61;p20"/>
          <p:cNvSpPr txBox="1">
            <a:spLocks noGrp="1"/>
          </p:cNvSpPr>
          <p:nvPr>
            <p:ph type="body" idx="2"/>
          </p:nvPr>
        </p:nvSpPr>
        <p:spPr>
          <a:xfrm>
            <a:off x="6172200"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62" name="Google Shape;62;p20"/>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63" name="Google Shape;63;p20"/>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0"/>
          <p:cNvSpPr txBox="1">
            <a:spLocks noGrp="1"/>
          </p:cNvSpPr>
          <p:nvPr>
            <p:ph type="body" idx="3"/>
          </p:nvPr>
        </p:nvSpPr>
        <p:spPr>
          <a:xfrm>
            <a:off x="605264" y="1648865"/>
            <a:ext cx="109858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20"/>
          <p:cNvSpPr txBox="1">
            <a:spLocks noGrp="1"/>
          </p:cNvSpPr>
          <p:nvPr>
            <p:ph type="body" idx="4"/>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6" name="Google Shape;66;p20"/>
          <p:cNvSpPr txBox="1">
            <a:spLocks noGrp="1"/>
          </p:cNvSpPr>
          <p:nvPr>
            <p:ph type="body" idx="5"/>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7" name="Google Shape;67;p20"/>
          <p:cNvSpPr txBox="1">
            <a:spLocks noGrp="1"/>
          </p:cNvSpPr>
          <p:nvPr>
            <p:ph type="body" idx="6"/>
          </p:nvPr>
        </p:nvSpPr>
        <p:spPr>
          <a:xfrm>
            <a:off x="605364" y="2791968"/>
            <a:ext cx="5425440" cy="27797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68" name="Google Shape;68;p20"/>
          <p:cNvSpPr txBox="1">
            <a:spLocks noGrp="1"/>
          </p:cNvSpPr>
          <p:nvPr>
            <p:ph type="body" idx="7"/>
          </p:nvPr>
        </p:nvSpPr>
        <p:spPr>
          <a:xfrm>
            <a:off x="6172200" y="2791968"/>
            <a:ext cx="5425440" cy="27797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3533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1"/>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653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descr="Graphical user interface, text&#10;&#10;Description automatically generated"/>
          <p:cNvPicPr preferRelativeResize="0"/>
          <p:nvPr/>
        </p:nvPicPr>
        <p:blipFill rotWithShape="1">
          <a:blip r:embed="rId19">
            <a:alphaModFix/>
          </a:blip>
          <a:srcRect/>
          <a:stretch/>
        </p:blipFill>
        <p:spPr>
          <a:xfrm>
            <a:off x="0" y="1"/>
            <a:ext cx="12192003" cy="6858001"/>
          </a:xfrm>
          <a:prstGeom prst="rect">
            <a:avLst/>
          </a:prstGeom>
          <a:noFill/>
          <a:ln>
            <a:noFill/>
          </a:ln>
        </p:spPr>
      </p:pic>
      <p:sp>
        <p:nvSpPr>
          <p:cNvPr id="7" name="Google Shape;7;p11"/>
          <p:cNvSpPr txBox="1">
            <a:spLocks noGrp="1"/>
          </p:cNvSpPr>
          <p:nvPr>
            <p:ph type="title"/>
          </p:nvPr>
        </p:nvSpPr>
        <p:spPr>
          <a:xfrm>
            <a:off x="663880" y="681037"/>
            <a:ext cx="106900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3300"/>
              <a:buFont typeface="Open Sans"/>
              <a:buNone/>
              <a:defRPr sz="33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1"/>
          <p:cNvSpPr txBox="1">
            <a:spLocks noGrp="1"/>
          </p:cNvSpPr>
          <p:nvPr>
            <p:ph type="body" idx="1"/>
          </p:nvPr>
        </p:nvSpPr>
        <p:spPr>
          <a:xfrm>
            <a:off x="663880" y="2558971"/>
            <a:ext cx="10690000" cy="3722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1500"/>
              <a:buFont typeface="Open Sans SemiBold"/>
              <a:buNone/>
              <a:defRPr sz="1500" b="1" i="0" u="none" strike="noStrike" cap="none">
                <a:solidFill>
                  <a:schemeClr val="dk1"/>
                </a:solidFill>
                <a:latin typeface="Open Sans SemiBold"/>
                <a:ea typeface="Open Sans SemiBold"/>
                <a:cs typeface="Open Sans SemiBold"/>
                <a:sym typeface="Open Sans SemiBold"/>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pic>
        <p:nvPicPr>
          <p:cNvPr id="10" name="Google Shape;10;p11" descr="Graphical user interface, text&#10;&#10;Description automatically generated"/>
          <p:cNvPicPr preferRelativeResize="0"/>
          <p:nvPr/>
        </p:nvPicPr>
        <p:blipFill rotWithShape="1">
          <a:blip r:embed="rId19">
            <a:alphaModFix/>
          </a:blip>
          <a:srcRect/>
          <a:stretch/>
        </p:blipFill>
        <p:spPr>
          <a:xfrm>
            <a:off x="0" y="1"/>
            <a:ext cx="12192003" cy="6858001"/>
          </a:xfrm>
          <a:prstGeom prst="rect">
            <a:avLst/>
          </a:prstGeom>
          <a:noFill/>
          <a:ln>
            <a:noFill/>
          </a:ln>
        </p:spPr>
      </p:pic>
    </p:spTree>
    <p:extLst>
      <p:ext uri="{BB962C8B-B14F-4D97-AF65-F5344CB8AC3E}">
        <p14:creationId xmlns:p14="http://schemas.microsoft.com/office/powerpoint/2010/main" val="4135663102"/>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ecan.ac.uk/wp-content/uploads/2021/04/18-Mobility-as-a-Service-final.pdf" TargetMode="External"/><Relationship Id="rId7" Type="http://schemas.openxmlformats.org/officeDocument/2006/relationships/hyperlink" Target="https://www.cecan.ac.uk/wp-content/uploads/2022/03/EPPN-19-Outcome-likelihoods-and-causal-analysis-OLCA-March-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et.ox.ac.uk/publications/no-2022-26-using-data-driven-systems-mapping-to-contextualise-complexity-economics-insights" TargetMode="External"/><Relationship Id="rId5" Type="http://schemas.openxmlformats.org/officeDocument/2006/relationships/hyperlink" Target="https://journals.sagepub.com/doi/10.1177/1356389020980493" TargetMode="External"/><Relationship Id="rId4" Type="http://schemas.openxmlformats.org/officeDocument/2006/relationships/hyperlink" Target="https://randd.defra.gov.uk/ProjectDetails?ProjectId=2028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systemsthinker.com/the-promise-of-systems-thinking-for-shifting-fundamental-dynam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Rectangle 1">
            <a:extLst>
              <a:ext uri="{FF2B5EF4-FFF2-40B4-BE49-F238E27FC236}">
                <a16:creationId xmlns:a16="http://schemas.microsoft.com/office/drawing/2014/main" id="{EADB5B6C-9CFB-C938-DF6D-A0F96A0AEF2F}"/>
              </a:ext>
            </a:extLst>
          </p:cNvPr>
          <p:cNvSpPr/>
          <p:nvPr/>
        </p:nvSpPr>
        <p:spPr>
          <a:xfrm>
            <a:off x="0" y="0"/>
            <a:ext cx="8463776" cy="685800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19" name="Google Shape;119;p1"/>
          <p:cNvSpPr txBox="1">
            <a:spLocks noGrp="1"/>
          </p:cNvSpPr>
          <p:nvPr>
            <p:ph type="sldNum" idx="12"/>
          </p:nvPr>
        </p:nvSpPr>
        <p:spPr>
          <a:xfrm>
            <a:off x="11699893" y="6457571"/>
            <a:ext cx="424400" cy="3652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GB">
                <a:latin typeface="+mn-lt"/>
                <a:ea typeface="+mn-ea"/>
                <a:cs typeface="+mn-ea"/>
                <a:sym typeface="+mn-lt"/>
              </a:rPr>
              <a:pPr/>
              <a:t>1</a:t>
            </a:fld>
            <a:endParaRPr>
              <a:latin typeface="+mn-lt"/>
              <a:ea typeface="+mn-ea"/>
              <a:cs typeface="+mn-ea"/>
              <a:sym typeface="+mn-lt"/>
            </a:endParaRPr>
          </a:p>
        </p:txBody>
      </p:sp>
      <p:sp>
        <p:nvSpPr>
          <p:cNvPr id="121" name="Google Shape;121;p1"/>
          <p:cNvSpPr txBox="1">
            <a:spLocks noGrp="1"/>
          </p:cNvSpPr>
          <p:nvPr>
            <p:ph type="body" idx="2"/>
          </p:nvPr>
        </p:nvSpPr>
        <p:spPr>
          <a:xfrm>
            <a:off x="246525" y="1263521"/>
            <a:ext cx="7802589" cy="622240"/>
          </a:xfrm>
          <a:prstGeom prst="rect">
            <a:avLst/>
          </a:prstGeom>
          <a:noFill/>
          <a:ln>
            <a:noFill/>
          </a:ln>
          <a:effectLst>
            <a:outerShdw blurRad="50800" dist="38100" dir="18900000" algn="bl" rotWithShape="0">
              <a:prstClr val="black">
                <a:alpha val="40000"/>
              </a:prstClr>
            </a:outerShdw>
          </a:effectLst>
        </p:spPr>
        <p:txBody>
          <a:bodyPr spcFirstLastPara="1" vert="horz" wrap="square" lIns="24367" tIns="0" rIns="24367" bIns="0" rtlCol="0" anchor="t" anchorCtr="0">
            <a:normAutofit lnSpcReduction="10000"/>
          </a:bodyPr>
          <a:lstStyle/>
          <a:p>
            <a:pPr marL="71965" indent="0" algn="ctr"/>
            <a:r>
              <a:rPr lang="en-GB" sz="4400" b="1" dirty="0">
                <a:solidFill>
                  <a:schemeClr val="tx1">
                    <a:lumMod val="75000"/>
                    <a:lumOff val="25000"/>
                  </a:schemeClr>
                </a:solidFill>
                <a:cs typeface="+mn-ea"/>
                <a:sym typeface="+mn-lt"/>
              </a:rPr>
              <a:t>Introduction to Systems</a:t>
            </a:r>
            <a:endParaRPr sz="4400" b="1" dirty="0">
              <a:solidFill>
                <a:schemeClr val="tx1">
                  <a:lumMod val="75000"/>
                  <a:lumOff val="25000"/>
                </a:schemeClr>
              </a:solidFill>
              <a:cs typeface="+mn-ea"/>
              <a:sym typeface="+mn-lt"/>
            </a:endParaRPr>
          </a:p>
        </p:txBody>
      </p:sp>
      <p:sp>
        <p:nvSpPr>
          <p:cNvPr id="3" name="Google Shape;121;p1">
            <a:extLst>
              <a:ext uri="{FF2B5EF4-FFF2-40B4-BE49-F238E27FC236}">
                <a16:creationId xmlns:a16="http://schemas.microsoft.com/office/drawing/2014/main" id="{CC5412C7-800D-B615-3626-8E6769CC16FD}"/>
              </a:ext>
            </a:extLst>
          </p:cNvPr>
          <p:cNvSpPr txBox="1">
            <a:spLocks/>
          </p:cNvSpPr>
          <p:nvPr/>
        </p:nvSpPr>
        <p:spPr>
          <a:xfrm>
            <a:off x="330593" y="2158999"/>
            <a:ext cx="7802589" cy="2266763"/>
          </a:xfrm>
          <a:prstGeom prst="rect">
            <a:avLst/>
          </a:prstGeom>
          <a:noFill/>
          <a:ln>
            <a:noFill/>
          </a:ln>
          <a:effectLst/>
        </p:spPr>
        <p:txBody>
          <a:bodyPr spcFirstLastPara="1" vert="horz" wrap="square" lIns="24367" tIns="0" rIns="24367" bIns="0" rtlCol="0" anchor="t" anchorCtr="0">
            <a:normAutofit/>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320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71965" indent="0" algn="ctr"/>
            <a:r>
              <a:rPr lang="en-US" altLang="zh-CN" sz="2800" b="1" dirty="0">
                <a:solidFill>
                  <a:schemeClr val="tx1">
                    <a:lumMod val="65000"/>
                    <a:lumOff val="35000"/>
                  </a:schemeClr>
                </a:solidFill>
                <a:cs typeface="+mn-ea"/>
                <a:sym typeface="+mn-lt"/>
              </a:rPr>
              <a:t>Introduction to the challenge</a:t>
            </a:r>
          </a:p>
          <a:p>
            <a:pPr marL="71965" indent="0" algn="ctr"/>
            <a:r>
              <a:rPr lang="en-US" altLang="zh-CN" sz="2800" b="1" dirty="0">
                <a:solidFill>
                  <a:schemeClr val="tx1">
                    <a:lumMod val="65000"/>
                    <a:lumOff val="35000"/>
                  </a:schemeClr>
                </a:solidFill>
                <a:cs typeface="+mn-ea"/>
                <a:sym typeface="+mn-lt"/>
              </a:rPr>
              <a:t>Part I: Define the system</a:t>
            </a:r>
          </a:p>
          <a:p>
            <a:pPr marL="71965" indent="0" algn="ctr"/>
            <a:r>
              <a:rPr lang="en-GB" sz="2800" b="1" dirty="0">
                <a:solidFill>
                  <a:schemeClr val="tx1">
                    <a:lumMod val="65000"/>
                    <a:lumOff val="35000"/>
                  </a:schemeClr>
                </a:solidFill>
                <a:cs typeface="+mn-ea"/>
                <a:sym typeface="+mn-lt"/>
              </a:rPr>
              <a:t>Part II: </a:t>
            </a:r>
            <a:r>
              <a:rPr lang="en-GB" altLang="zh-CN" sz="2800" b="1" dirty="0">
                <a:solidFill>
                  <a:schemeClr val="tx1">
                    <a:lumMod val="65000"/>
                    <a:lumOff val="35000"/>
                  </a:schemeClr>
                </a:solidFill>
                <a:cs typeface="+mn-ea"/>
                <a:sym typeface="+mn-lt"/>
              </a:rPr>
              <a:t>Introduction to the Energy System</a:t>
            </a:r>
          </a:p>
          <a:p>
            <a:pPr marL="71965" indent="0" algn="ctr"/>
            <a:r>
              <a:rPr lang="en-GB" sz="2800" b="1" dirty="0">
                <a:solidFill>
                  <a:schemeClr val="tx1">
                    <a:lumMod val="65000"/>
                    <a:lumOff val="35000"/>
                  </a:schemeClr>
                </a:solidFill>
                <a:cs typeface="+mn-ea"/>
                <a:sym typeface="+mn-lt"/>
              </a:rPr>
              <a:t>Part III: </a:t>
            </a:r>
            <a:r>
              <a:rPr lang="en-US" altLang="zh-CN" sz="2800" b="1" dirty="0">
                <a:solidFill>
                  <a:schemeClr val="tx1">
                    <a:lumMod val="65000"/>
                    <a:lumOff val="35000"/>
                  </a:schemeClr>
                </a:solidFill>
                <a:cs typeface="+mn-ea"/>
                <a:sym typeface="+mn-lt"/>
              </a:rPr>
              <a:t>System boundary</a:t>
            </a:r>
            <a:endParaRPr lang="en-GB" sz="2800" b="1" dirty="0">
              <a:solidFill>
                <a:schemeClr val="tx1">
                  <a:lumMod val="65000"/>
                  <a:lumOff val="35000"/>
                </a:schemeClr>
              </a:solidFill>
              <a:cs typeface="+mn-ea"/>
              <a:sym typeface="+mn-lt"/>
            </a:endParaRPr>
          </a:p>
        </p:txBody>
      </p:sp>
      <p:sp>
        <p:nvSpPr>
          <p:cNvPr id="5" name="Text Placeholder 3">
            <a:extLst>
              <a:ext uri="{FF2B5EF4-FFF2-40B4-BE49-F238E27FC236}">
                <a16:creationId xmlns:a16="http://schemas.microsoft.com/office/drawing/2014/main" id="{FE5ECCD6-452C-BF3A-5CCA-CD472B4F0499}"/>
              </a:ext>
            </a:extLst>
          </p:cNvPr>
          <p:cNvSpPr txBox="1">
            <a:spLocks/>
          </p:cNvSpPr>
          <p:nvPr/>
        </p:nvSpPr>
        <p:spPr>
          <a:xfrm>
            <a:off x="599441" y="4851400"/>
            <a:ext cx="7376159" cy="1885763"/>
          </a:xfrm>
          <a:prstGeom prst="rect">
            <a:avLst/>
          </a:prstGeom>
          <a:noFill/>
          <a:ln>
            <a:noFill/>
          </a:ln>
        </p:spPr>
        <p:txBody>
          <a:bodyPr spcFirstLastPara="1" vert="horz" wrap="square" lIns="18275" tIns="0" rIns="18275" bIns="0" rtlCol="0" anchor="t" anchorCtr="0">
            <a:normAutofit/>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1600" b="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solidFill>
                  <a:schemeClr val="tx1"/>
                </a:solidFill>
              </a:rPr>
              <a:t>Dr Brunilde Verrier</a:t>
            </a:r>
            <a:r>
              <a:rPr lang="en-GB" sz="1800" dirty="0">
                <a:solidFill>
                  <a:schemeClr val="tx1"/>
                </a:solidFill>
              </a:rPr>
              <a:t>, UCL Energy Institute</a:t>
            </a:r>
          </a:p>
          <a:p>
            <a:pPr algn="ctr"/>
            <a:r>
              <a:rPr lang="en-GB" sz="1800" b="1" dirty="0">
                <a:solidFill>
                  <a:schemeClr val="tx1"/>
                </a:solidFill>
              </a:rPr>
              <a:t>Dr Pu Yang</a:t>
            </a:r>
            <a:r>
              <a:rPr lang="en-GB" sz="1800" dirty="0">
                <a:solidFill>
                  <a:schemeClr val="tx1"/>
                </a:solidFill>
              </a:rPr>
              <a:t>, UCL Institute of Sustainable Resources</a:t>
            </a:r>
          </a:p>
          <a:p>
            <a:pPr algn="ctr"/>
            <a:r>
              <a:rPr lang="en-GB" sz="1800" b="1" dirty="0">
                <a:solidFill>
                  <a:schemeClr val="tx1"/>
                </a:solidFill>
              </a:rPr>
              <a:t>Prof Steve Pye</a:t>
            </a:r>
            <a:r>
              <a:rPr lang="en-GB" sz="1800" dirty="0">
                <a:solidFill>
                  <a:schemeClr val="tx1"/>
                </a:solidFill>
              </a:rPr>
              <a:t>, UCL Energy Institute</a:t>
            </a:r>
          </a:p>
          <a:p>
            <a:pPr algn="ctr"/>
            <a:r>
              <a:rPr lang="en-GB" sz="1800" dirty="0">
                <a:solidFill>
                  <a:schemeClr val="tx1"/>
                </a:solidFill>
              </a:rPr>
              <a:t>With materials from </a:t>
            </a:r>
            <a:r>
              <a:rPr lang="en-GB" sz="1800" b="1" dirty="0">
                <a:solidFill>
                  <a:schemeClr val="tx1"/>
                </a:solidFill>
              </a:rPr>
              <a:t>Dr </a:t>
            </a:r>
            <a:r>
              <a:rPr lang="en-US" altLang="zh-CN" sz="1800" b="1" dirty="0">
                <a:solidFill>
                  <a:schemeClr val="tx1"/>
                </a:solidFill>
              </a:rPr>
              <a:t>Pete </a:t>
            </a:r>
            <a:r>
              <a:rPr lang="en-US" altLang="zh-CN" sz="1800" b="1" dirty="0" err="1">
                <a:solidFill>
                  <a:schemeClr val="tx1"/>
                </a:solidFill>
              </a:rPr>
              <a:t>Barbrook</a:t>
            </a:r>
            <a:r>
              <a:rPr lang="en-US" altLang="zh-CN" sz="1800" b="1" dirty="0">
                <a:solidFill>
                  <a:schemeClr val="tx1"/>
                </a:solidFill>
              </a:rPr>
              <a:t>-Johnson</a:t>
            </a:r>
            <a:r>
              <a:rPr lang="en-GB" altLang="zh-CN" sz="1800" dirty="0">
                <a:solidFill>
                  <a:schemeClr val="tx1"/>
                </a:solidFill>
              </a:rPr>
              <a:t>,</a:t>
            </a:r>
            <a:r>
              <a:rPr lang="zh-CN" altLang="en-US" sz="1800" dirty="0">
                <a:solidFill>
                  <a:schemeClr val="tx1"/>
                </a:solidFill>
              </a:rPr>
              <a:t> </a:t>
            </a:r>
            <a:r>
              <a:rPr lang="en-GB" altLang="zh-CN" sz="1800" dirty="0">
                <a:solidFill>
                  <a:schemeClr val="tx1"/>
                </a:solidFill>
              </a:rPr>
              <a:t>UCL</a:t>
            </a:r>
            <a:r>
              <a:rPr lang="zh-CN" altLang="en-US" sz="1800" dirty="0">
                <a:solidFill>
                  <a:schemeClr val="tx1"/>
                </a:solidFill>
              </a:rPr>
              <a:t> </a:t>
            </a:r>
            <a:r>
              <a:rPr lang="en-GB" sz="1800" dirty="0">
                <a:solidFill>
                  <a:schemeClr val="tx1"/>
                </a:solidFill>
              </a:rPr>
              <a:t>Department of Arts and Sciences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25E6-606D-A9AB-D091-7D874C47B0A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F64811F-90A4-92FE-BFA3-9E0995FD16A2}"/>
              </a:ext>
            </a:extLst>
          </p:cNvPr>
          <p:cNvPicPr>
            <a:picLocks noChangeAspect="1"/>
          </p:cNvPicPr>
          <p:nvPr/>
        </p:nvPicPr>
        <p:blipFill>
          <a:blip r:embed="rId3"/>
          <a:stretch>
            <a:fillRect/>
          </a:stretch>
        </p:blipFill>
        <p:spPr>
          <a:xfrm>
            <a:off x="6425851" y="2632977"/>
            <a:ext cx="4804799" cy="3555552"/>
          </a:xfrm>
          <a:prstGeom prst="rect">
            <a:avLst/>
          </a:prstGeom>
        </p:spPr>
      </p:pic>
      <p:sp>
        <p:nvSpPr>
          <p:cNvPr id="2" name="Title 1">
            <a:extLst>
              <a:ext uri="{FF2B5EF4-FFF2-40B4-BE49-F238E27FC236}">
                <a16:creationId xmlns:a16="http://schemas.microsoft.com/office/drawing/2014/main" id="{4945E5A8-69F8-8A9A-DDCE-B90D56616070}"/>
              </a:ext>
            </a:extLst>
          </p:cNvPr>
          <p:cNvSpPr>
            <a:spLocks noGrp="1"/>
          </p:cNvSpPr>
          <p:nvPr>
            <p:ph type="title"/>
          </p:nvPr>
        </p:nvSpPr>
        <p:spPr>
          <a:xfrm>
            <a:off x="605265" y="188671"/>
            <a:ext cx="10985841" cy="859544"/>
          </a:xfrm>
        </p:spPr>
        <p:txBody>
          <a:bodyPr/>
          <a:lstStyle/>
          <a:p>
            <a:r>
              <a:rPr lang="en-GB" dirty="0">
                <a:solidFill>
                  <a:schemeClr val="accent1"/>
                </a:solidFill>
                <a:latin typeface="+mn-lt"/>
                <a:ea typeface="+mn-ea"/>
                <a:cs typeface="+mn-ea"/>
                <a:sym typeface="+mn-lt"/>
              </a:rPr>
              <a:t>What is a system?</a:t>
            </a:r>
          </a:p>
        </p:txBody>
      </p:sp>
      <p:sp>
        <p:nvSpPr>
          <p:cNvPr id="3" name="Slide Number Placeholder 2">
            <a:extLst>
              <a:ext uri="{FF2B5EF4-FFF2-40B4-BE49-F238E27FC236}">
                <a16:creationId xmlns:a16="http://schemas.microsoft.com/office/drawing/2014/main" id="{D17AC550-64E9-767F-5E1E-D555660A085E}"/>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10</a:t>
            </a:fld>
            <a:endParaRPr lang="en-GB">
              <a:latin typeface="+mn-lt"/>
              <a:ea typeface="+mn-ea"/>
              <a:cs typeface="+mn-ea"/>
              <a:sym typeface="+mn-lt"/>
            </a:endParaRPr>
          </a:p>
        </p:txBody>
      </p:sp>
      <p:sp>
        <p:nvSpPr>
          <p:cNvPr id="4" name="TextBox 3">
            <a:extLst>
              <a:ext uri="{FF2B5EF4-FFF2-40B4-BE49-F238E27FC236}">
                <a16:creationId xmlns:a16="http://schemas.microsoft.com/office/drawing/2014/main" id="{98E9BE91-0697-5AFF-5BB6-61163146A078}"/>
              </a:ext>
            </a:extLst>
          </p:cNvPr>
          <p:cNvSpPr txBox="1"/>
          <p:nvPr/>
        </p:nvSpPr>
        <p:spPr>
          <a:xfrm>
            <a:off x="605261" y="2447248"/>
            <a:ext cx="5984382" cy="3785652"/>
          </a:xfrm>
          <a:prstGeom prst="rect">
            <a:avLst/>
          </a:prstGeom>
          <a:noFill/>
        </p:spPr>
        <p:txBody>
          <a:bodyPr wrap="square" rtlCol="0">
            <a:spAutoFit/>
          </a:bodyPr>
          <a:lstStyle/>
          <a:p>
            <a:pPr marL="17100">
              <a:spcBef>
                <a:spcPts val="600"/>
              </a:spcBef>
            </a:pPr>
            <a:r>
              <a:rPr lang="en-GB" sz="2400" b="1" dirty="0">
                <a:solidFill>
                  <a:srgbClr val="000000"/>
                </a:solidFill>
                <a:cs typeface="+mn-ea"/>
                <a:sym typeface="+mn-lt"/>
              </a:rPr>
              <a:t>The Blind Men and the Elephant</a:t>
            </a:r>
            <a:r>
              <a:rPr lang="en-GB" sz="2400" b="1" dirty="0">
                <a:cs typeface="+mn-ea"/>
                <a:sym typeface="+mn-lt"/>
              </a:rPr>
              <a:t>:</a:t>
            </a:r>
          </a:p>
          <a:p>
            <a:r>
              <a:rPr lang="en-GB" sz="2400" dirty="0"/>
              <a:t>Several blind men each touch a different part of an elephant and describe what they think an elephant is like. One feels the trunk and says it is a snake; another touches the leg and claims it is a tree; another feels the ear and thinks it is a fan; others describe a wall, a rope, or a spear. Each description is correct for the element they touch, but none captures the whole elephant. </a:t>
            </a:r>
          </a:p>
        </p:txBody>
      </p:sp>
      <p:sp>
        <p:nvSpPr>
          <p:cNvPr id="11" name="TextBox 10">
            <a:extLst>
              <a:ext uri="{FF2B5EF4-FFF2-40B4-BE49-F238E27FC236}">
                <a16:creationId xmlns:a16="http://schemas.microsoft.com/office/drawing/2014/main" id="{1067E65C-5AD5-9C5A-DC7B-0D2DE12C4C20}"/>
              </a:ext>
            </a:extLst>
          </p:cNvPr>
          <p:cNvSpPr txBox="1"/>
          <p:nvPr/>
        </p:nvSpPr>
        <p:spPr>
          <a:xfrm>
            <a:off x="605263" y="1154586"/>
            <a:ext cx="10875907" cy="1292662"/>
          </a:xfrm>
          <a:prstGeom prst="rect">
            <a:avLst/>
          </a:prstGeom>
          <a:noFill/>
        </p:spPr>
        <p:txBody>
          <a:bodyPr wrap="square">
            <a:spAutoFit/>
          </a:bodyPr>
          <a:lstStyle/>
          <a:p>
            <a:r>
              <a:rPr lang="en-GB" sz="2600" i="1" dirty="0">
                <a:cs typeface="+mn-ea"/>
                <a:sym typeface="+mn-lt"/>
              </a:rPr>
              <a:t>A system is an </a:t>
            </a:r>
            <a:r>
              <a:rPr lang="en-GB" sz="2600" i="1" dirty="0">
                <a:solidFill>
                  <a:schemeClr val="accent5"/>
                </a:solidFill>
                <a:cs typeface="+mn-ea"/>
                <a:sym typeface="+mn-lt"/>
              </a:rPr>
              <a:t>interconnected</a:t>
            </a:r>
            <a:r>
              <a:rPr lang="en-GB" sz="2600" i="1" dirty="0">
                <a:cs typeface="+mn-ea"/>
                <a:sym typeface="+mn-lt"/>
              </a:rPr>
              <a:t> set of </a:t>
            </a:r>
            <a:r>
              <a:rPr lang="en-GB" sz="2600" i="1" dirty="0">
                <a:solidFill>
                  <a:schemeClr val="accent5"/>
                </a:solidFill>
                <a:cs typeface="+mn-ea"/>
                <a:sym typeface="+mn-lt"/>
              </a:rPr>
              <a:t>elements</a:t>
            </a:r>
            <a:r>
              <a:rPr lang="en-GB" sz="2600" i="1" dirty="0">
                <a:cs typeface="+mn-ea"/>
                <a:sym typeface="+mn-lt"/>
              </a:rPr>
              <a:t> that is coherently organized in a way that </a:t>
            </a:r>
            <a:r>
              <a:rPr lang="en-GB" sz="2600" i="1" dirty="0">
                <a:solidFill>
                  <a:schemeClr val="accent5"/>
                </a:solidFill>
                <a:cs typeface="+mn-ea"/>
                <a:sym typeface="+mn-lt"/>
              </a:rPr>
              <a:t>achieves</a:t>
            </a:r>
            <a:r>
              <a:rPr lang="en-GB" sz="2600" i="1" dirty="0">
                <a:cs typeface="+mn-ea"/>
                <a:sym typeface="+mn-lt"/>
              </a:rPr>
              <a:t> something (function or purpose).</a:t>
            </a:r>
          </a:p>
          <a:p>
            <a:pPr algn="r"/>
            <a:r>
              <a:rPr lang="en-GB" sz="2600" dirty="0">
                <a:cs typeface="+mn-ea"/>
                <a:sym typeface="+mn-lt"/>
              </a:rPr>
              <a:t>- Meadows (2008)</a:t>
            </a:r>
          </a:p>
        </p:txBody>
      </p:sp>
    </p:spTree>
    <p:extLst>
      <p:ext uri="{BB962C8B-B14F-4D97-AF65-F5344CB8AC3E}">
        <p14:creationId xmlns:p14="http://schemas.microsoft.com/office/powerpoint/2010/main" val="287841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9C6D-57E6-3461-BA8F-31B649BC85F5}"/>
              </a:ext>
            </a:extLst>
          </p:cNvPr>
          <p:cNvSpPr>
            <a:spLocks noGrp="1"/>
          </p:cNvSpPr>
          <p:nvPr>
            <p:ph type="title"/>
          </p:nvPr>
        </p:nvSpPr>
        <p:spPr/>
        <p:txBody>
          <a:bodyPr/>
          <a:lstStyle/>
          <a:p>
            <a:r>
              <a:rPr lang="en-GB" dirty="0">
                <a:solidFill>
                  <a:schemeClr val="accent1"/>
                </a:solidFill>
                <a:cs typeface="+mn-ea"/>
                <a:sym typeface="+mn-lt"/>
              </a:rPr>
              <a:t>Characteristics of a system</a:t>
            </a:r>
            <a:endParaRPr lang="en-GB" dirty="0"/>
          </a:p>
        </p:txBody>
      </p:sp>
      <p:sp>
        <p:nvSpPr>
          <p:cNvPr id="3" name="Slide Number Placeholder 2">
            <a:extLst>
              <a:ext uri="{FF2B5EF4-FFF2-40B4-BE49-F238E27FC236}">
                <a16:creationId xmlns:a16="http://schemas.microsoft.com/office/drawing/2014/main" id="{B8155BA2-11EF-819E-F2D7-315972F5B8E7}"/>
              </a:ext>
            </a:extLst>
          </p:cNvPr>
          <p:cNvSpPr>
            <a:spLocks noGrp="1"/>
          </p:cNvSpPr>
          <p:nvPr>
            <p:ph type="sldNum" idx="12"/>
          </p:nvPr>
        </p:nvSpPr>
        <p:spPr/>
        <p:txBody>
          <a:bodyPr/>
          <a:lstStyle/>
          <a:p>
            <a:fld id="{00000000-1234-1234-1234-123412341234}" type="slidenum">
              <a:rPr lang="en-GB" smtClean="0"/>
              <a:pPr/>
              <a:t>11</a:t>
            </a:fld>
            <a:endParaRPr lang="en-GB"/>
          </a:p>
        </p:txBody>
      </p:sp>
      <p:sp>
        <p:nvSpPr>
          <p:cNvPr id="11" name="TextBox 10">
            <a:extLst>
              <a:ext uri="{FF2B5EF4-FFF2-40B4-BE49-F238E27FC236}">
                <a16:creationId xmlns:a16="http://schemas.microsoft.com/office/drawing/2014/main" id="{EF2E43A6-C927-F109-43C7-C3767CB0B3C0}"/>
              </a:ext>
            </a:extLst>
          </p:cNvPr>
          <p:cNvSpPr txBox="1"/>
          <p:nvPr/>
        </p:nvSpPr>
        <p:spPr>
          <a:xfrm>
            <a:off x="605265" y="1293409"/>
            <a:ext cx="10675648" cy="2246769"/>
          </a:xfrm>
          <a:prstGeom prst="rect">
            <a:avLst/>
          </a:prstGeom>
          <a:noFill/>
        </p:spPr>
        <p:txBody>
          <a:bodyPr wrap="square">
            <a:spAutoFit/>
          </a:bodyPr>
          <a:lstStyle/>
          <a:p>
            <a:pPr marL="360000" indent="-342900">
              <a:spcBef>
                <a:spcPts val="600"/>
              </a:spcBef>
              <a:spcAft>
                <a:spcPts val="600"/>
              </a:spcAft>
              <a:buFont typeface="Arial" panose="020B0604020202020204" pitchFamily="34" charset="0"/>
              <a:buChar char="•"/>
            </a:pPr>
            <a:r>
              <a:rPr lang="en-GB" sz="2400" b="1" dirty="0">
                <a:cs typeface="+mn-ea"/>
                <a:sym typeface="+mn-lt"/>
              </a:rPr>
              <a:t>A system is more than the sum of its parts: </a:t>
            </a:r>
            <a:r>
              <a:rPr lang="en-GB" sz="2400" dirty="0">
                <a:cs typeface="+mn-ea"/>
                <a:sym typeface="+mn-lt"/>
              </a:rPr>
              <a:t>It may exhibit adaptive, dynamic, goal-seeking, self-preserving, and sometimes evolutionary behaviour.</a:t>
            </a:r>
          </a:p>
          <a:p>
            <a:pPr marL="360000" indent="-342900">
              <a:spcBef>
                <a:spcPts val="600"/>
              </a:spcBef>
              <a:spcAft>
                <a:spcPts val="600"/>
              </a:spcAft>
              <a:buFont typeface="Arial" panose="020B0604020202020204" pitchFamily="34" charset="0"/>
              <a:buChar char="•"/>
            </a:pPr>
            <a:r>
              <a:rPr lang="en-GB" sz="2400" b="1" dirty="0">
                <a:cs typeface="+mn-ea"/>
                <a:sym typeface="+mn-lt"/>
              </a:rPr>
              <a:t>System = Element + Connections + Purpose</a:t>
            </a:r>
          </a:p>
          <a:p>
            <a:pPr marL="360000" indent="-342900">
              <a:spcBef>
                <a:spcPts val="600"/>
              </a:spcBef>
              <a:spcAft>
                <a:spcPts val="600"/>
              </a:spcAft>
              <a:buFont typeface="Arial" panose="020B0604020202020204" pitchFamily="34" charset="0"/>
              <a:buChar char="•"/>
            </a:pPr>
            <a:r>
              <a:rPr lang="en-GB" sz="2400" b="1" dirty="0">
                <a:cs typeface="+mn-ea"/>
                <a:sym typeface="+mn-lt"/>
              </a:rPr>
              <a:t>Systems are within systems, within systems</a:t>
            </a:r>
            <a:r>
              <a:rPr lang="en-GB" sz="2400" dirty="0">
                <a:cs typeface="+mn-ea"/>
                <a:sym typeface="+mn-lt"/>
              </a:rPr>
              <a:t>: Choosing where to draw the boundaries when thinking about systems is important.</a:t>
            </a:r>
          </a:p>
        </p:txBody>
      </p:sp>
      <p:grpSp>
        <p:nvGrpSpPr>
          <p:cNvPr id="4" name="组合 46">
            <a:extLst>
              <a:ext uri="{FF2B5EF4-FFF2-40B4-BE49-F238E27FC236}">
                <a16:creationId xmlns:a16="http://schemas.microsoft.com/office/drawing/2014/main" id="{7F12DD4B-4ED3-34E0-78C9-3F34FCCB9A2D}"/>
              </a:ext>
            </a:extLst>
          </p:cNvPr>
          <p:cNvGrpSpPr>
            <a:grpSpLocks noChangeAspect="1"/>
          </p:cNvGrpSpPr>
          <p:nvPr/>
        </p:nvGrpSpPr>
        <p:grpSpPr>
          <a:xfrm>
            <a:off x="1126108" y="3870072"/>
            <a:ext cx="1080379" cy="2123224"/>
            <a:chOff x="7912684" y="2504169"/>
            <a:chExt cx="1887397" cy="3709224"/>
          </a:xfrm>
        </p:grpSpPr>
        <p:grpSp>
          <p:nvGrpSpPr>
            <p:cNvPr id="5" name="图形 2">
              <a:extLst>
                <a:ext uri="{FF2B5EF4-FFF2-40B4-BE49-F238E27FC236}">
                  <a16:creationId xmlns:a16="http://schemas.microsoft.com/office/drawing/2014/main" id="{0603238D-6367-1D6B-9049-2AD9545D47DD}"/>
                </a:ext>
              </a:extLst>
            </p:cNvPr>
            <p:cNvGrpSpPr/>
            <p:nvPr/>
          </p:nvGrpSpPr>
          <p:grpSpPr>
            <a:xfrm>
              <a:off x="7942477" y="2504169"/>
              <a:ext cx="1776908" cy="3060533"/>
              <a:chOff x="7942477" y="2504169"/>
              <a:chExt cx="1776908" cy="3060533"/>
            </a:xfrm>
          </p:grpSpPr>
          <p:grpSp>
            <p:nvGrpSpPr>
              <p:cNvPr id="21" name="图形 2">
                <a:extLst>
                  <a:ext uri="{FF2B5EF4-FFF2-40B4-BE49-F238E27FC236}">
                    <a16:creationId xmlns:a16="http://schemas.microsoft.com/office/drawing/2014/main" id="{E33DC4AC-6740-EEFA-01B9-DE437A7BBF7D}"/>
                  </a:ext>
                </a:extLst>
              </p:cNvPr>
              <p:cNvGrpSpPr/>
              <p:nvPr/>
            </p:nvGrpSpPr>
            <p:grpSpPr>
              <a:xfrm>
                <a:off x="9090354" y="3712751"/>
                <a:ext cx="629031" cy="291321"/>
                <a:chOff x="9090354" y="3712751"/>
                <a:chExt cx="629031" cy="291321"/>
              </a:xfrm>
            </p:grpSpPr>
            <p:sp>
              <p:nvSpPr>
                <p:cNvPr id="50" name="任意多边形: 形状 31">
                  <a:extLst>
                    <a:ext uri="{FF2B5EF4-FFF2-40B4-BE49-F238E27FC236}">
                      <a16:creationId xmlns:a16="http://schemas.microsoft.com/office/drawing/2014/main" id="{C553E7EA-84B1-EA59-5B20-D2F06B2A74C6}"/>
                    </a:ext>
                  </a:extLst>
                </p:cNvPr>
                <p:cNvSpPr/>
                <p:nvPr/>
              </p:nvSpPr>
              <p:spPr>
                <a:xfrm>
                  <a:off x="9204427" y="3712751"/>
                  <a:ext cx="514959" cy="291321"/>
                </a:xfrm>
                <a:custGeom>
                  <a:avLst/>
                  <a:gdLst>
                    <a:gd name="connsiteX0" fmla="*/ 0 w 514959"/>
                    <a:gd name="connsiteY0" fmla="*/ 140263 h 291321"/>
                    <a:gd name="connsiteX1" fmla="*/ 109880 w 514959"/>
                    <a:gd name="connsiteY1" fmla="*/ 32478 h 291321"/>
                    <a:gd name="connsiteX2" fmla="*/ 514959 w 514959"/>
                    <a:gd name="connsiteY2" fmla="*/ 156852 h 291321"/>
                    <a:gd name="connsiteX3" fmla="*/ 404088 w 514959"/>
                    <a:gd name="connsiteY3" fmla="*/ 231482 h 291321"/>
                    <a:gd name="connsiteX4" fmla="*/ 0 w 514959"/>
                    <a:gd name="connsiteY4" fmla="*/ 140263 h 29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59" h="291321">
                      <a:moveTo>
                        <a:pt x="0" y="140263"/>
                      </a:moveTo>
                      <a:cubicBezTo>
                        <a:pt x="0" y="140263"/>
                        <a:pt x="30784" y="78236"/>
                        <a:pt x="109880" y="32478"/>
                      </a:cubicBezTo>
                      <a:cubicBezTo>
                        <a:pt x="314249" y="-85754"/>
                        <a:pt x="514959" y="156852"/>
                        <a:pt x="514959" y="156852"/>
                      </a:cubicBezTo>
                      <a:cubicBezTo>
                        <a:pt x="514959" y="156852"/>
                        <a:pt x="466725" y="187339"/>
                        <a:pt x="404088" y="231482"/>
                      </a:cubicBezTo>
                      <a:cubicBezTo>
                        <a:pt x="281101" y="318061"/>
                        <a:pt x="83286" y="328873"/>
                        <a:pt x="0" y="140263"/>
                      </a:cubicBezTo>
                      <a:close/>
                    </a:path>
                  </a:pathLst>
                </a:custGeom>
                <a:gradFill>
                  <a:gsLst>
                    <a:gs pos="0">
                      <a:srgbClr val="E3E968"/>
                    </a:gs>
                    <a:gs pos="50000">
                      <a:srgbClr val="B9DC66"/>
                    </a:gs>
                    <a:gs pos="100000">
                      <a:srgbClr val="8FD065"/>
                    </a:gs>
                  </a:gsLst>
                  <a:lin ang="10945542" scaled="1"/>
                </a:gradFill>
                <a:ln w="7620" cap="flat">
                  <a:noFill/>
                  <a:prstDash val="solid"/>
                  <a:miter/>
                </a:ln>
              </p:spPr>
              <p:txBody>
                <a:bodyPr rtlCol="0" anchor="ctr"/>
                <a:lstStyle/>
                <a:p>
                  <a:endParaRPr lang="zh-CN" altLang="en-US"/>
                </a:p>
              </p:txBody>
            </p:sp>
            <p:sp>
              <p:nvSpPr>
                <p:cNvPr id="51" name="任意多边形: 形状 32">
                  <a:extLst>
                    <a:ext uri="{FF2B5EF4-FFF2-40B4-BE49-F238E27FC236}">
                      <a16:creationId xmlns:a16="http://schemas.microsoft.com/office/drawing/2014/main" id="{499F0337-9645-314B-8B0D-3444E425BB7A}"/>
                    </a:ext>
                  </a:extLst>
                </p:cNvPr>
                <p:cNvSpPr/>
                <p:nvPr/>
              </p:nvSpPr>
              <p:spPr>
                <a:xfrm>
                  <a:off x="9090354" y="3830863"/>
                  <a:ext cx="569671" cy="67908"/>
                </a:xfrm>
                <a:custGeom>
                  <a:avLst/>
                  <a:gdLst>
                    <a:gd name="connsiteX0" fmla="*/ 0 w 569671"/>
                    <a:gd name="connsiteY0" fmla="*/ 31051 h 67908"/>
                    <a:gd name="connsiteX1" fmla="*/ 6401 w 569671"/>
                    <a:gd name="connsiteY1" fmla="*/ 29603 h 67908"/>
                    <a:gd name="connsiteX2" fmla="*/ 24612 w 569671"/>
                    <a:gd name="connsiteY2" fmla="*/ 25831 h 67908"/>
                    <a:gd name="connsiteX3" fmla="*/ 52654 w 569671"/>
                    <a:gd name="connsiteY3" fmla="*/ 20833 h 67908"/>
                    <a:gd name="connsiteX4" fmla="*/ 89002 w 569671"/>
                    <a:gd name="connsiteY4" fmla="*/ 15278 h 67908"/>
                    <a:gd name="connsiteX5" fmla="*/ 132131 w 569671"/>
                    <a:gd name="connsiteY5" fmla="*/ 9913 h 67908"/>
                    <a:gd name="connsiteX6" fmla="*/ 180366 w 569671"/>
                    <a:gd name="connsiteY6" fmla="*/ 5425 h 67908"/>
                    <a:gd name="connsiteX7" fmla="*/ 205816 w 569671"/>
                    <a:gd name="connsiteY7" fmla="*/ 3482 h 67908"/>
                    <a:gd name="connsiteX8" fmla="*/ 231953 w 569671"/>
                    <a:gd name="connsiteY8" fmla="*/ 2110 h 67908"/>
                    <a:gd name="connsiteX9" fmla="*/ 285217 w 569671"/>
                    <a:gd name="connsiteY9" fmla="*/ 274 h 67908"/>
                    <a:gd name="connsiteX10" fmla="*/ 338557 w 569671"/>
                    <a:gd name="connsiteY10" fmla="*/ 61 h 67908"/>
                    <a:gd name="connsiteX11" fmla="*/ 390145 w 569671"/>
                    <a:gd name="connsiteY11" fmla="*/ 1432 h 67908"/>
                    <a:gd name="connsiteX12" fmla="*/ 438226 w 569671"/>
                    <a:gd name="connsiteY12" fmla="*/ 4145 h 67908"/>
                    <a:gd name="connsiteX13" fmla="*/ 481279 w 569671"/>
                    <a:gd name="connsiteY13" fmla="*/ 7711 h 67908"/>
                    <a:gd name="connsiteX14" fmla="*/ 517551 w 569671"/>
                    <a:gd name="connsiteY14" fmla="*/ 11376 h 67908"/>
                    <a:gd name="connsiteX15" fmla="*/ 545364 w 569671"/>
                    <a:gd name="connsiteY15" fmla="*/ 14973 h 67908"/>
                    <a:gd name="connsiteX16" fmla="*/ 569671 w 569671"/>
                    <a:gd name="connsiteY16" fmla="*/ 18105 h 67908"/>
                    <a:gd name="connsiteX17" fmla="*/ 568453 w 569671"/>
                    <a:gd name="connsiteY17" fmla="*/ 27912 h 67908"/>
                    <a:gd name="connsiteX18" fmla="*/ 544221 w 569671"/>
                    <a:gd name="connsiteY18" fmla="*/ 25999 h 67908"/>
                    <a:gd name="connsiteX19" fmla="*/ 516408 w 569671"/>
                    <a:gd name="connsiteY19" fmla="*/ 23804 h 67908"/>
                    <a:gd name="connsiteX20" fmla="*/ 480289 w 569671"/>
                    <a:gd name="connsiteY20" fmla="*/ 21960 h 67908"/>
                    <a:gd name="connsiteX21" fmla="*/ 437541 w 569671"/>
                    <a:gd name="connsiteY21" fmla="*/ 20551 h 67908"/>
                    <a:gd name="connsiteX22" fmla="*/ 389763 w 569671"/>
                    <a:gd name="connsiteY22" fmla="*/ 20238 h 67908"/>
                    <a:gd name="connsiteX23" fmla="*/ 338862 w 569671"/>
                    <a:gd name="connsiteY23" fmla="*/ 21419 h 67908"/>
                    <a:gd name="connsiteX24" fmla="*/ 286284 w 569671"/>
                    <a:gd name="connsiteY24" fmla="*/ 24247 h 67908"/>
                    <a:gd name="connsiteX25" fmla="*/ 233935 w 569671"/>
                    <a:gd name="connsiteY25" fmla="*/ 28666 h 67908"/>
                    <a:gd name="connsiteX26" fmla="*/ 208331 w 569671"/>
                    <a:gd name="connsiteY26" fmla="*/ 31295 h 67908"/>
                    <a:gd name="connsiteX27" fmla="*/ 183414 w 569671"/>
                    <a:gd name="connsiteY27" fmla="*/ 34450 h 67908"/>
                    <a:gd name="connsiteX28" fmla="*/ 136322 w 569671"/>
                    <a:gd name="connsiteY28" fmla="*/ 41193 h 67908"/>
                    <a:gd name="connsiteX29" fmla="*/ 94488 w 569671"/>
                    <a:gd name="connsiteY29" fmla="*/ 48531 h 67908"/>
                    <a:gd name="connsiteX30" fmla="*/ 59360 w 569671"/>
                    <a:gd name="connsiteY30" fmla="*/ 55694 h 67908"/>
                    <a:gd name="connsiteX31" fmla="*/ 32538 w 569671"/>
                    <a:gd name="connsiteY31" fmla="*/ 61866 h 67908"/>
                    <a:gd name="connsiteX32" fmla="*/ 15621 w 569671"/>
                    <a:gd name="connsiteY32" fmla="*/ 66248 h 67908"/>
                    <a:gd name="connsiteX33" fmla="*/ 9678 w 569671"/>
                    <a:gd name="connsiteY33" fmla="*/ 67909 h 67908"/>
                    <a:gd name="connsiteX34" fmla="*/ 0 w 569671"/>
                    <a:gd name="connsiteY34" fmla="*/ 31051 h 6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9671" h="67908">
                      <a:moveTo>
                        <a:pt x="0" y="31051"/>
                      </a:moveTo>
                      <a:cubicBezTo>
                        <a:pt x="0" y="31051"/>
                        <a:pt x="2210" y="30548"/>
                        <a:pt x="6401" y="29603"/>
                      </a:cubicBezTo>
                      <a:cubicBezTo>
                        <a:pt x="10592" y="28735"/>
                        <a:pt x="16765" y="27454"/>
                        <a:pt x="24612" y="25831"/>
                      </a:cubicBezTo>
                      <a:cubicBezTo>
                        <a:pt x="32385" y="24429"/>
                        <a:pt x="41834" y="22524"/>
                        <a:pt x="52654" y="20833"/>
                      </a:cubicBezTo>
                      <a:cubicBezTo>
                        <a:pt x="63475" y="18966"/>
                        <a:pt x="75667" y="17152"/>
                        <a:pt x="89002" y="15278"/>
                      </a:cubicBezTo>
                      <a:cubicBezTo>
                        <a:pt x="102337" y="13380"/>
                        <a:pt x="116815" y="11689"/>
                        <a:pt x="132131" y="9913"/>
                      </a:cubicBezTo>
                      <a:cubicBezTo>
                        <a:pt x="147448" y="8427"/>
                        <a:pt x="163602" y="6553"/>
                        <a:pt x="180366" y="5425"/>
                      </a:cubicBezTo>
                      <a:cubicBezTo>
                        <a:pt x="188671" y="4785"/>
                        <a:pt x="197206" y="4137"/>
                        <a:pt x="205816" y="3482"/>
                      </a:cubicBezTo>
                      <a:cubicBezTo>
                        <a:pt x="214427" y="3025"/>
                        <a:pt x="223114" y="2568"/>
                        <a:pt x="231953" y="2110"/>
                      </a:cubicBezTo>
                      <a:cubicBezTo>
                        <a:pt x="249479" y="975"/>
                        <a:pt x="267386" y="823"/>
                        <a:pt x="285217" y="274"/>
                      </a:cubicBezTo>
                      <a:cubicBezTo>
                        <a:pt x="303124" y="-252"/>
                        <a:pt x="320954" y="160"/>
                        <a:pt x="338557" y="61"/>
                      </a:cubicBezTo>
                      <a:cubicBezTo>
                        <a:pt x="356082" y="213"/>
                        <a:pt x="373380" y="1005"/>
                        <a:pt x="390145" y="1432"/>
                      </a:cubicBezTo>
                      <a:cubicBezTo>
                        <a:pt x="406832" y="1988"/>
                        <a:pt x="422910" y="3307"/>
                        <a:pt x="438226" y="4145"/>
                      </a:cubicBezTo>
                      <a:cubicBezTo>
                        <a:pt x="453543" y="4869"/>
                        <a:pt x="467944" y="6522"/>
                        <a:pt x="481279" y="7711"/>
                      </a:cubicBezTo>
                      <a:cubicBezTo>
                        <a:pt x="494538" y="9075"/>
                        <a:pt x="506730" y="9860"/>
                        <a:pt x="517551" y="11376"/>
                      </a:cubicBezTo>
                      <a:cubicBezTo>
                        <a:pt x="528295" y="12763"/>
                        <a:pt x="537668" y="13975"/>
                        <a:pt x="545364" y="14973"/>
                      </a:cubicBezTo>
                      <a:cubicBezTo>
                        <a:pt x="560833" y="16969"/>
                        <a:pt x="569671" y="18105"/>
                        <a:pt x="569671" y="18105"/>
                      </a:cubicBezTo>
                      <a:lnTo>
                        <a:pt x="568453" y="27912"/>
                      </a:lnTo>
                      <a:cubicBezTo>
                        <a:pt x="568453" y="27912"/>
                        <a:pt x="559690" y="27218"/>
                        <a:pt x="544221" y="25999"/>
                      </a:cubicBezTo>
                      <a:cubicBezTo>
                        <a:pt x="536524" y="25389"/>
                        <a:pt x="527152" y="24650"/>
                        <a:pt x="516408" y="23804"/>
                      </a:cubicBezTo>
                      <a:cubicBezTo>
                        <a:pt x="505663" y="22829"/>
                        <a:pt x="493471" y="22654"/>
                        <a:pt x="480289" y="21960"/>
                      </a:cubicBezTo>
                      <a:cubicBezTo>
                        <a:pt x="467030" y="21442"/>
                        <a:pt x="452704" y="20505"/>
                        <a:pt x="437541" y="20551"/>
                      </a:cubicBezTo>
                      <a:cubicBezTo>
                        <a:pt x="422377" y="20482"/>
                        <a:pt x="406375" y="19956"/>
                        <a:pt x="389763" y="20238"/>
                      </a:cubicBezTo>
                      <a:cubicBezTo>
                        <a:pt x="373227" y="20642"/>
                        <a:pt x="356159" y="20703"/>
                        <a:pt x="338862" y="21419"/>
                      </a:cubicBezTo>
                      <a:cubicBezTo>
                        <a:pt x="321488" y="22387"/>
                        <a:pt x="303886" y="22852"/>
                        <a:pt x="286284" y="24247"/>
                      </a:cubicBezTo>
                      <a:cubicBezTo>
                        <a:pt x="268681" y="25664"/>
                        <a:pt x="251156" y="26685"/>
                        <a:pt x="233935" y="28666"/>
                      </a:cubicBezTo>
                      <a:cubicBezTo>
                        <a:pt x="225324" y="29550"/>
                        <a:pt x="216713" y="30426"/>
                        <a:pt x="208331" y="31295"/>
                      </a:cubicBezTo>
                      <a:cubicBezTo>
                        <a:pt x="199872" y="32362"/>
                        <a:pt x="191567" y="33413"/>
                        <a:pt x="183414" y="34450"/>
                      </a:cubicBezTo>
                      <a:cubicBezTo>
                        <a:pt x="167031" y="36362"/>
                        <a:pt x="151258" y="38999"/>
                        <a:pt x="136322" y="41193"/>
                      </a:cubicBezTo>
                      <a:cubicBezTo>
                        <a:pt x="121463" y="43677"/>
                        <a:pt x="107366" y="46032"/>
                        <a:pt x="94488" y="48531"/>
                      </a:cubicBezTo>
                      <a:cubicBezTo>
                        <a:pt x="81535" y="51008"/>
                        <a:pt x="69723" y="53362"/>
                        <a:pt x="59360" y="55694"/>
                      </a:cubicBezTo>
                      <a:cubicBezTo>
                        <a:pt x="48921" y="57866"/>
                        <a:pt x="39929" y="60152"/>
                        <a:pt x="32538" y="61866"/>
                      </a:cubicBezTo>
                      <a:cubicBezTo>
                        <a:pt x="25223" y="63749"/>
                        <a:pt x="19508" y="65234"/>
                        <a:pt x="15621" y="66248"/>
                      </a:cubicBezTo>
                      <a:cubicBezTo>
                        <a:pt x="11735" y="67330"/>
                        <a:pt x="9678" y="67909"/>
                        <a:pt x="9678" y="67909"/>
                      </a:cubicBezTo>
                      <a:lnTo>
                        <a:pt x="0" y="31051"/>
                      </a:lnTo>
                      <a:close/>
                    </a:path>
                  </a:pathLst>
                </a:custGeom>
                <a:solidFill>
                  <a:srgbClr val="579E36"/>
                </a:solidFill>
                <a:ln w="7620" cap="flat">
                  <a:noFill/>
                  <a:prstDash val="solid"/>
                  <a:miter/>
                </a:ln>
              </p:spPr>
              <p:txBody>
                <a:bodyPr rtlCol="0" anchor="ctr"/>
                <a:lstStyle/>
                <a:p>
                  <a:endParaRPr lang="zh-CN" altLang="en-US"/>
                </a:p>
              </p:txBody>
            </p:sp>
          </p:grpSp>
          <p:grpSp>
            <p:nvGrpSpPr>
              <p:cNvPr id="22" name="图形 2">
                <a:extLst>
                  <a:ext uri="{FF2B5EF4-FFF2-40B4-BE49-F238E27FC236}">
                    <a16:creationId xmlns:a16="http://schemas.microsoft.com/office/drawing/2014/main" id="{CDCC1944-A581-7AB3-FBDC-1C046345B491}"/>
                  </a:ext>
                </a:extLst>
              </p:cNvPr>
              <p:cNvGrpSpPr/>
              <p:nvPr/>
            </p:nvGrpSpPr>
            <p:grpSpPr>
              <a:xfrm>
                <a:off x="9307448" y="3339584"/>
                <a:ext cx="376199" cy="176415"/>
                <a:chOff x="9307448" y="3339584"/>
                <a:chExt cx="376199" cy="176415"/>
              </a:xfrm>
            </p:grpSpPr>
            <p:sp>
              <p:nvSpPr>
                <p:cNvPr id="48" name="任意多边形: 形状 29">
                  <a:extLst>
                    <a:ext uri="{FF2B5EF4-FFF2-40B4-BE49-F238E27FC236}">
                      <a16:creationId xmlns:a16="http://schemas.microsoft.com/office/drawing/2014/main" id="{911DD60A-01BF-C6C6-E5CB-4C4A8A227CF9}"/>
                    </a:ext>
                  </a:extLst>
                </p:cNvPr>
                <p:cNvSpPr/>
                <p:nvPr/>
              </p:nvSpPr>
              <p:spPr>
                <a:xfrm>
                  <a:off x="9376028" y="3339584"/>
                  <a:ext cx="307619" cy="176415"/>
                </a:xfrm>
                <a:custGeom>
                  <a:avLst/>
                  <a:gdLst>
                    <a:gd name="connsiteX0" fmla="*/ 0 w 307619"/>
                    <a:gd name="connsiteY0" fmla="*/ 102621 h 176415"/>
                    <a:gd name="connsiteX1" fmla="*/ 56922 w 307619"/>
                    <a:gd name="connsiteY1" fmla="*/ 29865 h 176415"/>
                    <a:gd name="connsiteX2" fmla="*/ 307619 w 307619"/>
                    <a:gd name="connsiteY2" fmla="*/ 72004 h 176415"/>
                    <a:gd name="connsiteX3" fmla="*/ 247498 w 307619"/>
                    <a:gd name="connsiteY3" fmla="*/ 125115 h 176415"/>
                    <a:gd name="connsiteX4" fmla="*/ 0 w 307619"/>
                    <a:gd name="connsiteY4" fmla="*/ 102621 h 1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619" h="176415">
                      <a:moveTo>
                        <a:pt x="0" y="102621"/>
                      </a:moveTo>
                      <a:cubicBezTo>
                        <a:pt x="0" y="102621"/>
                        <a:pt x="13488" y="63301"/>
                        <a:pt x="56922" y="29865"/>
                      </a:cubicBezTo>
                      <a:cubicBezTo>
                        <a:pt x="169165" y="-56531"/>
                        <a:pt x="307619" y="72004"/>
                        <a:pt x="307619" y="72004"/>
                      </a:cubicBezTo>
                      <a:cubicBezTo>
                        <a:pt x="307619" y="72004"/>
                        <a:pt x="281331" y="93934"/>
                        <a:pt x="247498" y="125115"/>
                      </a:cubicBezTo>
                      <a:cubicBezTo>
                        <a:pt x="181204" y="186273"/>
                        <a:pt x="64390" y="208257"/>
                        <a:pt x="0" y="102621"/>
                      </a:cubicBezTo>
                      <a:close/>
                    </a:path>
                  </a:pathLst>
                </a:custGeom>
                <a:gradFill>
                  <a:gsLst>
                    <a:gs pos="0">
                      <a:srgbClr val="E3E968"/>
                    </a:gs>
                    <a:gs pos="50000">
                      <a:srgbClr val="B9DC66"/>
                    </a:gs>
                    <a:gs pos="100000">
                      <a:srgbClr val="8FD065"/>
                    </a:gs>
                  </a:gsLst>
                  <a:lin ang="10493811" scaled="1"/>
                </a:gradFill>
                <a:ln w="7620" cap="flat">
                  <a:noFill/>
                  <a:prstDash val="solid"/>
                  <a:miter/>
                </a:ln>
              </p:spPr>
              <p:txBody>
                <a:bodyPr rtlCol="0" anchor="ctr"/>
                <a:lstStyle/>
                <a:p>
                  <a:endParaRPr lang="zh-CN" altLang="en-US"/>
                </a:p>
              </p:txBody>
            </p:sp>
            <p:sp>
              <p:nvSpPr>
                <p:cNvPr id="49" name="任意多边形: 形状 30">
                  <a:extLst>
                    <a:ext uri="{FF2B5EF4-FFF2-40B4-BE49-F238E27FC236}">
                      <a16:creationId xmlns:a16="http://schemas.microsoft.com/office/drawing/2014/main" id="{D61AABBB-E305-3FE6-23DF-CAE6BF25373E}"/>
                    </a:ext>
                  </a:extLst>
                </p:cNvPr>
                <p:cNvSpPr/>
                <p:nvPr/>
              </p:nvSpPr>
              <p:spPr>
                <a:xfrm>
                  <a:off x="9307448" y="3402821"/>
                  <a:ext cx="339318" cy="78345"/>
                </a:xfrm>
                <a:custGeom>
                  <a:avLst/>
                  <a:gdLst>
                    <a:gd name="connsiteX0" fmla="*/ 0 w 339318"/>
                    <a:gd name="connsiteY0" fmla="*/ 50120 h 78345"/>
                    <a:gd name="connsiteX1" fmla="*/ 3734 w 339318"/>
                    <a:gd name="connsiteY1" fmla="*/ 48772 h 78345"/>
                    <a:gd name="connsiteX2" fmla="*/ 14402 w 339318"/>
                    <a:gd name="connsiteY2" fmla="*/ 45145 h 78345"/>
                    <a:gd name="connsiteX3" fmla="*/ 52198 w 339318"/>
                    <a:gd name="connsiteY3" fmla="*/ 34050 h 78345"/>
                    <a:gd name="connsiteX4" fmla="*/ 105994 w 339318"/>
                    <a:gd name="connsiteY4" fmla="*/ 21401 h 78345"/>
                    <a:gd name="connsiteX5" fmla="*/ 136627 w 339318"/>
                    <a:gd name="connsiteY5" fmla="*/ 15602 h 78345"/>
                    <a:gd name="connsiteX6" fmla="*/ 168326 w 339318"/>
                    <a:gd name="connsiteY6" fmla="*/ 10565 h 78345"/>
                    <a:gd name="connsiteX7" fmla="*/ 230963 w 339318"/>
                    <a:gd name="connsiteY7" fmla="*/ 3501 h 78345"/>
                    <a:gd name="connsiteX8" fmla="*/ 259843 w 339318"/>
                    <a:gd name="connsiteY8" fmla="*/ 1558 h 78345"/>
                    <a:gd name="connsiteX9" fmla="*/ 285826 w 339318"/>
                    <a:gd name="connsiteY9" fmla="*/ 507 h 78345"/>
                    <a:gd name="connsiteX10" fmla="*/ 307696 w 339318"/>
                    <a:gd name="connsiteY10" fmla="*/ 19 h 78345"/>
                    <a:gd name="connsiteX11" fmla="*/ 324613 w 339318"/>
                    <a:gd name="connsiteY11" fmla="*/ 110 h 78345"/>
                    <a:gd name="connsiteX12" fmla="*/ 339243 w 339318"/>
                    <a:gd name="connsiteY12" fmla="*/ 187 h 78345"/>
                    <a:gd name="connsiteX13" fmla="*/ 339319 w 339318"/>
                    <a:gd name="connsiteY13" fmla="*/ 8089 h 78345"/>
                    <a:gd name="connsiteX14" fmla="*/ 324764 w 339318"/>
                    <a:gd name="connsiteY14" fmla="*/ 8980 h 78345"/>
                    <a:gd name="connsiteX15" fmla="*/ 308077 w 339318"/>
                    <a:gd name="connsiteY15" fmla="*/ 10001 h 78345"/>
                    <a:gd name="connsiteX16" fmla="*/ 286513 w 339318"/>
                    <a:gd name="connsiteY16" fmla="*/ 11921 h 78345"/>
                    <a:gd name="connsiteX17" fmla="*/ 260985 w 339318"/>
                    <a:gd name="connsiteY17" fmla="*/ 14649 h 78345"/>
                    <a:gd name="connsiteX18" fmla="*/ 232639 w 339318"/>
                    <a:gd name="connsiteY18" fmla="*/ 18444 h 78345"/>
                    <a:gd name="connsiteX19" fmla="*/ 171603 w 339318"/>
                    <a:gd name="connsiteY19" fmla="*/ 29463 h 78345"/>
                    <a:gd name="connsiteX20" fmla="*/ 140894 w 339318"/>
                    <a:gd name="connsiteY20" fmla="*/ 36458 h 78345"/>
                    <a:gd name="connsiteX21" fmla="*/ 111481 w 339318"/>
                    <a:gd name="connsiteY21" fmla="*/ 44101 h 78345"/>
                    <a:gd name="connsiteX22" fmla="*/ 59969 w 339318"/>
                    <a:gd name="connsiteY22" fmla="*/ 59851 h 78345"/>
                    <a:gd name="connsiteX23" fmla="*/ 24461 w 339318"/>
                    <a:gd name="connsiteY23" fmla="*/ 72897 h 78345"/>
                    <a:gd name="connsiteX24" fmla="*/ 14936 w 339318"/>
                    <a:gd name="connsiteY24" fmla="*/ 76874 h 78345"/>
                    <a:gd name="connsiteX25" fmla="*/ 11506 w 339318"/>
                    <a:gd name="connsiteY25" fmla="*/ 78345 h 78345"/>
                    <a:gd name="connsiteX26" fmla="*/ 0 w 339318"/>
                    <a:gd name="connsiteY26" fmla="*/ 50120 h 7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318" h="78345">
                      <a:moveTo>
                        <a:pt x="0" y="50120"/>
                      </a:moveTo>
                      <a:cubicBezTo>
                        <a:pt x="0" y="50120"/>
                        <a:pt x="1296" y="49648"/>
                        <a:pt x="3734" y="48772"/>
                      </a:cubicBezTo>
                      <a:cubicBezTo>
                        <a:pt x="6249" y="47934"/>
                        <a:pt x="9830" y="46707"/>
                        <a:pt x="14402" y="45145"/>
                      </a:cubicBezTo>
                      <a:cubicBezTo>
                        <a:pt x="23546" y="42234"/>
                        <a:pt x="36500" y="38195"/>
                        <a:pt x="52198" y="34050"/>
                      </a:cubicBezTo>
                      <a:cubicBezTo>
                        <a:pt x="67894" y="29889"/>
                        <a:pt x="86259" y="25394"/>
                        <a:pt x="105994" y="21401"/>
                      </a:cubicBezTo>
                      <a:cubicBezTo>
                        <a:pt x="115901" y="19305"/>
                        <a:pt x="126188" y="17385"/>
                        <a:pt x="136627" y="15602"/>
                      </a:cubicBezTo>
                      <a:cubicBezTo>
                        <a:pt x="146990" y="13628"/>
                        <a:pt x="157658" y="12211"/>
                        <a:pt x="168326" y="10565"/>
                      </a:cubicBezTo>
                      <a:cubicBezTo>
                        <a:pt x="189586" y="7509"/>
                        <a:pt x="210922" y="5208"/>
                        <a:pt x="230963" y="3501"/>
                      </a:cubicBezTo>
                      <a:cubicBezTo>
                        <a:pt x="240944" y="2595"/>
                        <a:pt x="250698" y="2191"/>
                        <a:pt x="259843" y="1558"/>
                      </a:cubicBezTo>
                      <a:cubicBezTo>
                        <a:pt x="269063" y="857"/>
                        <a:pt x="277750" y="781"/>
                        <a:pt x="285826" y="507"/>
                      </a:cubicBezTo>
                      <a:cubicBezTo>
                        <a:pt x="293828" y="339"/>
                        <a:pt x="301143" y="-95"/>
                        <a:pt x="307696" y="19"/>
                      </a:cubicBezTo>
                      <a:cubicBezTo>
                        <a:pt x="314249" y="50"/>
                        <a:pt x="319888" y="80"/>
                        <a:pt x="324613" y="110"/>
                      </a:cubicBezTo>
                      <a:cubicBezTo>
                        <a:pt x="333909" y="156"/>
                        <a:pt x="339243" y="187"/>
                        <a:pt x="339243" y="187"/>
                      </a:cubicBezTo>
                      <a:lnTo>
                        <a:pt x="339319" y="8089"/>
                      </a:lnTo>
                      <a:cubicBezTo>
                        <a:pt x="339319" y="8089"/>
                        <a:pt x="334061" y="8409"/>
                        <a:pt x="324764" y="8980"/>
                      </a:cubicBezTo>
                      <a:cubicBezTo>
                        <a:pt x="320193" y="9262"/>
                        <a:pt x="314554" y="9605"/>
                        <a:pt x="308077" y="10001"/>
                      </a:cubicBezTo>
                      <a:cubicBezTo>
                        <a:pt x="301676" y="10321"/>
                        <a:pt x="294437" y="11228"/>
                        <a:pt x="286513" y="11921"/>
                      </a:cubicBezTo>
                      <a:cubicBezTo>
                        <a:pt x="278588" y="12722"/>
                        <a:pt x="270053" y="13362"/>
                        <a:pt x="260985" y="14649"/>
                      </a:cubicBezTo>
                      <a:cubicBezTo>
                        <a:pt x="251994" y="15876"/>
                        <a:pt x="242469" y="16905"/>
                        <a:pt x="232639" y="18444"/>
                      </a:cubicBezTo>
                      <a:cubicBezTo>
                        <a:pt x="213056" y="21431"/>
                        <a:pt x="192253" y="25081"/>
                        <a:pt x="171603" y="29463"/>
                      </a:cubicBezTo>
                      <a:cubicBezTo>
                        <a:pt x="161316" y="31772"/>
                        <a:pt x="150953" y="33844"/>
                        <a:pt x="140894" y="36458"/>
                      </a:cubicBezTo>
                      <a:cubicBezTo>
                        <a:pt x="130836" y="38873"/>
                        <a:pt x="120929" y="41411"/>
                        <a:pt x="111481" y="44101"/>
                      </a:cubicBezTo>
                      <a:cubicBezTo>
                        <a:pt x="92431" y="49275"/>
                        <a:pt x="74905" y="54822"/>
                        <a:pt x="59969" y="59851"/>
                      </a:cubicBezTo>
                      <a:cubicBezTo>
                        <a:pt x="45111" y="64865"/>
                        <a:pt x="32919" y="69574"/>
                        <a:pt x="24461" y="72897"/>
                      </a:cubicBezTo>
                      <a:cubicBezTo>
                        <a:pt x="20346" y="74611"/>
                        <a:pt x="17145" y="75952"/>
                        <a:pt x="14936" y="76874"/>
                      </a:cubicBezTo>
                      <a:cubicBezTo>
                        <a:pt x="12726" y="77834"/>
                        <a:pt x="11506" y="78345"/>
                        <a:pt x="11506" y="78345"/>
                      </a:cubicBezTo>
                      <a:lnTo>
                        <a:pt x="0" y="50120"/>
                      </a:lnTo>
                      <a:close/>
                    </a:path>
                  </a:pathLst>
                </a:custGeom>
                <a:solidFill>
                  <a:srgbClr val="579E36"/>
                </a:solidFill>
                <a:ln w="7620" cap="flat">
                  <a:noFill/>
                  <a:prstDash val="solid"/>
                  <a:miter/>
                </a:ln>
              </p:spPr>
              <p:txBody>
                <a:bodyPr rtlCol="0" anchor="ctr"/>
                <a:lstStyle/>
                <a:p>
                  <a:endParaRPr lang="zh-CN" altLang="en-US"/>
                </a:p>
              </p:txBody>
            </p:sp>
          </p:grpSp>
          <p:grpSp>
            <p:nvGrpSpPr>
              <p:cNvPr id="23" name="图形 2">
                <a:extLst>
                  <a:ext uri="{FF2B5EF4-FFF2-40B4-BE49-F238E27FC236}">
                    <a16:creationId xmlns:a16="http://schemas.microsoft.com/office/drawing/2014/main" id="{807D56BF-3924-C7D7-D656-E1A831889532}"/>
                  </a:ext>
                </a:extLst>
              </p:cNvPr>
              <p:cNvGrpSpPr/>
              <p:nvPr/>
            </p:nvGrpSpPr>
            <p:grpSpPr>
              <a:xfrm>
                <a:off x="8882100" y="2504169"/>
                <a:ext cx="488365" cy="425461"/>
                <a:chOff x="8882100" y="2504169"/>
                <a:chExt cx="488365" cy="425461"/>
              </a:xfrm>
            </p:grpSpPr>
            <p:sp>
              <p:nvSpPr>
                <p:cNvPr id="46" name="任意多边形: 形状 27">
                  <a:extLst>
                    <a:ext uri="{FF2B5EF4-FFF2-40B4-BE49-F238E27FC236}">
                      <a16:creationId xmlns:a16="http://schemas.microsoft.com/office/drawing/2014/main" id="{FE3ECE6A-FC94-9DAF-17CF-AD404722F184}"/>
                    </a:ext>
                  </a:extLst>
                </p:cNvPr>
                <p:cNvSpPr/>
                <p:nvPr/>
              </p:nvSpPr>
              <p:spPr>
                <a:xfrm>
                  <a:off x="8960023" y="2504169"/>
                  <a:ext cx="410442" cy="353475"/>
                </a:xfrm>
                <a:custGeom>
                  <a:avLst/>
                  <a:gdLst>
                    <a:gd name="connsiteX0" fmla="*/ 4068 w 410442"/>
                    <a:gd name="connsiteY0" fmla="*/ 323529 h 353475"/>
                    <a:gd name="connsiteX1" fmla="*/ 19537 w 410442"/>
                    <a:gd name="connsiteY1" fmla="*/ 170374 h 353475"/>
                    <a:gd name="connsiteX2" fmla="*/ 410442 w 410442"/>
                    <a:gd name="connsiteY2" fmla="*/ 6872 h 353475"/>
                    <a:gd name="connsiteX3" fmla="*/ 372952 w 410442"/>
                    <a:gd name="connsiteY3" fmla="*/ 135170 h 353475"/>
                    <a:gd name="connsiteX4" fmla="*/ 4068 w 410442"/>
                    <a:gd name="connsiteY4" fmla="*/ 323529 h 35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42" h="353475">
                      <a:moveTo>
                        <a:pt x="4068" y="323529"/>
                      </a:moveTo>
                      <a:cubicBezTo>
                        <a:pt x="4068" y="323529"/>
                        <a:pt x="-11934" y="256137"/>
                        <a:pt x="19537" y="170374"/>
                      </a:cubicBezTo>
                      <a:cubicBezTo>
                        <a:pt x="100994" y="-51215"/>
                        <a:pt x="410442" y="6872"/>
                        <a:pt x="410442" y="6872"/>
                      </a:cubicBezTo>
                      <a:cubicBezTo>
                        <a:pt x="410442" y="6872"/>
                        <a:pt x="392917" y="61149"/>
                        <a:pt x="372952" y="135170"/>
                      </a:cubicBezTo>
                      <a:cubicBezTo>
                        <a:pt x="333862" y="280338"/>
                        <a:pt x="188700" y="415220"/>
                        <a:pt x="4068" y="323529"/>
                      </a:cubicBezTo>
                      <a:close/>
                    </a:path>
                  </a:pathLst>
                </a:custGeom>
                <a:gradFill>
                  <a:gsLst>
                    <a:gs pos="0">
                      <a:srgbClr val="E3E968"/>
                    </a:gs>
                    <a:gs pos="50000">
                      <a:srgbClr val="B9DC66"/>
                    </a:gs>
                    <a:gs pos="100000">
                      <a:srgbClr val="8FD065"/>
                    </a:gs>
                  </a:gsLst>
                  <a:lin ang="8587806" scaled="1"/>
                </a:gradFill>
                <a:ln w="7620" cap="flat">
                  <a:noFill/>
                  <a:prstDash val="solid"/>
                  <a:miter/>
                </a:ln>
              </p:spPr>
              <p:txBody>
                <a:bodyPr rtlCol="0" anchor="ctr"/>
                <a:lstStyle/>
                <a:p>
                  <a:endParaRPr lang="zh-CN" altLang="en-US"/>
                </a:p>
              </p:txBody>
            </p:sp>
            <p:sp>
              <p:nvSpPr>
                <p:cNvPr id="47" name="任意多边形: 形状 28">
                  <a:extLst>
                    <a:ext uri="{FF2B5EF4-FFF2-40B4-BE49-F238E27FC236}">
                      <a16:creationId xmlns:a16="http://schemas.microsoft.com/office/drawing/2014/main" id="{6C5210A7-51D5-B2B6-5F62-03E3DD95C946}"/>
                    </a:ext>
                  </a:extLst>
                </p:cNvPr>
                <p:cNvSpPr/>
                <p:nvPr/>
              </p:nvSpPr>
              <p:spPr>
                <a:xfrm>
                  <a:off x="8882100" y="2533139"/>
                  <a:ext cx="434949" cy="396491"/>
                </a:xfrm>
                <a:custGeom>
                  <a:avLst/>
                  <a:gdLst>
                    <a:gd name="connsiteX0" fmla="*/ 0 w 434949"/>
                    <a:gd name="connsiteY0" fmla="*/ 374363 h 396491"/>
                    <a:gd name="connsiteX1" fmla="*/ 3963 w 434949"/>
                    <a:gd name="connsiteY1" fmla="*/ 369151 h 396491"/>
                    <a:gd name="connsiteX2" fmla="*/ 15545 w 434949"/>
                    <a:gd name="connsiteY2" fmla="*/ 354604 h 396491"/>
                    <a:gd name="connsiteX3" fmla="*/ 33909 w 434949"/>
                    <a:gd name="connsiteY3" fmla="*/ 332826 h 396491"/>
                    <a:gd name="connsiteX4" fmla="*/ 58293 w 434949"/>
                    <a:gd name="connsiteY4" fmla="*/ 305288 h 396491"/>
                    <a:gd name="connsiteX5" fmla="*/ 88011 w 434949"/>
                    <a:gd name="connsiteY5" fmla="*/ 273588 h 396491"/>
                    <a:gd name="connsiteX6" fmla="*/ 122225 w 434949"/>
                    <a:gd name="connsiteY6" fmla="*/ 239306 h 396491"/>
                    <a:gd name="connsiteX7" fmla="*/ 140512 w 434949"/>
                    <a:gd name="connsiteY7" fmla="*/ 221521 h 396491"/>
                    <a:gd name="connsiteX8" fmla="*/ 159715 w 434949"/>
                    <a:gd name="connsiteY8" fmla="*/ 203751 h 396491"/>
                    <a:gd name="connsiteX9" fmla="*/ 199567 w 434949"/>
                    <a:gd name="connsiteY9" fmla="*/ 168234 h 396491"/>
                    <a:gd name="connsiteX10" fmla="*/ 240411 w 434949"/>
                    <a:gd name="connsiteY10" fmla="*/ 133975 h 396491"/>
                    <a:gd name="connsiteX11" fmla="*/ 280873 w 434949"/>
                    <a:gd name="connsiteY11" fmla="*/ 102039 h 396491"/>
                    <a:gd name="connsiteX12" fmla="*/ 319659 w 434949"/>
                    <a:gd name="connsiteY12" fmla="*/ 73335 h 396491"/>
                    <a:gd name="connsiteX13" fmla="*/ 354939 w 434949"/>
                    <a:gd name="connsiteY13" fmla="*/ 48562 h 396491"/>
                    <a:gd name="connsiteX14" fmla="*/ 385191 w 434949"/>
                    <a:gd name="connsiteY14" fmla="*/ 28179 h 396491"/>
                    <a:gd name="connsiteX15" fmla="*/ 408966 w 434949"/>
                    <a:gd name="connsiteY15" fmla="*/ 13114 h 396491"/>
                    <a:gd name="connsiteX16" fmla="*/ 429616 w 434949"/>
                    <a:gd name="connsiteY16" fmla="*/ 0 h 396491"/>
                    <a:gd name="connsiteX17" fmla="*/ 434949 w 434949"/>
                    <a:gd name="connsiteY17" fmla="*/ 8306 h 396491"/>
                    <a:gd name="connsiteX18" fmla="*/ 415061 w 434949"/>
                    <a:gd name="connsiteY18" fmla="*/ 22349 h 396491"/>
                    <a:gd name="connsiteX19" fmla="*/ 392277 w 434949"/>
                    <a:gd name="connsiteY19" fmla="*/ 38458 h 396491"/>
                    <a:gd name="connsiteX20" fmla="*/ 363322 w 434949"/>
                    <a:gd name="connsiteY20" fmla="*/ 60152 h 396491"/>
                    <a:gd name="connsiteX21" fmla="*/ 329565 w 434949"/>
                    <a:gd name="connsiteY21" fmla="*/ 86418 h 396491"/>
                    <a:gd name="connsiteX22" fmla="*/ 292684 w 434949"/>
                    <a:gd name="connsiteY22" fmla="*/ 116700 h 396491"/>
                    <a:gd name="connsiteX23" fmla="*/ 254279 w 434949"/>
                    <a:gd name="connsiteY23" fmla="*/ 150221 h 396491"/>
                    <a:gd name="connsiteX24" fmla="*/ 215722 w 434949"/>
                    <a:gd name="connsiteY24" fmla="*/ 185997 h 396491"/>
                    <a:gd name="connsiteX25" fmla="*/ 178308 w 434949"/>
                    <a:gd name="connsiteY25" fmla="*/ 222900 h 396491"/>
                    <a:gd name="connsiteX26" fmla="*/ 160249 w 434949"/>
                    <a:gd name="connsiteY26" fmla="*/ 241302 h 396491"/>
                    <a:gd name="connsiteX27" fmla="*/ 143104 w 434949"/>
                    <a:gd name="connsiteY27" fmla="*/ 259667 h 396491"/>
                    <a:gd name="connsiteX28" fmla="*/ 111328 w 434949"/>
                    <a:gd name="connsiteY28" fmla="*/ 294940 h 396491"/>
                    <a:gd name="connsiteX29" fmla="*/ 83820 w 434949"/>
                    <a:gd name="connsiteY29" fmla="*/ 327355 h 396491"/>
                    <a:gd name="connsiteX30" fmla="*/ 61417 w 434949"/>
                    <a:gd name="connsiteY30" fmla="*/ 355320 h 396491"/>
                    <a:gd name="connsiteX31" fmla="*/ 44729 w 434949"/>
                    <a:gd name="connsiteY31" fmla="*/ 377228 h 396491"/>
                    <a:gd name="connsiteX32" fmla="*/ 34595 w 434949"/>
                    <a:gd name="connsiteY32" fmla="*/ 391401 h 396491"/>
                    <a:gd name="connsiteX33" fmla="*/ 31013 w 434949"/>
                    <a:gd name="connsiteY33" fmla="*/ 396491 h 396491"/>
                    <a:gd name="connsiteX34" fmla="*/ 0 w 434949"/>
                    <a:gd name="connsiteY34" fmla="*/ 374363 h 39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4949" h="396491">
                      <a:moveTo>
                        <a:pt x="0" y="374363"/>
                      </a:moveTo>
                      <a:cubicBezTo>
                        <a:pt x="0" y="374363"/>
                        <a:pt x="1372" y="372549"/>
                        <a:pt x="3963" y="369151"/>
                      </a:cubicBezTo>
                      <a:cubicBezTo>
                        <a:pt x="6629" y="365798"/>
                        <a:pt x="10592" y="360875"/>
                        <a:pt x="15545" y="354604"/>
                      </a:cubicBezTo>
                      <a:cubicBezTo>
                        <a:pt x="20650" y="348554"/>
                        <a:pt x="26670" y="341063"/>
                        <a:pt x="33909" y="332826"/>
                      </a:cubicBezTo>
                      <a:cubicBezTo>
                        <a:pt x="40996" y="324475"/>
                        <a:pt x="49301" y="315262"/>
                        <a:pt x="58293" y="305288"/>
                      </a:cubicBezTo>
                      <a:cubicBezTo>
                        <a:pt x="67361" y="295305"/>
                        <a:pt x="77419" y="284736"/>
                        <a:pt x="88011" y="273588"/>
                      </a:cubicBezTo>
                      <a:cubicBezTo>
                        <a:pt x="98831" y="262638"/>
                        <a:pt x="110032" y="250881"/>
                        <a:pt x="122225" y="239306"/>
                      </a:cubicBezTo>
                      <a:cubicBezTo>
                        <a:pt x="128244" y="233469"/>
                        <a:pt x="134341" y="227525"/>
                        <a:pt x="140512" y="221521"/>
                      </a:cubicBezTo>
                      <a:cubicBezTo>
                        <a:pt x="146914" y="215661"/>
                        <a:pt x="153314" y="209725"/>
                        <a:pt x="159715" y="203751"/>
                      </a:cubicBezTo>
                      <a:cubicBezTo>
                        <a:pt x="172517" y="191643"/>
                        <a:pt x="186157" y="180083"/>
                        <a:pt x="199567" y="168234"/>
                      </a:cubicBezTo>
                      <a:cubicBezTo>
                        <a:pt x="212902" y="156408"/>
                        <a:pt x="226924" y="145290"/>
                        <a:pt x="240411" y="133975"/>
                      </a:cubicBezTo>
                      <a:cubicBezTo>
                        <a:pt x="253974" y="122849"/>
                        <a:pt x="267767" y="112402"/>
                        <a:pt x="280873" y="102039"/>
                      </a:cubicBezTo>
                      <a:cubicBezTo>
                        <a:pt x="294056" y="91775"/>
                        <a:pt x="307314" y="82479"/>
                        <a:pt x="319659" y="73335"/>
                      </a:cubicBezTo>
                      <a:cubicBezTo>
                        <a:pt x="331851" y="64099"/>
                        <a:pt x="343967" y="56159"/>
                        <a:pt x="354939" y="48562"/>
                      </a:cubicBezTo>
                      <a:cubicBezTo>
                        <a:pt x="366065" y="41102"/>
                        <a:pt x="375971" y="33894"/>
                        <a:pt x="385191" y="28179"/>
                      </a:cubicBezTo>
                      <a:cubicBezTo>
                        <a:pt x="394335" y="22365"/>
                        <a:pt x="402336" y="17290"/>
                        <a:pt x="408966" y="13114"/>
                      </a:cubicBezTo>
                      <a:cubicBezTo>
                        <a:pt x="422072" y="4770"/>
                        <a:pt x="429616" y="0"/>
                        <a:pt x="429616" y="0"/>
                      </a:cubicBezTo>
                      <a:lnTo>
                        <a:pt x="434949" y="8306"/>
                      </a:lnTo>
                      <a:cubicBezTo>
                        <a:pt x="434949" y="8306"/>
                        <a:pt x="427711" y="13411"/>
                        <a:pt x="415061" y="22349"/>
                      </a:cubicBezTo>
                      <a:cubicBezTo>
                        <a:pt x="408737" y="26815"/>
                        <a:pt x="401117" y="32232"/>
                        <a:pt x="392277" y="38458"/>
                      </a:cubicBezTo>
                      <a:cubicBezTo>
                        <a:pt x="383438" y="44569"/>
                        <a:pt x="373989" y="52220"/>
                        <a:pt x="363322" y="60152"/>
                      </a:cubicBezTo>
                      <a:cubicBezTo>
                        <a:pt x="352806" y="68229"/>
                        <a:pt x="341224" y="76665"/>
                        <a:pt x="329565" y="86418"/>
                      </a:cubicBezTo>
                      <a:cubicBezTo>
                        <a:pt x="317830" y="96073"/>
                        <a:pt x="305257" y="105903"/>
                        <a:pt x="292684" y="116700"/>
                      </a:cubicBezTo>
                      <a:cubicBezTo>
                        <a:pt x="280264" y="127597"/>
                        <a:pt x="267157" y="138570"/>
                        <a:pt x="254279" y="150221"/>
                      </a:cubicBezTo>
                      <a:cubicBezTo>
                        <a:pt x="241554" y="162055"/>
                        <a:pt x="228295" y="173683"/>
                        <a:pt x="215722" y="185997"/>
                      </a:cubicBezTo>
                      <a:cubicBezTo>
                        <a:pt x="203149" y="198326"/>
                        <a:pt x="190271" y="210358"/>
                        <a:pt x="178308" y="222900"/>
                      </a:cubicBezTo>
                      <a:cubicBezTo>
                        <a:pt x="172212" y="229095"/>
                        <a:pt x="166192" y="235237"/>
                        <a:pt x="160249" y="241302"/>
                      </a:cubicBezTo>
                      <a:cubicBezTo>
                        <a:pt x="154458" y="247505"/>
                        <a:pt x="148743" y="253639"/>
                        <a:pt x="143104" y="259667"/>
                      </a:cubicBezTo>
                      <a:cubicBezTo>
                        <a:pt x="131750" y="271615"/>
                        <a:pt x="121387" y="283692"/>
                        <a:pt x="111328" y="294940"/>
                      </a:cubicBezTo>
                      <a:cubicBezTo>
                        <a:pt x="101422" y="306370"/>
                        <a:pt x="92126" y="317183"/>
                        <a:pt x="83820" y="327355"/>
                      </a:cubicBezTo>
                      <a:cubicBezTo>
                        <a:pt x="75514" y="337520"/>
                        <a:pt x="67894" y="346877"/>
                        <a:pt x="61417" y="355320"/>
                      </a:cubicBezTo>
                      <a:cubicBezTo>
                        <a:pt x="54787" y="363664"/>
                        <a:pt x="49377" y="371155"/>
                        <a:pt x="44729" y="377228"/>
                      </a:cubicBezTo>
                      <a:cubicBezTo>
                        <a:pt x="40386" y="383332"/>
                        <a:pt x="36881" y="388132"/>
                        <a:pt x="34595" y="391401"/>
                      </a:cubicBezTo>
                      <a:cubicBezTo>
                        <a:pt x="32232" y="394724"/>
                        <a:pt x="31013" y="396491"/>
                        <a:pt x="31013" y="396491"/>
                      </a:cubicBezTo>
                      <a:lnTo>
                        <a:pt x="0" y="374363"/>
                      </a:lnTo>
                      <a:close/>
                    </a:path>
                  </a:pathLst>
                </a:custGeom>
                <a:solidFill>
                  <a:srgbClr val="579E36"/>
                </a:solidFill>
                <a:ln w="7620" cap="flat">
                  <a:noFill/>
                  <a:prstDash val="solid"/>
                  <a:miter/>
                </a:ln>
              </p:spPr>
              <p:txBody>
                <a:bodyPr rtlCol="0" anchor="ctr"/>
                <a:lstStyle/>
                <a:p>
                  <a:endParaRPr lang="zh-CN" altLang="en-US"/>
                </a:p>
              </p:txBody>
            </p:sp>
          </p:grpSp>
          <p:grpSp>
            <p:nvGrpSpPr>
              <p:cNvPr id="24" name="图形 2">
                <a:extLst>
                  <a:ext uri="{FF2B5EF4-FFF2-40B4-BE49-F238E27FC236}">
                    <a16:creationId xmlns:a16="http://schemas.microsoft.com/office/drawing/2014/main" id="{BD65C097-F3BF-BEF5-B198-C69B450CF15C}"/>
                  </a:ext>
                </a:extLst>
              </p:cNvPr>
              <p:cNvGrpSpPr/>
              <p:nvPr/>
            </p:nvGrpSpPr>
            <p:grpSpPr>
              <a:xfrm>
                <a:off x="8003666" y="3005996"/>
                <a:ext cx="663701" cy="291321"/>
                <a:chOff x="8003666" y="3005996"/>
                <a:chExt cx="663701" cy="291321"/>
              </a:xfrm>
            </p:grpSpPr>
            <p:sp>
              <p:nvSpPr>
                <p:cNvPr id="44" name="任意多边形: 形状 25">
                  <a:extLst>
                    <a:ext uri="{FF2B5EF4-FFF2-40B4-BE49-F238E27FC236}">
                      <a16:creationId xmlns:a16="http://schemas.microsoft.com/office/drawing/2014/main" id="{DECDD2C8-79D9-C8BA-791D-92927F6AACF7}"/>
                    </a:ext>
                  </a:extLst>
                </p:cNvPr>
                <p:cNvSpPr/>
                <p:nvPr/>
              </p:nvSpPr>
              <p:spPr>
                <a:xfrm>
                  <a:off x="8003666" y="3005996"/>
                  <a:ext cx="514883" cy="291321"/>
                </a:xfrm>
                <a:custGeom>
                  <a:avLst/>
                  <a:gdLst>
                    <a:gd name="connsiteX0" fmla="*/ 514884 w 514883"/>
                    <a:gd name="connsiteY0" fmla="*/ 140263 h 291321"/>
                    <a:gd name="connsiteX1" fmla="*/ 405003 w 514883"/>
                    <a:gd name="connsiteY1" fmla="*/ 32478 h 291321"/>
                    <a:gd name="connsiteX2" fmla="*/ 0 w 514883"/>
                    <a:gd name="connsiteY2" fmla="*/ 156852 h 291321"/>
                    <a:gd name="connsiteX3" fmla="*/ 110871 w 514883"/>
                    <a:gd name="connsiteY3" fmla="*/ 231482 h 291321"/>
                    <a:gd name="connsiteX4" fmla="*/ 514884 w 514883"/>
                    <a:gd name="connsiteY4" fmla="*/ 140263 h 29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883" h="291321">
                      <a:moveTo>
                        <a:pt x="514884" y="140263"/>
                      </a:moveTo>
                      <a:cubicBezTo>
                        <a:pt x="514884" y="140263"/>
                        <a:pt x="484099" y="78236"/>
                        <a:pt x="405003" y="32478"/>
                      </a:cubicBezTo>
                      <a:cubicBezTo>
                        <a:pt x="200635" y="-85754"/>
                        <a:pt x="0" y="156852"/>
                        <a:pt x="0" y="156852"/>
                      </a:cubicBezTo>
                      <a:cubicBezTo>
                        <a:pt x="0" y="156852"/>
                        <a:pt x="48235" y="187339"/>
                        <a:pt x="110871" y="231482"/>
                      </a:cubicBezTo>
                      <a:cubicBezTo>
                        <a:pt x="233782" y="318061"/>
                        <a:pt x="431597" y="328873"/>
                        <a:pt x="514884" y="140263"/>
                      </a:cubicBezTo>
                      <a:close/>
                    </a:path>
                  </a:pathLst>
                </a:custGeom>
                <a:gradFill>
                  <a:gsLst>
                    <a:gs pos="0">
                      <a:srgbClr val="E3E968"/>
                    </a:gs>
                    <a:gs pos="50000">
                      <a:srgbClr val="B9DC66"/>
                    </a:gs>
                    <a:gs pos="100000">
                      <a:srgbClr val="8FD065"/>
                    </a:gs>
                  </a:gsLst>
                  <a:lin ang="21454417" scaled="1"/>
                </a:gradFill>
                <a:ln w="7620" cap="flat">
                  <a:noFill/>
                  <a:prstDash val="solid"/>
                  <a:miter/>
                </a:ln>
              </p:spPr>
              <p:txBody>
                <a:bodyPr rtlCol="0" anchor="ctr"/>
                <a:lstStyle/>
                <a:p>
                  <a:endParaRPr lang="zh-CN" altLang="en-US"/>
                </a:p>
              </p:txBody>
            </p:sp>
            <p:sp>
              <p:nvSpPr>
                <p:cNvPr id="45" name="任意多边形: 形状 26">
                  <a:extLst>
                    <a:ext uri="{FF2B5EF4-FFF2-40B4-BE49-F238E27FC236}">
                      <a16:creationId xmlns:a16="http://schemas.microsoft.com/office/drawing/2014/main" id="{51FB634C-81E8-624C-FD59-4328AA888F60}"/>
                    </a:ext>
                  </a:extLst>
                </p:cNvPr>
                <p:cNvSpPr/>
                <p:nvPr/>
              </p:nvSpPr>
              <p:spPr>
                <a:xfrm>
                  <a:off x="8062950" y="3125478"/>
                  <a:ext cx="604417" cy="73382"/>
                </a:xfrm>
                <a:custGeom>
                  <a:avLst/>
                  <a:gdLst>
                    <a:gd name="connsiteX0" fmla="*/ 595046 w 604417"/>
                    <a:gd name="connsiteY0" fmla="*/ 73382 h 73382"/>
                    <a:gd name="connsiteX1" fmla="*/ 588645 w 604417"/>
                    <a:gd name="connsiteY1" fmla="*/ 71653 h 73382"/>
                    <a:gd name="connsiteX2" fmla="*/ 570586 w 604417"/>
                    <a:gd name="connsiteY2" fmla="*/ 67065 h 73382"/>
                    <a:gd name="connsiteX3" fmla="*/ 504596 w 604417"/>
                    <a:gd name="connsiteY3" fmla="*/ 52793 h 73382"/>
                    <a:gd name="connsiteX4" fmla="*/ 460172 w 604417"/>
                    <a:gd name="connsiteY4" fmla="*/ 44701 h 73382"/>
                    <a:gd name="connsiteX5" fmla="*/ 410184 w 604417"/>
                    <a:gd name="connsiteY5" fmla="*/ 37081 h 73382"/>
                    <a:gd name="connsiteX6" fmla="*/ 356540 w 604417"/>
                    <a:gd name="connsiteY6" fmla="*/ 30421 h 73382"/>
                    <a:gd name="connsiteX7" fmla="*/ 328879 w 604417"/>
                    <a:gd name="connsiteY7" fmla="*/ 27449 h 73382"/>
                    <a:gd name="connsiteX8" fmla="*/ 300914 w 604417"/>
                    <a:gd name="connsiteY8" fmla="*/ 25117 h 73382"/>
                    <a:gd name="connsiteX9" fmla="*/ 245136 w 604417"/>
                    <a:gd name="connsiteY9" fmla="*/ 21467 h 73382"/>
                    <a:gd name="connsiteX10" fmla="*/ 190957 w 604417"/>
                    <a:gd name="connsiteY10" fmla="*/ 19593 h 73382"/>
                    <a:gd name="connsiteX11" fmla="*/ 140284 w 604417"/>
                    <a:gd name="connsiteY11" fmla="*/ 19395 h 73382"/>
                    <a:gd name="connsiteX12" fmla="*/ 116814 w 604417"/>
                    <a:gd name="connsiteY12" fmla="*/ 19608 h 73382"/>
                    <a:gd name="connsiteX13" fmla="*/ 94869 w 604417"/>
                    <a:gd name="connsiteY13" fmla="*/ 20500 h 73382"/>
                    <a:gd name="connsiteX14" fmla="*/ 56541 w 604417"/>
                    <a:gd name="connsiteY14" fmla="*/ 22222 h 73382"/>
                    <a:gd name="connsiteX15" fmla="*/ 26975 w 604417"/>
                    <a:gd name="connsiteY15" fmla="*/ 24538 h 73382"/>
                    <a:gd name="connsiteX16" fmla="*/ 1219 w 604417"/>
                    <a:gd name="connsiteY16" fmla="*/ 26558 h 73382"/>
                    <a:gd name="connsiteX17" fmla="*/ 0 w 604417"/>
                    <a:gd name="connsiteY17" fmla="*/ 16751 h 73382"/>
                    <a:gd name="connsiteX18" fmla="*/ 25832 w 604417"/>
                    <a:gd name="connsiteY18" fmla="*/ 13504 h 73382"/>
                    <a:gd name="connsiteX19" fmla="*/ 55474 w 604417"/>
                    <a:gd name="connsiteY19" fmla="*/ 9786 h 73382"/>
                    <a:gd name="connsiteX20" fmla="*/ 94031 w 604417"/>
                    <a:gd name="connsiteY20" fmla="*/ 6243 h 73382"/>
                    <a:gd name="connsiteX21" fmla="*/ 116052 w 604417"/>
                    <a:gd name="connsiteY21" fmla="*/ 4307 h 73382"/>
                    <a:gd name="connsiteX22" fmla="*/ 139751 w 604417"/>
                    <a:gd name="connsiteY22" fmla="*/ 2981 h 73382"/>
                    <a:gd name="connsiteX23" fmla="*/ 190881 w 604417"/>
                    <a:gd name="connsiteY23" fmla="*/ 787 h 73382"/>
                    <a:gd name="connsiteX24" fmla="*/ 245669 w 604417"/>
                    <a:gd name="connsiteY24" fmla="*/ 116 h 73382"/>
                    <a:gd name="connsiteX25" fmla="*/ 302286 w 604417"/>
                    <a:gd name="connsiteY25" fmla="*/ 1168 h 73382"/>
                    <a:gd name="connsiteX26" fmla="*/ 330708 w 604417"/>
                    <a:gd name="connsiteY26" fmla="*/ 2204 h 73382"/>
                    <a:gd name="connsiteX27" fmla="*/ 358826 w 604417"/>
                    <a:gd name="connsiteY27" fmla="*/ 3903 h 73382"/>
                    <a:gd name="connsiteX28" fmla="*/ 413538 w 604417"/>
                    <a:gd name="connsiteY28" fmla="*/ 8109 h 73382"/>
                    <a:gd name="connsiteX29" fmla="*/ 464591 w 604417"/>
                    <a:gd name="connsiteY29" fmla="*/ 13466 h 73382"/>
                    <a:gd name="connsiteX30" fmla="*/ 510311 w 604417"/>
                    <a:gd name="connsiteY30" fmla="*/ 19585 h 73382"/>
                    <a:gd name="connsiteX31" fmla="*/ 578511 w 604417"/>
                    <a:gd name="connsiteY31" fmla="*/ 31038 h 73382"/>
                    <a:gd name="connsiteX32" fmla="*/ 597712 w 604417"/>
                    <a:gd name="connsiteY32" fmla="*/ 34978 h 73382"/>
                    <a:gd name="connsiteX33" fmla="*/ 604418 w 604417"/>
                    <a:gd name="connsiteY33" fmla="*/ 36471 h 73382"/>
                    <a:gd name="connsiteX34" fmla="*/ 595046 w 604417"/>
                    <a:gd name="connsiteY34" fmla="*/ 73382 h 7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417" h="73382">
                      <a:moveTo>
                        <a:pt x="595046" y="73382"/>
                      </a:moveTo>
                      <a:cubicBezTo>
                        <a:pt x="595046" y="73382"/>
                        <a:pt x="592836" y="72780"/>
                        <a:pt x="588645" y="71653"/>
                      </a:cubicBezTo>
                      <a:cubicBezTo>
                        <a:pt x="584454" y="70594"/>
                        <a:pt x="578358" y="69039"/>
                        <a:pt x="570586" y="67065"/>
                      </a:cubicBezTo>
                      <a:cubicBezTo>
                        <a:pt x="554812" y="63324"/>
                        <a:pt x="532104" y="58005"/>
                        <a:pt x="504596" y="52793"/>
                      </a:cubicBezTo>
                      <a:cubicBezTo>
                        <a:pt x="490957" y="49966"/>
                        <a:pt x="475945" y="47551"/>
                        <a:pt x="460172" y="44701"/>
                      </a:cubicBezTo>
                      <a:cubicBezTo>
                        <a:pt x="444246" y="42224"/>
                        <a:pt x="427558" y="39412"/>
                        <a:pt x="410184" y="37081"/>
                      </a:cubicBezTo>
                      <a:cubicBezTo>
                        <a:pt x="392811" y="34779"/>
                        <a:pt x="374827" y="32235"/>
                        <a:pt x="356540" y="30421"/>
                      </a:cubicBezTo>
                      <a:cubicBezTo>
                        <a:pt x="347396" y="29438"/>
                        <a:pt x="338099" y="28447"/>
                        <a:pt x="328879" y="27449"/>
                      </a:cubicBezTo>
                      <a:cubicBezTo>
                        <a:pt x="319582" y="26672"/>
                        <a:pt x="310210" y="25895"/>
                        <a:pt x="300914" y="25117"/>
                      </a:cubicBezTo>
                      <a:cubicBezTo>
                        <a:pt x="282245" y="23334"/>
                        <a:pt x="263576" y="22542"/>
                        <a:pt x="245136" y="21467"/>
                      </a:cubicBezTo>
                      <a:cubicBezTo>
                        <a:pt x="226695" y="20180"/>
                        <a:pt x="208559" y="20195"/>
                        <a:pt x="190957" y="19593"/>
                      </a:cubicBezTo>
                      <a:cubicBezTo>
                        <a:pt x="173431" y="18876"/>
                        <a:pt x="156439" y="19418"/>
                        <a:pt x="140284" y="19395"/>
                      </a:cubicBezTo>
                      <a:cubicBezTo>
                        <a:pt x="132283" y="19479"/>
                        <a:pt x="124358" y="19410"/>
                        <a:pt x="116814" y="19608"/>
                      </a:cubicBezTo>
                      <a:cubicBezTo>
                        <a:pt x="109271" y="19913"/>
                        <a:pt x="101956" y="20210"/>
                        <a:pt x="94869" y="20500"/>
                      </a:cubicBezTo>
                      <a:cubicBezTo>
                        <a:pt x="80848" y="21147"/>
                        <a:pt x="67894" y="21429"/>
                        <a:pt x="56541" y="22222"/>
                      </a:cubicBezTo>
                      <a:cubicBezTo>
                        <a:pt x="45111" y="23113"/>
                        <a:pt x="35128" y="23898"/>
                        <a:pt x="26975" y="24538"/>
                      </a:cubicBezTo>
                      <a:cubicBezTo>
                        <a:pt x="10592" y="25818"/>
                        <a:pt x="1219" y="26558"/>
                        <a:pt x="1219" y="26558"/>
                      </a:cubicBezTo>
                      <a:lnTo>
                        <a:pt x="0" y="16751"/>
                      </a:lnTo>
                      <a:cubicBezTo>
                        <a:pt x="0" y="16751"/>
                        <a:pt x="9372" y="15569"/>
                        <a:pt x="25832" y="13504"/>
                      </a:cubicBezTo>
                      <a:cubicBezTo>
                        <a:pt x="34061" y="12476"/>
                        <a:pt x="44044" y="11219"/>
                        <a:pt x="55474" y="9786"/>
                      </a:cubicBezTo>
                      <a:cubicBezTo>
                        <a:pt x="66904" y="8452"/>
                        <a:pt x="79857" y="7553"/>
                        <a:pt x="94031" y="6243"/>
                      </a:cubicBezTo>
                      <a:cubicBezTo>
                        <a:pt x="101118" y="5625"/>
                        <a:pt x="108432" y="4978"/>
                        <a:pt x="116052" y="4307"/>
                      </a:cubicBezTo>
                      <a:cubicBezTo>
                        <a:pt x="123749" y="3743"/>
                        <a:pt x="131674" y="3446"/>
                        <a:pt x="139751" y="2981"/>
                      </a:cubicBezTo>
                      <a:cubicBezTo>
                        <a:pt x="155981" y="2242"/>
                        <a:pt x="173126" y="893"/>
                        <a:pt x="190881" y="787"/>
                      </a:cubicBezTo>
                      <a:cubicBezTo>
                        <a:pt x="208636" y="558"/>
                        <a:pt x="227076" y="-310"/>
                        <a:pt x="245669" y="116"/>
                      </a:cubicBezTo>
                      <a:cubicBezTo>
                        <a:pt x="264337" y="322"/>
                        <a:pt x="283312" y="246"/>
                        <a:pt x="302286" y="1168"/>
                      </a:cubicBezTo>
                      <a:cubicBezTo>
                        <a:pt x="311734" y="1518"/>
                        <a:pt x="321259" y="1861"/>
                        <a:pt x="330708" y="2204"/>
                      </a:cubicBezTo>
                      <a:cubicBezTo>
                        <a:pt x="340081" y="2776"/>
                        <a:pt x="349529" y="3339"/>
                        <a:pt x="358826" y="3903"/>
                      </a:cubicBezTo>
                      <a:cubicBezTo>
                        <a:pt x="377495" y="4879"/>
                        <a:pt x="395782" y="6593"/>
                        <a:pt x="413538" y="8109"/>
                      </a:cubicBezTo>
                      <a:cubicBezTo>
                        <a:pt x="431292" y="9649"/>
                        <a:pt x="448361" y="11706"/>
                        <a:pt x="464591" y="13466"/>
                      </a:cubicBezTo>
                      <a:cubicBezTo>
                        <a:pt x="480822" y="15608"/>
                        <a:pt x="496138" y="17360"/>
                        <a:pt x="510311" y="19585"/>
                      </a:cubicBezTo>
                      <a:cubicBezTo>
                        <a:pt x="538582" y="23586"/>
                        <a:pt x="561975" y="27937"/>
                        <a:pt x="578511" y="31038"/>
                      </a:cubicBezTo>
                      <a:cubicBezTo>
                        <a:pt x="586740" y="32737"/>
                        <a:pt x="593293" y="34071"/>
                        <a:pt x="597712" y="34978"/>
                      </a:cubicBezTo>
                      <a:cubicBezTo>
                        <a:pt x="602133" y="35953"/>
                        <a:pt x="604418" y="36471"/>
                        <a:pt x="604418" y="36471"/>
                      </a:cubicBezTo>
                      <a:lnTo>
                        <a:pt x="595046" y="73382"/>
                      </a:lnTo>
                      <a:close/>
                    </a:path>
                  </a:pathLst>
                </a:custGeom>
                <a:solidFill>
                  <a:srgbClr val="579E36"/>
                </a:solidFill>
                <a:ln w="7620" cap="flat">
                  <a:noFill/>
                  <a:prstDash val="solid"/>
                  <a:miter/>
                </a:ln>
              </p:spPr>
              <p:txBody>
                <a:bodyPr rtlCol="0" anchor="ctr"/>
                <a:lstStyle/>
                <a:p>
                  <a:endParaRPr lang="zh-CN" altLang="en-US"/>
                </a:p>
              </p:txBody>
            </p:sp>
          </p:grpSp>
          <p:grpSp>
            <p:nvGrpSpPr>
              <p:cNvPr id="25" name="图形 2">
                <a:extLst>
                  <a:ext uri="{FF2B5EF4-FFF2-40B4-BE49-F238E27FC236}">
                    <a16:creationId xmlns:a16="http://schemas.microsoft.com/office/drawing/2014/main" id="{7A39700D-1967-C571-BB32-FBC1A0267369}"/>
                  </a:ext>
                </a:extLst>
              </p:cNvPr>
              <p:cNvGrpSpPr/>
              <p:nvPr/>
            </p:nvGrpSpPr>
            <p:grpSpPr>
              <a:xfrm>
                <a:off x="8432770" y="3606652"/>
                <a:ext cx="296915" cy="648241"/>
                <a:chOff x="8432770" y="3606652"/>
                <a:chExt cx="296915" cy="648241"/>
              </a:xfrm>
            </p:grpSpPr>
            <p:sp>
              <p:nvSpPr>
                <p:cNvPr id="42" name="任意多边形: 形状 23">
                  <a:extLst>
                    <a:ext uri="{FF2B5EF4-FFF2-40B4-BE49-F238E27FC236}">
                      <a16:creationId xmlns:a16="http://schemas.microsoft.com/office/drawing/2014/main" id="{3C205443-0476-7FEB-D495-558C5F9960A1}"/>
                    </a:ext>
                  </a:extLst>
                </p:cNvPr>
                <p:cNvSpPr/>
                <p:nvPr/>
              </p:nvSpPr>
              <p:spPr>
                <a:xfrm>
                  <a:off x="8432770" y="3606652"/>
                  <a:ext cx="296915" cy="494454"/>
                </a:xfrm>
                <a:custGeom>
                  <a:avLst/>
                  <a:gdLst>
                    <a:gd name="connsiteX0" fmla="*/ 86085 w 296915"/>
                    <a:gd name="connsiteY0" fmla="*/ 494454 h 494454"/>
                    <a:gd name="connsiteX1" fmla="*/ 9199 w 296915"/>
                    <a:gd name="connsiteY1" fmla="*/ 361104 h 494454"/>
                    <a:gd name="connsiteX2" fmla="*/ 230865 w 296915"/>
                    <a:gd name="connsiteY2" fmla="*/ 0 h 494454"/>
                    <a:gd name="connsiteX3" fmla="*/ 275442 w 296915"/>
                    <a:gd name="connsiteY3" fmla="*/ 126020 h 494454"/>
                    <a:gd name="connsiteX4" fmla="*/ 86085 w 296915"/>
                    <a:gd name="connsiteY4" fmla="*/ 494454 h 49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15" h="494454">
                      <a:moveTo>
                        <a:pt x="86085" y="494454"/>
                      </a:moveTo>
                      <a:cubicBezTo>
                        <a:pt x="86085" y="494454"/>
                        <a:pt x="33735" y="449115"/>
                        <a:pt x="9199" y="361104"/>
                      </a:cubicBezTo>
                      <a:cubicBezTo>
                        <a:pt x="-54199" y="133693"/>
                        <a:pt x="230865" y="0"/>
                        <a:pt x="230865" y="0"/>
                      </a:cubicBezTo>
                      <a:cubicBezTo>
                        <a:pt x="230865" y="0"/>
                        <a:pt x="248315" y="54308"/>
                        <a:pt x="275442" y="126020"/>
                      </a:cubicBezTo>
                      <a:cubicBezTo>
                        <a:pt x="328554" y="266670"/>
                        <a:pt x="289539" y="460949"/>
                        <a:pt x="86085" y="494454"/>
                      </a:cubicBezTo>
                      <a:close/>
                    </a:path>
                  </a:pathLst>
                </a:custGeom>
                <a:gradFill>
                  <a:gsLst>
                    <a:gs pos="0">
                      <a:srgbClr val="E3E968"/>
                    </a:gs>
                    <a:gs pos="50000">
                      <a:srgbClr val="B9DC66"/>
                    </a:gs>
                    <a:gs pos="100000">
                      <a:srgbClr val="8FD065"/>
                    </a:gs>
                  </a:gsLst>
                  <a:lin ang="6413739" scaled="1"/>
                </a:gradFill>
                <a:ln w="7620" cap="flat">
                  <a:noFill/>
                  <a:prstDash val="solid"/>
                  <a:miter/>
                </a:ln>
              </p:spPr>
              <p:txBody>
                <a:bodyPr rtlCol="0" anchor="ctr"/>
                <a:lstStyle/>
                <a:p>
                  <a:endParaRPr lang="zh-CN" altLang="en-US"/>
                </a:p>
              </p:txBody>
            </p:sp>
            <p:sp>
              <p:nvSpPr>
                <p:cNvPr id="43" name="任意多边形: 形状 24">
                  <a:extLst>
                    <a:ext uri="{FF2B5EF4-FFF2-40B4-BE49-F238E27FC236}">
                      <a16:creationId xmlns:a16="http://schemas.microsoft.com/office/drawing/2014/main" id="{008540D7-3433-43D4-F9F2-1527B6131ADA}"/>
                    </a:ext>
                  </a:extLst>
                </p:cNvPr>
                <p:cNvSpPr/>
                <p:nvPr/>
              </p:nvSpPr>
              <p:spPr>
                <a:xfrm>
                  <a:off x="8496985" y="3658963"/>
                  <a:ext cx="141046" cy="595929"/>
                </a:xfrm>
                <a:custGeom>
                  <a:avLst/>
                  <a:gdLst>
                    <a:gd name="connsiteX0" fmla="*/ 0 w 141046"/>
                    <a:gd name="connsiteY0" fmla="*/ 595793 h 595929"/>
                    <a:gd name="connsiteX1" fmla="*/ 229 w 141046"/>
                    <a:gd name="connsiteY1" fmla="*/ 588820 h 595929"/>
                    <a:gd name="connsiteX2" fmla="*/ 1219 w 141046"/>
                    <a:gd name="connsiteY2" fmla="*/ 569046 h 595929"/>
                    <a:gd name="connsiteX3" fmla="*/ 7087 w 141046"/>
                    <a:gd name="connsiteY3" fmla="*/ 499537 h 595929"/>
                    <a:gd name="connsiteX4" fmla="*/ 12497 w 141046"/>
                    <a:gd name="connsiteY4" fmla="*/ 453375 h 595929"/>
                    <a:gd name="connsiteX5" fmla="*/ 20041 w 141046"/>
                    <a:gd name="connsiteY5" fmla="*/ 402100 h 595929"/>
                    <a:gd name="connsiteX6" fmla="*/ 29566 w 141046"/>
                    <a:gd name="connsiteY6" fmla="*/ 347548 h 595929"/>
                    <a:gd name="connsiteX7" fmla="*/ 34900 w 141046"/>
                    <a:gd name="connsiteY7" fmla="*/ 319598 h 595929"/>
                    <a:gd name="connsiteX8" fmla="*/ 40996 w 141046"/>
                    <a:gd name="connsiteY8" fmla="*/ 291572 h 595929"/>
                    <a:gd name="connsiteX9" fmla="*/ 54102 w 141046"/>
                    <a:gd name="connsiteY9" fmla="*/ 235991 h 595929"/>
                    <a:gd name="connsiteX10" fmla="*/ 68427 w 141046"/>
                    <a:gd name="connsiteY10" fmla="*/ 182598 h 595929"/>
                    <a:gd name="connsiteX11" fmla="*/ 83363 w 141046"/>
                    <a:gd name="connsiteY11" fmla="*/ 133129 h 595929"/>
                    <a:gd name="connsiteX12" fmla="*/ 90526 w 141046"/>
                    <a:gd name="connsiteY12" fmla="*/ 110323 h 595929"/>
                    <a:gd name="connsiteX13" fmla="*/ 97993 w 141046"/>
                    <a:gd name="connsiteY13" fmla="*/ 89230 h 595929"/>
                    <a:gd name="connsiteX14" fmla="*/ 111100 w 141046"/>
                    <a:gd name="connsiteY14" fmla="*/ 52411 h 595929"/>
                    <a:gd name="connsiteX15" fmla="*/ 122225 w 141046"/>
                    <a:gd name="connsiteY15" fmla="*/ 24392 h 595929"/>
                    <a:gd name="connsiteX16" fmla="*/ 131826 w 141046"/>
                    <a:gd name="connsiteY16" fmla="*/ 0 h 595929"/>
                    <a:gd name="connsiteX17" fmla="*/ 141046 w 141046"/>
                    <a:gd name="connsiteY17" fmla="*/ 3612 h 595929"/>
                    <a:gd name="connsiteX18" fmla="*/ 132588 w 141046"/>
                    <a:gd name="connsiteY18" fmla="*/ 28270 h 595929"/>
                    <a:gd name="connsiteX19" fmla="*/ 122911 w 141046"/>
                    <a:gd name="connsiteY19" fmla="*/ 56548 h 595929"/>
                    <a:gd name="connsiteX20" fmla="*/ 111557 w 141046"/>
                    <a:gd name="connsiteY20" fmla="*/ 93627 h 595929"/>
                    <a:gd name="connsiteX21" fmla="*/ 105156 w 141046"/>
                    <a:gd name="connsiteY21" fmla="*/ 114833 h 595929"/>
                    <a:gd name="connsiteX22" fmla="*/ 99136 w 141046"/>
                    <a:gd name="connsiteY22" fmla="*/ 137747 h 595929"/>
                    <a:gd name="connsiteX23" fmla="*/ 86639 w 141046"/>
                    <a:gd name="connsiteY23" fmla="*/ 187346 h 595929"/>
                    <a:gd name="connsiteX24" fmla="*/ 74905 w 141046"/>
                    <a:gd name="connsiteY24" fmla="*/ 240746 h 595929"/>
                    <a:gd name="connsiteX25" fmla="*/ 64542 w 141046"/>
                    <a:gd name="connsiteY25" fmla="*/ 296197 h 595929"/>
                    <a:gd name="connsiteX26" fmla="*/ 59817 w 141046"/>
                    <a:gd name="connsiteY26" fmla="*/ 324102 h 595929"/>
                    <a:gd name="connsiteX27" fmla="*/ 55855 w 141046"/>
                    <a:gd name="connsiteY27" fmla="*/ 351899 h 595929"/>
                    <a:gd name="connsiteX28" fmla="*/ 48921 w 141046"/>
                    <a:gd name="connsiteY28" fmla="*/ 406039 h 595929"/>
                    <a:gd name="connsiteX29" fmla="*/ 43891 w 141046"/>
                    <a:gd name="connsiteY29" fmla="*/ 456789 h 595929"/>
                    <a:gd name="connsiteX30" fmla="*/ 40691 w 141046"/>
                    <a:gd name="connsiteY30" fmla="*/ 502318 h 595929"/>
                    <a:gd name="connsiteX31" fmla="*/ 38100 w 141046"/>
                    <a:gd name="connsiteY31" fmla="*/ 570395 h 595929"/>
                    <a:gd name="connsiteX32" fmla="*/ 38024 w 141046"/>
                    <a:gd name="connsiteY32" fmla="*/ 589232 h 595929"/>
                    <a:gd name="connsiteX33" fmla="*/ 38100 w 141046"/>
                    <a:gd name="connsiteY33" fmla="*/ 595930 h 595929"/>
                    <a:gd name="connsiteX34" fmla="*/ 0 w 141046"/>
                    <a:gd name="connsiteY34" fmla="*/ 595793 h 59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046" h="595929">
                      <a:moveTo>
                        <a:pt x="0" y="595793"/>
                      </a:moveTo>
                      <a:cubicBezTo>
                        <a:pt x="0" y="595793"/>
                        <a:pt x="76" y="593370"/>
                        <a:pt x="229" y="588820"/>
                      </a:cubicBezTo>
                      <a:cubicBezTo>
                        <a:pt x="458" y="584256"/>
                        <a:pt x="762" y="577566"/>
                        <a:pt x="1219" y="569046"/>
                      </a:cubicBezTo>
                      <a:cubicBezTo>
                        <a:pt x="2286" y="552184"/>
                        <a:pt x="3963" y="528165"/>
                        <a:pt x="7087" y="499537"/>
                      </a:cubicBezTo>
                      <a:cubicBezTo>
                        <a:pt x="8458" y="485196"/>
                        <a:pt x="10516" y="469743"/>
                        <a:pt x="12497" y="453375"/>
                      </a:cubicBezTo>
                      <a:cubicBezTo>
                        <a:pt x="14783" y="437053"/>
                        <a:pt x="17145" y="419832"/>
                        <a:pt x="20041" y="402100"/>
                      </a:cubicBezTo>
                      <a:cubicBezTo>
                        <a:pt x="23013" y="384376"/>
                        <a:pt x="25832" y="366042"/>
                        <a:pt x="29566" y="347548"/>
                      </a:cubicBezTo>
                      <a:cubicBezTo>
                        <a:pt x="31318" y="338290"/>
                        <a:pt x="33071" y="328963"/>
                        <a:pt x="34900" y="319598"/>
                      </a:cubicBezTo>
                      <a:cubicBezTo>
                        <a:pt x="36957" y="310279"/>
                        <a:pt x="38938" y="300922"/>
                        <a:pt x="40996" y="291572"/>
                      </a:cubicBezTo>
                      <a:cubicBezTo>
                        <a:pt x="44806" y="272827"/>
                        <a:pt x="49606" y="254272"/>
                        <a:pt x="54102" y="235991"/>
                      </a:cubicBezTo>
                      <a:cubicBezTo>
                        <a:pt x="58293" y="217650"/>
                        <a:pt x="63703" y="199888"/>
                        <a:pt x="68427" y="182598"/>
                      </a:cubicBezTo>
                      <a:cubicBezTo>
                        <a:pt x="73000" y="165263"/>
                        <a:pt x="78486" y="148819"/>
                        <a:pt x="83363" y="133129"/>
                      </a:cubicBezTo>
                      <a:cubicBezTo>
                        <a:pt x="85801" y="125303"/>
                        <a:pt x="88240" y="117683"/>
                        <a:pt x="90526" y="110323"/>
                      </a:cubicBezTo>
                      <a:cubicBezTo>
                        <a:pt x="93117" y="103038"/>
                        <a:pt x="95555" y="95989"/>
                        <a:pt x="97993" y="89230"/>
                      </a:cubicBezTo>
                      <a:cubicBezTo>
                        <a:pt x="102794" y="75735"/>
                        <a:pt x="106909" y="63284"/>
                        <a:pt x="111100" y="52411"/>
                      </a:cubicBezTo>
                      <a:cubicBezTo>
                        <a:pt x="115367" y="41590"/>
                        <a:pt x="119101" y="32156"/>
                        <a:pt x="122225" y="24392"/>
                      </a:cubicBezTo>
                      <a:cubicBezTo>
                        <a:pt x="128321" y="8870"/>
                        <a:pt x="131826" y="0"/>
                        <a:pt x="131826" y="0"/>
                      </a:cubicBezTo>
                      <a:lnTo>
                        <a:pt x="141046" y="3612"/>
                      </a:lnTo>
                      <a:cubicBezTo>
                        <a:pt x="141046" y="3612"/>
                        <a:pt x="137998" y="12581"/>
                        <a:pt x="132588" y="28270"/>
                      </a:cubicBezTo>
                      <a:cubicBezTo>
                        <a:pt x="129921" y="36111"/>
                        <a:pt x="126644" y="45629"/>
                        <a:pt x="122911" y="56548"/>
                      </a:cubicBezTo>
                      <a:cubicBezTo>
                        <a:pt x="119253" y="67506"/>
                        <a:pt x="115748" y="80056"/>
                        <a:pt x="111557" y="93627"/>
                      </a:cubicBezTo>
                      <a:cubicBezTo>
                        <a:pt x="109499" y="100424"/>
                        <a:pt x="107366" y="107503"/>
                        <a:pt x="105156" y="114833"/>
                      </a:cubicBezTo>
                      <a:cubicBezTo>
                        <a:pt x="103251" y="122233"/>
                        <a:pt x="101194" y="129883"/>
                        <a:pt x="99136" y="137747"/>
                      </a:cubicBezTo>
                      <a:cubicBezTo>
                        <a:pt x="95022" y="153505"/>
                        <a:pt x="90297" y="169979"/>
                        <a:pt x="86639" y="187346"/>
                      </a:cubicBezTo>
                      <a:cubicBezTo>
                        <a:pt x="82753" y="204666"/>
                        <a:pt x="78258" y="222420"/>
                        <a:pt x="74905" y="240746"/>
                      </a:cubicBezTo>
                      <a:cubicBezTo>
                        <a:pt x="71323" y="259012"/>
                        <a:pt x="67513" y="277513"/>
                        <a:pt x="64542" y="296197"/>
                      </a:cubicBezTo>
                      <a:cubicBezTo>
                        <a:pt x="62941" y="305509"/>
                        <a:pt x="61418" y="314828"/>
                        <a:pt x="59817" y="324102"/>
                      </a:cubicBezTo>
                      <a:cubicBezTo>
                        <a:pt x="58522" y="333413"/>
                        <a:pt x="57150" y="342694"/>
                        <a:pt x="55855" y="351899"/>
                      </a:cubicBezTo>
                      <a:cubicBezTo>
                        <a:pt x="53036" y="370279"/>
                        <a:pt x="51055" y="388475"/>
                        <a:pt x="48921" y="406039"/>
                      </a:cubicBezTo>
                      <a:cubicBezTo>
                        <a:pt x="46939" y="423619"/>
                        <a:pt x="45416" y="440657"/>
                        <a:pt x="43891" y="456789"/>
                      </a:cubicBezTo>
                      <a:cubicBezTo>
                        <a:pt x="42672" y="472951"/>
                        <a:pt x="41377" y="488206"/>
                        <a:pt x="40691" y="502318"/>
                      </a:cubicBezTo>
                      <a:cubicBezTo>
                        <a:pt x="38862" y="530520"/>
                        <a:pt x="38405" y="554012"/>
                        <a:pt x="38100" y="570395"/>
                      </a:cubicBezTo>
                      <a:cubicBezTo>
                        <a:pt x="38024" y="578511"/>
                        <a:pt x="38024" y="584889"/>
                        <a:pt x="38024" y="589232"/>
                      </a:cubicBezTo>
                      <a:cubicBezTo>
                        <a:pt x="38100" y="593598"/>
                        <a:pt x="38100" y="595930"/>
                        <a:pt x="38100" y="595930"/>
                      </a:cubicBezTo>
                      <a:lnTo>
                        <a:pt x="0" y="595793"/>
                      </a:lnTo>
                      <a:close/>
                    </a:path>
                  </a:pathLst>
                </a:custGeom>
                <a:solidFill>
                  <a:srgbClr val="579E36"/>
                </a:solidFill>
                <a:ln w="7620" cap="flat">
                  <a:noFill/>
                  <a:prstDash val="solid"/>
                  <a:miter/>
                </a:ln>
              </p:spPr>
              <p:txBody>
                <a:bodyPr rtlCol="0" anchor="ctr"/>
                <a:lstStyle/>
                <a:p>
                  <a:endParaRPr lang="zh-CN" altLang="en-US"/>
                </a:p>
              </p:txBody>
            </p:sp>
          </p:grpSp>
          <p:grpSp>
            <p:nvGrpSpPr>
              <p:cNvPr id="26" name="图形 2">
                <a:extLst>
                  <a:ext uri="{FF2B5EF4-FFF2-40B4-BE49-F238E27FC236}">
                    <a16:creationId xmlns:a16="http://schemas.microsoft.com/office/drawing/2014/main" id="{6C59E409-AC62-A981-A5BB-DBE33D99D571}"/>
                  </a:ext>
                </a:extLst>
              </p:cNvPr>
              <p:cNvGrpSpPr/>
              <p:nvPr/>
            </p:nvGrpSpPr>
            <p:grpSpPr>
              <a:xfrm>
                <a:off x="7958861" y="4200028"/>
                <a:ext cx="628193" cy="292207"/>
                <a:chOff x="7958861" y="4200028"/>
                <a:chExt cx="628193" cy="292207"/>
              </a:xfrm>
            </p:grpSpPr>
            <p:sp>
              <p:nvSpPr>
                <p:cNvPr id="40" name="任意多边形: 形状 21">
                  <a:extLst>
                    <a:ext uri="{FF2B5EF4-FFF2-40B4-BE49-F238E27FC236}">
                      <a16:creationId xmlns:a16="http://schemas.microsoft.com/office/drawing/2014/main" id="{66EF42BD-0205-7BC5-B31B-4F361FD001F9}"/>
                    </a:ext>
                  </a:extLst>
                </p:cNvPr>
                <p:cNvSpPr/>
                <p:nvPr/>
              </p:nvSpPr>
              <p:spPr>
                <a:xfrm>
                  <a:off x="7958861" y="4200028"/>
                  <a:ext cx="514960" cy="292207"/>
                </a:xfrm>
                <a:custGeom>
                  <a:avLst/>
                  <a:gdLst>
                    <a:gd name="connsiteX0" fmla="*/ 514960 w 514960"/>
                    <a:gd name="connsiteY0" fmla="*/ 155395 h 292207"/>
                    <a:gd name="connsiteX1" fmla="*/ 412318 w 514960"/>
                    <a:gd name="connsiteY1" fmla="*/ 40653 h 292207"/>
                    <a:gd name="connsiteX2" fmla="*/ 0 w 514960"/>
                    <a:gd name="connsiteY2" fmla="*/ 138258 h 292207"/>
                    <a:gd name="connsiteX3" fmla="*/ 105766 w 514960"/>
                    <a:gd name="connsiteY3" fmla="*/ 219982 h 292207"/>
                    <a:gd name="connsiteX4" fmla="*/ 514960 w 514960"/>
                    <a:gd name="connsiteY4" fmla="*/ 155395 h 29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60" h="292207">
                      <a:moveTo>
                        <a:pt x="514960" y="155395"/>
                      </a:moveTo>
                      <a:cubicBezTo>
                        <a:pt x="514960" y="155395"/>
                        <a:pt x="488214" y="91487"/>
                        <a:pt x="412318" y="40653"/>
                      </a:cubicBezTo>
                      <a:cubicBezTo>
                        <a:pt x="216103" y="-90693"/>
                        <a:pt x="0" y="138258"/>
                        <a:pt x="0" y="138258"/>
                      </a:cubicBezTo>
                      <a:cubicBezTo>
                        <a:pt x="0" y="138258"/>
                        <a:pt x="46101" y="171839"/>
                        <a:pt x="105766" y="219982"/>
                      </a:cubicBezTo>
                      <a:cubicBezTo>
                        <a:pt x="222732" y="314417"/>
                        <a:pt x="419481" y="338154"/>
                        <a:pt x="514960" y="155395"/>
                      </a:cubicBezTo>
                      <a:close/>
                    </a:path>
                  </a:pathLst>
                </a:custGeom>
                <a:gradFill>
                  <a:gsLst>
                    <a:gs pos="0">
                      <a:srgbClr val="E3E968"/>
                    </a:gs>
                    <a:gs pos="50000">
                      <a:srgbClr val="B9DC66"/>
                    </a:gs>
                    <a:gs pos="100000">
                      <a:srgbClr val="8FD065"/>
                    </a:gs>
                  </a:gsLst>
                  <a:lin ang="79490" scaled="1"/>
                </a:gradFill>
                <a:ln w="7620" cap="flat">
                  <a:noFill/>
                  <a:prstDash val="solid"/>
                  <a:miter/>
                </a:ln>
              </p:spPr>
              <p:txBody>
                <a:bodyPr rtlCol="0" anchor="ctr"/>
                <a:lstStyle/>
                <a:p>
                  <a:endParaRPr lang="zh-CN" altLang="en-US"/>
                </a:p>
              </p:txBody>
            </p:sp>
            <p:sp>
              <p:nvSpPr>
                <p:cNvPr id="41" name="任意多边形: 形状 22">
                  <a:extLst>
                    <a:ext uri="{FF2B5EF4-FFF2-40B4-BE49-F238E27FC236}">
                      <a16:creationId xmlns:a16="http://schemas.microsoft.com/office/drawing/2014/main" id="{27844558-BBC8-B1E5-A4FF-379E7AF36797}"/>
                    </a:ext>
                  </a:extLst>
                </p:cNvPr>
                <p:cNvSpPr/>
                <p:nvPr/>
              </p:nvSpPr>
              <p:spPr>
                <a:xfrm>
                  <a:off x="8019440" y="4316172"/>
                  <a:ext cx="567613" cy="91730"/>
                </a:xfrm>
                <a:custGeom>
                  <a:avLst/>
                  <a:gdLst>
                    <a:gd name="connsiteX0" fmla="*/ 555497 w 567613"/>
                    <a:gd name="connsiteY0" fmla="*/ 91730 h 91730"/>
                    <a:gd name="connsiteX1" fmla="*/ 549707 w 567613"/>
                    <a:gd name="connsiteY1" fmla="*/ 89681 h 91730"/>
                    <a:gd name="connsiteX2" fmla="*/ 533095 w 567613"/>
                    <a:gd name="connsiteY2" fmla="*/ 84202 h 91730"/>
                    <a:gd name="connsiteX3" fmla="*/ 506730 w 567613"/>
                    <a:gd name="connsiteY3" fmla="*/ 76285 h 91730"/>
                    <a:gd name="connsiteX4" fmla="*/ 472211 w 567613"/>
                    <a:gd name="connsiteY4" fmla="*/ 66844 h 91730"/>
                    <a:gd name="connsiteX5" fmla="*/ 430910 w 567613"/>
                    <a:gd name="connsiteY5" fmla="*/ 56785 h 91730"/>
                    <a:gd name="connsiteX6" fmla="*/ 384429 w 567613"/>
                    <a:gd name="connsiteY6" fmla="*/ 46978 h 91730"/>
                    <a:gd name="connsiteX7" fmla="*/ 359740 w 567613"/>
                    <a:gd name="connsiteY7" fmla="*/ 42200 h 91730"/>
                    <a:gd name="connsiteX8" fmla="*/ 334366 w 567613"/>
                    <a:gd name="connsiteY8" fmla="*/ 37903 h 91730"/>
                    <a:gd name="connsiteX9" fmla="*/ 282397 w 567613"/>
                    <a:gd name="connsiteY9" fmla="*/ 30062 h 91730"/>
                    <a:gd name="connsiteX10" fmla="*/ 230124 w 567613"/>
                    <a:gd name="connsiteY10" fmla="*/ 23806 h 91730"/>
                    <a:gd name="connsiteX11" fmla="*/ 179374 w 567613"/>
                    <a:gd name="connsiteY11" fmla="*/ 19295 h 91730"/>
                    <a:gd name="connsiteX12" fmla="*/ 131673 w 567613"/>
                    <a:gd name="connsiteY12" fmla="*/ 16483 h 91730"/>
                    <a:gd name="connsiteX13" fmla="*/ 88925 w 567613"/>
                    <a:gd name="connsiteY13" fmla="*/ 15096 h 91730"/>
                    <a:gd name="connsiteX14" fmla="*/ 52806 w 567613"/>
                    <a:gd name="connsiteY14" fmla="*/ 14578 h 91730"/>
                    <a:gd name="connsiteX15" fmla="*/ 24917 w 567613"/>
                    <a:gd name="connsiteY15" fmla="*/ 14944 h 91730"/>
                    <a:gd name="connsiteX16" fmla="*/ 533 w 567613"/>
                    <a:gd name="connsiteY16" fmla="*/ 15264 h 91730"/>
                    <a:gd name="connsiteX17" fmla="*/ 0 w 567613"/>
                    <a:gd name="connsiteY17" fmla="*/ 5403 h 91730"/>
                    <a:gd name="connsiteX18" fmla="*/ 24384 w 567613"/>
                    <a:gd name="connsiteY18" fmla="*/ 3864 h 91730"/>
                    <a:gd name="connsiteX19" fmla="*/ 52502 w 567613"/>
                    <a:gd name="connsiteY19" fmla="*/ 2096 h 91730"/>
                    <a:gd name="connsiteX20" fmla="*/ 88925 w 567613"/>
                    <a:gd name="connsiteY20" fmla="*/ 809 h 91730"/>
                    <a:gd name="connsiteX21" fmla="*/ 132054 w 567613"/>
                    <a:gd name="connsiteY21" fmla="*/ 62 h 91730"/>
                    <a:gd name="connsiteX22" fmla="*/ 180289 w 567613"/>
                    <a:gd name="connsiteY22" fmla="*/ 504 h 91730"/>
                    <a:gd name="connsiteX23" fmla="*/ 231800 w 567613"/>
                    <a:gd name="connsiteY23" fmla="*/ 2508 h 91730"/>
                    <a:gd name="connsiteX24" fmla="*/ 284987 w 567613"/>
                    <a:gd name="connsiteY24" fmla="*/ 6211 h 91730"/>
                    <a:gd name="connsiteX25" fmla="*/ 338023 w 567613"/>
                    <a:gd name="connsiteY25" fmla="*/ 11538 h 91730"/>
                    <a:gd name="connsiteX26" fmla="*/ 364007 w 567613"/>
                    <a:gd name="connsiteY26" fmla="*/ 14616 h 91730"/>
                    <a:gd name="connsiteX27" fmla="*/ 389306 w 567613"/>
                    <a:gd name="connsiteY27" fmla="*/ 18220 h 91730"/>
                    <a:gd name="connsiteX28" fmla="*/ 437159 w 567613"/>
                    <a:gd name="connsiteY28" fmla="*/ 25848 h 91730"/>
                    <a:gd name="connsiteX29" fmla="*/ 479831 w 567613"/>
                    <a:gd name="connsiteY29" fmla="*/ 34017 h 91730"/>
                    <a:gd name="connsiteX30" fmla="*/ 515721 w 567613"/>
                    <a:gd name="connsiteY30" fmla="*/ 41934 h 91730"/>
                    <a:gd name="connsiteX31" fmla="*/ 543382 w 567613"/>
                    <a:gd name="connsiteY31" fmla="*/ 48761 h 91730"/>
                    <a:gd name="connsiteX32" fmla="*/ 561289 w 567613"/>
                    <a:gd name="connsiteY32" fmla="*/ 53714 h 91730"/>
                    <a:gd name="connsiteX33" fmla="*/ 567614 w 567613"/>
                    <a:gd name="connsiteY33" fmla="*/ 55581 h 91730"/>
                    <a:gd name="connsiteX34" fmla="*/ 555497 w 567613"/>
                    <a:gd name="connsiteY34" fmla="*/ 91730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613" h="91730">
                      <a:moveTo>
                        <a:pt x="555497" y="91730"/>
                      </a:moveTo>
                      <a:cubicBezTo>
                        <a:pt x="555497" y="91730"/>
                        <a:pt x="553517" y="91014"/>
                        <a:pt x="549707" y="89681"/>
                      </a:cubicBezTo>
                      <a:cubicBezTo>
                        <a:pt x="545897" y="88416"/>
                        <a:pt x="540257" y="86564"/>
                        <a:pt x="533095" y="84202"/>
                      </a:cubicBezTo>
                      <a:cubicBezTo>
                        <a:pt x="525856" y="82000"/>
                        <a:pt x="517017" y="79135"/>
                        <a:pt x="506730" y="76285"/>
                      </a:cubicBezTo>
                      <a:cubicBezTo>
                        <a:pt x="496519" y="73275"/>
                        <a:pt x="484937" y="70158"/>
                        <a:pt x="472211" y="66844"/>
                      </a:cubicBezTo>
                      <a:cubicBezTo>
                        <a:pt x="459485" y="63506"/>
                        <a:pt x="445617" y="60237"/>
                        <a:pt x="430910" y="56785"/>
                      </a:cubicBezTo>
                      <a:cubicBezTo>
                        <a:pt x="416128" y="53615"/>
                        <a:pt x="400583" y="49958"/>
                        <a:pt x="384429" y="46978"/>
                      </a:cubicBezTo>
                      <a:cubicBezTo>
                        <a:pt x="376276" y="45408"/>
                        <a:pt x="368045" y="43816"/>
                        <a:pt x="359740" y="42200"/>
                      </a:cubicBezTo>
                      <a:cubicBezTo>
                        <a:pt x="351358" y="40783"/>
                        <a:pt x="342900" y="39351"/>
                        <a:pt x="334366" y="37903"/>
                      </a:cubicBezTo>
                      <a:cubicBezTo>
                        <a:pt x="317297" y="34801"/>
                        <a:pt x="299847" y="32630"/>
                        <a:pt x="282397" y="30062"/>
                      </a:cubicBezTo>
                      <a:cubicBezTo>
                        <a:pt x="264947" y="27517"/>
                        <a:pt x="247345" y="25901"/>
                        <a:pt x="230124" y="23806"/>
                      </a:cubicBezTo>
                      <a:cubicBezTo>
                        <a:pt x="212902" y="21954"/>
                        <a:pt x="195834" y="20781"/>
                        <a:pt x="179374" y="19295"/>
                      </a:cubicBezTo>
                      <a:cubicBezTo>
                        <a:pt x="162839" y="17938"/>
                        <a:pt x="146837" y="17413"/>
                        <a:pt x="131673" y="16483"/>
                      </a:cubicBezTo>
                      <a:cubicBezTo>
                        <a:pt x="116585" y="15447"/>
                        <a:pt x="102184" y="15447"/>
                        <a:pt x="88925" y="15096"/>
                      </a:cubicBezTo>
                      <a:cubicBezTo>
                        <a:pt x="75742" y="14928"/>
                        <a:pt x="63551" y="14304"/>
                        <a:pt x="52806" y="14578"/>
                      </a:cubicBezTo>
                      <a:cubicBezTo>
                        <a:pt x="41986" y="14723"/>
                        <a:pt x="32613" y="14845"/>
                        <a:pt x="24917" y="14944"/>
                      </a:cubicBezTo>
                      <a:cubicBezTo>
                        <a:pt x="9449" y="15150"/>
                        <a:pt x="533" y="15264"/>
                        <a:pt x="533" y="15264"/>
                      </a:cubicBezTo>
                      <a:lnTo>
                        <a:pt x="0" y="5403"/>
                      </a:lnTo>
                      <a:cubicBezTo>
                        <a:pt x="0" y="5403"/>
                        <a:pt x="8839" y="4847"/>
                        <a:pt x="24384" y="3864"/>
                      </a:cubicBezTo>
                      <a:cubicBezTo>
                        <a:pt x="32232" y="3377"/>
                        <a:pt x="41681" y="2782"/>
                        <a:pt x="52502" y="2096"/>
                      </a:cubicBezTo>
                      <a:cubicBezTo>
                        <a:pt x="63322" y="1281"/>
                        <a:pt x="75514" y="1296"/>
                        <a:pt x="88925" y="809"/>
                      </a:cubicBezTo>
                      <a:cubicBezTo>
                        <a:pt x="102260" y="496"/>
                        <a:pt x="116738" y="-213"/>
                        <a:pt x="132054" y="62"/>
                      </a:cubicBezTo>
                      <a:cubicBezTo>
                        <a:pt x="147371" y="230"/>
                        <a:pt x="163525" y="-37"/>
                        <a:pt x="180289" y="504"/>
                      </a:cubicBezTo>
                      <a:cubicBezTo>
                        <a:pt x="196977" y="1174"/>
                        <a:pt x="214274" y="1510"/>
                        <a:pt x="231800" y="2508"/>
                      </a:cubicBezTo>
                      <a:cubicBezTo>
                        <a:pt x="249326" y="3758"/>
                        <a:pt x="267157" y="4512"/>
                        <a:pt x="284987" y="6211"/>
                      </a:cubicBezTo>
                      <a:cubicBezTo>
                        <a:pt x="302742" y="7926"/>
                        <a:pt x="320573" y="9252"/>
                        <a:pt x="338023" y="11538"/>
                      </a:cubicBezTo>
                      <a:cubicBezTo>
                        <a:pt x="346786" y="12574"/>
                        <a:pt x="355472" y="13603"/>
                        <a:pt x="364007" y="14616"/>
                      </a:cubicBezTo>
                      <a:cubicBezTo>
                        <a:pt x="372542" y="15835"/>
                        <a:pt x="381000" y="17039"/>
                        <a:pt x="389306" y="18220"/>
                      </a:cubicBezTo>
                      <a:cubicBezTo>
                        <a:pt x="405993" y="20438"/>
                        <a:pt x="421919" y="23364"/>
                        <a:pt x="437159" y="25848"/>
                      </a:cubicBezTo>
                      <a:cubicBezTo>
                        <a:pt x="452247" y="28622"/>
                        <a:pt x="466649" y="31258"/>
                        <a:pt x="479831" y="34017"/>
                      </a:cubicBezTo>
                      <a:cubicBezTo>
                        <a:pt x="492937" y="36760"/>
                        <a:pt x="505053" y="39366"/>
                        <a:pt x="515721" y="41934"/>
                      </a:cubicBezTo>
                      <a:cubicBezTo>
                        <a:pt x="526466" y="44334"/>
                        <a:pt x="535685" y="46849"/>
                        <a:pt x="543382" y="48761"/>
                      </a:cubicBezTo>
                      <a:cubicBezTo>
                        <a:pt x="551078" y="50895"/>
                        <a:pt x="557174" y="52571"/>
                        <a:pt x="561289" y="53714"/>
                      </a:cubicBezTo>
                      <a:cubicBezTo>
                        <a:pt x="565404" y="54933"/>
                        <a:pt x="567614" y="55581"/>
                        <a:pt x="567614" y="55581"/>
                      </a:cubicBezTo>
                      <a:lnTo>
                        <a:pt x="555497" y="91730"/>
                      </a:lnTo>
                      <a:close/>
                    </a:path>
                  </a:pathLst>
                </a:custGeom>
                <a:solidFill>
                  <a:srgbClr val="579E36"/>
                </a:solidFill>
                <a:ln w="7620" cap="flat">
                  <a:noFill/>
                  <a:prstDash val="solid"/>
                  <a:miter/>
                </a:ln>
              </p:spPr>
              <p:txBody>
                <a:bodyPr rtlCol="0" anchor="ctr"/>
                <a:lstStyle/>
                <a:p>
                  <a:endParaRPr lang="zh-CN" altLang="en-US"/>
                </a:p>
              </p:txBody>
            </p:sp>
          </p:grpSp>
          <p:grpSp>
            <p:nvGrpSpPr>
              <p:cNvPr id="27" name="图形 2">
                <a:extLst>
                  <a:ext uri="{FF2B5EF4-FFF2-40B4-BE49-F238E27FC236}">
                    <a16:creationId xmlns:a16="http://schemas.microsoft.com/office/drawing/2014/main" id="{52F32048-BEFA-6EDB-DC3B-6F8BC69927DF}"/>
                  </a:ext>
                </a:extLst>
              </p:cNvPr>
              <p:cNvGrpSpPr/>
              <p:nvPr/>
            </p:nvGrpSpPr>
            <p:grpSpPr>
              <a:xfrm>
                <a:off x="8448310" y="2664112"/>
                <a:ext cx="181530" cy="413080"/>
                <a:chOff x="8448310" y="2664112"/>
                <a:chExt cx="181530" cy="413080"/>
              </a:xfrm>
            </p:grpSpPr>
            <p:sp>
              <p:nvSpPr>
                <p:cNvPr id="38" name="任意多边形: 形状 19">
                  <a:extLst>
                    <a:ext uri="{FF2B5EF4-FFF2-40B4-BE49-F238E27FC236}">
                      <a16:creationId xmlns:a16="http://schemas.microsoft.com/office/drawing/2014/main" id="{4FBE718C-A959-FC0D-8A33-11B93B1E0866}"/>
                    </a:ext>
                  </a:extLst>
                </p:cNvPr>
                <p:cNvSpPr/>
                <p:nvPr/>
              </p:nvSpPr>
              <p:spPr>
                <a:xfrm>
                  <a:off x="8448310" y="2664112"/>
                  <a:ext cx="181530" cy="287746"/>
                </a:xfrm>
                <a:custGeom>
                  <a:avLst/>
                  <a:gdLst>
                    <a:gd name="connsiteX0" fmla="*/ 140191 w 181530"/>
                    <a:gd name="connsiteY0" fmla="*/ 287746 h 287746"/>
                    <a:gd name="connsiteX1" fmla="*/ 178977 w 181530"/>
                    <a:gd name="connsiteY1" fmla="*/ 203942 h 287746"/>
                    <a:gd name="connsiteX2" fmla="*/ 27187 w 181530"/>
                    <a:gd name="connsiteY2" fmla="*/ 0 h 287746"/>
                    <a:gd name="connsiteX3" fmla="*/ 7299 w 181530"/>
                    <a:gd name="connsiteY3" fmla="*/ 77693 h 287746"/>
                    <a:gd name="connsiteX4" fmla="*/ 140191 w 181530"/>
                    <a:gd name="connsiteY4" fmla="*/ 287746 h 28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0" h="287746">
                      <a:moveTo>
                        <a:pt x="140191" y="287746"/>
                      </a:moveTo>
                      <a:cubicBezTo>
                        <a:pt x="140191" y="287746"/>
                        <a:pt x="169071" y="257846"/>
                        <a:pt x="178977" y="203942"/>
                      </a:cubicBezTo>
                      <a:cubicBezTo>
                        <a:pt x="204733" y="64648"/>
                        <a:pt x="27187" y="0"/>
                        <a:pt x="27187" y="0"/>
                      </a:cubicBezTo>
                      <a:cubicBezTo>
                        <a:pt x="27187" y="0"/>
                        <a:pt x="19643" y="33391"/>
                        <a:pt x="7299" y="77693"/>
                      </a:cubicBezTo>
                      <a:cubicBezTo>
                        <a:pt x="-16857" y="164584"/>
                        <a:pt x="16824" y="278610"/>
                        <a:pt x="140191" y="287746"/>
                      </a:cubicBezTo>
                      <a:close/>
                    </a:path>
                  </a:pathLst>
                </a:custGeom>
                <a:gradFill>
                  <a:gsLst>
                    <a:gs pos="0">
                      <a:srgbClr val="E3E968"/>
                    </a:gs>
                    <a:gs pos="50000">
                      <a:srgbClr val="B9DC66"/>
                    </a:gs>
                    <a:gs pos="100000">
                      <a:srgbClr val="8FD065"/>
                    </a:gs>
                  </a:gsLst>
                  <a:lin ang="4078517" scaled="1"/>
                </a:gradFill>
                <a:ln w="7620" cap="flat">
                  <a:noFill/>
                  <a:prstDash val="solid"/>
                  <a:miter/>
                </a:ln>
              </p:spPr>
              <p:txBody>
                <a:bodyPr rtlCol="0" anchor="ctr"/>
                <a:lstStyle/>
                <a:p>
                  <a:endParaRPr lang="zh-CN" altLang="en-US"/>
                </a:p>
              </p:txBody>
            </p:sp>
            <p:sp>
              <p:nvSpPr>
                <p:cNvPr id="39" name="任意多边形: 形状 20">
                  <a:extLst>
                    <a:ext uri="{FF2B5EF4-FFF2-40B4-BE49-F238E27FC236}">
                      <a16:creationId xmlns:a16="http://schemas.microsoft.com/office/drawing/2014/main" id="{E98AB756-E4B7-8CCF-34E3-2D68045C64E7}"/>
                    </a:ext>
                  </a:extLst>
                </p:cNvPr>
                <p:cNvSpPr/>
                <p:nvPr/>
              </p:nvSpPr>
              <p:spPr>
                <a:xfrm>
                  <a:off x="8492947" y="2693060"/>
                  <a:ext cx="125881" cy="384131"/>
                </a:xfrm>
                <a:custGeom>
                  <a:avLst/>
                  <a:gdLst>
                    <a:gd name="connsiteX0" fmla="*/ 95554 w 125881"/>
                    <a:gd name="connsiteY0" fmla="*/ 384132 h 384131"/>
                    <a:gd name="connsiteX1" fmla="*/ 95174 w 125881"/>
                    <a:gd name="connsiteY1" fmla="*/ 379758 h 384131"/>
                    <a:gd name="connsiteX2" fmla="*/ 94031 w 125881"/>
                    <a:gd name="connsiteY2" fmla="*/ 367505 h 384131"/>
                    <a:gd name="connsiteX3" fmla="*/ 88696 w 125881"/>
                    <a:gd name="connsiteY3" fmla="*/ 323339 h 384131"/>
                    <a:gd name="connsiteX4" fmla="*/ 84200 w 125881"/>
                    <a:gd name="connsiteY4" fmla="*/ 293873 h 384131"/>
                    <a:gd name="connsiteX5" fmla="*/ 78562 w 125881"/>
                    <a:gd name="connsiteY5" fmla="*/ 261061 h 384131"/>
                    <a:gd name="connsiteX6" fmla="*/ 71551 w 125881"/>
                    <a:gd name="connsiteY6" fmla="*/ 226139 h 384131"/>
                    <a:gd name="connsiteX7" fmla="*/ 63322 w 125881"/>
                    <a:gd name="connsiteY7" fmla="*/ 190271 h 384131"/>
                    <a:gd name="connsiteX8" fmla="*/ 54178 w 125881"/>
                    <a:gd name="connsiteY8" fmla="*/ 154640 h 384131"/>
                    <a:gd name="connsiteX9" fmla="*/ 49377 w 125881"/>
                    <a:gd name="connsiteY9" fmla="*/ 137236 h 384131"/>
                    <a:gd name="connsiteX10" fmla="*/ 44195 w 125881"/>
                    <a:gd name="connsiteY10" fmla="*/ 120404 h 384131"/>
                    <a:gd name="connsiteX11" fmla="*/ 39166 w 125881"/>
                    <a:gd name="connsiteY11" fmla="*/ 104112 h 384131"/>
                    <a:gd name="connsiteX12" fmla="*/ 33832 w 125881"/>
                    <a:gd name="connsiteY12" fmla="*/ 88689 h 384131"/>
                    <a:gd name="connsiteX13" fmla="*/ 23774 w 125881"/>
                    <a:gd name="connsiteY13" fmla="*/ 60556 h 384131"/>
                    <a:gd name="connsiteX14" fmla="*/ 14630 w 125881"/>
                    <a:gd name="connsiteY14" fmla="*/ 36980 h 384131"/>
                    <a:gd name="connsiteX15" fmla="*/ 6781 w 125881"/>
                    <a:gd name="connsiteY15" fmla="*/ 19118 h 384131"/>
                    <a:gd name="connsiteX16" fmla="*/ 0 w 125881"/>
                    <a:gd name="connsiteY16" fmla="*/ 3536 h 384131"/>
                    <a:gd name="connsiteX17" fmla="*/ 7086 w 125881"/>
                    <a:gd name="connsiteY17" fmla="*/ 0 h 384131"/>
                    <a:gd name="connsiteX18" fmla="*/ 14859 w 125881"/>
                    <a:gd name="connsiteY18" fmla="*/ 15316 h 384131"/>
                    <a:gd name="connsiteX19" fmla="*/ 23774 w 125881"/>
                    <a:gd name="connsiteY19" fmla="*/ 32918 h 384131"/>
                    <a:gd name="connsiteX20" fmla="*/ 34290 w 125881"/>
                    <a:gd name="connsiteY20" fmla="*/ 56205 h 384131"/>
                    <a:gd name="connsiteX21" fmla="*/ 46177 w 125881"/>
                    <a:gd name="connsiteY21" fmla="*/ 84064 h 384131"/>
                    <a:gd name="connsiteX22" fmla="*/ 52425 w 125881"/>
                    <a:gd name="connsiteY22" fmla="*/ 99372 h 384131"/>
                    <a:gd name="connsiteX23" fmla="*/ 58445 w 125881"/>
                    <a:gd name="connsiteY23" fmla="*/ 115557 h 384131"/>
                    <a:gd name="connsiteX24" fmla="*/ 64617 w 125881"/>
                    <a:gd name="connsiteY24" fmla="*/ 132306 h 384131"/>
                    <a:gd name="connsiteX25" fmla="*/ 70485 w 125881"/>
                    <a:gd name="connsiteY25" fmla="*/ 149642 h 384131"/>
                    <a:gd name="connsiteX26" fmla="*/ 81839 w 125881"/>
                    <a:gd name="connsiteY26" fmla="*/ 185204 h 384131"/>
                    <a:gd name="connsiteX27" fmla="*/ 92278 w 125881"/>
                    <a:gd name="connsiteY27" fmla="*/ 221094 h 384131"/>
                    <a:gd name="connsiteX28" fmla="*/ 101345 w 125881"/>
                    <a:gd name="connsiteY28" fmla="*/ 256123 h 384131"/>
                    <a:gd name="connsiteX29" fmla="*/ 109042 w 125881"/>
                    <a:gd name="connsiteY29" fmla="*/ 289118 h 384131"/>
                    <a:gd name="connsiteX30" fmla="*/ 115290 w 125881"/>
                    <a:gd name="connsiteY30" fmla="*/ 318844 h 384131"/>
                    <a:gd name="connsiteX31" fmla="*/ 123291 w 125881"/>
                    <a:gd name="connsiteY31" fmla="*/ 363695 h 384131"/>
                    <a:gd name="connsiteX32" fmla="*/ 125272 w 125881"/>
                    <a:gd name="connsiteY32" fmla="*/ 376481 h 384131"/>
                    <a:gd name="connsiteX33" fmla="*/ 125882 w 125881"/>
                    <a:gd name="connsiteY33" fmla="*/ 380985 h 384131"/>
                    <a:gd name="connsiteX34" fmla="*/ 95554 w 125881"/>
                    <a:gd name="connsiteY34" fmla="*/ 384132 h 3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5881" h="384131">
                      <a:moveTo>
                        <a:pt x="95554" y="384132"/>
                      </a:moveTo>
                      <a:cubicBezTo>
                        <a:pt x="95554" y="384132"/>
                        <a:pt x="95402" y="382608"/>
                        <a:pt x="95174" y="379758"/>
                      </a:cubicBezTo>
                      <a:cubicBezTo>
                        <a:pt x="94945" y="376931"/>
                        <a:pt x="94564" y="372786"/>
                        <a:pt x="94031" y="367505"/>
                      </a:cubicBezTo>
                      <a:cubicBezTo>
                        <a:pt x="92964" y="356860"/>
                        <a:pt x="91287" y="341605"/>
                        <a:pt x="88696" y="323339"/>
                      </a:cubicBezTo>
                      <a:cubicBezTo>
                        <a:pt x="87477" y="314195"/>
                        <a:pt x="85953" y="304312"/>
                        <a:pt x="84200" y="293873"/>
                      </a:cubicBezTo>
                      <a:cubicBezTo>
                        <a:pt x="82677" y="283403"/>
                        <a:pt x="80543" y="272453"/>
                        <a:pt x="78562" y="261061"/>
                      </a:cubicBezTo>
                      <a:cubicBezTo>
                        <a:pt x="76275" y="249738"/>
                        <a:pt x="74142" y="237988"/>
                        <a:pt x="71551" y="226139"/>
                      </a:cubicBezTo>
                      <a:cubicBezTo>
                        <a:pt x="68884" y="214313"/>
                        <a:pt x="66446" y="202204"/>
                        <a:pt x="63322" y="190271"/>
                      </a:cubicBezTo>
                      <a:cubicBezTo>
                        <a:pt x="60426" y="178285"/>
                        <a:pt x="57454" y="166306"/>
                        <a:pt x="54178" y="154640"/>
                      </a:cubicBezTo>
                      <a:cubicBezTo>
                        <a:pt x="52501" y="148780"/>
                        <a:pt x="50901" y="142974"/>
                        <a:pt x="49377" y="137236"/>
                      </a:cubicBezTo>
                      <a:cubicBezTo>
                        <a:pt x="47625" y="131552"/>
                        <a:pt x="45872" y="125928"/>
                        <a:pt x="44195" y="120404"/>
                      </a:cubicBezTo>
                      <a:cubicBezTo>
                        <a:pt x="42443" y="114871"/>
                        <a:pt x="40767" y="109431"/>
                        <a:pt x="39166" y="104112"/>
                      </a:cubicBezTo>
                      <a:cubicBezTo>
                        <a:pt x="37337" y="98847"/>
                        <a:pt x="35585" y="93703"/>
                        <a:pt x="33832" y="88689"/>
                      </a:cubicBezTo>
                      <a:cubicBezTo>
                        <a:pt x="30404" y="78661"/>
                        <a:pt x="27203" y="69129"/>
                        <a:pt x="23774" y="60556"/>
                      </a:cubicBezTo>
                      <a:cubicBezTo>
                        <a:pt x="20421" y="51915"/>
                        <a:pt x="17297" y="43998"/>
                        <a:pt x="14630" y="36980"/>
                      </a:cubicBezTo>
                      <a:cubicBezTo>
                        <a:pt x="11582" y="30084"/>
                        <a:pt x="8991" y="24072"/>
                        <a:pt x="6781" y="19118"/>
                      </a:cubicBezTo>
                      <a:cubicBezTo>
                        <a:pt x="2514" y="9205"/>
                        <a:pt x="0" y="3536"/>
                        <a:pt x="0" y="3536"/>
                      </a:cubicBezTo>
                      <a:lnTo>
                        <a:pt x="7086" y="0"/>
                      </a:lnTo>
                      <a:cubicBezTo>
                        <a:pt x="7086" y="0"/>
                        <a:pt x="9905" y="5570"/>
                        <a:pt x="14859" y="15316"/>
                      </a:cubicBezTo>
                      <a:cubicBezTo>
                        <a:pt x="17297" y="20201"/>
                        <a:pt x="20269" y="26121"/>
                        <a:pt x="23774" y="32918"/>
                      </a:cubicBezTo>
                      <a:cubicBezTo>
                        <a:pt x="26898" y="39852"/>
                        <a:pt x="30480" y="47671"/>
                        <a:pt x="34290" y="56205"/>
                      </a:cubicBezTo>
                      <a:cubicBezTo>
                        <a:pt x="38328" y="64686"/>
                        <a:pt x="42062" y="74127"/>
                        <a:pt x="46177" y="84064"/>
                      </a:cubicBezTo>
                      <a:cubicBezTo>
                        <a:pt x="48158" y="89040"/>
                        <a:pt x="50292" y="94153"/>
                        <a:pt x="52425" y="99372"/>
                      </a:cubicBezTo>
                      <a:cubicBezTo>
                        <a:pt x="54406" y="104661"/>
                        <a:pt x="56387" y="110063"/>
                        <a:pt x="58445" y="115557"/>
                      </a:cubicBezTo>
                      <a:cubicBezTo>
                        <a:pt x="60426" y="121059"/>
                        <a:pt x="62560" y="126652"/>
                        <a:pt x="64617" y="132306"/>
                      </a:cubicBezTo>
                      <a:cubicBezTo>
                        <a:pt x="66599" y="138021"/>
                        <a:pt x="68504" y="143812"/>
                        <a:pt x="70485" y="149642"/>
                      </a:cubicBezTo>
                      <a:cubicBezTo>
                        <a:pt x="74523" y="161277"/>
                        <a:pt x="78257" y="173233"/>
                        <a:pt x="81839" y="185204"/>
                      </a:cubicBezTo>
                      <a:cubicBezTo>
                        <a:pt x="85725" y="197137"/>
                        <a:pt x="88849" y="209237"/>
                        <a:pt x="92278" y="221094"/>
                      </a:cubicBezTo>
                      <a:cubicBezTo>
                        <a:pt x="95554" y="232974"/>
                        <a:pt x="98450" y="244747"/>
                        <a:pt x="101345" y="256123"/>
                      </a:cubicBezTo>
                      <a:cubicBezTo>
                        <a:pt x="104012" y="267561"/>
                        <a:pt x="106832" y="278572"/>
                        <a:pt x="109042" y="289118"/>
                      </a:cubicBezTo>
                      <a:cubicBezTo>
                        <a:pt x="111328" y="299634"/>
                        <a:pt x="113461" y="309608"/>
                        <a:pt x="115290" y="318844"/>
                      </a:cubicBezTo>
                      <a:cubicBezTo>
                        <a:pt x="118948" y="337299"/>
                        <a:pt x="121615" y="352791"/>
                        <a:pt x="123291" y="363695"/>
                      </a:cubicBezTo>
                      <a:cubicBezTo>
                        <a:pt x="124129" y="369204"/>
                        <a:pt x="124815" y="373525"/>
                        <a:pt x="125272" y="376481"/>
                      </a:cubicBezTo>
                      <a:cubicBezTo>
                        <a:pt x="125654" y="379415"/>
                        <a:pt x="125882" y="380985"/>
                        <a:pt x="125882" y="380985"/>
                      </a:cubicBezTo>
                      <a:lnTo>
                        <a:pt x="95554" y="384132"/>
                      </a:lnTo>
                      <a:close/>
                    </a:path>
                  </a:pathLst>
                </a:custGeom>
                <a:solidFill>
                  <a:srgbClr val="579E36"/>
                </a:solidFill>
                <a:ln w="7620" cap="flat">
                  <a:noFill/>
                  <a:prstDash val="solid"/>
                  <a:miter/>
                </a:ln>
              </p:spPr>
              <p:txBody>
                <a:bodyPr rtlCol="0" anchor="ctr"/>
                <a:lstStyle/>
                <a:p>
                  <a:endParaRPr lang="zh-CN" altLang="en-US"/>
                </a:p>
              </p:txBody>
            </p:sp>
          </p:grpSp>
          <p:grpSp>
            <p:nvGrpSpPr>
              <p:cNvPr id="28" name="图形 2">
                <a:extLst>
                  <a:ext uri="{FF2B5EF4-FFF2-40B4-BE49-F238E27FC236}">
                    <a16:creationId xmlns:a16="http://schemas.microsoft.com/office/drawing/2014/main" id="{EF3DE21D-53B6-7721-963D-8D361BC6D628}"/>
                  </a:ext>
                </a:extLst>
              </p:cNvPr>
              <p:cNvGrpSpPr/>
              <p:nvPr/>
            </p:nvGrpSpPr>
            <p:grpSpPr>
              <a:xfrm>
                <a:off x="7942477" y="3873514"/>
                <a:ext cx="372847" cy="177962"/>
                <a:chOff x="7942477" y="3873514"/>
                <a:chExt cx="372847" cy="177962"/>
              </a:xfrm>
            </p:grpSpPr>
            <p:sp>
              <p:nvSpPr>
                <p:cNvPr id="36" name="任意多边形: 形状 17">
                  <a:extLst>
                    <a:ext uri="{FF2B5EF4-FFF2-40B4-BE49-F238E27FC236}">
                      <a16:creationId xmlns:a16="http://schemas.microsoft.com/office/drawing/2014/main" id="{4863BD7D-8939-9FDE-2EFC-A6BE15AAACE2}"/>
                    </a:ext>
                  </a:extLst>
                </p:cNvPr>
                <p:cNvSpPr/>
                <p:nvPr/>
              </p:nvSpPr>
              <p:spPr>
                <a:xfrm>
                  <a:off x="7942477" y="3873514"/>
                  <a:ext cx="305028" cy="177962"/>
                </a:xfrm>
                <a:custGeom>
                  <a:avLst/>
                  <a:gdLst>
                    <a:gd name="connsiteX0" fmla="*/ 305029 w 305028"/>
                    <a:gd name="connsiteY0" fmla="*/ 111730 h 177962"/>
                    <a:gd name="connsiteX1" fmla="*/ 252832 w 305028"/>
                    <a:gd name="connsiteY1" fmla="*/ 35561 h 177962"/>
                    <a:gd name="connsiteX2" fmla="*/ 0 w 305028"/>
                    <a:gd name="connsiteY2" fmla="*/ 61926 h 177962"/>
                    <a:gd name="connsiteX3" fmla="*/ 56617 w 305028"/>
                    <a:gd name="connsiteY3" fmla="*/ 118695 h 177962"/>
                    <a:gd name="connsiteX4" fmla="*/ 305029 w 305028"/>
                    <a:gd name="connsiteY4" fmla="*/ 111730 h 17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28" h="177962">
                      <a:moveTo>
                        <a:pt x="305029" y="111730"/>
                      </a:moveTo>
                      <a:cubicBezTo>
                        <a:pt x="305029" y="111730"/>
                        <a:pt x="294056" y="71649"/>
                        <a:pt x="252832" y="35561"/>
                      </a:cubicBezTo>
                      <a:cubicBezTo>
                        <a:pt x="146152" y="-57685"/>
                        <a:pt x="0" y="61926"/>
                        <a:pt x="0" y="61926"/>
                      </a:cubicBezTo>
                      <a:cubicBezTo>
                        <a:pt x="0" y="61926"/>
                        <a:pt x="24841" y="85457"/>
                        <a:pt x="56617" y="118695"/>
                      </a:cubicBezTo>
                      <a:cubicBezTo>
                        <a:pt x="118949" y="183884"/>
                        <a:pt x="234240" y="213137"/>
                        <a:pt x="305029" y="111730"/>
                      </a:cubicBezTo>
                      <a:close/>
                    </a:path>
                  </a:pathLst>
                </a:custGeom>
                <a:gradFill>
                  <a:gsLst>
                    <a:gs pos="0">
                      <a:srgbClr val="E3E968"/>
                    </a:gs>
                    <a:gs pos="50000">
                      <a:srgbClr val="B9DC66"/>
                    </a:gs>
                    <a:gs pos="100000">
                      <a:srgbClr val="8FD065"/>
                    </a:gs>
                  </a:gsLst>
                  <a:lin ang="521245" scaled="1"/>
                </a:gradFill>
                <a:ln w="7620" cap="flat">
                  <a:noFill/>
                  <a:prstDash val="solid"/>
                  <a:miter/>
                </a:ln>
              </p:spPr>
              <p:txBody>
                <a:bodyPr rtlCol="0" anchor="ctr"/>
                <a:lstStyle/>
                <a:p>
                  <a:endParaRPr lang="zh-CN" altLang="en-US"/>
                </a:p>
              </p:txBody>
            </p:sp>
            <p:sp>
              <p:nvSpPr>
                <p:cNvPr id="37" name="任意多边形: 形状 18">
                  <a:extLst>
                    <a:ext uri="{FF2B5EF4-FFF2-40B4-BE49-F238E27FC236}">
                      <a16:creationId xmlns:a16="http://schemas.microsoft.com/office/drawing/2014/main" id="{47092FC1-3CC4-5D9E-348C-F3E5FE8E3861}"/>
                    </a:ext>
                  </a:extLst>
                </p:cNvPr>
                <p:cNvSpPr/>
                <p:nvPr/>
              </p:nvSpPr>
              <p:spPr>
                <a:xfrm>
                  <a:off x="7979283" y="3929176"/>
                  <a:ext cx="336041" cy="98503"/>
                </a:xfrm>
                <a:custGeom>
                  <a:avLst/>
                  <a:gdLst>
                    <a:gd name="connsiteX0" fmla="*/ 322783 w 336041"/>
                    <a:gd name="connsiteY0" fmla="*/ 98504 h 98503"/>
                    <a:gd name="connsiteX1" fmla="*/ 319506 w 336041"/>
                    <a:gd name="connsiteY1" fmla="*/ 96820 h 98503"/>
                    <a:gd name="connsiteX2" fmla="*/ 310210 w 336041"/>
                    <a:gd name="connsiteY2" fmla="*/ 92255 h 98503"/>
                    <a:gd name="connsiteX3" fmla="*/ 275539 w 336041"/>
                    <a:gd name="connsiteY3" fmla="*/ 77015 h 98503"/>
                    <a:gd name="connsiteX4" fmla="*/ 225170 w 336041"/>
                    <a:gd name="connsiteY4" fmla="*/ 58072 h 98503"/>
                    <a:gd name="connsiteX5" fmla="*/ 196215 w 336041"/>
                    <a:gd name="connsiteY5" fmla="*/ 48600 h 98503"/>
                    <a:gd name="connsiteX6" fmla="*/ 166039 w 336041"/>
                    <a:gd name="connsiteY6" fmla="*/ 39708 h 98503"/>
                    <a:gd name="connsiteX7" fmla="*/ 105842 w 336041"/>
                    <a:gd name="connsiteY7" fmla="*/ 24895 h 98503"/>
                    <a:gd name="connsiteX8" fmla="*/ 77724 w 336041"/>
                    <a:gd name="connsiteY8" fmla="*/ 19332 h 98503"/>
                    <a:gd name="connsiteX9" fmla="*/ 52502 w 336041"/>
                    <a:gd name="connsiteY9" fmla="*/ 15011 h 98503"/>
                    <a:gd name="connsiteX10" fmla="*/ 31089 w 336041"/>
                    <a:gd name="connsiteY10" fmla="*/ 11742 h 98503"/>
                    <a:gd name="connsiteX11" fmla="*/ 14478 w 336041"/>
                    <a:gd name="connsiteY11" fmla="*/ 9677 h 98503"/>
                    <a:gd name="connsiteX12" fmla="*/ 0 w 336041"/>
                    <a:gd name="connsiteY12" fmla="*/ 7879 h 98503"/>
                    <a:gd name="connsiteX13" fmla="*/ 533 w 336041"/>
                    <a:gd name="connsiteY13" fmla="*/ 0 h 98503"/>
                    <a:gd name="connsiteX14" fmla="*/ 15240 w 336041"/>
                    <a:gd name="connsiteY14" fmla="*/ 846 h 98503"/>
                    <a:gd name="connsiteX15" fmla="*/ 32080 w 336041"/>
                    <a:gd name="connsiteY15" fmla="*/ 1813 h 98503"/>
                    <a:gd name="connsiteX16" fmla="*/ 53949 w 336041"/>
                    <a:gd name="connsiteY16" fmla="*/ 3673 h 98503"/>
                    <a:gd name="connsiteX17" fmla="*/ 79705 w 336041"/>
                    <a:gd name="connsiteY17" fmla="*/ 6340 h 98503"/>
                    <a:gd name="connsiteX18" fmla="*/ 108432 w 336041"/>
                    <a:gd name="connsiteY18" fmla="*/ 10081 h 98503"/>
                    <a:gd name="connsiteX19" fmla="*/ 170536 w 336041"/>
                    <a:gd name="connsiteY19" fmla="*/ 21054 h 98503"/>
                    <a:gd name="connsiteX20" fmla="*/ 201854 w 336041"/>
                    <a:gd name="connsiteY20" fmla="*/ 28064 h 98503"/>
                    <a:gd name="connsiteX21" fmla="*/ 232029 w 336041"/>
                    <a:gd name="connsiteY21" fmla="*/ 35761 h 98503"/>
                    <a:gd name="connsiteX22" fmla="*/ 284988 w 336041"/>
                    <a:gd name="connsiteY22" fmla="*/ 51755 h 98503"/>
                    <a:gd name="connsiteX23" fmla="*/ 321945 w 336041"/>
                    <a:gd name="connsiteY23" fmla="*/ 65189 h 98503"/>
                    <a:gd name="connsiteX24" fmla="*/ 332384 w 336041"/>
                    <a:gd name="connsiteY24" fmla="*/ 69479 h 98503"/>
                    <a:gd name="connsiteX25" fmla="*/ 336042 w 336041"/>
                    <a:gd name="connsiteY25" fmla="*/ 71056 h 98503"/>
                    <a:gd name="connsiteX26" fmla="*/ 322783 w 336041"/>
                    <a:gd name="connsiteY26" fmla="*/ 98504 h 9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6041" h="98503">
                      <a:moveTo>
                        <a:pt x="322783" y="98504"/>
                      </a:moveTo>
                      <a:cubicBezTo>
                        <a:pt x="322783" y="98504"/>
                        <a:pt x="321640" y="97917"/>
                        <a:pt x="319506" y="96820"/>
                      </a:cubicBezTo>
                      <a:cubicBezTo>
                        <a:pt x="317373" y="95768"/>
                        <a:pt x="314172" y="94221"/>
                        <a:pt x="310210" y="92255"/>
                      </a:cubicBezTo>
                      <a:cubicBezTo>
                        <a:pt x="301981" y="88407"/>
                        <a:pt x="290093" y="82951"/>
                        <a:pt x="275539" y="77015"/>
                      </a:cubicBezTo>
                      <a:cubicBezTo>
                        <a:pt x="260985" y="71064"/>
                        <a:pt x="243840" y="64427"/>
                        <a:pt x="225170" y="58072"/>
                      </a:cubicBezTo>
                      <a:cubicBezTo>
                        <a:pt x="215874" y="54795"/>
                        <a:pt x="206120" y="51648"/>
                        <a:pt x="196215" y="48600"/>
                      </a:cubicBezTo>
                      <a:cubicBezTo>
                        <a:pt x="186385" y="45369"/>
                        <a:pt x="176174" y="42657"/>
                        <a:pt x="166039" y="39708"/>
                      </a:cubicBezTo>
                      <a:cubicBezTo>
                        <a:pt x="145694" y="34046"/>
                        <a:pt x="125196" y="29101"/>
                        <a:pt x="105842" y="24895"/>
                      </a:cubicBezTo>
                      <a:cubicBezTo>
                        <a:pt x="96164" y="22738"/>
                        <a:pt x="86716" y="21122"/>
                        <a:pt x="77724" y="19332"/>
                      </a:cubicBezTo>
                      <a:cubicBezTo>
                        <a:pt x="68884" y="17480"/>
                        <a:pt x="60350" y="16307"/>
                        <a:pt x="52502" y="15011"/>
                      </a:cubicBezTo>
                      <a:cubicBezTo>
                        <a:pt x="44653" y="13830"/>
                        <a:pt x="37490" y="12459"/>
                        <a:pt x="31089" y="11742"/>
                      </a:cubicBezTo>
                      <a:cubicBezTo>
                        <a:pt x="24689" y="10950"/>
                        <a:pt x="19050" y="10249"/>
                        <a:pt x="14478" y="9677"/>
                      </a:cubicBezTo>
                      <a:cubicBezTo>
                        <a:pt x="5257" y="8534"/>
                        <a:pt x="0" y="7879"/>
                        <a:pt x="0" y="7879"/>
                      </a:cubicBezTo>
                      <a:lnTo>
                        <a:pt x="533" y="0"/>
                      </a:lnTo>
                      <a:cubicBezTo>
                        <a:pt x="533" y="0"/>
                        <a:pt x="5868" y="305"/>
                        <a:pt x="15240" y="846"/>
                      </a:cubicBezTo>
                      <a:cubicBezTo>
                        <a:pt x="19888" y="1112"/>
                        <a:pt x="25603" y="1440"/>
                        <a:pt x="32080" y="1813"/>
                      </a:cubicBezTo>
                      <a:cubicBezTo>
                        <a:pt x="38633" y="2111"/>
                        <a:pt x="45949" y="3002"/>
                        <a:pt x="53949" y="3673"/>
                      </a:cubicBezTo>
                      <a:cubicBezTo>
                        <a:pt x="61951" y="4450"/>
                        <a:pt x="70638" y="5075"/>
                        <a:pt x="79705" y="6340"/>
                      </a:cubicBezTo>
                      <a:cubicBezTo>
                        <a:pt x="88849" y="7544"/>
                        <a:pt x="98526" y="8557"/>
                        <a:pt x="108432" y="10081"/>
                      </a:cubicBezTo>
                      <a:cubicBezTo>
                        <a:pt x="128321" y="13038"/>
                        <a:pt x="149504" y="16672"/>
                        <a:pt x="170536" y="21054"/>
                      </a:cubicBezTo>
                      <a:cubicBezTo>
                        <a:pt x="181051" y="23363"/>
                        <a:pt x="191643" y="25443"/>
                        <a:pt x="201854" y="28064"/>
                      </a:cubicBezTo>
                      <a:cubicBezTo>
                        <a:pt x="212141" y="30495"/>
                        <a:pt x="222275" y="33055"/>
                        <a:pt x="232029" y="35761"/>
                      </a:cubicBezTo>
                      <a:cubicBezTo>
                        <a:pt x="251536" y="40988"/>
                        <a:pt x="269596" y="46619"/>
                        <a:pt x="284988" y="51755"/>
                      </a:cubicBezTo>
                      <a:cubicBezTo>
                        <a:pt x="300380" y="56876"/>
                        <a:pt x="313029" y="61722"/>
                        <a:pt x="321945" y="65189"/>
                      </a:cubicBezTo>
                      <a:cubicBezTo>
                        <a:pt x="326441" y="67041"/>
                        <a:pt x="329945" y="68488"/>
                        <a:pt x="332384" y="69479"/>
                      </a:cubicBezTo>
                      <a:cubicBezTo>
                        <a:pt x="334746" y="70508"/>
                        <a:pt x="336042" y="71056"/>
                        <a:pt x="336042" y="71056"/>
                      </a:cubicBezTo>
                      <a:lnTo>
                        <a:pt x="322783" y="98504"/>
                      </a:lnTo>
                      <a:close/>
                    </a:path>
                  </a:pathLst>
                </a:custGeom>
                <a:solidFill>
                  <a:srgbClr val="579E36"/>
                </a:solidFill>
                <a:ln w="7620" cap="flat">
                  <a:noFill/>
                  <a:prstDash val="solid"/>
                  <a:miter/>
                </a:ln>
              </p:spPr>
              <p:txBody>
                <a:bodyPr rtlCol="0" anchor="ctr"/>
                <a:lstStyle/>
                <a:p>
                  <a:endParaRPr lang="zh-CN" altLang="en-US"/>
                </a:p>
              </p:txBody>
            </p:sp>
          </p:grpSp>
          <p:sp>
            <p:nvSpPr>
              <p:cNvPr id="29" name="任意多边形: 形状 10">
                <a:extLst>
                  <a:ext uri="{FF2B5EF4-FFF2-40B4-BE49-F238E27FC236}">
                    <a16:creationId xmlns:a16="http://schemas.microsoft.com/office/drawing/2014/main" id="{4A3139CE-8D2E-4CBC-B34E-D7498E41F347}"/>
                  </a:ext>
                </a:extLst>
              </p:cNvPr>
              <p:cNvSpPr/>
              <p:nvPr/>
            </p:nvSpPr>
            <p:spPr>
              <a:xfrm>
                <a:off x="8756218" y="2783700"/>
                <a:ext cx="228600" cy="2781002"/>
              </a:xfrm>
              <a:custGeom>
                <a:avLst/>
                <a:gdLst>
                  <a:gd name="connsiteX0" fmla="*/ 161163 w 228600"/>
                  <a:gd name="connsiteY0" fmla="*/ 0 h 2781002"/>
                  <a:gd name="connsiteX1" fmla="*/ 228600 w 228600"/>
                  <a:gd name="connsiteY1" fmla="*/ 2781003 h 2781002"/>
                  <a:gd name="connsiteX2" fmla="*/ 0 w 228600"/>
                  <a:gd name="connsiteY2" fmla="*/ 2781003 h 2781002"/>
                  <a:gd name="connsiteX3" fmla="*/ 67361 w 228600"/>
                  <a:gd name="connsiteY3" fmla="*/ 0 h 2781002"/>
                </a:gdLst>
                <a:ahLst/>
                <a:cxnLst>
                  <a:cxn ang="0">
                    <a:pos x="connsiteX0" y="connsiteY0"/>
                  </a:cxn>
                  <a:cxn ang="0">
                    <a:pos x="connsiteX1" y="connsiteY1"/>
                  </a:cxn>
                  <a:cxn ang="0">
                    <a:pos x="connsiteX2" y="connsiteY2"/>
                  </a:cxn>
                  <a:cxn ang="0">
                    <a:pos x="connsiteX3" y="connsiteY3"/>
                  </a:cxn>
                </a:cxnLst>
                <a:rect l="l" t="t" r="r" b="b"/>
                <a:pathLst>
                  <a:path w="228600" h="2781002">
                    <a:moveTo>
                      <a:pt x="161163" y="0"/>
                    </a:moveTo>
                    <a:lnTo>
                      <a:pt x="228600" y="2781003"/>
                    </a:lnTo>
                    <a:lnTo>
                      <a:pt x="0" y="2781003"/>
                    </a:lnTo>
                    <a:lnTo>
                      <a:pt x="67361" y="0"/>
                    </a:lnTo>
                    <a:close/>
                  </a:path>
                </a:pathLst>
              </a:custGeom>
              <a:gradFill>
                <a:gsLst>
                  <a:gs pos="0">
                    <a:srgbClr val="DC8E4A"/>
                  </a:gs>
                  <a:gs pos="50000">
                    <a:srgbClr val="A36328"/>
                  </a:gs>
                  <a:gs pos="100000">
                    <a:srgbClr val="6A3906"/>
                  </a:gs>
                </a:gsLst>
                <a:lin ang="5400000" scaled="1"/>
              </a:gradFill>
              <a:ln w="7620" cap="flat">
                <a:noFill/>
                <a:prstDash val="solid"/>
                <a:miter/>
              </a:ln>
            </p:spPr>
            <p:txBody>
              <a:bodyPr rtlCol="0" anchor="ctr"/>
              <a:lstStyle/>
              <a:p>
                <a:endParaRPr lang="zh-CN" altLang="en-US"/>
              </a:p>
            </p:txBody>
          </p:sp>
          <p:sp>
            <p:nvSpPr>
              <p:cNvPr id="30" name="任意多边形: 形状 11">
                <a:extLst>
                  <a:ext uri="{FF2B5EF4-FFF2-40B4-BE49-F238E27FC236}">
                    <a16:creationId xmlns:a16="http://schemas.microsoft.com/office/drawing/2014/main" id="{4607BB2B-553C-2F67-67A0-192EF1FFC23C}"/>
                  </a:ext>
                </a:extLst>
              </p:cNvPr>
              <p:cNvSpPr/>
              <p:nvPr/>
            </p:nvSpPr>
            <p:spPr>
              <a:xfrm>
                <a:off x="8491423" y="2962747"/>
                <a:ext cx="413918" cy="484365"/>
              </a:xfrm>
              <a:custGeom>
                <a:avLst/>
                <a:gdLst>
                  <a:gd name="connsiteX0" fmla="*/ 33910 w 413918"/>
                  <a:gd name="connsiteY0" fmla="*/ 0 h 484365"/>
                  <a:gd name="connsiteX1" fmla="*/ 413919 w 413918"/>
                  <a:gd name="connsiteY1" fmla="*/ 417027 h 484365"/>
                  <a:gd name="connsiteX2" fmla="*/ 331241 w 413918"/>
                  <a:gd name="connsiteY2" fmla="*/ 484365 h 484365"/>
                  <a:gd name="connsiteX3" fmla="*/ 0 w 413918"/>
                  <a:gd name="connsiteY3" fmla="*/ 27630 h 484365"/>
                </a:gdLst>
                <a:ahLst/>
                <a:cxnLst>
                  <a:cxn ang="0">
                    <a:pos x="connsiteX0" y="connsiteY0"/>
                  </a:cxn>
                  <a:cxn ang="0">
                    <a:pos x="connsiteX1" y="connsiteY1"/>
                  </a:cxn>
                  <a:cxn ang="0">
                    <a:pos x="connsiteX2" y="connsiteY2"/>
                  </a:cxn>
                  <a:cxn ang="0">
                    <a:pos x="connsiteX3" y="connsiteY3"/>
                  </a:cxn>
                </a:cxnLst>
                <a:rect l="l" t="t" r="r" b="b"/>
                <a:pathLst>
                  <a:path w="413918" h="484365">
                    <a:moveTo>
                      <a:pt x="33910" y="0"/>
                    </a:moveTo>
                    <a:lnTo>
                      <a:pt x="413919" y="417027"/>
                    </a:lnTo>
                    <a:lnTo>
                      <a:pt x="331241" y="484365"/>
                    </a:lnTo>
                    <a:lnTo>
                      <a:pt x="0" y="27630"/>
                    </a:lnTo>
                    <a:close/>
                  </a:path>
                </a:pathLst>
              </a:custGeom>
              <a:gradFill>
                <a:gsLst>
                  <a:gs pos="0">
                    <a:srgbClr val="DC8E4A"/>
                  </a:gs>
                  <a:gs pos="50000">
                    <a:srgbClr val="A36328"/>
                  </a:gs>
                  <a:gs pos="100000">
                    <a:srgbClr val="6A3906"/>
                  </a:gs>
                </a:gsLst>
                <a:lin ang="5400000" scaled="1"/>
              </a:gradFill>
              <a:ln w="7620" cap="flat">
                <a:noFill/>
                <a:prstDash val="solid"/>
                <a:miter/>
              </a:ln>
            </p:spPr>
            <p:txBody>
              <a:bodyPr rtlCol="0" anchor="ctr"/>
              <a:lstStyle/>
              <a:p>
                <a:endParaRPr lang="zh-CN" altLang="en-US"/>
              </a:p>
            </p:txBody>
          </p:sp>
          <p:sp>
            <p:nvSpPr>
              <p:cNvPr id="31" name="任意多边形: 形状 12">
                <a:extLst>
                  <a:ext uri="{FF2B5EF4-FFF2-40B4-BE49-F238E27FC236}">
                    <a16:creationId xmlns:a16="http://schemas.microsoft.com/office/drawing/2014/main" id="{20933D27-EAFC-088B-1681-4783CC8035EA}"/>
                  </a:ext>
                </a:extLst>
              </p:cNvPr>
              <p:cNvSpPr/>
              <p:nvPr/>
            </p:nvSpPr>
            <p:spPr>
              <a:xfrm>
                <a:off x="8262366" y="3953918"/>
                <a:ext cx="639013" cy="807522"/>
              </a:xfrm>
              <a:custGeom>
                <a:avLst/>
                <a:gdLst>
                  <a:gd name="connsiteX0" fmla="*/ 34823 w 639013"/>
                  <a:gd name="connsiteY0" fmla="*/ 0 h 807522"/>
                  <a:gd name="connsiteX1" fmla="*/ 639013 w 639013"/>
                  <a:gd name="connsiteY1" fmla="*/ 742973 h 807522"/>
                  <a:gd name="connsiteX2" fmla="*/ 554126 w 639013"/>
                  <a:gd name="connsiteY2" fmla="*/ 807522 h 807522"/>
                  <a:gd name="connsiteX3" fmla="*/ 0 w 639013"/>
                  <a:gd name="connsiteY3" fmla="*/ 26487 h 807522"/>
                </a:gdLst>
                <a:ahLst/>
                <a:cxnLst>
                  <a:cxn ang="0">
                    <a:pos x="connsiteX0" y="connsiteY0"/>
                  </a:cxn>
                  <a:cxn ang="0">
                    <a:pos x="connsiteX1" y="connsiteY1"/>
                  </a:cxn>
                  <a:cxn ang="0">
                    <a:pos x="connsiteX2" y="connsiteY2"/>
                  </a:cxn>
                  <a:cxn ang="0">
                    <a:pos x="connsiteX3" y="connsiteY3"/>
                  </a:cxn>
                </a:cxnLst>
                <a:rect l="l" t="t" r="r" b="b"/>
                <a:pathLst>
                  <a:path w="639013" h="807522">
                    <a:moveTo>
                      <a:pt x="34823" y="0"/>
                    </a:moveTo>
                    <a:lnTo>
                      <a:pt x="639013" y="742973"/>
                    </a:lnTo>
                    <a:lnTo>
                      <a:pt x="554126" y="807522"/>
                    </a:lnTo>
                    <a:lnTo>
                      <a:pt x="0" y="26487"/>
                    </a:lnTo>
                    <a:close/>
                  </a:path>
                </a:pathLst>
              </a:custGeom>
              <a:gradFill>
                <a:gsLst>
                  <a:gs pos="0">
                    <a:srgbClr val="DC8E4A"/>
                  </a:gs>
                  <a:gs pos="50000">
                    <a:srgbClr val="A36328"/>
                  </a:gs>
                  <a:gs pos="100000">
                    <a:srgbClr val="6A3906"/>
                  </a:gs>
                </a:gsLst>
                <a:lin ang="5400000" scaled="1"/>
              </a:gradFill>
              <a:ln w="7620" cap="flat">
                <a:noFill/>
                <a:prstDash val="solid"/>
                <a:miter/>
              </a:ln>
            </p:spPr>
            <p:txBody>
              <a:bodyPr rtlCol="0" anchor="ctr"/>
              <a:lstStyle/>
              <a:p>
                <a:endParaRPr lang="zh-CN" altLang="en-US"/>
              </a:p>
            </p:txBody>
          </p:sp>
          <p:grpSp>
            <p:nvGrpSpPr>
              <p:cNvPr id="32" name="图形 2">
                <a:extLst>
                  <a:ext uri="{FF2B5EF4-FFF2-40B4-BE49-F238E27FC236}">
                    <a16:creationId xmlns:a16="http://schemas.microsoft.com/office/drawing/2014/main" id="{271A4B1F-5B3C-D5EE-43E7-9CB24F0A4642}"/>
                  </a:ext>
                </a:extLst>
              </p:cNvPr>
              <p:cNvGrpSpPr/>
              <p:nvPr/>
            </p:nvGrpSpPr>
            <p:grpSpPr>
              <a:xfrm>
                <a:off x="8889468" y="3094885"/>
                <a:ext cx="340714" cy="543923"/>
                <a:chOff x="8889468" y="3094885"/>
                <a:chExt cx="340714" cy="543923"/>
              </a:xfrm>
            </p:grpSpPr>
            <p:sp>
              <p:nvSpPr>
                <p:cNvPr id="34" name="任意多边形: 形状 15">
                  <a:extLst>
                    <a:ext uri="{FF2B5EF4-FFF2-40B4-BE49-F238E27FC236}">
                      <a16:creationId xmlns:a16="http://schemas.microsoft.com/office/drawing/2014/main" id="{A33D28C0-4AC6-0F50-BB8A-66D78038951E}"/>
                    </a:ext>
                  </a:extLst>
                </p:cNvPr>
                <p:cNvSpPr/>
                <p:nvPr/>
              </p:nvSpPr>
              <p:spPr>
                <a:xfrm>
                  <a:off x="8889468" y="3094885"/>
                  <a:ext cx="323809" cy="433792"/>
                </a:xfrm>
                <a:custGeom>
                  <a:avLst/>
                  <a:gdLst>
                    <a:gd name="connsiteX0" fmla="*/ 288974 w 323809"/>
                    <a:gd name="connsiteY0" fmla="*/ 430987 h 433792"/>
                    <a:gd name="connsiteX1" fmla="*/ 323721 w 323809"/>
                    <a:gd name="connsiteY1" fmla="*/ 281041 h 433792"/>
                    <a:gd name="connsiteX2" fmla="*/ 6653 w 323809"/>
                    <a:gd name="connsiteY2" fmla="*/ 0 h 433792"/>
                    <a:gd name="connsiteX3" fmla="*/ 709 w 323809"/>
                    <a:gd name="connsiteY3" fmla="*/ 133525 h 433792"/>
                    <a:gd name="connsiteX4" fmla="*/ 288974 w 323809"/>
                    <a:gd name="connsiteY4" fmla="*/ 430987 h 43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09" h="433792">
                      <a:moveTo>
                        <a:pt x="288974" y="430987"/>
                      </a:moveTo>
                      <a:cubicBezTo>
                        <a:pt x="288974" y="430987"/>
                        <a:pt x="325855" y="372382"/>
                        <a:pt x="323721" y="281041"/>
                      </a:cubicBezTo>
                      <a:cubicBezTo>
                        <a:pt x="318311" y="45019"/>
                        <a:pt x="6653" y="0"/>
                        <a:pt x="6653" y="0"/>
                      </a:cubicBezTo>
                      <a:cubicBezTo>
                        <a:pt x="6653" y="0"/>
                        <a:pt x="5738" y="57043"/>
                        <a:pt x="709" y="133525"/>
                      </a:cubicBezTo>
                      <a:cubicBezTo>
                        <a:pt x="-9197" y="283540"/>
                        <a:pt x="84605" y="458091"/>
                        <a:pt x="288974" y="430987"/>
                      </a:cubicBezTo>
                      <a:close/>
                    </a:path>
                  </a:pathLst>
                </a:custGeom>
                <a:gradFill>
                  <a:gsLst>
                    <a:gs pos="0">
                      <a:srgbClr val="E3E968"/>
                    </a:gs>
                    <a:gs pos="50000">
                      <a:srgbClr val="B9DC66"/>
                    </a:gs>
                    <a:gs pos="100000">
                      <a:srgbClr val="8FD065"/>
                    </a:gs>
                  </a:gsLst>
                  <a:lin ang="3371858" scaled="1"/>
                </a:gradFill>
                <a:ln w="7620" cap="flat">
                  <a:noFill/>
                  <a:prstDash val="solid"/>
                  <a:miter/>
                </a:ln>
              </p:spPr>
              <p:txBody>
                <a:bodyPr rtlCol="0" anchor="ctr"/>
                <a:lstStyle/>
                <a:p>
                  <a:endParaRPr lang="zh-CN" altLang="en-US"/>
                </a:p>
              </p:txBody>
            </p:sp>
            <p:sp>
              <p:nvSpPr>
                <p:cNvPr id="35" name="任意多边形: 形状 16">
                  <a:extLst>
                    <a:ext uri="{FF2B5EF4-FFF2-40B4-BE49-F238E27FC236}">
                      <a16:creationId xmlns:a16="http://schemas.microsoft.com/office/drawing/2014/main" id="{D5606728-DE2C-3E2D-C507-6E28122DD3A3}"/>
                    </a:ext>
                  </a:extLst>
                </p:cNvPr>
                <p:cNvSpPr/>
                <p:nvPr/>
              </p:nvSpPr>
              <p:spPr>
                <a:xfrm>
                  <a:off x="8936887" y="3134799"/>
                  <a:ext cx="293294" cy="504009"/>
                </a:xfrm>
                <a:custGeom>
                  <a:avLst/>
                  <a:gdLst>
                    <a:gd name="connsiteX0" fmla="*/ 256871 w 293294"/>
                    <a:gd name="connsiteY0" fmla="*/ 504010 h 504009"/>
                    <a:gd name="connsiteX1" fmla="*/ 255118 w 293294"/>
                    <a:gd name="connsiteY1" fmla="*/ 498058 h 504009"/>
                    <a:gd name="connsiteX2" fmla="*/ 250089 w 293294"/>
                    <a:gd name="connsiteY2" fmla="*/ 481356 h 504009"/>
                    <a:gd name="connsiteX3" fmla="*/ 241402 w 293294"/>
                    <a:gd name="connsiteY3" fmla="*/ 455234 h 504009"/>
                    <a:gd name="connsiteX4" fmla="*/ 229210 w 293294"/>
                    <a:gd name="connsiteY4" fmla="*/ 421523 h 504009"/>
                    <a:gd name="connsiteX5" fmla="*/ 213665 w 293294"/>
                    <a:gd name="connsiteY5" fmla="*/ 381960 h 504009"/>
                    <a:gd name="connsiteX6" fmla="*/ 194996 w 293294"/>
                    <a:gd name="connsiteY6" fmla="*/ 338298 h 504009"/>
                    <a:gd name="connsiteX7" fmla="*/ 184710 w 293294"/>
                    <a:gd name="connsiteY7" fmla="*/ 315377 h 504009"/>
                    <a:gd name="connsiteX8" fmla="*/ 173584 w 293294"/>
                    <a:gd name="connsiteY8" fmla="*/ 292143 h 504009"/>
                    <a:gd name="connsiteX9" fmla="*/ 150115 w 293294"/>
                    <a:gd name="connsiteY9" fmla="*/ 245120 h 504009"/>
                    <a:gd name="connsiteX10" fmla="*/ 125121 w 293294"/>
                    <a:gd name="connsiteY10" fmla="*/ 198798 h 504009"/>
                    <a:gd name="connsiteX11" fmla="*/ 99594 w 293294"/>
                    <a:gd name="connsiteY11" fmla="*/ 154663 h 504009"/>
                    <a:gd name="connsiteX12" fmla="*/ 74448 w 293294"/>
                    <a:gd name="connsiteY12" fmla="*/ 114087 h 504009"/>
                    <a:gd name="connsiteX13" fmla="*/ 51055 w 293294"/>
                    <a:gd name="connsiteY13" fmla="*/ 78326 h 504009"/>
                    <a:gd name="connsiteX14" fmla="*/ 30633 w 293294"/>
                    <a:gd name="connsiteY14" fmla="*/ 48440 h 504009"/>
                    <a:gd name="connsiteX15" fmla="*/ 14249 w 293294"/>
                    <a:gd name="connsiteY15" fmla="*/ 25840 h 504009"/>
                    <a:gd name="connsiteX16" fmla="*/ 0 w 293294"/>
                    <a:gd name="connsiteY16" fmla="*/ 6127 h 504009"/>
                    <a:gd name="connsiteX17" fmla="*/ 7773 w 293294"/>
                    <a:gd name="connsiteY17" fmla="*/ 0 h 504009"/>
                    <a:gd name="connsiteX18" fmla="*/ 23089 w 293294"/>
                    <a:gd name="connsiteY18" fmla="*/ 19088 h 504009"/>
                    <a:gd name="connsiteX19" fmla="*/ 40691 w 293294"/>
                    <a:gd name="connsiteY19" fmla="*/ 41011 h 504009"/>
                    <a:gd name="connsiteX20" fmla="*/ 62713 w 293294"/>
                    <a:gd name="connsiteY20" fmla="*/ 70066 h 504009"/>
                    <a:gd name="connsiteX21" fmla="*/ 88088 w 293294"/>
                    <a:gd name="connsiteY21" fmla="*/ 104935 h 504009"/>
                    <a:gd name="connsiteX22" fmla="*/ 115519 w 293294"/>
                    <a:gd name="connsiteY22" fmla="*/ 144612 h 504009"/>
                    <a:gd name="connsiteX23" fmla="*/ 143485 w 293294"/>
                    <a:gd name="connsiteY23" fmla="*/ 187925 h 504009"/>
                    <a:gd name="connsiteX24" fmla="*/ 171070 w 293294"/>
                    <a:gd name="connsiteY24" fmla="*/ 233538 h 504009"/>
                    <a:gd name="connsiteX25" fmla="*/ 197282 w 293294"/>
                    <a:gd name="connsiteY25" fmla="*/ 280005 h 504009"/>
                    <a:gd name="connsiteX26" fmla="*/ 209703 w 293294"/>
                    <a:gd name="connsiteY26" fmla="*/ 303032 h 504009"/>
                    <a:gd name="connsiteX27" fmla="*/ 221285 w 293294"/>
                    <a:gd name="connsiteY27" fmla="*/ 325793 h 504009"/>
                    <a:gd name="connsiteX28" fmla="*/ 242545 w 293294"/>
                    <a:gd name="connsiteY28" fmla="*/ 369280 h 504009"/>
                    <a:gd name="connsiteX29" fmla="*/ 260452 w 293294"/>
                    <a:gd name="connsiteY29" fmla="*/ 408882 h 504009"/>
                    <a:gd name="connsiteX30" fmla="*/ 274625 w 293294"/>
                    <a:gd name="connsiteY30" fmla="*/ 442829 h 504009"/>
                    <a:gd name="connsiteX31" fmla="*/ 284988 w 293294"/>
                    <a:gd name="connsiteY31" fmla="*/ 469362 h 504009"/>
                    <a:gd name="connsiteX32" fmla="*/ 291237 w 293294"/>
                    <a:gd name="connsiteY32" fmla="*/ 486865 h 504009"/>
                    <a:gd name="connsiteX33" fmla="*/ 293295 w 293294"/>
                    <a:gd name="connsiteY33" fmla="*/ 493083 h 504009"/>
                    <a:gd name="connsiteX34" fmla="*/ 256871 w 293294"/>
                    <a:gd name="connsiteY34" fmla="*/ 504010 h 50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294" h="504009">
                      <a:moveTo>
                        <a:pt x="256871" y="504010"/>
                      </a:moveTo>
                      <a:cubicBezTo>
                        <a:pt x="256871" y="504010"/>
                        <a:pt x="256261" y="501937"/>
                        <a:pt x="255118" y="498058"/>
                      </a:cubicBezTo>
                      <a:cubicBezTo>
                        <a:pt x="253975" y="494203"/>
                        <a:pt x="252299" y="488549"/>
                        <a:pt x="250089" y="481356"/>
                      </a:cubicBezTo>
                      <a:cubicBezTo>
                        <a:pt x="247726" y="474124"/>
                        <a:pt x="244983" y="465285"/>
                        <a:pt x="241402" y="455234"/>
                      </a:cubicBezTo>
                      <a:cubicBezTo>
                        <a:pt x="237973" y="445145"/>
                        <a:pt x="233858" y="433837"/>
                        <a:pt x="229210" y="421523"/>
                      </a:cubicBezTo>
                      <a:cubicBezTo>
                        <a:pt x="224638" y="409202"/>
                        <a:pt x="219304" y="395966"/>
                        <a:pt x="213665" y="381960"/>
                      </a:cubicBezTo>
                      <a:cubicBezTo>
                        <a:pt x="207798" y="368069"/>
                        <a:pt x="201855" y="353278"/>
                        <a:pt x="194996" y="338298"/>
                      </a:cubicBezTo>
                      <a:cubicBezTo>
                        <a:pt x="191567" y="330777"/>
                        <a:pt x="188138" y="323126"/>
                        <a:pt x="184710" y="315377"/>
                      </a:cubicBezTo>
                      <a:cubicBezTo>
                        <a:pt x="180975" y="307711"/>
                        <a:pt x="177318" y="299961"/>
                        <a:pt x="173584" y="292143"/>
                      </a:cubicBezTo>
                      <a:cubicBezTo>
                        <a:pt x="166269" y="276408"/>
                        <a:pt x="158040" y="260863"/>
                        <a:pt x="150115" y="245120"/>
                      </a:cubicBezTo>
                      <a:cubicBezTo>
                        <a:pt x="142113" y="229393"/>
                        <a:pt x="133350" y="214107"/>
                        <a:pt x="125121" y="198798"/>
                      </a:cubicBezTo>
                      <a:cubicBezTo>
                        <a:pt x="116739" y="183619"/>
                        <a:pt x="107899" y="168996"/>
                        <a:pt x="99594" y="154663"/>
                      </a:cubicBezTo>
                      <a:cubicBezTo>
                        <a:pt x="91212" y="140391"/>
                        <a:pt x="82449" y="127010"/>
                        <a:pt x="74448" y="114087"/>
                      </a:cubicBezTo>
                      <a:cubicBezTo>
                        <a:pt x="66600" y="101095"/>
                        <a:pt x="58369" y="89360"/>
                        <a:pt x="51055" y="78326"/>
                      </a:cubicBezTo>
                      <a:cubicBezTo>
                        <a:pt x="43511" y="67391"/>
                        <a:pt x="37034" y="57089"/>
                        <a:pt x="30633" y="48440"/>
                      </a:cubicBezTo>
                      <a:cubicBezTo>
                        <a:pt x="24308" y="39708"/>
                        <a:pt x="18822" y="32103"/>
                        <a:pt x="14249" y="25840"/>
                      </a:cubicBezTo>
                      <a:cubicBezTo>
                        <a:pt x="5182" y="13297"/>
                        <a:pt x="0" y="6127"/>
                        <a:pt x="0" y="6127"/>
                      </a:cubicBezTo>
                      <a:lnTo>
                        <a:pt x="7773" y="0"/>
                      </a:lnTo>
                      <a:cubicBezTo>
                        <a:pt x="7773" y="0"/>
                        <a:pt x="13335" y="6942"/>
                        <a:pt x="23089" y="19088"/>
                      </a:cubicBezTo>
                      <a:cubicBezTo>
                        <a:pt x="27966" y="25169"/>
                        <a:pt x="33910" y="32545"/>
                        <a:pt x="40691" y="41011"/>
                      </a:cubicBezTo>
                      <a:cubicBezTo>
                        <a:pt x="47550" y="49400"/>
                        <a:pt x="54559" y="59428"/>
                        <a:pt x="62713" y="70066"/>
                      </a:cubicBezTo>
                      <a:cubicBezTo>
                        <a:pt x="70638" y="80810"/>
                        <a:pt x="79553" y="92248"/>
                        <a:pt x="88088" y="104935"/>
                      </a:cubicBezTo>
                      <a:cubicBezTo>
                        <a:pt x="96775" y="117554"/>
                        <a:pt x="106300" y="130637"/>
                        <a:pt x="115519" y="144612"/>
                      </a:cubicBezTo>
                      <a:cubicBezTo>
                        <a:pt x="124588" y="158664"/>
                        <a:pt x="134264" y="173005"/>
                        <a:pt x="143485" y="187925"/>
                      </a:cubicBezTo>
                      <a:cubicBezTo>
                        <a:pt x="152553" y="202974"/>
                        <a:pt x="162230" y="218016"/>
                        <a:pt x="171070" y="233538"/>
                      </a:cubicBezTo>
                      <a:cubicBezTo>
                        <a:pt x="179909" y="249067"/>
                        <a:pt x="189053" y="264422"/>
                        <a:pt x="197282" y="280005"/>
                      </a:cubicBezTo>
                      <a:cubicBezTo>
                        <a:pt x="201473" y="287754"/>
                        <a:pt x="205588" y="295435"/>
                        <a:pt x="209703" y="303032"/>
                      </a:cubicBezTo>
                      <a:cubicBezTo>
                        <a:pt x="213589" y="310721"/>
                        <a:pt x="217475" y="318318"/>
                        <a:pt x="221285" y="325793"/>
                      </a:cubicBezTo>
                      <a:cubicBezTo>
                        <a:pt x="229058" y="340675"/>
                        <a:pt x="235840" y="355420"/>
                        <a:pt x="242545" y="369280"/>
                      </a:cubicBezTo>
                      <a:cubicBezTo>
                        <a:pt x="249022" y="383263"/>
                        <a:pt x="255118" y="396507"/>
                        <a:pt x="260452" y="408882"/>
                      </a:cubicBezTo>
                      <a:cubicBezTo>
                        <a:pt x="265786" y="421241"/>
                        <a:pt x="270586" y="432618"/>
                        <a:pt x="274625" y="442829"/>
                      </a:cubicBezTo>
                      <a:cubicBezTo>
                        <a:pt x="278816" y="452956"/>
                        <a:pt x="282093" y="461993"/>
                        <a:pt x="284988" y="469362"/>
                      </a:cubicBezTo>
                      <a:cubicBezTo>
                        <a:pt x="287655" y="476905"/>
                        <a:pt x="289789" y="482826"/>
                        <a:pt x="291237" y="486865"/>
                      </a:cubicBezTo>
                      <a:cubicBezTo>
                        <a:pt x="292608" y="490926"/>
                        <a:pt x="293295" y="493083"/>
                        <a:pt x="293295" y="493083"/>
                      </a:cubicBezTo>
                      <a:lnTo>
                        <a:pt x="256871" y="504010"/>
                      </a:lnTo>
                      <a:close/>
                    </a:path>
                  </a:pathLst>
                </a:custGeom>
                <a:solidFill>
                  <a:srgbClr val="579E36"/>
                </a:solidFill>
                <a:ln w="7620" cap="flat">
                  <a:noFill/>
                  <a:prstDash val="solid"/>
                  <a:miter/>
                </a:ln>
              </p:spPr>
              <p:txBody>
                <a:bodyPr rtlCol="0" anchor="ctr"/>
                <a:lstStyle/>
                <a:p>
                  <a:endParaRPr lang="zh-CN" altLang="en-US"/>
                </a:p>
              </p:txBody>
            </p:sp>
          </p:grpSp>
          <p:sp>
            <p:nvSpPr>
              <p:cNvPr id="33" name="任意多边形: 形状 14">
                <a:extLst>
                  <a:ext uri="{FF2B5EF4-FFF2-40B4-BE49-F238E27FC236}">
                    <a16:creationId xmlns:a16="http://schemas.microsoft.com/office/drawing/2014/main" id="{19D8D40C-9504-EF3B-2E7A-2B446209AA2A}"/>
                  </a:ext>
                </a:extLst>
              </p:cNvPr>
              <p:cNvSpPr/>
              <p:nvPr/>
            </p:nvSpPr>
            <p:spPr>
              <a:xfrm>
                <a:off x="8837600" y="3347024"/>
                <a:ext cx="543381" cy="904913"/>
              </a:xfrm>
              <a:custGeom>
                <a:avLst/>
                <a:gdLst>
                  <a:gd name="connsiteX0" fmla="*/ 543382 w 543381"/>
                  <a:gd name="connsiteY0" fmla="*/ 21077 h 904913"/>
                  <a:gd name="connsiteX1" fmla="*/ 93498 w 543381"/>
                  <a:gd name="connsiteY1" fmla="*/ 904913 h 904913"/>
                  <a:gd name="connsiteX2" fmla="*/ 0 w 543381"/>
                  <a:gd name="connsiteY2" fmla="*/ 853524 h 904913"/>
                  <a:gd name="connsiteX3" fmla="*/ 505053 w 543381"/>
                  <a:gd name="connsiteY3" fmla="*/ 0 h 904913"/>
                </a:gdLst>
                <a:ahLst/>
                <a:cxnLst>
                  <a:cxn ang="0">
                    <a:pos x="connsiteX0" y="connsiteY0"/>
                  </a:cxn>
                  <a:cxn ang="0">
                    <a:pos x="connsiteX1" y="connsiteY1"/>
                  </a:cxn>
                  <a:cxn ang="0">
                    <a:pos x="connsiteX2" y="connsiteY2"/>
                  </a:cxn>
                  <a:cxn ang="0">
                    <a:pos x="connsiteX3" y="connsiteY3"/>
                  </a:cxn>
                </a:cxnLst>
                <a:rect l="l" t="t" r="r" b="b"/>
                <a:pathLst>
                  <a:path w="543381" h="904913">
                    <a:moveTo>
                      <a:pt x="543382" y="21077"/>
                    </a:moveTo>
                    <a:lnTo>
                      <a:pt x="93498" y="904913"/>
                    </a:lnTo>
                    <a:lnTo>
                      <a:pt x="0" y="853524"/>
                    </a:lnTo>
                    <a:lnTo>
                      <a:pt x="505053" y="0"/>
                    </a:lnTo>
                    <a:close/>
                  </a:path>
                </a:pathLst>
              </a:custGeom>
              <a:gradFill>
                <a:gsLst>
                  <a:gs pos="0">
                    <a:srgbClr val="DC8E4A"/>
                  </a:gs>
                  <a:gs pos="50000">
                    <a:srgbClr val="A36328"/>
                  </a:gs>
                  <a:gs pos="100000">
                    <a:srgbClr val="6A3906"/>
                  </a:gs>
                </a:gsLst>
                <a:lin ang="5400000" scaled="1"/>
              </a:gradFill>
              <a:ln w="7620" cap="flat">
                <a:noFill/>
                <a:prstDash val="solid"/>
                <a:miter/>
              </a:ln>
            </p:spPr>
            <p:txBody>
              <a:bodyPr rtlCol="0" anchor="ctr"/>
              <a:lstStyle/>
              <a:p>
                <a:endParaRPr lang="zh-CN" altLang="en-US"/>
              </a:p>
            </p:txBody>
          </p:sp>
        </p:grpSp>
        <p:sp>
          <p:nvSpPr>
            <p:cNvPr id="6" name="任意多边形: 形状 33">
              <a:extLst>
                <a:ext uri="{FF2B5EF4-FFF2-40B4-BE49-F238E27FC236}">
                  <a16:creationId xmlns:a16="http://schemas.microsoft.com/office/drawing/2014/main" id="{18A7ADAF-A5CD-7C26-D943-BB7DBECA9975}"/>
                </a:ext>
              </a:extLst>
            </p:cNvPr>
            <p:cNvSpPr/>
            <p:nvPr/>
          </p:nvSpPr>
          <p:spPr>
            <a:xfrm>
              <a:off x="8265589" y="5411152"/>
              <a:ext cx="1214125" cy="314965"/>
            </a:xfrm>
            <a:custGeom>
              <a:avLst/>
              <a:gdLst>
                <a:gd name="connsiteX0" fmla="*/ 1214125 w 1214125"/>
                <a:gd name="connsiteY0" fmla="*/ 157482 h 314965"/>
                <a:gd name="connsiteX1" fmla="*/ 607063 w 1214125"/>
                <a:gd name="connsiteY1" fmla="*/ 314965 h 314965"/>
                <a:gd name="connsiteX2" fmla="*/ 0 w 1214125"/>
                <a:gd name="connsiteY2" fmla="*/ 157482 h 314965"/>
                <a:gd name="connsiteX3" fmla="*/ 607063 w 1214125"/>
                <a:gd name="connsiteY3" fmla="*/ 0 h 314965"/>
                <a:gd name="connsiteX4" fmla="*/ 1214125 w 1214125"/>
                <a:gd name="connsiteY4" fmla="*/ 157482 h 31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5" h="314965">
                  <a:moveTo>
                    <a:pt x="1214125" y="157482"/>
                  </a:moveTo>
                  <a:cubicBezTo>
                    <a:pt x="1214125" y="244458"/>
                    <a:pt x="942334" y="314965"/>
                    <a:pt x="607063" y="314965"/>
                  </a:cubicBezTo>
                  <a:cubicBezTo>
                    <a:pt x="271791" y="314965"/>
                    <a:pt x="0" y="244458"/>
                    <a:pt x="0" y="157482"/>
                  </a:cubicBezTo>
                  <a:cubicBezTo>
                    <a:pt x="0" y="70507"/>
                    <a:pt x="271791" y="0"/>
                    <a:pt x="607063" y="0"/>
                  </a:cubicBezTo>
                  <a:cubicBezTo>
                    <a:pt x="942334" y="0"/>
                    <a:pt x="1214125" y="70507"/>
                    <a:pt x="1214125" y="157482"/>
                  </a:cubicBezTo>
                  <a:close/>
                </a:path>
              </a:pathLst>
            </a:custGeom>
            <a:solidFill>
              <a:srgbClr val="A9642D"/>
            </a:solidFill>
            <a:ln w="7620" cap="flat">
              <a:noFill/>
              <a:prstDash val="solid"/>
              <a:miter/>
            </a:ln>
          </p:spPr>
          <p:txBody>
            <a:bodyPr rtlCol="0" anchor="ctr"/>
            <a:lstStyle/>
            <a:p>
              <a:endParaRPr lang="zh-CN" altLang="en-US"/>
            </a:p>
          </p:txBody>
        </p:sp>
        <p:sp>
          <p:nvSpPr>
            <p:cNvPr id="7" name="任意多边形: 形状 34">
              <a:extLst>
                <a:ext uri="{FF2B5EF4-FFF2-40B4-BE49-F238E27FC236}">
                  <a16:creationId xmlns:a16="http://schemas.microsoft.com/office/drawing/2014/main" id="{69BB96B8-5A43-6BBB-C851-7741D708F60D}"/>
                </a:ext>
              </a:extLst>
            </p:cNvPr>
            <p:cNvSpPr/>
            <p:nvPr/>
          </p:nvSpPr>
          <p:spPr>
            <a:xfrm>
              <a:off x="9150846" y="5852774"/>
              <a:ext cx="548186" cy="360619"/>
            </a:xfrm>
            <a:custGeom>
              <a:avLst/>
              <a:gdLst>
                <a:gd name="connsiteX0" fmla="*/ 446314 w 548186"/>
                <a:gd name="connsiteY0" fmla="*/ 346347 h 360619"/>
                <a:gd name="connsiteX1" fmla="*/ 538821 w 548186"/>
                <a:gd name="connsiteY1" fmla="*/ 160533 h 360619"/>
                <a:gd name="connsiteX2" fmla="*/ 411644 w 548186"/>
                <a:gd name="connsiteY2" fmla="*/ 240856 h 360619"/>
                <a:gd name="connsiteX3" fmla="*/ 393965 w 548186"/>
                <a:gd name="connsiteY3" fmla="*/ 72019 h 360619"/>
                <a:gd name="connsiteX4" fmla="*/ 313498 w 548186"/>
                <a:gd name="connsiteY4" fmla="*/ 219474 h 360619"/>
                <a:gd name="connsiteX5" fmla="*/ 313498 w 548186"/>
                <a:gd name="connsiteY5" fmla="*/ 219474 h 360619"/>
                <a:gd name="connsiteX6" fmla="*/ 313498 w 548186"/>
                <a:gd name="connsiteY6" fmla="*/ 219474 h 360619"/>
                <a:gd name="connsiteX7" fmla="*/ 317384 w 548186"/>
                <a:gd name="connsiteY7" fmla="*/ 223482 h 360619"/>
                <a:gd name="connsiteX8" fmla="*/ 226477 w 548186"/>
                <a:gd name="connsiteY8" fmla="*/ 1191 h 360619"/>
                <a:gd name="connsiteX9" fmla="*/ 210781 w 548186"/>
                <a:gd name="connsiteY9" fmla="*/ 229563 h 360619"/>
                <a:gd name="connsiteX10" fmla="*/ 75830 w 548186"/>
                <a:gd name="connsiteY10" fmla="*/ 66297 h 360619"/>
                <a:gd name="connsiteX11" fmla="*/ 92060 w 548186"/>
                <a:gd name="connsiteY11" fmla="*/ 259083 h 360619"/>
                <a:gd name="connsiteX12" fmla="*/ 13879 w 548186"/>
                <a:gd name="connsiteY12" fmla="*/ 218339 h 360619"/>
                <a:gd name="connsiteX13" fmla="*/ 57694 w 548186"/>
                <a:gd name="connsiteY13" fmla="*/ 360619 h 36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186" h="360619">
                  <a:moveTo>
                    <a:pt x="446314" y="346347"/>
                  </a:moveTo>
                  <a:cubicBezTo>
                    <a:pt x="459649" y="334917"/>
                    <a:pt x="582560" y="199662"/>
                    <a:pt x="538821" y="160533"/>
                  </a:cubicBezTo>
                  <a:cubicBezTo>
                    <a:pt x="500112" y="125954"/>
                    <a:pt x="426350" y="218072"/>
                    <a:pt x="411644" y="240856"/>
                  </a:cubicBezTo>
                  <a:cubicBezTo>
                    <a:pt x="419644" y="213942"/>
                    <a:pt x="451115" y="81544"/>
                    <a:pt x="393965" y="72019"/>
                  </a:cubicBezTo>
                  <a:cubicBezTo>
                    <a:pt x="341997" y="63356"/>
                    <a:pt x="321880" y="188080"/>
                    <a:pt x="313498" y="219474"/>
                  </a:cubicBezTo>
                  <a:lnTo>
                    <a:pt x="313498" y="219474"/>
                  </a:lnTo>
                  <a:lnTo>
                    <a:pt x="313498" y="219474"/>
                  </a:lnTo>
                  <a:cubicBezTo>
                    <a:pt x="313498" y="219474"/>
                    <a:pt x="317384" y="219550"/>
                    <a:pt x="317384" y="223482"/>
                  </a:cubicBezTo>
                  <a:cubicBezTo>
                    <a:pt x="306182" y="183873"/>
                    <a:pt x="301687" y="-17249"/>
                    <a:pt x="226477" y="1191"/>
                  </a:cubicBezTo>
                  <a:cubicBezTo>
                    <a:pt x="167117" y="15951"/>
                    <a:pt x="199579" y="193894"/>
                    <a:pt x="210781" y="229563"/>
                  </a:cubicBezTo>
                  <a:cubicBezTo>
                    <a:pt x="189139" y="184407"/>
                    <a:pt x="139229" y="47658"/>
                    <a:pt x="75830" y="66297"/>
                  </a:cubicBezTo>
                  <a:cubicBezTo>
                    <a:pt x="12432" y="84935"/>
                    <a:pt x="72934" y="219649"/>
                    <a:pt x="92060" y="259083"/>
                  </a:cubicBezTo>
                  <a:cubicBezTo>
                    <a:pt x="80630" y="235240"/>
                    <a:pt x="42836" y="201605"/>
                    <a:pt x="13879" y="218339"/>
                  </a:cubicBezTo>
                  <a:cubicBezTo>
                    <a:pt x="-21325" y="238699"/>
                    <a:pt x="16775" y="324424"/>
                    <a:pt x="57694" y="360619"/>
                  </a:cubicBezTo>
                </a:path>
              </a:pathLst>
            </a:custGeom>
            <a:gradFill>
              <a:gsLst>
                <a:gs pos="0">
                  <a:srgbClr val="FFFFFF"/>
                </a:gs>
                <a:gs pos="50000">
                  <a:srgbClr val="C7E7B2"/>
                </a:gs>
                <a:gs pos="100000">
                  <a:srgbClr val="8FD065"/>
                </a:gs>
              </a:gsLst>
              <a:lin ang="16200000" scaled="1"/>
            </a:gradFill>
            <a:ln w="7620" cap="flat">
              <a:noFill/>
              <a:prstDash val="solid"/>
              <a:miter/>
            </a:ln>
          </p:spPr>
          <p:txBody>
            <a:bodyPr rtlCol="0" anchor="ctr"/>
            <a:lstStyle/>
            <a:p>
              <a:endParaRPr lang="zh-CN" altLang="en-US"/>
            </a:p>
          </p:txBody>
        </p:sp>
        <p:sp>
          <p:nvSpPr>
            <p:cNvPr id="8" name="任意多边形: 形状 35">
              <a:extLst>
                <a:ext uri="{FF2B5EF4-FFF2-40B4-BE49-F238E27FC236}">
                  <a16:creationId xmlns:a16="http://schemas.microsoft.com/office/drawing/2014/main" id="{ACA230E4-3C7E-3406-1F2E-DA8E1233FB61}"/>
                </a:ext>
              </a:extLst>
            </p:cNvPr>
            <p:cNvSpPr/>
            <p:nvPr/>
          </p:nvSpPr>
          <p:spPr>
            <a:xfrm>
              <a:off x="8123354" y="4866708"/>
              <a:ext cx="548140" cy="360619"/>
            </a:xfrm>
            <a:custGeom>
              <a:avLst/>
              <a:gdLst>
                <a:gd name="connsiteX0" fmla="*/ 101826 w 548140"/>
                <a:gd name="connsiteY0" fmla="*/ 346340 h 360619"/>
                <a:gd name="connsiteX1" fmla="*/ 9395 w 548140"/>
                <a:gd name="connsiteY1" fmla="*/ 160533 h 360619"/>
                <a:gd name="connsiteX2" fmla="*/ 136496 w 548140"/>
                <a:gd name="connsiteY2" fmla="*/ 240856 h 360619"/>
                <a:gd name="connsiteX3" fmla="*/ 154175 w 548140"/>
                <a:gd name="connsiteY3" fmla="*/ 72020 h 360619"/>
                <a:gd name="connsiteX4" fmla="*/ 234718 w 548140"/>
                <a:gd name="connsiteY4" fmla="*/ 219474 h 360619"/>
                <a:gd name="connsiteX5" fmla="*/ 234718 w 548140"/>
                <a:gd name="connsiteY5" fmla="*/ 219474 h 360619"/>
                <a:gd name="connsiteX6" fmla="*/ 234718 w 548140"/>
                <a:gd name="connsiteY6" fmla="*/ 219474 h 360619"/>
                <a:gd name="connsiteX7" fmla="*/ 230832 w 548140"/>
                <a:gd name="connsiteY7" fmla="*/ 223483 h 360619"/>
                <a:gd name="connsiteX8" fmla="*/ 321663 w 548140"/>
                <a:gd name="connsiteY8" fmla="*/ 1191 h 360619"/>
                <a:gd name="connsiteX9" fmla="*/ 337359 w 548140"/>
                <a:gd name="connsiteY9" fmla="*/ 229563 h 360619"/>
                <a:gd name="connsiteX10" fmla="*/ 472310 w 548140"/>
                <a:gd name="connsiteY10" fmla="*/ 66297 h 360619"/>
                <a:gd name="connsiteX11" fmla="*/ 456080 w 548140"/>
                <a:gd name="connsiteY11" fmla="*/ 259083 h 360619"/>
                <a:gd name="connsiteX12" fmla="*/ 534261 w 548140"/>
                <a:gd name="connsiteY12" fmla="*/ 218339 h 360619"/>
                <a:gd name="connsiteX13" fmla="*/ 490446 w 548140"/>
                <a:gd name="connsiteY13" fmla="*/ 360619 h 36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140" h="360619">
                  <a:moveTo>
                    <a:pt x="101826" y="346340"/>
                  </a:moveTo>
                  <a:cubicBezTo>
                    <a:pt x="88491" y="334910"/>
                    <a:pt x="-34420" y="199655"/>
                    <a:pt x="9395" y="160533"/>
                  </a:cubicBezTo>
                  <a:cubicBezTo>
                    <a:pt x="48028" y="125954"/>
                    <a:pt x="113941" y="219063"/>
                    <a:pt x="136496" y="240856"/>
                  </a:cubicBezTo>
                  <a:cubicBezTo>
                    <a:pt x="128496" y="213942"/>
                    <a:pt x="97025" y="81545"/>
                    <a:pt x="154175" y="72020"/>
                  </a:cubicBezTo>
                  <a:cubicBezTo>
                    <a:pt x="206220" y="63356"/>
                    <a:pt x="226260" y="188080"/>
                    <a:pt x="234718" y="219474"/>
                  </a:cubicBezTo>
                  <a:lnTo>
                    <a:pt x="234718" y="219474"/>
                  </a:lnTo>
                  <a:lnTo>
                    <a:pt x="234718" y="219474"/>
                  </a:lnTo>
                  <a:cubicBezTo>
                    <a:pt x="234718" y="219474"/>
                    <a:pt x="230756" y="219550"/>
                    <a:pt x="230832" y="223483"/>
                  </a:cubicBezTo>
                  <a:cubicBezTo>
                    <a:pt x="241958" y="183874"/>
                    <a:pt x="246453" y="-17249"/>
                    <a:pt x="321663" y="1191"/>
                  </a:cubicBezTo>
                  <a:cubicBezTo>
                    <a:pt x="381023" y="15951"/>
                    <a:pt x="348562" y="193894"/>
                    <a:pt x="337359" y="229563"/>
                  </a:cubicBezTo>
                  <a:cubicBezTo>
                    <a:pt x="359001" y="184407"/>
                    <a:pt x="408911" y="47658"/>
                    <a:pt x="472310" y="66297"/>
                  </a:cubicBezTo>
                  <a:cubicBezTo>
                    <a:pt x="535708" y="84936"/>
                    <a:pt x="475206" y="219649"/>
                    <a:pt x="456080" y="259083"/>
                  </a:cubicBezTo>
                  <a:cubicBezTo>
                    <a:pt x="467510" y="235240"/>
                    <a:pt x="505305" y="201605"/>
                    <a:pt x="534261" y="218339"/>
                  </a:cubicBezTo>
                  <a:cubicBezTo>
                    <a:pt x="569465" y="238699"/>
                    <a:pt x="531365" y="324424"/>
                    <a:pt x="490446" y="360619"/>
                  </a:cubicBezTo>
                </a:path>
              </a:pathLst>
            </a:custGeom>
            <a:gradFill>
              <a:gsLst>
                <a:gs pos="0">
                  <a:srgbClr val="FFFFFF"/>
                </a:gs>
                <a:gs pos="50000">
                  <a:srgbClr val="C7E7B2"/>
                </a:gs>
                <a:gs pos="100000">
                  <a:srgbClr val="8FD065"/>
                </a:gs>
              </a:gsLst>
              <a:lin ang="16200000" scaled="1"/>
            </a:gradFill>
            <a:ln w="7620" cap="flat">
              <a:noFill/>
              <a:prstDash val="solid"/>
              <a:miter/>
            </a:ln>
          </p:spPr>
          <p:txBody>
            <a:bodyPr rtlCol="0" anchor="ctr"/>
            <a:lstStyle/>
            <a:p>
              <a:endParaRPr lang="zh-CN" altLang="en-US"/>
            </a:p>
          </p:txBody>
        </p:sp>
        <p:sp>
          <p:nvSpPr>
            <p:cNvPr id="9" name="任意多边形: 形状 36">
              <a:extLst>
                <a:ext uri="{FF2B5EF4-FFF2-40B4-BE49-F238E27FC236}">
                  <a16:creationId xmlns:a16="http://schemas.microsoft.com/office/drawing/2014/main" id="{47A88B0F-088B-10EB-9C7D-7F33A8DD1E95}"/>
                </a:ext>
              </a:extLst>
            </p:cNvPr>
            <p:cNvSpPr/>
            <p:nvPr/>
          </p:nvSpPr>
          <p:spPr>
            <a:xfrm>
              <a:off x="8650033" y="5384352"/>
              <a:ext cx="455295" cy="209809"/>
            </a:xfrm>
            <a:custGeom>
              <a:avLst/>
              <a:gdLst>
                <a:gd name="connsiteX0" fmla="*/ 455295 w 455295"/>
                <a:gd name="connsiteY0" fmla="*/ 104905 h 209809"/>
                <a:gd name="connsiteX1" fmla="*/ 227648 w 455295"/>
                <a:gd name="connsiteY1" fmla="*/ 209809 h 209809"/>
                <a:gd name="connsiteX2" fmla="*/ 0 w 455295"/>
                <a:gd name="connsiteY2" fmla="*/ 104905 h 209809"/>
                <a:gd name="connsiteX3" fmla="*/ 227648 w 455295"/>
                <a:gd name="connsiteY3" fmla="*/ 0 h 209809"/>
                <a:gd name="connsiteX4" fmla="*/ 455295 w 455295"/>
                <a:gd name="connsiteY4" fmla="*/ 104905 h 20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95" h="209809">
                  <a:moveTo>
                    <a:pt x="455295" y="104905"/>
                  </a:moveTo>
                  <a:cubicBezTo>
                    <a:pt x="455295" y="162842"/>
                    <a:pt x="353374" y="209809"/>
                    <a:pt x="227648" y="209809"/>
                  </a:cubicBezTo>
                  <a:cubicBezTo>
                    <a:pt x="101922" y="209809"/>
                    <a:pt x="0" y="162842"/>
                    <a:pt x="0" y="104905"/>
                  </a:cubicBezTo>
                  <a:cubicBezTo>
                    <a:pt x="0" y="46967"/>
                    <a:pt x="101922" y="0"/>
                    <a:pt x="227648" y="0"/>
                  </a:cubicBezTo>
                  <a:cubicBezTo>
                    <a:pt x="353374" y="0"/>
                    <a:pt x="455295" y="46967"/>
                    <a:pt x="455295" y="104905"/>
                  </a:cubicBezTo>
                  <a:close/>
                </a:path>
              </a:pathLst>
            </a:custGeom>
            <a:gradFill>
              <a:gsLst>
                <a:gs pos="0">
                  <a:srgbClr val="DC8E4A"/>
                </a:gs>
                <a:gs pos="50000">
                  <a:srgbClr val="C2793B"/>
                </a:gs>
                <a:gs pos="100000">
                  <a:srgbClr val="A9642D"/>
                </a:gs>
              </a:gsLst>
              <a:lin ang="5400000" scaled="1"/>
            </a:gradFill>
            <a:ln w="7620" cap="flat">
              <a:noFill/>
              <a:prstDash val="solid"/>
              <a:miter/>
            </a:ln>
          </p:spPr>
          <p:txBody>
            <a:bodyPr rtlCol="0" anchor="ctr"/>
            <a:lstStyle/>
            <a:p>
              <a:endParaRPr lang="zh-CN" altLang="en-US"/>
            </a:p>
          </p:txBody>
        </p:sp>
        <p:sp>
          <p:nvSpPr>
            <p:cNvPr id="10" name="任意多边形: 形状 37">
              <a:extLst>
                <a:ext uri="{FF2B5EF4-FFF2-40B4-BE49-F238E27FC236}">
                  <a16:creationId xmlns:a16="http://schemas.microsoft.com/office/drawing/2014/main" id="{0A678BFE-318C-C7F7-5EFE-1020C40EAEBB}"/>
                </a:ext>
              </a:extLst>
            </p:cNvPr>
            <p:cNvSpPr/>
            <p:nvPr/>
          </p:nvSpPr>
          <p:spPr>
            <a:xfrm>
              <a:off x="8479436" y="5474749"/>
              <a:ext cx="406801" cy="216438"/>
            </a:xfrm>
            <a:custGeom>
              <a:avLst/>
              <a:gdLst>
                <a:gd name="connsiteX0" fmla="*/ 406801 w 406801"/>
                <a:gd name="connsiteY0" fmla="*/ 108219 h 216438"/>
                <a:gd name="connsiteX1" fmla="*/ 203401 w 406801"/>
                <a:gd name="connsiteY1" fmla="*/ 216438 h 216438"/>
                <a:gd name="connsiteX2" fmla="*/ 0 w 406801"/>
                <a:gd name="connsiteY2" fmla="*/ 108219 h 216438"/>
                <a:gd name="connsiteX3" fmla="*/ 203401 w 406801"/>
                <a:gd name="connsiteY3" fmla="*/ 0 h 216438"/>
                <a:gd name="connsiteX4" fmla="*/ 406801 w 406801"/>
                <a:gd name="connsiteY4" fmla="*/ 108219 h 21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01" h="216438">
                  <a:moveTo>
                    <a:pt x="406801" y="108219"/>
                  </a:moveTo>
                  <a:cubicBezTo>
                    <a:pt x="406801" y="167987"/>
                    <a:pt x="315736" y="216438"/>
                    <a:pt x="203401" y="216438"/>
                  </a:cubicBezTo>
                  <a:cubicBezTo>
                    <a:pt x="91065" y="216438"/>
                    <a:pt x="0" y="167987"/>
                    <a:pt x="0" y="108219"/>
                  </a:cubicBezTo>
                  <a:cubicBezTo>
                    <a:pt x="0" y="48451"/>
                    <a:pt x="91065" y="0"/>
                    <a:pt x="203401" y="0"/>
                  </a:cubicBezTo>
                  <a:cubicBezTo>
                    <a:pt x="315736" y="0"/>
                    <a:pt x="406801" y="48451"/>
                    <a:pt x="406801" y="108219"/>
                  </a:cubicBezTo>
                  <a:close/>
                </a:path>
              </a:pathLst>
            </a:custGeom>
            <a:gradFill>
              <a:gsLst>
                <a:gs pos="0">
                  <a:srgbClr val="DC8E4A"/>
                </a:gs>
                <a:gs pos="50000">
                  <a:srgbClr val="C2793B"/>
                </a:gs>
                <a:gs pos="100000">
                  <a:srgbClr val="A9642D"/>
                </a:gs>
              </a:gsLst>
              <a:lin ang="5947871" scaled="1"/>
            </a:gradFill>
            <a:ln w="7620" cap="flat">
              <a:noFill/>
              <a:prstDash val="solid"/>
              <a:miter/>
            </a:ln>
          </p:spPr>
          <p:txBody>
            <a:bodyPr rtlCol="0" anchor="ctr"/>
            <a:lstStyle/>
            <a:p>
              <a:endParaRPr lang="zh-CN" altLang="en-US"/>
            </a:p>
          </p:txBody>
        </p:sp>
        <p:sp>
          <p:nvSpPr>
            <p:cNvPr id="12" name="任意多边形: 形状 38">
              <a:extLst>
                <a:ext uri="{FF2B5EF4-FFF2-40B4-BE49-F238E27FC236}">
                  <a16:creationId xmlns:a16="http://schemas.microsoft.com/office/drawing/2014/main" id="{5BAC538A-7444-D9FA-F0CA-751D7EA09E49}"/>
                </a:ext>
              </a:extLst>
            </p:cNvPr>
            <p:cNvSpPr/>
            <p:nvPr/>
          </p:nvSpPr>
          <p:spPr>
            <a:xfrm>
              <a:off x="8862395" y="5485317"/>
              <a:ext cx="341315" cy="209809"/>
            </a:xfrm>
            <a:custGeom>
              <a:avLst/>
              <a:gdLst>
                <a:gd name="connsiteX0" fmla="*/ 341316 w 341315"/>
                <a:gd name="connsiteY0" fmla="*/ 104905 h 209809"/>
                <a:gd name="connsiteX1" fmla="*/ 170658 w 341315"/>
                <a:gd name="connsiteY1" fmla="*/ 209809 h 209809"/>
                <a:gd name="connsiteX2" fmla="*/ 1 w 341315"/>
                <a:gd name="connsiteY2" fmla="*/ 104905 h 209809"/>
                <a:gd name="connsiteX3" fmla="*/ 170658 w 341315"/>
                <a:gd name="connsiteY3" fmla="*/ 0 h 209809"/>
                <a:gd name="connsiteX4" fmla="*/ 341316 w 341315"/>
                <a:gd name="connsiteY4" fmla="*/ 104905 h 20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5" h="209809">
                  <a:moveTo>
                    <a:pt x="341316" y="104905"/>
                  </a:moveTo>
                  <a:cubicBezTo>
                    <a:pt x="341316" y="162842"/>
                    <a:pt x="264910" y="209809"/>
                    <a:pt x="170658" y="209809"/>
                  </a:cubicBezTo>
                  <a:cubicBezTo>
                    <a:pt x="76406" y="209809"/>
                    <a:pt x="1" y="162842"/>
                    <a:pt x="1" y="104905"/>
                  </a:cubicBezTo>
                  <a:cubicBezTo>
                    <a:pt x="1" y="46967"/>
                    <a:pt x="76406" y="0"/>
                    <a:pt x="170658" y="0"/>
                  </a:cubicBezTo>
                  <a:cubicBezTo>
                    <a:pt x="264910" y="0"/>
                    <a:pt x="341316" y="46967"/>
                    <a:pt x="341316" y="104905"/>
                  </a:cubicBezTo>
                  <a:close/>
                </a:path>
              </a:pathLst>
            </a:custGeom>
            <a:gradFill>
              <a:gsLst>
                <a:gs pos="0">
                  <a:srgbClr val="DC8E4A"/>
                </a:gs>
                <a:gs pos="50000">
                  <a:srgbClr val="C2793B"/>
                </a:gs>
                <a:gs pos="100000">
                  <a:srgbClr val="A9642D"/>
                </a:gs>
              </a:gsLst>
              <a:lin ang="4700586" scaled="1"/>
            </a:gradFill>
            <a:ln w="7620" cap="flat">
              <a:noFill/>
              <a:prstDash val="solid"/>
              <a:miter/>
            </a:ln>
          </p:spPr>
          <p:txBody>
            <a:bodyPr rtlCol="0" anchor="ctr"/>
            <a:lstStyle/>
            <a:p>
              <a:endParaRPr lang="zh-CN" altLang="en-US"/>
            </a:p>
          </p:txBody>
        </p:sp>
        <p:sp>
          <p:nvSpPr>
            <p:cNvPr id="13" name="任意多边形: 形状 39">
              <a:extLst>
                <a:ext uri="{FF2B5EF4-FFF2-40B4-BE49-F238E27FC236}">
                  <a16:creationId xmlns:a16="http://schemas.microsoft.com/office/drawing/2014/main" id="{04716D1F-58B3-5EAA-2722-9D74B6857808}"/>
                </a:ext>
              </a:extLst>
            </p:cNvPr>
            <p:cNvSpPr/>
            <p:nvPr/>
          </p:nvSpPr>
          <p:spPr>
            <a:xfrm>
              <a:off x="7912684" y="5798347"/>
              <a:ext cx="170306" cy="119687"/>
            </a:xfrm>
            <a:custGeom>
              <a:avLst/>
              <a:gdLst>
                <a:gd name="connsiteX0" fmla="*/ 170307 w 170306"/>
                <a:gd name="connsiteY0" fmla="*/ 69586 h 119687"/>
                <a:gd name="connsiteX1" fmla="*/ 85191 w 170306"/>
                <a:gd name="connsiteY1" fmla="*/ 119688 h 119687"/>
                <a:gd name="connsiteX2" fmla="*/ 0 w 170306"/>
                <a:gd name="connsiteY2" fmla="*/ 69586 h 119687"/>
                <a:gd name="connsiteX3" fmla="*/ 85191 w 170306"/>
                <a:gd name="connsiteY3" fmla="*/ 0 h 119687"/>
                <a:gd name="connsiteX4" fmla="*/ 170307 w 170306"/>
                <a:gd name="connsiteY4" fmla="*/ 69586 h 11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6" h="119687">
                  <a:moveTo>
                    <a:pt x="170307" y="69586"/>
                  </a:moveTo>
                  <a:cubicBezTo>
                    <a:pt x="170307" y="108021"/>
                    <a:pt x="132207" y="119688"/>
                    <a:pt x="85191" y="119688"/>
                  </a:cubicBezTo>
                  <a:cubicBezTo>
                    <a:pt x="38176" y="119688"/>
                    <a:pt x="0" y="108013"/>
                    <a:pt x="0" y="69586"/>
                  </a:cubicBezTo>
                  <a:cubicBezTo>
                    <a:pt x="0" y="31151"/>
                    <a:pt x="38176" y="0"/>
                    <a:pt x="85191" y="0"/>
                  </a:cubicBezTo>
                  <a:cubicBezTo>
                    <a:pt x="132207" y="0"/>
                    <a:pt x="170307" y="31158"/>
                    <a:pt x="170307" y="69586"/>
                  </a:cubicBezTo>
                  <a:close/>
                </a:path>
              </a:pathLst>
            </a:custGeom>
            <a:gradFill>
              <a:gsLst>
                <a:gs pos="0">
                  <a:srgbClr val="DC8E4A"/>
                </a:gs>
                <a:gs pos="50000">
                  <a:srgbClr val="C2793B"/>
                </a:gs>
                <a:gs pos="100000">
                  <a:srgbClr val="A9642D"/>
                </a:gs>
              </a:gsLst>
              <a:lin ang="5158219" scaled="1"/>
            </a:gradFill>
            <a:ln w="7620" cap="flat">
              <a:noFill/>
              <a:prstDash val="solid"/>
              <a:miter/>
            </a:ln>
          </p:spPr>
          <p:txBody>
            <a:bodyPr rtlCol="0" anchor="ctr"/>
            <a:lstStyle/>
            <a:p>
              <a:endParaRPr lang="zh-CN" altLang="en-US"/>
            </a:p>
          </p:txBody>
        </p:sp>
        <p:sp>
          <p:nvSpPr>
            <p:cNvPr id="15" name="任意多边形: 形状 40">
              <a:extLst>
                <a:ext uri="{FF2B5EF4-FFF2-40B4-BE49-F238E27FC236}">
                  <a16:creationId xmlns:a16="http://schemas.microsoft.com/office/drawing/2014/main" id="{C09684D0-9965-2484-ED32-0073DD6D8761}"/>
                </a:ext>
              </a:extLst>
            </p:cNvPr>
            <p:cNvSpPr/>
            <p:nvPr/>
          </p:nvSpPr>
          <p:spPr>
            <a:xfrm>
              <a:off x="9629775" y="5503712"/>
              <a:ext cx="170306" cy="119687"/>
            </a:xfrm>
            <a:custGeom>
              <a:avLst/>
              <a:gdLst>
                <a:gd name="connsiteX0" fmla="*/ 170307 w 170306"/>
                <a:gd name="connsiteY0" fmla="*/ 69586 h 119687"/>
                <a:gd name="connsiteX1" fmla="*/ 85116 w 170306"/>
                <a:gd name="connsiteY1" fmla="*/ 119688 h 119687"/>
                <a:gd name="connsiteX2" fmla="*/ 0 w 170306"/>
                <a:gd name="connsiteY2" fmla="*/ 69586 h 119687"/>
                <a:gd name="connsiteX3" fmla="*/ 85116 w 170306"/>
                <a:gd name="connsiteY3" fmla="*/ 0 h 119687"/>
                <a:gd name="connsiteX4" fmla="*/ 170307 w 170306"/>
                <a:gd name="connsiteY4" fmla="*/ 69586 h 11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06" h="119687">
                  <a:moveTo>
                    <a:pt x="170307" y="69586"/>
                  </a:moveTo>
                  <a:cubicBezTo>
                    <a:pt x="170307" y="108021"/>
                    <a:pt x="132131" y="119688"/>
                    <a:pt x="85116" y="119688"/>
                  </a:cubicBezTo>
                  <a:cubicBezTo>
                    <a:pt x="38100" y="119688"/>
                    <a:pt x="0" y="108014"/>
                    <a:pt x="0" y="69586"/>
                  </a:cubicBezTo>
                  <a:cubicBezTo>
                    <a:pt x="0" y="31151"/>
                    <a:pt x="38100" y="0"/>
                    <a:pt x="85116" y="0"/>
                  </a:cubicBezTo>
                  <a:cubicBezTo>
                    <a:pt x="132131" y="-7"/>
                    <a:pt x="170307" y="31151"/>
                    <a:pt x="170307" y="69586"/>
                  </a:cubicBezTo>
                  <a:close/>
                </a:path>
              </a:pathLst>
            </a:custGeom>
            <a:gradFill>
              <a:gsLst>
                <a:gs pos="0">
                  <a:srgbClr val="DC8E4A"/>
                </a:gs>
                <a:gs pos="50000">
                  <a:srgbClr val="C2793B"/>
                </a:gs>
                <a:gs pos="100000">
                  <a:srgbClr val="A9642D"/>
                </a:gs>
              </a:gsLst>
              <a:lin ang="5160228" scaled="1"/>
            </a:gradFill>
            <a:ln w="7620" cap="flat">
              <a:noFill/>
              <a:prstDash val="solid"/>
              <a:miter/>
            </a:ln>
          </p:spPr>
          <p:txBody>
            <a:bodyPr rtlCol="0" anchor="ctr"/>
            <a:lstStyle/>
            <a:p>
              <a:endParaRPr lang="zh-CN" altLang="en-US"/>
            </a:p>
          </p:txBody>
        </p:sp>
        <p:sp>
          <p:nvSpPr>
            <p:cNvPr id="16" name="任意多边形: 形状 41">
              <a:extLst>
                <a:ext uri="{FF2B5EF4-FFF2-40B4-BE49-F238E27FC236}">
                  <a16:creationId xmlns:a16="http://schemas.microsoft.com/office/drawing/2014/main" id="{6C77D245-FE7B-866C-FC8A-B0377C93600C}"/>
                </a:ext>
              </a:extLst>
            </p:cNvPr>
            <p:cNvSpPr/>
            <p:nvPr/>
          </p:nvSpPr>
          <p:spPr>
            <a:xfrm>
              <a:off x="8480450" y="5760247"/>
              <a:ext cx="86410" cy="60777"/>
            </a:xfrm>
            <a:custGeom>
              <a:avLst/>
              <a:gdLst>
                <a:gd name="connsiteX0" fmla="*/ 86411 w 86410"/>
                <a:gd name="connsiteY0" fmla="*/ 35334 h 60777"/>
                <a:gd name="connsiteX1" fmla="*/ 43205 w 86410"/>
                <a:gd name="connsiteY1" fmla="*/ 60777 h 60777"/>
                <a:gd name="connsiteX2" fmla="*/ 0 w 86410"/>
                <a:gd name="connsiteY2" fmla="*/ 35334 h 60777"/>
                <a:gd name="connsiteX3" fmla="*/ 43205 w 86410"/>
                <a:gd name="connsiteY3" fmla="*/ 0 h 60777"/>
                <a:gd name="connsiteX4" fmla="*/ 86411 w 86410"/>
                <a:gd name="connsiteY4" fmla="*/ 35334 h 6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0" h="60777">
                  <a:moveTo>
                    <a:pt x="86411" y="35334"/>
                  </a:moveTo>
                  <a:cubicBezTo>
                    <a:pt x="86411" y="54849"/>
                    <a:pt x="67055" y="60777"/>
                    <a:pt x="43205" y="60777"/>
                  </a:cubicBezTo>
                  <a:cubicBezTo>
                    <a:pt x="19278" y="60777"/>
                    <a:pt x="0" y="54849"/>
                    <a:pt x="0" y="35334"/>
                  </a:cubicBezTo>
                  <a:cubicBezTo>
                    <a:pt x="0" y="15819"/>
                    <a:pt x="19278" y="0"/>
                    <a:pt x="43205" y="0"/>
                  </a:cubicBezTo>
                  <a:cubicBezTo>
                    <a:pt x="67055" y="0"/>
                    <a:pt x="86411" y="15819"/>
                    <a:pt x="86411" y="35334"/>
                  </a:cubicBezTo>
                  <a:close/>
                </a:path>
              </a:pathLst>
            </a:custGeom>
            <a:gradFill>
              <a:gsLst>
                <a:gs pos="0">
                  <a:srgbClr val="DC8E4A"/>
                </a:gs>
                <a:gs pos="50000">
                  <a:srgbClr val="C2793B"/>
                </a:gs>
                <a:gs pos="100000">
                  <a:srgbClr val="A9642D"/>
                </a:gs>
              </a:gsLst>
              <a:lin ang="5157942" scaled="1"/>
            </a:gradFill>
            <a:ln w="7620" cap="flat">
              <a:noFill/>
              <a:prstDash val="solid"/>
              <a:miter/>
            </a:ln>
          </p:spPr>
          <p:txBody>
            <a:bodyPr rtlCol="0" anchor="ctr"/>
            <a:lstStyle/>
            <a:p>
              <a:endParaRPr lang="zh-CN" altLang="en-US"/>
            </a:p>
          </p:txBody>
        </p:sp>
        <p:sp>
          <p:nvSpPr>
            <p:cNvPr id="17" name="任意多边形: 形状 42">
              <a:extLst>
                <a:ext uri="{FF2B5EF4-FFF2-40B4-BE49-F238E27FC236}">
                  <a16:creationId xmlns:a16="http://schemas.microsoft.com/office/drawing/2014/main" id="{25FAB7BD-5788-E1F4-6770-0821F68359F0}"/>
                </a:ext>
              </a:extLst>
            </p:cNvPr>
            <p:cNvSpPr/>
            <p:nvPr/>
          </p:nvSpPr>
          <p:spPr>
            <a:xfrm>
              <a:off x="9463430" y="5634677"/>
              <a:ext cx="86410" cy="60777"/>
            </a:xfrm>
            <a:custGeom>
              <a:avLst/>
              <a:gdLst>
                <a:gd name="connsiteX0" fmla="*/ 86411 w 86410"/>
                <a:gd name="connsiteY0" fmla="*/ 35334 h 60777"/>
                <a:gd name="connsiteX1" fmla="*/ 43205 w 86410"/>
                <a:gd name="connsiteY1" fmla="*/ 60777 h 60777"/>
                <a:gd name="connsiteX2" fmla="*/ 0 w 86410"/>
                <a:gd name="connsiteY2" fmla="*/ 35334 h 60777"/>
                <a:gd name="connsiteX3" fmla="*/ 43205 w 86410"/>
                <a:gd name="connsiteY3" fmla="*/ 0 h 60777"/>
                <a:gd name="connsiteX4" fmla="*/ 86411 w 86410"/>
                <a:gd name="connsiteY4" fmla="*/ 35334 h 6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0" h="60777">
                  <a:moveTo>
                    <a:pt x="86411" y="35334"/>
                  </a:moveTo>
                  <a:cubicBezTo>
                    <a:pt x="86411" y="54849"/>
                    <a:pt x="67055" y="60777"/>
                    <a:pt x="43205" y="60777"/>
                  </a:cubicBezTo>
                  <a:cubicBezTo>
                    <a:pt x="19278" y="60777"/>
                    <a:pt x="0" y="54849"/>
                    <a:pt x="0" y="35334"/>
                  </a:cubicBezTo>
                  <a:cubicBezTo>
                    <a:pt x="0" y="15819"/>
                    <a:pt x="19278" y="0"/>
                    <a:pt x="43205" y="0"/>
                  </a:cubicBezTo>
                  <a:cubicBezTo>
                    <a:pt x="67055" y="0"/>
                    <a:pt x="86411" y="15819"/>
                    <a:pt x="86411" y="35334"/>
                  </a:cubicBezTo>
                  <a:close/>
                </a:path>
              </a:pathLst>
            </a:custGeom>
            <a:gradFill>
              <a:gsLst>
                <a:gs pos="0">
                  <a:srgbClr val="DC8E4A"/>
                </a:gs>
                <a:gs pos="50000">
                  <a:srgbClr val="C2793B"/>
                </a:gs>
                <a:gs pos="100000">
                  <a:srgbClr val="A9642D"/>
                </a:gs>
              </a:gsLst>
              <a:lin ang="5157970" scaled="1"/>
            </a:gradFill>
            <a:ln w="7620" cap="flat">
              <a:noFill/>
              <a:prstDash val="solid"/>
              <a:miter/>
            </a:ln>
          </p:spPr>
          <p:txBody>
            <a:bodyPr rtlCol="0" anchor="ctr"/>
            <a:lstStyle/>
            <a:p>
              <a:endParaRPr lang="zh-CN" altLang="en-US"/>
            </a:p>
          </p:txBody>
        </p:sp>
        <p:sp>
          <p:nvSpPr>
            <p:cNvPr id="18" name="任意多边形: 形状 43">
              <a:extLst>
                <a:ext uri="{FF2B5EF4-FFF2-40B4-BE49-F238E27FC236}">
                  <a16:creationId xmlns:a16="http://schemas.microsoft.com/office/drawing/2014/main" id="{499CB270-FDEA-0437-41CE-96C37DF245ED}"/>
                </a:ext>
              </a:extLst>
            </p:cNvPr>
            <p:cNvSpPr/>
            <p:nvPr/>
          </p:nvSpPr>
          <p:spPr>
            <a:xfrm>
              <a:off x="8062798" y="5550545"/>
              <a:ext cx="379856" cy="267004"/>
            </a:xfrm>
            <a:custGeom>
              <a:avLst/>
              <a:gdLst>
                <a:gd name="connsiteX0" fmla="*/ 379857 w 379856"/>
                <a:gd name="connsiteY0" fmla="*/ 155234 h 267004"/>
                <a:gd name="connsiteX1" fmla="*/ 189891 w 379856"/>
                <a:gd name="connsiteY1" fmla="*/ 267005 h 267004"/>
                <a:gd name="connsiteX2" fmla="*/ 0 w 379856"/>
                <a:gd name="connsiteY2" fmla="*/ 155234 h 267004"/>
                <a:gd name="connsiteX3" fmla="*/ 189891 w 379856"/>
                <a:gd name="connsiteY3" fmla="*/ 0 h 267004"/>
                <a:gd name="connsiteX4" fmla="*/ 379857 w 379856"/>
                <a:gd name="connsiteY4" fmla="*/ 155234 h 26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56" h="267004">
                  <a:moveTo>
                    <a:pt x="379857" y="155234"/>
                  </a:moveTo>
                  <a:cubicBezTo>
                    <a:pt x="379857" y="240967"/>
                    <a:pt x="294818" y="267005"/>
                    <a:pt x="189891" y="267005"/>
                  </a:cubicBezTo>
                  <a:cubicBezTo>
                    <a:pt x="85039" y="267005"/>
                    <a:pt x="0" y="240967"/>
                    <a:pt x="0" y="155234"/>
                  </a:cubicBezTo>
                  <a:cubicBezTo>
                    <a:pt x="0" y="69502"/>
                    <a:pt x="85039" y="0"/>
                    <a:pt x="189891" y="0"/>
                  </a:cubicBezTo>
                  <a:cubicBezTo>
                    <a:pt x="294818" y="0"/>
                    <a:pt x="379857" y="69502"/>
                    <a:pt x="379857" y="155234"/>
                  </a:cubicBezTo>
                  <a:close/>
                </a:path>
              </a:pathLst>
            </a:custGeom>
            <a:gradFill>
              <a:gsLst>
                <a:gs pos="0">
                  <a:srgbClr val="DC8E4A"/>
                </a:gs>
                <a:gs pos="50000">
                  <a:srgbClr val="C2793B"/>
                </a:gs>
                <a:gs pos="100000">
                  <a:srgbClr val="A9642D"/>
                </a:gs>
              </a:gsLst>
              <a:lin ang="5158849" scaled="1"/>
            </a:gradFill>
            <a:ln w="7620" cap="flat">
              <a:noFill/>
              <a:prstDash val="solid"/>
              <a:miter/>
            </a:ln>
          </p:spPr>
          <p:txBody>
            <a:bodyPr rtlCol="0" anchor="ctr"/>
            <a:lstStyle/>
            <a:p>
              <a:endParaRPr lang="zh-CN" altLang="en-US"/>
            </a:p>
          </p:txBody>
        </p:sp>
        <p:sp>
          <p:nvSpPr>
            <p:cNvPr id="19" name="任意多边形: 形状 44">
              <a:extLst>
                <a:ext uri="{FF2B5EF4-FFF2-40B4-BE49-F238E27FC236}">
                  <a16:creationId xmlns:a16="http://schemas.microsoft.com/office/drawing/2014/main" id="{391B9A20-031C-B59D-67C0-B52E88862F1F}"/>
                </a:ext>
              </a:extLst>
            </p:cNvPr>
            <p:cNvSpPr/>
            <p:nvPr/>
          </p:nvSpPr>
          <p:spPr>
            <a:xfrm>
              <a:off x="9203816" y="5606271"/>
              <a:ext cx="136535" cy="145578"/>
            </a:xfrm>
            <a:custGeom>
              <a:avLst/>
              <a:gdLst>
                <a:gd name="connsiteX0" fmla="*/ 0 w 136535"/>
                <a:gd name="connsiteY0" fmla="*/ 145579 h 145578"/>
                <a:gd name="connsiteX1" fmla="*/ 34824 w 136535"/>
                <a:gd name="connsiteY1" fmla="*/ 66765 h 145578"/>
                <a:gd name="connsiteX2" fmla="*/ 92583 w 136535"/>
                <a:gd name="connsiteY2" fmla="*/ 4990 h 145578"/>
                <a:gd name="connsiteX3" fmla="*/ 130683 w 136535"/>
                <a:gd name="connsiteY3" fmla="*/ 8442 h 145578"/>
                <a:gd name="connsiteX4" fmla="*/ 132512 w 136535"/>
                <a:gd name="connsiteY4" fmla="*/ 54992 h 145578"/>
                <a:gd name="connsiteX5" fmla="*/ 107747 w 136535"/>
                <a:gd name="connsiteY5" fmla="*/ 100263 h 1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35" h="145578">
                  <a:moveTo>
                    <a:pt x="0" y="145579"/>
                  </a:moveTo>
                  <a:cubicBezTo>
                    <a:pt x="7467" y="117720"/>
                    <a:pt x="19355" y="91065"/>
                    <a:pt x="34824" y="66765"/>
                  </a:cubicBezTo>
                  <a:cubicBezTo>
                    <a:pt x="49377" y="44042"/>
                    <a:pt x="68123" y="17715"/>
                    <a:pt x="92583" y="4990"/>
                  </a:cubicBezTo>
                  <a:cubicBezTo>
                    <a:pt x="104395" y="-1160"/>
                    <a:pt x="121996" y="-3293"/>
                    <a:pt x="130683" y="8442"/>
                  </a:cubicBezTo>
                  <a:cubicBezTo>
                    <a:pt x="139979" y="21053"/>
                    <a:pt x="136322" y="40659"/>
                    <a:pt x="132512" y="54992"/>
                  </a:cubicBezTo>
                  <a:cubicBezTo>
                    <a:pt x="128169" y="71802"/>
                    <a:pt x="119635" y="87583"/>
                    <a:pt x="107747" y="100263"/>
                  </a:cubicBezTo>
                </a:path>
              </a:pathLst>
            </a:custGeom>
            <a:gradFill>
              <a:gsLst>
                <a:gs pos="0">
                  <a:srgbClr val="8FD065"/>
                </a:gs>
                <a:gs pos="50000">
                  <a:srgbClr val="B9DC66"/>
                </a:gs>
                <a:gs pos="100000">
                  <a:srgbClr val="E3E968"/>
                </a:gs>
              </a:gsLst>
              <a:lin ang="16200000" scaled="1"/>
            </a:gradFill>
            <a:ln w="7620" cap="flat">
              <a:noFill/>
              <a:prstDash val="solid"/>
              <a:miter/>
            </a:ln>
          </p:spPr>
          <p:txBody>
            <a:bodyPr rtlCol="0" anchor="ctr"/>
            <a:lstStyle/>
            <a:p>
              <a:endParaRPr lang="zh-CN" altLang="en-US"/>
            </a:p>
          </p:txBody>
        </p:sp>
        <p:sp>
          <p:nvSpPr>
            <p:cNvPr id="20" name="任意多边形: 形状 45">
              <a:extLst>
                <a:ext uri="{FF2B5EF4-FFF2-40B4-BE49-F238E27FC236}">
                  <a16:creationId xmlns:a16="http://schemas.microsoft.com/office/drawing/2014/main" id="{B800DEC1-6A00-EC95-B2A6-6E20463B4A3C}"/>
                </a:ext>
              </a:extLst>
            </p:cNvPr>
            <p:cNvSpPr/>
            <p:nvPr/>
          </p:nvSpPr>
          <p:spPr>
            <a:xfrm>
              <a:off x="8949384" y="5611117"/>
              <a:ext cx="194029" cy="143887"/>
            </a:xfrm>
            <a:custGeom>
              <a:avLst/>
              <a:gdLst>
                <a:gd name="connsiteX0" fmla="*/ 0 w 194029"/>
                <a:gd name="connsiteY0" fmla="*/ 134363 h 143887"/>
                <a:gd name="connsiteX1" fmla="*/ 45720 w 194029"/>
                <a:gd name="connsiteY1" fmla="*/ 16253 h 143887"/>
                <a:gd name="connsiteX2" fmla="*/ 88621 w 194029"/>
                <a:gd name="connsiteY2" fmla="*/ 101025 h 143887"/>
                <a:gd name="connsiteX3" fmla="*/ 165735 w 194029"/>
                <a:gd name="connsiteY3" fmla="*/ 1013 h 143887"/>
                <a:gd name="connsiteX4" fmla="*/ 140056 w 194029"/>
                <a:gd name="connsiteY4" fmla="*/ 143888 h 14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29" h="143887">
                  <a:moveTo>
                    <a:pt x="0" y="134363"/>
                  </a:moveTo>
                  <a:cubicBezTo>
                    <a:pt x="0" y="134363"/>
                    <a:pt x="5715" y="44828"/>
                    <a:pt x="45720" y="16253"/>
                  </a:cubicBezTo>
                  <a:cubicBezTo>
                    <a:pt x="85725" y="-12322"/>
                    <a:pt x="100965" y="69593"/>
                    <a:pt x="88621" y="101025"/>
                  </a:cubicBezTo>
                  <a:cubicBezTo>
                    <a:pt x="88621" y="101025"/>
                    <a:pt x="118110" y="12443"/>
                    <a:pt x="165735" y="1013"/>
                  </a:cubicBezTo>
                  <a:cubicBezTo>
                    <a:pt x="220600" y="-12155"/>
                    <a:pt x="186690" y="106740"/>
                    <a:pt x="140056" y="143888"/>
                  </a:cubicBezTo>
                </a:path>
              </a:pathLst>
            </a:custGeom>
            <a:gradFill>
              <a:gsLst>
                <a:gs pos="0">
                  <a:srgbClr val="8FD065"/>
                </a:gs>
                <a:gs pos="50000">
                  <a:srgbClr val="B9DC66"/>
                </a:gs>
                <a:gs pos="100000">
                  <a:srgbClr val="E3E968"/>
                </a:gs>
              </a:gsLst>
              <a:lin ang="16200000" scaled="1"/>
            </a:gradFill>
            <a:ln w="7620" cap="flat">
              <a:noFill/>
              <a:prstDash val="solid"/>
              <a:miter/>
            </a:ln>
          </p:spPr>
          <p:txBody>
            <a:bodyPr rtlCol="0" anchor="ctr"/>
            <a:lstStyle/>
            <a:p>
              <a:endParaRPr lang="zh-CN" altLang="en-US"/>
            </a:p>
          </p:txBody>
        </p:sp>
      </p:grpSp>
      <p:sp>
        <p:nvSpPr>
          <p:cNvPr id="52" name="TextBox 51">
            <a:extLst>
              <a:ext uri="{FF2B5EF4-FFF2-40B4-BE49-F238E27FC236}">
                <a16:creationId xmlns:a16="http://schemas.microsoft.com/office/drawing/2014/main" id="{5EB1220C-209B-26AC-5B56-F73AD2D10564}"/>
              </a:ext>
            </a:extLst>
          </p:cNvPr>
          <p:cNvSpPr txBox="1"/>
          <p:nvPr/>
        </p:nvSpPr>
        <p:spPr>
          <a:xfrm>
            <a:off x="2445026" y="3971239"/>
            <a:ext cx="3419061" cy="923330"/>
          </a:xfrm>
          <a:prstGeom prst="rect">
            <a:avLst/>
          </a:prstGeom>
          <a:noFill/>
        </p:spPr>
        <p:txBody>
          <a:bodyPr wrap="square" rtlCol="0">
            <a:spAutoFit/>
          </a:bodyPr>
          <a:lstStyle/>
          <a:p>
            <a:r>
              <a:rPr lang="en-GB" dirty="0"/>
              <a:t>Tree is a system: It organizes water, sunlight, nutrients to achieve growth and reproduction. </a:t>
            </a:r>
          </a:p>
        </p:txBody>
      </p:sp>
      <p:sp>
        <p:nvSpPr>
          <p:cNvPr id="53" name="TextBox 52">
            <a:extLst>
              <a:ext uri="{FF2B5EF4-FFF2-40B4-BE49-F238E27FC236}">
                <a16:creationId xmlns:a16="http://schemas.microsoft.com/office/drawing/2014/main" id="{0A41EBD3-277B-8294-B1DB-65E7E5730BAC}"/>
              </a:ext>
            </a:extLst>
          </p:cNvPr>
          <p:cNvSpPr txBox="1"/>
          <p:nvPr/>
        </p:nvSpPr>
        <p:spPr>
          <a:xfrm>
            <a:off x="7889965" y="3967657"/>
            <a:ext cx="3714017" cy="923330"/>
          </a:xfrm>
          <a:prstGeom prst="rect">
            <a:avLst/>
          </a:prstGeom>
          <a:noFill/>
        </p:spPr>
        <p:txBody>
          <a:bodyPr wrap="square" rtlCol="0">
            <a:spAutoFit/>
          </a:bodyPr>
          <a:lstStyle/>
          <a:p>
            <a:r>
              <a:rPr lang="en-GB" dirty="0"/>
              <a:t>A city is a system: It organizes infrastructure, rules, people to achieve commerce and habitation.</a:t>
            </a:r>
          </a:p>
        </p:txBody>
      </p:sp>
      <p:grpSp>
        <p:nvGrpSpPr>
          <p:cNvPr id="54" name="图形 2">
            <a:extLst>
              <a:ext uri="{FF2B5EF4-FFF2-40B4-BE49-F238E27FC236}">
                <a16:creationId xmlns:a16="http://schemas.microsoft.com/office/drawing/2014/main" id="{FF26CC70-269E-5F49-52A7-6B117B563041}"/>
              </a:ext>
            </a:extLst>
          </p:cNvPr>
          <p:cNvGrpSpPr>
            <a:grpSpLocks noChangeAspect="1"/>
          </p:cNvGrpSpPr>
          <p:nvPr/>
        </p:nvGrpSpPr>
        <p:grpSpPr>
          <a:xfrm>
            <a:off x="5939612" y="3870072"/>
            <a:ext cx="1681839" cy="1229394"/>
            <a:chOff x="4299945" y="800532"/>
            <a:chExt cx="5942427" cy="4343806"/>
          </a:xfrm>
        </p:grpSpPr>
        <p:grpSp>
          <p:nvGrpSpPr>
            <p:cNvPr id="55" name="图形 2">
              <a:extLst>
                <a:ext uri="{FF2B5EF4-FFF2-40B4-BE49-F238E27FC236}">
                  <a16:creationId xmlns:a16="http://schemas.microsoft.com/office/drawing/2014/main" id="{59DB9FE9-8684-749A-155A-668407F0163E}"/>
                </a:ext>
              </a:extLst>
            </p:cNvPr>
            <p:cNvGrpSpPr/>
            <p:nvPr/>
          </p:nvGrpSpPr>
          <p:grpSpPr>
            <a:xfrm>
              <a:off x="4299945" y="1211084"/>
              <a:ext cx="5942427" cy="3933254"/>
              <a:chOff x="4299945" y="1211084"/>
              <a:chExt cx="5942427" cy="3933254"/>
            </a:xfrm>
          </p:grpSpPr>
          <p:grpSp>
            <p:nvGrpSpPr>
              <p:cNvPr id="57" name="图形 2">
                <a:extLst>
                  <a:ext uri="{FF2B5EF4-FFF2-40B4-BE49-F238E27FC236}">
                    <a16:creationId xmlns:a16="http://schemas.microsoft.com/office/drawing/2014/main" id="{1406AB67-F5C4-FABA-3E74-28029A95AC95}"/>
                  </a:ext>
                </a:extLst>
              </p:cNvPr>
              <p:cNvGrpSpPr/>
              <p:nvPr/>
            </p:nvGrpSpPr>
            <p:grpSpPr>
              <a:xfrm>
                <a:off x="5000072" y="1211084"/>
                <a:ext cx="1047797" cy="3919909"/>
                <a:chOff x="5000072" y="1211084"/>
                <a:chExt cx="1047797" cy="3919909"/>
              </a:xfrm>
            </p:grpSpPr>
            <p:sp>
              <p:nvSpPr>
                <p:cNvPr id="255" name="任意多边形: 形状 202">
                  <a:extLst>
                    <a:ext uri="{FF2B5EF4-FFF2-40B4-BE49-F238E27FC236}">
                      <a16:creationId xmlns:a16="http://schemas.microsoft.com/office/drawing/2014/main" id="{52E0AA75-DA90-6A34-E0AA-413F9525B2BA}"/>
                    </a:ext>
                  </a:extLst>
                </p:cNvPr>
                <p:cNvSpPr/>
                <p:nvPr/>
              </p:nvSpPr>
              <p:spPr>
                <a:xfrm>
                  <a:off x="5000072" y="1211084"/>
                  <a:ext cx="1047797" cy="3919909"/>
                </a:xfrm>
                <a:custGeom>
                  <a:avLst/>
                  <a:gdLst>
                    <a:gd name="connsiteX0" fmla="*/ 310010 w 1047797"/>
                    <a:gd name="connsiteY0" fmla="*/ 877453 h 3919909"/>
                    <a:gd name="connsiteX1" fmla="*/ 310010 w 1047797"/>
                    <a:gd name="connsiteY1" fmla="*/ 725634 h 3919909"/>
                    <a:gd name="connsiteX2" fmla="*/ 561841 w 1047797"/>
                    <a:gd name="connsiteY2" fmla="*/ 725634 h 3919909"/>
                    <a:gd name="connsiteX3" fmla="*/ 561841 w 1047797"/>
                    <a:gd name="connsiteY3" fmla="*/ 0 h 3919909"/>
                    <a:gd name="connsiteX4" fmla="*/ 631260 w 1047797"/>
                    <a:gd name="connsiteY4" fmla="*/ 0 h 3919909"/>
                    <a:gd name="connsiteX5" fmla="*/ 631260 w 1047797"/>
                    <a:gd name="connsiteY5" fmla="*/ 725634 h 3919909"/>
                    <a:gd name="connsiteX6" fmla="*/ 902512 w 1047797"/>
                    <a:gd name="connsiteY6" fmla="*/ 725634 h 3919909"/>
                    <a:gd name="connsiteX7" fmla="*/ 902512 w 1047797"/>
                    <a:gd name="connsiteY7" fmla="*/ 877453 h 3919909"/>
                    <a:gd name="connsiteX8" fmla="*/ 1047798 w 1047797"/>
                    <a:gd name="connsiteY8" fmla="*/ 877453 h 3919909"/>
                    <a:gd name="connsiteX9" fmla="*/ 1047798 w 1047797"/>
                    <a:gd name="connsiteY9" fmla="*/ 3919909 h 3919909"/>
                    <a:gd name="connsiteX10" fmla="*/ 0 w 1047797"/>
                    <a:gd name="connsiteY10" fmla="*/ 3919909 h 3919909"/>
                    <a:gd name="connsiteX11" fmla="*/ 0 w 1047797"/>
                    <a:gd name="connsiteY11" fmla="*/ 877453 h 391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97" h="3919909">
                      <a:moveTo>
                        <a:pt x="310010" y="877453"/>
                      </a:moveTo>
                      <a:lnTo>
                        <a:pt x="310010" y="725634"/>
                      </a:lnTo>
                      <a:lnTo>
                        <a:pt x="561841" y="725634"/>
                      </a:lnTo>
                      <a:lnTo>
                        <a:pt x="561841" y="0"/>
                      </a:lnTo>
                      <a:lnTo>
                        <a:pt x="631260" y="0"/>
                      </a:lnTo>
                      <a:lnTo>
                        <a:pt x="631260" y="725634"/>
                      </a:lnTo>
                      <a:lnTo>
                        <a:pt x="902512" y="725634"/>
                      </a:lnTo>
                      <a:lnTo>
                        <a:pt x="902512" y="877453"/>
                      </a:lnTo>
                      <a:lnTo>
                        <a:pt x="1047798" y="877453"/>
                      </a:lnTo>
                      <a:lnTo>
                        <a:pt x="1047798" y="3919909"/>
                      </a:lnTo>
                      <a:lnTo>
                        <a:pt x="0" y="3919909"/>
                      </a:lnTo>
                      <a:lnTo>
                        <a:pt x="0" y="877453"/>
                      </a:lnTo>
                      <a:close/>
                    </a:path>
                  </a:pathLst>
                </a:custGeom>
                <a:solidFill>
                  <a:srgbClr val="DCEFFF"/>
                </a:solidFill>
                <a:ln w="9525" cap="flat">
                  <a:noFill/>
                  <a:prstDash val="solid"/>
                  <a:miter/>
                </a:ln>
              </p:spPr>
              <p:txBody>
                <a:bodyPr rtlCol="0" anchor="ctr"/>
                <a:lstStyle/>
                <a:p>
                  <a:endParaRPr lang="zh-CN" altLang="en-US"/>
                </a:p>
              </p:txBody>
            </p:sp>
            <p:sp>
              <p:nvSpPr>
                <p:cNvPr id="256" name="任意多边形: 形状 203">
                  <a:extLst>
                    <a:ext uri="{FF2B5EF4-FFF2-40B4-BE49-F238E27FC236}">
                      <a16:creationId xmlns:a16="http://schemas.microsoft.com/office/drawing/2014/main" id="{A99A2749-F50B-9B7A-2091-28EC57D7F83F}"/>
                    </a:ext>
                  </a:extLst>
                </p:cNvPr>
                <p:cNvSpPr/>
                <p:nvPr/>
              </p:nvSpPr>
              <p:spPr>
                <a:xfrm rot="-10800000">
                  <a:off x="5000083" y="2088524"/>
                  <a:ext cx="145284" cy="2736827"/>
                </a:xfrm>
                <a:custGeom>
                  <a:avLst/>
                  <a:gdLst>
                    <a:gd name="connsiteX0" fmla="*/ 0 w 145284"/>
                    <a:gd name="connsiteY0" fmla="*/ 0 h 2736827"/>
                    <a:gd name="connsiteX1" fmla="*/ 145285 w 145284"/>
                    <a:gd name="connsiteY1" fmla="*/ 0 h 2736827"/>
                    <a:gd name="connsiteX2" fmla="*/ 145285 w 145284"/>
                    <a:gd name="connsiteY2" fmla="*/ 2736828 h 2736827"/>
                    <a:gd name="connsiteX3" fmla="*/ 0 w 145284"/>
                    <a:gd name="connsiteY3" fmla="*/ 2736828 h 2736827"/>
                  </a:gdLst>
                  <a:ahLst/>
                  <a:cxnLst>
                    <a:cxn ang="0">
                      <a:pos x="connsiteX0" y="connsiteY0"/>
                    </a:cxn>
                    <a:cxn ang="0">
                      <a:pos x="connsiteX1" y="connsiteY1"/>
                    </a:cxn>
                    <a:cxn ang="0">
                      <a:pos x="connsiteX2" y="connsiteY2"/>
                    </a:cxn>
                    <a:cxn ang="0">
                      <a:pos x="connsiteX3" y="connsiteY3"/>
                    </a:cxn>
                  </a:cxnLst>
                  <a:rect l="l" t="t" r="r" b="b"/>
                  <a:pathLst>
                    <a:path w="145284" h="2736827">
                      <a:moveTo>
                        <a:pt x="0" y="0"/>
                      </a:moveTo>
                      <a:lnTo>
                        <a:pt x="145285" y="0"/>
                      </a:lnTo>
                      <a:lnTo>
                        <a:pt x="145285" y="2736828"/>
                      </a:lnTo>
                      <a:lnTo>
                        <a:pt x="0" y="2736828"/>
                      </a:lnTo>
                      <a:close/>
                    </a:path>
                  </a:pathLst>
                </a:custGeom>
                <a:solidFill>
                  <a:srgbClr val="A7D5FF"/>
                </a:solidFill>
                <a:ln w="9525" cap="flat">
                  <a:noFill/>
                  <a:prstDash val="solid"/>
                  <a:miter/>
                </a:ln>
              </p:spPr>
              <p:txBody>
                <a:bodyPr rtlCol="0" anchor="ctr"/>
                <a:lstStyle/>
                <a:p>
                  <a:endParaRPr lang="zh-CN" altLang="en-US"/>
                </a:p>
              </p:txBody>
            </p:sp>
          </p:grpSp>
          <p:grpSp>
            <p:nvGrpSpPr>
              <p:cNvPr id="58" name="图形 2">
                <a:extLst>
                  <a:ext uri="{FF2B5EF4-FFF2-40B4-BE49-F238E27FC236}">
                    <a16:creationId xmlns:a16="http://schemas.microsoft.com/office/drawing/2014/main" id="{08CCE5A8-2262-49DC-910D-814C92397584}"/>
                  </a:ext>
                </a:extLst>
              </p:cNvPr>
              <p:cNvGrpSpPr/>
              <p:nvPr/>
            </p:nvGrpSpPr>
            <p:grpSpPr>
              <a:xfrm>
                <a:off x="5523979" y="2813270"/>
                <a:ext cx="1047789" cy="2317727"/>
                <a:chOff x="5523979" y="2813270"/>
                <a:chExt cx="1047789" cy="2317727"/>
              </a:xfrm>
            </p:grpSpPr>
            <p:sp>
              <p:nvSpPr>
                <p:cNvPr id="253" name="任意多边形: 形状 200">
                  <a:extLst>
                    <a:ext uri="{FF2B5EF4-FFF2-40B4-BE49-F238E27FC236}">
                      <a16:creationId xmlns:a16="http://schemas.microsoft.com/office/drawing/2014/main" id="{6CEB97B9-7B65-8485-DB58-16B6274E07A5}"/>
                    </a:ext>
                  </a:extLst>
                </p:cNvPr>
                <p:cNvSpPr/>
                <p:nvPr/>
              </p:nvSpPr>
              <p:spPr>
                <a:xfrm rot="-10800000">
                  <a:off x="5523980" y="2813270"/>
                  <a:ext cx="1047788" cy="2317727"/>
                </a:xfrm>
                <a:custGeom>
                  <a:avLst/>
                  <a:gdLst>
                    <a:gd name="connsiteX0" fmla="*/ 0 w 1047788"/>
                    <a:gd name="connsiteY0" fmla="*/ 0 h 2317727"/>
                    <a:gd name="connsiteX1" fmla="*/ 1047788 w 1047788"/>
                    <a:gd name="connsiteY1" fmla="*/ 0 h 2317727"/>
                    <a:gd name="connsiteX2" fmla="*/ 1047788 w 1047788"/>
                    <a:gd name="connsiteY2" fmla="*/ 2317728 h 2317727"/>
                    <a:gd name="connsiteX3" fmla="*/ 0 w 1047788"/>
                    <a:gd name="connsiteY3" fmla="*/ 2317728 h 2317727"/>
                  </a:gdLst>
                  <a:ahLst/>
                  <a:cxnLst>
                    <a:cxn ang="0">
                      <a:pos x="connsiteX0" y="connsiteY0"/>
                    </a:cxn>
                    <a:cxn ang="0">
                      <a:pos x="connsiteX1" y="connsiteY1"/>
                    </a:cxn>
                    <a:cxn ang="0">
                      <a:pos x="connsiteX2" y="connsiteY2"/>
                    </a:cxn>
                    <a:cxn ang="0">
                      <a:pos x="connsiteX3" y="connsiteY3"/>
                    </a:cxn>
                  </a:cxnLst>
                  <a:rect l="l" t="t" r="r" b="b"/>
                  <a:pathLst>
                    <a:path w="1047788" h="2317727">
                      <a:moveTo>
                        <a:pt x="0" y="0"/>
                      </a:moveTo>
                      <a:lnTo>
                        <a:pt x="1047788" y="0"/>
                      </a:lnTo>
                      <a:lnTo>
                        <a:pt x="1047788" y="2317728"/>
                      </a:lnTo>
                      <a:lnTo>
                        <a:pt x="0" y="2317728"/>
                      </a:lnTo>
                      <a:close/>
                    </a:path>
                  </a:pathLst>
                </a:custGeom>
                <a:solidFill>
                  <a:srgbClr val="DCEFFF"/>
                </a:solidFill>
                <a:ln w="9525" cap="flat">
                  <a:noFill/>
                  <a:prstDash val="solid"/>
                  <a:miter/>
                </a:ln>
              </p:spPr>
              <p:txBody>
                <a:bodyPr rtlCol="0" anchor="ctr"/>
                <a:lstStyle/>
                <a:p>
                  <a:endParaRPr lang="zh-CN" altLang="en-US"/>
                </a:p>
              </p:txBody>
            </p:sp>
            <p:sp>
              <p:nvSpPr>
                <p:cNvPr id="254" name="任意多边形: 形状 201">
                  <a:extLst>
                    <a:ext uri="{FF2B5EF4-FFF2-40B4-BE49-F238E27FC236}">
                      <a16:creationId xmlns:a16="http://schemas.microsoft.com/office/drawing/2014/main" id="{AFCD1BB1-6B8B-3370-4627-36BD4B2FCB23}"/>
                    </a:ext>
                  </a:extLst>
                </p:cNvPr>
                <p:cNvSpPr/>
                <p:nvPr/>
              </p:nvSpPr>
              <p:spPr>
                <a:xfrm rot="-10800000">
                  <a:off x="5523979" y="2813270"/>
                  <a:ext cx="145284" cy="2317727"/>
                </a:xfrm>
                <a:custGeom>
                  <a:avLst/>
                  <a:gdLst>
                    <a:gd name="connsiteX0" fmla="*/ 0 w 145284"/>
                    <a:gd name="connsiteY0" fmla="*/ 0 h 2317727"/>
                    <a:gd name="connsiteX1" fmla="*/ 145285 w 145284"/>
                    <a:gd name="connsiteY1" fmla="*/ 0 h 2317727"/>
                    <a:gd name="connsiteX2" fmla="*/ 145285 w 145284"/>
                    <a:gd name="connsiteY2" fmla="*/ 2317728 h 2317727"/>
                    <a:gd name="connsiteX3" fmla="*/ 0 w 145284"/>
                    <a:gd name="connsiteY3" fmla="*/ 2317728 h 2317727"/>
                  </a:gdLst>
                  <a:ahLst/>
                  <a:cxnLst>
                    <a:cxn ang="0">
                      <a:pos x="connsiteX0" y="connsiteY0"/>
                    </a:cxn>
                    <a:cxn ang="0">
                      <a:pos x="connsiteX1" y="connsiteY1"/>
                    </a:cxn>
                    <a:cxn ang="0">
                      <a:pos x="connsiteX2" y="connsiteY2"/>
                    </a:cxn>
                    <a:cxn ang="0">
                      <a:pos x="connsiteX3" y="connsiteY3"/>
                    </a:cxn>
                  </a:cxnLst>
                  <a:rect l="l" t="t" r="r" b="b"/>
                  <a:pathLst>
                    <a:path w="145284" h="2317727">
                      <a:moveTo>
                        <a:pt x="0" y="0"/>
                      </a:moveTo>
                      <a:lnTo>
                        <a:pt x="145285" y="0"/>
                      </a:lnTo>
                      <a:lnTo>
                        <a:pt x="145285" y="2317728"/>
                      </a:lnTo>
                      <a:lnTo>
                        <a:pt x="0" y="2317728"/>
                      </a:lnTo>
                      <a:close/>
                    </a:path>
                  </a:pathLst>
                </a:custGeom>
                <a:solidFill>
                  <a:srgbClr val="A7D5FF"/>
                </a:solidFill>
                <a:ln w="9525" cap="flat">
                  <a:noFill/>
                  <a:prstDash val="solid"/>
                  <a:miter/>
                </a:ln>
              </p:spPr>
              <p:txBody>
                <a:bodyPr rtlCol="0" anchor="ctr"/>
                <a:lstStyle/>
                <a:p>
                  <a:endParaRPr lang="zh-CN" altLang="en-US"/>
                </a:p>
              </p:txBody>
            </p:sp>
          </p:grpSp>
          <p:grpSp>
            <p:nvGrpSpPr>
              <p:cNvPr id="59" name="图形 2">
                <a:extLst>
                  <a:ext uri="{FF2B5EF4-FFF2-40B4-BE49-F238E27FC236}">
                    <a16:creationId xmlns:a16="http://schemas.microsoft.com/office/drawing/2014/main" id="{0A9386E8-2208-4C75-2CDC-40558E225C78}"/>
                  </a:ext>
                </a:extLst>
              </p:cNvPr>
              <p:cNvGrpSpPr/>
              <p:nvPr/>
            </p:nvGrpSpPr>
            <p:grpSpPr>
              <a:xfrm>
                <a:off x="5412738" y="1724150"/>
                <a:ext cx="1396777" cy="3396965"/>
                <a:chOff x="5412738" y="1724150"/>
                <a:chExt cx="1396777" cy="3396965"/>
              </a:xfrm>
              <a:solidFill>
                <a:srgbClr val="A7D5FF"/>
              </a:solidFill>
            </p:grpSpPr>
            <p:grpSp>
              <p:nvGrpSpPr>
                <p:cNvPr id="194" name="图形 2">
                  <a:extLst>
                    <a:ext uri="{FF2B5EF4-FFF2-40B4-BE49-F238E27FC236}">
                      <a16:creationId xmlns:a16="http://schemas.microsoft.com/office/drawing/2014/main" id="{8D0B3673-2CE9-4187-03B3-F513E4CC45BF}"/>
                    </a:ext>
                  </a:extLst>
                </p:cNvPr>
                <p:cNvGrpSpPr/>
                <p:nvPr/>
              </p:nvGrpSpPr>
              <p:grpSpPr>
                <a:xfrm>
                  <a:off x="5412738" y="1724150"/>
                  <a:ext cx="1396777" cy="1610178"/>
                  <a:chOff x="5412738" y="1724150"/>
                  <a:chExt cx="1396777" cy="1610178"/>
                </a:xfrm>
                <a:solidFill>
                  <a:srgbClr val="A7D5FF"/>
                </a:solidFill>
              </p:grpSpPr>
              <p:sp>
                <p:nvSpPr>
                  <p:cNvPr id="216" name="任意多边形: 形状 163">
                    <a:extLst>
                      <a:ext uri="{FF2B5EF4-FFF2-40B4-BE49-F238E27FC236}">
                        <a16:creationId xmlns:a16="http://schemas.microsoft.com/office/drawing/2014/main" id="{2200C87A-0965-BE11-407F-EA094B49AA1B}"/>
                      </a:ext>
                    </a:extLst>
                  </p:cNvPr>
                  <p:cNvSpPr/>
                  <p:nvPr/>
                </p:nvSpPr>
                <p:spPr>
                  <a:xfrm>
                    <a:off x="5535637" y="1839594"/>
                    <a:ext cx="1164124" cy="1476284"/>
                  </a:xfrm>
                  <a:custGeom>
                    <a:avLst/>
                    <a:gdLst>
                      <a:gd name="connsiteX0" fmla="*/ 17619 w 1164124"/>
                      <a:gd name="connsiteY0" fmla="*/ 1051129 h 1476284"/>
                      <a:gd name="connsiteX1" fmla="*/ 251734 w 1164124"/>
                      <a:gd name="connsiteY1" fmla="*/ 1353405 h 1476284"/>
                      <a:gd name="connsiteX2" fmla="*/ 548037 w 1164124"/>
                      <a:gd name="connsiteY2" fmla="*/ 1474791 h 1476284"/>
                      <a:gd name="connsiteX3" fmla="*/ 625599 w 1164124"/>
                      <a:gd name="connsiteY3" fmla="*/ 1474401 h 1476284"/>
                      <a:gd name="connsiteX4" fmla="*/ 1161457 w 1164124"/>
                      <a:gd name="connsiteY4" fmla="*/ 859362 h 1476284"/>
                      <a:gd name="connsiteX5" fmla="*/ 1101802 w 1164124"/>
                      <a:gd name="connsiteY5" fmla="*/ 488992 h 1476284"/>
                      <a:gd name="connsiteX6" fmla="*/ 894405 w 1164124"/>
                      <a:gd name="connsiteY6" fmla="*/ 183554 h 1476284"/>
                      <a:gd name="connsiteX7" fmla="*/ 535245 w 1164124"/>
                      <a:gd name="connsiteY7" fmla="*/ 4827 h 1476284"/>
                      <a:gd name="connsiteX8" fmla="*/ 367177 w 1164124"/>
                      <a:gd name="connsiteY8" fmla="*/ 121155 h 1476284"/>
                      <a:gd name="connsiteX9" fmla="*/ 228855 w 1164124"/>
                      <a:gd name="connsiteY9" fmla="*/ 281280 h 1476284"/>
                      <a:gd name="connsiteX10" fmla="*/ 17619 w 1164124"/>
                      <a:gd name="connsiteY10" fmla="*/ 1051129 h 147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4124" h="1476284">
                        <a:moveTo>
                          <a:pt x="17619" y="1051129"/>
                        </a:moveTo>
                        <a:cubicBezTo>
                          <a:pt x="47680" y="1185812"/>
                          <a:pt x="126518" y="1279853"/>
                          <a:pt x="251734" y="1353405"/>
                        </a:cubicBezTo>
                        <a:cubicBezTo>
                          <a:pt x="331848" y="1400487"/>
                          <a:pt x="430832" y="1439092"/>
                          <a:pt x="548037" y="1474791"/>
                        </a:cubicBezTo>
                        <a:cubicBezTo>
                          <a:pt x="556200" y="1477192"/>
                          <a:pt x="614569" y="1476430"/>
                          <a:pt x="625599" y="1474401"/>
                        </a:cubicBezTo>
                        <a:cubicBezTo>
                          <a:pt x="968928" y="1410231"/>
                          <a:pt x="1139397" y="1115813"/>
                          <a:pt x="1161457" y="859362"/>
                        </a:cubicBezTo>
                        <a:cubicBezTo>
                          <a:pt x="1172011" y="734423"/>
                          <a:pt x="1151065" y="607978"/>
                          <a:pt x="1101802" y="488992"/>
                        </a:cubicBezTo>
                        <a:cubicBezTo>
                          <a:pt x="1056073" y="378492"/>
                          <a:pt x="986044" y="274317"/>
                          <a:pt x="894405" y="183554"/>
                        </a:cubicBezTo>
                        <a:cubicBezTo>
                          <a:pt x="816690" y="106725"/>
                          <a:pt x="678530" y="-27073"/>
                          <a:pt x="535245" y="4827"/>
                        </a:cubicBezTo>
                        <a:cubicBezTo>
                          <a:pt x="461846" y="21153"/>
                          <a:pt x="411478" y="75969"/>
                          <a:pt x="367177" y="121155"/>
                        </a:cubicBezTo>
                        <a:cubicBezTo>
                          <a:pt x="316961" y="172295"/>
                          <a:pt x="270431" y="225711"/>
                          <a:pt x="228855" y="281280"/>
                        </a:cubicBezTo>
                        <a:cubicBezTo>
                          <a:pt x="56328" y="511280"/>
                          <a:pt x="-42341" y="783791"/>
                          <a:pt x="17619" y="1051129"/>
                        </a:cubicBezTo>
                        <a:close/>
                      </a:path>
                    </a:pathLst>
                  </a:custGeom>
                  <a:solidFill>
                    <a:srgbClr val="A7D5FF"/>
                  </a:solidFill>
                  <a:ln w="9525" cap="flat">
                    <a:noFill/>
                    <a:prstDash val="solid"/>
                    <a:miter/>
                  </a:ln>
                </p:spPr>
                <p:txBody>
                  <a:bodyPr rtlCol="0" anchor="ctr"/>
                  <a:lstStyle/>
                  <a:p>
                    <a:endParaRPr lang="zh-CN" altLang="en-US"/>
                  </a:p>
                </p:txBody>
              </p:sp>
              <p:sp>
                <p:nvSpPr>
                  <p:cNvPr id="217" name="任意多边形: 形状 164">
                    <a:extLst>
                      <a:ext uri="{FF2B5EF4-FFF2-40B4-BE49-F238E27FC236}">
                        <a16:creationId xmlns:a16="http://schemas.microsoft.com/office/drawing/2014/main" id="{2EC480BE-0D1C-841B-574E-2644B4AEA324}"/>
                      </a:ext>
                    </a:extLst>
                  </p:cNvPr>
                  <p:cNvSpPr/>
                  <p:nvPr/>
                </p:nvSpPr>
                <p:spPr>
                  <a:xfrm>
                    <a:off x="5787371" y="2328586"/>
                    <a:ext cx="912390" cy="987292"/>
                  </a:xfrm>
                  <a:custGeom>
                    <a:avLst/>
                    <a:gdLst>
                      <a:gd name="connsiteX0" fmla="*/ 0 w 912390"/>
                      <a:gd name="connsiteY0" fmla="*/ 864413 h 987292"/>
                      <a:gd name="connsiteX1" fmla="*/ 296303 w 912390"/>
                      <a:gd name="connsiteY1" fmla="*/ 985800 h 987292"/>
                      <a:gd name="connsiteX2" fmla="*/ 373866 w 912390"/>
                      <a:gd name="connsiteY2" fmla="*/ 985409 h 987292"/>
                      <a:gd name="connsiteX3" fmla="*/ 909723 w 912390"/>
                      <a:gd name="connsiteY3" fmla="*/ 370370 h 987292"/>
                      <a:gd name="connsiteX4" fmla="*/ 850068 w 912390"/>
                      <a:gd name="connsiteY4" fmla="*/ 0 h 987292"/>
                      <a:gd name="connsiteX5" fmla="*/ 816654 w 912390"/>
                      <a:gd name="connsiteY5" fmla="*/ 307581 h 987292"/>
                      <a:gd name="connsiteX6" fmla="*/ 672256 w 912390"/>
                      <a:gd name="connsiteY6" fmla="*/ 605038 h 987292"/>
                      <a:gd name="connsiteX7" fmla="*/ 343319 w 912390"/>
                      <a:gd name="connsiteY7" fmla="*/ 789585 h 987292"/>
                      <a:gd name="connsiteX8" fmla="*/ 0 w 912390"/>
                      <a:gd name="connsiteY8" fmla="*/ 864413 h 9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390" h="987292">
                        <a:moveTo>
                          <a:pt x="0" y="864413"/>
                        </a:moveTo>
                        <a:cubicBezTo>
                          <a:pt x="80114" y="911495"/>
                          <a:pt x="179098" y="950100"/>
                          <a:pt x="296303" y="985800"/>
                        </a:cubicBezTo>
                        <a:cubicBezTo>
                          <a:pt x="304466" y="988200"/>
                          <a:pt x="362835" y="987438"/>
                          <a:pt x="373866" y="985409"/>
                        </a:cubicBezTo>
                        <a:cubicBezTo>
                          <a:pt x="717194" y="921239"/>
                          <a:pt x="887663" y="626821"/>
                          <a:pt x="909723" y="370370"/>
                        </a:cubicBezTo>
                        <a:cubicBezTo>
                          <a:pt x="920277" y="245431"/>
                          <a:pt x="899331" y="118986"/>
                          <a:pt x="850068" y="0"/>
                        </a:cubicBezTo>
                        <a:cubicBezTo>
                          <a:pt x="856793" y="101775"/>
                          <a:pt x="838248" y="208217"/>
                          <a:pt x="816654" y="307581"/>
                        </a:cubicBezTo>
                        <a:cubicBezTo>
                          <a:pt x="793794" y="413147"/>
                          <a:pt x="754132" y="518208"/>
                          <a:pt x="672256" y="605038"/>
                        </a:cubicBezTo>
                        <a:cubicBezTo>
                          <a:pt x="589740" y="692639"/>
                          <a:pt x="466448" y="745036"/>
                          <a:pt x="343319" y="789585"/>
                        </a:cubicBezTo>
                        <a:cubicBezTo>
                          <a:pt x="233305" y="829351"/>
                          <a:pt x="119291" y="858088"/>
                          <a:pt x="0" y="864413"/>
                        </a:cubicBezTo>
                        <a:close/>
                      </a:path>
                    </a:pathLst>
                  </a:custGeom>
                  <a:solidFill>
                    <a:srgbClr val="A7D5FF"/>
                  </a:solidFill>
                  <a:ln w="9525" cap="flat">
                    <a:noFill/>
                    <a:prstDash val="solid"/>
                    <a:miter/>
                  </a:ln>
                </p:spPr>
                <p:txBody>
                  <a:bodyPr rtlCol="0" anchor="ctr"/>
                  <a:lstStyle/>
                  <a:p>
                    <a:endParaRPr lang="zh-CN" altLang="en-US"/>
                  </a:p>
                </p:txBody>
              </p:sp>
              <p:sp>
                <p:nvSpPr>
                  <p:cNvPr id="218" name="任意多边形: 形状 165">
                    <a:extLst>
                      <a:ext uri="{FF2B5EF4-FFF2-40B4-BE49-F238E27FC236}">
                        <a16:creationId xmlns:a16="http://schemas.microsoft.com/office/drawing/2014/main" id="{EE1CB94B-DA25-F5D4-D348-2E775767B52A}"/>
                      </a:ext>
                    </a:extLst>
                  </p:cNvPr>
                  <p:cNvSpPr/>
                  <p:nvPr/>
                </p:nvSpPr>
                <p:spPr>
                  <a:xfrm>
                    <a:off x="6602722" y="2533275"/>
                    <a:ext cx="146430" cy="152208"/>
                  </a:xfrm>
                  <a:custGeom>
                    <a:avLst/>
                    <a:gdLst>
                      <a:gd name="connsiteX0" fmla="*/ 6342 w 146430"/>
                      <a:gd name="connsiteY0" fmla="*/ 143402 h 152208"/>
                      <a:gd name="connsiteX1" fmla="*/ 9952 w 146430"/>
                      <a:gd name="connsiteY1" fmla="*/ 147060 h 152208"/>
                      <a:gd name="connsiteX2" fmla="*/ 21448 w 146430"/>
                      <a:gd name="connsiteY2" fmla="*/ 152079 h 152208"/>
                      <a:gd name="connsiteX3" fmla="*/ 118823 w 146430"/>
                      <a:gd name="connsiteY3" fmla="*/ 118551 h 152208"/>
                      <a:gd name="connsiteX4" fmla="*/ 146426 w 146430"/>
                      <a:gd name="connsiteY4" fmla="*/ 9433 h 152208"/>
                      <a:gd name="connsiteX5" fmla="*/ 130777 w 146430"/>
                      <a:gd name="connsiteY5" fmla="*/ 994 h 152208"/>
                      <a:gd name="connsiteX6" fmla="*/ 6342 w 146430"/>
                      <a:gd name="connsiteY6" fmla="*/ 143402 h 1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30" h="152208">
                        <a:moveTo>
                          <a:pt x="6342" y="143402"/>
                        </a:moveTo>
                        <a:cubicBezTo>
                          <a:pt x="7161" y="145155"/>
                          <a:pt x="8485" y="146250"/>
                          <a:pt x="9952" y="147060"/>
                        </a:cubicBezTo>
                        <a:cubicBezTo>
                          <a:pt x="11780" y="150327"/>
                          <a:pt x="15724" y="152813"/>
                          <a:pt x="21448" y="152079"/>
                        </a:cubicBezTo>
                        <a:cubicBezTo>
                          <a:pt x="58196" y="147326"/>
                          <a:pt x="94610" y="143431"/>
                          <a:pt x="118823" y="118551"/>
                        </a:cubicBezTo>
                        <a:cubicBezTo>
                          <a:pt x="148417" y="88176"/>
                          <a:pt x="145130" y="45542"/>
                          <a:pt x="146426" y="9433"/>
                        </a:cubicBezTo>
                        <a:cubicBezTo>
                          <a:pt x="146636" y="3356"/>
                          <a:pt x="138310" y="-2359"/>
                          <a:pt x="130777" y="994"/>
                        </a:cubicBezTo>
                        <a:cubicBezTo>
                          <a:pt x="68397" y="28921"/>
                          <a:pt x="-25271" y="75955"/>
                          <a:pt x="6342" y="143402"/>
                        </a:cubicBezTo>
                        <a:close/>
                      </a:path>
                    </a:pathLst>
                  </a:custGeom>
                  <a:solidFill>
                    <a:srgbClr val="A7D5FF"/>
                  </a:solidFill>
                  <a:ln w="9525" cap="flat">
                    <a:noFill/>
                    <a:prstDash val="solid"/>
                    <a:miter/>
                  </a:ln>
                </p:spPr>
                <p:txBody>
                  <a:bodyPr rtlCol="0" anchor="ctr"/>
                  <a:lstStyle/>
                  <a:p>
                    <a:endParaRPr lang="zh-CN" altLang="en-US"/>
                  </a:p>
                </p:txBody>
              </p:sp>
              <p:sp>
                <p:nvSpPr>
                  <p:cNvPr id="219" name="任意多边形: 形状 166">
                    <a:extLst>
                      <a:ext uri="{FF2B5EF4-FFF2-40B4-BE49-F238E27FC236}">
                        <a16:creationId xmlns:a16="http://schemas.microsoft.com/office/drawing/2014/main" id="{D1AFFF3A-4450-B9D8-EA12-50ABA6FA4684}"/>
                      </a:ext>
                    </a:extLst>
                  </p:cNvPr>
                  <p:cNvSpPr/>
                  <p:nvPr/>
                </p:nvSpPr>
                <p:spPr>
                  <a:xfrm>
                    <a:off x="6501184" y="2180750"/>
                    <a:ext cx="128362" cy="169550"/>
                  </a:xfrm>
                  <a:custGeom>
                    <a:avLst/>
                    <a:gdLst>
                      <a:gd name="connsiteX0" fmla="*/ 16230 w 128362"/>
                      <a:gd name="connsiteY0" fmla="*/ 163124 h 169550"/>
                      <a:gd name="connsiteX1" fmla="*/ 20793 w 128362"/>
                      <a:gd name="connsiteY1" fmla="*/ 166029 h 169550"/>
                      <a:gd name="connsiteX2" fmla="*/ 33442 w 128362"/>
                      <a:gd name="connsiteY2" fmla="*/ 168839 h 169550"/>
                      <a:gd name="connsiteX3" fmla="*/ 118576 w 128362"/>
                      <a:gd name="connsiteY3" fmla="*/ 118613 h 169550"/>
                      <a:gd name="connsiteX4" fmla="*/ 113985 w 128362"/>
                      <a:gd name="connsiteY4" fmla="*/ 7399 h 169550"/>
                      <a:gd name="connsiteX5" fmla="*/ 96316 w 128362"/>
                      <a:gd name="connsiteY5" fmla="*/ 2008 h 169550"/>
                      <a:gd name="connsiteX6" fmla="*/ 16230 w 128362"/>
                      <a:gd name="connsiteY6" fmla="*/ 163124 h 1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62" h="169550">
                        <a:moveTo>
                          <a:pt x="16230" y="163124"/>
                        </a:moveTo>
                        <a:cubicBezTo>
                          <a:pt x="17544" y="164686"/>
                          <a:pt x="19135" y="165505"/>
                          <a:pt x="20793" y="166029"/>
                        </a:cubicBezTo>
                        <a:cubicBezTo>
                          <a:pt x="23517" y="168877"/>
                          <a:pt x="28070" y="170601"/>
                          <a:pt x="33442" y="168839"/>
                        </a:cubicBezTo>
                        <a:cubicBezTo>
                          <a:pt x="67846" y="157571"/>
                          <a:pt x="102165" y="147207"/>
                          <a:pt x="118576" y="118613"/>
                        </a:cubicBezTo>
                        <a:cubicBezTo>
                          <a:pt x="138617" y="83695"/>
                          <a:pt x="123139" y="42785"/>
                          <a:pt x="113985" y="7399"/>
                        </a:cubicBezTo>
                        <a:cubicBezTo>
                          <a:pt x="112451" y="1437"/>
                          <a:pt x="102679" y="-2630"/>
                          <a:pt x="96316" y="2008"/>
                        </a:cubicBezTo>
                        <a:cubicBezTo>
                          <a:pt x="43634" y="40442"/>
                          <a:pt x="-34005" y="103164"/>
                          <a:pt x="16230" y="163124"/>
                        </a:cubicBezTo>
                        <a:close/>
                      </a:path>
                    </a:pathLst>
                  </a:custGeom>
                  <a:solidFill>
                    <a:srgbClr val="A7D5FF"/>
                  </a:solidFill>
                  <a:ln w="9525" cap="flat">
                    <a:noFill/>
                    <a:prstDash val="solid"/>
                    <a:miter/>
                  </a:ln>
                </p:spPr>
                <p:txBody>
                  <a:bodyPr rtlCol="0" anchor="ctr"/>
                  <a:lstStyle/>
                  <a:p>
                    <a:endParaRPr lang="zh-CN" altLang="en-US"/>
                  </a:p>
                </p:txBody>
              </p:sp>
              <p:sp>
                <p:nvSpPr>
                  <p:cNvPr id="220" name="任意多边形: 形状 167">
                    <a:extLst>
                      <a:ext uri="{FF2B5EF4-FFF2-40B4-BE49-F238E27FC236}">
                        <a16:creationId xmlns:a16="http://schemas.microsoft.com/office/drawing/2014/main" id="{AD5F75C8-E3B0-DBC8-6C6A-A3275E07742B}"/>
                      </a:ext>
                    </a:extLst>
                  </p:cNvPr>
                  <p:cNvSpPr/>
                  <p:nvPr/>
                </p:nvSpPr>
                <p:spPr>
                  <a:xfrm>
                    <a:off x="6406592" y="2011191"/>
                    <a:ext cx="128351" cy="169551"/>
                  </a:xfrm>
                  <a:custGeom>
                    <a:avLst/>
                    <a:gdLst>
                      <a:gd name="connsiteX0" fmla="*/ 16229 w 128351"/>
                      <a:gd name="connsiteY0" fmla="*/ 163119 h 169551"/>
                      <a:gd name="connsiteX1" fmla="*/ 20792 w 128351"/>
                      <a:gd name="connsiteY1" fmla="*/ 166033 h 169551"/>
                      <a:gd name="connsiteX2" fmla="*/ 33422 w 128351"/>
                      <a:gd name="connsiteY2" fmla="*/ 168843 h 169551"/>
                      <a:gd name="connsiteX3" fmla="*/ 118556 w 128351"/>
                      <a:gd name="connsiteY3" fmla="*/ 118618 h 169551"/>
                      <a:gd name="connsiteX4" fmla="*/ 113965 w 128351"/>
                      <a:gd name="connsiteY4" fmla="*/ 7394 h 169551"/>
                      <a:gd name="connsiteX5" fmla="*/ 96306 w 128351"/>
                      <a:gd name="connsiteY5" fmla="*/ 2013 h 169551"/>
                      <a:gd name="connsiteX6" fmla="*/ 16229 w 128351"/>
                      <a:gd name="connsiteY6" fmla="*/ 163119 h 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51" h="169551">
                        <a:moveTo>
                          <a:pt x="16229" y="163119"/>
                        </a:moveTo>
                        <a:cubicBezTo>
                          <a:pt x="17534" y="164681"/>
                          <a:pt x="19125" y="165500"/>
                          <a:pt x="20792" y="166033"/>
                        </a:cubicBezTo>
                        <a:cubicBezTo>
                          <a:pt x="23516" y="168881"/>
                          <a:pt x="28059" y="170596"/>
                          <a:pt x="33422" y="168843"/>
                        </a:cubicBezTo>
                        <a:cubicBezTo>
                          <a:pt x="67835" y="157575"/>
                          <a:pt x="102154" y="147212"/>
                          <a:pt x="118556" y="118618"/>
                        </a:cubicBezTo>
                        <a:cubicBezTo>
                          <a:pt x="138616" y="83699"/>
                          <a:pt x="123118" y="42789"/>
                          <a:pt x="113965" y="7394"/>
                        </a:cubicBezTo>
                        <a:cubicBezTo>
                          <a:pt x="112441" y="1441"/>
                          <a:pt x="102669" y="-2636"/>
                          <a:pt x="96306" y="2013"/>
                        </a:cubicBezTo>
                        <a:cubicBezTo>
                          <a:pt x="43642" y="40456"/>
                          <a:pt x="-34006" y="103168"/>
                          <a:pt x="16229" y="163119"/>
                        </a:cubicBezTo>
                        <a:close/>
                      </a:path>
                    </a:pathLst>
                  </a:custGeom>
                  <a:solidFill>
                    <a:srgbClr val="A7D5FF"/>
                  </a:solidFill>
                  <a:ln w="9525" cap="flat">
                    <a:noFill/>
                    <a:prstDash val="solid"/>
                    <a:miter/>
                  </a:ln>
                </p:spPr>
                <p:txBody>
                  <a:bodyPr rtlCol="0" anchor="ctr"/>
                  <a:lstStyle/>
                  <a:p>
                    <a:endParaRPr lang="zh-CN" altLang="en-US"/>
                  </a:p>
                </p:txBody>
              </p:sp>
              <p:sp>
                <p:nvSpPr>
                  <p:cNvPr id="221" name="任意多边形: 形状 168">
                    <a:extLst>
                      <a:ext uri="{FF2B5EF4-FFF2-40B4-BE49-F238E27FC236}">
                        <a16:creationId xmlns:a16="http://schemas.microsoft.com/office/drawing/2014/main" id="{8B2A2FE6-8841-D8B6-FFED-ED6D7C945C46}"/>
                      </a:ext>
                    </a:extLst>
                  </p:cNvPr>
                  <p:cNvSpPr/>
                  <p:nvPr/>
                </p:nvSpPr>
                <p:spPr>
                  <a:xfrm>
                    <a:off x="6305227" y="1926411"/>
                    <a:ext cx="128352" cy="169548"/>
                  </a:xfrm>
                  <a:custGeom>
                    <a:avLst/>
                    <a:gdLst>
                      <a:gd name="connsiteX0" fmla="*/ 16229 w 128352"/>
                      <a:gd name="connsiteY0" fmla="*/ 163126 h 169548"/>
                      <a:gd name="connsiteX1" fmla="*/ 20791 w 128352"/>
                      <a:gd name="connsiteY1" fmla="*/ 166031 h 169548"/>
                      <a:gd name="connsiteX2" fmla="*/ 33431 w 128352"/>
                      <a:gd name="connsiteY2" fmla="*/ 168841 h 169548"/>
                      <a:gd name="connsiteX3" fmla="*/ 118566 w 128352"/>
                      <a:gd name="connsiteY3" fmla="*/ 118615 h 169548"/>
                      <a:gd name="connsiteX4" fmla="*/ 113975 w 128352"/>
                      <a:gd name="connsiteY4" fmla="*/ 7392 h 169548"/>
                      <a:gd name="connsiteX5" fmla="*/ 96315 w 128352"/>
                      <a:gd name="connsiteY5" fmla="*/ 2010 h 169548"/>
                      <a:gd name="connsiteX6" fmla="*/ 16229 w 128352"/>
                      <a:gd name="connsiteY6" fmla="*/ 163126 h 16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52" h="169548">
                        <a:moveTo>
                          <a:pt x="16229" y="163126"/>
                        </a:moveTo>
                        <a:cubicBezTo>
                          <a:pt x="17543" y="164688"/>
                          <a:pt x="19134" y="165507"/>
                          <a:pt x="20791" y="166031"/>
                        </a:cubicBezTo>
                        <a:cubicBezTo>
                          <a:pt x="23516" y="168879"/>
                          <a:pt x="28069" y="170593"/>
                          <a:pt x="33431" y="168841"/>
                        </a:cubicBezTo>
                        <a:cubicBezTo>
                          <a:pt x="67845" y="157582"/>
                          <a:pt x="102154" y="147209"/>
                          <a:pt x="118566" y="118615"/>
                        </a:cubicBezTo>
                        <a:cubicBezTo>
                          <a:pt x="138606" y="83697"/>
                          <a:pt x="123128" y="42787"/>
                          <a:pt x="113975" y="7392"/>
                        </a:cubicBezTo>
                        <a:cubicBezTo>
                          <a:pt x="112441" y="1429"/>
                          <a:pt x="102668" y="-2628"/>
                          <a:pt x="96315" y="2010"/>
                        </a:cubicBezTo>
                        <a:cubicBezTo>
                          <a:pt x="43642" y="40453"/>
                          <a:pt x="-34006" y="103166"/>
                          <a:pt x="16229" y="163126"/>
                        </a:cubicBezTo>
                        <a:close/>
                      </a:path>
                    </a:pathLst>
                  </a:custGeom>
                  <a:solidFill>
                    <a:srgbClr val="A7D5FF"/>
                  </a:solidFill>
                  <a:ln w="9525" cap="flat">
                    <a:noFill/>
                    <a:prstDash val="solid"/>
                    <a:miter/>
                  </a:ln>
                </p:spPr>
                <p:txBody>
                  <a:bodyPr rtlCol="0" anchor="ctr"/>
                  <a:lstStyle/>
                  <a:p>
                    <a:endParaRPr lang="zh-CN" altLang="en-US"/>
                  </a:p>
                </p:txBody>
              </p:sp>
              <p:sp>
                <p:nvSpPr>
                  <p:cNvPr id="222" name="任意多边形: 形状 169">
                    <a:extLst>
                      <a:ext uri="{FF2B5EF4-FFF2-40B4-BE49-F238E27FC236}">
                        <a16:creationId xmlns:a16="http://schemas.microsoft.com/office/drawing/2014/main" id="{3B43AE60-187B-29D3-E5E5-4C3B23CF5E3A}"/>
                      </a:ext>
                    </a:extLst>
                  </p:cNvPr>
                  <p:cNvSpPr/>
                  <p:nvPr/>
                </p:nvSpPr>
                <p:spPr>
                  <a:xfrm>
                    <a:off x="6184970" y="1813196"/>
                    <a:ext cx="122370" cy="175767"/>
                  </a:xfrm>
                  <a:custGeom>
                    <a:avLst/>
                    <a:gdLst>
                      <a:gd name="connsiteX0" fmla="*/ 23548 w 122370"/>
                      <a:gd name="connsiteY0" fmla="*/ 170641 h 175767"/>
                      <a:gd name="connsiteX1" fmla="*/ 28539 w 122370"/>
                      <a:gd name="connsiteY1" fmla="*/ 173061 h 175767"/>
                      <a:gd name="connsiteX2" fmla="*/ 41532 w 122370"/>
                      <a:gd name="connsiteY2" fmla="*/ 174566 h 175767"/>
                      <a:gd name="connsiteX3" fmla="*/ 117789 w 122370"/>
                      <a:gd name="connsiteY3" fmla="*/ 116073 h 175767"/>
                      <a:gd name="connsiteX4" fmla="*/ 95148 w 122370"/>
                      <a:gd name="connsiteY4" fmla="*/ 6250 h 175767"/>
                      <a:gd name="connsiteX5" fmla="*/ 76755 w 122370"/>
                      <a:gd name="connsiteY5" fmla="*/ 2706 h 175767"/>
                      <a:gd name="connsiteX6" fmla="*/ 23548 w 122370"/>
                      <a:gd name="connsiteY6" fmla="*/ 170641 h 17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70" h="175767">
                        <a:moveTo>
                          <a:pt x="23548" y="170641"/>
                        </a:moveTo>
                        <a:cubicBezTo>
                          <a:pt x="25091" y="172051"/>
                          <a:pt x="26806" y="172708"/>
                          <a:pt x="28539" y="173061"/>
                        </a:cubicBezTo>
                        <a:cubicBezTo>
                          <a:pt x="31711" y="175614"/>
                          <a:pt x="36502" y="176852"/>
                          <a:pt x="41532" y="174566"/>
                        </a:cubicBezTo>
                        <a:cubicBezTo>
                          <a:pt x="73831" y="159888"/>
                          <a:pt x="106168" y="146105"/>
                          <a:pt x="117789" y="116073"/>
                        </a:cubicBezTo>
                        <a:cubicBezTo>
                          <a:pt x="131991" y="79402"/>
                          <a:pt x="109988" y="40406"/>
                          <a:pt x="95148" y="6250"/>
                        </a:cubicBezTo>
                        <a:cubicBezTo>
                          <a:pt x="92652" y="496"/>
                          <a:pt x="82318" y="-2542"/>
                          <a:pt x="76755" y="2706"/>
                        </a:cubicBezTo>
                        <a:cubicBezTo>
                          <a:pt x="30778" y="46197"/>
                          <a:pt x="-36021" y="116301"/>
                          <a:pt x="23548" y="170641"/>
                        </a:cubicBezTo>
                        <a:close/>
                      </a:path>
                    </a:pathLst>
                  </a:custGeom>
                  <a:solidFill>
                    <a:srgbClr val="A7D5FF"/>
                  </a:solidFill>
                  <a:ln w="9525" cap="flat">
                    <a:noFill/>
                    <a:prstDash val="solid"/>
                    <a:miter/>
                  </a:ln>
                </p:spPr>
                <p:txBody>
                  <a:bodyPr rtlCol="0" anchor="ctr"/>
                  <a:lstStyle/>
                  <a:p>
                    <a:endParaRPr lang="zh-CN" altLang="en-US"/>
                  </a:p>
                </p:txBody>
              </p:sp>
              <p:sp>
                <p:nvSpPr>
                  <p:cNvPr id="223" name="任意多边形: 形状 170">
                    <a:extLst>
                      <a:ext uri="{FF2B5EF4-FFF2-40B4-BE49-F238E27FC236}">
                        <a16:creationId xmlns:a16="http://schemas.microsoft.com/office/drawing/2014/main" id="{96CCE26E-3B06-AF6F-631E-261E1F863772}"/>
                      </a:ext>
                    </a:extLst>
                  </p:cNvPr>
                  <p:cNvSpPr/>
                  <p:nvPr/>
                </p:nvSpPr>
                <p:spPr>
                  <a:xfrm>
                    <a:off x="5618868" y="2180746"/>
                    <a:ext cx="128366" cy="169544"/>
                  </a:xfrm>
                  <a:custGeom>
                    <a:avLst/>
                    <a:gdLst>
                      <a:gd name="connsiteX0" fmla="*/ 32037 w 128366"/>
                      <a:gd name="connsiteY0" fmla="*/ 2002 h 169544"/>
                      <a:gd name="connsiteX1" fmla="*/ 14378 w 128366"/>
                      <a:gd name="connsiteY1" fmla="*/ 7393 h 169544"/>
                      <a:gd name="connsiteX2" fmla="*/ 9787 w 128366"/>
                      <a:gd name="connsiteY2" fmla="*/ 118607 h 169544"/>
                      <a:gd name="connsiteX3" fmla="*/ 94931 w 128366"/>
                      <a:gd name="connsiteY3" fmla="*/ 168833 h 169544"/>
                      <a:gd name="connsiteX4" fmla="*/ 107580 w 128366"/>
                      <a:gd name="connsiteY4" fmla="*/ 166023 h 169544"/>
                      <a:gd name="connsiteX5" fmla="*/ 112133 w 128366"/>
                      <a:gd name="connsiteY5" fmla="*/ 163118 h 169544"/>
                      <a:gd name="connsiteX6" fmla="*/ 32037 w 128366"/>
                      <a:gd name="connsiteY6" fmla="*/ 2002 h 1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66" h="169544">
                        <a:moveTo>
                          <a:pt x="32037" y="2002"/>
                        </a:moveTo>
                        <a:cubicBezTo>
                          <a:pt x="25684" y="-2627"/>
                          <a:pt x="15912" y="1440"/>
                          <a:pt x="14378" y="7393"/>
                        </a:cubicBezTo>
                        <a:cubicBezTo>
                          <a:pt x="5224" y="42779"/>
                          <a:pt x="-10254" y="83698"/>
                          <a:pt x="9787" y="118607"/>
                        </a:cubicBezTo>
                        <a:cubicBezTo>
                          <a:pt x="26199" y="147201"/>
                          <a:pt x="60508" y="157574"/>
                          <a:pt x="94931" y="168833"/>
                        </a:cubicBezTo>
                        <a:cubicBezTo>
                          <a:pt x="100294" y="170595"/>
                          <a:pt x="104846" y="168871"/>
                          <a:pt x="107580" y="166023"/>
                        </a:cubicBezTo>
                        <a:cubicBezTo>
                          <a:pt x="109237" y="165499"/>
                          <a:pt x="110828" y="164670"/>
                          <a:pt x="112133" y="163118"/>
                        </a:cubicBezTo>
                        <a:cubicBezTo>
                          <a:pt x="162378" y="103167"/>
                          <a:pt x="84729" y="40445"/>
                          <a:pt x="32037" y="2002"/>
                        </a:cubicBezTo>
                        <a:close/>
                      </a:path>
                    </a:pathLst>
                  </a:custGeom>
                  <a:solidFill>
                    <a:srgbClr val="A7D5FF"/>
                  </a:solidFill>
                  <a:ln w="9525" cap="flat">
                    <a:noFill/>
                    <a:prstDash val="solid"/>
                    <a:miter/>
                  </a:ln>
                </p:spPr>
                <p:txBody>
                  <a:bodyPr rtlCol="0" anchor="ctr"/>
                  <a:lstStyle/>
                  <a:p>
                    <a:endParaRPr lang="zh-CN" altLang="en-US"/>
                  </a:p>
                </p:txBody>
              </p:sp>
              <p:sp>
                <p:nvSpPr>
                  <p:cNvPr id="224" name="任意多边形: 形状 171">
                    <a:extLst>
                      <a:ext uri="{FF2B5EF4-FFF2-40B4-BE49-F238E27FC236}">
                        <a16:creationId xmlns:a16="http://schemas.microsoft.com/office/drawing/2014/main" id="{A64AC86A-3B4A-1CAF-4431-BE6C8836A356}"/>
                      </a:ext>
                    </a:extLst>
                  </p:cNvPr>
                  <p:cNvSpPr/>
                  <p:nvPr/>
                </p:nvSpPr>
                <p:spPr>
                  <a:xfrm>
                    <a:off x="5713467" y="2074479"/>
                    <a:ext cx="128357" cy="169545"/>
                  </a:xfrm>
                  <a:custGeom>
                    <a:avLst/>
                    <a:gdLst>
                      <a:gd name="connsiteX0" fmla="*/ 32041 w 128357"/>
                      <a:gd name="connsiteY0" fmla="*/ 2008 h 169545"/>
                      <a:gd name="connsiteX1" fmla="*/ 14382 w 128357"/>
                      <a:gd name="connsiteY1" fmla="*/ 7390 h 169545"/>
                      <a:gd name="connsiteX2" fmla="*/ 9791 w 128357"/>
                      <a:gd name="connsiteY2" fmla="*/ 118604 h 169545"/>
                      <a:gd name="connsiteX3" fmla="*/ 94925 w 128357"/>
                      <a:gd name="connsiteY3" fmla="*/ 168839 h 169545"/>
                      <a:gd name="connsiteX4" fmla="*/ 107565 w 128357"/>
                      <a:gd name="connsiteY4" fmla="*/ 166029 h 169545"/>
                      <a:gd name="connsiteX5" fmla="*/ 112128 w 128357"/>
                      <a:gd name="connsiteY5" fmla="*/ 163114 h 169545"/>
                      <a:gd name="connsiteX6" fmla="*/ 32041 w 128357"/>
                      <a:gd name="connsiteY6" fmla="*/ 2008 h 1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57" h="169545">
                        <a:moveTo>
                          <a:pt x="32041" y="2008"/>
                        </a:moveTo>
                        <a:cubicBezTo>
                          <a:pt x="25678" y="-2630"/>
                          <a:pt x="15916" y="1437"/>
                          <a:pt x="14382" y="7390"/>
                        </a:cubicBezTo>
                        <a:cubicBezTo>
                          <a:pt x="5228" y="42785"/>
                          <a:pt x="-10259" y="83695"/>
                          <a:pt x="9791" y="118604"/>
                        </a:cubicBezTo>
                        <a:cubicBezTo>
                          <a:pt x="26203" y="147198"/>
                          <a:pt x="60512" y="157580"/>
                          <a:pt x="94925" y="168839"/>
                        </a:cubicBezTo>
                        <a:cubicBezTo>
                          <a:pt x="100288" y="170591"/>
                          <a:pt x="104850" y="168867"/>
                          <a:pt x="107565" y="166029"/>
                        </a:cubicBezTo>
                        <a:cubicBezTo>
                          <a:pt x="109232" y="165496"/>
                          <a:pt x="110823" y="164667"/>
                          <a:pt x="112128" y="163114"/>
                        </a:cubicBezTo>
                        <a:cubicBezTo>
                          <a:pt x="162363" y="103164"/>
                          <a:pt x="84724" y="40451"/>
                          <a:pt x="32041" y="2008"/>
                        </a:cubicBezTo>
                        <a:close/>
                      </a:path>
                    </a:pathLst>
                  </a:custGeom>
                  <a:solidFill>
                    <a:srgbClr val="A7D5FF"/>
                  </a:solidFill>
                  <a:ln w="9525" cap="flat">
                    <a:noFill/>
                    <a:prstDash val="solid"/>
                    <a:miter/>
                  </a:ln>
                </p:spPr>
                <p:txBody>
                  <a:bodyPr rtlCol="0" anchor="ctr"/>
                  <a:lstStyle/>
                  <a:p>
                    <a:endParaRPr lang="zh-CN" altLang="en-US"/>
                  </a:p>
                </p:txBody>
              </p:sp>
              <p:sp>
                <p:nvSpPr>
                  <p:cNvPr id="225" name="任意多边形: 形状 172">
                    <a:extLst>
                      <a:ext uri="{FF2B5EF4-FFF2-40B4-BE49-F238E27FC236}">
                        <a16:creationId xmlns:a16="http://schemas.microsoft.com/office/drawing/2014/main" id="{67A0BDDE-A33C-1FBA-0569-E79E692E3A9A}"/>
                      </a:ext>
                    </a:extLst>
                  </p:cNvPr>
                  <p:cNvSpPr/>
                  <p:nvPr/>
                </p:nvSpPr>
                <p:spPr>
                  <a:xfrm>
                    <a:off x="5814826" y="1926413"/>
                    <a:ext cx="128358" cy="169550"/>
                  </a:xfrm>
                  <a:custGeom>
                    <a:avLst/>
                    <a:gdLst>
                      <a:gd name="connsiteX0" fmla="*/ 32047 w 128358"/>
                      <a:gd name="connsiteY0" fmla="*/ 2008 h 169550"/>
                      <a:gd name="connsiteX1" fmla="*/ 14378 w 128358"/>
                      <a:gd name="connsiteY1" fmla="*/ 7390 h 169550"/>
                      <a:gd name="connsiteX2" fmla="*/ 9787 w 128358"/>
                      <a:gd name="connsiteY2" fmla="*/ 118614 h 169550"/>
                      <a:gd name="connsiteX3" fmla="*/ 94921 w 128358"/>
                      <a:gd name="connsiteY3" fmla="*/ 168839 h 169550"/>
                      <a:gd name="connsiteX4" fmla="*/ 107570 w 128358"/>
                      <a:gd name="connsiteY4" fmla="*/ 166029 h 169550"/>
                      <a:gd name="connsiteX5" fmla="*/ 112124 w 128358"/>
                      <a:gd name="connsiteY5" fmla="*/ 163124 h 169550"/>
                      <a:gd name="connsiteX6" fmla="*/ 32047 w 128358"/>
                      <a:gd name="connsiteY6" fmla="*/ 2008 h 1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58" h="169550">
                        <a:moveTo>
                          <a:pt x="32047" y="2008"/>
                        </a:moveTo>
                        <a:cubicBezTo>
                          <a:pt x="25684" y="-2630"/>
                          <a:pt x="15921" y="1437"/>
                          <a:pt x="14378" y="7390"/>
                        </a:cubicBezTo>
                        <a:cubicBezTo>
                          <a:pt x="5224" y="42785"/>
                          <a:pt x="-10254" y="83695"/>
                          <a:pt x="9787" y="118614"/>
                        </a:cubicBezTo>
                        <a:cubicBezTo>
                          <a:pt x="26199" y="147208"/>
                          <a:pt x="60508" y="157580"/>
                          <a:pt x="94921" y="168839"/>
                        </a:cubicBezTo>
                        <a:cubicBezTo>
                          <a:pt x="100294" y="170601"/>
                          <a:pt x="104846" y="168877"/>
                          <a:pt x="107570" y="166029"/>
                        </a:cubicBezTo>
                        <a:cubicBezTo>
                          <a:pt x="109228" y="165505"/>
                          <a:pt x="110819" y="164676"/>
                          <a:pt x="112124" y="163124"/>
                        </a:cubicBezTo>
                        <a:cubicBezTo>
                          <a:pt x="162368" y="103164"/>
                          <a:pt x="84729" y="40451"/>
                          <a:pt x="32047" y="2008"/>
                        </a:cubicBezTo>
                        <a:close/>
                      </a:path>
                    </a:pathLst>
                  </a:custGeom>
                  <a:solidFill>
                    <a:srgbClr val="A7D5FF"/>
                  </a:solidFill>
                  <a:ln w="9525" cap="flat">
                    <a:noFill/>
                    <a:prstDash val="solid"/>
                    <a:miter/>
                  </a:ln>
                </p:spPr>
                <p:txBody>
                  <a:bodyPr rtlCol="0" anchor="ctr"/>
                  <a:lstStyle/>
                  <a:p>
                    <a:endParaRPr lang="zh-CN" altLang="en-US"/>
                  </a:p>
                </p:txBody>
              </p:sp>
              <p:sp>
                <p:nvSpPr>
                  <p:cNvPr id="226" name="任意多边形: 形状 173">
                    <a:extLst>
                      <a:ext uri="{FF2B5EF4-FFF2-40B4-BE49-F238E27FC236}">
                        <a16:creationId xmlns:a16="http://schemas.microsoft.com/office/drawing/2014/main" id="{DD161504-1877-6AE7-DDD3-A10D6346DCDA}"/>
                      </a:ext>
                    </a:extLst>
                  </p:cNvPr>
                  <p:cNvSpPr/>
                  <p:nvPr/>
                </p:nvSpPr>
                <p:spPr>
                  <a:xfrm>
                    <a:off x="5941067" y="1813196"/>
                    <a:ext cx="122380" cy="175767"/>
                  </a:xfrm>
                  <a:custGeom>
                    <a:avLst/>
                    <a:gdLst>
                      <a:gd name="connsiteX0" fmla="*/ 45615 w 122380"/>
                      <a:gd name="connsiteY0" fmla="*/ 2706 h 175767"/>
                      <a:gd name="connsiteX1" fmla="*/ 27221 w 122380"/>
                      <a:gd name="connsiteY1" fmla="*/ 6250 h 175767"/>
                      <a:gd name="connsiteX2" fmla="*/ 4581 w 122380"/>
                      <a:gd name="connsiteY2" fmla="*/ 116073 h 175767"/>
                      <a:gd name="connsiteX3" fmla="*/ 80838 w 122380"/>
                      <a:gd name="connsiteY3" fmla="*/ 174566 h 175767"/>
                      <a:gd name="connsiteX4" fmla="*/ 93830 w 122380"/>
                      <a:gd name="connsiteY4" fmla="*/ 173061 h 175767"/>
                      <a:gd name="connsiteX5" fmla="*/ 98830 w 122380"/>
                      <a:gd name="connsiteY5" fmla="*/ 170641 h 175767"/>
                      <a:gd name="connsiteX6" fmla="*/ 45615 w 122380"/>
                      <a:gd name="connsiteY6" fmla="*/ 2706 h 17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0" h="175767">
                        <a:moveTo>
                          <a:pt x="45615" y="2706"/>
                        </a:moveTo>
                        <a:cubicBezTo>
                          <a:pt x="40061" y="-2542"/>
                          <a:pt x="29717" y="496"/>
                          <a:pt x="27221" y="6250"/>
                        </a:cubicBezTo>
                        <a:cubicBezTo>
                          <a:pt x="12391" y="40406"/>
                          <a:pt x="-9621" y="79411"/>
                          <a:pt x="4581" y="116073"/>
                        </a:cubicBezTo>
                        <a:cubicBezTo>
                          <a:pt x="16201" y="146096"/>
                          <a:pt x="48539" y="159888"/>
                          <a:pt x="80838" y="174566"/>
                        </a:cubicBezTo>
                        <a:cubicBezTo>
                          <a:pt x="85877" y="176852"/>
                          <a:pt x="90668" y="175614"/>
                          <a:pt x="93830" y="173061"/>
                        </a:cubicBezTo>
                        <a:cubicBezTo>
                          <a:pt x="95564" y="172708"/>
                          <a:pt x="97278" y="172051"/>
                          <a:pt x="98830" y="170641"/>
                        </a:cubicBezTo>
                        <a:cubicBezTo>
                          <a:pt x="158400" y="116301"/>
                          <a:pt x="91611" y="46197"/>
                          <a:pt x="45615" y="2706"/>
                        </a:cubicBezTo>
                        <a:close/>
                      </a:path>
                    </a:pathLst>
                  </a:custGeom>
                  <a:solidFill>
                    <a:srgbClr val="A7D5FF"/>
                  </a:solidFill>
                  <a:ln w="9525" cap="flat">
                    <a:noFill/>
                    <a:prstDash val="solid"/>
                    <a:miter/>
                  </a:ln>
                </p:spPr>
                <p:txBody>
                  <a:bodyPr rtlCol="0" anchor="ctr"/>
                  <a:lstStyle/>
                  <a:p>
                    <a:endParaRPr lang="zh-CN" altLang="en-US"/>
                  </a:p>
                </p:txBody>
              </p:sp>
              <p:sp>
                <p:nvSpPr>
                  <p:cNvPr id="227" name="任意多边形: 形状 174">
                    <a:extLst>
                      <a:ext uri="{FF2B5EF4-FFF2-40B4-BE49-F238E27FC236}">
                        <a16:creationId xmlns:a16="http://schemas.microsoft.com/office/drawing/2014/main" id="{787D8380-D513-E8CD-3018-0999E95932D5}"/>
                      </a:ext>
                    </a:extLst>
                  </p:cNvPr>
                  <p:cNvSpPr/>
                  <p:nvPr/>
                </p:nvSpPr>
                <p:spPr>
                  <a:xfrm>
                    <a:off x="6063453" y="1724150"/>
                    <a:ext cx="116906" cy="180012"/>
                  </a:xfrm>
                  <a:custGeom>
                    <a:avLst/>
                    <a:gdLst>
                      <a:gd name="connsiteX0" fmla="*/ 36442 w 116906"/>
                      <a:gd name="connsiteY0" fmla="*/ 176696 h 180012"/>
                      <a:gd name="connsiteX1" fmla="*/ 41919 w 116906"/>
                      <a:gd name="connsiteY1" fmla="*/ 178344 h 180012"/>
                      <a:gd name="connsiteX2" fmla="*/ 55035 w 116906"/>
                      <a:gd name="connsiteY2" fmla="*/ 177915 h 180012"/>
                      <a:gd name="connsiteX3" fmla="*/ 116290 w 116906"/>
                      <a:gd name="connsiteY3" fmla="*/ 109259 h 180012"/>
                      <a:gd name="connsiteX4" fmla="*/ 68332 w 116906"/>
                      <a:gd name="connsiteY4" fmla="*/ 4656 h 180012"/>
                      <a:gd name="connsiteX5" fmla="*/ 49434 w 116906"/>
                      <a:gd name="connsiteY5" fmla="*/ 3865 h 180012"/>
                      <a:gd name="connsiteX6" fmla="*/ 36442 w 116906"/>
                      <a:gd name="connsiteY6" fmla="*/ 176696 h 18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06" h="180012">
                        <a:moveTo>
                          <a:pt x="36442" y="176696"/>
                        </a:moveTo>
                        <a:cubicBezTo>
                          <a:pt x="38300" y="177858"/>
                          <a:pt x="40129" y="178249"/>
                          <a:pt x="41919" y="178344"/>
                        </a:cubicBezTo>
                        <a:cubicBezTo>
                          <a:pt x="45624" y="180382"/>
                          <a:pt x="50625" y="180897"/>
                          <a:pt x="55035" y="177915"/>
                        </a:cubicBezTo>
                        <a:cubicBezTo>
                          <a:pt x="83343" y="158751"/>
                          <a:pt x="111890" y="140463"/>
                          <a:pt x="116290" y="109259"/>
                        </a:cubicBezTo>
                        <a:cubicBezTo>
                          <a:pt x="121653" y="71150"/>
                          <a:pt x="90896" y="36050"/>
                          <a:pt x="68332" y="4656"/>
                        </a:cubicBezTo>
                        <a:cubicBezTo>
                          <a:pt x="64531" y="-631"/>
                          <a:pt x="53663" y="-2098"/>
                          <a:pt x="49434" y="3865"/>
                        </a:cubicBezTo>
                        <a:cubicBezTo>
                          <a:pt x="14411" y="53347"/>
                          <a:pt x="-34824" y="132034"/>
                          <a:pt x="36442" y="176696"/>
                        </a:cubicBezTo>
                        <a:close/>
                      </a:path>
                    </a:pathLst>
                  </a:custGeom>
                  <a:solidFill>
                    <a:srgbClr val="A7D5FF"/>
                  </a:solidFill>
                  <a:ln w="9525" cap="flat">
                    <a:noFill/>
                    <a:prstDash val="solid"/>
                    <a:miter/>
                  </a:ln>
                </p:spPr>
                <p:txBody>
                  <a:bodyPr rtlCol="0" anchor="ctr"/>
                  <a:lstStyle/>
                  <a:p>
                    <a:endParaRPr lang="zh-CN" altLang="en-US"/>
                  </a:p>
                </p:txBody>
              </p:sp>
              <p:sp>
                <p:nvSpPr>
                  <p:cNvPr id="228" name="任意多边形: 形状 175">
                    <a:extLst>
                      <a:ext uri="{FF2B5EF4-FFF2-40B4-BE49-F238E27FC236}">
                        <a16:creationId xmlns:a16="http://schemas.microsoft.com/office/drawing/2014/main" id="{603BD426-46C1-5CAE-BD68-45D3EE9873A2}"/>
                      </a:ext>
                    </a:extLst>
                  </p:cNvPr>
                  <p:cNvSpPr/>
                  <p:nvPr/>
                </p:nvSpPr>
                <p:spPr>
                  <a:xfrm>
                    <a:off x="6602725" y="2699680"/>
                    <a:ext cx="206790" cy="103286"/>
                  </a:xfrm>
                  <a:custGeom>
                    <a:avLst/>
                    <a:gdLst>
                      <a:gd name="connsiteX0" fmla="*/ 129 w 206790"/>
                      <a:gd name="connsiteY0" fmla="*/ 75781 h 103286"/>
                      <a:gd name="connsiteX1" fmla="*/ 1005 w 206790"/>
                      <a:gd name="connsiteY1" fmla="*/ 80372 h 103286"/>
                      <a:gd name="connsiteX2" fmla="*/ 7920 w 206790"/>
                      <a:gd name="connsiteY2" fmla="*/ 89211 h 103286"/>
                      <a:gd name="connsiteX3" fmla="*/ 113552 w 206790"/>
                      <a:gd name="connsiteY3" fmla="*/ 97793 h 103286"/>
                      <a:gd name="connsiteX4" fmla="*/ 205211 w 206790"/>
                      <a:gd name="connsiteY4" fmla="*/ 13421 h 103286"/>
                      <a:gd name="connsiteX5" fmla="*/ 196801 w 206790"/>
                      <a:gd name="connsiteY5" fmla="*/ 0 h 103286"/>
                      <a:gd name="connsiteX6" fmla="*/ 129 w 206790"/>
                      <a:gd name="connsiteY6" fmla="*/ 75781 h 1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90" h="103286">
                        <a:moveTo>
                          <a:pt x="129" y="75781"/>
                        </a:moveTo>
                        <a:cubicBezTo>
                          <a:pt x="-243" y="77629"/>
                          <a:pt x="233" y="79095"/>
                          <a:pt x="1005" y="80372"/>
                        </a:cubicBezTo>
                        <a:cubicBezTo>
                          <a:pt x="576" y="83934"/>
                          <a:pt x="2462" y="87630"/>
                          <a:pt x="7920" y="89211"/>
                        </a:cubicBezTo>
                        <a:cubicBezTo>
                          <a:pt x="42896" y="99346"/>
                          <a:pt x="77024" y="110071"/>
                          <a:pt x="113552" y="97793"/>
                        </a:cubicBezTo>
                        <a:cubicBezTo>
                          <a:pt x="158158" y="82820"/>
                          <a:pt x="181713" y="44387"/>
                          <a:pt x="205211" y="13421"/>
                        </a:cubicBezTo>
                        <a:cubicBezTo>
                          <a:pt x="209164" y="8211"/>
                          <a:pt x="205449" y="-10"/>
                          <a:pt x="196801" y="0"/>
                        </a:cubicBezTo>
                        <a:cubicBezTo>
                          <a:pt x="125144" y="105"/>
                          <a:pt x="14368" y="4724"/>
                          <a:pt x="129" y="75781"/>
                        </a:cubicBezTo>
                        <a:close/>
                      </a:path>
                    </a:pathLst>
                  </a:custGeom>
                  <a:solidFill>
                    <a:srgbClr val="A7D5FF"/>
                  </a:solidFill>
                  <a:ln w="9525" cap="flat">
                    <a:noFill/>
                    <a:prstDash val="solid"/>
                    <a:miter/>
                  </a:ln>
                </p:spPr>
                <p:txBody>
                  <a:bodyPr rtlCol="0" anchor="ctr"/>
                  <a:lstStyle/>
                  <a:p>
                    <a:endParaRPr lang="zh-CN" altLang="en-US"/>
                  </a:p>
                </p:txBody>
              </p:sp>
              <p:sp>
                <p:nvSpPr>
                  <p:cNvPr id="229" name="任意多边形: 形状 176">
                    <a:extLst>
                      <a:ext uri="{FF2B5EF4-FFF2-40B4-BE49-F238E27FC236}">
                        <a16:creationId xmlns:a16="http://schemas.microsoft.com/office/drawing/2014/main" id="{A67E78F8-9BF9-B927-3253-3E9298A9B9EF}"/>
                      </a:ext>
                    </a:extLst>
                  </p:cNvPr>
                  <p:cNvSpPr/>
                  <p:nvPr/>
                </p:nvSpPr>
                <p:spPr>
                  <a:xfrm>
                    <a:off x="6397789" y="2849489"/>
                    <a:ext cx="206790" cy="103294"/>
                  </a:xfrm>
                  <a:custGeom>
                    <a:avLst/>
                    <a:gdLst>
                      <a:gd name="connsiteX0" fmla="*/ 125 w 206790"/>
                      <a:gd name="connsiteY0" fmla="*/ 75790 h 103294"/>
                      <a:gd name="connsiteX1" fmla="*/ 1001 w 206790"/>
                      <a:gd name="connsiteY1" fmla="*/ 80381 h 103294"/>
                      <a:gd name="connsiteX2" fmla="*/ 7916 w 206790"/>
                      <a:gd name="connsiteY2" fmla="*/ 89221 h 103294"/>
                      <a:gd name="connsiteX3" fmla="*/ 113539 w 206790"/>
                      <a:gd name="connsiteY3" fmla="*/ 97803 h 103294"/>
                      <a:gd name="connsiteX4" fmla="*/ 205208 w 206790"/>
                      <a:gd name="connsiteY4" fmla="*/ 13421 h 103294"/>
                      <a:gd name="connsiteX5" fmla="*/ 196806 w 206790"/>
                      <a:gd name="connsiteY5" fmla="*/ 0 h 103294"/>
                      <a:gd name="connsiteX6" fmla="*/ 125 w 206790"/>
                      <a:gd name="connsiteY6" fmla="*/ 75790 h 10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90" h="103294">
                        <a:moveTo>
                          <a:pt x="125" y="75790"/>
                        </a:moveTo>
                        <a:cubicBezTo>
                          <a:pt x="-237" y="77638"/>
                          <a:pt x="229" y="79105"/>
                          <a:pt x="1001" y="80381"/>
                        </a:cubicBezTo>
                        <a:cubicBezTo>
                          <a:pt x="582" y="83934"/>
                          <a:pt x="2458" y="87630"/>
                          <a:pt x="7916" y="89221"/>
                        </a:cubicBezTo>
                        <a:cubicBezTo>
                          <a:pt x="42892" y="99346"/>
                          <a:pt x="77029" y="110081"/>
                          <a:pt x="113539" y="97803"/>
                        </a:cubicBezTo>
                        <a:cubicBezTo>
                          <a:pt x="158154" y="82810"/>
                          <a:pt x="181700" y="44387"/>
                          <a:pt x="205208" y="13421"/>
                        </a:cubicBezTo>
                        <a:cubicBezTo>
                          <a:pt x="209170" y="8211"/>
                          <a:pt x="205445" y="-19"/>
                          <a:pt x="196806" y="0"/>
                        </a:cubicBezTo>
                        <a:cubicBezTo>
                          <a:pt x="125140" y="105"/>
                          <a:pt x="14365" y="4734"/>
                          <a:pt x="125" y="75790"/>
                        </a:cubicBezTo>
                        <a:close/>
                      </a:path>
                    </a:pathLst>
                  </a:custGeom>
                  <a:solidFill>
                    <a:srgbClr val="A7D5FF"/>
                  </a:solidFill>
                  <a:ln w="9525" cap="flat">
                    <a:noFill/>
                    <a:prstDash val="solid"/>
                    <a:miter/>
                  </a:ln>
                </p:spPr>
                <p:txBody>
                  <a:bodyPr rtlCol="0" anchor="ctr"/>
                  <a:lstStyle/>
                  <a:p>
                    <a:endParaRPr lang="zh-CN" altLang="en-US"/>
                  </a:p>
                </p:txBody>
              </p:sp>
              <p:sp>
                <p:nvSpPr>
                  <p:cNvPr id="230" name="任意多边形: 形状 177">
                    <a:extLst>
                      <a:ext uri="{FF2B5EF4-FFF2-40B4-BE49-F238E27FC236}">
                        <a16:creationId xmlns:a16="http://schemas.microsoft.com/office/drawing/2014/main" id="{3FC54A8A-441C-80C9-206F-09D9D4B9D21E}"/>
                      </a:ext>
                    </a:extLst>
                  </p:cNvPr>
                  <p:cNvSpPr/>
                  <p:nvPr/>
                </p:nvSpPr>
                <p:spPr>
                  <a:xfrm>
                    <a:off x="6243568" y="2951580"/>
                    <a:ext cx="227651" cy="91965"/>
                  </a:xfrm>
                  <a:custGeom>
                    <a:avLst/>
                    <a:gdLst>
                      <a:gd name="connsiteX0" fmla="*/ 3679 w 227651"/>
                      <a:gd name="connsiteY0" fmla="*/ 31516 h 91965"/>
                      <a:gd name="connsiteX1" fmla="*/ 1840 w 227651"/>
                      <a:gd name="connsiteY1" fmla="*/ 35926 h 91965"/>
                      <a:gd name="connsiteX2" fmla="*/ 2945 w 227651"/>
                      <a:gd name="connsiteY2" fmla="*/ 46280 h 91965"/>
                      <a:gd name="connsiteX3" fmla="*/ 92233 w 227651"/>
                      <a:gd name="connsiteY3" fmla="*/ 91781 h 91965"/>
                      <a:gd name="connsiteX4" fmla="*/ 222211 w 227651"/>
                      <a:gd name="connsiteY4" fmla="*/ 49376 h 91965"/>
                      <a:gd name="connsiteX5" fmla="*/ 222401 w 227651"/>
                      <a:gd name="connsiteY5" fmla="*/ 34402 h 91965"/>
                      <a:gd name="connsiteX6" fmla="*/ 3679 w 227651"/>
                      <a:gd name="connsiteY6" fmla="*/ 31516 h 9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51" h="91965">
                        <a:moveTo>
                          <a:pt x="3679" y="31516"/>
                        </a:moveTo>
                        <a:cubicBezTo>
                          <a:pt x="2288" y="33040"/>
                          <a:pt x="1879" y="34507"/>
                          <a:pt x="1840" y="35926"/>
                        </a:cubicBezTo>
                        <a:cubicBezTo>
                          <a:pt x="-579" y="38946"/>
                          <a:pt x="-998" y="42918"/>
                          <a:pt x="2945" y="46280"/>
                        </a:cubicBezTo>
                        <a:cubicBezTo>
                          <a:pt x="28349" y="67835"/>
                          <a:pt x="52647" y="89638"/>
                          <a:pt x="92233" y="91781"/>
                        </a:cubicBezTo>
                        <a:cubicBezTo>
                          <a:pt x="140572" y="94400"/>
                          <a:pt x="183558" y="68578"/>
                          <a:pt x="222211" y="49376"/>
                        </a:cubicBezTo>
                        <a:cubicBezTo>
                          <a:pt x="228717" y="46146"/>
                          <a:pt x="230107" y="37488"/>
                          <a:pt x="222401" y="34402"/>
                        </a:cubicBezTo>
                        <a:cubicBezTo>
                          <a:pt x="158431" y="8828"/>
                          <a:pt x="57019" y="-26739"/>
                          <a:pt x="3679" y="31516"/>
                        </a:cubicBezTo>
                        <a:close/>
                      </a:path>
                    </a:pathLst>
                  </a:custGeom>
                  <a:solidFill>
                    <a:srgbClr val="A7D5FF"/>
                  </a:solidFill>
                  <a:ln w="9525" cap="flat">
                    <a:noFill/>
                    <a:prstDash val="solid"/>
                    <a:miter/>
                  </a:ln>
                </p:spPr>
                <p:txBody>
                  <a:bodyPr rtlCol="0" anchor="ctr"/>
                  <a:lstStyle/>
                  <a:p>
                    <a:endParaRPr lang="zh-CN" altLang="en-US"/>
                  </a:p>
                </p:txBody>
              </p:sp>
              <p:sp>
                <p:nvSpPr>
                  <p:cNvPr id="231" name="任意多边形: 形状 178">
                    <a:extLst>
                      <a:ext uri="{FF2B5EF4-FFF2-40B4-BE49-F238E27FC236}">
                        <a16:creationId xmlns:a16="http://schemas.microsoft.com/office/drawing/2014/main" id="{39B5A600-D514-7A56-15C1-B8AB7877D2BF}"/>
                      </a:ext>
                    </a:extLst>
                  </p:cNvPr>
                  <p:cNvSpPr/>
                  <p:nvPr/>
                </p:nvSpPr>
                <p:spPr>
                  <a:xfrm>
                    <a:off x="6078724" y="3045844"/>
                    <a:ext cx="227649" cy="91970"/>
                  </a:xfrm>
                  <a:custGeom>
                    <a:avLst/>
                    <a:gdLst>
                      <a:gd name="connsiteX0" fmla="*/ 3684 w 227649"/>
                      <a:gd name="connsiteY0" fmla="*/ 31521 h 91970"/>
                      <a:gd name="connsiteX1" fmla="*/ 1836 w 227649"/>
                      <a:gd name="connsiteY1" fmla="*/ 35931 h 91970"/>
                      <a:gd name="connsiteX2" fmla="*/ 2950 w 227649"/>
                      <a:gd name="connsiteY2" fmla="*/ 46285 h 91970"/>
                      <a:gd name="connsiteX3" fmla="*/ 92228 w 227649"/>
                      <a:gd name="connsiteY3" fmla="*/ 91786 h 91970"/>
                      <a:gd name="connsiteX4" fmla="*/ 222206 w 227649"/>
                      <a:gd name="connsiteY4" fmla="*/ 49390 h 91970"/>
                      <a:gd name="connsiteX5" fmla="*/ 222387 w 227649"/>
                      <a:gd name="connsiteY5" fmla="*/ 34398 h 91970"/>
                      <a:gd name="connsiteX6" fmla="*/ 3684 w 227649"/>
                      <a:gd name="connsiteY6" fmla="*/ 31521 h 9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9" h="91970">
                        <a:moveTo>
                          <a:pt x="3684" y="31521"/>
                        </a:moveTo>
                        <a:cubicBezTo>
                          <a:pt x="2302" y="33035"/>
                          <a:pt x="1874" y="34512"/>
                          <a:pt x="1836" y="35931"/>
                        </a:cubicBezTo>
                        <a:cubicBezTo>
                          <a:pt x="-574" y="38951"/>
                          <a:pt x="-1003" y="42922"/>
                          <a:pt x="2950" y="46285"/>
                        </a:cubicBezTo>
                        <a:cubicBezTo>
                          <a:pt x="28344" y="67840"/>
                          <a:pt x="52642" y="89642"/>
                          <a:pt x="92228" y="91786"/>
                        </a:cubicBezTo>
                        <a:cubicBezTo>
                          <a:pt x="140567" y="94405"/>
                          <a:pt x="183554" y="68583"/>
                          <a:pt x="222206" y="49390"/>
                        </a:cubicBezTo>
                        <a:cubicBezTo>
                          <a:pt x="228721" y="46161"/>
                          <a:pt x="230102" y="37493"/>
                          <a:pt x="222387" y="34398"/>
                        </a:cubicBezTo>
                        <a:cubicBezTo>
                          <a:pt x="158427" y="8832"/>
                          <a:pt x="57014" y="-26743"/>
                          <a:pt x="3684" y="31521"/>
                        </a:cubicBezTo>
                        <a:close/>
                      </a:path>
                    </a:pathLst>
                  </a:custGeom>
                  <a:solidFill>
                    <a:srgbClr val="A7D5FF"/>
                  </a:solidFill>
                  <a:ln w="9525" cap="flat">
                    <a:noFill/>
                    <a:prstDash val="solid"/>
                    <a:miter/>
                  </a:ln>
                </p:spPr>
                <p:txBody>
                  <a:bodyPr rtlCol="0" anchor="ctr"/>
                  <a:lstStyle/>
                  <a:p>
                    <a:endParaRPr lang="zh-CN" altLang="en-US"/>
                  </a:p>
                </p:txBody>
              </p:sp>
              <p:sp>
                <p:nvSpPr>
                  <p:cNvPr id="232" name="任意多边形: 形状 179">
                    <a:extLst>
                      <a:ext uri="{FF2B5EF4-FFF2-40B4-BE49-F238E27FC236}">
                        <a16:creationId xmlns:a16="http://schemas.microsoft.com/office/drawing/2014/main" id="{9422E0E7-84DD-CF97-F910-E61D57F19913}"/>
                      </a:ext>
                    </a:extLst>
                  </p:cNvPr>
                  <p:cNvSpPr/>
                  <p:nvPr/>
                </p:nvSpPr>
                <p:spPr>
                  <a:xfrm>
                    <a:off x="6473041" y="2672224"/>
                    <a:ext cx="184644" cy="122651"/>
                  </a:xfrm>
                  <a:custGeom>
                    <a:avLst/>
                    <a:gdLst>
                      <a:gd name="connsiteX0" fmla="*/ 167 w 184644"/>
                      <a:gd name="connsiteY0" fmla="*/ 107028 h 122651"/>
                      <a:gd name="connsiteX1" fmla="*/ 2234 w 184644"/>
                      <a:gd name="connsiteY1" fmla="*/ 111371 h 122651"/>
                      <a:gd name="connsiteX2" fmla="*/ 11350 w 184644"/>
                      <a:gd name="connsiteY2" fmla="*/ 118858 h 122651"/>
                      <a:gd name="connsiteX3" fmla="*/ 116887 w 184644"/>
                      <a:gd name="connsiteY3" fmla="*/ 109666 h 122651"/>
                      <a:gd name="connsiteX4" fmla="*/ 184066 w 184644"/>
                      <a:gd name="connsiteY4" fmla="*/ 11902 h 122651"/>
                      <a:gd name="connsiteX5" fmla="*/ 172284 w 184644"/>
                      <a:gd name="connsiteY5" fmla="*/ 186 h 122651"/>
                      <a:gd name="connsiteX6" fmla="*/ 167 w 184644"/>
                      <a:gd name="connsiteY6" fmla="*/ 107028 h 12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4" h="122651">
                        <a:moveTo>
                          <a:pt x="167" y="107028"/>
                        </a:moveTo>
                        <a:cubicBezTo>
                          <a:pt x="291" y="108894"/>
                          <a:pt x="1148" y="110247"/>
                          <a:pt x="2234" y="111371"/>
                        </a:cubicBezTo>
                        <a:cubicBezTo>
                          <a:pt x="2768" y="114924"/>
                          <a:pt x="5596" y="118229"/>
                          <a:pt x="11350" y="118858"/>
                        </a:cubicBezTo>
                        <a:cubicBezTo>
                          <a:pt x="48230" y="122934"/>
                          <a:pt x="84454" y="127735"/>
                          <a:pt x="116887" y="109666"/>
                        </a:cubicBezTo>
                        <a:cubicBezTo>
                          <a:pt x="156511" y="87587"/>
                          <a:pt x="169322" y="46096"/>
                          <a:pt x="184066" y="11902"/>
                        </a:cubicBezTo>
                        <a:cubicBezTo>
                          <a:pt x="186552" y="6148"/>
                          <a:pt x="180723" y="-1271"/>
                          <a:pt x="172284" y="186"/>
                        </a:cubicBezTo>
                        <a:cubicBezTo>
                          <a:pt x="102256" y="12216"/>
                          <a:pt x="-4805" y="35190"/>
                          <a:pt x="167" y="107028"/>
                        </a:cubicBezTo>
                        <a:close/>
                      </a:path>
                    </a:pathLst>
                  </a:custGeom>
                  <a:solidFill>
                    <a:srgbClr val="A7D5FF"/>
                  </a:solidFill>
                  <a:ln w="9525" cap="flat">
                    <a:noFill/>
                    <a:prstDash val="solid"/>
                    <a:miter/>
                  </a:ln>
                </p:spPr>
                <p:txBody>
                  <a:bodyPr rtlCol="0" anchor="ctr"/>
                  <a:lstStyle/>
                  <a:p>
                    <a:endParaRPr lang="zh-CN" altLang="en-US"/>
                  </a:p>
                </p:txBody>
              </p:sp>
              <p:sp>
                <p:nvSpPr>
                  <p:cNvPr id="233" name="任意多边形: 形状 180">
                    <a:extLst>
                      <a:ext uri="{FF2B5EF4-FFF2-40B4-BE49-F238E27FC236}">
                        <a16:creationId xmlns:a16="http://schemas.microsoft.com/office/drawing/2014/main" id="{ED3779EB-6462-277D-18FB-C79DF8273669}"/>
                      </a:ext>
                    </a:extLst>
                  </p:cNvPr>
                  <p:cNvSpPr/>
                  <p:nvPr/>
                </p:nvSpPr>
                <p:spPr>
                  <a:xfrm>
                    <a:off x="6234580" y="3219678"/>
                    <a:ext cx="170374" cy="74987"/>
                  </a:xfrm>
                  <a:custGeom>
                    <a:avLst/>
                    <a:gdLst>
                      <a:gd name="connsiteX0" fmla="*/ 5143 w 170374"/>
                      <a:gd name="connsiteY0" fmla="*/ 13754 h 74987"/>
                      <a:gd name="connsiteX1" fmla="*/ 2723 w 170374"/>
                      <a:gd name="connsiteY1" fmla="*/ 16774 h 74987"/>
                      <a:gd name="connsiteX2" fmla="*/ 1104 w 170374"/>
                      <a:gd name="connsiteY2" fmla="*/ 24679 h 74987"/>
                      <a:gd name="connsiteX3" fmla="*/ 57045 w 170374"/>
                      <a:gd name="connsiteY3" fmla="*/ 71876 h 74987"/>
                      <a:gd name="connsiteX4" fmla="*/ 164162 w 170374"/>
                      <a:gd name="connsiteY4" fmla="*/ 59426 h 74987"/>
                      <a:gd name="connsiteX5" fmla="*/ 167830 w 170374"/>
                      <a:gd name="connsiteY5" fmla="*/ 48263 h 74987"/>
                      <a:gd name="connsiteX6" fmla="*/ 5143 w 170374"/>
                      <a:gd name="connsiteY6" fmla="*/ 13754 h 7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74" h="74987">
                        <a:moveTo>
                          <a:pt x="5143" y="13754"/>
                        </a:moveTo>
                        <a:cubicBezTo>
                          <a:pt x="3752" y="14678"/>
                          <a:pt x="3095" y="15726"/>
                          <a:pt x="2723" y="16774"/>
                        </a:cubicBezTo>
                        <a:cubicBezTo>
                          <a:pt x="209" y="18678"/>
                          <a:pt x="-1058" y="21574"/>
                          <a:pt x="1104" y="24679"/>
                        </a:cubicBezTo>
                        <a:cubicBezTo>
                          <a:pt x="14982" y="44539"/>
                          <a:pt x="27993" y="64417"/>
                          <a:pt x="57045" y="71876"/>
                        </a:cubicBezTo>
                        <a:cubicBezTo>
                          <a:pt x="92544" y="80982"/>
                          <a:pt x="130749" y="68047"/>
                          <a:pt x="164162" y="59426"/>
                        </a:cubicBezTo>
                        <a:cubicBezTo>
                          <a:pt x="169782" y="57979"/>
                          <a:pt x="172868" y="51711"/>
                          <a:pt x="167830" y="48263"/>
                        </a:cubicBezTo>
                        <a:cubicBezTo>
                          <a:pt x="126091" y="19688"/>
                          <a:pt x="58731" y="-21869"/>
                          <a:pt x="5143" y="13754"/>
                        </a:cubicBezTo>
                        <a:close/>
                      </a:path>
                    </a:pathLst>
                  </a:custGeom>
                  <a:solidFill>
                    <a:srgbClr val="A7D5FF"/>
                  </a:solidFill>
                  <a:ln w="9525" cap="flat">
                    <a:noFill/>
                    <a:prstDash val="solid"/>
                    <a:miter/>
                  </a:ln>
                </p:spPr>
                <p:txBody>
                  <a:bodyPr rtlCol="0" anchor="ctr"/>
                  <a:lstStyle/>
                  <a:p>
                    <a:endParaRPr lang="zh-CN" altLang="en-US"/>
                  </a:p>
                </p:txBody>
              </p:sp>
              <p:sp>
                <p:nvSpPr>
                  <p:cNvPr id="234" name="任意多边形: 形状 181">
                    <a:extLst>
                      <a:ext uri="{FF2B5EF4-FFF2-40B4-BE49-F238E27FC236}">
                        <a16:creationId xmlns:a16="http://schemas.microsoft.com/office/drawing/2014/main" id="{346AEEE4-A508-F52B-30D8-FAEDC34A84CB}"/>
                      </a:ext>
                    </a:extLst>
                  </p:cNvPr>
                  <p:cNvSpPr/>
                  <p:nvPr/>
                </p:nvSpPr>
                <p:spPr>
                  <a:xfrm>
                    <a:off x="6563708" y="2858400"/>
                    <a:ext cx="179030" cy="126934"/>
                  </a:xfrm>
                  <a:custGeom>
                    <a:avLst/>
                    <a:gdLst>
                      <a:gd name="connsiteX0" fmla="*/ 569 w 179030"/>
                      <a:gd name="connsiteY0" fmla="*/ 113428 h 126934"/>
                      <a:gd name="connsiteX1" fmla="*/ 2893 w 179030"/>
                      <a:gd name="connsiteY1" fmla="*/ 117676 h 126934"/>
                      <a:gd name="connsiteX2" fmla="*/ 12437 w 179030"/>
                      <a:gd name="connsiteY2" fmla="*/ 124820 h 126934"/>
                      <a:gd name="connsiteX3" fmla="*/ 117317 w 179030"/>
                      <a:gd name="connsiteY3" fmla="*/ 111695 h 126934"/>
                      <a:gd name="connsiteX4" fmla="*/ 178610 w 179030"/>
                      <a:gd name="connsiteY4" fmla="*/ 11549 h 126934"/>
                      <a:gd name="connsiteX5" fmla="*/ 166132 w 179030"/>
                      <a:gd name="connsiteY5" fmla="*/ 271 h 126934"/>
                      <a:gd name="connsiteX6" fmla="*/ 569 w 179030"/>
                      <a:gd name="connsiteY6" fmla="*/ 113428 h 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30" h="126934">
                        <a:moveTo>
                          <a:pt x="569" y="113428"/>
                        </a:moveTo>
                        <a:cubicBezTo>
                          <a:pt x="807" y="115276"/>
                          <a:pt x="1731" y="116600"/>
                          <a:pt x="2893" y="117676"/>
                        </a:cubicBezTo>
                        <a:cubicBezTo>
                          <a:pt x="3636" y="121200"/>
                          <a:pt x="6655" y="124401"/>
                          <a:pt x="12437" y="124820"/>
                        </a:cubicBezTo>
                        <a:cubicBezTo>
                          <a:pt x="49518" y="127515"/>
                          <a:pt x="85999" y="130973"/>
                          <a:pt x="117317" y="111695"/>
                        </a:cubicBezTo>
                        <a:cubicBezTo>
                          <a:pt x="155579" y="88168"/>
                          <a:pt x="165923" y="46239"/>
                          <a:pt x="178610" y="11549"/>
                        </a:cubicBezTo>
                        <a:cubicBezTo>
                          <a:pt x="180743" y="5700"/>
                          <a:pt x="174486" y="-1491"/>
                          <a:pt x="166132" y="271"/>
                        </a:cubicBezTo>
                        <a:cubicBezTo>
                          <a:pt x="96895" y="14911"/>
                          <a:pt x="-8680" y="41848"/>
                          <a:pt x="569" y="113428"/>
                        </a:cubicBezTo>
                        <a:close/>
                      </a:path>
                    </a:pathLst>
                  </a:custGeom>
                  <a:solidFill>
                    <a:srgbClr val="A7D5FF"/>
                  </a:solidFill>
                  <a:ln w="9525" cap="flat">
                    <a:noFill/>
                    <a:prstDash val="solid"/>
                    <a:miter/>
                  </a:ln>
                </p:spPr>
                <p:txBody>
                  <a:bodyPr rtlCol="0" anchor="ctr"/>
                  <a:lstStyle/>
                  <a:p>
                    <a:endParaRPr lang="zh-CN" altLang="en-US"/>
                  </a:p>
                </p:txBody>
              </p:sp>
              <p:sp>
                <p:nvSpPr>
                  <p:cNvPr id="235" name="任意多边形: 形状 182">
                    <a:extLst>
                      <a:ext uri="{FF2B5EF4-FFF2-40B4-BE49-F238E27FC236}">
                        <a16:creationId xmlns:a16="http://schemas.microsoft.com/office/drawing/2014/main" id="{03507125-8BA2-5C16-9693-B8E5474271F0}"/>
                      </a:ext>
                    </a:extLst>
                  </p:cNvPr>
                  <p:cNvSpPr/>
                  <p:nvPr/>
                </p:nvSpPr>
                <p:spPr>
                  <a:xfrm>
                    <a:off x="5536621" y="2365904"/>
                    <a:ext cx="146432" cy="152218"/>
                  </a:xfrm>
                  <a:custGeom>
                    <a:avLst/>
                    <a:gdLst>
                      <a:gd name="connsiteX0" fmla="*/ 15654 w 146432"/>
                      <a:gd name="connsiteY0" fmla="*/ 1001 h 152218"/>
                      <a:gd name="connsiteX1" fmla="*/ 4 w 146432"/>
                      <a:gd name="connsiteY1" fmla="*/ 9440 h 152218"/>
                      <a:gd name="connsiteX2" fmla="*/ 27608 w 146432"/>
                      <a:gd name="connsiteY2" fmla="*/ 118559 h 152218"/>
                      <a:gd name="connsiteX3" fmla="*/ 124981 w 146432"/>
                      <a:gd name="connsiteY3" fmla="*/ 152087 h 152218"/>
                      <a:gd name="connsiteX4" fmla="*/ 136478 w 146432"/>
                      <a:gd name="connsiteY4" fmla="*/ 147067 h 152218"/>
                      <a:gd name="connsiteX5" fmla="*/ 140088 w 146432"/>
                      <a:gd name="connsiteY5" fmla="*/ 143409 h 152218"/>
                      <a:gd name="connsiteX6" fmla="*/ 15654 w 146432"/>
                      <a:gd name="connsiteY6" fmla="*/ 1001 h 15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32" h="152218">
                        <a:moveTo>
                          <a:pt x="15654" y="1001"/>
                        </a:moveTo>
                        <a:cubicBezTo>
                          <a:pt x="8129" y="-2371"/>
                          <a:pt x="-215" y="3363"/>
                          <a:pt x="4" y="9440"/>
                        </a:cubicBezTo>
                        <a:cubicBezTo>
                          <a:pt x="1299" y="45550"/>
                          <a:pt x="-1968" y="88184"/>
                          <a:pt x="27608" y="118559"/>
                        </a:cubicBezTo>
                        <a:cubicBezTo>
                          <a:pt x="51830" y="143428"/>
                          <a:pt x="88234" y="147334"/>
                          <a:pt x="124981" y="152087"/>
                        </a:cubicBezTo>
                        <a:cubicBezTo>
                          <a:pt x="130715" y="152830"/>
                          <a:pt x="134650" y="150334"/>
                          <a:pt x="136478" y="147067"/>
                        </a:cubicBezTo>
                        <a:cubicBezTo>
                          <a:pt x="137945" y="146248"/>
                          <a:pt x="139260" y="145152"/>
                          <a:pt x="140088" y="143409"/>
                        </a:cubicBezTo>
                        <a:cubicBezTo>
                          <a:pt x="171711" y="75944"/>
                          <a:pt x="78033" y="28919"/>
                          <a:pt x="15654" y="1001"/>
                        </a:cubicBezTo>
                        <a:close/>
                      </a:path>
                    </a:pathLst>
                  </a:custGeom>
                  <a:solidFill>
                    <a:srgbClr val="A7D5FF"/>
                  </a:solidFill>
                  <a:ln w="9525" cap="flat">
                    <a:noFill/>
                    <a:prstDash val="solid"/>
                    <a:miter/>
                  </a:ln>
                </p:spPr>
                <p:txBody>
                  <a:bodyPr rtlCol="0" anchor="ctr"/>
                  <a:lstStyle/>
                  <a:p>
                    <a:endParaRPr lang="zh-CN" altLang="en-US"/>
                  </a:p>
                </p:txBody>
              </p:sp>
              <p:sp>
                <p:nvSpPr>
                  <p:cNvPr id="236" name="任意多边形: 形状 183">
                    <a:extLst>
                      <a:ext uri="{FF2B5EF4-FFF2-40B4-BE49-F238E27FC236}">
                        <a16:creationId xmlns:a16="http://schemas.microsoft.com/office/drawing/2014/main" id="{49D7CC4E-4BA0-6D80-D6B0-AA56166D19FF}"/>
                      </a:ext>
                    </a:extLst>
                  </p:cNvPr>
                  <p:cNvSpPr/>
                  <p:nvPr/>
                </p:nvSpPr>
                <p:spPr>
                  <a:xfrm>
                    <a:off x="5412738" y="2518114"/>
                    <a:ext cx="206789" cy="103289"/>
                  </a:xfrm>
                  <a:custGeom>
                    <a:avLst/>
                    <a:gdLst>
                      <a:gd name="connsiteX0" fmla="*/ 9987 w 206789"/>
                      <a:gd name="connsiteY0" fmla="*/ 0 h 103289"/>
                      <a:gd name="connsiteX1" fmla="*/ 1586 w 206789"/>
                      <a:gd name="connsiteY1" fmla="*/ 13421 h 103289"/>
                      <a:gd name="connsiteX2" fmla="*/ 93245 w 206789"/>
                      <a:gd name="connsiteY2" fmla="*/ 97793 h 103289"/>
                      <a:gd name="connsiteX3" fmla="*/ 198877 w 206789"/>
                      <a:gd name="connsiteY3" fmla="*/ 89221 h 103289"/>
                      <a:gd name="connsiteX4" fmla="*/ 205793 w 206789"/>
                      <a:gd name="connsiteY4" fmla="*/ 80382 h 103289"/>
                      <a:gd name="connsiteX5" fmla="*/ 206659 w 206789"/>
                      <a:gd name="connsiteY5" fmla="*/ 75790 h 103289"/>
                      <a:gd name="connsiteX6" fmla="*/ 9987 w 206789"/>
                      <a:gd name="connsiteY6" fmla="*/ 0 h 1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89" h="103289">
                        <a:moveTo>
                          <a:pt x="9987" y="0"/>
                        </a:moveTo>
                        <a:cubicBezTo>
                          <a:pt x="1329" y="-9"/>
                          <a:pt x="-2376" y="8211"/>
                          <a:pt x="1586" y="13421"/>
                        </a:cubicBezTo>
                        <a:cubicBezTo>
                          <a:pt x="25075" y="44387"/>
                          <a:pt x="48639" y="82810"/>
                          <a:pt x="93245" y="97793"/>
                        </a:cubicBezTo>
                        <a:cubicBezTo>
                          <a:pt x="129764" y="110081"/>
                          <a:pt x="163902" y="99336"/>
                          <a:pt x="198877" y="89221"/>
                        </a:cubicBezTo>
                        <a:cubicBezTo>
                          <a:pt x="204326" y="87630"/>
                          <a:pt x="206221" y="83934"/>
                          <a:pt x="205793" y="80382"/>
                        </a:cubicBezTo>
                        <a:cubicBezTo>
                          <a:pt x="206564" y="79096"/>
                          <a:pt x="207031" y="77638"/>
                          <a:pt x="206659" y="75790"/>
                        </a:cubicBezTo>
                        <a:cubicBezTo>
                          <a:pt x="192420" y="4724"/>
                          <a:pt x="81644" y="105"/>
                          <a:pt x="9987" y="0"/>
                        </a:cubicBezTo>
                        <a:close/>
                      </a:path>
                    </a:pathLst>
                  </a:custGeom>
                  <a:solidFill>
                    <a:srgbClr val="A7D5FF"/>
                  </a:solidFill>
                  <a:ln w="9525" cap="flat">
                    <a:noFill/>
                    <a:prstDash val="solid"/>
                    <a:miter/>
                  </a:ln>
                </p:spPr>
                <p:txBody>
                  <a:bodyPr rtlCol="0" anchor="ctr"/>
                  <a:lstStyle/>
                  <a:p>
                    <a:endParaRPr lang="zh-CN" altLang="en-US"/>
                  </a:p>
                </p:txBody>
              </p:sp>
              <p:sp>
                <p:nvSpPr>
                  <p:cNvPr id="237" name="任意多边形: 形状 184">
                    <a:extLst>
                      <a:ext uri="{FF2B5EF4-FFF2-40B4-BE49-F238E27FC236}">
                        <a16:creationId xmlns:a16="http://schemas.microsoft.com/office/drawing/2014/main" id="{D6571D52-570E-A51A-F301-A55729A431F7}"/>
                      </a:ext>
                    </a:extLst>
                  </p:cNvPr>
                  <p:cNvSpPr/>
                  <p:nvPr/>
                </p:nvSpPr>
                <p:spPr>
                  <a:xfrm>
                    <a:off x="5458923" y="2971483"/>
                    <a:ext cx="220216" cy="93261"/>
                  </a:xfrm>
                  <a:custGeom>
                    <a:avLst/>
                    <a:gdLst>
                      <a:gd name="connsiteX0" fmla="*/ 7884 w 220216"/>
                      <a:gd name="connsiteY0" fmla="*/ 8660 h 93261"/>
                      <a:gd name="connsiteX1" fmla="*/ 2940 w 220216"/>
                      <a:gd name="connsiteY1" fmla="*/ 23129 h 93261"/>
                      <a:gd name="connsiteX2" fmla="*/ 113573 w 220216"/>
                      <a:gd name="connsiteY2" fmla="*/ 91795 h 93261"/>
                      <a:gd name="connsiteX3" fmla="*/ 215081 w 220216"/>
                      <a:gd name="connsiteY3" fmla="*/ 67115 h 93261"/>
                      <a:gd name="connsiteX4" fmla="*/ 219691 w 220216"/>
                      <a:gd name="connsiteY4" fmla="*/ 57390 h 93261"/>
                      <a:gd name="connsiteX5" fmla="*/ 219415 w 220216"/>
                      <a:gd name="connsiteY5" fmla="*/ 52752 h 93261"/>
                      <a:gd name="connsiteX6" fmla="*/ 7884 w 220216"/>
                      <a:gd name="connsiteY6" fmla="*/ 8660 h 9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6" h="93261">
                        <a:moveTo>
                          <a:pt x="7884" y="8660"/>
                        </a:moveTo>
                        <a:cubicBezTo>
                          <a:pt x="-594" y="9975"/>
                          <a:pt x="-2222" y="18623"/>
                          <a:pt x="2940" y="23129"/>
                        </a:cubicBezTo>
                        <a:cubicBezTo>
                          <a:pt x="33592" y="49885"/>
                          <a:pt x="66139" y="83956"/>
                          <a:pt x="113573" y="91795"/>
                        </a:cubicBezTo>
                        <a:cubicBezTo>
                          <a:pt x="152407" y="98205"/>
                          <a:pt x="183258" y="82441"/>
                          <a:pt x="215081" y="67115"/>
                        </a:cubicBezTo>
                        <a:cubicBezTo>
                          <a:pt x="220043" y="64734"/>
                          <a:pt x="220986" y="60810"/>
                          <a:pt x="219691" y="57390"/>
                        </a:cubicBezTo>
                        <a:cubicBezTo>
                          <a:pt x="220129" y="56009"/>
                          <a:pt x="220234" y="54514"/>
                          <a:pt x="219415" y="52752"/>
                        </a:cubicBezTo>
                        <a:cubicBezTo>
                          <a:pt x="187992" y="-14771"/>
                          <a:pt x="78197" y="-2255"/>
                          <a:pt x="7884" y="8660"/>
                        </a:cubicBezTo>
                        <a:close/>
                      </a:path>
                    </a:pathLst>
                  </a:custGeom>
                  <a:solidFill>
                    <a:srgbClr val="A7D5FF"/>
                  </a:solidFill>
                  <a:ln w="9525" cap="flat">
                    <a:noFill/>
                    <a:prstDash val="solid"/>
                    <a:miter/>
                  </a:ln>
                </p:spPr>
                <p:txBody>
                  <a:bodyPr rtlCol="0" anchor="ctr"/>
                  <a:lstStyle/>
                  <a:p>
                    <a:endParaRPr lang="zh-CN" altLang="en-US"/>
                  </a:p>
                </p:txBody>
              </p:sp>
              <p:sp>
                <p:nvSpPr>
                  <p:cNvPr id="238" name="任意多边形: 形状 185">
                    <a:extLst>
                      <a:ext uri="{FF2B5EF4-FFF2-40B4-BE49-F238E27FC236}">
                        <a16:creationId xmlns:a16="http://schemas.microsoft.com/office/drawing/2014/main" id="{8B68C91C-0FE0-A9C7-5AA2-33769E202F73}"/>
                      </a:ext>
                    </a:extLst>
                  </p:cNvPr>
                  <p:cNvSpPr/>
                  <p:nvPr/>
                </p:nvSpPr>
                <p:spPr>
                  <a:xfrm>
                    <a:off x="5637133" y="3114358"/>
                    <a:ext cx="220218" cy="93264"/>
                  </a:xfrm>
                  <a:custGeom>
                    <a:avLst/>
                    <a:gdLst>
                      <a:gd name="connsiteX0" fmla="*/ 7886 w 220218"/>
                      <a:gd name="connsiteY0" fmla="*/ 8660 h 93264"/>
                      <a:gd name="connsiteX1" fmla="*/ 2943 w 220218"/>
                      <a:gd name="connsiteY1" fmla="*/ 23129 h 93264"/>
                      <a:gd name="connsiteX2" fmla="*/ 113576 w 220218"/>
                      <a:gd name="connsiteY2" fmla="*/ 91795 h 93264"/>
                      <a:gd name="connsiteX3" fmla="*/ 215084 w 220218"/>
                      <a:gd name="connsiteY3" fmla="*/ 67115 h 93264"/>
                      <a:gd name="connsiteX4" fmla="*/ 219694 w 220218"/>
                      <a:gd name="connsiteY4" fmla="*/ 57381 h 93264"/>
                      <a:gd name="connsiteX5" fmla="*/ 219418 w 220218"/>
                      <a:gd name="connsiteY5" fmla="*/ 52752 h 93264"/>
                      <a:gd name="connsiteX6" fmla="*/ 7886 w 220218"/>
                      <a:gd name="connsiteY6" fmla="*/ 8660 h 9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8" h="93264">
                        <a:moveTo>
                          <a:pt x="7886" y="8660"/>
                        </a:moveTo>
                        <a:cubicBezTo>
                          <a:pt x="-600" y="9984"/>
                          <a:pt x="-2220" y="18623"/>
                          <a:pt x="2943" y="23129"/>
                        </a:cubicBezTo>
                        <a:cubicBezTo>
                          <a:pt x="33594" y="49885"/>
                          <a:pt x="66141" y="83956"/>
                          <a:pt x="113576" y="91795"/>
                        </a:cubicBezTo>
                        <a:cubicBezTo>
                          <a:pt x="152409" y="98215"/>
                          <a:pt x="183261" y="82431"/>
                          <a:pt x="215084" y="67115"/>
                        </a:cubicBezTo>
                        <a:cubicBezTo>
                          <a:pt x="220046" y="64724"/>
                          <a:pt x="220989" y="60800"/>
                          <a:pt x="219694" y="57381"/>
                        </a:cubicBezTo>
                        <a:cubicBezTo>
                          <a:pt x="220132" y="56000"/>
                          <a:pt x="220237" y="54504"/>
                          <a:pt x="219418" y="52752"/>
                        </a:cubicBezTo>
                        <a:cubicBezTo>
                          <a:pt x="187995" y="-14771"/>
                          <a:pt x="78200" y="-2255"/>
                          <a:pt x="7886" y="8660"/>
                        </a:cubicBezTo>
                        <a:close/>
                      </a:path>
                    </a:pathLst>
                  </a:custGeom>
                  <a:solidFill>
                    <a:srgbClr val="A7D5FF"/>
                  </a:solidFill>
                  <a:ln w="9525" cap="flat">
                    <a:noFill/>
                    <a:prstDash val="solid"/>
                    <a:miter/>
                  </a:ln>
                </p:spPr>
                <p:txBody>
                  <a:bodyPr rtlCol="0" anchor="ctr"/>
                  <a:lstStyle/>
                  <a:p>
                    <a:endParaRPr lang="zh-CN" altLang="en-US"/>
                  </a:p>
                </p:txBody>
              </p:sp>
              <p:sp>
                <p:nvSpPr>
                  <p:cNvPr id="239" name="任意多边形: 形状 186">
                    <a:extLst>
                      <a:ext uri="{FF2B5EF4-FFF2-40B4-BE49-F238E27FC236}">
                        <a16:creationId xmlns:a16="http://schemas.microsoft.com/office/drawing/2014/main" id="{9E76FE5D-FA4F-FAEE-D066-291557743633}"/>
                      </a:ext>
                    </a:extLst>
                  </p:cNvPr>
                  <p:cNvSpPr/>
                  <p:nvPr/>
                </p:nvSpPr>
                <p:spPr>
                  <a:xfrm>
                    <a:off x="5768895" y="3210543"/>
                    <a:ext cx="220215" cy="93262"/>
                  </a:xfrm>
                  <a:custGeom>
                    <a:avLst/>
                    <a:gdLst>
                      <a:gd name="connsiteX0" fmla="*/ 7893 w 220215"/>
                      <a:gd name="connsiteY0" fmla="*/ 8668 h 93262"/>
                      <a:gd name="connsiteX1" fmla="*/ 2940 w 220215"/>
                      <a:gd name="connsiteY1" fmla="*/ 23127 h 93262"/>
                      <a:gd name="connsiteX2" fmla="*/ 113582 w 220215"/>
                      <a:gd name="connsiteY2" fmla="*/ 91793 h 93262"/>
                      <a:gd name="connsiteX3" fmla="*/ 215081 w 220215"/>
                      <a:gd name="connsiteY3" fmla="*/ 67114 h 93262"/>
                      <a:gd name="connsiteX4" fmla="*/ 219691 w 220215"/>
                      <a:gd name="connsiteY4" fmla="*/ 57379 h 93262"/>
                      <a:gd name="connsiteX5" fmla="*/ 219414 w 220215"/>
                      <a:gd name="connsiteY5" fmla="*/ 52740 h 93262"/>
                      <a:gd name="connsiteX6" fmla="*/ 7893 w 220215"/>
                      <a:gd name="connsiteY6" fmla="*/ 8668 h 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15" h="93262">
                        <a:moveTo>
                          <a:pt x="7893" y="8668"/>
                        </a:moveTo>
                        <a:cubicBezTo>
                          <a:pt x="-594" y="9983"/>
                          <a:pt x="-2223" y="18622"/>
                          <a:pt x="2940" y="23127"/>
                        </a:cubicBezTo>
                        <a:cubicBezTo>
                          <a:pt x="33610" y="49892"/>
                          <a:pt x="66148" y="83954"/>
                          <a:pt x="113582" y="91793"/>
                        </a:cubicBezTo>
                        <a:cubicBezTo>
                          <a:pt x="152415" y="98213"/>
                          <a:pt x="183258" y="82430"/>
                          <a:pt x="215081" y="67114"/>
                        </a:cubicBezTo>
                        <a:cubicBezTo>
                          <a:pt x="220043" y="64723"/>
                          <a:pt x="220986" y="60798"/>
                          <a:pt x="219691" y="57379"/>
                        </a:cubicBezTo>
                        <a:cubicBezTo>
                          <a:pt x="220129" y="56007"/>
                          <a:pt x="220234" y="54493"/>
                          <a:pt x="219414" y="52740"/>
                        </a:cubicBezTo>
                        <a:cubicBezTo>
                          <a:pt x="188001" y="-14773"/>
                          <a:pt x="78216" y="-2257"/>
                          <a:pt x="7893" y="8668"/>
                        </a:cubicBezTo>
                        <a:close/>
                      </a:path>
                    </a:pathLst>
                  </a:custGeom>
                  <a:solidFill>
                    <a:srgbClr val="A7D5FF"/>
                  </a:solidFill>
                  <a:ln w="9525" cap="flat">
                    <a:noFill/>
                    <a:prstDash val="solid"/>
                    <a:miter/>
                  </a:ln>
                </p:spPr>
                <p:txBody>
                  <a:bodyPr rtlCol="0" anchor="ctr"/>
                  <a:lstStyle/>
                  <a:p>
                    <a:endParaRPr lang="zh-CN" altLang="en-US"/>
                  </a:p>
                </p:txBody>
              </p:sp>
              <p:sp>
                <p:nvSpPr>
                  <p:cNvPr id="240" name="任意多边形: 形状 187">
                    <a:extLst>
                      <a:ext uri="{FF2B5EF4-FFF2-40B4-BE49-F238E27FC236}">
                        <a16:creationId xmlns:a16="http://schemas.microsoft.com/office/drawing/2014/main" id="{D2B242BD-F13F-8EE0-3334-84DE3158B5B7}"/>
                      </a:ext>
                    </a:extLst>
                  </p:cNvPr>
                  <p:cNvSpPr/>
                  <p:nvPr/>
                </p:nvSpPr>
                <p:spPr>
                  <a:xfrm>
                    <a:off x="5937770" y="3273275"/>
                    <a:ext cx="140952" cy="61053"/>
                  </a:xfrm>
                  <a:custGeom>
                    <a:avLst/>
                    <a:gdLst>
                      <a:gd name="connsiteX0" fmla="*/ 2229 w 140952"/>
                      <a:gd name="connsiteY0" fmla="*/ 37433 h 61053"/>
                      <a:gd name="connsiteX1" fmla="*/ 4906 w 140952"/>
                      <a:gd name="connsiteY1" fmla="*/ 46682 h 61053"/>
                      <a:gd name="connsiteX2" fmla="*/ 92517 w 140952"/>
                      <a:gd name="connsiteY2" fmla="*/ 58969 h 61053"/>
                      <a:gd name="connsiteX3" fmla="*/ 139942 w 140952"/>
                      <a:gd name="connsiteY3" fmla="*/ 21269 h 61053"/>
                      <a:gd name="connsiteX4" fmla="*/ 138856 w 140952"/>
                      <a:gd name="connsiteY4" fmla="*/ 14745 h 61053"/>
                      <a:gd name="connsiteX5" fmla="*/ 136960 w 140952"/>
                      <a:gd name="connsiteY5" fmla="*/ 12220 h 61053"/>
                      <a:gd name="connsiteX6" fmla="*/ 2229 w 140952"/>
                      <a:gd name="connsiteY6" fmla="*/ 37433 h 6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52" h="61053">
                        <a:moveTo>
                          <a:pt x="2229" y="37433"/>
                        </a:moveTo>
                        <a:cubicBezTo>
                          <a:pt x="-2019" y="40167"/>
                          <a:pt x="324" y="45377"/>
                          <a:pt x="4906" y="46682"/>
                        </a:cubicBezTo>
                        <a:cubicBezTo>
                          <a:pt x="32090" y="54407"/>
                          <a:pt x="63084" y="65770"/>
                          <a:pt x="92517" y="58969"/>
                        </a:cubicBezTo>
                        <a:cubicBezTo>
                          <a:pt x="116634" y="53416"/>
                          <a:pt x="127921" y="37329"/>
                          <a:pt x="139942" y="21269"/>
                        </a:cubicBezTo>
                        <a:cubicBezTo>
                          <a:pt x="141818" y="18764"/>
                          <a:pt x="140865" y="16345"/>
                          <a:pt x="138856" y="14745"/>
                        </a:cubicBezTo>
                        <a:cubicBezTo>
                          <a:pt x="138589" y="13868"/>
                          <a:pt x="138084" y="13002"/>
                          <a:pt x="136960" y="12220"/>
                        </a:cubicBezTo>
                        <a:cubicBezTo>
                          <a:pt x="94031" y="-18088"/>
                          <a:pt x="37405" y="14773"/>
                          <a:pt x="2229" y="37433"/>
                        </a:cubicBezTo>
                        <a:close/>
                      </a:path>
                    </a:pathLst>
                  </a:custGeom>
                  <a:solidFill>
                    <a:srgbClr val="A7D5FF"/>
                  </a:solidFill>
                  <a:ln w="9525" cap="flat">
                    <a:noFill/>
                    <a:prstDash val="solid"/>
                    <a:miter/>
                  </a:ln>
                </p:spPr>
                <p:txBody>
                  <a:bodyPr rtlCol="0" anchor="ctr"/>
                  <a:lstStyle/>
                  <a:p>
                    <a:endParaRPr lang="zh-CN" altLang="en-US"/>
                  </a:p>
                </p:txBody>
              </p:sp>
              <p:sp>
                <p:nvSpPr>
                  <p:cNvPr id="241" name="任意多边形: 形状 188">
                    <a:extLst>
                      <a:ext uri="{FF2B5EF4-FFF2-40B4-BE49-F238E27FC236}">
                        <a16:creationId xmlns:a16="http://schemas.microsoft.com/office/drawing/2014/main" id="{D6C60D58-AA06-C658-E4C1-5B2F9F3D45AA}"/>
                      </a:ext>
                    </a:extLst>
                  </p:cNvPr>
                  <p:cNvSpPr/>
                  <p:nvPr/>
                </p:nvSpPr>
                <p:spPr>
                  <a:xfrm>
                    <a:off x="6145042" y="3273275"/>
                    <a:ext cx="119537" cy="61053"/>
                  </a:xfrm>
                  <a:custGeom>
                    <a:avLst/>
                    <a:gdLst>
                      <a:gd name="connsiteX0" fmla="*/ 117654 w 119537"/>
                      <a:gd name="connsiteY0" fmla="*/ 37433 h 61053"/>
                      <a:gd name="connsiteX1" fmla="*/ 115387 w 119537"/>
                      <a:gd name="connsiteY1" fmla="*/ 46682 h 61053"/>
                      <a:gd name="connsiteX2" fmla="*/ 41082 w 119537"/>
                      <a:gd name="connsiteY2" fmla="*/ 58969 h 61053"/>
                      <a:gd name="connsiteX3" fmla="*/ 859 w 119537"/>
                      <a:gd name="connsiteY3" fmla="*/ 21269 h 61053"/>
                      <a:gd name="connsiteX4" fmla="*/ 1783 w 119537"/>
                      <a:gd name="connsiteY4" fmla="*/ 14745 h 61053"/>
                      <a:gd name="connsiteX5" fmla="*/ 3392 w 119537"/>
                      <a:gd name="connsiteY5" fmla="*/ 12220 h 61053"/>
                      <a:gd name="connsiteX6" fmla="*/ 117654 w 119537"/>
                      <a:gd name="connsiteY6" fmla="*/ 37433 h 6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37" h="61053">
                        <a:moveTo>
                          <a:pt x="117654" y="37433"/>
                        </a:moveTo>
                        <a:cubicBezTo>
                          <a:pt x="121245" y="40167"/>
                          <a:pt x="119264" y="45377"/>
                          <a:pt x="115387" y="46682"/>
                        </a:cubicBezTo>
                        <a:cubicBezTo>
                          <a:pt x="92327" y="54407"/>
                          <a:pt x="66048" y="65770"/>
                          <a:pt x="41082" y="58969"/>
                        </a:cubicBezTo>
                        <a:cubicBezTo>
                          <a:pt x="20633" y="53416"/>
                          <a:pt x="11051" y="37329"/>
                          <a:pt x="859" y="21269"/>
                        </a:cubicBezTo>
                        <a:cubicBezTo>
                          <a:pt x="-732" y="18764"/>
                          <a:pt x="68" y="16345"/>
                          <a:pt x="1783" y="14745"/>
                        </a:cubicBezTo>
                        <a:cubicBezTo>
                          <a:pt x="2002" y="13868"/>
                          <a:pt x="2440" y="13002"/>
                          <a:pt x="3392" y="12220"/>
                        </a:cubicBezTo>
                        <a:cubicBezTo>
                          <a:pt x="39806" y="-18088"/>
                          <a:pt x="87831" y="14773"/>
                          <a:pt x="117654" y="37433"/>
                        </a:cubicBezTo>
                        <a:close/>
                      </a:path>
                    </a:pathLst>
                  </a:custGeom>
                  <a:solidFill>
                    <a:srgbClr val="A7D5FF"/>
                  </a:solidFill>
                  <a:ln w="9525" cap="flat">
                    <a:noFill/>
                    <a:prstDash val="solid"/>
                    <a:miter/>
                  </a:ln>
                </p:spPr>
                <p:txBody>
                  <a:bodyPr rtlCol="0" anchor="ctr"/>
                  <a:lstStyle/>
                  <a:p>
                    <a:endParaRPr lang="zh-CN" altLang="en-US"/>
                  </a:p>
                </p:txBody>
              </p:sp>
              <p:sp>
                <p:nvSpPr>
                  <p:cNvPr id="242" name="任意多边形: 形状 189">
                    <a:extLst>
                      <a:ext uri="{FF2B5EF4-FFF2-40B4-BE49-F238E27FC236}">
                        <a16:creationId xmlns:a16="http://schemas.microsoft.com/office/drawing/2014/main" id="{8F82BBF7-F1EA-834B-AD11-FE5359B42FC2}"/>
                      </a:ext>
                    </a:extLst>
                  </p:cNvPr>
                  <p:cNvSpPr/>
                  <p:nvPr/>
                </p:nvSpPr>
                <p:spPr>
                  <a:xfrm>
                    <a:off x="5479511" y="2676832"/>
                    <a:ext cx="179030" cy="126932"/>
                  </a:xfrm>
                  <a:custGeom>
                    <a:avLst/>
                    <a:gdLst>
                      <a:gd name="connsiteX0" fmla="*/ 12899 w 179030"/>
                      <a:gd name="connsiteY0" fmla="*/ 273 h 126932"/>
                      <a:gd name="connsiteX1" fmla="*/ 421 w 179030"/>
                      <a:gd name="connsiteY1" fmla="*/ 11541 h 126932"/>
                      <a:gd name="connsiteX2" fmla="*/ 61714 w 179030"/>
                      <a:gd name="connsiteY2" fmla="*/ 111697 h 126932"/>
                      <a:gd name="connsiteX3" fmla="*/ 166594 w 179030"/>
                      <a:gd name="connsiteY3" fmla="*/ 124822 h 126932"/>
                      <a:gd name="connsiteX4" fmla="*/ 176129 w 179030"/>
                      <a:gd name="connsiteY4" fmla="*/ 117678 h 126932"/>
                      <a:gd name="connsiteX5" fmla="*/ 178462 w 179030"/>
                      <a:gd name="connsiteY5" fmla="*/ 113421 h 126932"/>
                      <a:gd name="connsiteX6" fmla="*/ 12899 w 179030"/>
                      <a:gd name="connsiteY6" fmla="*/ 273 h 1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30" h="126932">
                        <a:moveTo>
                          <a:pt x="12899" y="273"/>
                        </a:moveTo>
                        <a:cubicBezTo>
                          <a:pt x="4546" y="-1498"/>
                          <a:pt x="-1713" y="5703"/>
                          <a:pt x="421" y="11541"/>
                        </a:cubicBezTo>
                        <a:cubicBezTo>
                          <a:pt x="13118" y="46241"/>
                          <a:pt x="23443" y="88160"/>
                          <a:pt x="61714" y="111697"/>
                        </a:cubicBezTo>
                        <a:cubicBezTo>
                          <a:pt x="93033" y="130956"/>
                          <a:pt x="129514" y="127518"/>
                          <a:pt x="166594" y="124822"/>
                        </a:cubicBezTo>
                        <a:cubicBezTo>
                          <a:pt x="172366" y="124394"/>
                          <a:pt x="175395" y="121212"/>
                          <a:pt x="176129" y="117678"/>
                        </a:cubicBezTo>
                        <a:cubicBezTo>
                          <a:pt x="177300" y="116593"/>
                          <a:pt x="178224" y="115278"/>
                          <a:pt x="178462" y="113421"/>
                        </a:cubicBezTo>
                        <a:cubicBezTo>
                          <a:pt x="187701" y="41850"/>
                          <a:pt x="82126" y="14913"/>
                          <a:pt x="12899" y="273"/>
                        </a:cubicBezTo>
                        <a:close/>
                      </a:path>
                    </a:pathLst>
                  </a:custGeom>
                  <a:solidFill>
                    <a:srgbClr val="A7D5FF"/>
                  </a:solidFill>
                  <a:ln w="9525" cap="flat">
                    <a:noFill/>
                    <a:prstDash val="solid"/>
                    <a:miter/>
                  </a:ln>
                </p:spPr>
                <p:txBody>
                  <a:bodyPr rtlCol="0" anchor="ctr"/>
                  <a:lstStyle/>
                  <a:p>
                    <a:endParaRPr lang="zh-CN" altLang="en-US"/>
                  </a:p>
                </p:txBody>
              </p:sp>
              <p:sp>
                <p:nvSpPr>
                  <p:cNvPr id="243" name="任意多边形: 形状 190">
                    <a:extLst>
                      <a:ext uri="{FF2B5EF4-FFF2-40B4-BE49-F238E27FC236}">
                        <a16:creationId xmlns:a16="http://schemas.microsoft.com/office/drawing/2014/main" id="{BFFEB61E-DE5A-7A78-3365-CED480360B3E}"/>
                      </a:ext>
                    </a:extLst>
                  </p:cNvPr>
                  <p:cNvSpPr/>
                  <p:nvPr/>
                </p:nvSpPr>
                <p:spPr>
                  <a:xfrm>
                    <a:off x="5479511" y="2794935"/>
                    <a:ext cx="179030" cy="126941"/>
                  </a:xfrm>
                  <a:custGeom>
                    <a:avLst/>
                    <a:gdLst>
                      <a:gd name="connsiteX0" fmla="*/ 12899 w 179030"/>
                      <a:gd name="connsiteY0" fmla="*/ 271 h 126941"/>
                      <a:gd name="connsiteX1" fmla="*/ 421 w 179030"/>
                      <a:gd name="connsiteY1" fmla="*/ 11549 h 126941"/>
                      <a:gd name="connsiteX2" fmla="*/ 61714 w 179030"/>
                      <a:gd name="connsiteY2" fmla="*/ 111704 h 126941"/>
                      <a:gd name="connsiteX3" fmla="*/ 166594 w 179030"/>
                      <a:gd name="connsiteY3" fmla="*/ 124829 h 126941"/>
                      <a:gd name="connsiteX4" fmla="*/ 176129 w 179030"/>
                      <a:gd name="connsiteY4" fmla="*/ 117685 h 126941"/>
                      <a:gd name="connsiteX5" fmla="*/ 178462 w 179030"/>
                      <a:gd name="connsiteY5" fmla="*/ 113428 h 126941"/>
                      <a:gd name="connsiteX6" fmla="*/ 12899 w 179030"/>
                      <a:gd name="connsiteY6" fmla="*/ 271 h 12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30" h="126941">
                        <a:moveTo>
                          <a:pt x="12899" y="271"/>
                        </a:moveTo>
                        <a:cubicBezTo>
                          <a:pt x="4546" y="-1491"/>
                          <a:pt x="-1713" y="5700"/>
                          <a:pt x="421" y="11549"/>
                        </a:cubicBezTo>
                        <a:cubicBezTo>
                          <a:pt x="13118" y="46248"/>
                          <a:pt x="23443" y="88168"/>
                          <a:pt x="61714" y="111704"/>
                        </a:cubicBezTo>
                        <a:cubicBezTo>
                          <a:pt x="93033" y="130973"/>
                          <a:pt x="129514" y="127525"/>
                          <a:pt x="166594" y="124829"/>
                        </a:cubicBezTo>
                        <a:cubicBezTo>
                          <a:pt x="172366" y="124401"/>
                          <a:pt x="175395" y="121210"/>
                          <a:pt x="176129" y="117685"/>
                        </a:cubicBezTo>
                        <a:cubicBezTo>
                          <a:pt x="177300" y="116600"/>
                          <a:pt x="178224" y="115285"/>
                          <a:pt x="178462" y="113428"/>
                        </a:cubicBezTo>
                        <a:cubicBezTo>
                          <a:pt x="187701" y="41848"/>
                          <a:pt x="82126" y="14911"/>
                          <a:pt x="12899" y="271"/>
                        </a:cubicBezTo>
                        <a:close/>
                      </a:path>
                    </a:pathLst>
                  </a:custGeom>
                  <a:solidFill>
                    <a:srgbClr val="A7D5FF"/>
                  </a:solidFill>
                  <a:ln w="9525" cap="flat">
                    <a:noFill/>
                    <a:prstDash val="solid"/>
                    <a:miter/>
                  </a:ln>
                </p:spPr>
                <p:txBody>
                  <a:bodyPr rtlCol="0" anchor="ctr"/>
                  <a:lstStyle/>
                  <a:p>
                    <a:endParaRPr lang="zh-CN" altLang="en-US"/>
                  </a:p>
                </p:txBody>
              </p:sp>
              <p:sp>
                <p:nvSpPr>
                  <p:cNvPr id="244" name="任意多边形: 形状 191">
                    <a:extLst>
                      <a:ext uri="{FF2B5EF4-FFF2-40B4-BE49-F238E27FC236}">
                        <a16:creationId xmlns:a16="http://schemas.microsoft.com/office/drawing/2014/main" id="{B64DF20F-2B67-9D44-AFD5-EB143C0E2DF0}"/>
                      </a:ext>
                    </a:extLst>
                  </p:cNvPr>
                  <p:cNvSpPr/>
                  <p:nvPr/>
                </p:nvSpPr>
                <p:spPr>
                  <a:xfrm>
                    <a:off x="6319773" y="3116791"/>
                    <a:ext cx="227653" cy="92050"/>
                  </a:xfrm>
                  <a:custGeom>
                    <a:avLst/>
                    <a:gdLst>
                      <a:gd name="connsiteX0" fmla="*/ 3769 w 227653"/>
                      <a:gd name="connsiteY0" fmla="*/ 31117 h 92050"/>
                      <a:gd name="connsiteX1" fmla="*/ 1883 w 227653"/>
                      <a:gd name="connsiteY1" fmla="*/ 35508 h 92050"/>
                      <a:gd name="connsiteX2" fmla="*/ 2912 w 227653"/>
                      <a:gd name="connsiteY2" fmla="*/ 45871 h 92050"/>
                      <a:gd name="connsiteX3" fmla="*/ 91819 w 227653"/>
                      <a:gd name="connsiteY3" fmla="*/ 91829 h 92050"/>
                      <a:gd name="connsiteX4" fmla="*/ 222149 w 227653"/>
                      <a:gd name="connsiteY4" fmla="*/ 50090 h 92050"/>
                      <a:gd name="connsiteX5" fmla="*/ 222444 w 227653"/>
                      <a:gd name="connsiteY5" fmla="*/ 35107 h 92050"/>
                      <a:gd name="connsiteX6" fmla="*/ 3769 w 227653"/>
                      <a:gd name="connsiteY6" fmla="*/ 31117 h 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53" h="92050">
                        <a:moveTo>
                          <a:pt x="3769" y="31117"/>
                        </a:moveTo>
                        <a:cubicBezTo>
                          <a:pt x="2369" y="32631"/>
                          <a:pt x="1931" y="34088"/>
                          <a:pt x="1883" y="35508"/>
                        </a:cubicBezTo>
                        <a:cubicBezTo>
                          <a:pt x="-564" y="38517"/>
                          <a:pt x="-1022" y="42480"/>
                          <a:pt x="2912" y="45871"/>
                        </a:cubicBezTo>
                        <a:cubicBezTo>
                          <a:pt x="28125" y="67559"/>
                          <a:pt x="52261" y="89486"/>
                          <a:pt x="91819" y="91829"/>
                        </a:cubicBezTo>
                        <a:cubicBezTo>
                          <a:pt x="140130" y="94696"/>
                          <a:pt x="183335" y="69083"/>
                          <a:pt x="222149" y="50090"/>
                        </a:cubicBezTo>
                        <a:cubicBezTo>
                          <a:pt x="228684" y="46900"/>
                          <a:pt x="230141" y="38232"/>
                          <a:pt x="222444" y="35107"/>
                        </a:cubicBezTo>
                        <a:cubicBezTo>
                          <a:pt x="158684" y="9199"/>
                          <a:pt x="57557" y="-26881"/>
                          <a:pt x="3769" y="31117"/>
                        </a:cubicBezTo>
                        <a:close/>
                      </a:path>
                    </a:pathLst>
                  </a:custGeom>
                  <a:solidFill>
                    <a:srgbClr val="A7D5FF"/>
                  </a:solidFill>
                  <a:ln w="9525" cap="flat">
                    <a:noFill/>
                    <a:prstDash val="solid"/>
                    <a:miter/>
                  </a:ln>
                </p:spPr>
                <p:txBody>
                  <a:bodyPr rtlCol="0" anchor="ctr"/>
                  <a:lstStyle/>
                  <a:p>
                    <a:endParaRPr lang="zh-CN" altLang="en-US"/>
                  </a:p>
                </p:txBody>
              </p:sp>
              <p:sp>
                <p:nvSpPr>
                  <p:cNvPr id="245" name="任意多边形: 形状 192">
                    <a:extLst>
                      <a:ext uri="{FF2B5EF4-FFF2-40B4-BE49-F238E27FC236}">
                        <a16:creationId xmlns:a16="http://schemas.microsoft.com/office/drawing/2014/main" id="{AF93CAFD-821F-02E9-A294-60BF10771BF6}"/>
                      </a:ext>
                    </a:extLst>
                  </p:cNvPr>
                  <p:cNvSpPr/>
                  <p:nvPr/>
                </p:nvSpPr>
                <p:spPr>
                  <a:xfrm>
                    <a:off x="6412144" y="3045973"/>
                    <a:ext cx="224371" cy="91720"/>
                  </a:xfrm>
                  <a:custGeom>
                    <a:avLst/>
                    <a:gdLst>
                      <a:gd name="connsiteX0" fmla="*/ 1685 w 224371"/>
                      <a:gd name="connsiteY0" fmla="*/ 44756 h 91720"/>
                      <a:gd name="connsiteX1" fmla="*/ 886 w 224371"/>
                      <a:gd name="connsiteY1" fmla="*/ 49347 h 91720"/>
                      <a:gd name="connsiteX2" fmla="*/ 4353 w 224371"/>
                      <a:gd name="connsiteY2" fmla="*/ 59377 h 91720"/>
                      <a:gd name="connsiteX3" fmla="*/ 102603 w 224371"/>
                      <a:gd name="connsiteY3" fmla="*/ 91257 h 91720"/>
                      <a:gd name="connsiteX4" fmla="*/ 220665 w 224371"/>
                      <a:gd name="connsiteY4" fmla="*/ 30840 h 91720"/>
                      <a:gd name="connsiteX5" fmla="*/ 217398 w 224371"/>
                      <a:gd name="connsiteY5" fmla="*/ 16086 h 91720"/>
                      <a:gd name="connsiteX6" fmla="*/ 1685 w 224371"/>
                      <a:gd name="connsiteY6" fmla="*/ 44756 h 9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71" h="91720">
                        <a:moveTo>
                          <a:pt x="1685" y="44756"/>
                        </a:moveTo>
                        <a:cubicBezTo>
                          <a:pt x="676" y="46442"/>
                          <a:pt x="609" y="47947"/>
                          <a:pt x="886" y="49347"/>
                        </a:cubicBezTo>
                        <a:cubicBezTo>
                          <a:pt x="-800" y="52671"/>
                          <a:pt x="-305" y="56643"/>
                          <a:pt x="4353" y="59377"/>
                        </a:cubicBezTo>
                        <a:cubicBezTo>
                          <a:pt x="34290" y="76912"/>
                          <a:pt x="63198" y="94848"/>
                          <a:pt x="102603" y="91257"/>
                        </a:cubicBezTo>
                        <a:cubicBezTo>
                          <a:pt x="150743" y="86866"/>
                          <a:pt x="187061" y="55281"/>
                          <a:pt x="220665" y="30840"/>
                        </a:cubicBezTo>
                        <a:cubicBezTo>
                          <a:pt x="226333" y="26716"/>
                          <a:pt x="225694" y="18000"/>
                          <a:pt x="217398" y="16086"/>
                        </a:cubicBezTo>
                        <a:cubicBezTo>
                          <a:pt x="148628" y="151"/>
                          <a:pt x="40738" y="-20214"/>
                          <a:pt x="1685" y="44756"/>
                        </a:cubicBezTo>
                        <a:close/>
                      </a:path>
                    </a:pathLst>
                  </a:custGeom>
                  <a:solidFill>
                    <a:srgbClr val="A7D5FF"/>
                  </a:solidFill>
                  <a:ln w="9525" cap="flat">
                    <a:noFill/>
                    <a:prstDash val="solid"/>
                    <a:miter/>
                  </a:ln>
                </p:spPr>
                <p:txBody>
                  <a:bodyPr rtlCol="0" anchor="ctr"/>
                  <a:lstStyle/>
                  <a:p>
                    <a:endParaRPr lang="zh-CN" altLang="en-US"/>
                  </a:p>
                </p:txBody>
              </p:sp>
              <p:sp>
                <p:nvSpPr>
                  <p:cNvPr id="246" name="任意多边形: 形状 193">
                    <a:extLst>
                      <a:ext uri="{FF2B5EF4-FFF2-40B4-BE49-F238E27FC236}">
                        <a16:creationId xmlns:a16="http://schemas.microsoft.com/office/drawing/2014/main" id="{FA31214A-4B92-D422-33C3-1F6690B670D9}"/>
                      </a:ext>
                    </a:extLst>
                  </p:cNvPr>
                  <p:cNvSpPr/>
                  <p:nvPr/>
                </p:nvSpPr>
                <p:spPr>
                  <a:xfrm>
                    <a:off x="5961163" y="1926314"/>
                    <a:ext cx="72809" cy="113379"/>
                  </a:xfrm>
                  <a:custGeom>
                    <a:avLst/>
                    <a:gdLst>
                      <a:gd name="connsiteX0" fmla="*/ 28947 w 72809"/>
                      <a:gd name="connsiteY0" fmla="*/ 111950 h 113379"/>
                      <a:gd name="connsiteX1" fmla="*/ 32528 w 72809"/>
                      <a:gd name="connsiteY1" fmla="*/ 112664 h 113379"/>
                      <a:gd name="connsiteX2" fmla="*/ 40701 w 72809"/>
                      <a:gd name="connsiteY2" fmla="*/ 111645 h 113379"/>
                      <a:gd name="connsiteX3" fmla="*/ 72809 w 72809"/>
                      <a:gd name="connsiteY3" fmla="*/ 65144 h 113379"/>
                      <a:gd name="connsiteX4" fmla="*/ 33253 w 72809"/>
                      <a:gd name="connsiteY4" fmla="*/ 2364 h 113379"/>
                      <a:gd name="connsiteX5" fmla="*/ 21336 w 72809"/>
                      <a:gd name="connsiteY5" fmla="*/ 2945 h 113379"/>
                      <a:gd name="connsiteX6" fmla="*/ 28947 w 72809"/>
                      <a:gd name="connsiteY6" fmla="*/ 111950 h 11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9" h="113379">
                        <a:moveTo>
                          <a:pt x="28947" y="111950"/>
                        </a:moveTo>
                        <a:cubicBezTo>
                          <a:pt x="30214" y="112569"/>
                          <a:pt x="31395" y="112712"/>
                          <a:pt x="32528" y="112664"/>
                        </a:cubicBezTo>
                        <a:cubicBezTo>
                          <a:pt x="35033" y="113731"/>
                          <a:pt x="38215" y="113769"/>
                          <a:pt x="40701" y="111645"/>
                        </a:cubicBezTo>
                        <a:cubicBezTo>
                          <a:pt x="56684" y="98024"/>
                          <a:pt x="72895" y="84946"/>
                          <a:pt x="72809" y="65144"/>
                        </a:cubicBezTo>
                        <a:cubicBezTo>
                          <a:pt x="72695" y="40960"/>
                          <a:pt x="50235" y="20738"/>
                          <a:pt x="33253" y="2364"/>
                        </a:cubicBezTo>
                        <a:cubicBezTo>
                          <a:pt x="30395" y="-731"/>
                          <a:pt x="23441" y="-1036"/>
                          <a:pt x="21336" y="2945"/>
                        </a:cubicBezTo>
                        <a:cubicBezTo>
                          <a:pt x="3915" y="35950"/>
                          <a:pt x="-19745" y="88042"/>
                          <a:pt x="28947" y="111950"/>
                        </a:cubicBezTo>
                        <a:close/>
                      </a:path>
                    </a:pathLst>
                  </a:custGeom>
                  <a:solidFill>
                    <a:srgbClr val="A7D5FF"/>
                  </a:solidFill>
                  <a:ln w="9525" cap="flat">
                    <a:noFill/>
                    <a:prstDash val="solid"/>
                    <a:miter/>
                  </a:ln>
                </p:spPr>
                <p:txBody>
                  <a:bodyPr rtlCol="0" anchor="ctr"/>
                  <a:lstStyle/>
                  <a:p>
                    <a:endParaRPr lang="zh-CN" altLang="en-US"/>
                  </a:p>
                </p:txBody>
              </p:sp>
              <p:sp>
                <p:nvSpPr>
                  <p:cNvPr id="247" name="任意多边形: 形状 194">
                    <a:extLst>
                      <a:ext uri="{FF2B5EF4-FFF2-40B4-BE49-F238E27FC236}">
                        <a16:creationId xmlns:a16="http://schemas.microsoft.com/office/drawing/2014/main" id="{98D250A4-FE00-7B6D-9CBE-C21CF8AB6980}"/>
                      </a:ext>
                    </a:extLst>
                  </p:cNvPr>
                  <p:cNvSpPr/>
                  <p:nvPr/>
                </p:nvSpPr>
                <p:spPr>
                  <a:xfrm>
                    <a:off x="5677474" y="2480229"/>
                    <a:ext cx="76032" cy="107887"/>
                  </a:xfrm>
                  <a:custGeom>
                    <a:avLst/>
                    <a:gdLst>
                      <a:gd name="connsiteX0" fmla="*/ 47545 w 76032"/>
                      <a:gd name="connsiteY0" fmla="*/ 107694 h 107887"/>
                      <a:gd name="connsiteX1" fmla="*/ 51241 w 76032"/>
                      <a:gd name="connsiteY1" fmla="*/ 107627 h 107887"/>
                      <a:gd name="connsiteX2" fmla="*/ 58766 w 76032"/>
                      <a:gd name="connsiteY2" fmla="*/ 104903 h 107887"/>
                      <a:gd name="connsiteX3" fmla="*/ 73968 w 76032"/>
                      <a:gd name="connsiteY3" fmla="*/ 53297 h 107887"/>
                      <a:gd name="connsiteX4" fmla="*/ 14599 w 76032"/>
                      <a:gd name="connsiteY4" fmla="*/ 1205 h 107887"/>
                      <a:gd name="connsiteX5" fmla="*/ 3330 w 76032"/>
                      <a:gd name="connsiteY5" fmla="*/ 4300 h 107887"/>
                      <a:gd name="connsiteX6" fmla="*/ 47545 w 76032"/>
                      <a:gd name="connsiteY6" fmla="*/ 107694 h 10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32" h="107887">
                        <a:moveTo>
                          <a:pt x="47545" y="107694"/>
                        </a:moveTo>
                        <a:cubicBezTo>
                          <a:pt x="48974" y="108018"/>
                          <a:pt x="50165" y="107894"/>
                          <a:pt x="51241" y="107627"/>
                        </a:cubicBezTo>
                        <a:cubicBezTo>
                          <a:pt x="54022" y="108123"/>
                          <a:pt x="57080" y="107475"/>
                          <a:pt x="58766" y="104903"/>
                        </a:cubicBezTo>
                        <a:cubicBezTo>
                          <a:pt x="69557" y="88406"/>
                          <a:pt x="80750" y="72356"/>
                          <a:pt x="73968" y="53297"/>
                        </a:cubicBezTo>
                        <a:cubicBezTo>
                          <a:pt x="65681" y="30027"/>
                          <a:pt x="37192" y="15301"/>
                          <a:pt x="14599" y="1205"/>
                        </a:cubicBezTo>
                        <a:cubicBezTo>
                          <a:pt x="10798" y="-1167"/>
                          <a:pt x="4007" y="14"/>
                          <a:pt x="3330" y="4300"/>
                        </a:cubicBezTo>
                        <a:cubicBezTo>
                          <a:pt x="-2299" y="39781"/>
                          <a:pt x="-7471" y="94978"/>
                          <a:pt x="47545" y="107694"/>
                        </a:cubicBezTo>
                        <a:close/>
                      </a:path>
                    </a:pathLst>
                  </a:custGeom>
                  <a:solidFill>
                    <a:srgbClr val="A7D5FF"/>
                  </a:solidFill>
                  <a:ln w="9525" cap="flat">
                    <a:noFill/>
                    <a:prstDash val="solid"/>
                    <a:miter/>
                  </a:ln>
                </p:spPr>
                <p:txBody>
                  <a:bodyPr rtlCol="0" anchor="ctr"/>
                  <a:lstStyle/>
                  <a:p>
                    <a:endParaRPr lang="zh-CN" altLang="en-US"/>
                  </a:p>
                </p:txBody>
              </p:sp>
              <p:sp>
                <p:nvSpPr>
                  <p:cNvPr id="248" name="任意多边形: 形状 195">
                    <a:extLst>
                      <a:ext uri="{FF2B5EF4-FFF2-40B4-BE49-F238E27FC236}">
                        <a16:creationId xmlns:a16="http://schemas.microsoft.com/office/drawing/2014/main" id="{D1BBE1EF-3AAC-9594-5DEB-81021C94C5C8}"/>
                      </a:ext>
                    </a:extLst>
                  </p:cNvPr>
                  <p:cNvSpPr/>
                  <p:nvPr/>
                </p:nvSpPr>
                <p:spPr>
                  <a:xfrm>
                    <a:off x="5961253" y="2586587"/>
                    <a:ext cx="74073" cy="113332"/>
                  </a:xfrm>
                  <a:custGeom>
                    <a:avLst/>
                    <a:gdLst>
                      <a:gd name="connsiteX0" fmla="*/ 21646 w 74073"/>
                      <a:gd name="connsiteY0" fmla="*/ 111073 h 113332"/>
                      <a:gd name="connsiteX1" fmla="*/ 25066 w 74073"/>
                      <a:gd name="connsiteY1" fmla="*/ 112188 h 113332"/>
                      <a:gd name="connsiteX2" fmla="*/ 33343 w 74073"/>
                      <a:gd name="connsiteY2" fmla="*/ 112093 h 113332"/>
                      <a:gd name="connsiteX3" fmla="*/ 73462 w 74073"/>
                      <a:gd name="connsiteY3" fmla="*/ 69668 h 113332"/>
                      <a:gd name="connsiteX4" fmla="*/ 45554 w 74073"/>
                      <a:gd name="connsiteY4" fmla="*/ 3079 h 113332"/>
                      <a:gd name="connsiteX5" fmla="*/ 33658 w 74073"/>
                      <a:gd name="connsiteY5" fmla="*/ 2317 h 113332"/>
                      <a:gd name="connsiteX6" fmla="*/ 21646 w 74073"/>
                      <a:gd name="connsiteY6" fmla="*/ 111073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3" h="113332">
                        <a:moveTo>
                          <a:pt x="21646" y="111073"/>
                        </a:moveTo>
                        <a:cubicBezTo>
                          <a:pt x="22789" y="111836"/>
                          <a:pt x="23942" y="112102"/>
                          <a:pt x="25066" y="112188"/>
                        </a:cubicBezTo>
                        <a:cubicBezTo>
                          <a:pt x="27361" y="113531"/>
                          <a:pt x="30495" y="113922"/>
                          <a:pt x="33343" y="112093"/>
                        </a:cubicBezTo>
                        <a:cubicBezTo>
                          <a:pt x="51602" y="100405"/>
                          <a:pt x="70005" y="89280"/>
                          <a:pt x="73462" y="69668"/>
                        </a:cubicBezTo>
                        <a:cubicBezTo>
                          <a:pt x="77692" y="45713"/>
                          <a:pt x="59070" y="23177"/>
                          <a:pt x="45554" y="3079"/>
                        </a:cubicBezTo>
                        <a:cubicBezTo>
                          <a:pt x="43277" y="-302"/>
                          <a:pt x="36448" y="-1379"/>
                          <a:pt x="33658" y="2317"/>
                        </a:cubicBezTo>
                        <a:cubicBezTo>
                          <a:pt x="10483" y="33035"/>
                          <a:pt x="-22273" y="81937"/>
                          <a:pt x="21646" y="111073"/>
                        </a:cubicBezTo>
                        <a:close/>
                      </a:path>
                    </a:pathLst>
                  </a:custGeom>
                  <a:solidFill>
                    <a:srgbClr val="A7D5FF"/>
                  </a:solidFill>
                  <a:ln w="9525" cap="flat">
                    <a:noFill/>
                    <a:prstDash val="solid"/>
                    <a:miter/>
                  </a:ln>
                </p:spPr>
                <p:txBody>
                  <a:bodyPr rtlCol="0" anchor="ctr"/>
                  <a:lstStyle/>
                  <a:p>
                    <a:endParaRPr lang="zh-CN" altLang="en-US"/>
                  </a:p>
                </p:txBody>
              </p:sp>
              <p:sp>
                <p:nvSpPr>
                  <p:cNvPr id="249" name="任意多边形: 形状 196">
                    <a:extLst>
                      <a:ext uri="{FF2B5EF4-FFF2-40B4-BE49-F238E27FC236}">
                        <a16:creationId xmlns:a16="http://schemas.microsoft.com/office/drawing/2014/main" id="{906CD4DC-F5AF-0631-97E4-4D1E3071EAF2}"/>
                      </a:ext>
                    </a:extLst>
                  </p:cNvPr>
                  <p:cNvSpPr/>
                  <p:nvPr/>
                </p:nvSpPr>
                <p:spPr>
                  <a:xfrm>
                    <a:off x="6284184" y="2289803"/>
                    <a:ext cx="146432" cy="152212"/>
                  </a:xfrm>
                  <a:custGeom>
                    <a:avLst/>
                    <a:gdLst>
                      <a:gd name="connsiteX0" fmla="*/ 6345 w 146432"/>
                      <a:gd name="connsiteY0" fmla="*/ 143406 h 152212"/>
                      <a:gd name="connsiteX1" fmla="*/ 9946 w 146432"/>
                      <a:gd name="connsiteY1" fmla="*/ 147063 h 152212"/>
                      <a:gd name="connsiteX2" fmla="*/ 21442 w 146432"/>
                      <a:gd name="connsiteY2" fmla="*/ 152083 h 152212"/>
                      <a:gd name="connsiteX3" fmla="*/ 118826 w 146432"/>
                      <a:gd name="connsiteY3" fmla="*/ 118555 h 152212"/>
                      <a:gd name="connsiteX4" fmla="*/ 146429 w 146432"/>
                      <a:gd name="connsiteY4" fmla="*/ 9437 h 152212"/>
                      <a:gd name="connsiteX5" fmla="*/ 130770 w 146432"/>
                      <a:gd name="connsiteY5" fmla="*/ 997 h 152212"/>
                      <a:gd name="connsiteX6" fmla="*/ 6345 w 146432"/>
                      <a:gd name="connsiteY6" fmla="*/ 143406 h 1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32" h="152212">
                        <a:moveTo>
                          <a:pt x="6345" y="143406"/>
                        </a:moveTo>
                        <a:cubicBezTo>
                          <a:pt x="7164" y="145158"/>
                          <a:pt x="8478" y="146244"/>
                          <a:pt x="9946" y="147063"/>
                        </a:cubicBezTo>
                        <a:cubicBezTo>
                          <a:pt x="11765" y="150330"/>
                          <a:pt x="15708" y="152816"/>
                          <a:pt x="21442" y="152083"/>
                        </a:cubicBezTo>
                        <a:cubicBezTo>
                          <a:pt x="58199" y="147330"/>
                          <a:pt x="94594" y="143425"/>
                          <a:pt x="118826" y="118555"/>
                        </a:cubicBezTo>
                        <a:cubicBezTo>
                          <a:pt x="148410" y="88189"/>
                          <a:pt x="145134" y="45546"/>
                          <a:pt x="146429" y="9437"/>
                        </a:cubicBezTo>
                        <a:cubicBezTo>
                          <a:pt x="146638" y="3360"/>
                          <a:pt x="138304" y="-2365"/>
                          <a:pt x="130770" y="997"/>
                        </a:cubicBezTo>
                        <a:cubicBezTo>
                          <a:pt x="68400" y="28915"/>
                          <a:pt x="-25278" y="75950"/>
                          <a:pt x="6345" y="143406"/>
                        </a:cubicBezTo>
                        <a:close/>
                      </a:path>
                    </a:pathLst>
                  </a:custGeom>
                  <a:solidFill>
                    <a:srgbClr val="A7D5FF"/>
                  </a:solidFill>
                  <a:ln w="9525" cap="flat">
                    <a:noFill/>
                    <a:prstDash val="solid"/>
                    <a:miter/>
                  </a:ln>
                </p:spPr>
                <p:txBody>
                  <a:bodyPr rtlCol="0" anchor="ctr"/>
                  <a:lstStyle/>
                  <a:p>
                    <a:endParaRPr lang="zh-CN" altLang="en-US"/>
                  </a:p>
                </p:txBody>
              </p:sp>
              <p:sp>
                <p:nvSpPr>
                  <p:cNvPr id="250" name="任意多边形: 形状 197">
                    <a:extLst>
                      <a:ext uri="{FF2B5EF4-FFF2-40B4-BE49-F238E27FC236}">
                        <a16:creationId xmlns:a16="http://schemas.microsoft.com/office/drawing/2014/main" id="{F85ED16B-6DF2-4086-6FA6-45F1CF3B3217}"/>
                      </a:ext>
                    </a:extLst>
                  </p:cNvPr>
                  <p:cNvSpPr/>
                  <p:nvPr/>
                </p:nvSpPr>
                <p:spPr>
                  <a:xfrm>
                    <a:off x="5935098" y="2208323"/>
                    <a:ext cx="134316" cy="162972"/>
                  </a:xfrm>
                  <a:custGeom>
                    <a:avLst/>
                    <a:gdLst>
                      <a:gd name="connsiteX0" fmla="*/ 66394 w 134316"/>
                      <a:gd name="connsiteY0" fmla="*/ 162516 h 162972"/>
                      <a:gd name="connsiteX1" fmla="*/ 73119 w 134316"/>
                      <a:gd name="connsiteY1" fmla="*/ 162630 h 162972"/>
                      <a:gd name="connsiteX2" fmla="*/ 87759 w 134316"/>
                      <a:gd name="connsiteY2" fmla="*/ 159029 h 162972"/>
                      <a:gd name="connsiteX3" fmla="*/ 133546 w 134316"/>
                      <a:gd name="connsiteY3" fmla="*/ 83096 h 162972"/>
                      <a:gd name="connsiteX4" fmla="*/ 44135 w 134316"/>
                      <a:gd name="connsiteY4" fmla="*/ 2076 h 162972"/>
                      <a:gd name="connsiteX5" fmla="*/ 22560 w 134316"/>
                      <a:gd name="connsiteY5" fmla="*/ 6020 h 162972"/>
                      <a:gd name="connsiteX6" fmla="*/ 66394 w 134316"/>
                      <a:gd name="connsiteY6" fmla="*/ 162516 h 16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16" h="162972">
                        <a:moveTo>
                          <a:pt x="66394" y="162516"/>
                        </a:moveTo>
                        <a:cubicBezTo>
                          <a:pt x="68871" y="163087"/>
                          <a:pt x="71071" y="162992"/>
                          <a:pt x="73119" y="162630"/>
                        </a:cubicBezTo>
                        <a:cubicBezTo>
                          <a:pt x="77986" y="163535"/>
                          <a:pt x="83797" y="162754"/>
                          <a:pt x="87759" y="159029"/>
                        </a:cubicBezTo>
                        <a:cubicBezTo>
                          <a:pt x="113172" y="135083"/>
                          <a:pt x="139156" y="111852"/>
                          <a:pt x="133546" y="83096"/>
                        </a:cubicBezTo>
                        <a:cubicBezTo>
                          <a:pt x="126706" y="47968"/>
                          <a:pt x="80177" y="24384"/>
                          <a:pt x="44135" y="2076"/>
                        </a:cubicBezTo>
                        <a:cubicBezTo>
                          <a:pt x="38067" y="-1686"/>
                          <a:pt x="25313" y="-314"/>
                          <a:pt x="22560" y="6020"/>
                        </a:cubicBezTo>
                        <a:cubicBezTo>
                          <a:pt x="-157" y="58503"/>
                          <a:pt x="-29008" y="140389"/>
                          <a:pt x="66394" y="162516"/>
                        </a:cubicBezTo>
                        <a:close/>
                      </a:path>
                    </a:pathLst>
                  </a:custGeom>
                  <a:solidFill>
                    <a:srgbClr val="A7D5FF"/>
                  </a:solidFill>
                  <a:ln w="9525" cap="flat">
                    <a:noFill/>
                    <a:prstDash val="solid"/>
                    <a:miter/>
                  </a:ln>
                </p:spPr>
                <p:txBody>
                  <a:bodyPr rtlCol="0" anchor="ctr"/>
                  <a:lstStyle/>
                  <a:p>
                    <a:endParaRPr lang="zh-CN" altLang="en-US"/>
                  </a:p>
                </p:txBody>
              </p:sp>
              <p:sp>
                <p:nvSpPr>
                  <p:cNvPr id="251" name="任意多边形: 形状 198">
                    <a:extLst>
                      <a:ext uri="{FF2B5EF4-FFF2-40B4-BE49-F238E27FC236}">
                        <a16:creationId xmlns:a16="http://schemas.microsoft.com/office/drawing/2014/main" id="{3FBEE05D-1A39-8BEF-C38A-C6688C04FA76}"/>
                      </a:ext>
                    </a:extLst>
                  </p:cNvPr>
                  <p:cNvSpPr/>
                  <p:nvPr/>
                </p:nvSpPr>
                <p:spPr>
                  <a:xfrm>
                    <a:off x="6232836" y="1996558"/>
                    <a:ext cx="119429" cy="110669"/>
                  </a:xfrm>
                  <a:custGeom>
                    <a:avLst/>
                    <a:gdLst>
                      <a:gd name="connsiteX0" fmla="*/ 9877 w 119429"/>
                      <a:gd name="connsiteY0" fmla="*/ 102494 h 110669"/>
                      <a:gd name="connsiteX1" fmla="*/ 13544 w 119429"/>
                      <a:gd name="connsiteY1" fmla="*/ 105704 h 110669"/>
                      <a:gd name="connsiteX2" fmla="*/ 24336 w 119429"/>
                      <a:gd name="connsiteY2" fmla="*/ 110667 h 110669"/>
                      <a:gd name="connsiteX3" fmla="*/ 105241 w 119429"/>
                      <a:gd name="connsiteY3" fmla="*/ 92550 h 110669"/>
                      <a:gd name="connsiteX4" fmla="*/ 114385 w 119429"/>
                      <a:gd name="connsiteY4" fmla="*/ 8483 h 110669"/>
                      <a:gd name="connsiteX5" fmla="*/ 99478 w 119429"/>
                      <a:gd name="connsiteY5" fmla="*/ 444 h 110669"/>
                      <a:gd name="connsiteX6" fmla="*/ 9877 w 119429"/>
                      <a:gd name="connsiteY6" fmla="*/ 102494 h 11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29" h="110669">
                        <a:moveTo>
                          <a:pt x="9877" y="102494"/>
                        </a:moveTo>
                        <a:cubicBezTo>
                          <a:pt x="10839" y="103952"/>
                          <a:pt x="12144" y="104923"/>
                          <a:pt x="13544" y="105704"/>
                        </a:cubicBezTo>
                        <a:cubicBezTo>
                          <a:pt x="15601" y="108448"/>
                          <a:pt x="19402" y="110762"/>
                          <a:pt x="24336" y="110667"/>
                        </a:cubicBezTo>
                        <a:cubicBezTo>
                          <a:pt x="55968" y="110095"/>
                          <a:pt x="87401" y="110162"/>
                          <a:pt x="105241" y="92550"/>
                        </a:cubicBezTo>
                        <a:cubicBezTo>
                          <a:pt x="127025" y="71052"/>
                          <a:pt x="118243" y="36981"/>
                          <a:pt x="114385" y="8483"/>
                        </a:cubicBezTo>
                        <a:cubicBezTo>
                          <a:pt x="113747" y="3682"/>
                          <a:pt x="105631" y="-1576"/>
                          <a:pt x="99478" y="444"/>
                        </a:cubicBezTo>
                        <a:cubicBezTo>
                          <a:pt x="48548" y="17150"/>
                          <a:pt x="-27233" y="46297"/>
                          <a:pt x="9877" y="102494"/>
                        </a:cubicBezTo>
                        <a:close/>
                      </a:path>
                    </a:pathLst>
                  </a:custGeom>
                  <a:solidFill>
                    <a:srgbClr val="A7D5FF"/>
                  </a:solidFill>
                  <a:ln w="9525" cap="flat">
                    <a:noFill/>
                    <a:prstDash val="solid"/>
                    <a:miter/>
                  </a:ln>
                </p:spPr>
                <p:txBody>
                  <a:bodyPr rtlCol="0" anchor="ctr"/>
                  <a:lstStyle/>
                  <a:p>
                    <a:endParaRPr lang="zh-CN" altLang="en-US"/>
                  </a:p>
                </p:txBody>
              </p:sp>
              <p:sp>
                <p:nvSpPr>
                  <p:cNvPr id="252" name="任意多边形: 形状 199">
                    <a:extLst>
                      <a:ext uri="{FF2B5EF4-FFF2-40B4-BE49-F238E27FC236}">
                        <a16:creationId xmlns:a16="http://schemas.microsoft.com/office/drawing/2014/main" id="{C1567A43-A952-000F-9816-B7B97B133DA3}"/>
                      </a:ext>
                    </a:extLst>
                  </p:cNvPr>
                  <p:cNvSpPr/>
                  <p:nvPr/>
                </p:nvSpPr>
                <p:spPr>
                  <a:xfrm>
                    <a:off x="6245514" y="2678215"/>
                    <a:ext cx="119438" cy="110669"/>
                  </a:xfrm>
                  <a:custGeom>
                    <a:avLst/>
                    <a:gdLst>
                      <a:gd name="connsiteX0" fmla="*/ 9877 w 119438"/>
                      <a:gd name="connsiteY0" fmla="*/ 102485 h 110669"/>
                      <a:gd name="connsiteX1" fmla="*/ 13544 w 119438"/>
                      <a:gd name="connsiteY1" fmla="*/ 105694 h 110669"/>
                      <a:gd name="connsiteX2" fmla="*/ 24345 w 119438"/>
                      <a:gd name="connsiteY2" fmla="*/ 110666 h 110669"/>
                      <a:gd name="connsiteX3" fmla="*/ 105251 w 119438"/>
                      <a:gd name="connsiteY3" fmla="*/ 92550 h 110669"/>
                      <a:gd name="connsiteX4" fmla="*/ 114394 w 119438"/>
                      <a:gd name="connsiteY4" fmla="*/ 8482 h 110669"/>
                      <a:gd name="connsiteX5" fmla="*/ 99488 w 119438"/>
                      <a:gd name="connsiteY5" fmla="*/ 443 h 110669"/>
                      <a:gd name="connsiteX6" fmla="*/ 9877 w 119438"/>
                      <a:gd name="connsiteY6" fmla="*/ 102485 h 11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38" h="110669">
                        <a:moveTo>
                          <a:pt x="9877" y="102485"/>
                        </a:moveTo>
                        <a:cubicBezTo>
                          <a:pt x="10839" y="103951"/>
                          <a:pt x="12144" y="104923"/>
                          <a:pt x="13544" y="105694"/>
                        </a:cubicBezTo>
                        <a:cubicBezTo>
                          <a:pt x="15601" y="108438"/>
                          <a:pt x="19411" y="110762"/>
                          <a:pt x="24345" y="110666"/>
                        </a:cubicBezTo>
                        <a:cubicBezTo>
                          <a:pt x="55977" y="110085"/>
                          <a:pt x="87410" y="110162"/>
                          <a:pt x="105251" y="92550"/>
                        </a:cubicBezTo>
                        <a:cubicBezTo>
                          <a:pt x="127034" y="71042"/>
                          <a:pt x="118252" y="36981"/>
                          <a:pt x="114394" y="8482"/>
                        </a:cubicBezTo>
                        <a:cubicBezTo>
                          <a:pt x="113756" y="3691"/>
                          <a:pt x="105641" y="-1576"/>
                          <a:pt x="99488" y="443"/>
                        </a:cubicBezTo>
                        <a:cubicBezTo>
                          <a:pt x="48548" y="17150"/>
                          <a:pt x="-27233" y="46296"/>
                          <a:pt x="9877" y="102485"/>
                        </a:cubicBezTo>
                        <a:close/>
                      </a:path>
                    </a:pathLst>
                  </a:custGeom>
                  <a:solidFill>
                    <a:srgbClr val="A7D5FF"/>
                  </a:solidFill>
                  <a:ln w="9525" cap="flat">
                    <a:noFill/>
                    <a:prstDash val="solid"/>
                    <a:miter/>
                  </a:ln>
                </p:spPr>
                <p:txBody>
                  <a:bodyPr rtlCol="0" anchor="ctr"/>
                  <a:lstStyle/>
                  <a:p>
                    <a:endParaRPr lang="zh-CN" altLang="en-US"/>
                  </a:p>
                </p:txBody>
              </p:sp>
            </p:grpSp>
            <p:grpSp>
              <p:nvGrpSpPr>
                <p:cNvPr id="195" name="图形 2">
                  <a:extLst>
                    <a:ext uri="{FF2B5EF4-FFF2-40B4-BE49-F238E27FC236}">
                      <a16:creationId xmlns:a16="http://schemas.microsoft.com/office/drawing/2014/main" id="{DA29669A-AFE3-557B-8EA1-CA7FFA987CED}"/>
                    </a:ext>
                  </a:extLst>
                </p:cNvPr>
                <p:cNvGrpSpPr/>
                <p:nvPr/>
              </p:nvGrpSpPr>
              <p:grpSpPr>
                <a:xfrm>
                  <a:off x="6195888" y="3124615"/>
                  <a:ext cx="564591" cy="574461"/>
                  <a:chOff x="6195888" y="3124615"/>
                  <a:chExt cx="564591" cy="574461"/>
                </a:xfrm>
                <a:solidFill>
                  <a:srgbClr val="A7D5FF"/>
                </a:solidFill>
              </p:grpSpPr>
              <p:sp>
                <p:nvSpPr>
                  <p:cNvPr id="200" name="任意多边形: 形状 147">
                    <a:extLst>
                      <a:ext uri="{FF2B5EF4-FFF2-40B4-BE49-F238E27FC236}">
                        <a16:creationId xmlns:a16="http://schemas.microsoft.com/office/drawing/2014/main" id="{9BEF2805-DADE-0B43-9887-BA6B26840D31}"/>
                      </a:ext>
                    </a:extLst>
                  </p:cNvPr>
                  <p:cNvSpPr/>
                  <p:nvPr/>
                </p:nvSpPr>
                <p:spPr>
                  <a:xfrm>
                    <a:off x="6195888" y="3178674"/>
                    <a:ext cx="522918" cy="495046"/>
                  </a:xfrm>
                  <a:custGeom>
                    <a:avLst/>
                    <a:gdLst>
                      <a:gd name="connsiteX0" fmla="*/ 25899 w 522918"/>
                      <a:gd name="connsiteY0" fmla="*/ 136169 h 495046"/>
                      <a:gd name="connsiteX1" fmla="*/ 9316 w 522918"/>
                      <a:gd name="connsiteY1" fmla="*/ 287807 h 495046"/>
                      <a:gd name="connsiteX2" fmla="*/ 61351 w 522918"/>
                      <a:gd name="connsiteY2" fmla="*/ 411565 h 495046"/>
                      <a:gd name="connsiteX3" fmla="*/ 83963 w 522918"/>
                      <a:gd name="connsiteY3" fmla="*/ 435578 h 495046"/>
                      <a:gd name="connsiteX4" fmla="*/ 411357 w 522918"/>
                      <a:gd name="connsiteY4" fmla="*/ 441616 h 495046"/>
                      <a:gd name="connsiteX5" fmla="*/ 497587 w 522918"/>
                      <a:gd name="connsiteY5" fmla="*/ 326430 h 495046"/>
                      <a:gd name="connsiteX6" fmla="*/ 522809 w 522918"/>
                      <a:gd name="connsiteY6" fmla="*/ 182260 h 495046"/>
                      <a:gd name="connsiteX7" fmla="*/ 468574 w 522918"/>
                      <a:gd name="connsiteY7" fmla="*/ 23993 h 495046"/>
                      <a:gd name="connsiteX8" fmla="*/ 387297 w 522918"/>
                      <a:gd name="connsiteY8" fmla="*/ 2114 h 495046"/>
                      <a:gd name="connsiteX9" fmla="*/ 302400 w 522918"/>
                      <a:gd name="connsiteY9" fmla="*/ 904 h 495046"/>
                      <a:gd name="connsiteX10" fmla="*/ 25899 w 522918"/>
                      <a:gd name="connsiteY10" fmla="*/ 136169 h 49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18" h="495046">
                        <a:moveTo>
                          <a:pt x="25899" y="136169"/>
                        </a:moveTo>
                        <a:cubicBezTo>
                          <a:pt x="-3028" y="180650"/>
                          <a:pt x="-6448" y="229704"/>
                          <a:pt x="9316" y="287807"/>
                        </a:cubicBezTo>
                        <a:cubicBezTo>
                          <a:pt x="19403" y="324992"/>
                          <a:pt x="37329" y="365826"/>
                          <a:pt x="61351" y="411565"/>
                        </a:cubicBezTo>
                        <a:cubicBezTo>
                          <a:pt x="63047" y="414737"/>
                          <a:pt x="80192" y="432673"/>
                          <a:pt x="83963" y="435578"/>
                        </a:cubicBezTo>
                        <a:cubicBezTo>
                          <a:pt x="201512" y="525522"/>
                          <a:pt x="333271" y="501681"/>
                          <a:pt x="411357" y="441616"/>
                        </a:cubicBezTo>
                        <a:cubicBezTo>
                          <a:pt x="449342" y="412289"/>
                          <a:pt x="478613" y="372779"/>
                          <a:pt x="497587" y="326430"/>
                        </a:cubicBezTo>
                        <a:cubicBezTo>
                          <a:pt x="515217" y="283378"/>
                          <a:pt x="524019" y="234419"/>
                          <a:pt x="522809" y="182260"/>
                        </a:cubicBezTo>
                        <a:cubicBezTo>
                          <a:pt x="521742" y="138055"/>
                          <a:pt x="519046" y="60197"/>
                          <a:pt x="468574" y="23993"/>
                        </a:cubicBezTo>
                        <a:cubicBezTo>
                          <a:pt x="442704" y="5438"/>
                          <a:pt x="412776" y="4086"/>
                          <a:pt x="387297" y="2114"/>
                        </a:cubicBezTo>
                        <a:cubicBezTo>
                          <a:pt x="358436" y="-144"/>
                          <a:pt x="329985" y="-668"/>
                          <a:pt x="302400" y="904"/>
                        </a:cubicBezTo>
                        <a:cubicBezTo>
                          <a:pt x="188043" y="7305"/>
                          <a:pt x="83240" y="47758"/>
                          <a:pt x="25899" y="136169"/>
                        </a:cubicBezTo>
                        <a:close/>
                      </a:path>
                    </a:pathLst>
                  </a:custGeom>
                  <a:solidFill>
                    <a:srgbClr val="A7D5FF"/>
                  </a:solidFill>
                  <a:ln w="9525" cap="flat">
                    <a:noFill/>
                    <a:prstDash val="solid"/>
                    <a:miter/>
                  </a:ln>
                </p:spPr>
                <p:txBody>
                  <a:bodyPr rtlCol="0" anchor="ctr"/>
                  <a:lstStyle/>
                  <a:p>
                    <a:endParaRPr lang="zh-CN" altLang="en-US"/>
                  </a:p>
                </p:txBody>
              </p:sp>
              <p:sp>
                <p:nvSpPr>
                  <p:cNvPr id="201" name="任意多边形: 形状 148">
                    <a:extLst>
                      <a:ext uri="{FF2B5EF4-FFF2-40B4-BE49-F238E27FC236}">
                        <a16:creationId xmlns:a16="http://schemas.microsoft.com/office/drawing/2014/main" id="{D8855FF6-0A3E-173F-4E26-2830A4DF46AA}"/>
                      </a:ext>
                    </a:extLst>
                  </p:cNvPr>
                  <p:cNvSpPr/>
                  <p:nvPr/>
                </p:nvSpPr>
                <p:spPr>
                  <a:xfrm>
                    <a:off x="6205204" y="3466480"/>
                    <a:ext cx="488270" cy="207239"/>
                  </a:xfrm>
                  <a:custGeom>
                    <a:avLst/>
                    <a:gdLst>
                      <a:gd name="connsiteX0" fmla="*/ 0 w 488270"/>
                      <a:gd name="connsiteY0" fmla="*/ 0 h 207239"/>
                      <a:gd name="connsiteX1" fmla="*/ 52035 w 488270"/>
                      <a:gd name="connsiteY1" fmla="*/ 123758 h 207239"/>
                      <a:gd name="connsiteX2" fmla="*/ 74647 w 488270"/>
                      <a:gd name="connsiteY2" fmla="*/ 147771 h 207239"/>
                      <a:gd name="connsiteX3" fmla="*/ 402041 w 488270"/>
                      <a:gd name="connsiteY3" fmla="*/ 153810 h 207239"/>
                      <a:gd name="connsiteX4" fmla="*/ 488270 w 488270"/>
                      <a:gd name="connsiteY4" fmla="*/ 38624 h 207239"/>
                      <a:gd name="connsiteX5" fmla="*/ 392601 w 488270"/>
                      <a:gd name="connsiteY5" fmla="*/ 108490 h 207239"/>
                      <a:gd name="connsiteX6" fmla="*/ 267548 w 488270"/>
                      <a:gd name="connsiteY6" fmla="*/ 141237 h 207239"/>
                      <a:gd name="connsiteX7" fmla="*/ 120519 w 488270"/>
                      <a:gd name="connsiteY7" fmla="*/ 87173 h 207239"/>
                      <a:gd name="connsiteX8" fmla="*/ 0 w 488270"/>
                      <a:gd name="connsiteY8" fmla="*/ 0 h 20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270" h="207239">
                        <a:moveTo>
                          <a:pt x="0" y="0"/>
                        </a:moveTo>
                        <a:cubicBezTo>
                          <a:pt x="10087" y="37186"/>
                          <a:pt x="28013" y="78019"/>
                          <a:pt x="52035" y="123758"/>
                        </a:cubicBezTo>
                        <a:cubicBezTo>
                          <a:pt x="53730" y="126930"/>
                          <a:pt x="70875" y="144866"/>
                          <a:pt x="74647" y="147771"/>
                        </a:cubicBezTo>
                        <a:cubicBezTo>
                          <a:pt x="192195" y="237715"/>
                          <a:pt x="323955" y="213874"/>
                          <a:pt x="402041" y="153810"/>
                        </a:cubicBezTo>
                        <a:cubicBezTo>
                          <a:pt x="440026" y="124482"/>
                          <a:pt x="469296" y="84972"/>
                          <a:pt x="488270" y="38624"/>
                        </a:cubicBezTo>
                        <a:cubicBezTo>
                          <a:pt x="461781" y="67256"/>
                          <a:pt x="426634" y="89278"/>
                          <a:pt x="392601" y="108490"/>
                        </a:cubicBezTo>
                        <a:cubicBezTo>
                          <a:pt x="356445" y="128931"/>
                          <a:pt x="315573" y="144018"/>
                          <a:pt x="267548" y="141237"/>
                        </a:cubicBezTo>
                        <a:cubicBezTo>
                          <a:pt x="219122" y="138456"/>
                          <a:pt x="168707" y="113805"/>
                          <a:pt x="120519" y="87173"/>
                        </a:cubicBezTo>
                        <a:cubicBezTo>
                          <a:pt x="77495" y="63351"/>
                          <a:pt x="36385" y="35423"/>
                          <a:pt x="0" y="0"/>
                        </a:cubicBezTo>
                        <a:close/>
                      </a:path>
                    </a:pathLst>
                  </a:custGeom>
                  <a:solidFill>
                    <a:srgbClr val="A7D5FF"/>
                  </a:solidFill>
                  <a:ln w="9525" cap="flat">
                    <a:noFill/>
                    <a:prstDash val="solid"/>
                    <a:miter/>
                  </a:ln>
                </p:spPr>
                <p:txBody>
                  <a:bodyPr rtlCol="0" anchor="ctr"/>
                  <a:lstStyle/>
                  <a:p>
                    <a:endParaRPr lang="zh-CN" altLang="en-US"/>
                  </a:p>
                </p:txBody>
              </p:sp>
              <p:sp>
                <p:nvSpPr>
                  <p:cNvPr id="202" name="任意多边形: 形状 149">
                    <a:extLst>
                      <a:ext uri="{FF2B5EF4-FFF2-40B4-BE49-F238E27FC236}">
                        <a16:creationId xmlns:a16="http://schemas.microsoft.com/office/drawing/2014/main" id="{14144942-F2DF-BD07-6653-57B4E025F0F5}"/>
                      </a:ext>
                    </a:extLst>
                  </p:cNvPr>
                  <p:cNvSpPr/>
                  <p:nvPr/>
                </p:nvSpPr>
                <p:spPr>
                  <a:xfrm>
                    <a:off x="6555074" y="3124615"/>
                    <a:ext cx="59206" cy="108112"/>
                  </a:xfrm>
                  <a:custGeom>
                    <a:avLst/>
                    <a:gdLst>
                      <a:gd name="connsiteX0" fmla="*/ 57524 w 59206"/>
                      <a:gd name="connsiteY0" fmla="*/ 6071 h 108112"/>
                      <a:gd name="connsiteX1" fmla="*/ 48932 w 59206"/>
                      <a:gd name="connsiteY1" fmla="*/ 575 h 108112"/>
                      <a:gd name="connsiteX2" fmla="*/ 1917 w 59206"/>
                      <a:gd name="connsiteY2" fmla="*/ 44800 h 108112"/>
                      <a:gd name="connsiteX3" fmla="*/ 12223 w 59206"/>
                      <a:gd name="connsiteY3" fmla="*/ 102949 h 108112"/>
                      <a:gd name="connsiteX4" fmla="*/ 17947 w 59206"/>
                      <a:gd name="connsiteY4" fmla="*/ 107322 h 108112"/>
                      <a:gd name="connsiteX5" fmla="*/ 20795 w 59206"/>
                      <a:gd name="connsiteY5" fmla="*/ 108103 h 108112"/>
                      <a:gd name="connsiteX6" fmla="*/ 57524 w 59206"/>
                      <a:gd name="connsiteY6" fmla="*/ 6071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06" h="108112">
                        <a:moveTo>
                          <a:pt x="57524" y="6071"/>
                        </a:moveTo>
                        <a:cubicBezTo>
                          <a:pt x="57114" y="1366"/>
                          <a:pt x="51913" y="-1225"/>
                          <a:pt x="48932" y="575"/>
                        </a:cubicBezTo>
                        <a:cubicBezTo>
                          <a:pt x="31196" y="11281"/>
                          <a:pt x="8898" y="21511"/>
                          <a:pt x="1917" y="44800"/>
                        </a:cubicBezTo>
                        <a:cubicBezTo>
                          <a:pt x="-3808" y="63859"/>
                          <a:pt x="4374" y="83195"/>
                          <a:pt x="12223" y="102949"/>
                        </a:cubicBezTo>
                        <a:cubicBezTo>
                          <a:pt x="13452" y="106026"/>
                          <a:pt x="15804" y="107312"/>
                          <a:pt x="17947" y="107322"/>
                        </a:cubicBezTo>
                        <a:cubicBezTo>
                          <a:pt x="18766" y="107826"/>
                          <a:pt x="19681" y="108179"/>
                          <a:pt x="20795" y="108103"/>
                        </a:cubicBezTo>
                        <a:cubicBezTo>
                          <a:pt x="63410" y="105178"/>
                          <a:pt x="60905" y="45123"/>
                          <a:pt x="57524" y="6071"/>
                        </a:cubicBezTo>
                        <a:close/>
                      </a:path>
                    </a:pathLst>
                  </a:custGeom>
                  <a:solidFill>
                    <a:srgbClr val="A7D5FF"/>
                  </a:solidFill>
                  <a:ln w="9525" cap="flat">
                    <a:noFill/>
                    <a:prstDash val="solid"/>
                    <a:miter/>
                  </a:ln>
                </p:spPr>
                <p:txBody>
                  <a:bodyPr rtlCol="0" anchor="ctr"/>
                  <a:lstStyle/>
                  <a:p>
                    <a:endParaRPr lang="zh-CN" altLang="en-US"/>
                  </a:p>
                </p:txBody>
              </p:sp>
              <p:sp>
                <p:nvSpPr>
                  <p:cNvPr id="203" name="任意多边形: 形状 150">
                    <a:extLst>
                      <a:ext uri="{FF2B5EF4-FFF2-40B4-BE49-F238E27FC236}">
                        <a16:creationId xmlns:a16="http://schemas.microsoft.com/office/drawing/2014/main" id="{FDD43ACC-8BCF-9E3A-F887-15E0B41CB6B0}"/>
                      </a:ext>
                    </a:extLst>
                  </p:cNvPr>
                  <p:cNvSpPr/>
                  <p:nvPr/>
                </p:nvSpPr>
                <p:spPr>
                  <a:xfrm>
                    <a:off x="6368189" y="3148056"/>
                    <a:ext cx="59199" cy="108112"/>
                  </a:xfrm>
                  <a:custGeom>
                    <a:avLst/>
                    <a:gdLst>
                      <a:gd name="connsiteX0" fmla="*/ 57518 w 59199"/>
                      <a:gd name="connsiteY0" fmla="*/ 6071 h 108112"/>
                      <a:gd name="connsiteX1" fmla="*/ 48936 w 59199"/>
                      <a:gd name="connsiteY1" fmla="*/ 575 h 108112"/>
                      <a:gd name="connsiteX2" fmla="*/ 1911 w 59199"/>
                      <a:gd name="connsiteY2" fmla="*/ 44800 h 108112"/>
                      <a:gd name="connsiteX3" fmla="*/ 12218 w 59199"/>
                      <a:gd name="connsiteY3" fmla="*/ 102949 h 108112"/>
                      <a:gd name="connsiteX4" fmla="*/ 17942 w 59199"/>
                      <a:gd name="connsiteY4" fmla="*/ 107312 h 108112"/>
                      <a:gd name="connsiteX5" fmla="*/ 20781 w 59199"/>
                      <a:gd name="connsiteY5" fmla="*/ 108103 h 108112"/>
                      <a:gd name="connsiteX6" fmla="*/ 57518 w 59199"/>
                      <a:gd name="connsiteY6" fmla="*/ 6071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99" h="108112">
                        <a:moveTo>
                          <a:pt x="57518" y="6071"/>
                        </a:moveTo>
                        <a:cubicBezTo>
                          <a:pt x="57119" y="1366"/>
                          <a:pt x="51918" y="-1225"/>
                          <a:pt x="48936" y="575"/>
                        </a:cubicBezTo>
                        <a:cubicBezTo>
                          <a:pt x="31201" y="11281"/>
                          <a:pt x="8903" y="21511"/>
                          <a:pt x="1911" y="44800"/>
                        </a:cubicBezTo>
                        <a:cubicBezTo>
                          <a:pt x="-3803" y="63868"/>
                          <a:pt x="4379" y="83204"/>
                          <a:pt x="12218" y="102949"/>
                        </a:cubicBezTo>
                        <a:cubicBezTo>
                          <a:pt x="13446" y="106026"/>
                          <a:pt x="15799" y="107312"/>
                          <a:pt x="17942" y="107312"/>
                        </a:cubicBezTo>
                        <a:cubicBezTo>
                          <a:pt x="18762" y="107817"/>
                          <a:pt x="19676" y="108179"/>
                          <a:pt x="20781" y="108103"/>
                        </a:cubicBezTo>
                        <a:cubicBezTo>
                          <a:pt x="63395" y="105178"/>
                          <a:pt x="60900" y="45123"/>
                          <a:pt x="57518" y="6071"/>
                        </a:cubicBezTo>
                        <a:close/>
                      </a:path>
                    </a:pathLst>
                  </a:custGeom>
                  <a:solidFill>
                    <a:srgbClr val="A7D5FF"/>
                  </a:solidFill>
                  <a:ln w="9525" cap="flat">
                    <a:noFill/>
                    <a:prstDash val="solid"/>
                    <a:miter/>
                  </a:ln>
                </p:spPr>
                <p:txBody>
                  <a:bodyPr rtlCol="0" anchor="ctr"/>
                  <a:lstStyle/>
                  <a:p>
                    <a:endParaRPr lang="zh-CN" altLang="en-US"/>
                  </a:p>
                </p:txBody>
              </p:sp>
              <p:sp>
                <p:nvSpPr>
                  <p:cNvPr id="204" name="任意多边形: 形状 151">
                    <a:extLst>
                      <a:ext uri="{FF2B5EF4-FFF2-40B4-BE49-F238E27FC236}">
                        <a16:creationId xmlns:a16="http://schemas.microsoft.com/office/drawing/2014/main" id="{C7F1D582-A5FF-C564-03E0-918944B640C7}"/>
                      </a:ext>
                    </a:extLst>
                  </p:cNvPr>
                  <p:cNvSpPr/>
                  <p:nvPr/>
                </p:nvSpPr>
                <p:spPr>
                  <a:xfrm>
                    <a:off x="6277193" y="3172080"/>
                    <a:ext cx="60013" cy="112812"/>
                  </a:xfrm>
                  <a:custGeom>
                    <a:avLst/>
                    <a:gdLst>
                      <a:gd name="connsiteX0" fmla="*/ 41844 w 60013"/>
                      <a:gd name="connsiteY0" fmla="*/ 4174 h 112812"/>
                      <a:gd name="connsiteX1" fmla="*/ 32033 w 60013"/>
                      <a:gd name="connsiteY1" fmla="*/ 1431 h 112812"/>
                      <a:gd name="connsiteX2" fmla="*/ 1 w 60013"/>
                      <a:gd name="connsiteY2" fmla="*/ 57476 h 112812"/>
                      <a:gd name="connsiteX3" fmla="*/ 26870 w 60013"/>
                      <a:gd name="connsiteY3" fmla="*/ 110073 h 112812"/>
                      <a:gd name="connsiteX4" fmla="*/ 33614 w 60013"/>
                      <a:gd name="connsiteY4" fmla="*/ 112578 h 112812"/>
                      <a:gd name="connsiteX5" fmla="*/ 36558 w 60013"/>
                      <a:gd name="connsiteY5" fmla="*/ 112502 h 112812"/>
                      <a:gd name="connsiteX6" fmla="*/ 41844 w 60013"/>
                      <a:gd name="connsiteY6" fmla="*/ 4174 h 11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3" h="112812">
                        <a:moveTo>
                          <a:pt x="41844" y="4174"/>
                        </a:moveTo>
                        <a:cubicBezTo>
                          <a:pt x="40072" y="-208"/>
                          <a:pt x="34357" y="-1170"/>
                          <a:pt x="32033" y="1431"/>
                        </a:cubicBezTo>
                        <a:cubicBezTo>
                          <a:pt x="18193" y="16851"/>
                          <a:pt x="-123" y="33158"/>
                          <a:pt x="1" y="57476"/>
                        </a:cubicBezTo>
                        <a:cubicBezTo>
                          <a:pt x="115" y="77383"/>
                          <a:pt x="13583" y="93490"/>
                          <a:pt x="26870" y="110073"/>
                        </a:cubicBezTo>
                        <a:cubicBezTo>
                          <a:pt x="28947" y="112664"/>
                          <a:pt x="31557" y="113197"/>
                          <a:pt x="33614" y="112578"/>
                        </a:cubicBezTo>
                        <a:cubicBezTo>
                          <a:pt x="34548" y="112816"/>
                          <a:pt x="35519" y="112902"/>
                          <a:pt x="36558" y="112502"/>
                        </a:cubicBezTo>
                        <a:cubicBezTo>
                          <a:pt x="76467" y="97233"/>
                          <a:pt x="56493" y="40531"/>
                          <a:pt x="41844" y="4174"/>
                        </a:cubicBezTo>
                        <a:close/>
                      </a:path>
                    </a:pathLst>
                  </a:custGeom>
                  <a:solidFill>
                    <a:srgbClr val="A7D5FF"/>
                  </a:solidFill>
                  <a:ln w="9525" cap="flat">
                    <a:noFill/>
                    <a:prstDash val="solid"/>
                    <a:miter/>
                  </a:ln>
                </p:spPr>
                <p:txBody>
                  <a:bodyPr rtlCol="0" anchor="ctr"/>
                  <a:lstStyle/>
                  <a:p>
                    <a:endParaRPr lang="zh-CN" altLang="en-US"/>
                  </a:p>
                </p:txBody>
              </p:sp>
              <p:sp>
                <p:nvSpPr>
                  <p:cNvPr id="205" name="任意多边形: 形状 152">
                    <a:extLst>
                      <a:ext uri="{FF2B5EF4-FFF2-40B4-BE49-F238E27FC236}">
                        <a16:creationId xmlns:a16="http://schemas.microsoft.com/office/drawing/2014/main" id="{B86E947F-067E-FB17-D8EE-F785CA1D3459}"/>
                      </a:ext>
                    </a:extLst>
                  </p:cNvPr>
                  <p:cNvSpPr/>
                  <p:nvPr/>
                </p:nvSpPr>
                <p:spPr>
                  <a:xfrm>
                    <a:off x="6608522" y="3178669"/>
                    <a:ext cx="102122" cy="73275"/>
                  </a:xfrm>
                  <a:custGeom>
                    <a:avLst/>
                    <a:gdLst>
                      <a:gd name="connsiteX0" fmla="*/ 100641 w 102122"/>
                      <a:gd name="connsiteY0" fmla="*/ 17092 h 73275"/>
                      <a:gd name="connsiteX1" fmla="*/ 98316 w 102122"/>
                      <a:gd name="connsiteY1" fmla="*/ 7167 h 73275"/>
                      <a:gd name="connsiteX2" fmla="*/ 33775 w 102122"/>
                      <a:gd name="connsiteY2" fmla="*/ 6100 h 73275"/>
                      <a:gd name="connsiteX3" fmla="*/ 637 w 102122"/>
                      <a:gd name="connsiteY3" fmla="*/ 54983 h 73275"/>
                      <a:gd name="connsiteX4" fmla="*/ 1685 w 102122"/>
                      <a:gd name="connsiteY4" fmla="*/ 62098 h 73275"/>
                      <a:gd name="connsiteX5" fmla="*/ 3171 w 102122"/>
                      <a:gd name="connsiteY5" fmla="*/ 64651 h 73275"/>
                      <a:gd name="connsiteX6" fmla="*/ 100641 w 102122"/>
                      <a:gd name="connsiteY6" fmla="*/ 17092 h 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22" h="73275">
                        <a:moveTo>
                          <a:pt x="100641" y="17092"/>
                        </a:moveTo>
                        <a:cubicBezTo>
                          <a:pt x="103631" y="13425"/>
                          <a:pt x="101707" y="7957"/>
                          <a:pt x="98316" y="7167"/>
                        </a:cubicBezTo>
                        <a:cubicBezTo>
                          <a:pt x="78133" y="2471"/>
                          <a:pt x="55025" y="-5730"/>
                          <a:pt x="33775" y="6100"/>
                        </a:cubicBezTo>
                        <a:cubicBezTo>
                          <a:pt x="16382" y="15778"/>
                          <a:pt x="8762" y="35342"/>
                          <a:pt x="637" y="54983"/>
                        </a:cubicBezTo>
                        <a:cubicBezTo>
                          <a:pt x="-639" y="58040"/>
                          <a:pt x="151" y="60593"/>
                          <a:pt x="1685" y="62098"/>
                        </a:cubicBezTo>
                        <a:cubicBezTo>
                          <a:pt x="1913" y="63041"/>
                          <a:pt x="2323" y="63926"/>
                          <a:pt x="3171" y="64651"/>
                        </a:cubicBezTo>
                        <a:cubicBezTo>
                          <a:pt x="35756" y="92244"/>
                          <a:pt x="75847" y="47439"/>
                          <a:pt x="100641" y="17092"/>
                        </a:cubicBezTo>
                        <a:close/>
                      </a:path>
                    </a:pathLst>
                  </a:custGeom>
                  <a:solidFill>
                    <a:srgbClr val="A7D5FF"/>
                  </a:solidFill>
                  <a:ln w="9525" cap="flat">
                    <a:noFill/>
                    <a:prstDash val="solid"/>
                    <a:miter/>
                  </a:ln>
                </p:spPr>
                <p:txBody>
                  <a:bodyPr rtlCol="0" anchor="ctr"/>
                  <a:lstStyle/>
                  <a:p>
                    <a:endParaRPr lang="zh-CN" altLang="en-US"/>
                  </a:p>
                </p:txBody>
              </p:sp>
              <p:sp>
                <p:nvSpPr>
                  <p:cNvPr id="206" name="任意多边形: 形状 153">
                    <a:extLst>
                      <a:ext uri="{FF2B5EF4-FFF2-40B4-BE49-F238E27FC236}">
                        <a16:creationId xmlns:a16="http://schemas.microsoft.com/office/drawing/2014/main" id="{7D255BC5-F659-E8A0-C9C9-90F67F03CC7E}"/>
                      </a:ext>
                    </a:extLst>
                  </p:cNvPr>
                  <p:cNvSpPr/>
                  <p:nvPr/>
                </p:nvSpPr>
                <p:spPr>
                  <a:xfrm>
                    <a:off x="6651752" y="3287954"/>
                    <a:ext cx="108727" cy="55863"/>
                  </a:xfrm>
                  <a:custGeom>
                    <a:avLst/>
                    <a:gdLst>
                      <a:gd name="connsiteX0" fmla="*/ 103797 w 108727"/>
                      <a:gd name="connsiteY0" fmla="*/ 5105 h 55863"/>
                      <a:gd name="connsiteX1" fmla="*/ 107769 w 108727"/>
                      <a:gd name="connsiteY1" fmla="*/ 13753 h 55863"/>
                      <a:gd name="connsiteX2" fmla="*/ 58087 w 108727"/>
                      <a:gd name="connsiteY2" fmla="*/ 54968 h 55863"/>
                      <a:gd name="connsiteX3" fmla="*/ 3766 w 108727"/>
                      <a:gd name="connsiteY3" fmla="*/ 40290 h 55863"/>
                      <a:gd name="connsiteX4" fmla="*/ 432 w 108727"/>
                      <a:gd name="connsiteY4" fmla="*/ 34461 h 55863"/>
                      <a:gd name="connsiteX5" fmla="*/ 108 w 108727"/>
                      <a:gd name="connsiteY5" fmla="*/ 31698 h 55863"/>
                      <a:gd name="connsiteX6" fmla="*/ 103797 w 108727"/>
                      <a:gd name="connsiteY6" fmla="*/ 5105 h 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27" h="55863">
                        <a:moveTo>
                          <a:pt x="103797" y="5105"/>
                        </a:moveTo>
                        <a:cubicBezTo>
                          <a:pt x="108274" y="5886"/>
                          <a:pt x="109970" y="11058"/>
                          <a:pt x="107769" y="13753"/>
                        </a:cubicBezTo>
                        <a:cubicBezTo>
                          <a:pt x="94777" y="29803"/>
                          <a:pt x="81537" y="50234"/>
                          <a:pt x="58087" y="54968"/>
                        </a:cubicBezTo>
                        <a:cubicBezTo>
                          <a:pt x="38874" y="58845"/>
                          <a:pt x="21539" y="49434"/>
                          <a:pt x="3766" y="40290"/>
                        </a:cubicBezTo>
                        <a:cubicBezTo>
                          <a:pt x="984" y="38871"/>
                          <a:pt x="117" y="36518"/>
                          <a:pt x="432" y="34461"/>
                        </a:cubicBezTo>
                        <a:cubicBezTo>
                          <a:pt x="70" y="33641"/>
                          <a:pt x="-140" y="32746"/>
                          <a:pt x="108" y="31698"/>
                        </a:cubicBezTo>
                        <a:cubicBezTo>
                          <a:pt x="9433" y="-8764"/>
                          <a:pt x="66783" y="-1372"/>
                          <a:pt x="103797" y="5105"/>
                        </a:cubicBezTo>
                        <a:close/>
                      </a:path>
                    </a:pathLst>
                  </a:custGeom>
                  <a:solidFill>
                    <a:srgbClr val="A7D5FF"/>
                  </a:solidFill>
                  <a:ln w="9525" cap="flat">
                    <a:noFill/>
                    <a:prstDash val="solid"/>
                    <a:miter/>
                  </a:ln>
                </p:spPr>
                <p:txBody>
                  <a:bodyPr rtlCol="0" anchor="ctr"/>
                  <a:lstStyle/>
                  <a:p>
                    <a:endParaRPr lang="zh-CN" altLang="en-US"/>
                  </a:p>
                </p:txBody>
              </p:sp>
              <p:sp>
                <p:nvSpPr>
                  <p:cNvPr id="207" name="任意多边形: 形状 154">
                    <a:extLst>
                      <a:ext uri="{FF2B5EF4-FFF2-40B4-BE49-F238E27FC236}">
                        <a16:creationId xmlns:a16="http://schemas.microsoft.com/office/drawing/2014/main" id="{8B4055C6-CE86-06EC-99F3-543D42E7A1B6}"/>
                      </a:ext>
                    </a:extLst>
                  </p:cNvPr>
                  <p:cNvSpPr/>
                  <p:nvPr/>
                </p:nvSpPr>
                <p:spPr>
                  <a:xfrm>
                    <a:off x="6634016" y="3450012"/>
                    <a:ext cx="108721" cy="55854"/>
                  </a:xfrm>
                  <a:custGeom>
                    <a:avLst/>
                    <a:gdLst>
                      <a:gd name="connsiteX0" fmla="*/ 103797 w 108721"/>
                      <a:gd name="connsiteY0" fmla="*/ 5095 h 55854"/>
                      <a:gd name="connsiteX1" fmla="*/ 107769 w 108721"/>
                      <a:gd name="connsiteY1" fmla="*/ 13744 h 55854"/>
                      <a:gd name="connsiteX2" fmla="*/ 58087 w 108721"/>
                      <a:gd name="connsiteY2" fmla="*/ 54959 h 55854"/>
                      <a:gd name="connsiteX3" fmla="*/ 3756 w 108721"/>
                      <a:gd name="connsiteY3" fmla="*/ 40290 h 55854"/>
                      <a:gd name="connsiteX4" fmla="*/ 432 w 108721"/>
                      <a:gd name="connsiteY4" fmla="*/ 34470 h 55854"/>
                      <a:gd name="connsiteX5" fmla="*/ 108 w 108721"/>
                      <a:gd name="connsiteY5" fmla="*/ 31689 h 55854"/>
                      <a:gd name="connsiteX6" fmla="*/ 103797 w 108721"/>
                      <a:gd name="connsiteY6" fmla="*/ 5095 h 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21" h="55854">
                        <a:moveTo>
                          <a:pt x="103797" y="5095"/>
                        </a:moveTo>
                        <a:cubicBezTo>
                          <a:pt x="108264" y="5876"/>
                          <a:pt x="109960" y="11048"/>
                          <a:pt x="107769" y="13744"/>
                        </a:cubicBezTo>
                        <a:cubicBezTo>
                          <a:pt x="94777" y="29794"/>
                          <a:pt x="81537" y="50225"/>
                          <a:pt x="58087" y="54959"/>
                        </a:cubicBezTo>
                        <a:cubicBezTo>
                          <a:pt x="38874" y="58835"/>
                          <a:pt x="21539" y="49425"/>
                          <a:pt x="3756" y="40290"/>
                        </a:cubicBezTo>
                        <a:cubicBezTo>
                          <a:pt x="994" y="38871"/>
                          <a:pt x="117" y="36518"/>
                          <a:pt x="432" y="34470"/>
                        </a:cubicBezTo>
                        <a:cubicBezTo>
                          <a:pt x="70" y="33642"/>
                          <a:pt x="-140" y="32746"/>
                          <a:pt x="108" y="31689"/>
                        </a:cubicBezTo>
                        <a:cubicBezTo>
                          <a:pt x="9442" y="-8754"/>
                          <a:pt x="66773" y="-1372"/>
                          <a:pt x="103797" y="5095"/>
                        </a:cubicBezTo>
                        <a:close/>
                      </a:path>
                    </a:pathLst>
                  </a:custGeom>
                  <a:solidFill>
                    <a:srgbClr val="A7D5FF"/>
                  </a:solidFill>
                  <a:ln w="9525" cap="flat">
                    <a:noFill/>
                    <a:prstDash val="solid"/>
                    <a:miter/>
                  </a:ln>
                </p:spPr>
                <p:txBody>
                  <a:bodyPr rtlCol="0" anchor="ctr"/>
                  <a:lstStyle/>
                  <a:p>
                    <a:endParaRPr lang="zh-CN" altLang="en-US"/>
                  </a:p>
                </p:txBody>
              </p:sp>
              <p:sp>
                <p:nvSpPr>
                  <p:cNvPr id="208" name="任意多边形: 形状 155">
                    <a:extLst>
                      <a:ext uri="{FF2B5EF4-FFF2-40B4-BE49-F238E27FC236}">
                        <a16:creationId xmlns:a16="http://schemas.microsoft.com/office/drawing/2014/main" id="{5CC3ADE9-DC32-C488-09C6-9B40B302B1B6}"/>
                      </a:ext>
                    </a:extLst>
                  </p:cNvPr>
                  <p:cNvSpPr/>
                  <p:nvPr/>
                </p:nvSpPr>
                <p:spPr>
                  <a:xfrm>
                    <a:off x="6368668" y="3540748"/>
                    <a:ext cx="81394" cy="85636"/>
                  </a:xfrm>
                  <a:custGeom>
                    <a:avLst/>
                    <a:gdLst>
                      <a:gd name="connsiteX0" fmla="*/ 81004 w 81394"/>
                      <a:gd name="connsiteY0" fmla="*/ 77789 h 85636"/>
                      <a:gd name="connsiteX1" fmla="*/ 75565 w 81394"/>
                      <a:gd name="connsiteY1" fmla="*/ 85590 h 85636"/>
                      <a:gd name="connsiteX2" fmla="*/ 14872 w 81394"/>
                      <a:gd name="connsiteY2" fmla="*/ 63626 h 85636"/>
                      <a:gd name="connsiteX3" fmla="*/ 13 w 81394"/>
                      <a:gd name="connsiteY3" fmla="*/ 9352 h 85636"/>
                      <a:gd name="connsiteX4" fmla="*/ 3356 w 81394"/>
                      <a:gd name="connsiteY4" fmla="*/ 3533 h 85636"/>
                      <a:gd name="connsiteX5" fmla="*/ 5575 w 81394"/>
                      <a:gd name="connsiteY5" fmla="*/ 1847 h 85636"/>
                      <a:gd name="connsiteX6" fmla="*/ 81004 w 81394"/>
                      <a:gd name="connsiteY6" fmla="*/ 77789 h 8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94" h="85636">
                        <a:moveTo>
                          <a:pt x="81004" y="77789"/>
                        </a:moveTo>
                        <a:cubicBezTo>
                          <a:pt x="82604" y="82038"/>
                          <a:pt x="78994" y="86115"/>
                          <a:pt x="75565" y="85590"/>
                        </a:cubicBezTo>
                        <a:cubicBezTo>
                          <a:pt x="55134" y="82514"/>
                          <a:pt x="30836" y="81447"/>
                          <a:pt x="14872" y="63626"/>
                        </a:cubicBezTo>
                        <a:cubicBezTo>
                          <a:pt x="1803" y="49024"/>
                          <a:pt x="1146" y="29307"/>
                          <a:pt x="13" y="9352"/>
                        </a:cubicBezTo>
                        <a:cubicBezTo>
                          <a:pt x="-159" y="6247"/>
                          <a:pt x="1423" y="4304"/>
                          <a:pt x="3356" y="3533"/>
                        </a:cubicBezTo>
                        <a:cubicBezTo>
                          <a:pt x="3880" y="2809"/>
                          <a:pt x="4556" y="2171"/>
                          <a:pt x="5575" y="1847"/>
                        </a:cubicBezTo>
                        <a:cubicBezTo>
                          <a:pt x="45171" y="-10593"/>
                          <a:pt x="67841" y="42604"/>
                          <a:pt x="81004" y="77789"/>
                        </a:cubicBezTo>
                        <a:close/>
                      </a:path>
                    </a:pathLst>
                  </a:custGeom>
                  <a:solidFill>
                    <a:srgbClr val="A7D5FF"/>
                  </a:solidFill>
                  <a:ln w="9525" cap="flat">
                    <a:noFill/>
                    <a:prstDash val="solid"/>
                    <a:miter/>
                  </a:ln>
                </p:spPr>
                <p:txBody>
                  <a:bodyPr rtlCol="0" anchor="ctr"/>
                  <a:lstStyle/>
                  <a:p>
                    <a:endParaRPr lang="zh-CN" altLang="en-US"/>
                  </a:p>
                </p:txBody>
              </p:sp>
              <p:sp>
                <p:nvSpPr>
                  <p:cNvPr id="209" name="任意多边形: 形状 156">
                    <a:extLst>
                      <a:ext uri="{FF2B5EF4-FFF2-40B4-BE49-F238E27FC236}">
                        <a16:creationId xmlns:a16="http://schemas.microsoft.com/office/drawing/2014/main" id="{D1487B61-80EE-D0E6-9346-8D1B84698ADB}"/>
                      </a:ext>
                    </a:extLst>
                  </p:cNvPr>
                  <p:cNvSpPr/>
                  <p:nvPr/>
                </p:nvSpPr>
                <p:spPr>
                  <a:xfrm>
                    <a:off x="6310214" y="3613305"/>
                    <a:ext cx="94341" cy="85771"/>
                  </a:xfrm>
                  <a:custGeom>
                    <a:avLst/>
                    <a:gdLst>
                      <a:gd name="connsiteX0" fmla="*/ 12272 w 94341"/>
                      <a:gd name="connsiteY0" fmla="*/ 1336 h 85771"/>
                      <a:gd name="connsiteX1" fmla="*/ 8909 w 94341"/>
                      <a:gd name="connsiteY1" fmla="*/ 2880 h 85771"/>
                      <a:gd name="connsiteX2" fmla="*/ 3090 w 94341"/>
                      <a:gd name="connsiteY2" fmla="*/ 8394 h 85771"/>
                      <a:gd name="connsiteX3" fmla="*/ 9862 w 94341"/>
                      <a:gd name="connsiteY3" fmla="*/ 61773 h 85771"/>
                      <a:gd name="connsiteX4" fmla="*/ 85119 w 94341"/>
                      <a:gd name="connsiteY4" fmla="*/ 85699 h 85771"/>
                      <a:gd name="connsiteX5" fmla="*/ 94205 w 94341"/>
                      <a:gd name="connsiteY5" fmla="*/ 78346 h 85771"/>
                      <a:gd name="connsiteX6" fmla="*/ 12272 w 94341"/>
                      <a:gd name="connsiteY6" fmla="*/ 1336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41" h="85771">
                        <a:moveTo>
                          <a:pt x="12272" y="1336"/>
                        </a:moveTo>
                        <a:cubicBezTo>
                          <a:pt x="10833" y="1613"/>
                          <a:pt x="9776" y="2194"/>
                          <a:pt x="8909" y="2880"/>
                        </a:cubicBezTo>
                        <a:cubicBezTo>
                          <a:pt x="6166" y="3537"/>
                          <a:pt x="3594" y="5356"/>
                          <a:pt x="3090" y="8394"/>
                        </a:cubicBezTo>
                        <a:cubicBezTo>
                          <a:pt x="-188" y="27835"/>
                          <a:pt x="-3997" y="47028"/>
                          <a:pt x="9862" y="61773"/>
                        </a:cubicBezTo>
                        <a:cubicBezTo>
                          <a:pt x="26768" y="79775"/>
                          <a:pt x="58772" y="81842"/>
                          <a:pt x="85119" y="85699"/>
                        </a:cubicBezTo>
                        <a:cubicBezTo>
                          <a:pt x="89558" y="86347"/>
                          <a:pt x="95301" y="82547"/>
                          <a:pt x="94205" y="78346"/>
                        </a:cubicBezTo>
                        <a:cubicBezTo>
                          <a:pt x="85147" y="43580"/>
                          <a:pt x="67764" y="-9065"/>
                          <a:pt x="12272" y="1336"/>
                        </a:cubicBezTo>
                        <a:close/>
                      </a:path>
                    </a:pathLst>
                  </a:custGeom>
                  <a:solidFill>
                    <a:srgbClr val="A7D5FF"/>
                  </a:solidFill>
                  <a:ln w="9525" cap="flat">
                    <a:noFill/>
                    <a:prstDash val="solid"/>
                    <a:miter/>
                  </a:ln>
                </p:spPr>
                <p:txBody>
                  <a:bodyPr rtlCol="0" anchor="ctr"/>
                  <a:lstStyle/>
                  <a:p>
                    <a:endParaRPr lang="zh-CN" altLang="en-US"/>
                  </a:p>
                </p:txBody>
              </p:sp>
              <p:sp>
                <p:nvSpPr>
                  <p:cNvPr id="210" name="任意多边形: 形状 157">
                    <a:extLst>
                      <a:ext uri="{FF2B5EF4-FFF2-40B4-BE49-F238E27FC236}">
                        <a16:creationId xmlns:a16="http://schemas.microsoft.com/office/drawing/2014/main" id="{ACC2A093-8E25-920B-98DC-D2F52915448D}"/>
                      </a:ext>
                    </a:extLst>
                  </p:cNvPr>
                  <p:cNvSpPr/>
                  <p:nvPr/>
                </p:nvSpPr>
                <p:spPr>
                  <a:xfrm>
                    <a:off x="6467183" y="3626393"/>
                    <a:ext cx="113796" cy="71323"/>
                  </a:xfrm>
                  <a:custGeom>
                    <a:avLst/>
                    <a:gdLst>
                      <a:gd name="connsiteX0" fmla="*/ 5417 w 113796"/>
                      <a:gd name="connsiteY0" fmla="*/ 12871 h 71323"/>
                      <a:gd name="connsiteX1" fmla="*/ 3064 w 113796"/>
                      <a:gd name="connsiteY1" fmla="*/ 15719 h 71323"/>
                      <a:gd name="connsiteX2" fmla="*/ 254 w 113796"/>
                      <a:gd name="connsiteY2" fmla="*/ 23215 h 71323"/>
                      <a:gd name="connsiteX3" fmla="*/ 29658 w 113796"/>
                      <a:gd name="connsiteY3" fmla="*/ 68259 h 71323"/>
                      <a:gd name="connsiteX4" fmla="*/ 107810 w 113796"/>
                      <a:gd name="connsiteY4" fmla="*/ 56896 h 71323"/>
                      <a:gd name="connsiteX5" fmla="*/ 112782 w 113796"/>
                      <a:gd name="connsiteY5" fmla="*/ 46313 h 71323"/>
                      <a:gd name="connsiteX6" fmla="*/ 5417 w 113796"/>
                      <a:gd name="connsiteY6" fmla="*/ 12871 h 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96" h="71323">
                        <a:moveTo>
                          <a:pt x="5417" y="12871"/>
                        </a:moveTo>
                        <a:cubicBezTo>
                          <a:pt x="4235" y="13738"/>
                          <a:pt x="3549" y="14719"/>
                          <a:pt x="3064" y="15719"/>
                        </a:cubicBezTo>
                        <a:cubicBezTo>
                          <a:pt x="883" y="17510"/>
                          <a:pt x="-623" y="20263"/>
                          <a:pt x="254" y="23215"/>
                        </a:cubicBezTo>
                        <a:cubicBezTo>
                          <a:pt x="5807" y="42132"/>
                          <a:pt x="10751" y="61068"/>
                          <a:pt x="29658" y="68259"/>
                        </a:cubicBezTo>
                        <a:cubicBezTo>
                          <a:pt x="52746" y="77051"/>
                          <a:pt x="82426" y="64935"/>
                          <a:pt x="107810" y="56896"/>
                        </a:cubicBezTo>
                        <a:cubicBezTo>
                          <a:pt x="112087" y="55543"/>
                          <a:pt x="115602" y="49600"/>
                          <a:pt x="112782" y="46313"/>
                        </a:cubicBezTo>
                        <a:cubicBezTo>
                          <a:pt x="89427" y="19015"/>
                          <a:pt x="50784" y="-20743"/>
                          <a:pt x="5417" y="12871"/>
                        </a:cubicBezTo>
                        <a:close/>
                      </a:path>
                    </a:pathLst>
                  </a:custGeom>
                  <a:solidFill>
                    <a:srgbClr val="A7D5FF"/>
                  </a:solidFill>
                  <a:ln w="9525" cap="flat">
                    <a:noFill/>
                    <a:prstDash val="solid"/>
                    <a:miter/>
                  </a:ln>
                </p:spPr>
                <p:txBody>
                  <a:bodyPr rtlCol="0" anchor="ctr"/>
                  <a:lstStyle/>
                  <a:p>
                    <a:endParaRPr lang="zh-CN" altLang="en-US"/>
                  </a:p>
                </p:txBody>
              </p:sp>
              <p:sp>
                <p:nvSpPr>
                  <p:cNvPr id="211" name="任意多边形: 形状 158">
                    <a:extLst>
                      <a:ext uri="{FF2B5EF4-FFF2-40B4-BE49-F238E27FC236}">
                        <a16:creationId xmlns:a16="http://schemas.microsoft.com/office/drawing/2014/main" id="{7DEE4B69-0FA3-30F6-A96B-731EA964A6F3}"/>
                      </a:ext>
                    </a:extLst>
                  </p:cNvPr>
                  <p:cNvSpPr/>
                  <p:nvPr/>
                </p:nvSpPr>
                <p:spPr>
                  <a:xfrm>
                    <a:off x="6603373" y="3563089"/>
                    <a:ext cx="102748" cy="63297"/>
                  </a:xfrm>
                  <a:custGeom>
                    <a:avLst/>
                    <a:gdLst>
                      <a:gd name="connsiteX0" fmla="*/ 1757 w 102748"/>
                      <a:gd name="connsiteY0" fmla="*/ 27197 h 63297"/>
                      <a:gd name="connsiteX1" fmla="*/ 871 w 102748"/>
                      <a:gd name="connsiteY1" fmla="*/ 30350 h 63297"/>
                      <a:gd name="connsiteX2" fmla="*/ 1281 w 102748"/>
                      <a:gd name="connsiteY2" fmla="*/ 37408 h 63297"/>
                      <a:gd name="connsiteX3" fmla="*/ 41172 w 102748"/>
                      <a:gd name="connsiteY3" fmla="*/ 63249 h 63297"/>
                      <a:gd name="connsiteX4" fmla="*/ 100217 w 102748"/>
                      <a:gd name="connsiteY4" fmla="*/ 26073 h 63297"/>
                      <a:gd name="connsiteX5" fmla="*/ 100426 w 102748"/>
                      <a:gd name="connsiteY5" fmla="*/ 15758 h 63297"/>
                      <a:gd name="connsiteX6" fmla="*/ 1757 w 102748"/>
                      <a:gd name="connsiteY6" fmla="*/ 27197 h 6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48" h="63297">
                        <a:moveTo>
                          <a:pt x="1757" y="27197"/>
                        </a:moveTo>
                        <a:cubicBezTo>
                          <a:pt x="1119" y="28331"/>
                          <a:pt x="909" y="29359"/>
                          <a:pt x="871" y="30350"/>
                        </a:cubicBezTo>
                        <a:cubicBezTo>
                          <a:pt x="-243" y="32579"/>
                          <a:pt x="-471" y="35331"/>
                          <a:pt x="1281" y="37408"/>
                        </a:cubicBezTo>
                        <a:cubicBezTo>
                          <a:pt x="12559" y="50695"/>
                          <a:pt x="23331" y="64211"/>
                          <a:pt x="41172" y="63249"/>
                        </a:cubicBezTo>
                        <a:cubicBezTo>
                          <a:pt x="62965" y="62087"/>
                          <a:pt x="82605" y="41666"/>
                          <a:pt x="100217" y="26073"/>
                        </a:cubicBezTo>
                        <a:cubicBezTo>
                          <a:pt x="103189" y="23454"/>
                          <a:pt x="103894" y="17405"/>
                          <a:pt x="100426" y="15758"/>
                        </a:cubicBezTo>
                        <a:cubicBezTo>
                          <a:pt x="71804" y="2070"/>
                          <a:pt x="26351" y="-16189"/>
                          <a:pt x="1757" y="27197"/>
                        </a:cubicBezTo>
                        <a:close/>
                      </a:path>
                    </a:pathLst>
                  </a:custGeom>
                  <a:solidFill>
                    <a:srgbClr val="A7D5FF"/>
                  </a:solidFill>
                  <a:ln w="9525" cap="flat">
                    <a:noFill/>
                    <a:prstDash val="solid"/>
                    <a:miter/>
                  </a:ln>
                </p:spPr>
                <p:txBody>
                  <a:bodyPr rtlCol="0" anchor="ctr"/>
                  <a:lstStyle/>
                  <a:p>
                    <a:endParaRPr lang="zh-CN" altLang="en-US"/>
                  </a:p>
                </p:txBody>
              </p:sp>
              <p:sp>
                <p:nvSpPr>
                  <p:cNvPr id="212" name="任意多边形: 形状 159">
                    <a:extLst>
                      <a:ext uri="{FF2B5EF4-FFF2-40B4-BE49-F238E27FC236}">
                        <a16:creationId xmlns:a16="http://schemas.microsoft.com/office/drawing/2014/main" id="{B9D0D3CB-2A9A-FB3F-D3FB-5DB6E9D0EECA}"/>
                      </a:ext>
                    </a:extLst>
                  </p:cNvPr>
                  <p:cNvSpPr/>
                  <p:nvPr/>
                </p:nvSpPr>
                <p:spPr>
                  <a:xfrm>
                    <a:off x="6404761" y="3237030"/>
                    <a:ext cx="68286" cy="101847"/>
                  </a:xfrm>
                  <a:custGeom>
                    <a:avLst/>
                    <a:gdLst>
                      <a:gd name="connsiteX0" fmla="*/ 15165 w 68286"/>
                      <a:gd name="connsiteY0" fmla="*/ 97615 h 101847"/>
                      <a:gd name="connsiteX1" fmla="*/ 18089 w 68286"/>
                      <a:gd name="connsiteY1" fmla="*/ 99501 h 101847"/>
                      <a:gd name="connsiteX2" fmla="*/ 25500 w 68286"/>
                      <a:gd name="connsiteY2" fmla="*/ 101511 h 101847"/>
                      <a:gd name="connsiteX3" fmla="*/ 66524 w 68286"/>
                      <a:gd name="connsiteY3" fmla="*/ 72803 h 101847"/>
                      <a:gd name="connsiteX4" fmla="*/ 49722 w 68286"/>
                      <a:gd name="connsiteY4" fmla="*/ 4784 h 101847"/>
                      <a:gd name="connsiteX5" fmla="*/ 39197 w 68286"/>
                      <a:gd name="connsiteY5" fmla="*/ 1079 h 101847"/>
                      <a:gd name="connsiteX6" fmla="*/ 15165 w 68286"/>
                      <a:gd name="connsiteY6" fmla="*/ 97615 h 10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6" h="101847">
                        <a:moveTo>
                          <a:pt x="15165" y="97615"/>
                        </a:moveTo>
                        <a:cubicBezTo>
                          <a:pt x="16108" y="98596"/>
                          <a:pt x="17099" y="99139"/>
                          <a:pt x="18089" y="99501"/>
                        </a:cubicBezTo>
                        <a:cubicBezTo>
                          <a:pt x="19975" y="101301"/>
                          <a:pt x="22728" y="102454"/>
                          <a:pt x="25500" y="101511"/>
                        </a:cubicBezTo>
                        <a:cubicBezTo>
                          <a:pt x="43225" y="95425"/>
                          <a:pt x="61028" y="89881"/>
                          <a:pt x="66524" y="72803"/>
                        </a:cubicBezTo>
                        <a:cubicBezTo>
                          <a:pt x="73220" y="51943"/>
                          <a:pt x="59361" y="26597"/>
                          <a:pt x="49722" y="4784"/>
                        </a:cubicBezTo>
                        <a:cubicBezTo>
                          <a:pt x="48102" y="1108"/>
                          <a:pt x="42140" y="-1597"/>
                          <a:pt x="39197" y="1079"/>
                        </a:cubicBezTo>
                        <a:cubicBezTo>
                          <a:pt x="14746" y="23339"/>
                          <a:pt x="-20506" y="59839"/>
                          <a:pt x="15165" y="97615"/>
                        </a:cubicBezTo>
                        <a:close/>
                      </a:path>
                    </a:pathLst>
                  </a:custGeom>
                  <a:solidFill>
                    <a:srgbClr val="A7D5FF"/>
                  </a:solidFill>
                  <a:ln w="9525" cap="flat">
                    <a:noFill/>
                    <a:prstDash val="solid"/>
                    <a:miter/>
                  </a:ln>
                </p:spPr>
                <p:txBody>
                  <a:bodyPr rtlCol="0" anchor="ctr"/>
                  <a:lstStyle/>
                  <a:p>
                    <a:endParaRPr lang="zh-CN" altLang="en-US"/>
                  </a:p>
                </p:txBody>
              </p:sp>
              <p:sp>
                <p:nvSpPr>
                  <p:cNvPr id="213" name="任意多边形: 形状 160">
                    <a:extLst>
                      <a:ext uri="{FF2B5EF4-FFF2-40B4-BE49-F238E27FC236}">
                        <a16:creationId xmlns:a16="http://schemas.microsoft.com/office/drawing/2014/main" id="{788B2826-4AE4-643B-1836-5087A0DF9FC1}"/>
                      </a:ext>
                    </a:extLst>
                  </p:cNvPr>
                  <p:cNvSpPr/>
                  <p:nvPr/>
                </p:nvSpPr>
                <p:spPr>
                  <a:xfrm>
                    <a:off x="6275040" y="3320559"/>
                    <a:ext cx="68053" cy="103755"/>
                  </a:xfrm>
                  <a:custGeom>
                    <a:avLst/>
                    <a:gdLst>
                      <a:gd name="connsiteX0" fmla="*/ 21670 w 68053"/>
                      <a:gd name="connsiteY0" fmla="*/ 100973 h 103755"/>
                      <a:gd name="connsiteX1" fmla="*/ 24871 w 68053"/>
                      <a:gd name="connsiteY1" fmla="*/ 102306 h 103755"/>
                      <a:gd name="connsiteX2" fmla="*/ 32519 w 68053"/>
                      <a:gd name="connsiteY2" fmla="*/ 102954 h 103755"/>
                      <a:gd name="connsiteX3" fmla="*/ 67752 w 68053"/>
                      <a:gd name="connsiteY3" fmla="*/ 67388 h 103755"/>
                      <a:gd name="connsiteX4" fmla="*/ 39072 w 68053"/>
                      <a:gd name="connsiteY4" fmla="*/ 3475 h 103755"/>
                      <a:gd name="connsiteX5" fmla="*/ 28042 w 68053"/>
                      <a:gd name="connsiteY5" fmla="*/ 1713 h 103755"/>
                      <a:gd name="connsiteX6" fmla="*/ 21670 w 68053"/>
                      <a:gd name="connsiteY6" fmla="*/ 100973 h 10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53" h="103755">
                        <a:moveTo>
                          <a:pt x="21670" y="100973"/>
                        </a:moveTo>
                        <a:cubicBezTo>
                          <a:pt x="22756" y="101773"/>
                          <a:pt x="23832" y="102135"/>
                          <a:pt x="24871" y="102306"/>
                        </a:cubicBezTo>
                        <a:cubicBezTo>
                          <a:pt x="27042" y="103735"/>
                          <a:pt x="29966" y="104383"/>
                          <a:pt x="32519" y="102954"/>
                        </a:cubicBezTo>
                        <a:cubicBezTo>
                          <a:pt x="48892" y="93801"/>
                          <a:pt x="65399" y="85171"/>
                          <a:pt x="67752" y="67388"/>
                        </a:cubicBezTo>
                        <a:cubicBezTo>
                          <a:pt x="70619" y="45671"/>
                          <a:pt x="52436" y="23211"/>
                          <a:pt x="39072" y="3475"/>
                        </a:cubicBezTo>
                        <a:cubicBezTo>
                          <a:pt x="36824" y="151"/>
                          <a:pt x="30471" y="-1459"/>
                          <a:pt x="28042" y="1713"/>
                        </a:cubicBezTo>
                        <a:cubicBezTo>
                          <a:pt x="7973" y="27973"/>
                          <a:pt x="-20183" y="70188"/>
                          <a:pt x="21670" y="100973"/>
                        </a:cubicBezTo>
                        <a:close/>
                      </a:path>
                    </a:pathLst>
                  </a:custGeom>
                  <a:solidFill>
                    <a:srgbClr val="A7D5FF"/>
                  </a:solidFill>
                  <a:ln w="9525" cap="flat">
                    <a:noFill/>
                    <a:prstDash val="solid"/>
                    <a:miter/>
                  </a:ln>
                </p:spPr>
                <p:txBody>
                  <a:bodyPr rtlCol="0" anchor="ctr"/>
                  <a:lstStyle/>
                  <a:p>
                    <a:endParaRPr lang="zh-CN" altLang="en-US"/>
                  </a:p>
                </p:txBody>
              </p:sp>
              <p:sp>
                <p:nvSpPr>
                  <p:cNvPr id="214" name="任意多边形: 形状 161">
                    <a:extLst>
                      <a:ext uri="{FF2B5EF4-FFF2-40B4-BE49-F238E27FC236}">
                        <a16:creationId xmlns:a16="http://schemas.microsoft.com/office/drawing/2014/main" id="{A11CA4F5-F001-EFEF-67E5-E809E4F89DE0}"/>
                      </a:ext>
                    </a:extLst>
                  </p:cNvPr>
                  <p:cNvSpPr/>
                  <p:nvPr/>
                </p:nvSpPr>
                <p:spPr>
                  <a:xfrm>
                    <a:off x="6543066" y="3254687"/>
                    <a:ext cx="81549" cy="81337"/>
                  </a:xfrm>
                  <a:custGeom>
                    <a:avLst/>
                    <a:gdLst>
                      <a:gd name="connsiteX0" fmla="*/ 961 w 81549"/>
                      <a:gd name="connsiteY0" fmla="*/ 66709 h 81337"/>
                      <a:gd name="connsiteX1" fmla="*/ 2333 w 81549"/>
                      <a:gd name="connsiteY1" fmla="*/ 69899 h 81337"/>
                      <a:gd name="connsiteX2" fmla="*/ 7343 w 81549"/>
                      <a:gd name="connsiteY2" fmla="*/ 75691 h 81337"/>
                      <a:gd name="connsiteX3" fmla="*/ 57397 w 81549"/>
                      <a:gd name="connsiteY3" fmla="*/ 74795 h 81337"/>
                      <a:gd name="connsiteX4" fmla="*/ 81457 w 81549"/>
                      <a:gd name="connsiteY4" fmla="*/ 8987 h 81337"/>
                      <a:gd name="connsiteX5" fmla="*/ 74790 w 81549"/>
                      <a:gd name="connsiteY5" fmla="*/ 43 h 81337"/>
                      <a:gd name="connsiteX6" fmla="*/ 961 w 81549"/>
                      <a:gd name="connsiteY6" fmla="*/ 66709 h 8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49" h="81337">
                        <a:moveTo>
                          <a:pt x="961" y="66709"/>
                        </a:moveTo>
                        <a:cubicBezTo>
                          <a:pt x="1180" y="68033"/>
                          <a:pt x="1704" y="69042"/>
                          <a:pt x="2333" y="69899"/>
                        </a:cubicBezTo>
                        <a:cubicBezTo>
                          <a:pt x="2886" y="72443"/>
                          <a:pt x="4514" y="74938"/>
                          <a:pt x="7343" y="75691"/>
                        </a:cubicBezTo>
                        <a:cubicBezTo>
                          <a:pt x="25460" y="80549"/>
                          <a:pt x="43309" y="85892"/>
                          <a:pt x="57397" y="74795"/>
                        </a:cubicBezTo>
                        <a:cubicBezTo>
                          <a:pt x="74618" y="61241"/>
                          <a:pt x="77266" y="32466"/>
                          <a:pt x="81457" y="8987"/>
                        </a:cubicBezTo>
                        <a:cubicBezTo>
                          <a:pt x="82162" y="5034"/>
                          <a:pt x="78733" y="-547"/>
                          <a:pt x="74790" y="43"/>
                        </a:cubicBezTo>
                        <a:cubicBezTo>
                          <a:pt x="42090" y="4853"/>
                          <a:pt x="-7525" y="15445"/>
                          <a:pt x="961" y="66709"/>
                        </a:cubicBezTo>
                        <a:close/>
                      </a:path>
                    </a:pathLst>
                  </a:custGeom>
                  <a:solidFill>
                    <a:srgbClr val="A7D5FF"/>
                  </a:solidFill>
                  <a:ln w="9525" cap="flat">
                    <a:noFill/>
                    <a:prstDash val="solid"/>
                    <a:miter/>
                  </a:ln>
                </p:spPr>
                <p:txBody>
                  <a:bodyPr rtlCol="0" anchor="ctr"/>
                  <a:lstStyle/>
                  <a:p>
                    <a:endParaRPr lang="zh-CN" altLang="en-US"/>
                  </a:p>
                </p:txBody>
              </p:sp>
              <p:sp>
                <p:nvSpPr>
                  <p:cNvPr id="215" name="任意多边形: 形状 162">
                    <a:extLst>
                      <a:ext uri="{FF2B5EF4-FFF2-40B4-BE49-F238E27FC236}">
                        <a16:creationId xmlns:a16="http://schemas.microsoft.com/office/drawing/2014/main" id="{A2F2A2B1-D1C6-C908-7E15-FF34FE148696}"/>
                      </a:ext>
                    </a:extLst>
                  </p:cNvPr>
                  <p:cNvSpPr/>
                  <p:nvPr/>
                </p:nvSpPr>
                <p:spPr>
                  <a:xfrm>
                    <a:off x="6453244" y="3431592"/>
                    <a:ext cx="103795" cy="68078"/>
                  </a:xfrm>
                  <a:custGeom>
                    <a:avLst/>
                    <a:gdLst>
                      <a:gd name="connsiteX0" fmla="*/ 2410 w 103795"/>
                      <a:gd name="connsiteY0" fmla="*/ 23573 h 68078"/>
                      <a:gd name="connsiteX1" fmla="*/ 1249 w 103795"/>
                      <a:gd name="connsiteY1" fmla="*/ 26840 h 68078"/>
                      <a:gd name="connsiteX2" fmla="*/ 963 w 103795"/>
                      <a:gd name="connsiteY2" fmla="*/ 34508 h 68078"/>
                      <a:gd name="connsiteX3" fmla="*/ 38215 w 103795"/>
                      <a:gd name="connsiteY3" fmla="*/ 67960 h 68078"/>
                      <a:gd name="connsiteX4" fmla="*/ 100661 w 103795"/>
                      <a:gd name="connsiteY4" fmla="*/ 36203 h 68078"/>
                      <a:gd name="connsiteX5" fmla="*/ 101880 w 103795"/>
                      <a:gd name="connsiteY5" fmla="*/ 25106 h 68078"/>
                      <a:gd name="connsiteX6" fmla="*/ 2410 w 103795"/>
                      <a:gd name="connsiteY6" fmla="*/ 23573 h 6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95" h="68078">
                        <a:moveTo>
                          <a:pt x="2410" y="23573"/>
                        </a:moveTo>
                        <a:cubicBezTo>
                          <a:pt x="1668" y="24697"/>
                          <a:pt x="1372" y="25792"/>
                          <a:pt x="1249" y="26840"/>
                        </a:cubicBezTo>
                        <a:cubicBezTo>
                          <a:pt x="-95" y="29079"/>
                          <a:pt x="-590" y="32022"/>
                          <a:pt x="963" y="34508"/>
                        </a:cubicBezTo>
                        <a:cubicBezTo>
                          <a:pt x="10907" y="50405"/>
                          <a:pt x="20327" y="66483"/>
                          <a:pt x="38215" y="67960"/>
                        </a:cubicBezTo>
                        <a:cubicBezTo>
                          <a:pt x="60037" y="69769"/>
                          <a:pt x="81592" y="50529"/>
                          <a:pt x="100661" y="36203"/>
                        </a:cubicBezTo>
                        <a:cubicBezTo>
                          <a:pt x="103871" y="33793"/>
                          <a:pt x="105166" y="27373"/>
                          <a:pt x="101880" y="25106"/>
                        </a:cubicBezTo>
                        <a:cubicBezTo>
                          <a:pt x="74657" y="6333"/>
                          <a:pt x="31119" y="-19728"/>
                          <a:pt x="2410" y="23573"/>
                        </a:cubicBezTo>
                        <a:close/>
                      </a:path>
                    </a:pathLst>
                  </a:custGeom>
                  <a:solidFill>
                    <a:srgbClr val="A7D5FF"/>
                  </a:solidFill>
                  <a:ln w="9525" cap="flat">
                    <a:noFill/>
                    <a:prstDash val="solid"/>
                    <a:miter/>
                  </a:ln>
                </p:spPr>
                <p:txBody>
                  <a:bodyPr rtlCol="0" anchor="ctr"/>
                  <a:lstStyle/>
                  <a:p>
                    <a:endParaRPr lang="zh-CN" altLang="en-US"/>
                  </a:p>
                </p:txBody>
              </p:sp>
            </p:grpSp>
            <p:sp>
              <p:nvSpPr>
                <p:cNvPr id="196" name="任意多边形: 形状 143">
                  <a:extLst>
                    <a:ext uri="{FF2B5EF4-FFF2-40B4-BE49-F238E27FC236}">
                      <a16:creationId xmlns:a16="http://schemas.microsoft.com/office/drawing/2014/main" id="{2B35778D-00F7-B356-1489-CEE1E13905D4}"/>
                    </a:ext>
                  </a:extLst>
                </p:cNvPr>
                <p:cNvSpPr/>
                <p:nvPr/>
              </p:nvSpPr>
              <p:spPr>
                <a:xfrm>
                  <a:off x="6017437" y="2981172"/>
                  <a:ext cx="174335" cy="2139943"/>
                </a:xfrm>
                <a:custGeom>
                  <a:avLst/>
                  <a:gdLst>
                    <a:gd name="connsiteX0" fmla="*/ 139484 w 174335"/>
                    <a:gd name="connsiteY0" fmla="*/ 0 h 2139943"/>
                    <a:gd name="connsiteX1" fmla="*/ 174336 w 174335"/>
                    <a:gd name="connsiteY1" fmla="*/ 2139944 h 2139943"/>
                    <a:gd name="connsiteX2" fmla="*/ 0 w 174335"/>
                    <a:gd name="connsiteY2" fmla="*/ 2139944 h 2139943"/>
                    <a:gd name="connsiteX3" fmla="*/ 139484 w 174335"/>
                    <a:gd name="connsiteY3" fmla="*/ 0 h 2139943"/>
                  </a:gdLst>
                  <a:ahLst/>
                  <a:cxnLst>
                    <a:cxn ang="0">
                      <a:pos x="connsiteX0" y="connsiteY0"/>
                    </a:cxn>
                    <a:cxn ang="0">
                      <a:pos x="connsiteX1" y="connsiteY1"/>
                    </a:cxn>
                    <a:cxn ang="0">
                      <a:pos x="connsiteX2" y="connsiteY2"/>
                    </a:cxn>
                    <a:cxn ang="0">
                      <a:pos x="connsiteX3" y="connsiteY3"/>
                    </a:cxn>
                  </a:cxnLst>
                  <a:rect l="l" t="t" r="r" b="b"/>
                  <a:pathLst>
                    <a:path w="174335" h="2139943">
                      <a:moveTo>
                        <a:pt x="139484" y="0"/>
                      </a:moveTo>
                      <a:cubicBezTo>
                        <a:pt x="139484" y="0"/>
                        <a:pt x="123882" y="1555747"/>
                        <a:pt x="174336" y="2139944"/>
                      </a:cubicBezTo>
                      <a:lnTo>
                        <a:pt x="0" y="2139944"/>
                      </a:lnTo>
                      <a:cubicBezTo>
                        <a:pt x="-10" y="2139944"/>
                        <a:pt x="128282" y="143961"/>
                        <a:pt x="139484" y="0"/>
                      </a:cubicBezTo>
                      <a:close/>
                    </a:path>
                  </a:pathLst>
                </a:custGeom>
                <a:solidFill>
                  <a:srgbClr val="A7D5FF"/>
                </a:solidFill>
                <a:ln w="9525" cap="flat">
                  <a:noFill/>
                  <a:prstDash val="solid"/>
                  <a:miter/>
                </a:ln>
              </p:spPr>
              <p:txBody>
                <a:bodyPr rtlCol="0" anchor="ctr"/>
                <a:lstStyle/>
                <a:p>
                  <a:endParaRPr lang="zh-CN" altLang="en-US"/>
                </a:p>
              </p:txBody>
            </p:sp>
            <p:sp>
              <p:nvSpPr>
                <p:cNvPr id="197" name="任意多边形: 形状 144">
                  <a:extLst>
                    <a:ext uri="{FF2B5EF4-FFF2-40B4-BE49-F238E27FC236}">
                      <a16:creationId xmlns:a16="http://schemas.microsoft.com/office/drawing/2014/main" id="{EB41A695-C624-7706-C69C-1F32A2428FF2}"/>
                    </a:ext>
                  </a:extLst>
                </p:cNvPr>
                <p:cNvSpPr/>
                <p:nvPr/>
              </p:nvSpPr>
              <p:spPr>
                <a:xfrm>
                  <a:off x="5957554" y="3089319"/>
                  <a:ext cx="176726" cy="380504"/>
                </a:xfrm>
                <a:custGeom>
                  <a:avLst/>
                  <a:gdLst>
                    <a:gd name="connsiteX0" fmla="*/ 176726 w 176726"/>
                    <a:gd name="connsiteY0" fmla="*/ 265862 h 380504"/>
                    <a:gd name="connsiteX1" fmla="*/ 0 w 176726"/>
                    <a:gd name="connsiteY1" fmla="*/ 0 h 380504"/>
                    <a:gd name="connsiteX2" fmla="*/ 168544 w 176726"/>
                    <a:gd name="connsiteY2" fmla="*/ 380505 h 380504"/>
                    <a:gd name="connsiteX3" fmla="*/ 176726 w 176726"/>
                    <a:gd name="connsiteY3" fmla="*/ 265862 h 380504"/>
                  </a:gdLst>
                  <a:ahLst/>
                  <a:cxnLst>
                    <a:cxn ang="0">
                      <a:pos x="connsiteX0" y="connsiteY0"/>
                    </a:cxn>
                    <a:cxn ang="0">
                      <a:pos x="connsiteX1" y="connsiteY1"/>
                    </a:cxn>
                    <a:cxn ang="0">
                      <a:pos x="connsiteX2" y="connsiteY2"/>
                    </a:cxn>
                    <a:cxn ang="0">
                      <a:pos x="connsiteX3" y="connsiteY3"/>
                    </a:cxn>
                  </a:cxnLst>
                  <a:rect l="l" t="t" r="r" b="b"/>
                  <a:pathLst>
                    <a:path w="176726" h="380504">
                      <a:moveTo>
                        <a:pt x="176726" y="265862"/>
                      </a:moveTo>
                      <a:cubicBezTo>
                        <a:pt x="176726" y="265862"/>
                        <a:pt x="35442" y="76876"/>
                        <a:pt x="0" y="0"/>
                      </a:cubicBezTo>
                      <a:cubicBezTo>
                        <a:pt x="0" y="0"/>
                        <a:pt x="142351" y="282588"/>
                        <a:pt x="168544" y="380505"/>
                      </a:cubicBezTo>
                      <a:lnTo>
                        <a:pt x="176726" y="265862"/>
                      </a:lnTo>
                      <a:close/>
                    </a:path>
                  </a:pathLst>
                </a:custGeom>
                <a:solidFill>
                  <a:srgbClr val="A7D5FF"/>
                </a:solidFill>
                <a:ln w="9525" cap="flat">
                  <a:noFill/>
                  <a:prstDash val="solid"/>
                  <a:miter/>
                </a:ln>
              </p:spPr>
              <p:txBody>
                <a:bodyPr rtlCol="0" anchor="ctr"/>
                <a:lstStyle/>
                <a:p>
                  <a:endParaRPr lang="zh-CN" altLang="en-US"/>
                </a:p>
              </p:txBody>
            </p:sp>
            <p:sp>
              <p:nvSpPr>
                <p:cNvPr id="198" name="任意多边形: 形状 145">
                  <a:extLst>
                    <a:ext uri="{FF2B5EF4-FFF2-40B4-BE49-F238E27FC236}">
                      <a16:creationId xmlns:a16="http://schemas.microsoft.com/office/drawing/2014/main" id="{45DBEE3B-CC02-958C-771F-B1F14CB87B03}"/>
                    </a:ext>
                  </a:extLst>
                </p:cNvPr>
                <p:cNvSpPr/>
                <p:nvPr/>
              </p:nvSpPr>
              <p:spPr>
                <a:xfrm>
                  <a:off x="6133737" y="3502847"/>
                  <a:ext cx="210131" cy="306695"/>
                </a:xfrm>
                <a:custGeom>
                  <a:avLst/>
                  <a:gdLst>
                    <a:gd name="connsiteX0" fmla="*/ 0 w 210131"/>
                    <a:gd name="connsiteY0" fmla="*/ 192034 h 306695"/>
                    <a:gd name="connsiteX1" fmla="*/ 210131 w 210131"/>
                    <a:gd name="connsiteY1" fmla="*/ 0 h 306695"/>
                    <a:gd name="connsiteX2" fmla="*/ 8173 w 210131"/>
                    <a:gd name="connsiteY2" fmla="*/ 306696 h 306695"/>
                    <a:gd name="connsiteX3" fmla="*/ 0 w 210131"/>
                    <a:gd name="connsiteY3" fmla="*/ 192034 h 306695"/>
                  </a:gdLst>
                  <a:ahLst/>
                  <a:cxnLst>
                    <a:cxn ang="0">
                      <a:pos x="connsiteX0" y="connsiteY0"/>
                    </a:cxn>
                    <a:cxn ang="0">
                      <a:pos x="connsiteX1" y="connsiteY1"/>
                    </a:cxn>
                    <a:cxn ang="0">
                      <a:pos x="connsiteX2" y="connsiteY2"/>
                    </a:cxn>
                    <a:cxn ang="0">
                      <a:pos x="connsiteX3" y="connsiteY3"/>
                    </a:cxn>
                  </a:cxnLst>
                  <a:rect l="l" t="t" r="r" b="b"/>
                  <a:pathLst>
                    <a:path w="210131" h="306695">
                      <a:moveTo>
                        <a:pt x="0" y="192034"/>
                      </a:moveTo>
                      <a:cubicBezTo>
                        <a:pt x="0" y="192034"/>
                        <a:pt x="100842" y="96803"/>
                        <a:pt x="210131" y="0"/>
                      </a:cubicBezTo>
                      <a:cubicBezTo>
                        <a:pt x="210131" y="0"/>
                        <a:pt x="71076" y="208874"/>
                        <a:pt x="8173" y="306696"/>
                      </a:cubicBezTo>
                      <a:lnTo>
                        <a:pt x="0" y="192034"/>
                      </a:lnTo>
                      <a:close/>
                    </a:path>
                  </a:pathLst>
                </a:custGeom>
                <a:solidFill>
                  <a:srgbClr val="A7D5FF"/>
                </a:solidFill>
                <a:ln w="9525" cap="flat">
                  <a:noFill/>
                  <a:prstDash val="solid"/>
                  <a:miter/>
                </a:ln>
              </p:spPr>
              <p:txBody>
                <a:bodyPr rtlCol="0" anchor="ctr"/>
                <a:lstStyle/>
                <a:p>
                  <a:endParaRPr lang="zh-CN" altLang="en-US"/>
                </a:p>
              </p:txBody>
            </p:sp>
            <p:sp>
              <p:nvSpPr>
                <p:cNvPr id="199" name="任意多边形: 形状 146">
                  <a:extLst>
                    <a:ext uri="{FF2B5EF4-FFF2-40B4-BE49-F238E27FC236}">
                      <a16:creationId xmlns:a16="http://schemas.microsoft.com/office/drawing/2014/main" id="{378EEDC9-4562-A0B3-266F-6B26C194B844}"/>
                    </a:ext>
                  </a:extLst>
                </p:cNvPr>
                <p:cNvSpPr/>
                <p:nvPr/>
              </p:nvSpPr>
              <p:spPr>
                <a:xfrm>
                  <a:off x="6139938" y="3117332"/>
                  <a:ext cx="103651" cy="225942"/>
                </a:xfrm>
                <a:custGeom>
                  <a:avLst/>
                  <a:gdLst>
                    <a:gd name="connsiteX0" fmla="*/ 0 w 103651"/>
                    <a:gd name="connsiteY0" fmla="*/ 157115 h 225942"/>
                    <a:gd name="connsiteX1" fmla="*/ 103651 w 103651"/>
                    <a:gd name="connsiteY1" fmla="*/ 0 h 225942"/>
                    <a:gd name="connsiteX2" fmla="*/ 4906 w 103651"/>
                    <a:gd name="connsiteY2" fmla="*/ 225943 h 225942"/>
                    <a:gd name="connsiteX3" fmla="*/ 0 w 103651"/>
                    <a:gd name="connsiteY3" fmla="*/ 157115 h 225942"/>
                  </a:gdLst>
                  <a:ahLst/>
                  <a:cxnLst>
                    <a:cxn ang="0">
                      <a:pos x="connsiteX0" y="connsiteY0"/>
                    </a:cxn>
                    <a:cxn ang="0">
                      <a:pos x="connsiteX1" y="connsiteY1"/>
                    </a:cxn>
                    <a:cxn ang="0">
                      <a:pos x="connsiteX2" y="connsiteY2"/>
                    </a:cxn>
                    <a:cxn ang="0">
                      <a:pos x="connsiteX3" y="connsiteY3"/>
                    </a:cxn>
                  </a:cxnLst>
                  <a:rect l="l" t="t" r="r" b="b"/>
                  <a:pathLst>
                    <a:path w="103651" h="225942">
                      <a:moveTo>
                        <a:pt x="0" y="157115"/>
                      </a:moveTo>
                      <a:cubicBezTo>
                        <a:pt x="0" y="157115"/>
                        <a:pt x="82372" y="46158"/>
                        <a:pt x="103651" y="0"/>
                      </a:cubicBezTo>
                      <a:cubicBezTo>
                        <a:pt x="103651" y="0"/>
                        <a:pt x="20641" y="167154"/>
                        <a:pt x="4906" y="225943"/>
                      </a:cubicBezTo>
                      <a:lnTo>
                        <a:pt x="0" y="157115"/>
                      </a:lnTo>
                      <a:close/>
                    </a:path>
                  </a:pathLst>
                </a:custGeom>
                <a:solidFill>
                  <a:srgbClr val="A7D5FF"/>
                </a:solidFill>
                <a:ln w="9525" cap="flat">
                  <a:noFill/>
                  <a:prstDash val="solid"/>
                  <a:miter/>
                </a:ln>
              </p:spPr>
              <p:txBody>
                <a:bodyPr rtlCol="0" anchor="ctr"/>
                <a:lstStyle/>
                <a:p>
                  <a:endParaRPr lang="zh-CN" altLang="en-US"/>
                </a:p>
              </p:txBody>
            </p:sp>
          </p:grpSp>
          <p:sp>
            <p:nvSpPr>
              <p:cNvPr id="60" name="任意多边形: 形状 7">
                <a:extLst>
                  <a:ext uri="{FF2B5EF4-FFF2-40B4-BE49-F238E27FC236}">
                    <a16:creationId xmlns:a16="http://schemas.microsoft.com/office/drawing/2014/main" id="{C1DD8B58-6A5A-F02D-01BD-F55DB449B45A}"/>
                  </a:ext>
                </a:extLst>
              </p:cNvPr>
              <p:cNvSpPr/>
              <p:nvPr/>
            </p:nvSpPr>
            <p:spPr>
              <a:xfrm>
                <a:off x="5709853" y="4875202"/>
                <a:ext cx="1804186" cy="269136"/>
              </a:xfrm>
              <a:custGeom>
                <a:avLst/>
                <a:gdLst>
                  <a:gd name="connsiteX0" fmla="*/ 20072 w 1804186"/>
                  <a:gd name="connsiteY0" fmla="*/ 269136 h 269136"/>
                  <a:gd name="connsiteX1" fmla="*/ 44894 w 1804186"/>
                  <a:gd name="connsiteY1" fmla="*/ 201813 h 269136"/>
                  <a:gd name="connsiteX2" fmla="*/ 52533 w 1804186"/>
                  <a:gd name="connsiteY2" fmla="*/ 132014 h 269136"/>
                  <a:gd name="connsiteX3" fmla="*/ 65954 w 1804186"/>
                  <a:gd name="connsiteY3" fmla="*/ 124394 h 269136"/>
                  <a:gd name="connsiteX4" fmla="*/ 197532 w 1804186"/>
                  <a:gd name="connsiteY4" fmla="*/ 187173 h 269136"/>
                  <a:gd name="connsiteX5" fmla="*/ 240195 w 1804186"/>
                  <a:gd name="connsiteY5" fmla="*/ 138234 h 269136"/>
                  <a:gd name="connsiteX6" fmla="*/ 340093 w 1804186"/>
                  <a:gd name="connsiteY6" fmla="*/ 193812 h 269136"/>
                  <a:gd name="connsiteX7" fmla="*/ 350961 w 1804186"/>
                  <a:gd name="connsiteY7" fmla="*/ 171486 h 269136"/>
                  <a:gd name="connsiteX8" fmla="*/ 365886 w 1804186"/>
                  <a:gd name="connsiteY8" fmla="*/ 167571 h 269136"/>
                  <a:gd name="connsiteX9" fmla="*/ 375954 w 1804186"/>
                  <a:gd name="connsiteY9" fmla="*/ 175019 h 269136"/>
                  <a:gd name="connsiteX10" fmla="*/ 393623 w 1804186"/>
                  <a:gd name="connsiteY10" fmla="*/ 57110 h 269136"/>
                  <a:gd name="connsiteX11" fmla="*/ 509181 w 1804186"/>
                  <a:gd name="connsiteY11" fmla="*/ 142292 h 269136"/>
                  <a:gd name="connsiteX12" fmla="*/ 555082 w 1804186"/>
                  <a:gd name="connsiteY12" fmla="*/ 87361 h 269136"/>
                  <a:gd name="connsiteX13" fmla="*/ 633825 w 1804186"/>
                  <a:gd name="connsiteY13" fmla="*/ 189640 h 269136"/>
                  <a:gd name="connsiteX14" fmla="*/ 659180 w 1804186"/>
                  <a:gd name="connsiteY14" fmla="*/ 157798 h 269136"/>
                  <a:gd name="connsiteX15" fmla="*/ 676316 w 1804186"/>
                  <a:gd name="connsiteY15" fmla="*/ 160008 h 269136"/>
                  <a:gd name="connsiteX16" fmla="*/ 688222 w 1804186"/>
                  <a:gd name="connsiteY16" fmla="*/ 181754 h 269136"/>
                  <a:gd name="connsiteX17" fmla="*/ 785653 w 1804186"/>
                  <a:gd name="connsiteY17" fmla="*/ 82551 h 269136"/>
                  <a:gd name="connsiteX18" fmla="*/ 868673 w 1804186"/>
                  <a:gd name="connsiteY18" fmla="*/ 198642 h 269136"/>
                  <a:gd name="connsiteX19" fmla="*/ 940987 w 1804186"/>
                  <a:gd name="connsiteY19" fmla="*/ 196393 h 269136"/>
                  <a:gd name="connsiteX20" fmla="*/ 1004814 w 1804186"/>
                  <a:gd name="connsiteY20" fmla="*/ 143463 h 269136"/>
                  <a:gd name="connsiteX21" fmla="*/ 1077319 w 1804186"/>
                  <a:gd name="connsiteY21" fmla="*/ 183297 h 269136"/>
                  <a:gd name="connsiteX22" fmla="*/ 1143431 w 1804186"/>
                  <a:gd name="connsiteY22" fmla="*/ 9265 h 269136"/>
                  <a:gd name="connsiteX23" fmla="*/ 1193885 w 1804186"/>
                  <a:gd name="connsiteY23" fmla="*/ 13361 h 269136"/>
                  <a:gd name="connsiteX24" fmla="*/ 1246320 w 1804186"/>
                  <a:gd name="connsiteY24" fmla="*/ 212624 h 269136"/>
                  <a:gd name="connsiteX25" fmla="*/ 1299041 w 1804186"/>
                  <a:gd name="connsiteY25" fmla="*/ 142225 h 269136"/>
                  <a:gd name="connsiteX26" fmla="*/ 1312262 w 1804186"/>
                  <a:gd name="connsiteY26" fmla="*/ 140520 h 269136"/>
                  <a:gd name="connsiteX27" fmla="*/ 1374280 w 1804186"/>
                  <a:gd name="connsiteY27" fmla="*/ 204890 h 269136"/>
                  <a:gd name="connsiteX28" fmla="*/ 1440278 w 1804186"/>
                  <a:gd name="connsiteY28" fmla="*/ 161846 h 269136"/>
                  <a:gd name="connsiteX29" fmla="*/ 1484674 w 1804186"/>
                  <a:gd name="connsiteY29" fmla="*/ 199470 h 269136"/>
                  <a:gd name="connsiteX30" fmla="*/ 1563465 w 1804186"/>
                  <a:gd name="connsiteY30" fmla="*/ 91390 h 269136"/>
                  <a:gd name="connsiteX31" fmla="*/ 1642636 w 1804186"/>
                  <a:gd name="connsiteY31" fmla="*/ 52966 h 269136"/>
                  <a:gd name="connsiteX32" fmla="*/ 1659039 w 1804186"/>
                  <a:gd name="connsiteY32" fmla="*/ 191459 h 269136"/>
                  <a:gd name="connsiteX33" fmla="*/ 1788883 w 1804186"/>
                  <a:gd name="connsiteY33" fmla="*/ 160475 h 269136"/>
                  <a:gd name="connsiteX34" fmla="*/ 1763719 w 1804186"/>
                  <a:gd name="connsiteY34" fmla="*/ 269117 h 269136"/>
                  <a:gd name="connsiteX35" fmla="*/ 20072 w 1804186"/>
                  <a:gd name="connsiteY35" fmla="*/ 269117 h 26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04186" h="269136">
                    <a:moveTo>
                      <a:pt x="20072" y="269136"/>
                    </a:moveTo>
                    <a:cubicBezTo>
                      <a:pt x="-22829" y="248619"/>
                      <a:pt x="11414" y="193002"/>
                      <a:pt x="44894" y="201813"/>
                    </a:cubicBezTo>
                    <a:cubicBezTo>
                      <a:pt x="42808" y="178629"/>
                      <a:pt x="45075" y="156627"/>
                      <a:pt x="52533" y="132014"/>
                    </a:cubicBezTo>
                    <a:cubicBezTo>
                      <a:pt x="54181" y="126566"/>
                      <a:pt x="60220" y="122527"/>
                      <a:pt x="65954" y="124394"/>
                    </a:cubicBezTo>
                    <a:cubicBezTo>
                      <a:pt x="113074" y="139701"/>
                      <a:pt x="156365" y="160551"/>
                      <a:pt x="197532" y="187173"/>
                    </a:cubicBezTo>
                    <a:cubicBezTo>
                      <a:pt x="199485" y="165094"/>
                      <a:pt x="215906" y="145635"/>
                      <a:pt x="240195" y="138234"/>
                    </a:cubicBezTo>
                    <a:cubicBezTo>
                      <a:pt x="283419" y="125080"/>
                      <a:pt x="316652" y="160256"/>
                      <a:pt x="340093" y="193812"/>
                    </a:cubicBezTo>
                    <a:cubicBezTo>
                      <a:pt x="343141" y="186316"/>
                      <a:pt x="346656" y="179039"/>
                      <a:pt x="350961" y="171486"/>
                    </a:cubicBezTo>
                    <a:cubicBezTo>
                      <a:pt x="353713" y="166656"/>
                      <a:pt x="361076" y="164209"/>
                      <a:pt x="365886" y="167571"/>
                    </a:cubicBezTo>
                    <a:cubicBezTo>
                      <a:pt x="369373" y="170000"/>
                      <a:pt x="372669" y="172496"/>
                      <a:pt x="375954" y="175019"/>
                    </a:cubicBezTo>
                    <a:cubicBezTo>
                      <a:pt x="360000" y="128880"/>
                      <a:pt x="349723" y="70302"/>
                      <a:pt x="393623" y="57110"/>
                    </a:cubicBezTo>
                    <a:cubicBezTo>
                      <a:pt x="439963" y="43184"/>
                      <a:pt x="480625" y="93267"/>
                      <a:pt x="509181" y="142292"/>
                    </a:cubicBezTo>
                    <a:cubicBezTo>
                      <a:pt x="510953" y="115859"/>
                      <a:pt x="522820" y="93095"/>
                      <a:pt x="555082" y="87361"/>
                    </a:cubicBezTo>
                    <a:cubicBezTo>
                      <a:pt x="605793" y="78350"/>
                      <a:pt x="625205" y="141739"/>
                      <a:pt x="633825" y="189640"/>
                    </a:cubicBezTo>
                    <a:cubicBezTo>
                      <a:pt x="641216" y="178449"/>
                      <a:pt x="649484" y="167999"/>
                      <a:pt x="659180" y="157798"/>
                    </a:cubicBezTo>
                    <a:cubicBezTo>
                      <a:pt x="664343" y="152388"/>
                      <a:pt x="672458" y="154417"/>
                      <a:pt x="676316" y="160008"/>
                    </a:cubicBezTo>
                    <a:cubicBezTo>
                      <a:pt x="681612" y="167666"/>
                      <a:pt x="685288" y="174648"/>
                      <a:pt x="688222" y="181754"/>
                    </a:cubicBezTo>
                    <a:cubicBezTo>
                      <a:pt x="708682" y="138958"/>
                      <a:pt x="742000" y="86304"/>
                      <a:pt x="785653" y="82551"/>
                    </a:cubicBezTo>
                    <a:cubicBezTo>
                      <a:pt x="834107" y="78379"/>
                      <a:pt x="854043" y="153455"/>
                      <a:pt x="868673" y="198642"/>
                    </a:cubicBezTo>
                    <a:cubicBezTo>
                      <a:pt x="888695" y="180496"/>
                      <a:pt x="919832" y="180449"/>
                      <a:pt x="940987" y="196393"/>
                    </a:cubicBezTo>
                    <a:cubicBezTo>
                      <a:pt x="948855" y="168123"/>
                      <a:pt x="972924" y="146063"/>
                      <a:pt x="1004814" y="143463"/>
                    </a:cubicBezTo>
                    <a:cubicBezTo>
                      <a:pt x="1036656" y="140882"/>
                      <a:pt x="1061754" y="158580"/>
                      <a:pt x="1077319" y="183297"/>
                    </a:cubicBezTo>
                    <a:cubicBezTo>
                      <a:pt x="1089320" y="116669"/>
                      <a:pt x="1091349" y="55233"/>
                      <a:pt x="1143431" y="9265"/>
                    </a:cubicBezTo>
                    <a:cubicBezTo>
                      <a:pt x="1166615" y="-11185"/>
                      <a:pt x="1190504" y="7789"/>
                      <a:pt x="1193885" y="13361"/>
                    </a:cubicBezTo>
                    <a:cubicBezTo>
                      <a:pt x="1232833" y="77598"/>
                      <a:pt x="1240682" y="138958"/>
                      <a:pt x="1246320" y="212624"/>
                    </a:cubicBezTo>
                    <a:cubicBezTo>
                      <a:pt x="1261779" y="187726"/>
                      <a:pt x="1279163" y="164409"/>
                      <a:pt x="1299041" y="142225"/>
                    </a:cubicBezTo>
                    <a:cubicBezTo>
                      <a:pt x="1302165" y="138739"/>
                      <a:pt x="1308338" y="138081"/>
                      <a:pt x="1312262" y="140520"/>
                    </a:cubicBezTo>
                    <a:cubicBezTo>
                      <a:pt x="1339618" y="157560"/>
                      <a:pt x="1359897" y="178686"/>
                      <a:pt x="1374280" y="204890"/>
                    </a:cubicBezTo>
                    <a:cubicBezTo>
                      <a:pt x="1384757" y="177858"/>
                      <a:pt x="1407779" y="156494"/>
                      <a:pt x="1440278" y="161846"/>
                    </a:cubicBezTo>
                    <a:cubicBezTo>
                      <a:pt x="1462147" y="165456"/>
                      <a:pt x="1477921" y="180725"/>
                      <a:pt x="1484674" y="199470"/>
                    </a:cubicBezTo>
                    <a:cubicBezTo>
                      <a:pt x="1508591" y="161798"/>
                      <a:pt x="1534576" y="125480"/>
                      <a:pt x="1563465" y="91390"/>
                    </a:cubicBezTo>
                    <a:cubicBezTo>
                      <a:pt x="1583039" y="68292"/>
                      <a:pt x="1608909" y="37088"/>
                      <a:pt x="1642636" y="52966"/>
                    </a:cubicBezTo>
                    <a:cubicBezTo>
                      <a:pt x="1694443" y="77359"/>
                      <a:pt x="1682822" y="140606"/>
                      <a:pt x="1659039" y="191459"/>
                    </a:cubicBezTo>
                    <a:cubicBezTo>
                      <a:pt x="1702663" y="158284"/>
                      <a:pt x="1757956" y="126842"/>
                      <a:pt x="1788883" y="160475"/>
                    </a:cubicBezTo>
                    <a:cubicBezTo>
                      <a:pt x="1822916" y="197499"/>
                      <a:pt x="1793770" y="236808"/>
                      <a:pt x="1763719" y="269117"/>
                    </a:cubicBezTo>
                    <a:lnTo>
                      <a:pt x="20072" y="269117"/>
                    </a:lnTo>
                    <a:close/>
                  </a:path>
                </a:pathLst>
              </a:custGeom>
              <a:solidFill>
                <a:srgbClr val="A7D5FF"/>
              </a:solidFill>
              <a:ln w="9525" cap="flat">
                <a:noFill/>
                <a:prstDash val="solid"/>
                <a:miter/>
              </a:ln>
            </p:spPr>
            <p:txBody>
              <a:bodyPr rtlCol="0" anchor="ctr"/>
              <a:lstStyle/>
              <a:p>
                <a:endParaRPr lang="zh-CN" altLang="en-US"/>
              </a:p>
            </p:txBody>
          </p:sp>
          <p:grpSp>
            <p:nvGrpSpPr>
              <p:cNvPr id="61" name="图形 2">
                <a:extLst>
                  <a:ext uri="{FF2B5EF4-FFF2-40B4-BE49-F238E27FC236}">
                    <a16:creationId xmlns:a16="http://schemas.microsoft.com/office/drawing/2014/main" id="{4F9359DE-CBC9-F50A-E4B9-CB1CC37AB1A7}"/>
                  </a:ext>
                </a:extLst>
              </p:cNvPr>
              <p:cNvGrpSpPr/>
              <p:nvPr/>
            </p:nvGrpSpPr>
            <p:grpSpPr>
              <a:xfrm>
                <a:off x="8142611" y="2813265"/>
                <a:ext cx="1047797" cy="2317727"/>
                <a:chOff x="8142611" y="2813265"/>
                <a:chExt cx="1047797" cy="2317727"/>
              </a:xfrm>
            </p:grpSpPr>
            <p:sp>
              <p:nvSpPr>
                <p:cNvPr id="192" name="任意多边形: 形状 139">
                  <a:extLst>
                    <a:ext uri="{FF2B5EF4-FFF2-40B4-BE49-F238E27FC236}">
                      <a16:creationId xmlns:a16="http://schemas.microsoft.com/office/drawing/2014/main" id="{951A678B-A77F-F403-B467-7887BD8EDD90}"/>
                    </a:ext>
                  </a:extLst>
                </p:cNvPr>
                <p:cNvSpPr/>
                <p:nvPr/>
              </p:nvSpPr>
              <p:spPr>
                <a:xfrm rot="-10800000">
                  <a:off x="8142611" y="2813265"/>
                  <a:ext cx="1047797" cy="2317727"/>
                </a:xfrm>
                <a:custGeom>
                  <a:avLst/>
                  <a:gdLst>
                    <a:gd name="connsiteX0" fmla="*/ 0 w 1047797"/>
                    <a:gd name="connsiteY0" fmla="*/ 0 h 2317727"/>
                    <a:gd name="connsiteX1" fmla="*/ 1047798 w 1047797"/>
                    <a:gd name="connsiteY1" fmla="*/ 0 h 2317727"/>
                    <a:gd name="connsiteX2" fmla="*/ 1047798 w 1047797"/>
                    <a:gd name="connsiteY2" fmla="*/ 2317728 h 2317727"/>
                    <a:gd name="connsiteX3" fmla="*/ 0 w 1047797"/>
                    <a:gd name="connsiteY3" fmla="*/ 2317728 h 2317727"/>
                  </a:gdLst>
                  <a:ahLst/>
                  <a:cxnLst>
                    <a:cxn ang="0">
                      <a:pos x="connsiteX0" y="connsiteY0"/>
                    </a:cxn>
                    <a:cxn ang="0">
                      <a:pos x="connsiteX1" y="connsiteY1"/>
                    </a:cxn>
                    <a:cxn ang="0">
                      <a:pos x="connsiteX2" y="connsiteY2"/>
                    </a:cxn>
                    <a:cxn ang="0">
                      <a:pos x="connsiteX3" y="connsiteY3"/>
                    </a:cxn>
                  </a:cxnLst>
                  <a:rect l="l" t="t" r="r" b="b"/>
                  <a:pathLst>
                    <a:path w="1047797" h="2317727">
                      <a:moveTo>
                        <a:pt x="0" y="0"/>
                      </a:moveTo>
                      <a:lnTo>
                        <a:pt x="1047798" y="0"/>
                      </a:lnTo>
                      <a:lnTo>
                        <a:pt x="1047798" y="2317728"/>
                      </a:lnTo>
                      <a:lnTo>
                        <a:pt x="0" y="2317728"/>
                      </a:lnTo>
                      <a:close/>
                    </a:path>
                  </a:pathLst>
                </a:custGeom>
                <a:solidFill>
                  <a:srgbClr val="DCEFFF"/>
                </a:solidFill>
                <a:ln w="9525" cap="flat">
                  <a:noFill/>
                  <a:prstDash val="solid"/>
                  <a:miter/>
                </a:ln>
              </p:spPr>
              <p:txBody>
                <a:bodyPr rtlCol="0" anchor="ctr"/>
                <a:lstStyle/>
                <a:p>
                  <a:endParaRPr lang="zh-CN" altLang="en-US"/>
                </a:p>
              </p:txBody>
            </p:sp>
            <p:sp>
              <p:nvSpPr>
                <p:cNvPr id="193" name="任意多边形: 形状 140">
                  <a:extLst>
                    <a:ext uri="{FF2B5EF4-FFF2-40B4-BE49-F238E27FC236}">
                      <a16:creationId xmlns:a16="http://schemas.microsoft.com/office/drawing/2014/main" id="{612324CE-F2E5-7BFE-B9A2-7F18B7FD07D0}"/>
                    </a:ext>
                  </a:extLst>
                </p:cNvPr>
                <p:cNvSpPr/>
                <p:nvPr/>
              </p:nvSpPr>
              <p:spPr>
                <a:xfrm rot="-10800000">
                  <a:off x="8142611" y="2813265"/>
                  <a:ext cx="145284" cy="2317727"/>
                </a:xfrm>
                <a:custGeom>
                  <a:avLst/>
                  <a:gdLst>
                    <a:gd name="connsiteX0" fmla="*/ 0 w 145284"/>
                    <a:gd name="connsiteY0" fmla="*/ 0 h 2317727"/>
                    <a:gd name="connsiteX1" fmla="*/ 145285 w 145284"/>
                    <a:gd name="connsiteY1" fmla="*/ 0 h 2317727"/>
                    <a:gd name="connsiteX2" fmla="*/ 145285 w 145284"/>
                    <a:gd name="connsiteY2" fmla="*/ 2317728 h 2317727"/>
                    <a:gd name="connsiteX3" fmla="*/ 0 w 145284"/>
                    <a:gd name="connsiteY3" fmla="*/ 2317728 h 2317727"/>
                  </a:gdLst>
                  <a:ahLst/>
                  <a:cxnLst>
                    <a:cxn ang="0">
                      <a:pos x="connsiteX0" y="connsiteY0"/>
                    </a:cxn>
                    <a:cxn ang="0">
                      <a:pos x="connsiteX1" y="connsiteY1"/>
                    </a:cxn>
                    <a:cxn ang="0">
                      <a:pos x="connsiteX2" y="connsiteY2"/>
                    </a:cxn>
                    <a:cxn ang="0">
                      <a:pos x="connsiteX3" y="connsiteY3"/>
                    </a:cxn>
                  </a:cxnLst>
                  <a:rect l="l" t="t" r="r" b="b"/>
                  <a:pathLst>
                    <a:path w="145284" h="2317727">
                      <a:moveTo>
                        <a:pt x="0" y="0"/>
                      </a:moveTo>
                      <a:lnTo>
                        <a:pt x="145285" y="0"/>
                      </a:lnTo>
                      <a:lnTo>
                        <a:pt x="145285" y="2317728"/>
                      </a:lnTo>
                      <a:lnTo>
                        <a:pt x="0" y="2317728"/>
                      </a:lnTo>
                      <a:close/>
                    </a:path>
                  </a:pathLst>
                </a:custGeom>
                <a:solidFill>
                  <a:srgbClr val="A7D5FF"/>
                </a:solidFill>
                <a:ln w="9525" cap="flat">
                  <a:noFill/>
                  <a:prstDash val="solid"/>
                  <a:miter/>
                </a:ln>
              </p:spPr>
              <p:txBody>
                <a:bodyPr rtlCol="0" anchor="ctr"/>
                <a:lstStyle/>
                <a:p>
                  <a:endParaRPr lang="zh-CN" altLang="en-US"/>
                </a:p>
              </p:txBody>
            </p:sp>
          </p:grpSp>
          <p:grpSp>
            <p:nvGrpSpPr>
              <p:cNvPr id="62" name="图形 2">
                <a:extLst>
                  <a:ext uri="{FF2B5EF4-FFF2-40B4-BE49-F238E27FC236}">
                    <a16:creationId xmlns:a16="http://schemas.microsoft.com/office/drawing/2014/main" id="{5A444911-90AD-D295-468F-4EC315613F03}"/>
                  </a:ext>
                </a:extLst>
              </p:cNvPr>
              <p:cNvGrpSpPr/>
              <p:nvPr/>
            </p:nvGrpSpPr>
            <p:grpSpPr>
              <a:xfrm>
                <a:off x="6542589" y="1710863"/>
                <a:ext cx="1405842" cy="3420132"/>
                <a:chOff x="6542589" y="1710863"/>
                <a:chExt cx="1405842" cy="3420132"/>
              </a:xfrm>
            </p:grpSpPr>
            <p:sp>
              <p:nvSpPr>
                <p:cNvPr id="165" name="任意多边形: 形状 112">
                  <a:extLst>
                    <a:ext uri="{FF2B5EF4-FFF2-40B4-BE49-F238E27FC236}">
                      <a16:creationId xmlns:a16="http://schemas.microsoft.com/office/drawing/2014/main" id="{79CD25B5-501E-45D9-776B-B0B13EF3F5F0}"/>
                    </a:ext>
                  </a:extLst>
                </p:cNvPr>
                <p:cNvSpPr/>
                <p:nvPr/>
              </p:nvSpPr>
              <p:spPr>
                <a:xfrm rot="-10800000">
                  <a:off x="6542589" y="1710863"/>
                  <a:ext cx="1405842" cy="3420132"/>
                </a:xfrm>
                <a:custGeom>
                  <a:avLst/>
                  <a:gdLst>
                    <a:gd name="connsiteX0" fmla="*/ 0 w 1405842"/>
                    <a:gd name="connsiteY0" fmla="*/ 0 h 3420132"/>
                    <a:gd name="connsiteX1" fmla="*/ 1405842 w 1405842"/>
                    <a:gd name="connsiteY1" fmla="*/ 0 h 3420132"/>
                    <a:gd name="connsiteX2" fmla="*/ 1405842 w 1405842"/>
                    <a:gd name="connsiteY2" fmla="*/ 3420132 h 3420132"/>
                    <a:gd name="connsiteX3" fmla="*/ 0 w 1405842"/>
                    <a:gd name="connsiteY3" fmla="*/ 3420132 h 3420132"/>
                  </a:gdLst>
                  <a:ahLst/>
                  <a:cxnLst>
                    <a:cxn ang="0">
                      <a:pos x="connsiteX0" y="connsiteY0"/>
                    </a:cxn>
                    <a:cxn ang="0">
                      <a:pos x="connsiteX1" y="connsiteY1"/>
                    </a:cxn>
                    <a:cxn ang="0">
                      <a:pos x="connsiteX2" y="connsiteY2"/>
                    </a:cxn>
                    <a:cxn ang="0">
                      <a:pos x="connsiteX3" y="connsiteY3"/>
                    </a:cxn>
                  </a:cxnLst>
                  <a:rect l="l" t="t" r="r" b="b"/>
                  <a:pathLst>
                    <a:path w="1405842" h="3420132">
                      <a:moveTo>
                        <a:pt x="0" y="0"/>
                      </a:moveTo>
                      <a:lnTo>
                        <a:pt x="1405842" y="0"/>
                      </a:lnTo>
                      <a:lnTo>
                        <a:pt x="1405842" y="3420132"/>
                      </a:lnTo>
                      <a:lnTo>
                        <a:pt x="0" y="3420132"/>
                      </a:lnTo>
                      <a:close/>
                    </a:path>
                  </a:pathLst>
                </a:custGeom>
                <a:solidFill>
                  <a:srgbClr val="DCEFFF"/>
                </a:solidFill>
                <a:ln w="9525" cap="flat">
                  <a:noFill/>
                  <a:prstDash val="solid"/>
                  <a:miter/>
                </a:ln>
              </p:spPr>
              <p:txBody>
                <a:bodyPr rtlCol="0" anchor="ctr"/>
                <a:lstStyle/>
                <a:p>
                  <a:endParaRPr lang="zh-CN" altLang="en-US"/>
                </a:p>
              </p:txBody>
            </p:sp>
            <p:sp>
              <p:nvSpPr>
                <p:cNvPr id="166" name="任意多边形: 形状 113">
                  <a:extLst>
                    <a:ext uri="{FF2B5EF4-FFF2-40B4-BE49-F238E27FC236}">
                      <a16:creationId xmlns:a16="http://schemas.microsoft.com/office/drawing/2014/main" id="{FCCFD924-51FD-CDAF-A23C-187268479DCB}"/>
                    </a:ext>
                  </a:extLst>
                </p:cNvPr>
                <p:cNvSpPr/>
                <p:nvPr/>
              </p:nvSpPr>
              <p:spPr>
                <a:xfrm rot="-10800000">
                  <a:off x="6542591" y="1710863"/>
                  <a:ext cx="145284" cy="3420132"/>
                </a:xfrm>
                <a:custGeom>
                  <a:avLst/>
                  <a:gdLst>
                    <a:gd name="connsiteX0" fmla="*/ 0 w 145284"/>
                    <a:gd name="connsiteY0" fmla="*/ 0 h 3420132"/>
                    <a:gd name="connsiteX1" fmla="*/ 145285 w 145284"/>
                    <a:gd name="connsiteY1" fmla="*/ 0 h 3420132"/>
                    <a:gd name="connsiteX2" fmla="*/ 145285 w 145284"/>
                    <a:gd name="connsiteY2" fmla="*/ 3420132 h 3420132"/>
                    <a:gd name="connsiteX3" fmla="*/ 0 w 145284"/>
                    <a:gd name="connsiteY3" fmla="*/ 3420132 h 3420132"/>
                  </a:gdLst>
                  <a:ahLst/>
                  <a:cxnLst>
                    <a:cxn ang="0">
                      <a:pos x="connsiteX0" y="connsiteY0"/>
                    </a:cxn>
                    <a:cxn ang="0">
                      <a:pos x="connsiteX1" y="connsiteY1"/>
                    </a:cxn>
                    <a:cxn ang="0">
                      <a:pos x="connsiteX2" y="connsiteY2"/>
                    </a:cxn>
                    <a:cxn ang="0">
                      <a:pos x="connsiteX3" y="connsiteY3"/>
                    </a:cxn>
                  </a:cxnLst>
                  <a:rect l="l" t="t" r="r" b="b"/>
                  <a:pathLst>
                    <a:path w="145284" h="3420132">
                      <a:moveTo>
                        <a:pt x="0" y="0"/>
                      </a:moveTo>
                      <a:lnTo>
                        <a:pt x="145285" y="0"/>
                      </a:lnTo>
                      <a:lnTo>
                        <a:pt x="145285" y="3420132"/>
                      </a:lnTo>
                      <a:lnTo>
                        <a:pt x="0" y="3420132"/>
                      </a:lnTo>
                      <a:close/>
                    </a:path>
                  </a:pathLst>
                </a:custGeom>
                <a:solidFill>
                  <a:srgbClr val="A7D5FF"/>
                </a:solidFill>
                <a:ln w="9525" cap="flat">
                  <a:noFill/>
                  <a:prstDash val="solid"/>
                  <a:miter/>
                </a:ln>
              </p:spPr>
              <p:txBody>
                <a:bodyPr rtlCol="0" anchor="ctr"/>
                <a:lstStyle/>
                <a:p>
                  <a:endParaRPr lang="zh-CN" altLang="en-US"/>
                </a:p>
              </p:txBody>
            </p:sp>
            <p:sp>
              <p:nvSpPr>
                <p:cNvPr id="167" name="任意多边形: 形状 114">
                  <a:extLst>
                    <a:ext uri="{FF2B5EF4-FFF2-40B4-BE49-F238E27FC236}">
                      <a16:creationId xmlns:a16="http://schemas.microsoft.com/office/drawing/2014/main" id="{4A2EB4BF-FF79-2BD0-F635-EAC11F979734}"/>
                    </a:ext>
                  </a:extLst>
                </p:cNvPr>
                <p:cNvSpPr/>
                <p:nvPr/>
              </p:nvSpPr>
              <p:spPr>
                <a:xfrm rot="-10800000">
                  <a:off x="7580789" y="1874675"/>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68" name="任意多边形: 形状 115">
                  <a:extLst>
                    <a:ext uri="{FF2B5EF4-FFF2-40B4-BE49-F238E27FC236}">
                      <a16:creationId xmlns:a16="http://schemas.microsoft.com/office/drawing/2014/main" id="{AF0515AA-5917-0D8E-8B17-77108931E79D}"/>
                    </a:ext>
                  </a:extLst>
                </p:cNvPr>
                <p:cNvSpPr/>
                <p:nvPr/>
              </p:nvSpPr>
              <p:spPr>
                <a:xfrm rot="-10800000">
                  <a:off x="7211131" y="1874675"/>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69" name="任意多边形: 形状 116">
                  <a:extLst>
                    <a:ext uri="{FF2B5EF4-FFF2-40B4-BE49-F238E27FC236}">
                      <a16:creationId xmlns:a16="http://schemas.microsoft.com/office/drawing/2014/main" id="{58DD5173-4595-EF42-B92F-444282FFAC05}"/>
                    </a:ext>
                  </a:extLst>
                </p:cNvPr>
                <p:cNvSpPr/>
                <p:nvPr/>
              </p:nvSpPr>
              <p:spPr>
                <a:xfrm rot="-10800000">
                  <a:off x="7580789" y="2206454"/>
                  <a:ext cx="219560" cy="91135"/>
                </a:xfrm>
                <a:custGeom>
                  <a:avLst/>
                  <a:gdLst>
                    <a:gd name="connsiteX0" fmla="*/ 0 w 219560"/>
                    <a:gd name="connsiteY0" fmla="*/ 0 h 91135"/>
                    <a:gd name="connsiteX1" fmla="*/ 219561 w 219560"/>
                    <a:gd name="connsiteY1" fmla="*/ 0 h 91135"/>
                    <a:gd name="connsiteX2" fmla="*/ 219561 w 219560"/>
                    <a:gd name="connsiteY2" fmla="*/ 91135 h 91135"/>
                    <a:gd name="connsiteX3" fmla="*/ 0 w 219560"/>
                    <a:gd name="connsiteY3" fmla="*/ 91135 h 91135"/>
                  </a:gdLst>
                  <a:ahLst/>
                  <a:cxnLst>
                    <a:cxn ang="0">
                      <a:pos x="connsiteX0" y="connsiteY0"/>
                    </a:cxn>
                    <a:cxn ang="0">
                      <a:pos x="connsiteX1" y="connsiteY1"/>
                    </a:cxn>
                    <a:cxn ang="0">
                      <a:pos x="connsiteX2" y="connsiteY2"/>
                    </a:cxn>
                    <a:cxn ang="0">
                      <a:pos x="connsiteX3" y="connsiteY3"/>
                    </a:cxn>
                  </a:cxnLst>
                  <a:rect l="l" t="t" r="r" b="b"/>
                  <a:pathLst>
                    <a:path w="219560" h="91135">
                      <a:moveTo>
                        <a:pt x="0" y="0"/>
                      </a:moveTo>
                      <a:lnTo>
                        <a:pt x="219561" y="0"/>
                      </a:lnTo>
                      <a:lnTo>
                        <a:pt x="219561" y="91135"/>
                      </a:lnTo>
                      <a:lnTo>
                        <a:pt x="0" y="91135"/>
                      </a:lnTo>
                      <a:close/>
                    </a:path>
                  </a:pathLst>
                </a:custGeom>
                <a:solidFill>
                  <a:srgbClr val="EFF8FE"/>
                </a:solidFill>
                <a:ln w="9525" cap="flat">
                  <a:noFill/>
                  <a:prstDash val="solid"/>
                  <a:miter/>
                </a:ln>
              </p:spPr>
              <p:txBody>
                <a:bodyPr rtlCol="0" anchor="ctr"/>
                <a:lstStyle/>
                <a:p>
                  <a:endParaRPr lang="zh-CN" altLang="en-US"/>
                </a:p>
              </p:txBody>
            </p:sp>
            <p:sp>
              <p:nvSpPr>
                <p:cNvPr id="170" name="任意多边形: 形状 117">
                  <a:extLst>
                    <a:ext uri="{FF2B5EF4-FFF2-40B4-BE49-F238E27FC236}">
                      <a16:creationId xmlns:a16="http://schemas.microsoft.com/office/drawing/2014/main" id="{5A0CB33D-A8C6-FECA-BF37-73BE5B749236}"/>
                    </a:ext>
                  </a:extLst>
                </p:cNvPr>
                <p:cNvSpPr/>
                <p:nvPr/>
              </p:nvSpPr>
              <p:spPr>
                <a:xfrm rot="-10800000">
                  <a:off x="7211131" y="2206454"/>
                  <a:ext cx="219560" cy="91135"/>
                </a:xfrm>
                <a:custGeom>
                  <a:avLst/>
                  <a:gdLst>
                    <a:gd name="connsiteX0" fmla="*/ 0 w 219560"/>
                    <a:gd name="connsiteY0" fmla="*/ 0 h 91135"/>
                    <a:gd name="connsiteX1" fmla="*/ 219561 w 219560"/>
                    <a:gd name="connsiteY1" fmla="*/ 0 h 91135"/>
                    <a:gd name="connsiteX2" fmla="*/ 219561 w 219560"/>
                    <a:gd name="connsiteY2" fmla="*/ 91135 h 91135"/>
                    <a:gd name="connsiteX3" fmla="*/ 0 w 219560"/>
                    <a:gd name="connsiteY3" fmla="*/ 91135 h 91135"/>
                  </a:gdLst>
                  <a:ahLst/>
                  <a:cxnLst>
                    <a:cxn ang="0">
                      <a:pos x="connsiteX0" y="connsiteY0"/>
                    </a:cxn>
                    <a:cxn ang="0">
                      <a:pos x="connsiteX1" y="connsiteY1"/>
                    </a:cxn>
                    <a:cxn ang="0">
                      <a:pos x="connsiteX2" y="connsiteY2"/>
                    </a:cxn>
                    <a:cxn ang="0">
                      <a:pos x="connsiteX3" y="connsiteY3"/>
                    </a:cxn>
                  </a:cxnLst>
                  <a:rect l="l" t="t" r="r" b="b"/>
                  <a:pathLst>
                    <a:path w="219560" h="91135">
                      <a:moveTo>
                        <a:pt x="0" y="0"/>
                      </a:moveTo>
                      <a:lnTo>
                        <a:pt x="219561" y="0"/>
                      </a:lnTo>
                      <a:lnTo>
                        <a:pt x="219561" y="91135"/>
                      </a:lnTo>
                      <a:lnTo>
                        <a:pt x="0" y="91135"/>
                      </a:lnTo>
                      <a:close/>
                    </a:path>
                  </a:pathLst>
                </a:custGeom>
                <a:solidFill>
                  <a:srgbClr val="EFF8FE"/>
                </a:solidFill>
                <a:ln w="9525" cap="flat">
                  <a:noFill/>
                  <a:prstDash val="solid"/>
                  <a:miter/>
                </a:ln>
              </p:spPr>
              <p:txBody>
                <a:bodyPr rtlCol="0" anchor="ctr"/>
                <a:lstStyle/>
                <a:p>
                  <a:endParaRPr lang="zh-CN" altLang="en-US"/>
                </a:p>
              </p:txBody>
            </p:sp>
            <p:sp>
              <p:nvSpPr>
                <p:cNvPr id="171" name="任意多边形: 形状 118">
                  <a:extLst>
                    <a:ext uri="{FF2B5EF4-FFF2-40B4-BE49-F238E27FC236}">
                      <a16:creationId xmlns:a16="http://schemas.microsoft.com/office/drawing/2014/main" id="{EAE098ED-086C-724E-A2DE-9DF4740FB20B}"/>
                    </a:ext>
                  </a:extLst>
                </p:cNvPr>
                <p:cNvSpPr/>
                <p:nvPr/>
              </p:nvSpPr>
              <p:spPr>
                <a:xfrm rot="-10800000">
                  <a:off x="6841464" y="2206454"/>
                  <a:ext cx="219560" cy="91135"/>
                </a:xfrm>
                <a:custGeom>
                  <a:avLst/>
                  <a:gdLst>
                    <a:gd name="connsiteX0" fmla="*/ 0 w 219560"/>
                    <a:gd name="connsiteY0" fmla="*/ 0 h 91135"/>
                    <a:gd name="connsiteX1" fmla="*/ 219561 w 219560"/>
                    <a:gd name="connsiteY1" fmla="*/ 0 h 91135"/>
                    <a:gd name="connsiteX2" fmla="*/ 219561 w 219560"/>
                    <a:gd name="connsiteY2" fmla="*/ 91135 h 91135"/>
                    <a:gd name="connsiteX3" fmla="*/ 0 w 219560"/>
                    <a:gd name="connsiteY3" fmla="*/ 91135 h 91135"/>
                  </a:gdLst>
                  <a:ahLst/>
                  <a:cxnLst>
                    <a:cxn ang="0">
                      <a:pos x="connsiteX0" y="connsiteY0"/>
                    </a:cxn>
                    <a:cxn ang="0">
                      <a:pos x="connsiteX1" y="connsiteY1"/>
                    </a:cxn>
                    <a:cxn ang="0">
                      <a:pos x="connsiteX2" y="connsiteY2"/>
                    </a:cxn>
                    <a:cxn ang="0">
                      <a:pos x="connsiteX3" y="connsiteY3"/>
                    </a:cxn>
                  </a:cxnLst>
                  <a:rect l="l" t="t" r="r" b="b"/>
                  <a:pathLst>
                    <a:path w="219560" h="91135">
                      <a:moveTo>
                        <a:pt x="0" y="0"/>
                      </a:moveTo>
                      <a:lnTo>
                        <a:pt x="219561" y="0"/>
                      </a:lnTo>
                      <a:lnTo>
                        <a:pt x="219561" y="91135"/>
                      </a:lnTo>
                      <a:lnTo>
                        <a:pt x="0" y="91135"/>
                      </a:lnTo>
                      <a:close/>
                    </a:path>
                  </a:pathLst>
                </a:custGeom>
                <a:solidFill>
                  <a:srgbClr val="EFF8FE"/>
                </a:solidFill>
                <a:ln w="9525" cap="flat">
                  <a:noFill/>
                  <a:prstDash val="solid"/>
                  <a:miter/>
                </a:ln>
              </p:spPr>
              <p:txBody>
                <a:bodyPr rtlCol="0" anchor="ctr"/>
                <a:lstStyle/>
                <a:p>
                  <a:endParaRPr lang="zh-CN" altLang="en-US"/>
                </a:p>
              </p:txBody>
            </p:sp>
            <p:sp>
              <p:nvSpPr>
                <p:cNvPr id="172" name="任意多边形: 形状 119">
                  <a:extLst>
                    <a:ext uri="{FF2B5EF4-FFF2-40B4-BE49-F238E27FC236}">
                      <a16:creationId xmlns:a16="http://schemas.microsoft.com/office/drawing/2014/main" id="{43F61C68-5135-C46C-C399-CB5DF74E6DB8}"/>
                    </a:ext>
                  </a:extLst>
                </p:cNvPr>
                <p:cNvSpPr/>
                <p:nvPr/>
              </p:nvSpPr>
              <p:spPr>
                <a:xfrm rot="-10800000">
                  <a:off x="7580789" y="2538258"/>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73" name="任意多边形: 形状 120">
                  <a:extLst>
                    <a:ext uri="{FF2B5EF4-FFF2-40B4-BE49-F238E27FC236}">
                      <a16:creationId xmlns:a16="http://schemas.microsoft.com/office/drawing/2014/main" id="{A732C2BD-0E5C-A556-C604-DF61A7E64D38}"/>
                    </a:ext>
                  </a:extLst>
                </p:cNvPr>
                <p:cNvSpPr/>
                <p:nvPr/>
              </p:nvSpPr>
              <p:spPr>
                <a:xfrm rot="-10800000">
                  <a:off x="6841464" y="2538258"/>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74" name="任意多边形: 形状 121">
                  <a:extLst>
                    <a:ext uri="{FF2B5EF4-FFF2-40B4-BE49-F238E27FC236}">
                      <a16:creationId xmlns:a16="http://schemas.microsoft.com/office/drawing/2014/main" id="{82C167A2-1781-B941-86A8-C44F73AF1594}"/>
                    </a:ext>
                  </a:extLst>
                </p:cNvPr>
                <p:cNvSpPr/>
                <p:nvPr/>
              </p:nvSpPr>
              <p:spPr>
                <a:xfrm rot="-10800000">
                  <a:off x="7211131" y="2704149"/>
                  <a:ext cx="219560" cy="91125"/>
                </a:xfrm>
                <a:custGeom>
                  <a:avLst/>
                  <a:gdLst>
                    <a:gd name="connsiteX0" fmla="*/ 0 w 219560"/>
                    <a:gd name="connsiteY0" fmla="*/ 0 h 91125"/>
                    <a:gd name="connsiteX1" fmla="*/ 219561 w 219560"/>
                    <a:gd name="connsiteY1" fmla="*/ 0 h 91125"/>
                    <a:gd name="connsiteX2" fmla="*/ 219561 w 219560"/>
                    <a:gd name="connsiteY2" fmla="*/ 91125 h 91125"/>
                    <a:gd name="connsiteX3" fmla="*/ 0 w 219560"/>
                    <a:gd name="connsiteY3" fmla="*/ 91125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5"/>
                      </a:lnTo>
                      <a:lnTo>
                        <a:pt x="0" y="91125"/>
                      </a:lnTo>
                      <a:close/>
                    </a:path>
                  </a:pathLst>
                </a:custGeom>
                <a:solidFill>
                  <a:srgbClr val="EFF8FE"/>
                </a:solidFill>
                <a:ln w="9525" cap="flat">
                  <a:noFill/>
                  <a:prstDash val="solid"/>
                  <a:miter/>
                </a:ln>
              </p:spPr>
              <p:txBody>
                <a:bodyPr rtlCol="0" anchor="ctr"/>
                <a:lstStyle/>
                <a:p>
                  <a:endParaRPr lang="zh-CN" altLang="en-US"/>
                </a:p>
              </p:txBody>
            </p:sp>
            <p:sp>
              <p:nvSpPr>
                <p:cNvPr id="175" name="任意多边形: 形状 122">
                  <a:extLst>
                    <a:ext uri="{FF2B5EF4-FFF2-40B4-BE49-F238E27FC236}">
                      <a16:creationId xmlns:a16="http://schemas.microsoft.com/office/drawing/2014/main" id="{73320A1E-4750-D63F-44FD-256C8893FE24}"/>
                    </a:ext>
                  </a:extLst>
                </p:cNvPr>
                <p:cNvSpPr/>
                <p:nvPr/>
              </p:nvSpPr>
              <p:spPr>
                <a:xfrm rot="-10800000">
                  <a:off x="7580789" y="2870046"/>
                  <a:ext cx="219560" cy="91125"/>
                </a:xfrm>
                <a:custGeom>
                  <a:avLst/>
                  <a:gdLst>
                    <a:gd name="connsiteX0" fmla="*/ 0 w 219560"/>
                    <a:gd name="connsiteY0" fmla="*/ 0 h 91125"/>
                    <a:gd name="connsiteX1" fmla="*/ 219561 w 219560"/>
                    <a:gd name="connsiteY1" fmla="*/ 0 h 91125"/>
                    <a:gd name="connsiteX2" fmla="*/ 219561 w 219560"/>
                    <a:gd name="connsiteY2" fmla="*/ 91125 h 91125"/>
                    <a:gd name="connsiteX3" fmla="*/ 0 w 219560"/>
                    <a:gd name="connsiteY3" fmla="*/ 91125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5"/>
                      </a:lnTo>
                      <a:lnTo>
                        <a:pt x="0" y="91125"/>
                      </a:lnTo>
                      <a:close/>
                    </a:path>
                  </a:pathLst>
                </a:custGeom>
                <a:solidFill>
                  <a:srgbClr val="EFF8FE"/>
                </a:solidFill>
                <a:ln w="9525" cap="flat">
                  <a:noFill/>
                  <a:prstDash val="solid"/>
                  <a:miter/>
                </a:ln>
              </p:spPr>
              <p:txBody>
                <a:bodyPr rtlCol="0" anchor="ctr"/>
                <a:lstStyle/>
                <a:p>
                  <a:endParaRPr lang="zh-CN" altLang="en-US"/>
                </a:p>
              </p:txBody>
            </p:sp>
            <p:sp>
              <p:nvSpPr>
                <p:cNvPr id="176" name="任意多边形: 形状 123">
                  <a:extLst>
                    <a:ext uri="{FF2B5EF4-FFF2-40B4-BE49-F238E27FC236}">
                      <a16:creationId xmlns:a16="http://schemas.microsoft.com/office/drawing/2014/main" id="{94E5E8FE-0A84-BF49-9623-9AC2CE5C31D2}"/>
                    </a:ext>
                  </a:extLst>
                </p:cNvPr>
                <p:cNvSpPr/>
                <p:nvPr/>
              </p:nvSpPr>
              <p:spPr>
                <a:xfrm rot="-10800000">
                  <a:off x="7211131" y="3035943"/>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77" name="任意多边形: 形状 124">
                  <a:extLst>
                    <a:ext uri="{FF2B5EF4-FFF2-40B4-BE49-F238E27FC236}">
                      <a16:creationId xmlns:a16="http://schemas.microsoft.com/office/drawing/2014/main" id="{9BD294B9-3AC4-E3F2-166F-9AA4AA4B097E}"/>
                    </a:ext>
                  </a:extLst>
                </p:cNvPr>
                <p:cNvSpPr/>
                <p:nvPr/>
              </p:nvSpPr>
              <p:spPr>
                <a:xfrm rot="-10800000">
                  <a:off x="7580789" y="3201843"/>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78" name="任意多边形: 形状 125">
                  <a:extLst>
                    <a:ext uri="{FF2B5EF4-FFF2-40B4-BE49-F238E27FC236}">
                      <a16:creationId xmlns:a16="http://schemas.microsoft.com/office/drawing/2014/main" id="{38AEA62A-3F40-EED5-C35A-606A3B199BBC}"/>
                    </a:ext>
                  </a:extLst>
                </p:cNvPr>
                <p:cNvSpPr/>
                <p:nvPr/>
              </p:nvSpPr>
              <p:spPr>
                <a:xfrm rot="-10800000">
                  <a:off x="6841464" y="3201843"/>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79" name="任意多边形: 形状 126">
                  <a:extLst>
                    <a:ext uri="{FF2B5EF4-FFF2-40B4-BE49-F238E27FC236}">
                      <a16:creationId xmlns:a16="http://schemas.microsoft.com/office/drawing/2014/main" id="{18ECD411-1F00-99D4-9057-5E7382FE61F0}"/>
                    </a:ext>
                  </a:extLst>
                </p:cNvPr>
                <p:cNvSpPr/>
                <p:nvPr/>
              </p:nvSpPr>
              <p:spPr>
                <a:xfrm rot="-10800000">
                  <a:off x="7580789" y="3508448"/>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0" name="任意多边形: 形状 127">
                  <a:extLst>
                    <a:ext uri="{FF2B5EF4-FFF2-40B4-BE49-F238E27FC236}">
                      <a16:creationId xmlns:a16="http://schemas.microsoft.com/office/drawing/2014/main" id="{98AAB8E1-0ECC-5668-AF27-6E14ED360004}"/>
                    </a:ext>
                  </a:extLst>
                </p:cNvPr>
                <p:cNvSpPr/>
                <p:nvPr/>
              </p:nvSpPr>
              <p:spPr>
                <a:xfrm rot="-10800000">
                  <a:off x="7211131" y="3508448"/>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1" name="任意多边形: 形状 128">
                  <a:extLst>
                    <a:ext uri="{FF2B5EF4-FFF2-40B4-BE49-F238E27FC236}">
                      <a16:creationId xmlns:a16="http://schemas.microsoft.com/office/drawing/2014/main" id="{0FC348C8-7D56-B28E-8407-DA89E0FC82D3}"/>
                    </a:ext>
                  </a:extLst>
                </p:cNvPr>
                <p:cNvSpPr/>
                <p:nvPr/>
              </p:nvSpPr>
              <p:spPr>
                <a:xfrm rot="-10800000">
                  <a:off x="7580789" y="3840242"/>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2" name="任意多边形: 形状 129">
                  <a:extLst>
                    <a:ext uri="{FF2B5EF4-FFF2-40B4-BE49-F238E27FC236}">
                      <a16:creationId xmlns:a16="http://schemas.microsoft.com/office/drawing/2014/main" id="{1A07A0AA-BAA0-CB62-13C8-1B3C46313D07}"/>
                    </a:ext>
                  </a:extLst>
                </p:cNvPr>
                <p:cNvSpPr/>
                <p:nvPr/>
              </p:nvSpPr>
              <p:spPr>
                <a:xfrm rot="-10800000">
                  <a:off x="7211131" y="3840242"/>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3" name="任意多边形: 形状 130">
                  <a:extLst>
                    <a:ext uri="{FF2B5EF4-FFF2-40B4-BE49-F238E27FC236}">
                      <a16:creationId xmlns:a16="http://schemas.microsoft.com/office/drawing/2014/main" id="{2BAD124C-9AD3-A786-9333-54E65C18DAB1}"/>
                    </a:ext>
                  </a:extLst>
                </p:cNvPr>
                <p:cNvSpPr/>
                <p:nvPr/>
              </p:nvSpPr>
              <p:spPr>
                <a:xfrm rot="-10800000">
                  <a:off x="6841464" y="3840242"/>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4" name="任意多边形: 形状 131">
                  <a:extLst>
                    <a:ext uri="{FF2B5EF4-FFF2-40B4-BE49-F238E27FC236}">
                      <a16:creationId xmlns:a16="http://schemas.microsoft.com/office/drawing/2014/main" id="{AEEAF0EF-FCD2-621B-1F1B-BE2A41192A97}"/>
                    </a:ext>
                  </a:extLst>
                </p:cNvPr>
                <p:cNvSpPr/>
                <p:nvPr/>
              </p:nvSpPr>
              <p:spPr>
                <a:xfrm rot="-10800000">
                  <a:off x="7580789" y="4172030"/>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5" name="任意多边形: 形状 132">
                  <a:extLst>
                    <a:ext uri="{FF2B5EF4-FFF2-40B4-BE49-F238E27FC236}">
                      <a16:creationId xmlns:a16="http://schemas.microsoft.com/office/drawing/2014/main" id="{425F619B-8FF1-5FC1-FDC1-8BFB7BDD3B7F}"/>
                    </a:ext>
                  </a:extLst>
                </p:cNvPr>
                <p:cNvSpPr/>
                <p:nvPr/>
              </p:nvSpPr>
              <p:spPr>
                <a:xfrm rot="-10800000">
                  <a:off x="6841464" y="4172030"/>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6" name="任意多边形: 形状 133">
                  <a:extLst>
                    <a:ext uri="{FF2B5EF4-FFF2-40B4-BE49-F238E27FC236}">
                      <a16:creationId xmlns:a16="http://schemas.microsoft.com/office/drawing/2014/main" id="{33A27D21-7666-9BFA-E479-446FD1A41B02}"/>
                    </a:ext>
                  </a:extLst>
                </p:cNvPr>
                <p:cNvSpPr/>
                <p:nvPr/>
              </p:nvSpPr>
              <p:spPr>
                <a:xfrm rot="-10800000">
                  <a:off x="7211131" y="4337932"/>
                  <a:ext cx="219560" cy="91125"/>
                </a:xfrm>
                <a:custGeom>
                  <a:avLst/>
                  <a:gdLst>
                    <a:gd name="connsiteX0" fmla="*/ 0 w 219560"/>
                    <a:gd name="connsiteY0" fmla="*/ 0 h 91125"/>
                    <a:gd name="connsiteX1" fmla="*/ 219561 w 219560"/>
                    <a:gd name="connsiteY1" fmla="*/ 0 h 91125"/>
                    <a:gd name="connsiteX2" fmla="*/ 219561 w 219560"/>
                    <a:gd name="connsiteY2" fmla="*/ 91125 h 91125"/>
                    <a:gd name="connsiteX3" fmla="*/ 0 w 219560"/>
                    <a:gd name="connsiteY3" fmla="*/ 91125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5"/>
                      </a:lnTo>
                      <a:lnTo>
                        <a:pt x="0" y="91125"/>
                      </a:lnTo>
                      <a:close/>
                    </a:path>
                  </a:pathLst>
                </a:custGeom>
                <a:solidFill>
                  <a:srgbClr val="EFF8FE"/>
                </a:solidFill>
                <a:ln w="9525" cap="flat">
                  <a:noFill/>
                  <a:prstDash val="solid"/>
                  <a:miter/>
                </a:ln>
              </p:spPr>
              <p:txBody>
                <a:bodyPr rtlCol="0" anchor="ctr"/>
                <a:lstStyle/>
                <a:p>
                  <a:endParaRPr lang="zh-CN" altLang="en-US"/>
                </a:p>
              </p:txBody>
            </p:sp>
            <p:sp>
              <p:nvSpPr>
                <p:cNvPr id="187" name="任意多边形: 形状 134">
                  <a:extLst>
                    <a:ext uri="{FF2B5EF4-FFF2-40B4-BE49-F238E27FC236}">
                      <a16:creationId xmlns:a16="http://schemas.microsoft.com/office/drawing/2014/main" id="{C497D43B-6811-9358-1F44-79D2E501B91E}"/>
                    </a:ext>
                  </a:extLst>
                </p:cNvPr>
                <p:cNvSpPr/>
                <p:nvPr/>
              </p:nvSpPr>
              <p:spPr>
                <a:xfrm rot="-10800000">
                  <a:off x="6841464" y="4337932"/>
                  <a:ext cx="219560" cy="91125"/>
                </a:xfrm>
                <a:custGeom>
                  <a:avLst/>
                  <a:gdLst>
                    <a:gd name="connsiteX0" fmla="*/ 0 w 219560"/>
                    <a:gd name="connsiteY0" fmla="*/ 0 h 91125"/>
                    <a:gd name="connsiteX1" fmla="*/ 219561 w 219560"/>
                    <a:gd name="connsiteY1" fmla="*/ 0 h 91125"/>
                    <a:gd name="connsiteX2" fmla="*/ 219561 w 219560"/>
                    <a:gd name="connsiteY2" fmla="*/ 91125 h 91125"/>
                    <a:gd name="connsiteX3" fmla="*/ 0 w 219560"/>
                    <a:gd name="connsiteY3" fmla="*/ 91125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5"/>
                      </a:lnTo>
                      <a:lnTo>
                        <a:pt x="0" y="91125"/>
                      </a:lnTo>
                      <a:close/>
                    </a:path>
                  </a:pathLst>
                </a:custGeom>
                <a:solidFill>
                  <a:srgbClr val="EFF8FE"/>
                </a:solidFill>
                <a:ln w="9525" cap="flat">
                  <a:noFill/>
                  <a:prstDash val="solid"/>
                  <a:miter/>
                </a:ln>
              </p:spPr>
              <p:txBody>
                <a:bodyPr rtlCol="0" anchor="ctr"/>
                <a:lstStyle/>
                <a:p>
                  <a:endParaRPr lang="zh-CN" altLang="en-US"/>
                </a:p>
              </p:txBody>
            </p:sp>
            <p:sp>
              <p:nvSpPr>
                <p:cNvPr id="188" name="任意多边形: 形状 135">
                  <a:extLst>
                    <a:ext uri="{FF2B5EF4-FFF2-40B4-BE49-F238E27FC236}">
                      <a16:creationId xmlns:a16="http://schemas.microsoft.com/office/drawing/2014/main" id="{6EF6F196-7289-AA3A-0928-1F380E38CDED}"/>
                    </a:ext>
                  </a:extLst>
                </p:cNvPr>
                <p:cNvSpPr/>
                <p:nvPr/>
              </p:nvSpPr>
              <p:spPr>
                <a:xfrm rot="-10800000">
                  <a:off x="7580789" y="4503829"/>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89" name="任意多边形: 形状 136">
                  <a:extLst>
                    <a:ext uri="{FF2B5EF4-FFF2-40B4-BE49-F238E27FC236}">
                      <a16:creationId xmlns:a16="http://schemas.microsoft.com/office/drawing/2014/main" id="{0AC445C9-DA75-DC06-2FE1-7BAA1C54D43F}"/>
                    </a:ext>
                  </a:extLst>
                </p:cNvPr>
                <p:cNvSpPr/>
                <p:nvPr/>
              </p:nvSpPr>
              <p:spPr>
                <a:xfrm rot="-10800000">
                  <a:off x="7211131" y="4669725"/>
                  <a:ext cx="219560" cy="91125"/>
                </a:xfrm>
                <a:custGeom>
                  <a:avLst/>
                  <a:gdLst>
                    <a:gd name="connsiteX0" fmla="*/ 0 w 219560"/>
                    <a:gd name="connsiteY0" fmla="*/ 0 h 91125"/>
                    <a:gd name="connsiteX1" fmla="*/ 219561 w 219560"/>
                    <a:gd name="connsiteY1" fmla="*/ 0 h 91125"/>
                    <a:gd name="connsiteX2" fmla="*/ 219561 w 219560"/>
                    <a:gd name="connsiteY2" fmla="*/ 91126 h 91125"/>
                    <a:gd name="connsiteX3" fmla="*/ 0 w 219560"/>
                    <a:gd name="connsiteY3" fmla="*/ 91126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6"/>
                      </a:lnTo>
                      <a:lnTo>
                        <a:pt x="0" y="91126"/>
                      </a:lnTo>
                      <a:close/>
                    </a:path>
                  </a:pathLst>
                </a:custGeom>
                <a:solidFill>
                  <a:srgbClr val="EFF8FE"/>
                </a:solidFill>
                <a:ln w="9525" cap="flat">
                  <a:noFill/>
                  <a:prstDash val="solid"/>
                  <a:miter/>
                </a:ln>
              </p:spPr>
              <p:txBody>
                <a:bodyPr rtlCol="0" anchor="ctr"/>
                <a:lstStyle/>
                <a:p>
                  <a:endParaRPr lang="zh-CN" altLang="en-US"/>
                </a:p>
              </p:txBody>
            </p:sp>
            <p:sp>
              <p:nvSpPr>
                <p:cNvPr id="190" name="任意多边形: 形状 137">
                  <a:extLst>
                    <a:ext uri="{FF2B5EF4-FFF2-40B4-BE49-F238E27FC236}">
                      <a16:creationId xmlns:a16="http://schemas.microsoft.com/office/drawing/2014/main" id="{B309A3CD-B238-EF00-F66D-35ED874B3072}"/>
                    </a:ext>
                  </a:extLst>
                </p:cNvPr>
                <p:cNvSpPr/>
                <p:nvPr/>
              </p:nvSpPr>
              <p:spPr>
                <a:xfrm rot="-10800000">
                  <a:off x="7580789" y="4835622"/>
                  <a:ext cx="219560" cy="91125"/>
                </a:xfrm>
                <a:custGeom>
                  <a:avLst/>
                  <a:gdLst>
                    <a:gd name="connsiteX0" fmla="*/ 0 w 219560"/>
                    <a:gd name="connsiteY0" fmla="*/ 0 h 91125"/>
                    <a:gd name="connsiteX1" fmla="*/ 219561 w 219560"/>
                    <a:gd name="connsiteY1" fmla="*/ 0 h 91125"/>
                    <a:gd name="connsiteX2" fmla="*/ 219561 w 219560"/>
                    <a:gd name="connsiteY2" fmla="*/ 91125 h 91125"/>
                    <a:gd name="connsiteX3" fmla="*/ 0 w 219560"/>
                    <a:gd name="connsiteY3" fmla="*/ 91125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5"/>
                      </a:lnTo>
                      <a:lnTo>
                        <a:pt x="0" y="91125"/>
                      </a:lnTo>
                      <a:close/>
                    </a:path>
                  </a:pathLst>
                </a:custGeom>
                <a:solidFill>
                  <a:srgbClr val="EFF8FE"/>
                </a:solidFill>
                <a:ln w="9525" cap="flat">
                  <a:noFill/>
                  <a:prstDash val="solid"/>
                  <a:miter/>
                </a:ln>
              </p:spPr>
              <p:txBody>
                <a:bodyPr rtlCol="0" anchor="ctr"/>
                <a:lstStyle/>
                <a:p>
                  <a:endParaRPr lang="zh-CN" altLang="en-US"/>
                </a:p>
              </p:txBody>
            </p:sp>
            <p:sp>
              <p:nvSpPr>
                <p:cNvPr id="191" name="任意多边形: 形状 138">
                  <a:extLst>
                    <a:ext uri="{FF2B5EF4-FFF2-40B4-BE49-F238E27FC236}">
                      <a16:creationId xmlns:a16="http://schemas.microsoft.com/office/drawing/2014/main" id="{94B0A8C1-CF32-461A-D07B-0030E0BF8FB9}"/>
                    </a:ext>
                  </a:extLst>
                </p:cNvPr>
                <p:cNvSpPr/>
                <p:nvPr/>
              </p:nvSpPr>
              <p:spPr>
                <a:xfrm rot="-10800000">
                  <a:off x="6841464" y="4835622"/>
                  <a:ext cx="219560" cy="91125"/>
                </a:xfrm>
                <a:custGeom>
                  <a:avLst/>
                  <a:gdLst>
                    <a:gd name="connsiteX0" fmla="*/ 0 w 219560"/>
                    <a:gd name="connsiteY0" fmla="*/ 0 h 91125"/>
                    <a:gd name="connsiteX1" fmla="*/ 219561 w 219560"/>
                    <a:gd name="connsiteY1" fmla="*/ 0 h 91125"/>
                    <a:gd name="connsiteX2" fmla="*/ 219561 w 219560"/>
                    <a:gd name="connsiteY2" fmla="*/ 91125 h 91125"/>
                    <a:gd name="connsiteX3" fmla="*/ 0 w 219560"/>
                    <a:gd name="connsiteY3" fmla="*/ 91125 h 91125"/>
                  </a:gdLst>
                  <a:ahLst/>
                  <a:cxnLst>
                    <a:cxn ang="0">
                      <a:pos x="connsiteX0" y="connsiteY0"/>
                    </a:cxn>
                    <a:cxn ang="0">
                      <a:pos x="connsiteX1" y="connsiteY1"/>
                    </a:cxn>
                    <a:cxn ang="0">
                      <a:pos x="connsiteX2" y="connsiteY2"/>
                    </a:cxn>
                    <a:cxn ang="0">
                      <a:pos x="connsiteX3" y="connsiteY3"/>
                    </a:cxn>
                  </a:cxnLst>
                  <a:rect l="l" t="t" r="r" b="b"/>
                  <a:pathLst>
                    <a:path w="219560" h="91125">
                      <a:moveTo>
                        <a:pt x="0" y="0"/>
                      </a:moveTo>
                      <a:lnTo>
                        <a:pt x="219561" y="0"/>
                      </a:lnTo>
                      <a:lnTo>
                        <a:pt x="219561" y="91125"/>
                      </a:lnTo>
                      <a:lnTo>
                        <a:pt x="0" y="91125"/>
                      </a:lnTo>
                      <a:close/>
                    </a:path>
                  </a:pathLst>
                </a:custGeom>
                <a:solidFill>
                  <a:srgbClr val="EFF8FE"/>
                </a:solidFill>
                <a:ln w="9525" cap="flat">
                  <a:noFill/>
                  <a:prstDash val="solid"/>
                  <a:miter/>
                </a:ln>
              </p:spPr>
              <p:txBody>
                <a:bodyPr rtlCol="0" anchor="ctr"/>
                <a:lstStyle/>
                <a:p>
                  <a:endParaRPr lang="zh-CN" altLang="en-US"/>
                </a:p>
              </p:txBody>
            </p:sp>
          </p:grpSp>
          <p:grpSp>
            <p:nvGrpSpPr>
              <p:cNvPr id="63" name="图形 2">
                <a:extLst>
                  <a:ext uri="{FF2B5EF4-FFF2-40B4-BE49-F238E27FC236}">
                    <a16:creationId xmlns:a16="http://schemas.microsoft.com/office/drawing/2014/main" id="{32BDE542-22CE-470D-C926-B3C47C79B063}"/>
                  </a:ext>
                </a:extLst>
              </p:cNvPr>
              <p:cNvGrpSpPr/>
              <p:nvPr/>
            </p:nvGrpSpPr>
            <p:grpSpPr>
              <a:xfrm>
                <a:off x="8864486" y="1965797"/>
                <a:ext cx="1377886" cy="3165195"/>
                <a:chOff x="8864486" y="1965797"/>
                <a:chExt cx="1377886" cy="3165195"/>
              </a:xfrm>
            </p:grpSpPr>
            <p:sp>
              <p:nvSpPr>
                <p:cNvPr id="138" name="任意多边形: 形状 85">
                  <a:extLst>
                    <a:ext uri="{FF2B5EF4-FFF2-40B4-BE49-F238E27FC236}">
                      <a16:creationId xmlns:a16="http://schemas.microsoft.com/office/drawing/2014/main" id="{1D4C7DA2-EBCA-8FEB-9506-BC0476949B65}"/>
                    </a:ext>
                  </a:extLst>
                </p:cNvPr>
                <p:cNvSpPr/>
                <p:nvPr/>
              </p:nvSpPr>
              <p:spPr>
                <a:xfrm rot="-10800000">
                  <a:off x="8864486" y="1965797"/>
                  <a:ext cx="1377886" cy="3165195"/>
                </a:xfrm>
                <a:custGeom>
                  <a:avLst/>
                  <a:gdLst>
                    <a:gd name="connsiteX0" fmla="*/ 0 w 1377886"/>
                    <a:gd name="connsiteY0" fmla="*/ 0 h 3165195"/>
                    <a:gd name="connsiteX1" fmla="*/ 1377886 w 1377886"/>
                    <a:gd name="connsiteY1" fmla="*/ 0 h 3165195"/>
                    <a:gd name="connsiteX2" fmla="*/ 1377886 w 1377886"/>
                    <a:gd name="connsiteY2" fmla="*/ 3165196 h 3165195"/>
                    <a:gd name="connsiteX3" fmla="*/ 0 w 1377886"/>
                    <a:gd name="connsiteY3" fmla="*/ 3165196 h 3165195"/>
                  </a:gdLst>
                  <a:ahLst/>
                  <a:cxnLst>
                    <a:cxn ang="0">
                      <a:pos x="connsiteX0" y="connsiteY0"/>
                    </a:cxn>
                    <a:cxn ang="0">
                      <a:pos x="connsiteX1" y="connsiteY1"/>
                    </a:cxn>
                    <a:cxn ang="0">
                      <a:pos x="connsiteX2" y="connsiteY2"/>
                    </a:cxn>
                    <a:cxn ang="0">
                      <a:pos x="connsiteX3" y="connsiteY3"/>
                    </a:cxn>
                  </a:cxnLst>
                  <a:rect l="l" t="t" r="r" b="b"/>
                  <a:pathLst>
                    <a:path w="1377886" h="3165195">
                      <a:moveTo>
                        <a:pt x="0" y="0"/>
                      </a:moveTo>
                      <a:lnTo>
                        <a:pt x="1377886" y="0"/>
                      </a:lnTo>
                      <a:lnTo>
                        <a:pt x="1377886" y="3165196"/>
                      </a:lnTo>
                      <a:lnTo>
                        <a:pt x="0" y="3165196"/>
                      </a:lnTo>
                      <a:close/>
                    </a:path>
                  </a:pathLst>
                </a:custGeom>
                <a:solidFill>
                  <a:srgbClr val="DCEFFF"/>
                </a:solidFill>
                <a:ln w="9525" cap="flat">
                  <a:noFill/>
                  <a:prstDash val="solid"/>
                  <a:miter/>
                </a:ln>
              </p:spPr>
              <p:txBody>
                <a:bodyPr rtlCol="0" anchor="ctr"/>
                <a:lstStyle/>
                <a:p>
                  <a:endParaRPr lang="zh-CN" altLang="en-US"/>
                </a:p>
              </p:txBody>
            </p:sp>
            <p:sp>
              <p:nvSpPr>
                <p:cNvPr id="139" name="任意多边形: 形状 86">
                  <a:extLst>
                    <a:ext uri="{FF2B5EF4-FFF2-40B4-BE49-F238E27FC236}">
                      <a16:creationId xmlns:a16="http://schemas.microsoft.com/office/drawing/2014/main" id="{C6265BC6-D689-57B2-4C9F-92D4920C1E76}"/>
                    </a:ext>
                  </a:extLst>
                </p:cNvPr>
                <p:cNvSpPr/>
                <p:nvPr/>
              </p:nvSpPr>
              <p:spPr>
                <a:xfrm rot="-10800000">
                  <a:off x="8864486" y="1965797"/>
                  <a:ext cx="142389" cy="3165195"/>
                </a:xfrm>
                <a:custGeom>
                  <a:avLst/>
                  <a:gdLst>
                    <a:gd name="connsiteX0" fmla="*/ 0 w 142389"/>
                    <a:gd name="connsiteY0" fmla="*/ 0 h 3165195"/>
                    <a:gd name="connsiteX1" fmla="*/ 142389 w 142389"/>
                    <a:gd name="connsiteY1" fmla="*/ 0 h 3165195"/>
                    <a:gd name="connsiteX2" fmla="*/ 142389 w 142389"/>
                    <a:gd name="connsiteY2" fmla="*/ 3165196 h 3165195"/>
                    <a:gd name="connsiteX3" fmla="*/ 0 w 142389"/>
                    <a:gd name="connsiteY3" fmla="*/ 3165196 h 3165195"/>
                  </a:gdLst>
                  <a:ahLst/>
                  <a:cxnLst>
                    <a:cxn ang="0">
                      <a:pos x="connsiteX0" y="connsiteY0"/>
                    </a:cxn>
                    <a:cxn ang="0">
                      <a:pos x="connsiteX1" y="connsiteY1"/>
                    </a:cxn>
                    <a:cxn ang="0">
                      <a:pos x="connsiteX2" y="connsiteY2"/>
                    </a:cxn>
                    <a:cxn ang="0">
                      <a:pos x="connsiteX3" y="connsiteY3"/>
                    </a:cxn>
                  </a:cxnLst>
                  <a:rect l="l" t="t" r="r" b="b"/>
                  <a:pathLst>
                    <a:path w="142389" h="3165195">
                      <a:moveTo>
                        <a:pt x="0" y="0"/>
                      </a:moveTo>
                      <a:lnTo>
                        <a:pt x="142389" y="0"/>
                      </a:lnTo>
                      <a:lnTo>
                        <a:pt x="142389" y="3165196"/>
                      </a:lnTo>
                      <a:lnTo>
                        <a:pt x="0" y="3165196"/>
                      </a:lnTo>
                      <a:close/>
                    </a:path>
                  </a:pathLst>
                </a:custGeom>
                <a:solidFill>
                  <a:srgbClr val="A7D5FF"/>
                </a:solidFill>
                <a:ln w="9525" cap="flat">
                  <a:noFill/>
                  <a:prstDash val="solid"/>
                  <a:miter/>
                </a:ln>
              </p:spPr>
              <p:txBody>
                <a:bodyPr rtlCol="0" anchor="ctr"/>
                <a:lstStyle/>
                <a:p>
                  <a:endParaRPr lang="zh-CN" altLang="en-US"/>
                </a:p>
              </p:txBody>
            </p:sp>
            <p:sp>
              <p:nvSpPr>
                <p:cNvPr id="140" name="任意多边形: 形状 87">
                  <a:extLst>
                    <a:ext uri="{FF2B5EF4-FFF2-40B4-BE49-F238E27FC236}">
                      <a16:creationId xmlns:a16="http://schemas.microsoft.com/office/drawing/2014/main" id="{EFB040B9-89EF-08A9-B777-09113132F64E}"/>
                    </a:ext>
                  </a:extLst>
                </p:cNvPr>
                <p:cNvSpPr/>
                <p:nvPr/>
              </p:nvSpPr>
              <p:spPr>
                <a:xfrm rot="-10800000">
                  <a:off x="9882039" y="2117390"/>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1" name="任意多边形: 形状 88">
                  <a:extLst>
                    <a:ext uri="{FF2B5EF4-FFF2-40B4-BE49-F238E27FC236}">
                      <a16:creationId xmlns:a16="http://schemas.microsoft.com/office/drawing/2014/main" id="{4CC35504-C870-8DDC-10F8-ED9A5DF6345D}"/>
                    </a:ext>
                  </a:extLst>
                </p:cNvPr>
                <p:cNvSpPr/>
                <p:nvPr/>
              </p:nvSpPr>
              <p:spPr>
                <a:xfrm rot="-10800000">
                  <a:off x="9519717" y="2117390"/>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2" name="任意多边形: 形状 89">
                  <a:extLst>
                    <a:ext uri="{FF2B5EF4-FFF2-40B4-BE49-F238E27FC236}">
                      <a16:creationId xmlns:a16="http://schemas.microsoft.com/office/drawing/2014/main" id="{22BA58BB-7E04-E1D6-BA0D-B564ECD4C1A1}"/>
                    </a:ext>
                  </a:extLst>
                </p:cNvPr>
                <p:cNvSpPr/>
                <p:nvPr/>
              </p:nvSpPr>
              <p:spPr>
                <a:xfrm rot="-10800000">
                  <a:off x="9882039" y="2424453"/>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3" name="任意多边形: 形状 90">
                  <a:extLst>
                    <a:ext uri="{FF2B5EF4-FFF2-40B4-BE49-F238E27FC236}">
                      <a16:creationId xmlns:a16="http://schemas.microsoft.com/office/drawing/2014/main" id="{85FC088C-EE32-9DE9-92D5-1C8B77131C7C}"/>
                    </a:ext>
                  </a:extLst>
                </p:cNvPr>
                <p:cNvSpPr/>
                <p:nvPr/>
              </p:nvSpPr>
              <p:spPr>
                <a:xfrm rot="-10800000">
                  <a:off x="9519717" y="2424453"/>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4" name="任意多边形: 形状 91">
                  <a:extLst>
                    <a:ext uri="{FF2B5EF4-FFF2-40B4-BE49-F238E27FC236}">
                      <a16:creationId xmlns:a16="http://schemas.microsoft.com/office/drawing/2014/main" id="{8F3D2331-62BA-138E-0837-A00B9591C0B3}"/>
                    </a:ext>
                  </a:extLst>
                </p:cNvPr>
                <p:cNvSpPr/>
                <p:nvPr/>
              </p:nvSpPr>
              <p:spPr>
                <a:xfrm rot="-10800000">
                  <a:off x="9157413" y="2424453"/>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5" name="任意多边形: 形状 92">
                  <a:extLst>
                    <a:ext uri="{FF2B5EF4-FFF2-40B4-BE49-F238E27FC236}">
                      <a16:creationId xmlns:a16="http://schemas.microsoft.com/office/drawing/2014/main" id="{E59E36E2-3E75-0605-3782-8252E9D94C72}"/>
                    </a:ext>
                  </a:extLst>
                </p:cNvPr>
                <p:cNvSpPr/>
                <p:nvPr/>
              </p:nvSpPr>
              <p:spPr>
                <a:xfrm rot="-10800000">
                  <a:off x="9882039" y="2731507"/>
                  <a:ext cx="215188" cy="84343"/>
                </a:xfrm>
                <a:custGeom>
                  <a:avLst/>
                  <a:gdLst>
                    <a:gd name="connsiteX0" fmla="*/ 0 w 215188"/>
                    <a:gd name="connsiteY0" fmla="*/ 0 h 84343"/>
                    <a:gd name="connsiteX1" fmla="*/ 215189 w 215188"/>
                    <a:gd name="connsiteY1" fmla="*/ 0 h 84343"/>
                    <a:gd name="connsiteX2" fmla="*/ 215189 w 215188"/>
                    <a:gd name="connsiteY2" fmla="*/ 84344 h 84343"/>
                    <a:gd name="connsiteX3" fmla="*/ 0 w 215188"/>
                    <a:gd name="connsiteY3" fmla="*/ 84344 h 84343"/>
                  </a:gdLst>
                  <a:ahLst/>
                  <a:cxnLst>
                    <a:cxn ang="0">
                      <a:pos x="connsiteX0" y="connsiteY0"/>
                    </a:cxn>
                    <a:cxn ang="0">
                      <a:pos x="connsiteX1" y="connsiteY1"/>
                    </a:cxn>
                    <a:cxn ang="0">
                      <a:pos x="connsiteX2" y="connsiteY2"/>
                    </a:cxn>
                    <a:cxn ang="0">
                      <a:pos x="connsiteX3" y="connsiteY3"/>
                    </a:cxn>
                  </a:cxnLst>
                  <a:rect l="l" t="t" r="r" b="b"/>
                  <a:pathLst>
                    <a:path w="215188" h="84343">
                      <a:moveTo>
                        <a:pt x="0" y="0"/>
                      </a:moveTo>
                      <a:lnTo>
                        <a:pt x="215189" y="0"/>
                      </a:lnTo>
                      <a:lnTo>
                        <a:pt x="215189" y="84344"/>
                      </a:lnTo>
                      <a:lnTo>
                        <a:pt x="0" y="84344"/>
                      </a:lnTo>
                      <a:close/>
                    </a:path>
                  </a:pathLst>
                </a:custGeom>
                <a:solidFill>
                  <a:srgbClr val="EFF8FE"/>
                </a:solidFill>
                <a:ln w="9525" cap="flat">
                  <a:noFill/>
                  <a:prstDash val="solid"/>
                  <a:miter/>
                </a:ln>
              </p:spPr>
              <p:txBody>
                <a:bodyPr rtlCol="0" anchor="ctr"/>
                <a:lstStyle/>
                <a:p>
                  <a:endParaRPr lang="zh-CN" altLang="en-US"/>
                </a:p>
              </p:txBody>
            </p:sp>
            <p:sp>
              <p:nvSpPr>
                <p:cNvPr id="146" name="任意多边形: 形状 93">
                  <a:extLst>
                    <a:ext uri="{FF2B5EF4-FFF2-40B4-BE49-F238E27FC236}">
                      <a16:creationId xmlns:a16="http://schemas.microsoft.com/office/drawing/2014/main" id="{BA70688B-1D0C-0E51-D98A-1F850E67BF02}"/>
                    </a:ext>
                  </a:extLst>
                </p:cNvPr>
                <p:cNvSpPr/>
                <p:nvPr/>
              </p:nvSpPr>
              <p:spPr>
                <a:xfrm rot="-10800000">
                  <a:off x="9157413" y="2731507"/>
                  <a:ext cx="215188" cy="84343"/>
                </a:xfrm>
                <a:custGeom>
                  <a:avLst/>
                  <a:gdLst>
                    <a:gd name="connsiteX0" fmla="*/ 0 w 215188"/>
                    <a:gd name="connsiteY0" fmla="*/ 0 h 84343"/>
                    <a:gd name="connsiteX1" fmla="*/ 215189 w 215188"/>
                    <a:gd name="connsiteY1" fmla="*/ 0 h 84343"/>
                    <a:gd name="connsiteX2" fmla="*/ 215189 w 215188"/>
                    <a:gd name="connsiteY2" fmla="*/ 84344 h 84343"/>
                    <a:gd name="connsiteX3" fmla="*/ 0 w 215188"/>
                    <a:gd name="connsiteY3" fmla="*/ 84344 h 84343"/>
                  </a:gdLst>
                  <a:ahLst/>
                  <a:cxnLst>
                    <a:cxn ang="0">
                      <a:pos x="connsiteX0" y="connsiteY0"/>
                    </a:cxn>
                    <a:cxn ang="0">
                      <a:pos x="connsiteX1" y="connsiteY1"/>
                    </a:cxn>
                    <a:cxn ang="0">
                      <a:pos x="connsiteX2" y="connsiteY2"/>
                    </a:cxn>
                    <a:cxn ang="0">
                      <a:pos x="connsiteX3" y="connsiteY3"/>
                    </a:cxn>
                  </a:cxnLst>
                  <a:rect l="l" t="t" r="r" b="b"/>
                  <a:pathLst>
                    <a:path w="215188" h="84343">
                      <a:moveTo>
                        <a:pt x="0" y="0"/>
                      </a:moveTo>
                      <a:lnTo>
                        <a:pt x="215189" y="0"/>
                      </a:lnTo>
                      <a:lnTo>
                        <a:pt x="215189" y="84344"/>
                      </a:lnTo>
                      <a:lnTo>
                        <a:pt x="0" y="84344"/>
                      </a:lnTo>
                      <a:close/>
                    </a:path>
                  </a:pathLst>
                </a:custGeom>
                <a:solidFill>
                  <a:srgbClr val="EFF8FE"/>
                </a:solidFill>
                <a:ln w="9525" cap="flat">
                  <a:noFill/>
                  <a:prstDash val="solid"/>
                  <a:miter/>
                </a:ln>
              </p:spPr>
              <p:txBody>
                <a:bodyPr rtlCol="0" anchor="ctr"/>
                <a:lstStyle/>
                <a:p>
                  <a:endParaRPr lang="zh-CN" altLang="en-US"/>
                </a:p>
              </p:txBody>
            </p:sp>
            <p:sp>
              <p:nvSpPr>
                <p:cNvPr id="147" name="任意多边形: 形状 94">
                  <a:extLst>
                    <a:ext uri="{FF2B5EF4-FFF2-40B4-BE49-F238E27FC236}">
                      <a16:creationId xmlns:a16="http://schemas.microsoft.com/office/drawing/2014/main" id="{72C36CFB-AF26-9395-DACD-59AC46103D3F}"/>
                    </a:ext>
                  </a:extLst>
                </p:cNvPr>
                <p:cNvSpPr/>
                <p:nvPr/>
              </p:nvSpPr>
              <p:spPr>
                <a:xfrm rot="-10800000">
                  <a:off x="9519717" y="2885038"/>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8" name="任意多边形: 形状 95">
                  <a:extLst>
                    <a:ext uri="{FF2B5EF4-FFF2-40B4-BE49-F238E27FC236}">
                      <a16:creationId xmlns:a16="http://schemas.microsoft.com/office/drawing/2014/main" id="{D021DE2B-9DCB-0A7C-188E-ABB47CB702F5}"/>
                    </a:ext>
                  </a:extLst>
                </p:cNvPr>
                <p:cNvSpPr/>
                <p:nvPr/>
              </p:nvSpPr>
              <p:spPr>
                <a:xfrm rot="-10800000">
                  <a:off x="9882039" y="3038570"/>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49" name="任意多边形: 形状 96">
                  <a:extLst>
                    <a:ext uri="{FF2B5EF4-FFF2-40B4-BE49-F238E27FC236}">
                      <a16:creationId xmlns:a16="http://schemas.microsoft.com/office/drawing/2014/main" id="{29483FA1-9511-63D2-5B7B-A9F77385E123}"/>
                    </a:ext>
                  </a:extLst>
                </p:cNvPr>
                <p:cNvSpPr/>
                <p:nvPr/>
              </p:nvSpPr>
              <p:spPr>
                <a:xfrm rot="-10800000">
                  <a:off x="9519717" y="3192102"/>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0" name="任意多边形: 形状 97">
                  <a:extLst>
                    <a:ext uri="{FF2B5EF4-FFF2-40B4-BE49-F238E27FC236}">
                      <a16:creationId xmlns:a16="http://schemas.microsoft.com/office/drawing/2014/main" id="{6AA3F8A3-8AE2-914A-4BB5-95E33DE78264}"/>
                    </a:ext>
                  </a:extLst>
                </p:cNvPr>
                <p:cNvSpPr/>
                <p:nvPr/>
              </p:nvSpPr>
              <p:spPr>
                <a:xfrm rot="-10800000">
                  <a:off x="9882039" y="3345633"/>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1" name="任意多边形: 形状 98">
                  <a:extLst>
                    <a:ext uri="{FF2B5EF4-FFF2-40B4-BE49-F238E27FC236}">
                      <a16:creationId xmlns:a16="http://schemas.microsoft.com/office/drawing/2014/main" id="{81B854B7-F881-ED52-78F9-D1C8ADB484CB}"/>
                    </a:ext>
                  </a:extLst>
                </p:cNvPr>
                <p:cNvSpPr/>
                <p:nvPr/>
              </p:nvSpPr>
              <p:spPr>
                <a:xfrm rot="-10800000">
                  <a:off x="9157413" y="3345633"/>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2" name="任意多边形: 形状 99">
                  <a:extLst>
                    <a:ext uri="{FF2B5EF4-FFF2-40B4-BE49-F238E27FC236}">
                      <a16:creationId xmlns:a16="http://schemas.microsoft.com/office/drawing/2014/main" id="{6951316B-B35D-56E9-3A6D-1DBC87D5D356}"/>
                    </a:ext>
                  </a:extLst>
                </p:cNvPr>
                <p:cNvSpPr/>
                <p:nvPr/>
              </p:nvSpPr>
              <p:spPr>
                <a:xfrm rot="-10800000">
                  <a:off x="9882039" y="3629384"/>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3" name="任意多边形: 形状 100">
                  <a:extLst>
                    <a:ext uri="{FF2B5EF4-FFF2-40B4-BE49-F238E27FC236}">
                      <a16:creationId xmlns:a16="http://schemas.microsoft.com/office/drawing/2014/main" id="{522016BC-407B-30D3-0165-7F3D06746B8D}"/>
                    </a:ext>
                  </a:extLst>
                </p:cNvPr>
                <p:cNvSpPr/>
                <p:nvPr/>
              </p:nvSpPr>
              <p:spPr>
                <a:xfrm rot="-10800000">
                  <a:off x="9519717" y="3629384"/>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4" name="任意多边形: 形状 101">
                  <a:extLst>
                    <a:ext uri="{FF2B5EF4-FFF2-40B4-BE49-F238E27FC236}">
                      <a16:creationId xmlns:a16="http://schemas.microsoft.com/office/drawing/2014/main" id="{0C1A8127-6289-1838-AD3F-865341777C48}"/>
                    </a:ext>
                  </a:extLst>
                </p:cNvPr>
                <p:cNvSpPr/>
                <p:nvPr/>
              </p:nvSpPr>
              <p:spPr>
                <a:xfrm rot="-10800000">
                  <a:off x="9882039" y="3936448"/>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5" name="任意多边形: 形状 102">
                  <a:extLst>
                    <a:ext uri="{FF2B5EF4-FFF2-40B4-BE49-F238E27FC236}">
                      <a16:creationId xmlns:a16="http://schemas.microsoft.com/office/drawing/2014/main" id="{38DDC55C-E2EB-34B9-6570-C20F5FD95822}"/>
                    </a:ext>
                  </a:extLst>
                </p:cNvPr>
                <p:cNvSpPr/>
                <p:nvPr/>
              </p:nvSpPr>
              <p:spPr>
                <a:xfrm rot="-10800000">
                  <a:off x="9519717" y="3936448"/>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6" name="任意多边形: 形状 103">
                  <a:extLst>
                    <a:ext uri="{FF2B5EF4-FFF2-40B4-BE49-F238E27FC236}">
                      <a16:creationId xmlns:a16="http://schemas.microsoft.com/office/drawing/2014/main" id="{D2315B55-8DBC-95CD-E363-4F2A6745814F}"/>
                    </a:ext>
                  </a:extLst>
                </p:cNvPr>
                <p:cNvSpPr/>
                <p:nvPr/>
              </p:nvSpPr>
              <p:spPr>
                <a:xfrm rot="-10800000">
                  <a:off x="9157413" y="3936448"/>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7" name="任意多边形: 形状 104">
                  <a:extLst>
                    <a:ext uri="{FF2B5EF4-FFF2-40B4-BE49-F238E27FC236}">
                      <a16:creationId xmlns:a16="http://schemas.microsoft.com/office/drawing/2014/main" id="{FBFF68AF-9846-789B-F1CA-3CA85E2E6FAB}"/>
                    </a:ext>
                  </a:extLst>
                </p:cNvPr>
                <p:cNvSpPr/>
                <p:nvPr/>
              </p:nvSpPr>
              <p:spPr>
                <a:xfrm rot="-10800000">
                  <a:off x="9882039" y="4243510"/>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8" name="任意多边形: 形状 105">
                  <a:extLst>
                    <a:ext uri="{FF2B5EF4-FFF2-40B4-BE49-F238E27FC236}">
                      <a16:creationId xmlns:a16="http://schemas.microsoft.com/office/drawing/2014/main" id="{3609070F-92A3-23A1-1F78-EDB9D12F0AA0}"/>
                    </a:ext>
                  </a:extLst>
                </p:cNvPr>
                <p:cNvSpPr/>
                <p:nvPr/>
              </p:nvSpPr>
              <p:spPr>
                <a:xfrm rot="-10800000">
                  <a:off x="9157413" y="4243510"/>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59" name="任意多边形: 形状 106">
                  <a:extLst>
                    <a:ext uri="{FF2B5EF4-FFF2-40B4-BE49-F238E27FC236}">
                      <a16:creationId xmlns:a16="http://schemas.microsoft.com/office/drawing/2014/main" id="{75A131C9-A22F-69C0-F3F9-BEF717F0214D}"/>
                    </a:ext>
                  </a:extLst>
                </p:cNvPr>
                <p:cNvSpPr/>
                <p:nvPr/>
              </p:nvSpPr>
              <p:spPr>
                <a:xfrm rot="-10800000">
                  <a:off x="9519717" y="4397046"/>
                  <a:ext cx="215198" cy="84334"/>
                </a:xfrm>
                <a:custGeom>
                  <a:avLst/>
                  <a:gdLst>
                    <a:gd name="connsiteX0" fmla="*/ 0 w 215198"/>
                    <a:gd name="connsiteY0" fmla="*/ 0 h 84334"/>
                    <a:gd name="connsiteX1" fmla="*/ 215199 w 215198"/>
                    <a:gd name="connsiteY1" fmla="*/ 0 h 84334"/>
                    <a:gd name="connsiteX2" fmla="*/ 215199 w 215198"/>
                    <a:gd name="connsiteY2" fmla="*/ 84335 h 84334"/>
                    <a:gd name="connsiteX3" fmla="*/ 0 w 215198"/>
                    <a:gd name="connsiteY3" fmla="*/ 84335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5"/>
                      </a:lnTo>
                      <a:lnTo>
                        <a:pt x="0" y="84335"/>
                      </a:lnTo>
                      <a:close/>
                    </a:path>
                  </a:pathLst>
                </a:custGeom>
                <a:solidFill>
                  <a:srgbClr val="EFF8FE"/>
                </a:solidFill>
                <a:ln w="9525" cap="flat">
                  <a:noFill/>
                  <a:prstDash val="solid"/>
                  <a:miter/>
                </a:ln>
              </p:spPr>
              <p:txBody>
                <a:bodyPr rtlCol="0" anchor="ctr"/>
                <a:lstStyle/>
                <a:p>
                  <a:endParaRPr lang="zh-CN" altLang="en-US"/>
                </a:p>
              </p:txBody>
            </p:sp>
            <p:sp>
              <p:nvSpPr>
                <p:cNvPr id="160" name="任意多边形: 形状 107">
                  <a:extLst>
                    <a:ext uri="{FF2B5EF4-FFF2-40B4-BE49-F238E27FC236}">
                      <a16:creationId xmlns:a16="http://schemas.microsoft.com/office/drawing/2014/main" id="{7065C685-DA26-FECC-4D48-32CB9CF9D72A}"/>
                    </a:ext>
                  </a:extLst>
                </p:cNvPr>
                <p:cNvSpPr/>
                <p:nvPr/>
              </p:nvSpPr>
              <p:spPr>
                <a:xfrm rot="-10800000">
                  <a:off x="9157413" y="4397046"/>
                  <a:ext cx="215188" cy="84334"/>
                </a:xfrm>
                <a:custGeom>
                  <a:avLst/>
                  <a:gdLst>
                    <a:gd name="connsiteX0" fmla="*/ 0 w 215188"/>
                    <a:gd name="connsiteY0" fmla="*/ 0 h 84334"/>
                    <a:gd name="connsiteX1" fmla="*/ 215189 w 215188"/>
                    <a:gd name="connsiteY1" fmla="*/ 0 h 84334"/>
                    <a:gd name="connsiteX2" fmla="*/ 215189 w 215188"/>
                    <a:gd name="connsiteY2" fmla="*/ 84335 h 84334"/>
                    <a:gd name="connsiteX3" fmla="*/ 0 w 215188"/>
                    <a:gd name="connsiteY3" fmla="*/ 84335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5"/>
                      </a:lnTo>
                      <a:lnTo>
                        <a:pt x="0" y="84335"/>
                      </a:lnTo>
                      <a:close/>
                    </a:path>
                  </a:pathLst>
                </a:custGeom>
                <a:solidFill>
                  <a:srgbClr val="EFF8FE"/>
                </a:solidFill>
                <a:ln w="9525" cap="flat">
                  <a:noFill/>
                  <a:prstDash val="solid"/>
                  <a:miter/>
                </a:ln>
              </p:spPr>
              <p:txBody>
                <a:bodyPr rtlCol="0" anchor="ctr"/>
                <a:lstStyle/>
                <a:p>
                  <a:endParaRPr lang="zh-CN" altLang="en-US"/>
                </a:p>
              </p:txBody>
            </p:sp>
            <p:sp>
              <p:nvSpPr>
                <p:cNvPr id="161" name="任意多边形: 形状 108">
                  <a:extLst>
                    <a:ext uri="{FF2B5EF4-FFF2-40B4-BE49-F238E27FC236}">
                      <a16:creationId xmlns:a16="http://schemas.microsoft.com/office/drawing/2014/main" id="{19445BD1-F152-CD8F-5C56-09BB30F16C31}"/>
                    </a:ext>
                  </a:extLst>
                </p:cNvPr>
                <p:cNvSpPr/>
                <p:nvPr/>
              </p:nvSpPr>
              <p:spPr>
                <a:xfrm rot="-10800000">
                  <a:off x="9882039" y="4550564"/>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62" name="任意多边形: 形状 109">
                  <a:extLst>
                    <a:ext uri="{FF2B5EF4-FFF2-40B4-BE49-F238E27FC236}">
                      <a16:creationId xmlns:a16="http://schemas.microsoft.com/office/drawing/2014/main" id="{5894C9D6-8923-1D73-E7F6-596848C448B9}"/>
                    </a:ext>
                  </a:extLst>
                </p:cNvPr>
                <p:cNvSpPr/>
                <p:nvPr/>
              </p:nvSpPr>
              <p:spPr>
                <a:xfrm rot="-10800000">
                  <a:off x="9519717" y="4704100"/>
                  <a:ext cx="215198" cy="84334"/>
                </a:xfrm>
                <a:custGeom>
                  <a:avLst/>
                  <a:gdLst>
                    <a:gd name="connsiteX0" fmla="*/ 0 w 215198"/>
                    <a:gd name="connsiteY0" fmla="*/ 0 h 84334"/>
                    <a:gd name="connsiteX1" fmla="*/ 215199 w 215198"/>
                    <a:gd name="connsiteY1" fmla="*/ 0 h 84334"/>
                    <a:gd name="connsiteX2" fmla="*/ 215199 w 215198"/>
                    <a:gd name="connsiteY2" fmla="*/ 84334 h 84334"/>
                    <a:gd name="connsiteX3" fmla="*/ 0 w 21519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98" h="84334">
                      <a:moveTo>
                        <a:pt x="0" y="0"/>
                      </a:moveTo>
                      <a:lnTo>
                        <a:pt x="215199" y="0"/>
                      </a:lnTo>
                      <a:lnTo>
                        <a:pt x="21519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63" name="任意多边形: 形状 110">
                  <a:extLst>
                    <a:ext uri="{FF2B5EF4-FFF2-40B4-BE49-F238E27FC236}">
                      <a16:creationId xmlns:a16="http://schemas.microsoft.com/office/drawing/2014/main" id="{123DAF0D-32CF-AF69-EABF-2EB6AAEF4BC4}"/>
                    </a:ext>
                  </a:extLst>
                </p:cNvPr>
                <p:cNvSpPr/>
                <p:nvPr/>
              </p:nvSpPr>
              <p:spPr>
                <a:xfrm rot="-10800000">
                  <a:off x="9882039" y="4857637"/>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sp>
              <p:nvSpPr>
                <p:cNvPr id="164" name="任意多边形: 形状 111">
                  <a:extLst>
                    <a:ext uri="{FF2B5EF4-FFF2-40B4-BE49-F238E27FC236}">
                      <a16:creationId xmlns:a16="http://schemas.microsoft.com/office/drawing/2014/main" id="{DD94369D-1059-DBE8-020A-13B58A0DBF4F}"/>
                    </a:ext>
                  </a:extLst>
                </p:cNvPr>
                <p:cNvSpPr/>
                <p:nvPr/>
              </p:nvSpPr>
              <p:spPr>
                <a:xfrm rot="-10800000">
                  <a:off x="9157413" y="4857637"/>
                  <a:ext cx="215188" cy="84334"/>
                </a:xfrm>
                <a:custGeom>
                  <a:avLst/>
                  <a:gdLst>
                    <a:gd name="connsiteX0" fmla="*/ 0 w 215188"/>
                    <a:gd name="connsiteY0" fmla="*/ 0 h 84334"/>
                    <a:gd name="connsiteX1" fmla="*/ 215189 w 215188"/>
                    <a:gd name="connsiteY1" fmla="*/ 0 h 84334"/>
                    <a:gd name="connsiteX2" fmla="*/ 215189 w 215188"/>
                    <a:gd name="connsiteY2" fmla="*/ 84334 h 84334"/>
                    <a:gd name="connsiteX3" fmla="*/ 0 w 215188"/>
                    <a:gd name="connsiteY3" fmla="*/ 84334 h 84334"/>
                  </a:gdLst>
                  <a:ahLst/>
                  <a:cxnLst>
                    <a:cxn ang="0">
                      <a:pos x="connsiteX0" y="connsiteY0"/>
                    </a:cxn>
                    <a:cxn ang="0">
                      <a:pos x="connsiteX1" y="connsiteY1"/>
                    </a:cxn>
                    <a:cxn ang="0">
                      <a:pos x="connsiteX2" y="connsiteY2"/>
                    </a:cxn>
                    <a:cxn ang="0">
                      <a:pos x="connsiteX3" y="connsiteY3"/>
                    </a:cxn>
                  </a:cxnLst>
                  <a:rect l="l" t="t" r="r" b="b"/>
                  <a:pathLst>
                    <a:path w="215188" h="84334">
                      <a:moveTo>
                        <a:pt x="0" y="0"/>
                      </a:moveTo>
                      <a:lnTo>
                        <a:pt x="215189" y="0"/>
                      </a:lnTo>
                      <a:lnTo>
                        <a:pt x="215189" y="84334"/>
                      </a:lnTo>
                      <a:lnTo>
                        <a:pt x="0" y="84334"/>
                      </a:lnTo>
                      <a:close/>
                    </a:path>
                  </a:pathLst>
                </a:custGeom>
                <a:solidFill>
                  <a:srgbClr val="EFF8FE"/>
                </a:solidFill>
                <a:ln w="9525" cap="flat">
                  <a:noFill/>
                  <a:prstDash val="solid"/>
                  <a:miter/>
                </a:ln>
              </p:spPr>
              <p:txBody>
                <a:bodyPr rtlCol="0" anchor="ctr"/>
                <a:lstStyle/>
                <a:p>
                  <a:endParaRPr lang="zh-CN" altLang="en-US"/>
                </a:p>
              </p:txBody>
            </p:sp>
          </p:grpSp>
          <p:grpSp>
            <p:nvGrpSpPr>
              <p:cNvPr id="64" name="图形 2">
                <a:extLst>
                  <a:ext uri="{FF2B5EF4-FFF2-40B4-BE49-F238E27FC236}">
                    <a16:creationId xmlns:a16="http://schemas.microsoft.com/office/drawing/2014/main" id="{57ED2D66-5090-80DC-EC4C-A38E9BB6D2DA}"/>
                  </a:ext>
                </a:extLst>
              </p:cNvPr>
              <p:cNvGrpSpPr/>
              <p:nvPr/>
            </p:nvGrpSpPr>
            <p:grpSpPr>
              <a:xfrm>
                <a:off x="4299945" y="2972102"/>
                <a:ext cx="887416" cy="2158888"/>
                <a:chOff x="4299945" y="2972102"/>
                <a:chExt cx="887416" cy="2158888"/>
              </a:xfrm>
            </p:grpSpPr>
            <p:sp>
              <p:nvSpPr>
                <p:cNvPr id="111" name="任意多边形: 形状 58">
                  <a:extLst>
                    <a:ext uri="{FF2B5EF4-FFF2-40B4-BE49-F238E27FC236}">
                      <a16:creationId xmlns:a16="http://schemas.microsoft.com/office/drawing/2014/main" id="{842A4334-C7FD-0D02-4C7C-115C5CD178E8}"/>
                    </a:ext>
                  </a:extLst>
                </p:cNvPr>
                <p:cNvSpPr/>
                <p:nvPr/>
              </p:nvSpPr>
              <p:spPr>
                <a:xfrm rot="-10800000">
                  <a:off x="4299946" y="2972102"/>
                  <a:ext cx="887415" cy="2158888"/>
                </a:xfrm>
                <a:custGeom>
                  <a:avLst/>
                  <a:gdLst>
                    <a:gd name="connsiteX0" fmla="*/ 0 w 887415"/>
                    <a:gd name="connsiteY0" fmla="*/ 0 h 2158888"/>
                    <a:gd name="connsiteX1" fmla="*/ 887416 w 887415"/>
                    <a:gd name="connsiteY1" fmla="*/ 0 h 2158888"/>
                    <a:gd name="connsiteX2" fmla="*/ 887416 w 887415"/>
                    <a:gd name="connsiteY2" fmla="*/ 2158889 h 2158888"/>
                    <a:gd name="connsiteX3" fmla="*/ 0 w 887415"/>
                    <a:gd name="connsiteY3" fmla="*/ 2158889 h 2158888"/>
                  </a:gdLst>
                  <a:ahLst/>
                  <a:cxnLst>
                    <a:cxn ang="0">
                      <a:pos x="connsiteX0" y="connsiteY0"/>
                    </a:cxn>
                    <a:cxn ang="0">
                      <a:pos x="connsiteX1" y="connsiteY1"/>
                    </a:cxn>
                    <a:cxn ang="0">
                      <a:pos x="connsiteX2" y="connsiteY2"/>
                    </a:cxn>
                    <a:cxn ang="0">
                      <a:pos x="connsiteX3" y="connsiteY3"/>
                    </a:cxn>
                  </a:cxnLst>
                  <a:rect l="l" t="t" r="r" b="b"/>
                  <a:pathLst>
                    <a:path w="887415" h="2158888">
                      <a:moveTo>
                        <a:pt x="0" y="0"/>
                      </a:moveTo>
                      <a:lnTo>
                        <a:pt x="887416" y="0"/>
                      </a:lnTo>
                      <a:lnTo>
                        <a:pt x="887416" y="2158889"/>
                      </a:lnTo>
                      <a:lnTo>
                        <a:pt x="0" y="2158889"/>
                      </a:lnTo>
                      <a:close/>
                    </a:path>
                  </a:pathLst>
                </a:custGeom>
                <a:solidFill>
                  <a:srgbClr val="DCEFFF"/>
                </a:solidFill>
                <a:ln w="9525" cap="flat">
                  <a:noFill/>
                  <a:prstDash val="solid"/>
                  <a:miter/>
                </a:ln>
              </p:spPr>
              <p:txBody>
                <a:bodyPr rtlCol="0" anchor="ctr"/>
                <a:lstStyle/>
                <a:p>
                  <a:endParaRPr lang="zh-CN" altLang="en-US"/>
                </a:p>
              </p:txBody>
            </p:sp>
            <p:sp>
              <p:nvSpPr>
                <p:cNvPr id="112" name="任意多边形: 形状 59">
                  <a:extLst>
                    <a:ext uri="{FF2B5EF4-FFF2-40B4-BE49-F238E27FC236}">
                      <a16:creationId xmlns:a16="http://schemas.microsoft.com/office/drawing/2014/main" id="{35FA9451-0042-1A7E-55FD-948D199876C2}"/>
                    </a:ext>
                  </a:extLst>
                </p:cNvPr>
                <p:cNvSpPr/>
                <p:nvPr/>
              </p:nvSpPr>
              <p:spPr>
                <a:xfrm rot="-10800000">
                  <a:off x="4299945" y="2972102"/>
                  <a:ext cx="91716" cy="2158888"/>
                </a:xfrm>
                <a:custGeom>
                  <a:avLst/>
                  <a:gdLst>
                    <a:gd name="connsiteX0" fmla="*/ 0 w 91716"/>
                    <a:gd name="connsiteY0" fmla="*/ 0 h 2158888"/>
                    <a:gd name="connsiteX1" fmla="*/ 91716 w 91716"/>
                    <a:gd name="connsiteY1" fmla="*/ 0 h 2158888"/>
                    <a:gd name="connsiteX2" fmla="*/ 91716 w 91716"/>
                    <a:gd name="connsiteY2" fmla="*/ 2158889 h 2158888"/>
                    <a:gd name="connsiteX3" fmla="*/ 0 w 91716"/>
                    <a:gd name="connsiteY3" fmla="*/ 2158889 h 2158888"/>
                  </a:gdLst>
                  <a:ahLst/>
                  <a:cxnLst>
                    <a:cxn ang="0">
                      <a:pos x="connsiteX0" y="connsiteY0"/>
                    </a:cxn>
                    <a:cxn ang="0">
                      <a:pos x="connsiteX1" y="connsiteY1"/>
                    </a:cxn>
                    <a:cxn ang="0">
                      <a:pos x="connsiteX2" y="connsiteY2"/>
                    </a:cxn>
                    <a:cxn ang="0">
                      <a:pos x="connsiteX3" y="connsiteY3"/>
                    </a:cxn>
                  </a:cxnLst>
                  <a:rect l="l" t="t" r="r" b="b"/>
                  <a:pathLst>
                    <a:path w="91716" h="2158888">
                      <a:moveTo>
                        <a:pt x="0" y="0"/>
                      </a:moveTo>
                      <a:lnTo>
                        <a:pt x="91716" y="0"/>
                      </a:lnTo>
                      <a:lnTo>
                        <a:pt x="91716" y="2158889"/>
                      </a:lnTo>
                      <a:lnTo>
                        <a:pt x="0" y="2158889"/>
                      </a:lnTo>
                      <a:close/>
                    </a:path>
                  </a:pathLst>
                </a:custGeom>
                <a:solidFill>
                  <a:srgbClr val="A7D5FF"/>
                </a:solidFill>
                <a:ln w="9525" cap="flat">
                  <a:noFill/>
                  <a:prstDash val="solid"/>
                  <a:miter/>
                </a:ln>
              </p:spPr>
              <p:txBody>
                <a:bodyPr rtlCol="0" anchor="ctr"/>
                <a:lstStyle/>
                <a:p>
                  <a:endParaRPr lang="zh-CN" altLang="en-US"/>
                </a:p>
              </p:txBody>
            </p:sp>
            <p:sp>
              <p:nvSpPr>
                <p:cNvPr id="113" name="任意多边形: 形状 60">
                  <a:extLst>
                    <a:ext uri="{FF2B5EF4-FFF2-40B4-BE49-F238E27FC236}">
                      <a16:creationId xmlns:a16="http://schemas.microsoft.com/office/drawing/2014/main" id="{EA6CCCD9-3154-6BC7-B6B7-47A336EB365E}"/>
                    </a:ext>
                  </a:extLst>
                </p:cNvPr>
                <p:cNvSpPr/>
                <p:nvPr/>
              </p:nvSpPr>
              <p:spPr>
                <a:xfrm rot="-10800000">
                  <a:off x="4955297" y="3075503"/>
                  <a:ext cx="138598" cy="57521"/>
                </a:xfrm>
                <a:custGeom>
                  <a:avLst/>
                  <a:gdLst>
                    <a:gd name="connsiteX0" fmla="*/ 0 w 138598"/>
                    <a:gd name="connsiteY0" fmla="*/ 0 h 57521"/>
                    <a:gd name="connsiteX1" fmla="*/ 138599 w 138598"/>
                    <a:gd name="connsiteY1" fmla="*/ 0 h 57521"/>
                    <a:gd name="connsiteX2" fmla="*/ 138599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14" name="任意多边形: 形状 61">
                  <a:extLst>
                    <a:ext uri="{FF2B5EF4-FFF2-40B4-BE49-F238E27FC236}">
                      <a16:creationId xmlns:a16="http://schemas.microsoft.com/office/drawing/2014/main" id="{7D35C8BC-350D-EE24-6501-070E2B1425F3}"/>
                    </a:ext>
                  </a:extLst>
                </p:cNvPr>
                <p:cNvSpPr/>
                <p:nvPr/>
              </p:nvSpPr>
              <p:spPr>
                <a:xfrm rot="-10800000">
                  <a:off x="4721953" y="3075503"/>
                  <a:ext cx="138598" cy="57521"/>
                </a:xfrm>
                <a:custGeom>
                  <a:avLst/>
                  <a:gdLst>
                    <a:gd name="connsiteX0" fmla="*/ 0 w 138598"/>
                    <a:gd name="connsiteY0" fmla="*/ 0 h 57521"/>
                    <a:gd name="connsiteX1" fmla="*/ 138598 w 138598"/>
                    <a:gd name="connsiteY1" fmla="*/ 0 h 57521"/>
                    <a:gd name="connsiteX2" fmla="*/ 138598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8" y="0"/>
                      </a:lnTo>
                      <a:lnTo>
                        <a:pt x="138598"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15" name="任意多边形: 形状 62">
                  <a:extLst>
                    <a:ext uri="{FF2B5EF4-FFF2-40B4-BE49-F238E27FC236}">
                      <a16:creationId xmlns:a16="http://schemas.microsoft.com/office/drawing/2014/main" id="{FE873363-9BBF-F638-6639-14982D02D396}"/>
                    </a:ext>
                  </a:extLst>
                </p:cNvPr>
                <p:cNvSpPr/>
                <p:nvPr/>
              </p:nvSpPr>
              <p:spPr>
                <a:xfrm rot="-10800000">
                  <a:off x="4955297" y="3284930"/>
                  <a:ext cx="138598" cy="57531"/>
                </a:xfrm>
                <a:custGeom>
                  <a:avLst/>
                  <a:gdLst>
                    <a:gd name="connsiteX0" fmla="*/ 0 w 138598"/>
                    <a:gd name="connsiteY0" fmla="*/ 0 h 57531"/>
                    <a:gd name="connsiteX1" fmla="*/ 138599 w 138598"/>
                    <a:gd name="connsiteY1" fmla="*/ 0 h 57531"/>
                    <a:gd name="connsiteX2" fmla="*/ 138599 w 138598"/>
                    <a:gd name="connsiteY2" fmla="*/ 57531 h 57531"/>
                    <a:gd name="connsiteX3" fmla="*/ 0 w 13859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98" h="57531">
                      <a:moveTo>
                        <a:pt x="0" y="0"/>
                      </a:moveTo>
                      <a:lnTo>
                        <a:pt x="138599" y="0"/>
                      </a:lnTo>
                      <a:lnTo>
                        <a:pt x="138599"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16" name="任意多边形: 形状 63">
                  <a:extLst>
                    <a:ext uri="{FF2B5EF4-FFF2-40B4-BE49-F238E27FC236}">
                      <a16:creationId xmlns:a16="http://schemas.microsoft.com/office/drawing/2014/main" id="{3414C744-A334-A57E-2E20-C5E16A5C042F}"/>
                    </a:ext>
                  </a:extLst>
                </p:cNvPr>
                <p:cNvSpPr/>
                <p:nvPr/>
              </p:nvSpPr>
              <p:spPr>
                <a:xfrm rot="-10800000">
                  <a:off x="4721953" y="3284930"/>
                  <a:ext cx="138598" cy="57531"/>
                </a:xfrm>
                <a:custGeom>
                  <a:avLst/>
                  <a:gdLst>
                    <a:gd name="connsiteX0" fmla="*/ 0 w 138598"/>
                    <a:gd name="connsiteY0" fmla="*/ 0 h 57531"/>
                    <a:gd name="connsiteX1" fmla="*/ 138598 w 138598"/>
                    <a:gd name="connsiteY1" fmla="*/ 0 h 57531"/>
                    <a:gd name="connsiteX2" fmla="*/ 138598 w 138598"/>
                    <a:gd name="connsiteY2" fmla="*/ 57531 h 57531"/>
                    <a:gd name="connsiteX3" fmla="*/ 0 w 13859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98" h="57531">
                      <a:moveTo>
                        <a:pt x="0" y="0"/>
                      </a:moveTo>
                      <a:lnTo>
                        <a:pt x="138598" y="0"/>
                      </a:lnTo>
                      <a:lnTo>
                        <a:pt x="138598"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17" name="任意多边形: 形状 64">
                  <a:extLst>
                    <a:ext uri="{FF2B5EF4-FFF2-40B4-BE49-F238E27FC236}">
                      <a16:creationId xmlns:a16="http://schemas.microsoft.com/office/drawing/2014/main" id="{CE4EF6A8-8F1A-A0D9-1D92-54F72E18D6D9}"/>
                    </a:ext>
                  </a:extLst>
                </p:cNvPr>
                <p:cNvSpPr/>
                <p:nvPr/>
              </p:nvSpPr>
              <p:spPr>
                <a:xfrm rot="-10800000">
                  <a:off x="4488608" y="3284930"/>
                  <a:ext cx="138588" cy="57531"/>
                </a:xfrm>
                <a:custGeom>
                  <a:avLst/>
                  <a:gdLst>
                    <a:gd name="connsiteX0" fmla="*/ 0 w 138588"/>
                    <a:gd name="connsiteY0" fmla="*/ 0 h 57531"/>
                    <a:gd name="connsiteX1" fmla="*/ 138589 w 138588"/>
                    <a:gd name="connsiteY1" fmla="*/ 0 h 57531"/>
                    <a:gd name="connsiteX2" fmla="*/ 138589 w 138588"/>
                    <a:gd name="connsiteY2" fmla="*/ 57531 h 57531"/>
                    <a:gd name="connsiteX3" fmla="*/ 0 w 13858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88" h="57531">
                      <a:moveTo>
                        <a:pt x="0" y="0"/>
                      </a:moveTo>
                      <a:lnTo>
                        <a:pt x="138589" y="0"/>
                      </a:lnTo>
                      <a:lnTo>
                        <a:pt x="138589"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18" name="任意多边形: 形状 65">
                  <a:extLst>
                    <a:ext uri="{FF2B5EF4-FFF2-40B4-BE49-F238E27FC236}">
                      <a16:creationId xmlns:a16="http://schemas.microsoft.com/office/drawing/2014/main" id="{A6DB399C-B7B7-1C74-1CF7-692F37F7F212}"/>
                    </a:ext>
                  </a:extLst>
                </p:cNvPr>
                <p:cNvSpPr/>
                <p:nvPr/>
              </p:nvSpPr>
              <p:spPr>
                <a:xfrm rot="-10800000">
                  <a:off x="4955297" y="3494375"/>
                  <a:ext cx="138598" cy="57521"/>
                </a:xfrm>
                <a:custGeom>
                  <a:avLst/>
                  <a:gdLst>
                    <a:gd name="connsiteX0" fmla="*/ 0 w 138598"/>
                    <a:gd name="connsiteY0" fmla="*/ 0 h 57521"/>
                    <a:gd name="connsiteX1" fmla="*/ 138599 w 138598"/>
                    <a:gd name="connsiteY1" fmla="*/ 0 h 57521"/>
                    <a:gd name="connsiteX2" fmla="*/ 138599 w 138598"/>
                    <a:gd name="connsiteY2" fmla="*/ 57522 h 57521"/>
                    <a:gd name="connsiteX3" fmla="*/ 0 w 138598"/>
                    <a:gd name="connsiteY3" fmla="*/ 57522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2"/>
                      </a:lnTo>
                      <a:lnTo>
                        <a:pt x="0" y="57522"/>
                      </a:lnTo>
                      <a:close/>
                    </a:path>
                  </a:pathLst>
                </a:custGeom>
                <a:solidFill>
                  <a:srgbClr val="EFF8FE"/>
                </a:solidFill>
                <a:ln w="9525" cap="flat">
                  <a:noFill/>
                  <a:prstDash val="solid"/>
                  <a:miter/>
                </a:ln>
              </p:spPr>
              <p:txBody>
                <a:bodyPr rtlCol="0" anchor="ctr"/>
                <a:lstStyle/>
                <a:p>
                  <a:endParaRPr lang="zh-CN" altLang="en-US"/>
                </a:p>
              </p:txBody>
            </p:sp>
            <p:sp>
              <p:nvSpPr>
                <p:cNvPr id="119" name="任意多边形: 形状 66">
                  <a:extLst>
                    <a:ext uri="{FF2B5EF4-FFF2-40B4-BE49-F238E27FC236}">
                      <a16:creationId xmlns:a16="http://schemas.microsoft.com/office/drawing/2014/main" id="{A69184BA-8694-B7E0-941B-900F13EB2073}"/>
                    </a:ext>
                  </a:extLst>
                </p:cNvPr>
                <p:cNvSpPr/>
                <p:nvPr/>
              </p:nvSpPr>
              <p:spPr>
                <a:xfrm rot="-10800000">
                  <a:off x="4488608" y="3494375"/>
                  <a:ext cx="138588" cy="57521"/>
                </a:xfrm>
                <a:custGeom>
                  <a:avLst/>
                  <a:gdLst>
                    <a:gd name="connsiteX0" fmla="*/ 0 w 138588"/>
                    <a:gd name="connsiteY0" fmla="*/ 0 h 57521"/>
                    <a:gd name="connsiteX1" fmla="*/ 138589 w 138588"/>
                    <a:gd name="connsiteY1" fmla="*/ 0 h 57521"/>
                    <a:gd name="connsiteX2" fmla="*/ 138589 w 138588"/>
                    <a:gd name="connsiteY2" fmla="*/ 57522 h 57521"/>
                    <a:gd name="connsiteX3" fmla="*/ 0 w 138588"/>
                    <a:gd name="connsiteY3" fmla="*/ 57522 h 57521"/>
                  </a:gdLst>
                  <a:ahLst/>
                  <a:cxnLst>
                    <a:cxn ang="0">
                      <a:pos x="connsiteX0" y="connsiteY0"/>
                    </a:cxn>
                    <a:cxn ang="0">
                      <a:pos x="connsiteX1" y="connsiteY1"/>
                    </a:cxn>
                    <a:cxn ang="0">
                      <a:pos x="connsiteX2" y="connsiteY2"/>
                    </a:cxn>
                    <a:cxn ang="0">
                      <a:pos x="connsiteX3" y="connsiteY3"/>
                    </a:cxn>
                  </a:cxnLst>
                  <a:rect l="l" t="t" r="r" b="b"/>
                  <a:pathLst>
                    <a:path w="138588" h="57521">
                      <a:moveTo>
                        <a:pt x="0" y="0"/>
                      </a:moveTo>
                      <a:lnTo>
                        <a:pt x="138589" y="0"/>
                      </a:lnTo>
                      <a:lnTo>
                        <a:pt x="138589" y="57522"/>
                      </a:lnTo>
                      <a:lnTo>
                        <a:pt x="0" y="57522"/>
                      </a:lnTo>
                      <a:close/>
                    </a:path>
                  </a:pathLst>
                </a:custGeom>
                <a:solidFill>
                  <a:srgbClr val="EFF8FE"/>
                </a:solidFill>
                <a:ln w="9525" cap="flat">
                  <a:noFill/>
                  <a:prstDash val="solid"/>
                  <a:miter/>
                </a:ln>
              </p:spPr>
              <p:txBody>
                <a:bodyPr rtlCol="0" anchor="ctr"/>
                <a:lstStyle/>
                <a:p>
                  <a:endParaRPr lang="zh-CN" altLang="en-US"/>
                </a:p>
              </p:txBody>
            </p:sp>
            <p:sp>
              <p:nvSpPr>
                <p:cNvPr id="120" name="任意多边形: 形状 67">
                  <a:extLst>
                    <a:ext uri="{FF2B5EF4-FFF2-40B4-BE49-F238E27FC236}">
                      <a16:creationId xmlns:a16="http://schemas.microsoft.com/office/drawing/2014/main" id="{F57B14F6-C9DF-88F5-8ED0-5D1D43B9610E}"/>
                    </a:ext>
                  </a:extLst>
                </p:cNvPr>
                <p:cNvSpPr/>
                <p:nvPr/>
              </p:nvSpPr>
              <p:spPr>
                <a:xfrm rot="-10800000">
                  <a:off x="4721953" y="3599096"/>
                  <a:ext cx="138598" cy="57521"/>
                </a:xfrm>
                <a:custGeom>
                  <a:avLst/>
                  <a:gdLst>
                    <a:gd name="connsiteX0" fmla="*/ 0 w 138598"/>
                    <a:gd name="connsiteY0" fmla="*/ 0 h 57521"/>
                    <a:gd name="connsiteX1" fmla="*/ 138598 w 138598"/>
                    <a:gd name="connsiteY1" fmla="*/ 0 h 57521"/>
                    <a:gd name="connsiteX2" fmla="*/ 138598 w 138598"/>
                    <a:gd name="connsiteY2" fmla="*/ 57522 h 57521"/>
                    <a:gd name="connsiteX3" fmla="*/ 0 w 138598"/>
                    <a:gd name="connsiteY3" fmla="*/ 57522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8" y="0"/>
                      </a:lnTo>
                      <a:lnTo>
                        <a:pt x="138598" y="57522"/>
                      </a:lnTo>
                      <a:lnTo>
                        <a:pt x="0" y="57522"/>
                      </a:lnTo>
                      <a:close/>
                    </a:path>
                  </a:pathLst>
                </a:custGeom>
                <a:solidFill>
                  <a:srgbClr val="EFF8FE"/>
                </a:solidFill>
                <a:ln w="9525" cap="flat">
                  <a:noFill/>
                  <a:prstDash val="solid"/>
                  <a:miter/>
                </a:ln>
              </p:spPr>
              <p:txBody>
                <a:bodyPr rtlCol="0" anchor="ctr"/>
                <a:lstStyle/>
                <a:p>
                  <a:endParaRPr lang="zh-CN" altLang="en-US"/>
                </a:p>
              </p:txBody>
            </p:sp>
            <p:sp>
              <p:nvSpPr>
                <p:cNvPr id="121" name="任意多边形: 形状 68">
                  <a:extLst>
                    <a:ext uri="{FF2B5EF4-FFF2-40B4-BE49-F238E27FC236}">
                      <a16:creationId xmlns:a16="http://schemas.microsoft.com/office/drawing/2014/main" id="{1DECBB22-5D7C-BFB4-0A8F-09041D75C7A2}"/>
                    </a:ext>
                  </a:extLst>
                </p:cNvPr>
                <p:cNvSpPr/>
                <p:nvPr/>
              </p:nvSpPr>
              <p:spPr>
                <a:xfrm rot="-10800000">
                  <a:off x="4955297" y="3703817"/>
                  <a:ext cx="138598" cy="57521"/>
                </a:xfrm>
                <a:custGeom>
                  <a:avLst/>
                  <a:gdLst>
                    <a:gd name="connsiteX0" fmla="*/ 0 w 138598"/>
                    <a:gd name="connsiteY0" fmla="*/ 0 h 57521"/>
                    <a:gd name="connsiteX1" fmla="*/ 138599 w 138598"/>
                    <a:gd name="connsiteY1" fmla="*/ 0 h 57521"/>
                    <a:gd name="connsiteX2" fmla="*/ 138599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22" name="任意多边形: 形状 69">
                  <a:extLst>
                    <a:ext uri="{FF2B5EF4-FFF2-40B4-BE49-F238E27FC236}">
                      <a16:creationId xmlns:a16="http://schemas.microsoft.com/office/drawing/2014/main" id="{09D12847-3E7E-7276-D75E-B0AFD69DB09C}"/>
                    </a:ext>
                  </a:extLst>
                </p:cNvPr>
                <p:cNvSpPr/>
                <p:nvPr/>
              </p:nvSpPr>
              <p:spPr>
                <a:xfrm rot="-10800000">
                  <a:off x="4721953" y="3808523"/>
                  <a:ext cx="138598" cy="57531"/>
                </a:xfrm>
                <a:custGeom>
                  <a:avLst/>
                  <a:gdLst>
                    <a:gd name="connsiteX0" fmla="*/ 0 w 138598"/>
                    <a:gd name="connsiteY0" fmla="*/ 0 h 57531"/>
                    <a:gd name="connsiteX1" fmla="*/ 138598 w 138598"/>
                    <a:gd name="connsiteY1" fmla="*/ 0 h 57531"/>
                    <a:gd name="connsiteX2" fmla="*/ 138598 w 138598"/>
                    <a:gd name="connsiteY2" fmla="*/ 57531 h 57531"/>
                    <a:gd name="connsiteX3" fmla="*/ 0 w 13859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98" h="57531">
                      <a:moveTo>
                        <a:pt x="0" y="0"/>
                      </a:moveTo>
                      <a:lnTo>
                        <a:pt x="138598" y="0"/>
                      </a:lnTo>
                      <a:lnTo>
                        <a:pt x="138598"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23" name="任意多边形: 形状 70">
                  <a:extLst>
                    <a:ext uri="{FF2B5EF4-FFF2-40B4-BE49-F238E27FC236}">
                      <a16:creationId xmlns:a16="http://schemas.microsoft.com/office/drawing/2014/main" id="{B8330635-BE98-22F9-7EE3-B667DA346A70}"/>
                    </a:ext>
                  </a:extLst>
                </p:cNvPr>
                <p:cNvSpPr/>
                <p:nvPr/>
              </p:nvSpPr>
              <p:spPr>
                <a:xfrm rot="-10800000">
                  <a:off x="4955297" y="3913258"/>
                  <a:ext cx="138598" cy="57521"/>
                </a:xfrm>
                <a:custGeom>
                  <a:avLst/>
                  <a:gdLst>
                    <a:gd name="connsiteX0" fmla="*/ 0 w 138598"/>
                    <a:gd name="connsiteY0" fmla="*/ 0 h 57521"/>
                    <a:gd name="connsiteX1" fmla="*/ 138599 w 138598"/>
                    <a:gd name="connsiteY1" fmla="*/ 0 h 57521"/>
                    <a:gd name="connsiteX2" fmla="*/ 138599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24" name="任意多边形: 形状 71">
                  <a:extLst>
                    <a:ext uri="{FF2B5EF4-FFF2-40B4-BE49-F238E27FC236}">
                      <a16:creationId xmlns:a16="http://schemas.microsoft.com/office/drawing/2014/main" id="{C59A4169-1011-0628-EB3F-0C2A80CA4358}"/>
                    </a:ext>
                  </a:extLst>
                </p:cNvPr>
                <p:cNvSpPr/>
                <p:nvPr/>
              </p:nvSpPr>
              <p:spPr>
                <a:xfrm rot="-10800000">
                  <a:off x="4488608" y="3913258"/>
                  <a:ext cx="138588" cy="57521"/>
                </a:xfrm>
                <a:custGeom>
                  <a:avLst/>
                  <a:gdLst>
                    <a:gd name="connsiteX0" fmla="*/ 0 w 138588"/>
                    <a:gd name="connsiteY0" fmla="*/ 0 h 57521"/>
                    <a:gd name="connsiteX1" fmla="*/ 138589 w 138588"/>
                    <a:gd name="connsiteY1" fmla="*/ 0 h 57521"/>
                    <a:gd name="connsiteX2" fmla="*/ 138589 w 138588"/>
                    <a:gd name="connsiteY2" fmla="*/ 57521 h 57521"/>
                    <a:gd name="connsiteX3" fmla="*/ 0 w 13858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88" h="57521">
                      <a:moveTo>
                        <a:pt x="0" y="0"/>
                      </a:moveTo>
                      <a:lnTo>
                        <a:pt x="138589" y="0"/>
                      </a:lnTo>
                      <a:lnTo>
                        <a:pt x="13858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25" name="任意多边形: 形状 72">
                  <a:extLst>
                    <a:ext uri="{FF2B5EF4-FFF2-40B4-BE49-F238E27FC236}">
                      <a16:creationId xmlns:a16="http://schemas.microsoft.com/office/drawing/2014/main" id="{AB8C307F-B8F0-3388-1E7B-FBA1A5998070}"/>
                    </a:ext>
                  </a:extLst>
                </p:cNvPr>
                <p:cNvSpPr/>
                <p:nvPr/>
              </p:nvSpPr>
              <p:spPr>
                <a:xfrm rot="-10800000">
                  <a:off x="4955297" y="4106788"/>
                  <a:ext cx="138598" cy="57521"/>
                </a:xfrm>
                <a:custGeom>
                  <a:avLst/>
                  <a:gdLst>
                    <a:gd name="connsiteX0" fmla="*/ 0 w 138598"/>
                    <a:gd name="connsiteY0" fmla="*/ 0 h 57521"/>
                    <a:gd name="connsiteX1" fmla="*/ 138599 w 138598"/>
                    <a:gd name="connsiteY1" fmla="*/ 0 h 57521"/>
                    <a:gd name="connsiteX2" fmla="*/ 138599 w 138598"/>
                    <a:gd name="connsiteY2" fmla="*/ 57522 h 57521"/>
                    <a:gd name="connsiteX3" fmla="*/ 0 w 138598"/>
                    <a:gd name="connsiteY3" fmla="*/ 57522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2"/>
                      </a:lnTo>
                      <a:lnTo>
                        <a:pt x="0" y="57522"/>
                      </a:lnTo>
                      <a:close/>
                    </a:path>
                  </a:pathLst>
                </a:custGeom>
                <a:solidFill>
                  <a:srgbClr val="EFF8FE"/>
                </a:solidFill>
                <a:ln w="9525" cap="flat">
                  <a:noFill/>
                  <a:prstDash val="solid"/>
                  <a:miter/>
                </a:ln>
              </p:spPr>
              <p:txBody>
                <a:bodyPr rtlCol="0" anchor="ctr"/>
                <a:lstStyle/>
                <a:p>
                  <a:endParaRPr lang="zh-CN" altLang="en-US"/>
                </a:p>
              </p:txBody>
            </p:sp>
            <p:sp>
              <p:nvSpPr>
                <p:cNvPr id="126" name="任意多边形: 形状 73">
                  <a:extLst>
                    <a:ext uri="{FF2B5EF4-FFF2-40B4-BE49-F238E27FC236}">
                      <a16:creationId xmlns:a16="http://schemas.microsoft.com/office/drawing/2014/main" id="{4F8F5B2F-5903-8860-F023-499BBED62010}"/>
                    </a:ext>
                  </a:extLst>
                </p:cNvPr>
                <p:cNvSpPr/>
                <p:nvPr/>
              </p:nvSpPr>
              <p:spPr>
                <a:xfrm rot="-10800000">
                  <a:off x="4721953" y="4106788"/>
                  <a:ext cx="138598" cy="57521"/>
                </a:xfrm>
                <a:custGeom>
                  <a:avLst/>
                  <a:gdLst>
                    <a:gd name="connsiteX0" fmla="*/ 0 w 138598"/>
                    <a:gd name="connsiteY0" fmla="*/ 0 h 57521"/>
                    <a:gd name="connsiteX1" fmla="*/ 138598 w 138598"/>
                    <a:gd name="connsiteY1" fmla="*/ 0 h 57521"/>
                    <a:gd name="connsiteX2" fmla="*/ 138598 w 138598"/>
                    <a:gd name="connsiteY2" fmla="*/ 57522 h 57521"/>
                    <a:gd name="connsiteX3" fmla="*/ 0 w 138598"/>
                    <a:gd name="connsiteY3" fmla="*/ 57522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8" y="0"/>
                      </a:lnTo>
                      <a:lnTo>
                        <a:pt x="138598" y="57522"/>
                      </a:lnTo>
                      <a:lnTo>
                        <a:pt x="0" y="57522"/>
                      </a:lnTo>
                      <a:close/>
                    </a:path>
                  </a:pathLst>
                </a:custGeom>
                <a:solidFill>
                  <a:srgbClr val="EFF8FE"/>
                </a:solidFill>
                <a:ln w="9525" cap="flat">
                  <a:noFill/>
                  <a:prstDash val="solid"/>
                  <a:miter/>
                </a:ln>
              </p:spPr>
              <p:txBody>
                <a:bodyPr rtlCol="0" anchor="ctr"/>
                <a:lstStyle/>
                <a:p>
                  <a:endParaRPr lang="zh-CN" altLang="en-US"/>
                </a:p>
              </p:txBody>
            </p:sp>
            <p:sp>
              <p:nvSpPr>
                <p:cNvPr id="127" name="任意多边形: 形状 74">
                  <a:extLst>
                    <a:ext uri="{FF2B5EF4-FFF2-40B4-BE49-F238E27FC236}">
                      <a16:creationId xmlns:a16="http://schemas.microsoft.com/office/drawing/2014/main" id="{AA48F062-2CCE-5B8E-369B-0E97E6D5F16E}"/>
                    </a:ext>
                  </a:extLst>
                </p:cNvPr>
                <p:cNvSpPr/>
                <p:nvPr/>
              </p:nvSpPr>
              <p:spPr>
                <a:xfrm rot="-10800000">
                  <a:off x="4955297" y="4316225"/>
                  <a:ext cx="138598" cy="57531"/>
                </a:xfrm>
                <a:custGeom>
                  <a:avLst/>
                  <a:gdLst>
                    <a:gd name="connsiteX0" fmla="*/ 0 w 138598"/>
                    <a:gd name="connsiteY0" fmla="*/ 0 h 57531"/>
                    <a:gd name="connsiteX1" fmla="*/ 138599 w 138598"/>
                    <a:gd name="connsiteY1" fmla="*/ 0 h 57531"/>
                    <a:gd name="connsiteX2" fmla="*/ 138599 w 138598"/>
                    <a:gd name="connsiteY2" fmla="*/ 57531 h 57531"/>
                    <a:gd name="connsiteX3" fmla="*/ 0 w 13859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98" h="57531">
                      <a:moveTo>
                        <a:pt x="0" y="0"/>
                      </a:moveTo>
                      <a:lnTo>
                        <a:pt x="138599" y="0"/>
                      </a:lnTo>
                      <a:lnTo>
                        <a:pt x="138599"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28" name="任意多边形: 形状 75">
                  <a:extLst>
                    <a:ext uri="{FF2B5EF4-FFF2-40B4-BE49-F238E27FC236}">
                      <a16:creationId xmlns:a16="http://schemas.microsoft.com/office/drawing/2014/main" id="{5D67704C-66C9-0BF8-A5B7-809EF8428779}"/>
                    </a:ext>
                  </a:extLst>
                </p:cNvPr>
                <p:cNvSpPr/>
                <p:nvPr/>
              </p:nvSpPr>
              <p:spPr>
                <a:xfrm rot="-10800000">
                  <a:off x="4721953" y="4316225"/>
                  <a:ext cx="138598" cy="57531"/>
                </a:xfrm>
                <a:custGeom>
                  <a:avLst/>
                  <a:gdLst>
                    <a:gd name="connsiteX0" fmla="*/ 0 w 138598"/>
                    <a:gd name="connsiteY0" fmla="*/ 0 h 57531"/>
                    <a:gd name="connsiteX1" fmla="*/ 138598 w 138598"/>
                    <a:gd name="connsiteY1" fmla="*/ 0 h 57531"/>
                    <a:gd name="connsiteX2" fmla="*/ 138598 w 138598"/>
                    <a:gd name="connsiteY2" fmla="*/ 57531 h 57531"/>
                    <a:gd name="connsiteX3" fmla="*/ 0 w 13859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98" h="57531">
                      <a:moveTo>
                        <a:pt x="0" y="0"/>
                      </a:moveTo>
                      <a:lnTo>
                        <a:pt x="138598" y="0"/>
                      </a:lnTo>
                      <a:lnTo>
                        <a:pt x="138598"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29" name="任意多边形: 形状 76">
                  <a:extLst>
                    <a:ext uri="{FF2B5EF4-FFF2-40B4-BE49-F238E27FC236}">
                      <a16:creationId xmlns:a16="http://schemas.microsoft.com/office/drawing/2014/main" id="{9AB20BB1-CE9D-67AF-B78B-937F8592B499}"/>
                    </a:ext>
                  </a:extLst>
                </p:cNvPr>
                <p:cNvSpPr/>
                <p:nvPr/>
              </p:nvSpPr>
              <p:spPr>
                <a:xfrm rot="-10800000">
                  <a:off x="4488608" y="4316225"/>
                  <a:ext cx="138588" cy="57531"/>
                </a:xfrm>
                <a:custGeom>
                  <a:avLst/>
                  <a:gdLst>
                    <a:gd name="connsiteX0" fmla="*/ 0 w 138588"/>
                    <a:gd name="connsiteY0" fmla="*/ 0 h 57531"/>
                    <a:gd name="connsiteX1" fmla="*/ 138589 w 138588"/>
                    <a:gd name="connsiteY1" fmla="*/ 0 h 57531"/>
                    <a:gd name="connsiteX2" fmla="*/ 138589 w 138588"/>
                    <a:gd name="connsiteY2" fmla="*/ 57531 h 57531"/>
                    <a:gd name="connsiteX3" fmla="*/ 0 w 13858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88" h="57531">
                      <a:moveTo>
                        <a:pt x="0" y="0"/>
                      </a:moveTo>
                      <a:lnTo>
                        <a:pt x="138589" y="0"/>
                      </a:lnTo>
                      <a:lnTo>
                        <a:pt x="138589"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30" name="任意多边形: 形状 77">
                  <a:extLst>
                    <a:ext uri="{FF2B5EF4-FFF2-40B4-BE49-F238E27FC236}">
                      <a16:creationId xmlns:a16="http://schemas.microsoft.com/office/drawing/2014/main" id="{9E84CEBB-48C5-F850-4A0F-44760147ADA1}"/>
                    </a:ext>
                  </a:extLst>
                </p:cNvPr>
                <p:cNvSpPr/>
                <p:nvPr/>
              </p:nvSpPr>
              <p:spPr>
                <a:xfrm rot="-10800000">
                  <a:off x="4955297" y="4525676"/>
                  <a:ext cx="138598" cy="57521"/>
                </a:xfrm>
                <a:custGeom>
                  <a:avLst/>
                  <a:gdLst>
                    <a:gd name="connsiteX0" fmla="*/ 0 w 138598"/>
                    <a:gd name="connsiteY0" fmla="*/ 0 h 57521"/>
                    <a:gd name="connsiteX1" fmla="*/ 138599 w 138598"/>
                    <a:gd name="connsiteY1" fmla="*/ 0 h 57521"/>
                    <a:gd name="connsiteX2" fmla="*/ 138599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31" name="任意多边形: 形状 78">
                  <a:extLst>
                    <a:ext uri="{FF2B5EF4-FFF2-40B4-BE49-F238E27FC236}">
                      <a16:creationId xmlns:a16="http://schemas.microsoft.com/office/drawing/2014/main" id="{195B6F4E-6337-A7F9-FB90-43C968C43E67}"/>
                    </a:ext>
                  </a:extLst>
                </p:cNvPr>
                <p:cNvSpPr/>
                <p:nvPr/>
              </p:nvSpPr>
              <p:spPr>
                <a:xfrm rot="-10800000">
                  <a:off x="4488608" y="4525676"/>
                  <a:ext cx="138588" cy="57521"/>
                </a:xfrm>
                <a:custGeom>
                  <a:avLst/>
                  <a:gdLst>
                    <a:gd name="connsiteX0" fmla="*/ 0 w 138588"/>
                    <a:gd name="connsiteY0" fmla="*/ 0 h 57521"/>
                    <a:gd name="connsiteX1" fmla="*/ 138589 w 138588"/>
                    <a:gd name="connsiteY1" fmla="*/ 0 h 57521"/>
                    <a:gd name="connsiteX2" fmla="*/ 138589 w 138588"/>
                    <a:gd name="connsiteY2" fmla="*/ 57521 h 57521"/>
                    <a:gd name="connsiteX3" fmla="*/ 0 w 13858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88" h="57521">
                      <a:moveTo>
                        <a:pt x="0" y="0"/>
                      </a:moveTo>
                      <a:lnTo>
                        <a:pt x="138589" y="0"/>
                      </a:lnTo>
                      <a:lnTo>
                        <a:pt x="13858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32" name="任意多边形: 形状 79">
                  <a:extLst>
                    <a:ext uri="{FF2B5EF4-FFF2-40B4-BE49-F238E27FC236}">
                      <a16:creationId xmlns:a16="http://schemas.microsoft.com/office/drawing/2014/main" id="{6D286F89-75D8-8813-D0CF-C9DF91819950}"/>
                    </a:ext>
                  </a:extLst>
                </p:cNvPr>
                <p:cNvSpPr/>
                <p:nvPr/>
              </p:nvSpPr>
              <p:spPr>
                <a:xfrm rot="-10800000">
                  <a:off x="4721953" y="4630387"/>
                  <a:ext cx="138598" cy="57521"/>
                </a:xfrm>
                <a:custGeom>
                  <a:avLst/>
                  <a:gdLst>
                    <a:gd name="connsiteX0" fmla="*/ 0 w 138598"/>
                    <a:gd name="connsiteY0" fmla="*/ 0 h 57521"/>
                    <a:gd name="connsiteX1" fmla="*/ 138598 w 138598"/>
                    <a:gd name="connsiteY1" fmla="*/ 0 h 57521"/>
                    <a:gd name="connsiteX2" fmla="*/ 138598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8" y="0"/>
                      </a:lnTo>
                      <a:lnTo>
                        <a:pt x="138598"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33" name="任意多边形: 形状 80">
                  <a:extLst>
                    <a:ext uri="{FF2B5EF4-FFF2-40B4-BE49-F238E27FC236}">
                      <a16:creationId xmlns:a16="http://schemas.microsoft.com/office/drawing/2014/main" id="{B1D6060D-8F2E-59C0-BE5F-1D5958D990FD}"/>
                    </a:ext>
                  </a:extLst>
                </p:cNvPr>
                <p:cNvSpPr/>
                <p:nvPr/>
              </p:nvSpPr>
              <p:spPr>
                <a:xfrm rot="-10800000">
                  <a:off x="4488608" y="4630387"/>
                  <a:ext cx="138588" cy="57521"/>
                </a:xfrm>
                <a:custGeom>
                  <a:avLst/>
                  <a:gdLst>
                    <a:gd name="connsiteX0" fmla="*/ 0 w 138588"/>
                    <a:gd name="connsiteY0" fmla="*/ 0 h 57521"/>
                    <a:gd name="connsiteX1" fmla="*/ 138589 w 138588"/>
                    <a:gd name="connsiteY1" fmla="*/ 0 h 57521"/>
                    <a:gd name="connsiteX2" fmla="*/ 138589 w 138588"/>
                    <a:gd name="connsiteY2" fmla="*/ 57521 h 57521"/>
                    <a:gd name="connsiteX3" fmla="*/ 0 w 13858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88" h="57521">
                      <a:moveTo>
                        <a:pt x="0" y="0"/>
                      </a:moveTo>
                      <a:lnTo>
                        <a:pt x="138589" y="0"/>
                      </a:lnTo>
                      <a:lnTo>
                        <a:pt x="13858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34" name="任意多边形: 形状 81">
                  <a:extLst>
                    <a:ext uri="{FF2B5EF4-FFF2-40B4-BE49-F238E27FC236}">
                      <a16:creationId xmlns:a16="http://schemas.microsoft.com/office/drawing/2014/main" id="{E6B4609B-D2FE-28E3-3337-FE7EFA8B0A86}"/>
                    </a:ext>
                  </a:extLst>
                </p:cNvPr>
                <p:cNvSpPr/>
                <p:nvPr/>
              </p:nvSpPr>
              <p:spPr>
                <a:xfrm rot="-10800000">
                  <a:off x="4955297" y="4735097"/>
                  <a:ext cx="138598" cy="57531"/>
                </a:xfrm>
                <a:custGeom>
                  <a:avLst/>
                  <a:gdLst>
                    <a:gd name="connsiteX0" fmla="*/ 0 w 138598"/>
                    <a:gd name="connsiteY0" fmla="*/ 0 h 57531"/>
                    <a:gd name="connsiteX1" fmla="*/ 138599 w 138598"/>
                    <a:gd name="connsiteY1" fmla="*/ 0 h 57531"/>
                    <a:gd name="connsiteX2" fmla="*/ 138599 w 138598"/>
                    <a:gd name="connsiteY2" fmla="*/ 57531 h 57531"/>
                    <a:gd name="connsiteX3" fmla="*/ 0 w 138598"/>
                    <a:gd name="connsiteY3" fmla="*/ 57531 h 57531"/>
                  </a:gdLst>
                  <a:ahLst/>
                  <a:cxnLst>
                    <a:cxn ang="0">
                      <a:pos x="connsiteX0" y="connsiteY0"/>
                    </a:cxn>
                    <a:cxn ang="0">
                      <a:pos x="connsiteX1" y="connsiteY1"/>
                    </a:cxn>
                    <a:cxn ang="0">
                      <a:pos x="connsiteX2" y="connsiteY2"/>
                    </a:cxn>
                    <a:cxn ang="0">
                      <a:pos x="connsiteX3" y="connsiteY3"/>
                    </a:cxn>
                  </a:cxnLst>
                  <a:rect l="l" t="t" r="r" b="b"/>
                  <a:pathLst>
                    <a:path w="138598" h="57531">
                      <a:moveTo>
                        <a:pt x="0" y="0"/>
                      </a:moveTo>
                      <a:lnTo>
                        <a:pt x="138599" y="0"/>
                      </a:lnTo>
                      <a:lnTo>
                        <a:pt x="138599" y="57531"/>
                      </a:lnTo>
                      <a:lnTo>
                        <a:pt x="0" y="57531"/>
                      </a:lnTo>
                      <a:close/>
                    </a:path>
                  </a:pathLst>
                </a:custGeom>
                <a:solidFill>
                  <a:srgbClr val="EFF8FE"/>
                </a:solidFill>
                <a:ln w="9525" cap="flat">
                  <a:noFill/>
                  <a:prstDash val="solid"/>
                  <a:miter/>
                </a:ln>
              </p:spPr>
              <p:txBody>
                <a:bodyPr rtlCol="0" anchor="ctr"/>
                <a:lstStyle/>
                <a:p>
                  <a:endParaRPr lang="zh-CN" altLang="en-US"/>
                </a:p>
              </p:txBody>
            </p:sp>
            <p:sp>
              <p:nvSpPr>
                <p:cNvPr id="135" name="任意多边形: 形状 82">
                  <a:extLst>
                    <a:ext uri="{FF2B5EF4-FFF2-40B4-BE49-F238E27FC236}">
                      <a16:creationId xmlns:a16="http://schemas.microsoft.com/office/drawing/2014/main" id="{30769107-4B54-BBAC-9E86-A21D481644D6}"/>
                    </a:ext>
                  </a:extLst>
                </p:cNvPr>
                <p:cNvSpPr/>
                <p:nvPr/>
              </p:nvSpPr>
              <p:spPr>
                <a:xfrm rot="-10800000">
                  <a:off x="4721953" y="4839818"/>
                  <a:ext cx="138598" cy="57521"/>
                </a:xfrm>
                <a:custGeom>
                  <a:avLst/>
                  <a:gdLst>
                    <a:gd name="connsiteX0" fmla="*/ 0 w 138598"/>
                    <a:gd name="connsiteY0" fmla="*/ 0 h 57521"/>
                    <a:gd name="connsiteX1" fmla="*/ 138598 w 138598"/>
                    <a:gd name="connsiteY1" fmla="*/ 0 h 57521"/>
                    <a:gd name="connsiteX2" fmla="*/ 138598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8" y="0"/>
                      </a:lnTo>
                      <a:lnTo>
                        <a:pt x="138598"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36" name="任意多边形: 形状 83">
                  <a:extLst>
                    <a:ext uri="{FF2B5EF4-FFF2-40B4-BE49-F238E27FC236}">
                      <a16:creationId xmlns:a16="http://schemas.microsoft.com/office/drawing/2014/main" id="{4F719F01-146A-E9FD-4FE5-31417340F500}"/>
                    </a:ext>
                  </a:extLst>
                </p:cNvPr>
                <p:cNvSpPr/>
                <p:nvPr/>
              </p:nvSpPr>
              <p:spPr>
                <a:xfrm rot="-10800000">
                  <a:off x="4955297" y="4944547"/>
                  <a:ext cx="138598" cy="57521"/>
                </a:xfrm>
                <a:custGeom>
                  <a:avLst/>
                  <a:gdLst>
                    <a:gd name="connsiteX0" fmla="*/ 0 w 138598"/>
                    <a:gd name="connsiteY0" fmla="*/ 0 h 57521"/>
                    <a:gd name="connsiteX1" fmla="*/ 138599 w 138598"/>
                    <a:gd name="connsiteY1" fmla="*/ 0 h 57521"/>
                    <a:gd name="connsiteX2" fmla="*/ 138599 w 138598"/>
                    <a:gd name="connsiteY2" fmla="*/ 57521 h 57521"/>
                    <a:gd name="connsiteX3" fmla="*/ 0 w 13859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98" h="57521">
                      <a:moveTo>
                        <a:pt x="0" y="0"/>
                      </a:moveTo>
                      <a:lnTo>
                        <a:pt x="138599" y="0"/>
                      </a:lnTo>
                      <a:lnTo>
                        <a:pt x="138599" y="57521"/>
                      </a:lnTo>
                      <a:lnTo>
                        <a:pt x="0" y="57521"/>
                      </a:lnTo>
                      <a:close/>
                    </a:path>
                  </a:pathLst>
                </a:custGeom>
                <a:solidFill>
                  <a:srgbClr val="EFF8FE"/>
                </a:solidFill>
                <a:ln w="9525" cap="flat">
                  <a:noFill/>
                  <a:prstDash val="solid"/>
                  <a:miter/>
                </a:ln>
              </p:spPr>
              <p:txBody>
                <a:bodyPr rtlCol="0" anchor="ctr"/>
                <a:lstStyle/>
                <a:p>
                  <a:endParaRPr lang="zh-CN" altLang="en-US"/>
                </a:p>
              </p:txBody>
            </p:sp>
            <p:sp>
              <p:nvSpPr>
                <p:cNvPr id="137" name="任意多边形: 形状 84">
                  <a:extLst>
                    <a:ext uri="{FF2B5EF4-FFF2-40B4-BE49-F238E27FC236}">
                      <a16:creationId xmlns:a16="http://schemas.microsoft.com/office/drawing/2014/main" id="{852ED7E8-D1F9-B385-0993-5C9B36AF16F1}"/>
                    </a:ext>
                  </a:extLst>
                </p:cNvPr>
                <p:cNvSpPr/>
                <p:nvPr/>
              </p:nvSpPr>
              <p:spPr>
                <a:xfrm rot="-10800000">
                  <a:off x="4488608" y="4944547"/>
                  <a:ext cx="138588" cy="57521"/>
                </a:xfrm>
                <a:custGeom>
                  <a:avLst/>
                  <a:gdLst>
                    <a:gd name="connsiteX0" fmla="*/ 0 w 138588"/>
                    <a:gd name="connsiteY0" fmla="*/ 0 h 57521"/>
                    <a:gd name="connsiteX1" fmla="*/ 138589 w 138588"/>
                    <a:gd name="connsiteY1" fmla="*/ 0 h 57521"/>
                    <a:gd name="connsiteX2" fmla="*/ 138589 w 138588"/>
                    <a:gd name="connsiteY2" fmla="*/ 57521 h 57521"/>
                    <a:gd name="connsiteX3" fmla="*/ 0 w 138588"/>
                    <a:gd name="connsiteY3" fmla="*/ 57521 h 57521"/>
                  </a:gdLst>
                  <a:ahLst/>
                  <a:cxnLst>
                    <a:cxn ang="0">
                      <a:pos x="connsiteX0" y="connsiteY0"/>
                    </a:cxn>
                    <a:cxn ang="0">
                      <a:pos x="connsiteX1" y="connsiteY1"/>
                    </a:cxn>
                    <a:cxn ang="0">
                      <a:pos x="connsiteX2" y="connsiteY2"/>
                    </a:cxn>
                    <a:cxn ang="0">
                      <a:pos x="connsiteX3" y="connsiteY3"/>
                    </a:cxn>
                  </a:cxnLst>
                  <a:rect l="l" t="t" r="r" b="b"/>
                  <a:pathLst>
                    <a:path w="138588" h="57521">
                      <a:moveTo>
                        <a:pt x="0" y="0"/>
                      </a:moveTo>
                      <a:lnTo>
                        <a:pt x="138589" y="0"/>
                      </a:lnTo>
                      <a:lnTo>
                        <a:pt x="138589" y="57521"/>
                      </a:lnTo>
                      <a:lnTo>
                        <a:pt x="0" y="57521"/>
                      </a:lnTo>
                      <a:close/>
                    </a:path>
                  </a:pathLst>
                </a:custGeom>
                <a:solidFill>
                  <a:srgbClr val="EFF8FE"/>
                </a:solidFill>
                <a:ln w="9525" cap="flat">
                  <a:noFill/>
                  <a:prstDash val="solid"/>
                  <a:miter/>
                </a:ln>
              </p:spPr>
              <p:txBody>
                <a:bodyPr rtlCol="0" anchor="ctr"/>
                <a:lstStyle/>
                <a:p>
                  <a:endParaRPr lang="zh-CN" altLang="en-US"/>
                </a:p>
              </p:txBody>
            </p:sp>
          </p:grpSp>
          <p:grpSp>
            <p:nvGrpSpPr>
              <p:cNvPr id="65" name="图形 2">
                <a:extLst>
                  <a:ext uri="{FF2B5EF4-FFF2-40B4-BE49-F238E27FC236}">
                    <a16:creationId xmlns:a16="http://schemas.microsoft.com/office/drawing/2014/main" id="{123AF49C-613E-8886-A3F9-2466032EEF48}"/>
                  </a:ext>
                </a:extLst>
              </p:cNvPr>
              <p:cNvGrpSpPr/>
              <p:nvPr/>
            </p:nvGrpSpPr>
            <p:grpSpPr>
              <a:xfrm>
                <a:off x="7419065" y="2403642"/>
                <a:ext cx="1812946" cy="2633215"/>
                <a:chOff x="7419065" y="2403642"/>
                <a:chExt cx="1812946" cy="2633215"/>
              </a:xfrm>
              <a:solidFill>
                <a:srgbClr val="A7D5FF"/>
              </a:solidFill>
            </p:grpSpPr>
            <p:grpSp>
              <p:nvGrpSpPr>
                <p:cNvPr id="67" name="图形 2">
                  <a:extLst>
                    <a:ext uri="{FF2B5EF4-FFF2-40B4-BE49-F238E27FC236}">
                      <a16:creationId xmlns:a16="http://schemas.microsoft.com/office/drawing/2014/main" id="{5632E8AF-F942-CBF8-44C0-286073AC147C}"/>
                    </a:ext>
                  </a:extLst>
                </p:cNvPr>
                <p:cNvGrpSpPr/>
                <p:nvPr/>
              </p:nvGrpSpPr>
              <p:grpSpPr>
                <a:xfrm>
                  <a:off x="8584806" y="3371886"/>
                  <a:ext cx="515969" cy="373789"/>
                  <a:chOff x="8584806" y="3371886"/>
                  <a:chExt cx="515969" cy="373789"/>
                </a:xfrm>
                <a:solidFill>
                  <a:srgbClr val="A7D5FF"/>
                </a:solidFill>
              </p:grpSpPr>
              <p:sp>
                <p:nvSpPr>
                  <p:cNvPr id="102" name="任意多边形: 形状 49">
                    <a:extLst>
                      <a:ext uri="{FF2B5EF4-FFF2-40B4-BE49-F238E27FC236}">
                        <a16:creationId xmlns:a16="http://schemas.microsoft.com/office/drawing/2014/main" id="{95DCCA31-70C5-CCB8-95AF-FE7FD9B5F08B}"/>
                      </a:ext>
                    </a:extLst>
                  </p:cNvPr>
                  <p:cNvSpPr/>
                  <p:nvPr/>
                </p:nvSpPr>
                <p:spPr>
                  <a:xfrm>
                    <a:off x="8584806" y="3371886"/>
                    <a:ext cx="515969" cy="373770"/>
                  </a:xfrm>
                  <a:custGeom>
                    <a:avLst/>
                    <a:gdLst>
                      <a:gd name="connsiteX0" fmla="*/ 514474 w 515969"/>
                      <a:gd name="connsiteY0" fmla="*/ 275989 h 373770"/>
                      <a:gd name="connsiteX1" fmla="*/ 490909 w 515969"/>
                      <a:gd name="connsiteY1" fmla="*/ 210400 h 373770"/>
                      <a:gd name="connsiteX2" fmla="*/ 493023 w 515969"/>
                      <a:gd name="connsiteY2" fmla="*/ 165632 h 373770"/>
                      <a:gd name="connsiteX3" fmla="*/ 467915 w 515969"/>
                      <a:gd name="connsiteY3" fmla="*/ 142629 h 373770"/>
                      <a:gd name="connsiteX4" fmla="*/ 480993 w 515969"/>
                      <a:gd name="connsiteY4" fmla="*/ 100053 h 373770"/>
                      <a:gd name="connsiteX5" fmla="*/ 470620 w 515969"/>
                      <a:gd name="connsiteY5" fmla="*/ 97319 h 373770"/>
                      <a:gd name="connsiteX6" fmla="*/ 447656 w 515969"/>
                      <a:gd name="connsiteY6" fmla="*/ 126780 h 373770"/>
                      <a:gd name="connsiteX7" fmla="*/ 444189 w 515969"/>
                      <a:gd name="connsiteY7" fmla="*/ 106339 h 373770"/>
                      <a:gd name="connsiteX8" fmla="*/ 432997 w 515969"/>
                      <a:gd name="connsiteY8" fmla="*/ 95462 h 373770"/>
                      <a:gd name="connsiteX9" fmla="*/ 424043 w 515969"/>
                      <a:gd name="connsiteY9" fmla="*/ 115102 h 373770"/>
                      <a:gd name="connsiteX10" fmla="*/ 363455 w 515969"/>
                      <a:gd name="connsiteY10" fmla="*/ 73373 h 373770"/>
                      <a:gd name="connsiteX11" fmla="*/ 338737 w 515969"/>
                      <a:gd name="connsiteY11" fmla="*/ 58238 h 373770"/>
                      <a:gd name="connsiteX12" fmla="*/ 347195 w 515969"/>
                      <a:gd name="connsiteY12" fmla="*/ 44989 h 373770"/>
                      <a:gd name="connsiteX13" fmla="*/ 329946 w 515969"/>
                      <a:gd name="connsiteY13" fmla="*/ 29987 h 373770"/>
                      <a:gd name="connsiteX14" fmla="*/ 312363 w 515969"/>
                      <a:gd name="connsiteY14" fmla="*/ 44484 h 373770"/>
                      <a:gd name="connsiteX15" fmla="*/ 271843 w 515969"/>
                      <a:gd name="connsiteY15" fmla="*/ 27910 h 373770"/>
                      <a:gd name="connsiteX16" fmla="*/ 281559 w 515969"/>
                      <a:gd name="connsiteY16" fmla="*/ 17604 h 373770"/>
                      <a:gd name="connsiteX17" fmla="*/ 272596 w 515969"/>
                      <a:gd name="connsiteY17" fmla="*/ 174 h 373770"/>
                      <a:gd name="connsiteX18" fmla="*/ 248669 w 515969"/>
                      <a:gd name="connsiteY18" fmla="*/ 10708 h 373770"/>
                      <a:gd name="connsiteX19" fmla="*/ 240573 w 515969"/>
                      <a:gd name="connsiteY19" fmla="*/ 19728 h 373770"/>
                      <a:gd name="connsiteX20" fmla="*/ 105156 w 515969"/>
                      <a:gd name="connsiteY20" fmla="*/ 61705 h 373770"/>
                      <a:gd name="connsiteX21" fmla="*/ 99269 w 515969"/>
                      <a:gd name="connsiteY21" fmla="*/ 68925 h 373770"/>
                      <a:gd name="connsiteX22" fmla="*/ 81858 w 515969"/>
                      <a:gd name="connsiteY22" fmla="*/ 44646 h 373770"/>
                      <a:gd name="connsiteX23" fmla="*/ 77229 w 515969"/>
                      <a:gd name="connsiteY23" fmla="*/ 43693 h 373770"/>
                      <a:gd name="connsiteX24" fmla="*/ 69666 w 515969"/>
                      <a:gd name="connsiteY24" fmla="*/ 47046 h 373770"/>
                      <a:gd name="connsiteX25" fmla="*/ 67646 w 515969"/>
                      <a:gd name="connsiteY25" fmla="*/ 52780 h 373770"/>
                      <a:gd name="connsiteX26" fmla="*/ 78067 w 515969"/>
                      <a:gd name="connsiteY26" fmla="*/ 83412 h 373770"/>
                      <a:gd name="connsiteX27" fmla="*/ 67837 w 515969"/>
                      <a:gd name="connsiteY27" fmla="*/ 84022 h 373770"/>
                      <a:gd name="connsiteX28" fmla="*/ 41548 w 515969"/>
                      <a:gd name="connsiteY28" fmla="*/ 84394 h 373770"/>
                      <a:gd name="connsiteX29" fmla="*/ 10306 w 515969"/>
                      <a:gd name="connsiteY29" fmla="*/ 109940 h 373770"/>
                      <a:gd name="connsiteX30" fmla="*/ 4477 w 515969"/>
                      <a:gd name="connsiteY30" fmla="*/ 121350 h 373770"/>
                      <a:gd name="connsiteX31" fmla="*/ 59293 w 515969"/>
                      <a:gd name="connsiteY31" fmla="*/ 229231 h 373770"/>
                      <a:gd name="connsiteX32" fmla="*/ 64494 w 515969"/>
                      <a:gd name="connsiteY32" fmla="*/ 229602 h 373770"/>
                      <a:gd name="connsiteX33" fmla="*/ 220485 w 515969"/>
                      <a:gd name="connsiteY33" fmla="*/ 306478 h 373770"/>
                      <a:gd name="connsiteX34" fmla="*/ 252355 w 515969"/>
                      <a:gd name="connsiteY34" fmla="*/ 306478 h 373770"/>
                      <a:gd name="connsiteX35" fmla="*/ 287455 w 515969"/>
                      <a:gd name="connsiteY35" fmla="*/ 318137 h 373770"/>
                      <a:gd name="connsiteX36" fmla="*/ 295008 w 515969"/>
                      <a:gd name="connsiteY36" fmla="*/ 332158 h 373770"/>
                      <a:gd name="connsiteX37" fmla="*/ 337547 w 515969"/>
                      <a:gd name="connsiteY37" fmla="*/ 365019 h 373770"/>
                      <a:gd name="connsiteX38" fmla="*/ 514864 w 515969"/>
                      <a:gd name="connsiteY38" fmla="*/ 304383 h 373770"/>
                      <a:gd name="connsiteX39" fmla="*/ 514474 w 515969"/>
                      <a:gd name="connsiteY39" fmla="*/ 275989 h 3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5969" h="373770">
                        <a:moveTo>
                          <a:pt x="514474" y="275989"/>
                        </a:moveTo>
                        <a:cubicBezTo>
                          <a:pt x="509511" y="249205"/>
                          <a:pt x="484584" y="241642"/>
                          <a:pt x="490909" y="210400"/>
                        </a:cubicBezTo>
                        <a:cubicBezTo>
                          <a:pt x="494509" y="192664"/>
                          <a:pt x="504672" y="184111"/>
                          <a:pt x="493023" y="165632"/>
                        </a:cubicBezTo>
                        <a:cubicBezTo>
                          <a:pt x="486946" y="155974"/>
                          <a:pt x="477717" y="148849"/>
                          <a:pt x="467915" y="142629"/>
                        </a:cubicBezTo>
                        <a:cubicBezTo>
                          <a:pt x="480936" y="133228"/>
                          <a:pt x="486804" y="115388"/>
                          <a:pt x="480993" y="100053"/>
                        </a:cubicBezTo>
                        <a:cubicBezTo>
                          <a:pt x="479393" y="95852"/>
                          <a:pt x="474135" y="93728"/>
                          <a:pt x="470620" y="97319"/>
                        </a:cubicBezTo>
                        <a:cubicBezTo>
                          <a:pt x="461838" y="106282"/>
                          <a:pt x="454266" y="116207"/>
                          <a:pt x="447656" y="126780"/>
                        </a:cubicBezTo>
                        <a:cubicBezTo>
                          <a:pt x="446703" y="119922"/>
                          <a:pt x="445798" y="112997"/>
                          <a:pt x="444189" y="106339"/>
                        </a:cubicBezTo>
                        <a:cubicBezTo>
                          <a:pt x="442827" y="100729"/>
                          <a:pt x="439188" y="95776"/>
                          <a:pt x="432997" y="95462"/>
                        </a:cubicBezTo>
                        <a:cubicBezTo>
                          <a:pt x="422015" y="94909"/>
                          <a:pt x="421815" y="105425"/>
                          <a:pt x="424043" y="115102"/>
                        </a:cubicBezTo>
                        <a:cubicBezTo>
                          <a:pt x="403698" y="101377"/>
                          <a:pt x="383829" y="86937"/>
                          <a:pt x="363455" y="73373"/>
                        </a:cubicBezTo>
                        <a:cubicBezTo>
                          <a:pt x="355711" y="68220"/>
                          <a:pt x="347358" y="63172"/>
                          <a:pt x="338737" y="58238"/>
                        </a:cubicBezTo>
                        <a:cubicBezTo>
                          <a:pt x="342862" y="55028"/>
                          <a:pt x="345948" y="49894"/>
                          <a:pt x="347195" y="44989"/>
                        </a:cubicBezTo>
                        <a:cubicBezTo>
                          <a:pt x="350120" y="33549"/>
                          <a:pt x="341348" y="23757"/>
                          <a:pt x="329946" y="29987"/>
                        </a:cubicBezTo>
                        <a:cubicBezTo>
                          <a:pt x="323374" y="33587"/>
                          <a:pt x="317506" y="38702"/>
                          <a:pt x="312363" y="44484"/>
                        </a:cubicBezTo>
                        <a:cubicBezTo>
                          <a:pt x="299257" y="38216"/>
                          <a:pt x="285731" y="32444"/>
                          <a:pt x="271843" y="27910"/>
                        </a:cubicBezTo>
                        <a:cubicBezTo>
                          <a:pt x="275901" y="25129"/>
                          <a:pt x="279473" y="21767"/>
                          <a:pt x="281559" y="17604"/>
                        </a:cubicBezTo>
                        <a:cubicBezTo>
                          <a:pt x="285435" y="9870"/>
                          <a:pt x="281159" y="1402"/>
                          <a:pt x="272596" y="174"/>
                        </a:cubicBezTo>
                        <a:cubicBezTo>
                          <a:pt x="263538" y="-1122"/>
                          <a:pt x="255089" y="5079"/>
                          <a:pt x="248669" y="10708"/>
                        </a:cubicBezTo>
                        <a:cubicBezTo>
                          <a:pt x="245592" y="13413"/>
                          <a:pt x="242963" y="16490"/>
                          <a:pt x="240573" y="19728"/>
                        </a:cubicBezTo>
                        <a:cubicBezTo>
                          <a:pt x="190995" y="10242"/>
                          <a:pt x="141323" y="18071"/>
                          <a:pt x="105156" y="61705"/>
                        </a:cubicBezTo>
                        <a:cubicBezTo>
                          <a:pt x="103013" y="64286"/>
                          <a:pt x="101108" y="66706"/>
                          <a:pt x="99269" y="68925"/>
                        </a:cubicBezTo>
                        <a:cubicBezTo>
                          <a:pt x="96374" y="59200"/>
                          <a:pt x="90430" y="50904"/>
                          <a:pt x="81858" y="44646"/>
                        </a:cubicBezTo>
                        <a:cubicBezTo>
                          <a:pt x="80219" y="43455"/>
                          <a:pt x="78610" y="43255"/>
                          <a:pt x="77229" y="43693"/>
                        </a:cubicBezTo>
                        <a:cubicBezTo>
                          <a:pt x="74428" y="42769"/>
                          <a:pt x="71066" y="44284"/>
                          <a:pt x="69666" y="47046"/>
                        </a:cubicBezTo>
                        <a:cubicBezTo>
                          <a:pt x="68218" y="48408"/>
                          <a:pt x="67246" y="50332"/>
                          <a:pt x="67646" y="52780"/>
                        </a:cubicBezTo>
                        <a:cubicBezTo>
                          <a:pt x="69418" y="63696"/>
                          <a:pt x="73056" y="73897"/>
                          <a:pt x="78067" y="83412"/>
                        </a:cubicBezTo>
                        <a:cubicBezTo>
                          <a:pt x="75076" y="83955"/>
                          <a:pt x="71809" y="84231"/>
                          <a:pt x="67837" y="84022"/>
                        </a:cubicBezTo>
                        <a:cubicBezTo>
                          <a:pt x="58169" y="83527"/>
                          <a:pt x="51225" y="81536"/>
                          <a:pt x="41548" y="84394"/>
                        </a:cubicBezTo>
                        <a:cubicBezTo>
                          <a:pt x="28661" y="88480"/>
                          <a:pt x="17611" y="98281"/>
                          <a:pt x="10306" y="109940"/>
                        </a:cubicBezTo>
                        <a:cubicBezTo>
                          <a:pt x="7953" y="113654"/>
                          <a:pt x="5972" y="117502"/>
                          <a:pt x="4477" y="121350"/>
                        </a:cubicBezTo>
                        <a:cubicBezTo>
                          <a:pt x="-13135" y="166232"/>
                          <a:pt x="24565" y="206533"/>
                          <a:pt x="59293" y="229231"/>
                        </a:cubicBezTo>
                        <a:cubicBezTo>
                          <a:pt x="61141" y="230469"/>
                          <a:pt x="63008" y="230345"/>
                          <a:pt x="64494" y="229602"/>
                        </a:cubicBezTo>
                        <a:cubicBezTo>
                          <a:pt x="112233" y="258377"/>
                          <a:pt x="164687" y="298792"/>
                          <a:pt x="220485" y="306478"/>
                        </a:cubicBezTo>
                        <a:cubicBezTo>
                          <a:pt x="231153" y="307964"/>
                          <a:pt x="242183" y="305116"/>
                          <a:pt x="252355" y="306478"/>
                        </a:cubicBezTo>
                        <a:cubicBezTo>
                          <a:pt x="255956" y="306850"/>
                          <a:pt x="284340" y="315289"/>
                          <a:pt x="287455" y="318137"/>
                        </a:cubicBezTo>
                        <a:cubicBezTo>
                          <a:pt x="290427" y="320737"/>
                          <a:pt x="292656" y="328557"/>
                          <a:pt x="295008" y="332158"/>
                        </a:cubicBezTo>
                        <a:cubicBezTo>
                          <a:pt x="305304" y="348026"/>
                          <a:pt x="319935" y="358561"/>
                          <a:pt x="337547" y="365019"/>
                        </a:cubicBezTo>
                        <a:cubicBezTo>
                          <a:pt x="392601" y="385231"/>
                          <a:pt x="502958" y="372582"/>
                          <a:pt x="514864" y="304383"/>
                        </a:cubicBezTo>
                        <a:cubicBezTo>
                          <a:pt x="516455" y="295820"/>
                          <a:pt x="516331" y="286400"/>
                          <a:pt x="514474" y="275989"/>
                        </a:cubicBezTo>
                        <a:close/>
                      </a:path>
                    </a:pathLst>
                  </a:custGeom>
                  <a:solidFill>
                    <a:srgbClr val="A7D5FF"/>
                  </a:solidFill>
                  <a:ln w="9525" cap="flat">
                    <a:noFill/>
                    <a:prstDash val="solid"/>
                    <a:miter/>
                  </a:ln>
                </p:spPr>
                <p:txBody>
                  <a:bodyPr rtlCol="0" anchor="ctr"/>
                  <a:lstStyle/>
                  <a:p>
                    <a:endParaRPr lang="zh-CN" altLang="en-US"/>
                  </a:p>
                </p:txBody>
              </p:sp>
              <p:sp>
                <p:nvSpPr>
                  <p:cNvPr id="103" name="任意多边形: 形状 50">
                    <a:extLst>
                      <a:ext uri="{FF2B5EF4-FFF2-40B4-BE49-F238E27FC236}">
                        <a16:creationId xmlns:a16="http://schemas.microsoft.com/office/drawing/2014/main" id="{0635EDB0-C5D2-77AC-8DAF-3A2CD09E962A}"/>
                      </a:ext>
                    </a:extLst>
                  </p:cNvPr>
                  <p:cNvSpPr/>
                  <p:nvPr/>
                </p:nvSpPr>
                <p:spPr>
                  <a:xfrm>
                    <a:off x="8584806" y="3481844"/>
                    <a:ext cx="514864" cy="263830"/>
                  </a:xfrm>
                  <a:custGeom>
                    <a:avLst/>
                    <a:gdLst>
                      <a:gd name="connsiteX0" fmla="*/ 512864 w 514864"/>
                      <a:gd name="connsiteY0" fmla="*/ 191938 h 263830"/>
                      <a:gd name="connsiteX1" fmla="*/ 506911 w 514864"/>
                      <a:gd name="connsiteY1" fmla="*/ 190329 h 263830"/>
                      <a:gd name="connsiteX2" fmla="*/ 346205 w 514864"/>
                      <a:gd name="connsiteY2" fmla="*/ 197891 h 263830"/>
                      <a:gd name="connsiteX3" fmla="*/ 332936 w 514864"/>
                      <a:gd name="connsiteY3" fmla="*/ 178298 h 263830"/>
                      <a:gd name="connsiteX4" fmla="*/ 311982 w 514864"/>
                      <a:gd name="connsiteY4" fmla="*/ 171478 h 263830"/>
                      <a:gd name="connsiteX5" fmla="*/ 283835 w 514864"/>
                      <a:gd name="connsiteY5" fmla="*/ 124730 h 263830"/>
                      <a:gd name="connsiteX6" fmla="*/ 276025 w 514864"/>
                      <a:gd name="connsiteY6" fmla="*/ 118777 h 263830"/>
                      <a:gd name="connsiteX7" fmla="*/ 216750 w 514864"/>
                      <a:gd name="connsiteY7" fmla="*/ 132540 h 263830"/>
                      <a:gd name="connsiteX8" fmla="*/ 162439 w 514864"/>
                      <a:gd name="connsiteY8" fmla="*/ 81086 h 263830"/>
                      <a:gd name="connsiteX9" fmla="*/ 154638 w 514864"/>
                      <a:gd name="connsiteY9" fmla="*/ 75143 h 263830"/>
                      <a:gd name="connsiteX10" fmla="*/ 10306 w 514864"/>
                      <a:gd name="connsiteY10" fmla="*/ 0 h 263830"/>
                      <a:gd name="connsiteX11" fmla="*/ 4477 w 514864"/>
                      <a:gd name="connsiteY11" fmla="*/ 11411 h 263830"/>
                      <a:gd name="connsiteX12" fmla="*/ 59293 w 514864"/>
                      <a:gd name="connsiteY12" fmla="*/ 119291 h 263830"/>
                      <a:gd name="connsiteX13" fmla="*/ 64494 w 514864"/>
                      <a:gd name="connsiteY13" fmla="*/ 119662 h 263830"/>
                      <a:gd name="connsiteX14" fmla="*/ 220485 w 514864"/>
                      <a:gd name="connsiteY14" fmla="*/ 196539 h 263830"/>
                      <a:gd name="connsiteX15" fmla="*/ 252355 w 514864"/>
                      <a:gd name="connsiteY15" fmla="*/ 196539 h 263830"/>
                      <a:gd name="connsiteX16" fmla="*/ 287455 w 514864"/>
                      <a:gd name="connsiteY16" fmla="*/ 208197 h 263830"/>
                      <a:gd name="connsiteX17" fmla="*/ 295008 w 514864"/>
                      <a:gd name="connsiteY17" fmla="*/ 222218 h 263830"/>
                      <a:gd name="connsiteX18" fmla="*/ 337547 w 514864"/>
                      <a:gd name="connsiteY18" fmla="*/ 255079 h 263830"/>
                      <a:gd name="connsiteX19" fmla="*/ 514864 w 514864"/>
                      <a:gd name="connsiteY19" fmla="*/ 194443 h 263830"/>
                      <a:gd name="connsiteX20" fmla="*/ 512864 w 514864"/>
                      <a:gd name="connsiteY20" fmla="*/ 191938 h 26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864" h="263830">
                        <a:moveTo>
                          <a:pt x="512864" y="191938"/>
                        </a:moveTo>
                        <a:cubicBezTo>
                          <a:pt x="511616" y="190452"/>
                          <a:pt x="508759" y="189576"/>
                          <a:pt x="506911" y="190329"/>
                        </a:cubicBezTo>
                        <a:cubicBezTo>
                          <a:pt x="463877" y="208054"/>
                          <a:pt x="377580" y="250584"/>
                          <a:pt x="346205" y="197891"/>
                        </a:cubicBezTo>
                        <a:cubicBezTo>
                          <a:pt x="341128" y="189204"/>
                          <a:pt x="342481" y="183880"/>
                          <a:pt x="332936" y="178298"/>
                        </a:cubicBezTo>
                        <a:cubicBezTo>
                          <a:pt x="326983" y="174698"/>
                          <a:pt x="318297" y="174831"/>
                          <a:pt x="311982" y="171478"/>
                        </a:cubicBezTo>
                        <a:cubicBezTo>
                          <a:pt x="294246" y="161935"/>
                          <a:pt x="284950" y="144199"/>
                          <a:pt x="283835" y="124730"/>
                        </a:cubicBezTo>
                        <a:cubicBezTo>
                          <a:pt x="283588" y="121006"/>
                          <a:pt x="279987" y="117291"/>
                          <a:pt x="276025" y="118777"/>
                        </a:cubicBezTo>
                        <a:cubicBezTo>
                          <a:pt x="257556" y="125225"/>
                          <a:pt x="236477" y="133655"/>
                          <a:pt x="216750" y="132540"/>
                        </a:cubicBezTo>
                        <a:cubicBezTo>
                          <a:pt x="188481" y="131055"/>
                          <a:pt x="158477" y="113824"/>
                          <a:pt x="162439" y="81086"/>
                        </a:cubicBezTo>
                        <a:cubicBezTo>
                          <a:pt x="162944" y="77114"/>
                          <a:pt x="158105" y="74143"/>
                          <a:pt x="154638" y="75143"/>
                        </a:cubicBezTo>
                        <a:cubicBezTo>
                          <a:pt x="91021" y="93859"/>
                          <a:pt x="28899" y="59512"/>
                          <a:pt x="10306" y="0"/>
                        </a:cubicBezTo>
                        <a:cubicBezTo>
                          <a:pt x="7953" y="3715"/>
                          <a:pt x="5972" y="7563"/>
                          <a:pt x="4477" y="11411"/>
                        </a:cubicBezTo>
                        <a:cubicBezTo>
                          <a:pt x="-13135" y="56293"/>
                          <a:pt x="24565" y="96593"/>
                          <a:pt x="59293" y="119291"/>
                        </a:cubicBezTo>
                        <a:cubicBezTo>
                          <a:pt x="61141" y="120529"/>
                          <a:pt x="63008" y="120405"/>
                          <a:pt x="64494" y="119662"/>
                        </a:cubicBezTo>
                        <a:cubicBezTo>
                          <a:pt x="112233" y="148437"/>
                          <a:pt x="164687" y="188852"/>
                          <a:pt x="220485" y="196539"/>
                        </a:cubicBezTo>
                        <a:cubicBezTo>
                          <a:pt x="231153" y="198025"/>
                          <a:pt x="242183" y="195177"/>
                          <a:pt x="252355" y="196539"/>
                        </a:cubicBezTo>
                        <a:cubicBezTo>
                          <a:pt x="255956" y="196910"/>
                          <a:pt x="284340" y="205349"/>
                          <a:pt x="287455" y="208197"/>
                        </a:cubicBezTo>
                        <a:cubicBezTo>
                          <a:pt x="290427" y="210798"/>
                          <a:pt x="292656" y="218618"/>
                          <a:pt x="295008" y="222218"/>
                        </a:cubicBezTo>
                        <a:cubicBezTo>
                          <a:pt x="305304" y="238087"/>
                          <a:pt x="319935" y="248621"/>
                          <a:pt x="337547" y="255079"/>
                        </a:cubicBezTo>
                        <a:cubicBezTo>
                          <a:pt x="392601" y="275292"/>
                          <a:pt x="502958" y="262642"/>
                          <a:pt x="514864" y="194443"/>
                        </a:cubicBezTo>
                        <a:cubicBezTo>
                          <a:pt x="514217" y="193557"/>
                          <a:pt x="513597" y="192814"/>
                          <a:pt x="512864" y="191938"/>
                        </a:cubicBezTo>
                        <a:close/>
                      </a:path>
                    </a:pathLst>
                  </a:custGeom>
                  <a:solidFill>
                    <a:srgbClr val="A7D5FF"/>
                  </a:solidFill>
                  <a:ln w="9525" cap="flat">
                    <a:noFill/>
                    <a:prstDash val="solid"/>
                    <a:miter/>
                  </a:ln>
                </p:spPr>
                <p:txBody>
                  <a:bodyPr rtlCol="0" anchor="ctr"/>
                  <a:lstStyle/>
                  <a:p>
                    <a:endParaRPr lang="zh-CN" altLang="en-US"/>
                  </a:p>
                </p:txBody>
              </p:sp>
              <p:sp>
                <p:nvSpPr>
                  <p:cNvPr id="104" name="任意多边形: 形状 51">
                    <a:extLst>
                      <a:ext uri="{FF2B5EF4-FFF2-40B4-BE49-F238E27FC236}">
                        <a16:creationId xmlns:a16="http://schemas.microsoft.com/office/drawing/2014/main" id="{98408633-7606-6591-76BE-ED7F4A99EB08}"/>
                      </a:ext>
                    </a:extLst>
                  </p:cNvPr>
                  <p:cNvSpPr/>
                  <p:nvPr/>
                </p:nvSpPr>
                <p:spPr>
                  <a:xfrm>
                    <a:off x="8662313" y="3526584"/>
                    <a:ext cx="27487" cy="63919"/>
                  </a:xfrm>
                  <a:custGeom>
                    <a:avLst/>
                    <a:gdLst>
                      <a:gd name="connsiteX0" fmla="*/ 14713 w 27487"/>
                      <a:gd name="connsiteY0" fmla="*/ 12667 h 63919"/>
                      <a:gd name="connsiteX1" fmla="*/ 12904 w 27487"/>
                      <a:gd name="connsiteY1" fmla="*/ 11324 h 63919"/>
                      <a:gd name="connsiteX2" fmla="*/ 13418 w 27487"/>
                      <a:gd name="connsiteY2" fmla="*/ 7762 h 63919"/>
                      <a:gd name="connsiteX3" fmla="*/ 1464 w 27487"/>
                      <a:gd name="connsiteY3" fmla="*/ 4466 h 63919"/>
                      <a:gd name="connsiteX4" fmla="*/ 14018 w 27487"/>
                      <a:gd name="connsiteY4" fmla="*/ 61026 h 63919"/>
                      <a:gd name="connsiteX5" fmla="*/ 25344 w 27487"/>
                      <a:gd name="connsiteY5" fmla="*/ 59540 h 63919"/>
                      <a:gd name="connsiteX6" fmla="*/ 14713 w 27487"/>
                      <a:gd name="connsiteY6" fmla="*/ 12667 h 6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7" h="63919">
                        <a:moveTo>
                          <a:pt x="14713" y="12667"/>
                        </a:moveTo>
                        <a:cubicBezTo>
                          <a:pt x="14142" y="12029"/>
                          <a:pt x="13532" y="11648"/>
                          <a:pt x="12904" y="11324"/>
                        </a:cubicBezTo>
                        <a:cubicBezTo>
                          <a:pt x="13075" y="10134"/>
                          <a:pt x="13180" y="8953"/>
                          <a:pt x="13418" y="7762"/>
                        </a:cubicBezTo>
                        <a:cubicBezTo>
                          <a:pt x="14970" y="-29"/>
                          <a:pt x="3016" y="-3363"/>
                          <a:pt x="1464" y="4466"/>
                        </a:cubicBezTo>
                        <a:cubicBezTo>
                          <a:pt x="-2518" y="24516"/>
                          <a:pt x="1607" y="44643"/>
                          <a:pt x="14018" y="61026"/>
                        </a:cubicBezTo>
                        <a:cubicBezTo>
                          <a:pt x="17142" y="65160"/>
                          <a:pt x="23676" y="65036"/>
                          <a:pt x="25344" y="59540"/>
                        </a:cubicBezTo>
                        <a:cubicBezTo>
                          <a:pt x="30420" y="42776"/>
                          <a:pt x="26324" y="25650"/>
                          <a:pt x="14713" y="12667"/>
                        </a:cubicBezTo>
                        <a:close/>
                      </a:path>
                    </a:pathLst>
                  </a:custGeom>
                  <a:solidFill>
                    <a:srgbClr val="A7D5FF"/>
                  </a:solidFill>
                  <a:ln w="9525" cap="flat">
                    <a:noFill/>
                    <a:prstDash val="solid"/>
                    <a:miter/>
                  </a:ln>
                </p:spPr>
                <p:txBody>
                  <a:bodyPr rtlCol="0" anchor="ctr"/>
                  <a:lstStyle/>
                  <a:p>
                    <a:endParaRPr lang="zh-CN" altLang="en-US"/>
                  </a:p>
                </p:txBody>
              </p:sp>
              <p:sp>
                <p:nvSpPr>
                  <p:cNvPr id="105" name="任意多边形: 形状 52">
                    <a:extLst>
                      <a:ext uri="{FF2B5EF4-FFF2-40B4-BE49-F238E27FC236}">
                        <a16:creationId xmlns:a16="http://schemas.microsoft.com/office/drawing/2014/main" id="{BC77B5CE-C6CE-8C48-AD52-432022425FED}"/>
                      </a:ext>
                    </a:extLst>
                  </p:cNvPr>
                  <p:cNvSpPr/>
                  <p:nvPr/>
                </p:nvSpPr>
                <p:spPr>
                  <a:xfrm>
                    <a:off x="8807612" y="3571891"/>
                    <a:ext cx="38057" cy="63832"/>
                  </a:xfrm>
                  <a:custGeom>
                    <a:avLst/>
                    <a:gdLst>
                      <a:gd name="connsiteX0" fmla="*/ 23892 w 38057"/>
                      <a:gd name="connsiteY0" fmla="*/ 25235 h 63832"/>
                      <a:gd name="connsiteX1" fmla="*/ 18882 w 38057"/>
                      <a:gd name="connsiteY1" fmla="*/ 24473 h 63832"/>
                      <a:gd name="connsiteX2" fmla="*/ 12147 w 38057"/>
                      <a:gd name="connsiteY2" fmla="*/ 4432 h 63832"/>
                      <a:gd name="connsiteX3" fmla="*/ 193 w 38057"/>
                      <a:gd name="connsiteY3" fmla="*/ 7727 h 63832"/>
                      <a:gd name="connsiteX4" fmla="*/ 27082 w 38057"/>
                      <a:gd name="connsiteY4" fmla="*/ 62010 h 63832"/>
                      <a:gd name="connsiteX5" fmla="*/ 37456 w 38057"/>
                      <a:gd name="connsiteY5" fmla="*/ 59267 h 63832"/>
                      <a:gd name="connsiteX6" fmla="*/ 23892 w 38057"/>
                      <a:gd name="connsiteY6" fmla="*/ 25235 h 6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 h="63832">
                        <a:moveTo>
                          <a:pt x="23892" y="25235"/>
                        </a:moveTo>
                        <a:cubicBezTo>
                          <a:pt x="22101" y="23892"/>
                          <a:pt x="20368" y="23844"/>
                          <a:pt x="18882" y="24473"/>
                        </a:cubicBezTo>
                        <a:cubicBezTo>
                          <a:pt x="16158" y="18015"/>
                          <a:pt x="13805" y="11385"/>
                          <a:pt x="12147" y="4432"/>
                        </a:cubicBezTo>
                        <a:cubicBezTo>
                          <a:pt x="10300" y="-3331"/>
                          <a:pt x="-1654" y="-45"/>
                          <a:pt x="193" y="7727"/>
                        </a:cubicBezTo>
                        <a:cubicBezTo>
                          <a:pt x="4984" y="27863"/>
                          <a:pt x="14119" y="45923"/>
                          <a:pt x="27082" y="62010"/>
                        </a:cubicBezTo>
                        <a:cubicBezTo>
                          <a:pt x="29911" y="65497"/>
                          <a:pt x="36684" y="63649"/>
                          <a:pt x="37456" y="59267"/>
                        </a:cubicBezTo>
                        <a:cubicBezTo>
                          <a:pt x="39855" y="45504"/>
                          <a:pt x="35027" y="33588"/>
                          <a:pt x="23892" y="25235"/>
                        </a:cubicBezTo>
                        <a:close/>
                      </a:path>
                    </a:pathLst>
                  </a:custGeom>
                  <a:solidFill>
                    <a:srgbClr val="A7D5FF"/>
                  </a:solidFill>
                  <a:ln w="9525" cap="flat">
                    <a:noFill/>
                    <a:prstDash val="solid"/>
                    <a:miter/>
                  </a:ln>
                </p:spPr>
                <p:txBody>
                  <a:bodyPr rtlCol="0" anchor="ctr"/>
                  <a:lstStyle/>
                  <a:p>
                    <a:endParaRPr lang="zh-CN" altLang="en-US"/>
                  </a:p>
                </p:txBody>
              </p:sp>
              <p:sp>
                <p:nvSpPr>
                  <p:cNvPr id="106" name="任意多边形: 形状 53">
                    <a:extLst>
                      <a:ext uri="{FF2B5EF4-FFF2-40B4-BE49-F238E27FC236}">
                        <a16:creationId xmlns:a16="http://schemas.microsoft.com/office/drawing/2014/main" id="{4EC4BF7C-0CBC-D91E-7C3D-A0952FF1CDFA}"/>
                      </a:ext>
                    </a:extLst>
                  </p:cNvPr>
                  <p:cNvSpPr/>
                  <p:nvPr/>
                </p:nvSpPr>
                <p:spPr>
                  <a:xfrm>
                    <a:off x="8933012" y="3657784"/>
                    <a:ext cx="28435" cy="60149"/>
                  </a:xfrm>
                  <a:custGeom>
                    <a:avLst/>
                    <a:gdLst>
                      <a:gd name="connsiteX0" fmla="*/ 18040 w 28435"/>
                      <a:gd name="connsiteY0" fmla="*/ 2016 h 60149"/>
                      <a:gd name="connsiteX1" fmla="*/ 9972 w 28435"/>
                      <a:gd name="connsiteY1" fmla="*/ 58509 h 60149"/>
                      <a:gd name="connsiteX2" fmla="*/ 20336 w 28435"/>
                      <a:gd name="connsiteY2" fmla="*/ 55766 h 60149"/>
                      <a:gd name="connsiteX3" fmla="*/ 22117 w 28435"/>
                      <a:gd name="connsiteY3" fmla="*/ 19990 h 60149"/>
                      <a:gd name="connsiteX4" fmla="*/ 21078 w 28435"/>
                      <a:gd name="connsiteY4" fmla="*/ 17847 h 60149"/>
                      <a:gd name="connsiteX5" fmla="*/ 26822 w 28435"/>
                      <a:gd name="connsiteY5" fmla="*/ 10789 h 60149"/>
                      <a:gd name="connsiteX6" fmla="*/ 18040 w 28435"/>
                      <a:gd name="connsiteY6" fmla="*/ 2016 h 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35" h="60149">
                        <a:moveTo>
                          <a:pt x="18040" y="2016"/>
                        </a:moveTo>
                        <a:cubicBezTo>
                          <a:pt x="5057" y="16837"/>
                          <a:pt x="-10640" y="42431"/>
                          <a:pt x="9972" y="58509"/>
                        </a:cubicBezTo>
                        <a:cubicBezTo>
                          <a:pt x="13459" y="61233"/>
                          <a:pt x="19059" y="60728"/>
                          <a:pt x="20336" y="55766"/>
                        </a:cubicBezTo>
                        <a:cubicBezTo>
                          <a:pt x="23384" y="43841"/>
                          <a:pt x="23850" y="32163"/>
                          <a:pt x="22117" y="19990"/>
                        </a:cubicBezTo>
                        <a:cubicBezTo>
                          <a:pt x="22002" y="19161"/>
                          <a:pt x="21564" y="18476"/>
                          <a:pt x="21078" y="17847"/>
                        </a:cubicBezTo>
                        <a:cubicBezTo>
                          <a:pt x="23021" y="15266"/>
                          <a:pt x="25022" y="12827"/>
                          <a:pt x="26822" y="10789"/>
                        </a:cubicBezTo>
                        <a:cubicBezTo>
                          <a:pt x="32061" y="4807"/>
                          <a:pt x="23317" y="-4004"/>
                          <a:pt x="18040" y="2016"/>
                        </a:cubicBezTo>
                        <a:close/>
                      </a:path>
                    </a:pathLst>
                  </a:custGeom>
                  <a:solidFill>
                    <a:srgbClr val="A7D5FF"/>
                  </a:solidFill>
                  <a:ln w="9525" cap="flat">
                    <a:noFill/>
                    <a:prstDash val="solid"/>
                    <a:miter/>
                  </a:ln>
                </p:spPr>
                <p:txBody>
                  <a:bodyPr rtlCol="0" anchor="ctr"/>
                  <a:lstStyle/>
                  <a:p>
                    <a:endParaRPr lang="zh-CN" altLang="en-US"/>
                  </a:p>
                </p:txBody>
              </p:sp>
              <p:sp>
                <p:nvSpPr>
                  <p:cNvPr id="107" name="任意多边形: 形状 54">
                    <a:extLst>
                      <a:ext uri="{FF2B5EF4-FFF2-40B4-BE49-F238E27FC236}">
                        <a16:creationId xmlns:a16="http://schemas.microsoft.com/office/drawing/2014/main" id="{E616CBF2-67AF-C372-31C1-870EC1397BF0}"/>
                      </a:ext>
                    </a:extLst>
                  </p:cNvPr>
                  <p:cNvSpPr/>
                  <p:nvPr/>
                </p:nvSpPr>
                <p:spPr>
                  <a:xfrm>
                    <a:off x="8751190" y="3442705"/>
                    <a:ext cx="29790" cy="64629"/>
                  </a:xfrm>
                  <a:custGeom>
                    <a:avLst/>
                    <a:gdLst>
                      <a:gd name="connsiteX0" fmla="*/ 25088 w 29790"/>
                      <a:gd name="connsiteY0" fmla="*/ 2116 h 64629"/>
                      <a:gd name="connsiteX1" fmla="*/ 1056 w 29790"/>
                      <a:gd name="connsiteY1" fmla="*/ 54236 h 64629"/>
                      <a:gd name="connsiteX2" fmla="*/ 10095 w 29790"/>
                      <a:gd name="connsiteY2" fmla="*/ 62466 h 64629"/>
                      <a:gd name="connsiteX3" fmla="*/ 27012 w 29790"/>
                      <a:gd name="connsiteY3" fmla="*/ 29195 h 64629"/>
                      <a:gd name="connsiteX4" fmla="*/ 25088 w 29790"/>
                      <a:gd name="connsiteY4" fmla="*/ 2116 h 64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0" h="64629">
                        <a:moveTo>
                          <a:pt x="25088" y="2116"/>
                        </a:moveTo>
                        <a:cubicBezTo>
                          <a:pt x="5352" y="-11458"/>
                          <a:pt x="580" y="44340"/>
                          <a:pt x="1056" y="54236"/>
                        </a:cubicBezTo>
                        <a:cubicBezTo>
                          <a:pt x="-2935" y="60418"/>
                          <a:pt x="5333" y="68581"/>
                          <a:pt x="10095" y="62466"/>
                        </a:cubicBezTo>
                        <a:cubicBezTo>
                          <a:pt x="17878" y="52474"/>
                          <a:pt x="23849" y="41520"/>
                          <a:pt x="27012" y="29195"/>
                        </a:cubicBezTo>
                        <a:cubicBezTo>
                          <a:pt x="28917" y="21804"/>
                          <a:pt x="33041" y="7583"/>
                          <a:pt x="25088" y="2116"/>
                        </a:cubicBezTo>
                        <a:close/>
                      </a:path>
                    </a:pathLst>
                  </a:custGeom>
                  <a:solidFill>
                    <a:srgbClr val="A7D5FF"/>
                  </a:solidFill>
                  <a:ln w="9525" cap="flat">
                    <a:noFill/>
                    <a:prstDash val="solid"/>
                    <a:miter/>
                  </a:ln>
                </p:spPr>
                <p:txBody>
                  <a:bodyPr rtlCol="0" anchor="ctr"/>
                  <a:lstStyle/>
                  <a:p>
                    <a:endParaRPr lang="zh-CN" altLang="en-US"/>
                  </a:p>
                </p:txBody>
              </p:sp>
              <p:sp>
                <p:nvSpPr>
                  <p:cNvPr id="108" name="任意多边形: 形状 55">
                    <a:extLst>
                      <a:ext uri="{FF2B5EF4-FFF2-40B4-BE49-F238E27FC236}">
                        <a16:creationId xmlns:a16="http://schemas.microsoft.com/office/drawing/2014/main" id="{5E31BA90-B571-7F69-881B-1BA1E89EF141}"/>
                      </a:ext>
                    </a:extLst>
                  </p:cNvPr>
                  <p:cNvSpPr/>
                  <p:nvPr/>
                </p:nvSpPr>
                <p:spPr>
                  <a:xfrm>
                    <a:off x="8865490" y="3455304"/>
                    <a:ext cx="33423" cy="83206"/>
                  </a:xfrm>
                  <a:custGeom>
                    <a:avLst/>
                    <a:gdLst>
                      <a:gd name="connsiteX0" fmla="*/ 13200 w 33423"/>
                      <a:gd name="connsiteY0" fmla="*/ 68145 h 83206"/>
                      <a:gd name="connsiteX1" fmla="*/ 13619 w 33423"/>
                      <a:gd name="connsiteY1" fmla="*/ 67688 h 83206"/>
                      <a:gd name="connsiteX2" fmla="*/ 33412 w 33423"/>
                      <a:gd name="connsiteY2" fmla="*/ 6690 h 83206"/>
                      <a:gd name="connsiteX3" fmla="*/ 28859 w 33423"/>
                      <a:gd name="connsiteY3" fmla="*/ 708 h 83206"/>
                      <a:gd name="connsiteX4" fmla="*/ 5056 w 33423"/>
                      <a:gd name="connsiteY4" fmla="*/ 23854 h 83206"/>
                      <a:gd name="connsiteX5" fmla="*/ 2436 w 33423"/>
                      <a:gd name="connsiteY5" fmla="*/ 78747 h 83206"/>
                      <a:gd name="connsiteX6" fmla="*/ 14400 w 33423"/>
                      <a:gd name="connsiteY6" fmla="*/ 75442 h 83206"/>
                      <a:gd name="connsiteX7" fmla="*/ 13200 w 33423"/>
                      <a:gd name="connsiteY7" fmla="*/ 68145 h 8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23" h="83206">
                        <a:moveTo>
                          <a:pt x="13200" y="68145"/>
                        </a:moveTo>
                        <a:cubicBezTo>
                          <a:pt x="13343" y="67983"/>
                          <a:pt x="13504" y="67869"/>
                          <a:pt x="13619" y="67688"/>
                        </a:cubicBezTo>
                        <a:cubicBezTo>
                          <a:pt x="25421" y="48991"/>
                          <a:pt x="31878" y="28731"/>
                          <a:pt x="33412" y="6690"/>
                        </a:cubicBezTo>
                        <a:cubicBezTo>
                          <a:pt x="33603" y="3928"/>
                          <a:pt x="31345" y="1489"/>
                          <a:pt x="28859" y="708"/>
                        </a:cubicBezTo>
                        <a:cubicBezTo>
                          <a:pt x="14857" y="-3673"/>
                          <a:pt x="8628" y="13281"/>
                          <a:pt x="5056" y="23854"/>
                        </a:cubicBezTo>
                        <a:cubicBezTo>
                          <a:pt x="-964" y="41685"/>
                          <a:pt x="-1307" y="60430"/>
                          <a:pt x="2436" y="78747"/>
                        </a:cubicBezTo>
                        <a:cubicBezTo>
                          <a:pt x="4027" y="86557"/>
                          <a:pt x="15991" y="83252"/>
                          <a:pt x="14400" y="75442"/>
                        </a:cubicBezTo>
                        <a:cubicBezTo>
                          <a:pt x="13904" y="73022"/>
                          <a:pt x="13533" y="70574"/>
                          <a:pt x="13200" y="68145"/>
                        </a:cubicBezTo>
                        <a:close/>
                      </a:path>
                    </a:pathLst>
                  </a:custGeom>
                  <a:solidFill>
                    <a:srgbClr val="A7D5FF"/>
                  </a:solidFill>
                  <a:ln w="9525" cap="flat">
                    <a:noFill/>
                    <a:prstDash val="solid"/>
                    <a:miter/>
                  </a:ln>
                </p:spPr>
                <p:txBody>
                  <a:bodyPr rtlCol="0" anchor="ctr"/>
                  <a:lstStyle/>
                  <a:p>
                    <a:endParaRPr lang="zh-CN" altLang="en-US"/>
                  </a:p>
                </p:txBody>
              </p:sp>
              <p:sp>
                <p:nvSpPr>
                  <p:cNvPr id="109" name="任意多边形: 形状 56">
                    <a:extLst>
                      <a:ext uri="{FF2B5EF4-FFF2-40B4-BE49-F238E27FC236}">
                        <a16:creationId xmlns:a16="http://schemas.microsoft.com/office/drawing/2014/main" id="{0F24A665-5A48-FF01-7F1C-0BD1224C2938}"/>
                      </a:ext>
                    </a:extLst>
                  </p:cNvPr>
                  <p:cNvSpPr/>
                  <p:nvPr/>
                </p:nvSpPr>
                <p:spPr>
                  <a:xfrm>
                    <a:off x="8895451" y="3564183"/>
                    <a:ext cx="27445" cy="41259"/>
                  </a:xfrm>
                  <a:custGeom>
                    <a:avLst/>
                    <a:gdLst>
                      <a:gd name="connsiteX0" fmla="*/ 11395 w 27445"/>
                      <a:gd name="connsiteY0" fmla="*/ 1548 h 41259"/>
                      <a:gd name="connsiteX1" fmla="*/ 699 w 27445"/>
                      <a:gd name="connsiteY1" fmla="*/ 6711 h 41259"/>
                      <a:gd name="connsiteX2" fmla="*/ 3 w 27445"/>
                      <a:gd name="connsiteY2" fmla="*/ 9692 h 41259"/>
                      <a:gd name="connsiteX3" fmla="*/ 14862 w 27445"/>
                      <a:gd name="connsiteY3" fmla="*/ 39543 h 41259"/>
                      <a:gd name="connsiteX4" fmla="*/ 24606 w 27445"/>
                      <a:gd name="connsiteY4" fmla="*/ 38286 h 41259"/>
                      <a:gd name="connsiteX5" fmla="*/ 11395 w 27445"/>
                      <a:gd name="connsiteY5" fmla="*/ 1548 h 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1259">
                        <a:moveTo>
                          <a:pt x="11395" y="1548"/>
                        </a:moveTo>
                        <a:cubicBezTo>
                          <a:pt x="6623" y="-2471"/>
                          <a:pt x="251" y="2082"/>
                          <a:pt x="699" y="6711"/>
                        </a:cubicBezTo>
                        <a:cubicBezTo>
                          <a:pt x="260" y="7549"/>
                          <a:pt x="-35" y="8501"/>
                          <a:pt x="3" y="9692"/>
                        </a:cubicBezTo>
                        <a:cubicBezTo>
                          <a:pt x="442" y="21408"/>
                          <a:pt x="5547" y="32295"/>
                          <a:pt x="14862" y="39543"/>
                        </a:cubicBezTo>
                        <a:cubicBezTo>
                          <a:pt x="17882" y="41896"/>
                          <a:pt x="22473" y="42144"/>
                          <a:pt x="24606" y="38286"/>
                        </a:cubicBezTo>
                        <a:cubicBezTo>
                          <a:pt x="32607" y="23741"/>
                          <a:pt x="22263" y="10692"/>
                          <a:pt x="11395" y="1548"/>
                        </a:cubicBezTo>
                        <a:close/>
                      </a:path>
                    </a:pathLst>
                  </a:custGeom>
                  <a:solidFill>
                    <a:srgbClr val="A7D5FF"/>
                  </a:solidFill>
                  <a:ln w="9525" cap="flat">
                    <a:noFill/>
                    <a:prstDash val="solid"/>
                    <a:miter/>
                  </a:ln>
                </p:spPr>
                <p:txBody>
                  <a:bodyPr rtlCol="0" anchor="ctr"/>
                  <a:lstStyle/>
                  <a:p>
                    <a:endParaRPr lang="zh-CN" altLang="en-US"/>
                  </a:p>
                </p:txBody>
              </p:sp>
              <p:sp>
                <p:nvSpPr>
                  <p:cNvPr id="110" name="任意多边形: 形状 57">
                    <a:extLst>
                      <a:ext uri="{FF2B5EF4-FFF2-40B4-BE49-F238E27FC236}">
                        <a16:creationId xmlns:a16="http://schemas.microsoft.com/office/drawing/2014/main" id="{A44C6106-0B0A-53CA-9F08-F70BFAE5BA4E}"/>
                      </a:ext>
                    </a:extLst>
                  </p:cNvPr>
                  <p:cNvSpPr/>
                  <p:nvPr/>
                </p:nvSpPr>
                <p:spPr>
                  <a:xfrm>
                    <a:off x="8983059" y="3566245"/>
                    <a:ext cx="66642" cy="38362"/>
                  </a:xfrm>
                  <a:custGeom>
                    <a:avLst/>
                    <a:gdLst>
                      <a:gd name="connsiteX0" fmla="*/ 66615 w 66642"/>
                      <a:gd name="connsiteY0" fmla="*/ 13402 h 38362"/>
                      <a:gd name="connsiteX1" fmla="*/ 46117 w 66642"/>
                      <a:gd name="connsiteY1" fmla="*/ 1428 h 38362"/>
                      <a:gd name="connsiteX2" fmla="*/ 20571 w 66642"/>
                      <a:gd name="connsiteY2" fmla="*/ 16430 h 38362"/>
                      <a:gd name="connsiteX3" fmla="*/ 2864 w 66642"/>
                      <a:gd name="connsiteY3" fmla="*/ 25498 h 38362"/>
                      <a:gd name="connsiteX4" fmla="*/ 5997 w 66642"/>
                      <a:gd name="connsiteY4" fmla="*/ 37052 h 38362"/>
                      <a:gd name="connsiteX5" fmla="*/ 6826 w 66642"/>
                      <a:gd name="connsiteY5" fmla="*/ 36995 h 38362"/>
                      <a:gd name="connsiteX6" fmla="*/ 14827 w 66642"/>
                      <a:gd name="connsiteY6" fmla="*/ 36804 h 38362"/>
                      <a:gd name="connsiteX7" fmla="*/ 15065 w 66642"/>
                      <a:gd name="connsiteY7" fmla="*/ 36614 h 38362"/>
                      <a:gd name="connsiteX8" fmla="*/ 66615 w 66642"/>
                      <a:gd name="connsiteY8" fmla="*/ 13402 h 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42" h="38362">
                        <a:moveTo>
                          <a:pt x="66615" y="13402"/>
                        </a:moveTo>
                        <a:cubicBezTo>
                          <a:pt x="67281" y="1486"/>
                          <a:pt x="55728" y="-2420"/>
                          <a:pt x="46117" y="1428"/>
                        </a:cubicBezTo>
                        <a:cubicBezTo>
                          <a:pt x="37107" y="5038"/>
                          <a:pt x="28601" y="10468"/>
                          <a:pt x="20571" y="16430"/>
                        </a:cubicBezTo>
                        <a:cubicBezTo>
                          <a:pt x="14522" y="19107"/>
                          <a:pt x="8598" y="22079"/>
                          <a:pt x="2864" y="25498"/>
                        </a:cubicBezTo>
                        <a:cubicBezTo>
                          <a:pt x="-2051" y="28432"/>
                          <a:pt x="-403" y="37738"/>
                          <a:pt x="5997" y="37052"/>
                        </a:cubicBezTo>
                        <a:cubicBezTo>
                          <a:pt x="6245" y="37023"/>
                          <a:pt x="6569" y="37014"/>
                          <a:pt x="6826" y="36995"/>
                        </a:cubicBezTo>
                        <a:cubicBezTo>
                          <a:pt x="9055" y="38605"/>
                          <a:pt x="12180" y="39090"/>
                          <a:pt x="14827" y="36804"/>
                        </a:cubicBezTo>
                        <a:cubicBezTo>
                          <a:pt x="14904" y="36738"/>
                          <a:pt x="14989" y="36681"/>
                          <a:pt x="15065" y="36614"/>
                        </a:cubicBezTo>
                        <a:cubicBezTo>
                          <a:pt x="34935" y="36233"/>
                          <a:pt x="65272" y="37252"/>
                          <a:pt x="66615" y="13402"/>
                        </a:cubicBezTo>
                        <a:close/>
                      </a:path>
                    </a:pathLst>
                  </a:custGeom>
                  <a:solidFill>
                    <a:srgbClr val="A7D5FF"/>
                  </a:solidFill>
                  <a:ln w="9525" cap="flat">
                    <a:noFill/>
                    <a:prstDash val="solid"/>
                    <a:miter/>
                  </a:ln>
                </p:spPr>
                <p:txBody>
                  <a:bodyPr rtlCol="0" anchor="ctr"/>
                  <a:lstStyle/>
                  <a:p>
                    <a:endParaRPr lang="zh-CN" altLang="en-US"/>
                  </a:p>
                </p:txBody>
              </p:sp>
            </p:grpSp>
            <p:grpSp>
              <p:nvGrpSpPr>
                <p:cNvPr id="68" name="图形 2">
                  <a:extLst>
                    <a:ext uri="{FF2B5EF4-FFF2-40B4-BE49-F238E27FC236}">
                      <a16:creationId xmlns:a16="http://schemas.microsoft.com/office/drawing/2014/main" id="{E4C89858-52F6-FFF9-A85A-203A93BBB809}"/>
                    </a:ext>
                  </a:extLst>
                </p:cNvPr>
                <p:cNvGrpSpPr/>
                <p:nvPr/>
              </p:nvGrpSpPr>
              <p:grpSpPr>
                <a:xfrm>
                  <a:off x="8084120" y="3388282"/>
                  <a:ext cx="238138" cy="270834"/>
                  <a:chOff x="8084120" y="3388282"/>
                  <a:chExt cx="238138" cy="270834"/>
                </a:xfrm>
                <a:solidFill>
                  <a:srgbClr val="A7D5FF"/>
                </a:solidFill>
              </p:grpSpPr>
              <p:sp>
                <p:nvSpPr>
                  <p:cNvPr id="94" name="任意多边形: 形状 41">
                    <a:extLst>
                      <a:ext uri="{FF2B5EF4-FFF2-40B4-BE49-F238E27FC236}">
                        <a16:creationId xmlns:a16="http://schemas.microsoft.com/office/drawing/2014/main" id="{5FCF036A-876F-AA7E-E193-5CD6FFDCC023}"/>
                      </a:ext>
                    </a:extLst>
                  </p:cNvPr>
                  <p:cNvSpPr/>
                  <p:nvPr/>
                </p:nvSpPr>
                <p:spPr>
                  <a:xfrm>
                    <a:off x="8084129" y="3388282"/>
                    <a:ext cx="238128" cy="270815"/>
                  </a:xfrm>
                  <a:custGeom>
                    <a:avLst/>
                    <a:gdLst>
                      <a:gd name="connsiteX0" fmla="*/ 232719 w 238128"/>
                      <a:gd name="connsiteY0" fmla="*/ 59701 h 270815"/>
                      <a:gd name="connsiteX1" fmla="*/ 166254 w 238128"/>
                      <a:gd name="connsiteY1" fmla="*/ 3532 h 270815"/>
                      <a:gd name="connsiteX2" fmla="*/ 157205 w 238128"/>
                      <a:gd name="connsiteY2" fmla="*/ 4895 h 270815"/>
                      <a:gd name="connsiteX3" fmla="*/ 126696 w 238128"/>
                      <a:gd name="connsiteY3" fmla="*/ 17572 h 270815"/>
                      <a:gd name="connsiteX4" fmla="*/ 130030 w 238128"/>
                      <a:gd name="connsiteY4" fmla="*/ 7419 h 270815"/>
                      <a:gd name="connsiteX5" fmla="*/ 118076 w 238128"/>
                      <a:gd name="connsiteY5" fmla="*/ 4123 h 270815"/>
                      <a:gd name="connsiteX6" fmla="*/ 111209 w 238128"/>
                      <a:gd name="connsiteY6" fmla="*/ 27983 h 270815"/>
                      <a:gd name="connsiteX7" fmla="*/ 109656 w 238128"/>
                      <a:gd name="connsiteY7" fmla="*/ 29107 h 270815"/>
                      <a:gd name="connsiteX8" fmla="*/ 101665 w 238128"/>
                      <a:gd name="connsiteY8" fmla="*/ 3923 h 270815"/>
                      <a:gd name="connsiteX9" fmla="*/ 85263 w 238128"/>
                      <a:gd name="connsiteY9" fmla="*/ 4666 h 270815"/>
                      <a:gd name="connsiteX10" fmla="*/ 86539 w 238128"/>
                      <a:gd name="connsiteY10" fmla="*/ 27107 h 270815"/>
                      <a:gd name="connsiteX11" fmla="*/ 94302 w 238128"/>
                      <a:gd name="connsiteY11" fmla="*/ 43938 h 270815"/>
                      <a:gd name="connsiteX12" fmla="*/ 86901 w 238128"/>
                      <a:gd name="connsiteY12" fmla="*/ 54101 h 270815"/>
                      <a:gd name="connsiteX13" fmla="*/ 74547 w 238128"/>
                      <a:gd name="connsiteY13" fmla="*/ 84333 h 270815"/>
                      <a:gd name="connsiteX14" fmla="*/ 60212 w 238128"/>
                      <a:gd name="connsiteY14" fmla="*/ 69483 h 270815"/>
                      <a:gd name="connsiteX15" fmla="*/ 49858 w 238128"/>
                      <a:gd name="connsiteY15" fmla="*/ 75513 h 270815"/>
                      <a:gd name="connsiteX16" fmla="*/ 60345 w 238128"/>
                      <a:gd name="connsiteY16" fmla="*/ 97496 h 270815"/>
                      <a:gd name="connsiteX17" fmla="*/ 56269 w 238128"/>
                      <a:gd name="connsiteY17" fmla="*/ 99478 h 270815"/>
                      <a:gd name="connsiteX18" fmla="*/ 27131 w 238128"/>
                      <a:gd name="connsiteY18" fmla="*/ 115222 h 270815"/>
                      <a:gd name="connsiteX19" fmla="*/ 3071 w 238128"/>
                      <a:gd name="connsiteY19" fmla="*/ 166562 h 270815"/>
                      <a:gd name="connsiteX20" fmla="*/ 3071 w 238128"/>
                      <a:gd name="connsiteY20" fmla="*/ 213682 h 270815"/>
                      <a:gd name="connsiteX21" fmla="*/ 28989 w 238128"/>
                      <a:gd name="connsiteY21" fmla="*/ 245182 h 270815"/>
                      <a:gd name="connsiteX22" fmla="*/ 45115 w 238128"/>
                      <a:gd name="connsiteY22" fmla="*/ 249515 h 270815"/>
                      <a:gd name="connsiteX23" fmla="*/ 82300 w 238128"/>
                      <a:gd name="connsiteY23" fmla="*/ 261174 h 270815"/>
                      <a:gd name="connsiteX24" fmla="*/ 89368 w 238128"/>
                      <a:gd name="connsiteY24" fmla="*/ 268242 h 270815"/>
                      <a:gd name="connsiteX25" fmla="*/ 204068 w 238128"/>
                      <a:gd name="connsiteY25" fmla="*/ 148589 h 270815"/>
                      <a:gd name="connsiteX26" fmla="*/ 207040 w 238128"/>
                      <a:gd name="connsiteY26" fmla="*/ 142636 h 270815"/>
                      <a:gd name="connsiteX27" fmla="*/ 232719 w 238128"/>
                      <a:gd name="connsiteY27" fmla="*/ 59701 h 27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8128" h="270815">
                        <a:moveTo>
                          <a:pt x="232719" y="59701"/>
                        </a:moveTo>
                        <a:cubicBezTo>
                          <a:pt x="222061" y="36270"/>
                          <a:pt x="194286" y="1789"/>
                          <a:pt x="166254" y="3532"/>
                        </a:cubicBezTo>
                        <a:cubicBezTo>
                          <a:pt x="163282" y="3656"/>
                          <a:pt x="160310" y="4152"/>
                          <a:pt x="157205" y="4895"/>
                        </a:cubicBezTo>
                        <a:cubicBezTo>
                          <a:pt x="147271" y="7028"/>
                          <a:pt x="136745" y="11686"/>
                          <a:pt x="126696" y="17572"/>
                        </a:cubicBezTo>
                        <a:cubicBezTo>
                          <a:pt x="127754" y="14172"/>
                          <a:pt x="128677" y="10752"/>
                          <a:pt x="130030" y="7419"/>
                        </a:cubicBezTo>
                        <a:cubicBezTo>
                          <a:pt x="133040" y="37"/>
                          <a:pt x="121058" y="-3183"/>
                          <a:pt x="118076" y="4123"/>
                        </a:cubicBezTo>
                        <a:cubicBezTo>
                          <a:pt x="114904" y="11905"/>
                          <a:pt x="112704" y="19849"/>
                          <a:pt x="111209" y="27983"/>
                        </a:cubicBezTo>
                        <a:cubicBezTo>
                          <a:pt x="110704" y="28374"/>
                          <a:pt x="110151" y="28716"/>
                          <a:pt x="109656" y="29107"/>
                        </a:cubicBezTo>
                        <a:cubicBezTo>
                          <a:pt x="108361" y="20563"/>
                          <a:pt x="107399" y="9742"/>
                          <a:pt x="101665" y="3923"/>
                        </a:cubicBezTo>
                        <a:cubicBezTo>
                          <a:pt x="97045" y="-782"/>
                          <a:pt x="89282" y="-782"/>
                          <a:pt x="85263" y="4666"/>
                        </a:cubicBezTo>
                        <a:cubicBezTo>
                          <a:pt x="80300" y="11390"/>
                          <a:pt x="83767" y="20334"/>
                          <a:pt x="86539" y="27107"/>
                        </a:cubicBezTo>
                        <a:cubicBezTo>
                          <a:pt x="88882" y="32841"/>
                          <a:pt x="91501" y="38432"/>
                          <a:pt x="94302" y="43938"/>
                        </a:cubicBezTo>
                        <a:cubicBezTo>
                          <a:pt x="91444" y="47319"/>
                          <a:pt x="88854" y="50719"/>
                          <a:pt x="86901" y="54101"/>
                        </a:cubicBezTo>
                        <a:cubicBezTo>
                          <a:pt x="80614" y="64902"/>
                          <a:pt x="79367" y="75532"/>
                          <a:pt x="74547" y="84333"/>
                        </a:cubicBezTo>
                        <a:cubicBezTo>
                          <a:pt x="69775" y="79380"/>
                          <a:pt x="65003" y="74437"/>
                          <a:pt x="60212" y="69483"/>
                        </a:cubicBezTo>
                        <a:cubicBezTo>
                          <a:pt x="55964" y="65064"/>
                          <a:pt x="48077" y="69588"/>
                          <a:pt x="49858" y="75513"/>
                        </a:cubicBezTo>
                        <a:cubicBezTo>
                          <a:pt x="52221" y="83390"/>
                          <a:pt x="55745" y="90705"/>
                          <a:pt x="60345" y="97496"/>
                        </a:cubicBezTo>
                        <a:cubicBezTo>
                          <a:pt x="58993" y="98163"/>
                          <a:pt x="57840" y="98887"/>
                          <a:pt x="56269" y="99478"/>
                        </a:cubicBezTo>
                        <a:cubicBezTo>
                          <a:pt x="43619" y="104316"/>
                          <a:pt x="36428" y="103945"/>
                          <a:pt x="27131" y="115222"/>
                        </a:cubicBezTo>
                        <a:cubicBezTo>
                          <a:pt x="16587" y="127995"/>
                          <a:pt x="7529" y="147093"/>
                          <a:pt x="3071" y="166562"/>
                        </a:cubicBezTo>
                        <a:cubicBezTo>
                          <a:pt x="-768" y="183183"/>
                          <a:pt x="-1272" y="200043"/>
                          <a:pt x="3071" y="213682"/>
                        </a:cubicBezTo>
                        <a:cubicBezTo>
                          <a:pt x="7415" y="227189"/>
                          <a:pt x="16092" y="239095"/>
                          <a:pt x="28989" y="245182"/>
                        </a:cubicBezTo>
                        <a:cubicBezTo>
                          <a:pt x="34323" y="247658"/>
                          <a:pt x="39276" y="248277"/>
                          <a:pt x="45115" y="249515"/>
                        </a:cubicBezTo>
                        <a:cubicBezTo>
                          <a:pt x="58383" y="249515"/>
                          <a:pt x="70775" y="253488"/>
                          <a:pt x="82300" y="261174"/>
                        </a:cubicBezTo>
                        <a:cubicBezTo>
                          <a:pt x="84291" y="263908"/>
                          <a:pt x="86643" y="266260"/>
                          <a:pt x="89368" y="268242"/>
                        </a:cubicBezTo>
                        <a:cubicBezTo>
                          <a:pt x="153852" y="289692"/>
                          <a:pt x="158434" y="170658"/>
                          <a:pt x="204068" y="148589"/>
                        </a:cubicBezTo>
                        <a:cubicBezTo>
                          <a:pt x="206792" y="147227"/>
                          <a:pt x="207535" y="144864"/>
                          <a:pt x="207040" y="142636"/>
                        </a:cubicBezTo>
                        <a:cubicBezTo>
                          <a:pt x="229376" y="119718"/>
                          <a:pt x="247607" y="92686"/>
                          <a:pt x="232719" y="59701"/>
                        </a:cubicBezTo>
                        <a:close/>
                      </a:path>
                    </a:pathLst>
                  </a:custGeom>
                  <a:solidFill>
                    <a:srgbClr val="A7D5FF"/>
                  </a:solidFill>
                  <a:ln w="9525" cap="flat">
                    <a:noFill/>
                    <a:prstDash val="solid"/>
                    <a:miter/>
                  </a:ln>
                </p:spPr>
                <p:txBody>
                  <a:bodyPr rtlCol="0" anchor="ctr"/>
                  <a:lstStyle/>
                  <a:p>
                    <a:endParaRPr lang="zh-CN" altLang="en-US"/>
                  </a:p>
                </p:txBody>
              </p:sp>
              <p:sp>
                <p:nvSpPr>
                  <p:cNvPr id="95" name="任意多边形: 形状 42">
                    <a:extLst>
                      <a:ext uri="{FF2B5EF4-FFF2-40B4-BE49-F238E27FC236}">
                        <a16:creationId xmlns:a16="http://schemas.microsoft.com/office/drawing/2014/main" id="{4AB462AB-D7AB-B515-55BC-9974C9917683}"/>
                      </a:ext>
                    </a:extLst>
                  </p:cNvPr>
                  <p:cNvSpPr/>
                  <p:nvPr/>
                </p:nvSpPr>
                <p:spPr>
                  <a:xfrm>
                    <a:off x="8084120" y="3391750"/>
                    <a:ext cx="238138" cy="267365"/>
                  </a:xfrm>
                  <a:custGeom>
                    <a:avLst/>
                    <a:gdLst>
                      <a:gd name="connsiteX0" fmla="*/ 232728 w 238138"/>
                      <a:gd name="connsiteY0" fmla="*/ 56233 h 267365"/>
                      <a:gd name="connsiteX1" fmla="*/ 166263 w 238138"/>
                      <a:gd name="connsiteY1" fmla="*/ 64 h 267365"/>
                      <a:gd name="connsiteX2" fmla="*/ 157214 w 238138"/>
                      <a:gd name="connsiteY2" fmla="*/ 1426 h 267365"/>
                      <a:gd name="connsiteX3" fmla="*/ 157462 w 238138"/>
                      <a:gd name="connsiteY3" fmla="*/ 1797 h 267365"/>
                      <a:gd name="connsiteX4" fmla="*/ 156957 w 238138"/>
                      <a:gd name="connsiteY4" fmla="*/ 120593 h 267365"/>
                      <a:gd name="connsiteX5" fmla="*/ 118895 w 238138"/>
                      <a:gd name="connsiteY5" fmla="*/ 156550 h 267365"/>
                      <a:gd name="connsiteX6" fmla="*/ 120886 w 238138"/>
                      <a:gd name="connsiteY6" fmla="*/ 178743 h 267365"/>
                      <a:gd name="connsiteX7" fmla="*/ 75613 w 238138"/>
                      <a:gd name="connsiteY7" fmla="*/ 215071 h 267365"/>
                      <a:gd name="connsiteX8" fmla="*/ 14358 w 238138"/>
                      <a:gd name="connsiteY8" fmla="*/ 194240 h 267365"/>
                      <a:gd name="connsiteX9" fmla="*/ 3071 w 238138"/>
                      <a:gd name="connsiteY9" fmla="*/ 163112 h 267365"/>
                      <a:gd name="connsiteX10" fmla="*/ 3071 w 238138"/>
                      <a:gd name="connsiteY10" fmla="*/ 210233 h 267365"/>
                      <a:gd name="connsiteX11" fmla="*/ 28989 w 238138"/>
                      <a:gd name="connsiteY11" fmla="*/ 241732 h 267365"/>
                      <a:gd name="connsiteX12" fmla="*/ 45115 w 238138"/>
                      <a:gd name="connsiteY12" fmla="*/ 246066 h 267365"/>
                      <a:gd name="connsiteX13" fmla="*/ 82300 w 238138"/>
                      <a:gd name="connsiteY13" fmla="*/ 257724 h 267365"/>
                      <a:gd name="connsiteX14" fmla="*/ 89368 w 238138"/>
                      <a:gd name="connsiteY14" fmla="*/ 264792 h 267365"/>
                      <a:gd name="connsiteX15" fmla="*/ 204068 w 238138"/>
                      <a:gd name="connsiteY15" fmla="*/ 145139 h 267365"/>
                      <a:gd name="connsiteX16" fmla="*/ 207040 w 238138"/>
                      <a:gd name="connsiteY16" fmla="*/ 139186 h 267365"/>
                      <a:gd name="connsiteX17" fmla="*/ 232728 w 238138"/>
                      <a:gd name="connsiteY17" fmla="*/ 56233 h 26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138" h="267365">
                        <a:moveTo>
                          <a:pt x="232728" y="56233"/>
                        </a:moveTo>
                        <a:cubicBezTo>
                          <a:pt x="222070" y="32801"/>
                          <a:pt x="194295" y="-1680"/>
                          <a:pt x="166263" y="64"/>
                        </a:cubicBezTo>
                        <a:cubicBezTo>
                          <a:pt x="163291" y="187"/>
                          <a:pt x="160319" y="683"/>
                          <a:pt x="157214" y="1426"/>
                        </a:cubicBezTo>
                        <a:cubicBezTo>
                          <a:pt x="157214" y="1550"/>
                          <a:pt x="157338" y="1673"/>
                          <a:pt x="157462" y="1797"/>
                        </a:cubicBezTo>
                        <a:cubicBezTo>
                          <a:pt x="185980" y="36144"/>
                          <a:pt x="188961" y="86865"/>
                          <a:pt x="156957" y="120593"/>
                        </a:cubicBezTo>
                        <a:cubicBezTo>
                          <a:pt x="145299" y="132861"/>
                          <a:pt x="123238" y="138690"/>
                          <a:pt x="118895" y="156550"/>
                        </a:cubicBezTo>
                        <a:cubicBezTo>
                          <a:pt x="117037" y="163989"/>
                          <a:pt x="119505" y="171552"/>
                          <a:pt x="120886" y="178743"/>
                        </a:cubicBezTo>
                        <a:cubicBezTo>
                          <a:pt x="125839" y="205651"/>
                          <a:pt x="97197" y="211852"/>
                          <a:pt x="75613" y="215071"/>
                        </a:cubicBezTo>
                        <a:cubicBezTo>
                          <a:pt x="53430" y="218424"/>
                          <a:pt x="27255" y="215938"/>
                          <a:pt x="14358" y="194240"/>
                        </a:cubicBezTo>
                        <a:cubicBezTo>
                          <a:pt x="8786" y="184820"/>
                          <a:pt x="7034" y="173533"/>
                          <a:pt x="3071" y="163112"/>
                        </a:cubicBezTo>
                        <a:cubicBezTo>
                          <a:pt x="-768" y="179734"/>
                          <a:pt x="-1272" y="196593"/>
                          <a:pt x="3071" y="210233"/>
                        </a:cubicBezTo>
                        <a:cubicBezTo>
                          <a:pt x="7415" y="223739"/>
                          <a:pt x="16092" y="235645"/>
                          <a:pt x="28989" y="241732"/>
                        </a:cubicBezTo>
                        <a:cubicBezTo>
                          <a:pt x="34323" y="244208"/>
                          <a:pt x="39275" y="244827"/>
                          <a:pt x="45115" y="246066"/>
                        </a:cubicBezTo>
                        <a:cubicBezTo>
                          <a:pt x="58383" y="246066"/>
                          <a:pt x="70775" y="250038"/>
                          <a:pt x="82300" y="257724"/>
                        </a:cubicBezTo>
                        <a:cubicBezTo>
                          <a:pt x="84291" y="260458"/>
                          <a:pt x="86643" y="262811"/>
                          <a:pt x="89368" y="264792"/>
                        </a:cubicBezTo>
                        <a:cubicBezTo>
                          <a:pt x="153852" y="286242"/>
                          <a:pt x="158433" y="167208"/>
                          <a:pt x="204068" y="145139"/>
                        </a:cubicBezTo>
                        <a:cubicBezTo>
                          <a:pt x="206792" y="143777"/>
                          <a:pt x="207535" y="141415"/>
                          <a:pt x="207040" y="139186"/>
                        </a:cubicBezTo>
                        <a:cubicBezTo>
                          <a:pt x="229385" y="116250"/>
                          <a:pt x="247616" y="89217"/>
                          <a:pt x="232728" y="56233"/>
                        </a:cubicBezTo>
                        <a:close/>
                      </a:path>
                    </a:pathLst>
                  </a:custGeom>
                  <a:solidFill>
                    <a:srgbClr val="A7D5FF"/>
                  </a:solidFill>
                  <a:ln w="9525" cap="flat">
                    <a:noFill/>
                    <a:prstDash val="solid"/>
                    <a:miter/>
                  </a:ln>
                </p:spPr>
                <p:txBody>
                  <a:bodyPr rtlCol="0" anchor="ctr"/>
                  <a:lstStyle/>
                  <a:p>
                    <a:endParaRPr lang="zh-CN" altLang="en-US"/>
                  </a:p>
                </p:txBody>
              </p:sp>
              <p:sp>
                <p:nvSpPr>
                  <p:cNvPr id="96" name="任意多边形: 形状 43">
                    <a:extLst>
                      <a:ext uri="{FF2B5EF4-FFF2-40B4-BE49-F238E27FC236}">
                        <a16:creationId xmlns:a16="http://schemas.microsoft.com/office/drawing/2014/main" id="{BFEB2337-8547-6D09-14D7-F1A3684E72EC}"/>
                      </a:ext>
                    </a:extLst>
                  </p:cNvPr>
                  <p:cNvSpPr/>
                  <p:nvPr/>
                </p:nvSpPr>
                <p:spPr>
                  <a:xfrm>
                    <a:off x="8156153" y="3586586"/>
                    <a:ext cx="18911" cy="43965"/>
                  </a:xfrm>
                  <a:custGeom>
                    <a:avLst/>
                    <a:gdLst>
                      <a:gd name="connsiteX0" fmla="*/ 14639 w 18911"/>
                      <a:gd name="connsiteY0" fmla="*/ 3453 h 43965"/>
                      <a:gd name="connsiteX1" fmla="*/ 9781 w 18911"/>
                      <a:gd name="connsiteY1" fmla="*/ 376 h 43965"/>
                      <a:gd name="connsiteX2" fmla="*/ 628 w 18911"/>
                      <a:gd name="connsiteY2" fmla="*/ 5901 h 43965"/>
                      <a:gd name="connsiteX3" fmla="*/ 2895 w 18911"/>
                      <a:gd name="connsiteY3" fmla="*/ 39486 h 43965"/>
                      <a:gd name="connsiteX4" fmla="*/ 14230 w 18911"/>
                      <a:gd name="connsiteY4" fmla="*/ 40962 h 43965"/>
                      <a:gd name="connsiteX5" fmla="*/ 14639 w 18911"/>
                      <a:gd name="connsiteY5" fmla="*/ 3453 h 4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1" h="43965">
                        <a:moveTo>
                          <a:pt x="14639" y="3453"/>
                        </a:moveTo>
                        <a:cubicBezTo>
                          <a:pt x="13534" y="1138"/>
                          <a:pt x="11677" y="319"/>
                          <a:pt x="9781" y="376"/>
                        </a:cubicBezTo>
                        <a:cubicBezTo>
                          <a:pt x="6305" y="-871"/>
                          <a:pt x="1209" y="986"/>
                          <a:pt x="628" y="5901"/>
                        </a:cubicBezTo>
                        <a:cubicBezTo>
                          <a:pt x="-715" y="17236"/>
                          <a:pt x="123" y="28427"/>
                          <a:pt x="2895" y="39486"/>
                        </a:cubicBezTo>
                        <a:cubicBezTo>
                          <a:pt x="4152" y="44468"/>
                          <a:pt x="11801" y="45763"/>
                          <a:pt x="14230" y="40962"/>
                        </a:cubicBezTo>
                        <a:cubicBezTo>
                          <a:pt x="20364" y="28847"/>
                          <a:pt x="20440" y="15702"/>
                          <a:pt x="14639" y="3453"/>
                        </a:cubicBezTo>
                        <a:close/>
                      </a:path>
                    </a:pathLst>
                  </a:custGeom>
                  <a:solidFill>
                    <a:srgbClr val="A7D5FF"/>
                  </a:solidFill>
                  <a:ln w="9525" cap="flat">
                    <a:noFill/>
                    <a:prstDash val="solid"/>
                    <a:miter/>
                  </a:ln>
                </p:spPr>
                <p:txBody>
                  <a:bodyPr rtlCol="0" anchor="ctr"/>
                  <a:lstStyle/>
                  <a:p>
                    <a:endParaRPr lang="zh-CN" altLang="en-US"/>
                  </a:p>
                </p:txBody>
              </p:sp>
              <p:sp>
                <p:nvSpPr>
                  <p:cNvPr id="97" name="任意多边形: 形状 44">
                    <a:extLst>
                      <a:ext uri="{FF2B5EF4-FFF2-40B4-BE49-F238E27FC236}">
                        <a16:creationId xmlns:a16="http://schemas.microsoft.com/office/drawing/2014/main" id="{A2B2C893-A2DB-7629-5F48-4031C3E84A9D}"/>
                      </a:ext>
                    </a:extLst>
                  </p:cNvPr>
                  <p:cNvSpPr/>
                  <p:nvPr/>
                </p:nvSpPr>
                <p:spPr>
                  <a:xfrm>
                    <a:off x="8185361" y="3575793"/>
                    <a:ext cx="32189" cy="31971"/>
                  </a:xfrm>
                  <a:custGeom>
                    <a:avLst/>
                    <a:gdLst>
                      <a:gd name="connsiteX0" fmla="*/ 15483 w 32189"/>
                      <a:gd name="connsiteY0" fmla="*/ 1111 h 31971"/>
                      <a:gd name="connsiteX1" fmla="*/ 9358 w 32189"/>
                      <a:gd name="connsiteY1" fmla="*/ 1006 h 31971"/>
                      <a:gd name="connsiteX2" fmla="*/ 824 w 32189"/>
                      <a:gd name="connsiteY2" fmla="*/ 9493 h 31971"/>
                      <a:gd name="connsiteX3" fmla="*/ 22846 w 32189"/>
                      <a:gd name="connsiteY3" fmla="*/ 31229 h 31971"/>
                      <a:gd name="connsiteX4" fmla="*/ 31951 w 32189"/>
                      <a:gd name="connsiteY4" fmla="*/ 24228 h 31971"/>
                      <a:gd name="connsiteX5" fmla="*/ 15483 w 32189"/>
                      <a:gd name="connsiteY5" fmla="*/ 1111 h 3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9" h="31971">
                        <a:moveTo>
                          <a:pt x="15483" y="1111"/>
                        </a:moveTo>
                        <a:cubicBezTo>
                          <a:pt x="13225" y="-508"/>
                          <a:pt x="11034" y="-194"/>
                          <a:pt x="9358" y="1006"/>
                        </a:cubicBezTo>
                        <a:cubicBezTo>
                          <a:pt x="4757" y="-1765"/>
                          <a:pt x="-2444" y="3549"/>
                          <a:pt x="824" y="9493"/>
                        </a:cubicBezTo>
                        <a:cubicBezTo>
                          <a:pt x="5929" y="18790"/>
                          <a:pt x="13463" y="26257"/>
                          <a:pt x="22846" y="31229"/>
                        </a:cubicBezTo>
                        <a:cubicBezTo>
                          <a:pt x="27522" y="33715"/>
                          <a:pt x="33456" y="29601"/>
                          <a:pt x="31951" y="24228"/>
                        </a:cubicBezTo>
                        <a:cubicBezTo>
                          <a:pt x="29246" y="14570"/>
                          <a:pt x="23607" y="6921"/>
                          <a:pt x="15483" y="1111"/>
                        </a:cubicBezTo>
                        <a:close/>
                      </a:path>
                    </a:pathLst>
                  </a:custGeom>
                  <a:solidFill>
                    <a:srgbClr val="A7D5FF"/>
                  </a:solidFill>
                  <a:ln w="9525" cap="flat">
                    <a:noFill/>
                    <a:prstDash val="solid"/>
                    <a:miter/>
                  </a:ln>
                </p:spPr>
                <p:txBody>
                  <a:bodyPr rtlCol="0" anchor="ctr"/>
                  <a:lstStyle/>
                  <a:p>
                    <a:endParaRPr lang="zh-CN" altLang="en-US"/>
                  </a:p>
                </p:txBody>
              </p:sp>
              <p:sp>
                <p:nvSpPr>
                  <p:cNvPr id="98" name="任意多边形: 形状 45">
                    <a:extLst>
                      <a:ext uri="{FF2B5EF4-FFF2-40B4-BE49-F238E27FC236}">
                        <a16:creationId xmlns:a16="http://schemas.microsoft.com/office/drawing/2014/main" id="{71279973-64FE-7037-C5BE-0A260CBA748A}"/>
                      </a:ext>
                    </a:extLst>
                  </p:cNvPr>
                  <p:cNvSpPr/>
                  <p:nvPr/>
                </p:nvSpPr>
                <p:spPr>
                  <a:xfrm>
                    <a:off x="8241953" y="3435551"/>
                    <a:ext cx="44777" cy="50150"/>
                  </a:xfrm>
                  <a:custGeom>
                    <a:avLst/>
                    <a:gdLst>
                      <a:gd name="connsiteX0" fmla="*/ 40282 w 44777"/>
                      <a:gd name="connsiteY0" fmla="*/ 30872 h 50150"/>
                      <a:gd name="connsiteX1" fmla="*/ 19222 w 44777"/>
                      <a:gd name="connsiteY1" fmla="*/ 26871 h 50150"/>
                      <a:gd name="connsiteX2" fmla="*/ 39930 w 44777"/>
                      <a:gd name="connsiteY2" fmla="*/ 10603 h 50150"/>
                      <a:gd name="connsiteX3" fmla="*/ 35548 w 44777"/>
                      <a:gd name="connsiteY3" fmla="*/ 20 h 50150"/>
                      <a:gd name="connsiteX4" fmla="*/ 591 w 44777"/>
                      <a:gd name="connsiteY4" fmla="*/ 21680 h 50150"/>
                      <a:gd name="connsiteX5" fmla="*/ 6335 w 44777"/>
                      <a:gd name="connsiteY5" fmla="*/ 31062 h 50150"/>
                      <a:gd name="connsiteX6" fmla="*/ 7954 w 44777"/>
                      <a:gd name="connsiteY6" fmla="*/ 31596 h 50150"/>
                      <a:gd name="connsiteX7" fmla="*/ 9069 w 44777"/>
                      <a:gd name="connsiteY7" fmla="*/ 37577 h 50150"/>
                      <a:gd name="connsiteX8" fmla="*/ 28890 w 44777"/>
                      <a:gd name="connsiteY8" fmla="*/ 50151 h 50150"/>
                      <a:gd name="connsiteX9" fmla="*/ 44606 w 44777"/>
                      <a:gd name="connsiteY9" fmla="*/ 38482 h 50150"/>
                      <a:gd name="connsiteX10" fmla="*/ 40282 w 44777"/>
                      <a:gd name="connsiteY10" fmla="*/ 30872 h 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77" h="50150">
                        <a:moveTo>
                          <a:pt x="40282" y="30872"/>
                        </a:moveTo>
                        <a:cubicBezTo>
                          <a:pt x="33481" y="28319"/>
                          <a:pt x="26423" y="27157"/>
                          <a:pt x="19222" y="26871"/>
                        </a:cubicBezTo>
                        <a:cubicBezTo>
                          <a:pt x="26671" y="22175"/>
                          <a:pt x="33729" y="16918"/>
                          <a:pt x="39930" y="10603"/>
                        </a:cubicBezTo>
                        <a:cubicBezTo>
                          <a:pt x="43778" y="6688"/>
                          <a:pt x="40882" y="202"/>
                          <a:pt x="35548" y="20"/>
                        </a:cubicBezTo>
                        <a:cubicBezTo>
                          <a:pt x="20756" y="-475"/>
                          <a:pt x="6601" y="8069"/>
                          <a:pt x="591" y="21680"/>
                        </a:cubicBezTo>
                        <a:cubicBezTo>
                          <a:pt x="-1533" y="26481"/>
                          <a:pt x="2458" y="30796"/>
                          <a:pt x="6335" y="31062"/>
                        </a:cubicBezTo>
                        <a:cubicBezTo>
                          <a:pt x="6830" y="31358"/>
                          <a:pt x="7401" y="31434"/>
                          <a:pt x="7954" y="31596"/>
                        </a:cubicBezTo>
                        <a:cubicBezTo>
                          <a:pt x="7364" y="33501"/>
                          <a:pt x="7497" y="35653"/>
                          <a:pt x="9069" y="37577"/>
                        </a:cubicBezTo>
                        <a:cubicBezTo>
                          <a:pt x="14069" y="43683"/>
                          <a:pt x="20394" y="50103"/>
                          <a:pt x="28890" y="50151"/>
                        </a:cubicBezTo>
                        <a:cubicBezTo>
                          <a:pt x="36110" y="50189"/>
                          <a:pt x="43063" y="45760"/>
                          <a:pt x="44606" y="38482"/>
                        </a:cubicBezTo>
                        <a:cubicBezTo>
                          <a:pt x="45359" y="34996"/>
                          <a:pt x="43587" y="32120"/>
                          <a:pt x="40282" y="30872"/>
                        </a:cubicBezTo>
                        <a:close/>
                      </a:path>
                    </a:pathLst>
                  </a:custGeom>
                  <a:solidFill>
                    <a:srgbClr val="A7D5FF"/>
                  </a:solidFill>
                  <a:ln w="9525" cap="flat">
                    <a:noFill/>
                    <a:prstDash val="solid"/>
                    <a:miter/>
                  </a:ln>
                </p:spPr>
                <p:txBody>
                  <a:bodyPr rtlCol="0" anchor="ctr"/>
                  <a:lstStyle/>
                  <a:p>
                    <a:endParaRPr lang="zh-CN" altLang="en-US"/>
                  </a:p>
                </p:txBody>
              </p:sp>
              <p:sp>
                <p:nvSpPr>
                  <p:cNvPr id="99" name="任意多边形: 形状 46">
                    <a:extLst>
                      <a:ext uri="{FF2B5EF4-FFF2-40B4-BE49-F238E27FC236}">
                        <a16:creationId xmlns:a16="http://schemas.microsoft.com/office/drawing/2014/main" id="{E29B6BD1-383A-FA58-66E6-1ACDD4664E8C}"/>
                      </a:ext>
                    </a:extLst>
                  </p:cNvPr>
                  <p:cNvSpPr/>
                  <p:nvPr/>
                </p:nvSpPr>
                <p:spPr>
                  <a:xfrm>
                    <a:off x="8119649" y="3530337"/>
                    <a:ext cx="38188" cy="30868"/>
                  </a:xfrm>
                  <a:custGeom>
                    <a:avLst/>
                    <a:gdLst>
                      <a:gd name="connsiteX0" fmla="*/ 33694 w 38188"/>
                      <a:gd name="connsiteY0" fmla="*/ 695 h 30868"/>
                      <a:gd name="connsiteX1" fmla="*/ 19044 w 38188"/>
                      <a:gd name="connsiteY1" fmla="*/ 1990 h 30868"/>
                      <a:gd name="connsiteX2" fmla="*/ 4004 w 38188"/>
                      <a:gd name="connsiteY2" fmla="*/ 7810 h 30868"/>
                      <a:gd name="connsiteX3" fmla="*/ 2061 w 38188"/>
                      <a:gd name="connsiteY3" fmla="*/ 25002 h 30868"/>
                      <a:gd name="connsiteX4" fmla="*/ 36427 w 38188"/>
                      <a:gd name="connsiteY4" fmla="*/ 11058 h 30868"/>
                      <a:gd name="connsiteX5" fmla="*/ 33694 w 38188"/>
                      <a:gd name="connsiteY5" fmla="*/ 695 h 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88" h="30868">
                        <a:moveTo>
                          <a:pt x="33694" y="695"/>
                        </a:moveTo>
                        <a:cubicBezTo>
                          <a:pt x="28541" y="-572"/>
                          <a:pt x="23731" y="-86"/>
                          <a:pt x="19044" y="1990"/>
                        </a:cubicBezTo>
                        <a:cubicBezTo>
                          <a:pt x="13549" y="2495"/>
                          <a:pt x="8024" y="3800"/>
                          <a:pt x="4004" y="7810"/>
                        </a:cubicBezTo>
                        <a:cubicBezTo>
                          <a:pt x="-558" y="12372"/>
                          <a:pt x="-1244" y="19497"/>
                          <a:pt x="2061" y="25002"/>
                        </a:cubicBezTo>
                        <a:cubicBezTo>
                          <a:pt x="12072" y="41671"/>
                          <a:pt x="29188" y="18259"/>
                          <a:pt x="36427" y="11058"/>
                        </a:cubicBezTo>
                        <a:cubicBezTo>
                          <a:pt x="39666" y="7838"/>
                          <a:pt x="38256" y="1828"/>
                          <a:pt x="33694" y="695"/>
                        </a:cubicBezTo>
                        <a:close/>
                      </a:path>
                    </a:pathLst>
                  </a:custGeom>
                  <a:solidFill>
                    <a:srgbClr val="A7D5FF"/>
                  </a:solidFill>
                  <a:ln w="9525" cap="flat">
                    <a:noFill/>
                    <a:prstDash val="solid"/>
                    <a:miter/>
                  </a:ln>
                </p:spPr>
                <p:txBody>
                  <a:bodyPr rtlCol="0" anchor="ctr"/>
                  <a:lstStyle/>
                  <a:p>
                    <a:endParaRPr lang="zh-CN" altLang="en-US"/>
                  </a:p>
                </p:txBody>
              </p:sp>
              <p:sp>
                <p:nvSpPr>
                  <p:cNvPr id="100" name="任意多边形: 形状 47">
                    <a:extLst>
                      <a:ext uri="{FF2B5EF4-FFF2-40B4-BE49-F238E27FC236}">
                        <a16:creationId xmlns:a16="http://schemas.microsoft.com/office/drawing/2014/main" id="{2B0540B7-1476-9F61-146B-B05D0A382F09}"/>
                      </a:ext>
                    </a:extLst>
                  </p:cNvPr>
                  <p:cNvSpPr/>
                  <p:nvPr/>
                </p:nvSpPr>
                <p:spPr>
                  <a:xfrm>
                    <a:off x="8188751" y="3442283"/>
                    <a:ext cx="19012" cy="46654"/>
                  </a:xfrm>
                  <a:custGeom>
                    <a:avLst/>
                    <a:gdLst>
                      <a:gd name="connsiteX0" fmla="*/ 12512 w 19012"/>
                      <a:gd name="connsiteY0" fmla="*/ 2966 h 46654"/>
                      <a:gd name="connsiteX1" fmla="*/ 958 w 19012"/>
                      <a:gd name="connsiteY1" fmla="*/ 6100 h 46654"/>
                      <a:gd name="connsiteX2" fmla="*/ 1605 w 19012"/>
                      <a:gd name="connsiteY2" fmla="*/ 42181 h 46654"/>
                      <a:gd name="connsiteX3" fmla="*/ 12521 w 19012"/>
                      <a:gd name="connsiteY3" fmla="*/ 43476 h 46654"/>
                      <a:gd name="connsiteX4" fmla="*/ 15035 w 19012"/>
                      <a:gd name="connsiteY4" fmla="*/ 40933 h 46654"/>
                      <a:gd name="connsiteX5" fmla="*/ 12512 w 19012"/>
                      <a:gd name="connsiteY5" fmla="*/ 2966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2" h="46654">
                        <a:moveTo>
                          <a:pt x="12512" y="2966"/>
                        </a:moveTo>
                        <a:cubicBezTo>
                          <a:pt x="8825" y="-2396"/>
                          <a:pt x="1720" y="33"/>
                          <a:pt x="958" y="6100"/>
                        </a:cubicBezTo>
                        <a:cubicBezTo>
                          <a:pt x="-566" y="18225"/>
                          <a:pt x="-214" y="30112"/>
                          <a:pt x="1605" y="42181"/>
                        </a:cubicBezTo>
                        <a:cubicBezTo>
                          <a:pt x="2520" y="48229"/>
                          <a:pt x="9740" y="47619"/>
                          <a:pt x="12521" y="43476"/>
                        </a:cubicBezTo>
                        <a:cubicBezTo>
                          <a:pt x="13512" y="42981"/>
                          <a:pt x="14407" y="42257"/>
                          <a:pt x="15035" y="40933"/>
                        </a:cubicBezTo>
                        <a:cubicBezTo>
                          <a:pt x="20941" y="28531"/>
                          <a:pt x="20408" y="14415"/>
                          <a:pt x="12512" y="2966"/>
                        </a:cubicBezTo>
                        <a:close/>
                      </a:path>
                    </a:pathLst>
                  </a:custGeom>
                  <a:solidFill>
                    <a:srgbClr val="A7D5FF"/>
                  </a:solidFill>
                  <a:ln w="9525" cap="flat">
                    <a:noFill/>
                    <a:prstDash val="solid"/>
                    <a:miter/>
                  </a:ln>
                </p:spPr>
                <p:txBody>
                  <a:bodyPr rtlCol="0" anchor="ctr"/>
                  <a:lstStyle/>
                  <a:p>
                    <a:endParaRPr lang="zh-CN" altLang="en-US"/>
                  </a:p>
                </p:txBody>
              </p:sp>
              <p:sp>
                <p:nvSpPr>
                  <p:cNvPr id="101" name="任意多边形: 形状 48">
                    <a:extLst>
                      <a:ext uri="{FF2B5EF4-FFF2-40B4-BE49-F238E27FC236}">
                        <a16:creationId xmlns:a16="http://schemas.microsoft.com/office/drawing/2014/main" id="{73277F81-A6EF-D70B-E721-6D29E20811CF}"/>
                      </a:ext>
                    </a:extLst>
                  </p:cNvPr>
                  <p:cNvSpPr/>
                  <p:nvPr/>
                </p:nvSpPr>
                <p:spPr>
                  <a:xfrm>
                    <a:off x="8185275" y="3503854"/>
                    <a:ext cx="14734" cy="18055"/>
                  </a:xfrm>
                  <a:custGeom>
                    <a:avLst/>
                    <a:gdLst>
                      <a:gd name="connsiteX0" fmla="*/ 14387 w 14734"/>
                      <a:gd name="connsiteY0" fmla="*/ 10480 h 18055"/>
                      <a:gd name="connsiteX1" fmla="*/ 12311 w 14734"/>
                      <a:gd name="connsiteY1" fmla="*/ 4279 h 18055"/>
                      <a:gd name="connsiteX2" fmla="*/ 347 w 14734"/>
                      <a:gd name="connsiteY2" fmla="*/ 7585 h 18055"/>
                      <a:gd name="connsiteX3" fmla="*/ 2414 w 14734"/>
                      <a:gd name="connsiteY3" fmla="*/ 13785 h 18055"/>
                      <a:gd name="connsiteX4" fmla="*/ 14387 w 14734"/>
                      <a:gd name="connsiteY4" fmla="*/ 10480 h 1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4" h="18055">
                        <a:moveTo>
                          <a:pt x="14387" y="10480"/>
                        </a:moveTo>
                        <a:cubicBezTo>
                          <a:pt x="13692" y="8413"/>
                          <a:pt x="13006" y="6346"/>
                          <a:pt x="12311" y="4279"/>
                        </a:cubicBezTo>
                        <a:cubicBezTo>
                          <a:pt x="9796" y="-3245"/>
                          <a:pt x="-2177" y="-26"/>
                          <a:pt x="347" y="7585"/>
                        </a:cubicBezTo>
                        <a:cubicBezTo>
                          <a:pt x="1033" y="9652"/>
                          <a:pt x="1719" y="11718"/>
                          <a:pt x="2414" y="13785"/>
                        </a:cubicBezTo>
                        <a:cubicBezTo>
                          <a:pt x="4938" y="21301"/>
                          <a:pt x="16912" y="18072"/>
                          <a:pt x="14387" y="10480"/>
                        </a:cubicBezTo>
                        <a:close/>
                      </a:path>
                    </a:pathLst>
                  </a:custGeom>
                  <a:solidFill>
                    <a:srgbClr val="A7D5FF"/>
                  </a:solidFill>
                  <a:ln w="9525" cap="flat">
                    <a:noFill/>
                    <a:prstDash val="solid"/>
                    <a:miter/>
                  </a:ln>
                </p:spPr>
                <p:txBody>
                  <a:bodyPr rtlCol="0" anchor="ctr"/>
                  <a:lstStyle/>
                  <a:p>
                    <a:endParaRPr lang="zh-CN" altLang="en-US"/>
                  </a:p>
                </p:txBody>
              </p:sp>
            </p:grpSp>
            <p:grpSp>
              <p:nvGrpSpPr>
                <p:cNvPr id="69" name="图形 2">
                  <a:extLst>
                    <a:ext uri="{FF2B5EF4-FFF2-40B4-BE49-F238E27FC236}">
                      <a16:creationId xmlns:a16="http://schemas.microsoft.com/office/drawing/2014/main" id="{AB24A186-4739-5E57-68C2-5B0C470694A0}"/>
                    </a:ext>
                  </a:extLst>
                </p:cNvPr>
                <p:cNvGrpSpPr/>
                <p:nvPr/>
              </p:nvGrpSpPr>
              <p:grpSpPr>
                <a:xfrm>
                  <a:off x="7419065" y="2403642"/>
                  <a:ext cx="1812946" cy="1048241"/>
                  <a:chOff x="7419065" y="2403642"/>
                  <a:chExt cx="1812946" cy="1048241"/>
                </a:xfrm>
                <a:solidFill>
                  <a:srgbClr val="A7D5FF"/>
                </a:solidFill>
              </p:grpSpPr>
              <p:sp>
                <p:nvSpPr>
                  <p:cNvPr id="71" name="任意多边形: 形状 18">
                    <a:extLst>
                      <a:ext uri="{FF2B5EF4-FFF2-40B4-BE49-F238E27FC236}">
                        <a16:creationId xmlns:a16="http://schemas.microsoft.com/office/drawing/2014/main" id="{070D7316-CBE3-CB4B-750E-98FCBA90567C}"/>
                      </a:ext>
                    </a:extLst>
                  </p:cNvPr>
                  <p:cNvSpPr/>
                  <p:nvPr/>
                </p:nvSpPr>
                <p:spPr>
                  <a:xfrm>
                    <a:off x="7419065" y="2403642"/>
                    <a:ext cx="1812946" cy="1032102"/>
                  </a:xfrm>
                  <a:custGeom>
                    <a:avLst/>
                    <a:gdLst>
                      <a:gd name="connsiteX0" fmla="*/ 1784199 w 1812946"/>
                      <a:gd name="connsiteY0" fmla="*/ 577797 h 1032102"/>
                      <a:gd name="connsiteX1" fmla="*/ 1793363 w 1812946"/>
                      <a:gd name="connsiteY1" fmla="*/ 571596 h 1032102"/>
                      <a:gd name="connsiteX2" fmla="*/ 1776827 w 1812946"/>
                      <a:gd name="connsiteY2" fmla="*/ 531515 h 1032102"/>
                      <a:gd name="connsiteX3" fmla="*/ 1727354 w 1812946"/>
                      <a:gd name="connsiteY3" fmla="*/ 496568 h 1032102"/>
                      <a:gd name="connsiteX4" fmla="*/ 1685034 w 1812946"/>
                      <a:gd name="connsiteY4" fmla="*/ 446438 h 1032102"/>
                      <a:gd name="connsiteX5" fmla="*/ 1703951 w 1812946"/>
                      <a:gd name="connsiteY5" fmla="*/ 353083 h 1032102"/>
                      <a:gd name="connsiteX6" fmla="*/ 1712666 w 1812946"/>
                      <a:gd name="connsiteY6" fmla="*/ 287837 h 1032102"/>
                      <a:gd name="connsiteX7" fmla="*/ 1680910 w 1812946"/>
                      <a:gd name="connsiteY7" fmla="*/ 292085 h 1032102"/>
                      <a:gd name="connsiteX8" fmla="*/ 1654888 w 1812946"/>
                      <a:gd name="connsiteY8" fmla="*/ 258871 h 1032102"/>
                      <a:gd name="connsiteX9" fmla="*/ 1672928 w 1812946"/>
                      <a:gd name="connsiteY9" fmla="*/ 227039 h 1032102"/>
                      <a:gd name="connsiteX10" fmla="*/ 1668604 w 1812946"/>
                      <a:gd name="connsiteY10" fmla="*/ 219409 h 1032102"/>
                      <a:gd name="connsiteX11" fmla="*/ 1647354 w 1812946"/>
                      <a:gd name="connsiteY11" fmla="*/ 228896 h 1032102"/>
                      <a:gd name="connsiteX12" fmla="*/ 1645820 w 1812946"/>
                      <a:gd name="connsiteY12" fmla="*/ 230782 h 1032102"/>
                      <a:gd name="connsiteX13" fmla="*/ 1642163 w 1812946"/>
                      <a:gd name="connsiteY13" fmla="*/ 235240 h 1032102"/>
                      <a:gd name="connsiteX14" fmla="*/ 1636981 w 1812946"/>
                      <a:gd name="connsiteY14" fmla="*/ 241574 h 1032102"/>
                      <a:gd name="connsiteX15" fmla="*/ 1499640 w 1812946"/>
                      <a:gd name="connsiteY15" fmla="*/ 166412 h 1032102"/>
                      <a:gd name="connsiteX16" fmla="*/ 1492896 w 1812946"/>
                      <a:gd name="connsiteY16" fmla="*/ 164222 h 1032102"/>
                      <a:gd name="connsiteX17" fmla="*/ 1499392 w 1812946"/>
                      <a:gd name="connsiteY17" fmla="*/ 121121 h 1032102"/>
                      <a:gd name="connsiteX18" fmla="*/ 1489020 w 1812946"/>
                      <a:gd name="connsiteY18" fmla="*/ 118387 h 1032102"/>
                      <a:gd name="connsiteX19" fmla="*/ 1471570 w 1812946"/>
                      <a:gd name="connsiteY19" fmla="*/ 145734 h 1032102"/>
                      <a:gd name="connsiteX20" fmla="*/ 1458739 w 1812946"/>
                      <a:gd name="connsiteY20" fmla="*/ 113958 h 1032102"/>
                      <a:gd name="connsiteX21" fmla="*/ 1452491 w 1812946"/>
                      <a:gd name="connsiteY21" fmla="*/ 107900 h 1032102"/>
                      <a:gd name="connsiteX22" fmla="*/ 1440337 w 1812946"/>
                      <a:gd name="connsiteY22" fmla="*/ 91812 h 1032102"/>
                      <a:gd name="connsiteX23" fmla="*/ 1430603 w 1812946"/>
                      <a:gd name="connsiteY23" fmla="*/ 93060 h 1032102"/>
                      <a:gd name="connsiteX24" fmla="*/ 1421106 w 1812946"/>
                      <a:gd name="connsiteY24" fmla="*/ 122464 h 1032102"/>
                      <a:gd name="connsiteX25" fmla="*/ 1419983 w 1812946"/>
                      <a:gd name="connsiteY25" fmla="*/ 130998 h 1032102"/>
                      <a:gd name="connsiteX26" fmla="*/ 1358661 w 1812946"/>
                      <a:gd name="connsiteY26" fmla="*/ 78897 h 1032102"/>
                      <a:gd name="connsiteX27" fmla="*/ 1331733 w 1812946"/>
                      <a:gd name="connsiteY27" fmla="*/ 54789 h 1032102"/>
                      <a:gd name="connsiteX28" fmla="*/ 1325599 w 1812946"/>
                      <a:gd name="connsiteY28" fmla="*/ 6964 h 1032102"/>
                      <a:gd name="connsiteX29" fmla="*/ 1314893 w 1812946"/>
                      <a:gd name="connsiteY29" fmla="*/ 6964 h 1032102"/>
                      <a:gd name="connsiteX30" fmla="*/ 1304892 w 1812946"/>
                      <a:gd name="connsiteY30" fmla="*/ 36339 h 1032102"/>
                      <a:gd name="connsiteX31" fmla="*/ 1266297 w 1812946"/>
                      <a:gd name="connsiteY31" fmla="*/ 17975 h 1032102"/>
                      <a:gd name="connsiteX32" fmla="*/ 1079340 w 1812946"/>
                      <a:gd name="connsiteY32" fmla="*/ 15470 h 1032102"/>
                      <a:gd name="connsiteX33" fmla="*/ 1075730 w 1812946"/>
                      <a:gd name="connsiteY33" fmla="*/ 2592 h 1032102"/>
                      <a:gd name="connsiteX34" fmla="*/ 1060804 w 1812946"/>
                      <a:gd name="connsiteY34" fmla="*/ 7202 h 1032102"/>
                      <a:gd name="connsiteX35" fmla="*/ 1051117 w 1812946"/>
                      <a:gd name="connsiteY35" fmla="*/ 24871 h 1032102"/>
                      <a:gd name="connsiteX36" fmla="*/ 1029058 w 1812946"/>
                      <a:gd name="connsiteY36" fmla="*/ 33853 h 1032102"/>
                      <a:gd name="connsiteX37" fmla="*/ 954010 w 1812946"/>
                      <a:gd name="connsiteY37" fmla="*/ 60094 h 1032102"/>
                      <a:gd name="connsiteX38" fmla="*/ 958811 w 1812946"/>
                      <a:gd name="connsiteY38" fmla="*/ 43397 h 1032102"/>
                      <a:gd name="connsiteX39" fmla="*/ 955800 w 1812946"/>
                      <a:gd name="connsiteY39" fmla="*/ 23480 h 1032102"/>
                      <a:gd name="connsiteX40" fmla="*/ 936284 w 1812946"/>
                      <a:gd name="connsiteY40" fmla="*/ 29186 h 1032102"/>
                      <a:gd name="connsiteX41" fmla="*/ 914319 w 1812946"/>
                      <a:gd name="connsiteY41" fmla="*/ 67848 h 1032102"/>
                      <a:gd name="connsiteX42" fmla="*/ 862789 w 1812946"/>
                      <a:gd name="connsiteY42" fmla="*/ 72410 h 1032102"/>
                      <a:gd name="connsiteX43" fmla="*/ 808239 w 1812946"/>
                      <a:gd name="connsiteY43" fmla="*/ 78220 h 1032102"/>
                      <a:gd name="connsiteX44" fmla="*/ 799448 w 1812946"/>
                      <a:gd name="connsiteY44" fmla="*/ 36882 h 1032102"/>
                      <a:gd name="connsiteX45" fmla="*/ 755995 w 1812946"/>
                      <a:gd name="connsiteY45" fmla="*/ 58180 h 1032102"/>
                      <a:gd name="connsiteX46" fmla="*/ 725238 w 1812946"/>
                      <a:gd name="connsiteY46" fmla="*/ 101290 h 1032102"/>
                      <a:gd name="connsiteX47" fmla="*/ 622645 w 1812946"/>
                      <a:gd name="connsiteY47" fmla="*/ 159592 h 1032102"/>
                      <a:gd name="connsiteX48" fmla="*/ 603795 w 1812946"/>
                      <a:gd name="connsiteY48" fmla="*/ 174213 h 1032102"/>
                      <a:gd name="connsiteX49" fmla="*/ 543759 w 1812946"/>
                      <a:gd name="connsiteY49" fmla="*/ 135504 h 1032102"/>
                      <a:gd name="connsiteX50" fmla="*/ 531852 w 1812946"/>
                      <a:gd name="connsiteY50" fmla="*/ 165022 h 1032102"/>
                      <a:gd name="connsiteX51" fmla="*/ 565371 w 1812946"/>
                      <a:gd name="connsiteY51" fmla="*/ 198693 h 1032102"/>
                      <a:gd name="connsiteX52" fmla="*/ 487504 w 1812946"/>
                      <a:gd name="connsiteY52" fmla="*/ 202055 h 1032102"/>
                      <a:gd name="connsiteX53" fmla="*/ 240130 w 1812946"/>
                      <a:gd name="connsiteY53" fmla="*/ 278864 h 1032102"/>
                      <a:gd name="connsiteX54" fmla="*/ 237253 w 1812946"/>
                      <a:gd name="connsiteY54" fmla="*/ 267977 h 1032102"/>
                      <a:gd name="connsiteX55" fmla="*/ 225929 w 1812946"/>
                      <a:gd name="connsiteY55" fmla="*/ 266501 h 1032102"/>
                      <a:gd name="connsiteX56" fmla="*/ 220337 w 1812946"/>
                      <a:gd name="connsiteY56" fmla="*/ 284446 h 1032102"/>
                      <a:gd name="connsiteX57" fmla="*/ 207812 w 1812946"/>
                      <a:gd name="connsiteY57" fmla="*/ 271854 h 1032102"/>
                      <a:gd name="connsiteX58" fmla="*/ 206545 w 1812946"/>
                      <a:gd name="connsiteY58" fmla="*/ 270854 h 1032102"/>
                      <a:gd name="connsiteX59" fmla="*/ 204707 w 1812946"/>
                      <a:gd name="connsiteY59" fmla="*/ 269359 h 1032102"/>
                      <a:gd name="connsiteX60" fmla="*/ 198382 w 1812946"/>
                      <a:gd name="connsiteY60" fmla="*/ 269597 h 1032102"/>
                      <a:gd name="connsiteX61" fmla="*/ 181713 w 1812946"/>
                      <a:gd name="connsiteY61" fmla="*/ 294476 h 1032102"/>
                      <a:gd name="connsiteX62" fmla="*/ 191143 w 1812946"/>
                      <a:gd name="connsiteY62" fmla="*/ 372190 h 1032102"/>
                      <a:gd name="connsiteX63" fmla="*/ 183590 w 1812946"/>
                      <a:gd name="connsiteY63" fmla="*/ 393384 h 1032102"/>
                      <a:gd name="connsiteX64" fmla="*/ 142232 w 1812946"/>
                      <a:gd name="connsiteY64" fmla="*/ 376753 h 1032102"/>
                      <a:gd name="connsiteX65" fmla="*/ 136603 w 1812946"/>
                      <a:gd name="connsiteY65" fmla="*/ 380525 h 1032102"/>
                      <a:gd name="connsiteX66" fmla="*/ 136070 w 1812946"/>
                      <a:gd name="connsiteY66" fmla="*/ 387269 h 1032102"/>
                      <a:gd name="connsiteX67" fmla="*/ 176484 w 1812946"/>
                      <a:gd name="connsiteY67" fmla="*/ 413186 h 1032102"/>
                      <a:gd name="connsiteX68" fmla="*/ 177046 w 1812946"/>
                      <a:gd name="connsiteY68" fmla="*/ 413529 h 1032102"/>
                      <a:gd name="connsiteX69" fmla="*/ 172464 w 1812946"/>
                      <a:gd name="connsiteY69" fmla="*/ 428264 h 1032102"/>
                      <a:gd name="connsiteX70" fmla="*/ 170845 w 1812946"/>
                      <a:gd name="connsiteY70" fmla="*/ 428588 h 1032102"/>
                      <a:gd name="connsiteX71" fmla="*/ 94369 w 1812946"/>
                      <a:gd name="connsiteY71" fmla="*/ 559195 h 1032102"/>
                      <a:gd name="connsiteX72" fmla="*/ 119972 w 1812946"/>
                      <a:gd name="connsiteY72" fmla="*/ 671656 h 1032102"/>
                      <a:gd name="connsiteX73" fmla="*/ 60975 w 1812946"/>
                      <a:gd name="connsiteY73" fmla="*/ 747942 h 1032102"/>
                      <a:gd name="connsiteX74" fmla="*/ 58764 w 1812946"/>
                      <a:gd name="connsiteY74" fmla="*/ 746256 h 1032102"/>
                      <a:gd name="connsiteX75" fmla="*/ 43248 w 1812946"/>
                      <a:gd name="connsiteY75" fmla="*/ 736322 h 1032102"/>
                      <a:gd name="connsiteX76" fmla="*/ 26999 w 1812946"/>
                      <a:gd name="connsiteY76" fmla="*/ 761744 h 1032102"/>
                      <a:gd name="connsiteX77" fmla="*/ 37133 w 1812946"/>
                      <a:gd name="connsiteY77" fmla="*/ 811550 h 1032102"/>
                      <a:gd name="connsiteX78" fmla="*/ 5929 w 1812946"/>
                      <a:gd name="connsiteY78" fmla="*/ 808502 h 1032102"/>
                      <a:gd name="connsiteX79" fmla="*/ 1548 w 1812946"/>
                      <a:gd name="connsiteY79" fmla="*/ 819084 h 1032102"/>
                      <a:gd name="connsiteX80" fmla="*/ 47725 w 1812946"/>
                      <a:gd name="connsiteY80" fmla="*/ 841135 h 1032102"/>
                      <a:gd name="connsiteX81" fmla="*/ 73300 w 1812946"/>
                      <a:gd name="connsiteY81" fmla="*/ 911496 h 1032102"/>
                      <a:gd name="connsiteX82" fmla="*/ 173455 w 1812946"/>
                      <a:gd name="connsiteY82" fmla="*/ 1007422 h 1032102"/>
                      <a:gd name="connsiteX83" fmla="*/ 397407 w 1812946"/>
                      <a:gd name="connsiteY83" fmla="*/ 1018109 h 1032102"/>
                      <a:gd name="connsiteX84" fmla="*/ 530938 w 1812946"/>
                      <a:gd name="connsiteY84" fmla="*/ 900790 h 1032102"/>
                      <a:gd name="connsiteX85" fmla="*/ 661869 w 1812946"/>
                      <a:gd name="connsiteY85" fmla="*/ 859956 h 1032102"/>
                      <a:gd name="connsiteX86" fmla="*/ 801877 w 1812946"/>
                      <a:gd name="connsiteY86" fmla="*/ 813931 h 1032102"/>
                      <a:gd name="connsiteX87" fmla="*/ 844653 w 1812946"/>
                      <a:gd name="connsiteY87" fmla="*/ 716376 h 1032102"/>
                      <a:gd name="connsiteX88" fmla="*/ 882248 w 1812946"/>
                      <a:gd name="connsiteY88" fmla="*/ 686877 h 1032102"/>
                      <a:gd name="connsiteX89" fmla="*/ 937017 w 1812946"/>
                      <a:gd name="connsiteY89" fmla="*/ 681696 h 1032102"/>
                      <a:gd name="connsiteX90" fmla="*/ 1058566 w 1812946"/>
                      <a:gd name="connsiteY90" fmla="*/ 635023 h 1032102"/>
                      <a:gd name="connsiteX91" fmla="*/ 1146710 w 1812946"/>
                      <a:gd name="connsiteY91" fmla="*/ 622707 h 1032102"/>
                      <a:gd name="connsiteX92" fmla="*/ 1169084 w 1812946"/>
                      <a:gd name="connsiteY92" fmla="*/ 661588 h 1032102"/>
                      <a:gd name="connsiteX93" fmla="*/ 1243618 w 1812946"/>
                      <a:gd name="connsiteY93" fmla="*/ 721882 h 1032102"/>
                      <a:gd name="connsiteX94" fmla="*/ 1384283 w 1812946"/>
                      <a:gd name="connsiteY94" fmla="*/ 761420 h 1032102"/>
                      <a:gd name="connsiteX95" fmla="*/ 1566429 w 1812946"/>
                      <a:gd name="connsiteY95" fmla="*/ 874853 h 1032102"/>
                      <a:gd name="connsiteX96" fmla="*/ 1672080 w 1812946"/>
                      <a:gd name="connsiteY96" fmla="*/ 836934 h 1032102"/>
                      <a:gd name="connsiteX97" fmla="*/ 1707409 w 1812946"/>
                      <a:gd name="connsiteY97" fmla="*/ 793834 h 1032102"/>
                      <a:gd name="connsiteX98" fmla="*/ 1812746 w 1812946"/>
                      <a:gd name="connsiteY98" fmla="*/ 664198 h 1032102"/>
                      <a:gd name="connsiteX99" fmla="*/ 1784199 w 1812946"/>
                      <a:gd name="connsiteY99" fmla="*/ 577797 h 103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812946" h="1032102">
                        <a:moveTo>
                          <a:pt x="1784199" y="577797"/>
                        </a:moveTo>
                        <a:cubicBezTo>
                          <a:pt x="1787552" y="576178"/>
                          <a:pt x="1790886" y="574501"/>
                          <a:pt x="1793363" y="571596"/>
                        </a:cubicBezTo>
                        <a:cubicBezTo>
                          <a:pt x="1808136" y="554213"/>
                          <a:pt x="1789962" y="540802"/>
                          <a:pt x="1776827" y="531515"/>
                        </a:cubicBezTo>
                        <a:cubicBezTo>
                          <a:pt x="1760330" y="519866"/>
                          <a:pt x="1743833" y="508217"/>
                          <a:pt x="1727354" y="496568"/>
                        </a:cubicBezTo>
                        <a:cubicBezTo>
                          <a:pt x="1712790" y="478661"/>
                          <a:pt x="1698160" y="461763"/>
                          <a:pt x="1685034" y="446438"/>
                        </a:cubicBezTo>
                        <a:cubicBezTo>
                          <a:pt x="1702865" y="413453"/>
                          <a:pt x="1707942" y="382153"/>
                          <a:pt x="1703951" y="353083"/>
                        </a:cubicBezTo>
                        <a:cubicBezTo>
                          <a:pt x="1716810" y="333643"/>
                          <a:pt x="1719982" y="310021"/>
                          <a:pt x="1712666" y="287837"/>
                        </a:cubicBezTo>
                        <a:cubicBezTo>
                          <a:pt x="1706695" y="269682"/>
                          <a:pt x="1680024" y="275531"/>
                          <a:pt x="1680910" y="292085"/>
                        </a:cubicBezTo>
                        <a:cubicBezTo>
                          <a:pt x="1673557" y="280408"/>
                          <a:pt x="1664756" y="269330"/>
                          <a:pt x="1654888" y="258871"/>
                        </a:cubicBezTo>
                        <a:cubicBezTo>
                          <a:pt x="1664146" y="251042"/>
                          <a:pt x="1670709" y="235450"/>
                          <a:pt x="1672928" y="227039"/>
                        </a:cubicBezTo>
                        <a:cubicBezTo>
                          <a:pt x="1673747" y="223943"/>
                          <a:pt x="1671909" y="220114"/>
                          <a:pt x="1668604" y="219409"/>
                        </a:cubicBezTo>
                        <a:cubicBezTo>
                          <a:pt x="1659593" y="217495"/>
                          <a:pt x="1653050" y="222286"/>
                          <a:pt x="1647354" y="228896"/>
                        </a:cubicBezTo>
                        <a:cubicBezTo>
                          <a:pt x="1646830" y="229506"/>
                          <a:pt x="1646354" y="230163"/>
                          <a:pt x="1645820" y="230782"/>
                        </a:cubicBezTo>
                        <a:cubicBezTo>
                          <a:pt x="1644458" y="232182"/>
                          <a:pt x="1643286" y="233706"/>
                          <a:pt x="1642163" y="235240"/>
                        </a:cubicBezTo>
                        <a:cubicBezTo>
                          <a:pt x="1640410" y="237345"/>
                          <a:pt x="1638695" y="239459"/>
                          <a:pt x="1636981" y="241574"/>
                        </a:cubicBezTo>
                        <a:cubicBezTo>
                          <a:pt x="1597881" y="207113"/>
                          <a:pt x="1547284" y="181128"/>
                          <a:pt x="1499640" y="166412"/>
                        </a:cubicBezTo>
                        <a:cubicBezTo>
                          <a:pt x="1497306" y="165688"/>
                          <a:pt x="1495135" y="164945"/>
                          <a:pt x="1492896" y="164222"/>
                        </a:cubicBezTo>
                        <a:cubicBezTo>
                          <a:pt x="1500469" y="151258"/>
                          <a:pt x="1502907" y="136294"/>
                          <a:pt x="1499392" y="121121"/>
                        </a:cubicBezTo>
                        <a:cubicBezTo>
                          <a:pt x="1498278" y="116358"/>
                          <a:pt x="1492325" y="115396"/>
                          <a:pt x="1489020" y="118387"/>
                        </a:cubicBezTo>
                        <a:cubicBezTo>
                          <a:pt x="1480638" y="125998"/>
                          <a:pt x="1474951" y="135399"/>
                          <a:pt x="1471570" y="145734"/>
                        </a:cubicBezTo>
                        <a:cubicBezTo>
                          <a:pt x="1468627" y="134808"/>
                          <a:pt x="1464655" y="124150"/>
                          <a:pt x="1458739" y="113958"/>
                        </a:cubicBezTo>
                        <a:cubicBezTo>
                          <a:pt x="1457044" y="111024"/>
                          <a:pt x="1454882" y="109100"/>
                          <a:pt x="1452491" y="107900"/>
                        </a:cubicBezTo>
                        <a:cubicBezTo>
                          <a:pt x="1448824" y="102338"/>
                          <a:pt x="1444776" y="96966"/>
                          <a:pt x="1440337" y="91812"/>
                        </a:cubicBezTo>
                        <a:cubicBezTo>
                          <a:pt x="1437461" y="88498"/>
                          <a:pt x="1432793" y="90117"/>
                          <a:pt x="1430603" y="93060"/>
                        </a:cubicBezTo>
                        <a:cubicBezTo>
                          <a:pt x="1423888" y="102080"/>
                          <a:pt x="1420859" y="112206"/>
                          <a:pt x="1421106" y="122464"/>
                        </a:cubicBezTo>
                        <a:cubicBezTo>
                          <a:pt x="1420716" y="125312"/>
                          <a:pt x="1420382" y="128160"/>
                          <a:pt x="1419983" y="130998"/>
                        </a:cubicBezTo>
                        <a:cubicBezTo>
                          <a:pt x="1399180" y="117682"/>
                          <a:pt x="1380149" y="101309"/>
                          <a:pt x="1358661" y="78897"/>
                        </a:cubicBezTo>
                        <a:cubicBezTo>
                          <a:pt x="1350174" y="70200"/>
                          <a:pt x="1341173" y="62190"/>
                          <a:pt x="1331733" y="54789"/>
                        </a:cubicBezTo>
                        <a:cubicBezTo>
                          <a:pt x="1344535" y="46111"/>
                          <a:pt x="1329866" y="16698"/>
                          <a:pt x="1325599" y="6964"/>
                        </a:cubicBezTo>
                        <a:cubicBezTo>
                          <a:pt x="1323590" y="2373"/>
                          <a:pt x="1317207" y="3525"/>
                          <a:pt x="1314893" y="6964"/>
                        </a:cubicBezTo>
                        <a:cubicBezTo>
                          <a:pt x="1308616" y="16308"/>
                          <a:pt x="1305644" y="26223"/>
                          <a:pt x="1304892" y="36339"/>
                        </a:cubicBezTo>
                        <a:cubicBezTo>
                          <a:pt x="1292700" y="29119"/>
                          <a:pt x="1279832" y="22937"/>
                          <a:pt x="1266297" y="17975"/>
                        </a:cubicBezTo>
                        <a:cubicBezTo>
                          <a:pt x="1205822" y="-4542"/>
                          <a:pt x="1140433" y="-2304"/>
                          <a:pt x="1079340" y="15470"/>
                        </a:cubicBezTo>
                        <a:cubicBezTo>
                          <a:pt x="1080311" y="10945"/>
                          <a:pt x="1079511" y="6316"/>
                          <a:pt x="1075730" y="2592"/>
                        </a:cubicBezTo>
                        <a:cubicBezTo>
                          <a:pt x="1069920" y="-3161"/>
                          <a:pt x="1063938" y="1687"/>
                          <a:pt x="1060804" y="7202"/>
                        </a:cubicBezTo>
                        <a:cubicBezTo>
                          <a:pt x="1057490" y="13041"/>
                          <a:pt x="1054318" y="18965"/>
                          <a:pt x="1051117" y="24871"/>
                        </a:cubicBezTo>
                        <a:cubicBezTo>
                          <a:pt x="1043678" y="27671"/>
                          <a:pt x="1036297" y="30633"/>
                          <a:pt x="1029058" y="33853"/>
                        </a:cubicBezTo>
                        <a:cubicBezTo>
                          <a:pt x="1002940" y="45407"/>
                          <a:pt x="978689" y="53932"/>
                          <a:pt x="954010" y="60094"/>
                        </a:cubicBezTo>
                        <a:cubicBezTo>
                          <a:pt x="956553" y="53179"/>
                          <a:pt x="958201" y="46521"/>
                          <a:pt x="958811" y="43397"/>
                        </a:cubicBezTo>
                        <a:cubicBezTo>
                          <a:pt x="960011" y="37225"/>
                          <a:pt x="962401" y="27557"/>
                          <a:pt x="955800" y="23480"/>
                        </a:cubicBezTo>
                        <a:cubicBezTo>
                          <a:pt x="949533" y="19613"/>
                          <a:pt x="941227" y="25328"/>
                          <a:pt x="936284" y="29186"/>
                        </a:cubicBezTo>
                        <a:cubicBezTo>
                          <a:pt x="923873" y="38901"/>
                          <a:pt x="917958" y="53046"/>
                          <a:pt x="914319" y="67848"/>
                        </a:cubicBezTo>
                        <a:cubicBezTo>
                          <a:pt x="897974" y="70191"/>
                          <a:pt x="881058" y="71753"/>
                          <a:pt x="862789" y="72410"/>
                        </a:cubicBezTo>
                        <a:cubicBezTo>
                          <a:pt x="844444" y="73096"/>
                          <a:pt x="826261" y="75201"/>
                          <a:pt x="808239" y="78220"/>
                        </a:cubicBezTo>
                        <a:cubicBezTo>
                          <a:pt x="813544" y="64266"/>
                          <a:pt x="813564" y="44778"/>
                          <a:pt x="799448" y="36882"/>
                        </a:cubicBezTo>
                        <a:cubicBezTo>
                          <a:pt x="783170" y="27766"/>
                          <a:pt x="765939" y="47835"/>
                          <a:pt x="755995" y="58180"/>
                        </a:cubicBezTo>
                        <a:cubicBezTo>
                          <a:pt x="743679" y="70981"/>
                          <a:pt x="733649" y="85688"/>
                          <a:pt x="725238" y="101290"/>
                        </a:cubicBezTo>
                        <a:cubicBezTo>
                          <a:pt x="688396" y="115673"/>
                          <a:pt x="653696" y="135332"/>
                          <a:pt x="622645" y="159592"/>
                        </a:cubicBezTo>
                        <a:cubicBezTo>
                          <a:pt x="615844" y="165012"/>
                          <a:pt x="609853" y="169584"/>
                          <a:pt x="603795" y="174213"/>
                        </a:cubicBezTo>
                        <a:cubicBezTo>
                          <a:pt x="587593" y="155944"/>
                          <a:pt x="567828" y="142590"/>
                          <a:pt x="543759" y="135504"/>
                        </a:cubicBezTo>
                        <a:cubicBezTo>
                          <a:pt x="525032" y="129998"/>
                          <a:pt x="516641" y="156640"/>
                          <a:pt x="531852" y="165022"/>
                        </a:cubicBezTo>
                        <a:cubicBezTo>
                          <a:pt x="541368" y="178157"/>
                          <a:pt x="552426" y="189520"/>
                          <a:pt x="565371" y="198693"/>
                        </a:cubicBezTo>
                        <a:cubicBezTo>
                          <a:pt x="544273" y="208084"/>
                          <a:pt x="521270" y="210494"/>
                          <a:pt x="487504" y="202055"/>
                        </a:cubicBezTo>
                        <a:cubicBezTo>
                          <a:pt x="368651" y="172708"/>
                          <a:pt x="292241" y="207275"/>
                          <a:pt x="240130" y="278864"/>
                        </a:cubicBezTo>
                        <a:cubicBezTo>
                          <a:pt x="239511" y="275292"/>
                          <a:pt x="238635" y="271683"/>
                          <a:pt x="237253" y="267977"/>
                        </a:cubicBezTo>
                        <a:cubicBezTo>
                          <a:pt x="235568" y="263424"/>
                          <a:pt x="228481" y="261300"/>
                          <a:pt x="225929" y="266501"/>
                        </a:cubicBezTo>
                        <a:cubicBezTo>
                          <a:pt x="222976" y="272464"/>
                          <a:pt x="221299" y="278436"/>
                          <a:pt x="220337" y="284446"/>
                        </a:cubicBezTo>
                        <a:cubicBezTo>
                          <a:pt x="216804" y="279893"/>
                          <a:pt x="212613" y="275702"/>
                          <a:pt x="207812" y="271854"/>
                        </a:cubicBezTo>
                        <a:cubicBezTo>
                          <a:pt x="207450" y="271425"/>
                          <a:pt x="207002" y="271149"/>
                          <a:pt x="206545" y="270854"/>
                        </a:cubicBezTo>
                        <a:cubicBezTo>
                          <a:pt x="205916" y="270358"/>
                          <a:pt x="205354" y="269835"/>
                          <a:pt x="204707" y="269359"/>
                        </a:cubicBezTo>
                        <a:cubicBezTo>
                          <a:pt x="202830" y="267996"/>
                          <a:pt x="200325" y="268387"/>
                          <a:pt x="198382" y="269597"/>
                        </a:cubicBezTo>
                        <a:cubicBezTo>
                          <a:pt x="188152" y="274054"/>
                          <a:pt x="183314" y="283503"/>
                          <a:pt x="181713" y="294476"/>
                        </a:cubicBezTo>
                        <a:cubicBezTo>
                          <a:pt x="172941" y="321365"/>
                          <a:pt x="177427" y="348549"/>
                          <a:pt x="191143" y="372190"/>
                        </a:cubicBezTo>
                        <a:cubicBezTo>
                          <a:pt x="188524" y="379077"/>
                          <a:pt x="186047" y="386230"/>
                          <a:pt x="183590" y="393384"/>
                        </a:cubicBezTo>
                        <a:cubicBezTo>
                          <a:pt x="171703" y="384116"/>
                          <a:pt x="157625" y="378515"/>
                          <a:pt x="142232" y="376753"/>
                        </a:cubicBezTo>
                        <a:cubicBezTo>
                          <a:pt x="139041" y="376391"/>
                          <a:pt x="137212" y="378201"/>
                          <a:pt x="136603" y="380525"/>
                        </a:cubicBezTo>
                        <a:cubicBezTo>
                          <a:pt x="135146" y="382382"/>
                          <a:pt x="134593" y="384925"/>
                          <a:pt x="136070" y="387269"/>
                        </a:cubicBezTo>
                        <a:cubicBezTo>
                          <a:pt x="145138" y="401680"/>
                          <a:pt x="160015" y="411100"/>
                          <a:pt x="176484" y="413186"/>
                        </a:cubicBezTo>
                        <a:lnTo>
                          <a:pt x="177046" y="413529"/>
                        </a:lnTo>
                        <a:cubicBezTo>
                          <a:pt x="175522" y="418444"/>
                          <a:pt x="173922" y="423245"/>
                          <a:pt x="172464" y="428264"/>
                        </a:cubicBezTo>
                        <a:cubicBezTo>
                          <a:pt x="171826" y="428588"/>
                          <a:pt x="171169" y="428588"/>
                          <a:pt x="170845" y="428588"/>
                        </a:cubicBezTo>
                        <a:cubicBezTo>
                          <a:pt x="109590" y="456458"/>
                          <a:pt x="84310" y="490491"/>
                          <a:pt x="94369" y="559195"/>
                        </a:cubicBezTo>
                        <a:cubicBezTo>
                          <a:pt x="99865" y="596466"/>
                          <a:pt x="103113" y="638595"/>
                          <a:pt x="119972" y="671656"/>
                        </a:cubicBezTo>
                        <a:cubicBezTo>
                          <a:pt x="95864" y="695240"/>
                          <a:pt x="74690" y="719891"/>
                          <a:pt x="60975" y="747942"/>
                        </a:cubicBezTo>
                        <a:cubicBezTo>
                          <a:pt x="60250" y="747361"/>
                          <a:pt x="59517" y="746809"/>
                          <a:pt x="58764" y="746256"/>
                        </a:cubicBezTo>
                        <a:cubicBezTo>
                          <a:pt x="56869" y="739141"/>
                          <a:pt x="50192" y="735779"/>
                          <a:pt x="43248" y="736322"/>
                        </a:cubicBezTo>
                        <a:cubicBezTo>
                          <a:pt x="29380" y="732940"/>
                          <a:pt x="18521" y="750647"/>
                          <a:pt x="26999" y="761744"/>
                        </a:cubicBezTo>
                        <a:cubicBezTo>
                          <a:pt x="26589" y="779165"/>
                          <a:pt x="29132" y="796929"/>
                          <a:pt x="37133" y="811550"/>
                        </a:cubicBezTo>
                        <a:cubicBezTo>
                          <a:pt x="26732" y="810540"/>
                          <a:pt x="16321" y="809521"/>
                          <a:pt x="5929" y="808502"/>
                        </a:cubicBezTo>
                        <a:cubicBezTo>
                          <a:pt x="81" y="807931"/>
                          <a:pt x="-1567" y="815417"/>
                          <a:pt x="1548" y="819084"/>
                        </a:cubicBezTo>
                        <a:cubicBezTo>
                          <a:pt x="13302" y="832924"/>
                          <a:pt x="29799" y="840621"/>
                          <a:pt x="47725" y="841135"/>
                        </a:cubicBezTo>
                        <a:cubicBezTo>
                          <a:pt x="51726" y="865871"/>
                          <a:pt x="60365" y="889760"/>
                          <a:pt x="73300" y="911496"/>
                        </a:cubicBezTo>
                        <a:cubicBezTo>
                          <a:pt x="96960" y="952330"/>
                          <a:pt x="133250" y="986353"/>
                          <a:pt x="173455" y="1007422"/>
                        </a:cubicBezTo>
                        <a:cubicBezTo>
                          <a:pt x="244750" y="1045017"/>
                          <a:pt x="321245" y="1032054"/>
                          <a:pt x="397407" y="1018109"/>
                        </a:cubicBezTo>
                        <a:cubicBezTo>
                          <a:pt x="462234" y="1006441"/>
                          <a:pt x="509221" y="960426"/>
                          <a:pt x="530938" y="900790"/>
                        </a:cubicBezTo>
                        <a:cubicBezTo>
                          <a:pt x="579877" y="928660"/>
                          <a:pt x="637561" y="908896"/>
                          <a:pt x="661869" y="859956"/>
                        </a:cubicBezTo>
                        <a:cubicBezTo>
                          <a:pt x="714380" y="871624"/>
                          <a:pt x="765253" y="855413"/>
                          <a:pt x="801877" y="813931"/>
                        </a:cubicBezTo>
                        <a:cubicBezTo>
                          <a:pt x="829432" y="782813"/>
                          <a:pt x="831699" y="753971"/>
                          <a:pt x="844653" y="716376"/>
                        </a:cubicBezTo>
                        <a:cubicBezTo>
                          <a:pt x="857617" y="679429"/>
                          <a:pt x="846920" y="691097"/>
                          <a:pt x="882248" y="686877"/>
                        </a:cubicBezTo>
                        <a:cubicBezTo>
                          <a:pt x="900727" y="684286"/>
                          <a:pt x="918882" y="684934"/>
                          <a:pt x="937017" y="681696"/>
                        </a:cubicBezTo>
                        <a:cubicBezTo>
                          <a:pt x="983690" y="673590"/>
                          <a:pt x="1016427" y="652854"/>
                          <a:pt x="1058566" y="635023"/>
                        </a:cubicBezTo>
                        <a:cubicBezTo>
                          <a:pt x="1082873" y="624974"/>
                          <a:pt x="1117545" y="601314"/>
                          <a:pt x="1146710" y="622707"/>
                        </a:cubicBezTo>
                        <a:cubicBezTo>
                          <a:pt x="1155149" y="628860"/>
                          <a:pt x="1162598" y="652521"/>
                          <a:pt x="1169084" y="661588"/>
                        </a:cubicBezTo>
                        <a:cubicBezTo>
                          <a:pt x="1188858" y="687849"/>
                          <a:pt x="1213804" y="708261"/>
                          <a:pt x="1243618" y="721882"/>
                        </a:cubicBezTo>
                        <a:cubicBezTo>
                          <a:pt x="1289642" y="742942"/>
                          <a:pt x="1345392" y="729016"/>
                          <a:pt x="1384283" y="761420"/>
                        </a:cubicBezTo>
                        <a:cubicBezTo>
                          <a:pt x="1442624" y="810026"/>
                          <a:pt x="1482486" y="870310"/>
                          <a:pt x="1566429" y="874853"/>
                        </a:cubicBezTo>
                        <a:cubicBezTo>
                          <a:pt x="1613750" y="877444"/>
                          <a:pt x="1645191" y="862861"/>
                          <a:pt x="1672080" y="836934"/>
                        </a:cubicBezTo>
                        <a:cubicBezTo>
                          <a:pt x="1684397" y="824618"/>
                          <a:pt x="1695741" y="810360"/>
                          <a:pt x="1707409" y="793834"/>
                        </a:cubicBezTo>
                        <a:cubicBezTo>
                          <a:pt x="1744366" y="741008"/>
                          <a:pt x="1817270" y="743923"/>
                          <a:pt x="1812746" y="664198"/>
                        </a:cubicBezTo>
                        <a:cubicBezTo>
                          <a:pt x="1811155" y="635585"/>
                          <a:pt x="1800059" y="606305"/>
                          <a:pt x="1784199" y="577797"/>
                        </a:cubicBezTo>
                        <a:close/>
                      </a:path>
                    </a:pathLst>
                  </a:custGeom>
                  <a:solidFill>
                    <a:srgbClr val="A7D5FF"/>
                  </a:solidFill>
                  <a:ln w="9525" cap="flat">
                    <a:noFill/>
                    <a:prstDash val="solid"/>
                    <a:miter/>
                  </a:ln>
                </p:spPr>
                <p:txBody>
                  <a:bodyPr rtlCol="0" anchor="ctr"/>
                  <a:lstStyle/>
                  <a:p>
                    <a:endParaRPr lang="zh-CN" altLang="en-US"/>
                  </a:p>
                </p:txBody>
              </p:sp>
              <p:sp>
                <p:nvSpPr>
                  <p:cNvPr id="72" name="任意多边形: 形状 19">
                    <a:extLst>
                      <a:ext uri="{FF2B5EF4-FFF2-40B4-BE49-F238E27FC236}">
                        <a16:creationId xmlns:a16="http://schemas.microsoft.com/office/drawing/2014/main" id="{0ABF349F-9029-A59E-61F8-923EF19C6C77}"/>
                      </a:ext>
                    </a:extLst>
                  </p:cNvPr>
                  <p:cNvSpPr/>
                  <p:nvPr/>
                </p:nvSpPr>
                <p:spPr>
                  <a:xfrm>
                    <a:off x="7492364" y="2787329"/>
                    <a:ext cx="1598752" cy="664553"/>
                  </a:xfrm>
                  <a:custGeom>
                    <a:avLst/>
                    <a:gdLst>
                      <a:gd name="connsiteX0" fmla="*/ 1527096 w 1598752"/>
                      <a:gd name="connsiteY0" fmla="*/ 489766 h 664553"/>
                      <a:gd name="connsiteX1" fmla="*/ 1598752 w 1598752"/>
                      <a:gd name="connsiteY1" fmla="*/ 453285 h 664553"/>
                      <a:gd name="connsiteX2" fmla="*/ 1580608 w 1598752"/>
                      <a:gd name="connsiteY2" fmla="*/ 424434 h 664553"/>
                      <a:gd name="connsiteX3" fmla="*/ 1504131 w 1598752"/>
                      <a:gd name="connsiteY3" fmla="*/ 391372 h 664553"/>
                      <a:gd name="connsiteX4" fmla="*/ 1420187 w 1598752"/>
                      <a:gd name="connsiteY4" fmla="*/ 210207 h 664553"/>
                      <a:gd name="connsiteX5" fmla="*/ 1399766 w 1598752"/>
                      <a:gd name="connsiteY5" fmla="*/ 194319 h 664553"/>
                      <a:gd name="connsiteX6" fmla="*/ 1275322 w 1598752"/>
                      <a:gd name="connsiteY6" fmla="*/ 190757 h 664553"/>
                      <a:gd name="connsiteX7" fmla="*/ 1268187 w 1598752"/>
                      <a:gd name="connsiteY7" fmla="*/ 184928 h 664553"/>
                      <a:gd name="connsiteX8" fmla="*/ 1262034 w 1598752"/>
                      <a:gd name="connsiteY8" fmla="*/ 145066 h 664553"/>
                      <a:gd name="connsiteX9" fmla="*/ 1262034 w 1598752"/>
                      <a:gd name="connsiteY9" fmla="*/ 144418 h 664553"/>
                      <a:gd name="connsiteX10" fmla="*/ 1261710 w 1598752"/>
                      <a:gd name="connsiteY10" fmla="*/ 143122 h 664553"/>
                      <a:gd name="connsiteX11" fmla="*/ 1261710 w 1598752"/>
                      <a:gd name="connsiteY11" fmla="*/ 142789 h 664553"/>
                      <a:gd name="connsiteX12" fmla="*/ 1255881 w 1598752"/>
                      <a:gd name="connsiteY12" fmla="*/ 132093 h 664553"/>
                      <a:gd name="connsiteX13" fmla="*/ 1229297 w 1598752"/>
                      <a:gd name="connsiteY13" fmla="*/ 143122 h 664553"/>
                      <a:gd name="connsiteX14" fmla="*/ 1229630 w 1598752"/>
                      <a:gd name="connsiteY14" fmla="*/ 145066 h 664553"/>
                      <a:gd name="connsiteX15" fmla="*/ 1211761 w 1598752"/>
                      <a:gd name="connsiteY15" fmla="*/ 161487 h 664553"/>
                      <a:gd name="connsiteX16" fmla="*/ 1186511 w 1598752"/>
                      <a:gd name="connsiteY16" fmla="*/ 142703 h 664553"/>
                      <a:gd name="connsiteX17" fmla="*/ 1174662 w 1598752"/>
                      <a:gd name="connsiteY17" fmla="*/ 118186 h 664553"/>
                      <a:gd name="connsiteX18" fmla="*/ 1172690 w 1598752"/>
                      <a:gd name="connsiteY18" fmla="*/ 98888 h 664553"/>
                      <a:gd name="connsiteX19" fmla="*/ 1169099 w 1598752"/>
                      <a:gd name="connsiteY19" fmla="*/ 95164 h 664553"/>
                      <a:gd name="connsiteX20" fmla="*/ 1157450 w 1598752"/>
                      <a:gd name="connsiteY20" fmla="*/ 92164 h 664553"/>
                      <a:gd name="connsiteX21" fmla="*/ 1152763 w 1598752"/>
                      <a:gd name="connsiteY21" fmla="*/ 123311 h 664553"/>
                      <a:gd name="connsiteX22" fmla="*/ 1145696 w 1598752"/>
                      <a:gd name="connsiteY22" fmla="*/ 116548 h 664553"/>
                      <a:gd name="connsiteX23" fmla="*/ 1101938 w 1598752"/>
                      <a:gd name="connsiteY23" fmla="*/ 69885 h 664553"/>
                      <a:gd name="connsiteX24" fmla="*/ 990124 w 1598752"/>
                      <a:gd name="connsiteY24" fmla="*/ 4743 h 664553"/>
                      <a:gd name="connsiteX25" fmla="*/ 967445 w 1598752"/>
                      <a:gd name="connsiteY25" fmla="*/ 4743 h 664553"/>
                      <a:gd name="connsiteX26" fmla="*/ 893540 w 1598752"/>
                      <a:gd name="connsiteY26" fmla="*/ 69237 h 664553"/>
                      <a:gd name="connsiteX27" fmla="*/ 848811 w 1598752"/>
                      <a:gd name="connsiteY27" fmla="*/ 47854 h 664553"/>
                      <a:gd name="connsiteX28" fmla="*/ 819979 w 1598752"/>
                      <a:gd name="connsiteY28" fmla="*/ 61141 h 664553"/>
                      <a:gd name="connsiteX29" fmla="*/ 824837 w 1598752"/>
                      <a:gd name="connsiteY29" fmla="*/ 73780 h 664553"/>
                      <a:gd name="connsiteX30" fmla="*/ 789184 w 1598752"/>
                      <a:gd name="connsiteY30" fmla="*/ 118510 h 664553"/>
                      <a:gd name="connsiteX31" fmla="*/ 782707 w 1598752"/>
                      <a:gd name="connsiteY31" fmla="*/ 122082 h 664553"/>
                      <a:gd name="connsiteX32" fmla="*/ 671542 w 1598752"/>
                      <a:gd name="connsiteY32" fmla="*/ 83515 h 664553"/>
                      <a:gd name="connsiteX33" fmla="*/ 648529 w 1598752"/>
                      <a:gd name="connsiteY33" fmla="*/ 83515 h 664553"/>
                      <a:gd name="connsiteX34" fmla="*/ 576253 w 1598752"/>
                      <a:gd name="connsiteY34" fmla="*/ 214455 h 664553"/>
                      <a:gd name="connsiteX35" fmla="*/ 475136 w 1598752"/>
                      <a:gd name="connsiteY35" fmla="*/ 226447 h 664553"/>
                      <a:gd name="connsiteX36" fmla="*/ 506902 w 1598752"/>
                      <a:gd name="connsiteY36" fmla="*/ 255613 h 664553"/>
                      <a:gd name="connsiteX37" fmla="*/ 473193 w 1598752"/>
                      <a:gd name="connsiteY37" fmla="*/ 267605 h 664553"/>
                      <a:gd name="connsiteX38" fmla="*/ 344853 w 1598752"/>
                      <a:gd name="connsiteY38" fmla="*/ 297742 h 664553"/>
                      <a:gd name="connsiteX39" fmla="*/ 323460 w 1598752"/>
                      <a:gd name="connsiteY39" fmla="*/ 267928 h 664553"/>
                      <a:gd name="connsiteX40" fmla="*/ 295266 w 1598752"/>
                      <a:gd name="connsiteY40" fmla="*/ 284455 h 664553"/>
                      <a:gd name="connsiteX41" fmla="*/ 316659 w 1598752"/>
                      <a:gd name="connsiteY41" fmla="*/ 316220 h 664553"/>
                      <a:gd name="connsiteX42" fmla="*/ 229143 w 1598752"/>
                      <a:gd name="connsiteY42" fmla="*/ 543411 h 664553"/>
                      <a:gd name="connsiteX43" fmla="*/ 0 w 1598752"/>
                      <a:gd name="connsiteY43" fmla="*/ 527856 h 664553"/>
                      <a:gd name="connsiteX44" fmla="*/ 100156 w 1598752"/>
                      <a:gd name="connsiteY44" fmla="*/ 623783 h 664553"/>
                      <a:gd name="connsiteX45" fmla="*/ 265081 w 1598752"/>
                      <a:gd name="connsiteY45" fmla="*/ 644195 h 664553"/>
                      <a:gd name="connsiteX46" fmla="*/ 259423 w 1598752"/>
                      <a:gd name="connsiteY46" fmla="*/ 656291 h 664553"/>
                      <a:gd name="connsiteX47" fmla="*/ 267805 w 1598752"/>
                      <a:gd name="connsiteY47" fmla="*/ 663302 h 664553"/>
                      <a:gd name="connsiteX48" fmla="*/ 274225 w 1598752"/>
                      <a:gd name="connsiteY48" fmla="*/ 663930 h 664553"/>
                      <a:gd name="connsiteX49" fmla="*/ 302171 w 1598752"/>
                      <a:gd name="connsiteY49" fmla="*/ 638404 h 664553"/>
                      <a:gd name="connsiteX50" fmla="*/ 324108 w 1598752"/>
                      <a:gd name="connsiteY50" fmla="*/ 634479 h 664553"/>
                      <a:gd name="connsiteX51" fmla="*/ 396240 w 1598752"/>
                      <a:gd name="connsiteY51" fmla="*/ 602713 h 664553"/>
                      <a:gd name="connsiteX52" fmla="*/ 409899 w 1598752"/>
                      <a:gd name="connsiteY52" fmla="*/ 611381 h 664553"/>
                      <a:gd name="connsiteX53" fmla="*/ 414166 w 1598752"/>
                      <a:gd name="connsiteY53" fmla="*/ 609543 h 664553"/>
                      <a:gd name="connsiteX54" fmla="*/ 420177 w 1598752"/>
                      <a:gd name="connsiteY54" fmla="*/ 603637 h 664553"/>
                      <a:gd name="connsiteX55" fmla="*/ 419958 w 1598752"/>
                      <a:gd name="connsiteY55" fmla="*/ 580701 h 664553"/>
                      <a:gd name="connsiteX56" fmla="*/ 457638 w 1598752"/>
                      <a:gd name="connsiteY56" fmla="*/ 517160 h 664553"/>
                      <a:gd name="connsiteX57" fmla="*/ 588569 w 1598752"/>
                      <a:gd name="connsiteY57" fmla="*/ 476326 h 664553"/>
                      <a:gd name="connsiteX58" fmla="*/ 632756 w 1598752"/>
                      <a:gd name="connsiteY58" fmla="*/ 479317 h 664553"/>
                      <a:gd name="connsiteX59" fmla="*/ 635385 w 1598752"/>
                      <a:gd name="connsiteY59" fmla="*/ 491776 h 664553"/>
                      <a:gd name="connsiteX60" fmla="*/ 642281 w 1598752"/>
                      <a:gd name="connsiteY60" fmla="*/ 495929 h 664553"/>
                      <a:gd name="connsiteX61" fmla="*/ 650005 w 1598752"/>
                      <a:gd name="connsiteY61" fmla="*/ 495376 h 664553"/>
                      <a:gd name="connsiteX62" fmla="*/ 661054 w 1598752"/>
                      <a:gd name="connsiteY62" fmla="*/ 474135 h 664553"/>
                      <a:gd name="connsiteX63" fmla="*/ 728586 w 1598752"/>
                      <a:gd name="connsiteY63" fmla="*/ 430311 h 664553"/>
                      <a:gd name="connsiteX64" fmla="*/ 771363 w 1598752"/>
                      <a:gd name="connsiteY64" fmla="*/ 332756 h 664553"/>
                      <a:gd name="connsiteX65" fmla="*/ 808959 w 1598752"/>
                      <a:gd name="connsiteY65" fmla="*/ 303257 h 664553"/>
                      <a:gd name="connsiteX66" fmla="*/ 863728 w 1598752"/>
                      <a:gd name="connsiteY66" fmla="*/ 298075 h 664553"/>
                      <a:gd name="connsiteX67" fmla="*/ 926611 w 1598752"/>
                      <a:gd name="connsiteY67" fmla="*/ 278196 h 664553"/>
                      <a:gd name="connsiteX68" fmla="*/ 948490 w 1598752"/>
                      <a:gd name="connsiteY68" fmla="*/ 287598 h 664553"/>
                      <a:gd name="connsiteX69" fmla="*/ 956339 w 1598752"/>
                      <a:gd name="connsiteY69" fmla="*/ 281616 h 664553"/>
                      <a:gd name="connsiteX70" fmla="*/ 950053 w 1598752"/>
                      <a:gd name="connsiteY70" fmla="*/ 270176 h 664553"/>
                      <a:gd name="connsiteX71" fmla="*/ 946995 w 1598752"/>
                      <a:gd name="connsiteY71" fmla="*/ 268853 h 664553"/>
                      <a:gd name="connsiteX72" fmla="*/ 964330 w 1598752"/>
                      <a:gd name="connsiteY72" fmla="*/ 260728 h 664553"/>
                      <a:gd name="connsiteX73" fmla="*/ 967207 w 1598752"/>
                      <a:gd name="connsiteY73" fmla="*/ 266852 h 664553"/>
                      <a:gd name="connsiteX74" fmla="*/ 978541 w 1598752"/>
                      <a:gd name="connsiteY74" fmla="*/ 265376 h 664553"/>
                      <a:gd name="connsiteX75" fmla="*/ 981218 w 1598752"/>
                      <a:gd name="connsiteY75" fmla="*/ 253193 h 664553"/>
                      <a:gd name="connsiteX76" fmla="*/ 985285 w 1598752"/>
                      <a:gd name="connsiteY76" fmla="*/ 251393 h 664553"/>
                      <a:gd name="connsiteX77" fmla="*/ 1073430 w 1598752"/>
                      <a:gd name="connsiteY77" fmla="*/ 239077 h 664553"/>
                      <a:gd name="connsiteX78" fmla="*/ 1095804 w 1598752"/>
                      <a:gd name="connsiteY78" fmla="*/ 277958 h 664553"/>
                      <a:gd name="connsiteX79" fmla="*/ 1160812 w 1598752"/>
                      <a:gd name="connsiteY79" fmla="*/ 333146 h 664553"/>
                      <a:gd name="connsiteX80" fmla="*/ 1182729 w 1598752"/>
                      <a:gd name="connsiteY80" fmla="*/ 367141 h 664553"/>
                      <a:gd name="connsiteX81" fmla="*/ 1193092 w 1598752"/>
                      <a:gd name="connsiteY81" fmla="*/ 364407 h 664553"/>
                      <a:gd name="connsiteX82" fmla="*/ 1192321 w 1598752"/>
                      <a:gd name="connsiteY82" fmla="*/ 345748 h 664553"/>
                      <a:gd name="connsiteX83" fmla="*/ 1244699 w 1598752"/>
                      <a:gd name="connsiteY83" fmla="*/ 353901 h 664553"/>
                      <a:gd name="connsiteX84" fmla="*/ 1254614 w 1598752"/>
                      <a:gd name="connsiteY84" fmla="*/ 380286 h 664553"/>
                      <a:gd name="connsiteX85" fmla="*/ 1264978 w 1598752"/>
                      <a:gd name="connsiteY85" fmla="*/ 377552 h 664553"/>
                      <a:gd name="connsiteX86" fmla="*/ 1265797 w 1598752"/>
                      <a:gd name="connsiteY86" fmla="*/ 357463 h 664553"/>
                      <a:gd name="connsiteX87" fmla="*/ 1311002 w 1598752"/>
                      <a:gd name="connsiteY87" fmla="*/ 377790 h 664553"/>
                      <a:gd name="connsiteX88" fmla="*/ 1490415 w 1598752"/>
                      <a:gd name="connsiteY88" fmla="*/ 490947 h 664553"/>
                      <a:gd name="connsiteX89" fmla="*/ 1530991 w 1598752"/>
                      <a:gd name="connsiteY89" fmla="*/ 507339 h 664553"/>
                      <a:gd name="connsiteX90" fmla="*/ 1537031 w 1598752"/>
                      <a:gd name="connsiteY90" fmla="*/ 496986 h 664553"/>
                      <a:gd name="connsiteX91" fmla="*/ 1527096 w 1598752"/>
                      <a:gd name="connsiteY91" fmla="*/ 489766 h 66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98752" h="664553">
                        <a:moveTo>
                          <a:pt x="1527096" y="489766"/>
                        </a:moveTo>
                        <a:cubicBezTo>
                          <a:pt x="1556490" y="485346"/>
                          <a:pt x="1578893" y="472440"/>
                          <a:pt x="1598752" y="453285"/>
                        </a:cubicBezTo>
                        <a:cubicBezTo>
                          <a:pt x="1595514" y="442912"/>
                          <a:pt x="1589351" y="433187"/>
                          <a:pt x="1580608" y="424434"/>
                        </a:cubicBezTo>
                        <a:cubicBezTo>
                          <a:pt x="1560186" y="404022"/>
                          <a:pt x="1530049" y="400126"/>
                          <a:pt x="1504131" y="391372"/>
                        </a:cubicBezTo>
                        <a:cubicBezTo>
                          <a:pt x="1420835" y="362531"/>
                          <a:pt x="1417587" y="286045"/>
                          <a:pt x="1420187" y="210207"/>
                        </a:cubicBezTo>
                        <a:cubicBezTo>
                          <a:pt x="1420511" y="198863"/>
                          <a:pt x="1409491" y="192700"/>
                          <a:pt x="1399766" y="194319"/>
                        </a:cubicBezTo>
                        <a:cubicBezTo>
                          <a:pt x="1357303" y="202749"/>
                          <a:pt x="1315174" y="201130"/>
                          <a:pt x="1275322" y="190757"/>
                        </a:cubicBezTo>
                        <a:cubicBezTo>
                          <a:pt x="1273055" y="188814"/>
                          <a:pt x="1270454" y="187185"/>
                          <a:pt x="1268187" y="184928"/>
                        </a:cubicBezTo>
                        <a:cubicBezTo>
                          <a:pt x="1256195" y="172936"/>
                          <a:pt x="1263006" y="159972"/>
                          <a:pt x="1262034" y="145066"/>
                        </a:cubicBezTo>
                        <a:cubicBezTo>
                          <a:pt x="1262034" y="144742"/>
                          <a:pt x="1262034" y="144742"/>
                          <a:pt x="1262034" y="144418"/>
                        </a:cubicBezTo>
                        <a:cubicBezTo>
                          <a:pt x="1262034" y="144085"/>
                          <a:pt x="1262034" y="143770"/>
                          <a:pt x="1261710" y="143122"/>
                        </a:cubicBezTo>
                        <a:lnTo>
                          <a:pt x="1261710" y="142789"/>
                        </a:lnTo>
                        <a:cubicBezTo>
                          <a:pt x="1261710" y="137607"/>
                          <a:pt x="1259444" y="134360"/>
                          <a:pt x="1255881" y="132093"/>
                        </a:cubicBezTo>
                        <a:cubicBezTo>
                          <a:pt x="1246166" y="123663"/>
                          <a:pt x="1227677" y="127235"/>
                          <a:pt x="1229297" y="143122"/>
                        </a:cubicBezTo>
                        <a:cubicBezTo>
                          <a:pt x="1229630" y="143770"/>
                          <a:pt x="1229630" y="144418"/>
                          <a:pt x="1229630" y="145066"/>
                        </a:cubicBezTo>
                        <a:cubicBezTo>
                          <a:pt x="1228601" y="155343"/>
                          <a:pt x="1221210" y="159867"/>
                          <a:pt x="1211761" y="161487"/>
                        </a:cubicBezTo>
                        <a:cubicBezTo>
                          <a:pt x="1201979" y="158201"/>
                          <a:pt x="1193988" y="150695"/>
                          <a:pt x="1186511" y="142703"/>
                        </a:cubicBezTo>
                        <a:cubicBezTo>
                          <a:pt x="1179500" y="135217"/>
                          <a:pt x="1175652" y="128721"/>
                          <a:pt x="1174662" y="118186"/>
                        </a:cubicBezTo>
                        <a:cubicBezTo>
                          <a:pt x="1174032" y="111537"/>
                          <a:pt x="1174242" y="105451"/>
                          <a:pt x="1172690" y="98888"/>
                        </a:cubicBezTo>
                        <a:cubicBezTo>
                          <a:pt x="1172233" y="97002"/>
                          <a:pt x="1170775" y="95869"/>
                          <a:pt x="1169099" y="95164"/>
                        </a:cubicBezTo>
                        <a:cubicBezTo>
                          <a:pt x="1169032" y="90059"/>
                          <a:pt x="1161126" y="86668"/>
                          <a:pt x="1157450" y="92164"/>
                        </a:cubicBezTo>
                        <a:cubicBezTo>
                          <a:pt x="1150963" y="101879"/>
                          <a:pt x="1149782" y="113138"/>
                          <a:pt x="1152763" y="123311"/>
                        </a:cubicBezTo>
                        <a:cubicBezTo>
                          <a:pt x="1150411" y="121053"/>
                          <a:pt x="1147992" y="118891"/>
                          <a:pt x="1145696" y="116548"/>
                        </a:cubicBezTo>
                        <a:cubicBezTo>
                          <a:pt x="1131113" y="101641"/>
                          <a:pt x="1120417" y="80896"/>
                          <a:pt x="1101938" y="69885"/>
                        </a:cubicBezTo>
                        <a:cubicBezTo>
                          <a:pt x="1063038" y="46225"/>
                          <a:pt x="1022204" y="43634"/>
                          <a:pt x="990124" y="4743"/>
                        </a:cubicBezTo>
                        <a:cubicBezTo>
                          <a:pt x="984618" y="-2058"/>
                          <a:pt x="972941" y="-1086"/>
                          <a:pt x="967445" y="4743"/>
                        </a:cubicBezTo>
                        <a:cubicBezTo>
                          <a:pt x="946052" y="25479"/>
                          <a:pt x="921087" y="48815"/>
                          <a:pt x="893540" y="69237"/>
                        </a:cubicBezTo>
                        <a:cubicBezTo>
                          <a:pt x="875072" y="69237"/>
                          <a:pt x="857888" y="64379"/>
                          <a:pt x="848811" y="47854"/>
                        </a:cubicBezTo>
                        <a:cubicBezTo>
                          <a:pt x="839095" y="30346"/>
                          <a:pt x="814140" y="44282"/>
                          <a:pt x="819979" y="61141"/>
                        </a:cubicBezTo>
                        <a:cubicBezTo>
                          <a:pt x="819331" y="65351"/>
                          <a:pt x="820303" y="69894"/>
                          <a:pt x="824837" y="73780"/>
                        </a:cubicBezTo>
                        <a:cubicBezTo>
                          <a:pt x="850116" y="94850"/>
                          <a:pt x="804425" y="114290"/>
                          <a:pt x="789184" y="118510"/>
                        </a:cubicBezTo>
                        <a:cubicBezTo>
                          <a:pt x="786270" y="119158"/>
                          <a:pt x="784327" y="120462"/>
                          <a:pt x="782707" y="122082"/>
                        </a:cubicBezTo>
                        <a:cubicBezTo>
                          <a:pt x="744455" y="127587"/>
                          <a:pt x="706222" y="118510"/>
                          <a:pt x="671542" y="83515"/>
                        </a:cubicBezTo>
                        <a:cubicBezTo>
                          <a:pt x="664731" y="77038"/>
                          <a:pt x="655015" y="77686"/>
                          <a:pt x="648529" y="83515"/>
                        </a:cubicBezTo>
                        <a:cubicBezTo>
                          <a:pt x="604771" y="120796"/>
                          <a:pt x="607047" y="172317"/>
                          <a:pt x="576253" y="214455"/>
                        </a:cubicBezTo>
                        <a:cubicBezTo>
                          <a:pt x="552269" y="233581"/>
                          <a:pt x="465087" y="208302"/>
                          <a:pt x="475136" y="226447"/>
                        </a:cubicBezTo>
                        <a:cubicBezTo>
                          <a:pt x="482918" y="239735"/>
                          <a:pt x="493938" y="249460"/>
                          <a:pt x="506902" y="255613"/>
                        </a:cubicBezTo>
                        <a:cubicBezTo>
                          <a:pt x="495234" y="258851"/>
                          <a:pt x="483899" y="262414"/>
                          <a:pt x="473193" y="267605"/>
                        </a:cubicBezTo>
                        <a:cubicBezTo>
                          <a:pt x="426530" y="290941"/>
                          <a:pt x="408051" y="329822"/>
                          <a:pt x="344853" y="297742"/>
                        </a:cubicBezTo>
                        <a:cubicBezTo>
                          <a:pt x="336423" y="289312"/>
                          <a:pt x="328651" y="279597"/>
                          <a:pt x="323460" y="267928"/>
                        </a:cubicBezTo>
                        <a:cubicBezTo>
                          <a:pt x="314706" y="249126"/>
                          <a:pt x="286512" y="265661"/>
                          <a:pt x="295266" y="284455"/>
                        </a:cubicBezTo>
                        <a:cubicBezTo>
                          <a:pt x="300771" y="296122"/>
                          <a:pt x="308220" y="306495"/>
                          <a:pt x="316659" y="316220"/>
                        </a:cubicBezTo>
                        <a:cubicBezTo>
                          <a:pt x="321193" y="402755"/>
                          <a:pt x="318916" y="499005"/>
                          <a:pt x="229143" y="543411"/>
                        </a:cubicBezTo>
                        <a:cubicBezTo>
                          <a:pt x="153953" y="580358"/>
                          <a:pt x="72600" y="560270"/>
                          <a:pt x="0" y="527856"/>
                        </a:cubicBezTo>
                        <a:cubicBezTo>
                          <a:pt x="23660" y="568690"/>
                          <a:pt x="59950" y="602713"/>
                          <a:pt x="100156" y="623783"/>
                        </a:cubicBezTo>
                        <a:cubicBezTo>
                          <a:pt x="153029" y="651662"/>
                          <a:pt x="208750" y="651700"/>
                          <a:pt x="265081" y="644195"/>
                        </a:cubicBezTo>
                        <a:cubicBezTo>
                          <a:pt x="262976" y="648071"/>
                          <a:pt x="261004" y="652034"/>
                          <a:pt x="259423" y="656291"/>
                        </a:cubicBezTo>
                        <a:cubicBezTo>
                          <a:pt x="257356" y="661845"/>
                          <a:pt x="263414" y="665035"/>
                          <a:pt x="267805" y="663302"/>
                        </a:cubicBezTo>
                        <a:cubicBezTo>
                          <a:pt x="269548" y="664530"/>
                          <a:pt x="271806" y="665064"/>
                          <a:pt x="274225" y="663930"/>
                        </a:cubicBezTo>
                        <a:cubicBezTo>
                          <a:pt x="286112" y="658387"/>
                          <a:pt x="295628" y="649424"/>
                          <a:pt x="302171" y="638404"/>
                        </a:cubicBezTo>
                        <a:cubicBezTo>
                          <a:pt x="309486" y="637127"/>
                          <a:pt x="316792" y="635813"/>
                          <a:pt x="324108" y="634479"/>
                        </a:cubicBezTo>
                        <a:cubicBezTo>
                          <a:pt x="351549" y="629545"/>
                          <a:pt x="375761" y="618391"/>
                          <a:pt x="396240" y="602713"/>
                        </a:cubicBezTo>
                        <a:cubicBezTo>
                          <a:pt x="398812" y="608428"/>
                          <a:pt x="402974" y="612457"/>
                          <a:pt x="409899" y="611381"/>
                        </a:cubicBezTo>
                        <a:cubicBezTo>
                          <a:pt x="411671" y="611105"/>
                          <a:pt x="413023" y="610429"/>
                          <a:pt x="414166" y="609543"/>
                        </a:cubicBezTo>
                        <a:cubicBezTo>
                          <a:pt x="417119" y="609352"/>
                          <a:pt x="420005" y="607419"/>
                          <a:pt x="420177" y="603637"/>
                        </a:cubicBezTo>
                        <a:cubicBezTo>
                          <a:pt x="420510" y="595970"/>
                          <a:pt x="420348" y="588330"/>
                          <a:pt x="419958" y="580701"/>
                        </a:cubicBezTo>
                        <a:cubicBezTo>
                          <a:pt x="436207" y="562546"/>
                          <a:pt x="448971" y="540972"/>
                          <a:pt x="457638" y="517160"/>
                        </a:cubicBezTo>
                        <a:cubicBezTo>
                          <a:pt x="506578" y="545030"/>
                          <a:pt x="564262" y="525265"/>
                          <a:pt x="588569" y="476326"/>
                        </a:cubicBezTo>
                        <a:cubicBezTo>
                          <a:pt x="603542" y="479650"/>
                          <a:pt x="618335" y="480460"/>
                          <a:pt x="632756" y="479317"/>
                        </a:cubicBezTo>
                        <a:cubicBezTo>
                          <a:pt x="633013" y="483546"/>
                          <a:pt x="633736" y="487728"/>
                          <a:pt x="635385" y="491776"/>
                        </a:cubicBezTo>
                        <a:cubicBezTo>
                          <a:pt x="636642" y="494843"/>
                          <a:pt x="639528" y="496271"/>
                          <a:pt x="642281" y="495929"/>
                        </a:cubicBezTo>
                        <a:cubicBezTo>
                          <a:pt x="644471" y="497824"/>
                          <a:pt x="647624" y="498300"/>
                          <a:pt x="650005" y="495376"/>
                        </a:cubicBezTo>
                        <a:cubicBezTo>
                          <a:pt x="655225" y="488966"/>
                          <a:pt x="658873" y="481774"/>
                          <a:pt x="661054" y="474135"/>
                        </a:cubicBezTo>
                        <a:cubicBezTo>
                          <a:pt x="686248" y="466649"/>
                          <a:pt x="709394" y="452047"/>
                          <a:pt x="728586" y="430311"/>
                        </a:cubicBezTo>
                        <a:cubicBezTo>
                          <a:pt x="756142" y="399193"/>
                          <a:pt x="758410" y="370351"/>
                          <a:pt x="771363" y="332756"/>
                        </a:cubicBezTo>
                        <a:cubicBezTo>
                          <a:pt x="784327" y="295808"/>
                          <a:pt x="773630" y="307476"/>
                          <a:pt x="808959" y="303257"/>
                        </a:cubicBezTo>
                        <a:cubicBezTo>
                          <a:pt x="827437" y="300666"/>
                          <a:pt x="845591" y="301314"/>
                          <a:pt x="863728" y="298075"/>
                        </a:cubicBezTo>
                        <a:cubicBezTo>
                          <a:pt x="887235" y="293998"/>
                          <a:pt x="907190" y="286702"/>
                          <a:pt x="926611" y="278196"/>
                        </a:cubicBezTo>
                        <a:cubicBezTo>
                          <a:pt x="933498" y="282254"/>
                          <a:pt x="940737" y="285521"/>
                          <a:pt x="948490" y="287598"/>
                        </a:cubicBezTo>
                        <a:cubicBezTo>
                          <a:pt x="952472" y="288664"/>
                          <a:pt x="956225" y="285645"/>
                          <a:pt x="956339" y="281616"/>
                        </a:cubicBezTo>
                        <a:cubicBezTo>
                          <a:pt x="956482" y="276749"/>
                          <a:pt x="954044" y="272853"/>
                          <a:pt x="950053" y="270176"/>
                        </a:cubicBezTo>
                        <a:cubicBezTo>
                          <a:pt x="949547" y="269834"/>
                          <a:pt x="948386" y="269376"/>
                          <a:pt x="946995" y="268853"/>
                        </a:cubicBezTo>
                        <a:cubicBezTo>
                          <a:pt x="952700" y="266176"/>
                          <a:pt x="958472" y="263442"/>
                          <a:pt x="964330" y="260728"/>
                        </a:cubicBezTo>
                        <a:cubicBezTo>
                          <a:pt x="965178" y="262804"/>
                          <a:pt x="966121" y="264842"/>
                          <a:pt x="967207" y="266852"/>
                        </a:cubicBezTo>
                        <a:cubicBezTo>
                          <a:pt x="969950" y="271967"/>
                          <a:pt x="976732" y="270014"/>
                          <a:pt x="978541" y="265376"/>
                        </a:cubicBezTo>
                        <a:cubicBezTo>
                          <a:pt x="980075" y="261404"/>
                          <a:pt x="980866" y="257327"/>
                          <a:pt x="981218" y="253193"/>
                        </a:cubicBezTo>
                        <a:cubicBezTo>
                          <a:pt x="982599" y="252603"/>
                          <a:pt x="983875" y="251984"/>
                          <a:pt x="985285" y="251393"/>
                        </a:cubicBezTo>
                        <a:cubicBezTo>
                          <a:pt x="1009593" y="241344"/>
                          <a:pt x="1044264" y="217684"/>
                          <a:pt x="1073430" y="239077"/>
                        </a:cubicBezTo>
                        <a:cubicBezTo>
                          <a:pt x="1081869" y="245230"/>
                          <a:pt x="1089317" y="268891"/>
                          <a:pt x="1095804" y="277958"/>
                        </a:cubicBezTo>
                        <a:cubicBezTo>
                          <a:pt x="1113377" y="301295"/>
                          <a:pt x="1135285" y="319716"/>
                          <a:pt x="1160812" y="333146"/>
                        </a:cubicBezTo>
                        <a:cubicBezTo>
                          <a:pt x="1166803" y="345148"/>
                          <a:pt x="1174109" y="356482"/>
                          <a:pt x="1182729" y="367141"/>
                        </a:cubicBezTo>
                        <a:cubicBezTo>
                          <a:pt x="1185472" y="370532"/>
                          <a:pt x="1192483" y="368874"/>
                          <a:pt x="1193092" y="364407"/>
                        </a:cubicBezTo>
                        <a:cubicBezTo>
                          <a:pt x="1193997" y="357768"/>
                          <a:pt x="1193616" y="351625"/>
                          <a:pt x="1192321" y="345748"/>
                        </a:cubicBezTo>
                        <a:cubicBezTo>
                          <a:pt x="1209475" y="350063"/>
                          <a:pt x="1227325" y="351587"/>
                          <a:pt x="1244699" y="353901"/>
                        </a:cubicBezTo>
                        <a:cubicBezTo>
                          <a:pt x="1243879" y="363560"/>
                          <a:pt x="1247147" y="373246"/>
                          <a:pt x="1254614" y="380286"/>
                        </a:cubicBezTo>
                        <a:cubicBezTo>
                          <a:pt x="1257815" y="383305"/>
                          <a:pt x="1263978" y="382295"/>
                          <a:pt x="1264978" y="377552"/>
                        </a:cubicBezTo>
                        <a:cubicBezTo>
                          <a:pt x="1266397" y="370789"/>
                          <a:pt x="1266616" y="364103"/>
                          <a:pt x="1265797" y="357463"/>
                        </a:cubicBezTo>
                        <a:cubicBezTo>
                          <a:pt x="1282142" y="360969"/>
                          <a:pt x="1297581" y="366608"/>
                          <a:pt x="1311002" y="377790"/>
                        </a:cubicBezTo>
                        <a:cubicBezTo>
                          <a:pt x="1368695" y="425853"/>
                          <a:pt x="1408386" y="485241"/>
                          <a:pt x="1490415" y="490947"/>
                        </a:cubicBezTo>
                        <a:cubicBezTo>
                          <a:pt x="1502759" y="498967"/>
                          <a:pt x="1516247" y="504615"/>
                          <a:pt x="1530991" y="507339"/>
                        </a:cubicBezTo>
                        <a:cubicBezTo>
                          <a:pt x="1536421" y="508349"/>
                          <a:pt x="1542288" y="501301"/>
                          <a:pt x="1537031" y="496986"/>
                        </a:cubicBezTo>
                        <a:cubicBezTo>
                          <a:pt x="1533783" y="494347"/>
                          <a:pt x="1530468" y="491995"/>
                          <a:pt x="1527096" y="489766"/>
                        </a:cubicBezTo>
                        <a:close/>
                      </a:path>
                    </a:pathLst>
                  </a:custGeom>
                  <a:solidFill>
                    <a:srgbClr val="A7D5FF"/>
                  </a:solidFill>
                  <a:ln w="9525" cap="flat">
                    <a:noFill/>
                    <a:prstDash val="solid"/>
                    <a:miter/>
                  </a:ln>
                </p:spPr>
                <p:txBody>
                  <a:bodyPr rtlCol="0" anchor="ctr"/>
                  <a:lstStyle/>
                  <a:p>
                    <a:endParaRPr lang="zh-CN" altLang="en-US"/>
                  </a:p>
                </p:txBody>
              </p:sp>
              <p:sp>
                <p:nvSpPr>
                  <p:cNvPr id="73" name="任意多边形: 形状 20">
                    <a:extLst>
                      <a:ext uri="{FF2B5EF4-FFF2-40B4-BE49-F238E27FC236}">
                        <a16:creationId xmlns:a16="http://schemas.microsoft.com/office/drawing/2014/main" id="{6456B488-4170-DEE6-3D83-C797DAD9C10D}"/>
                      </a:ext>
                    </a:extLst>
                  </p:cNvPr>
                  <p:cNvSpPr/>
                  <p:nvPr/>
                </p:nvSpPr>
                <p:spPr>
                  <a:xfrm>
                    <a:off x="7751844" y="2766427"/>
                    <a:ext cx="69000" cy="86680"/>
                  </a:xfrm>
                  <a:custGeom>
                    <a:avLst/>
                    <a:gdLst>
                      <a:gd name="connsiteX0" fmla="*/ 68352 w 69000"/>
                      <a:gd name="connsiteY0" fmla="*/ 66060 h 86680"/>
                      <a:gd name="connsiteX1" fmla="*/ 29833 w 69000"/>
                      <a:gd name="connsiteY1" fmla="*/ 4424 h 86680"/>
                      <a:gd name="connsiteX2" fmla="*/ 2887 w 69000"/>
                      <a:gd name="connsiteY2" fmla="*/ 11977 h 86680"/>
                      <a:gd name="connsiteX3" fmla="*/ 667 w 69000"/>
                      <a:gd name="connsiteY3" fmla="*/ 25150 h 86680"/>
                      <a:gd name="connsiteX4" fmla="*/ 44559 w 69000"/>
                      <a:gd name="connsiteY4" fmla="*/ 84367 h 86680"/>
                      <a:gd name="connsiteX5" fmla="*/ 68352 w 69000"/>
                      <a:gd name="connsiteY5" fmla="*/ 66060 h 8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00" h="86680">
                        <a:moveTo>
                          <a:pt x="68352" y="66060"/>
                        </a:moveTo>
                        <a:cubicBezTo>
                          <a:pt x="60980" y="42162"/>
                          <a:pt x="48245" y="21416"/>
                          <a:pt x="29833" y="4424"/>
                        </a:cubicBezTo>
                        <a:cubicBezTo>
                          <a:pt x="19641" y="-4978"/>
                          <a:pt x="6297" y="2061"/>
                          <a:pt x="2887" y="11977"/>
                        </a:cubicBezTo>
                        <a:cubicBezTo>
                          <a:pt x="353" y="15368"/>
                          <a:pt x="-847" y="19807"/>
                          <a:pt x="667" y="25150"/>
                        </a:cubicBezTo>
                        <a:cubicBezTo>
                          <a:pt x="7697" y="50201"/>
                          <a:pt x="22775" y="70222"/>
                          <a:pt x="44559" y="84367"/>
                        </a:cubicBezTo>
                        <a:cubicBezTo>
                          <a:pt x="56341" y="92025"/>
                          <a:pt x="72439" y="79319"/>
                          <a:pt x="68352" y="66060"/>
                        </a:cubicBezTo>
                        <a:close/>
                      </a:path>
                    </a:pathLst>
                  </a:custGeom>
                  <a:solidFill>
                    <a:srgbClr val="A7D5FF"/>
                  </a:solidFill>
                  <a:ln w="9525" cap="flat">
                    <a:noFill/>
                    <a:prstDash val="solid"/>
                    <a:miter/>
                  </a:ln>
                </p:spPr>
                <p:txBody>
                  <a:bodyPr rtlCol="0" anchor="ctr"/>
                  <a:lstStyle/>
                  <a:p>
                    <a:endParaRPr lang="zh-CN" altLang="en-US"/>
                  </a:p>
                </p:txBody>
              </p:sp>
              <p:sp>
                <p:nvSpPr>
                  <p:cNvPr id="74" name="任意多边形: 形状 21">
                    <a:extLst>
                      <a:ext uri="{FF2B5EF4-FFF2-40B4-BE49-F238E27FC236}">
                        <a16:creationId xmlns:a16="http://schemas.microsoft.com/office/drawing/2014/main" id="{70CA9526-72EA-3C8A-43D6-C47792FBAE37}"/>
                      </a:ext>
                    </a:extLst>
                  </p:cNvPr>
                  <p:cNvSpPr/>
                  <p:nvPr/>
                </p:nvSpPr>
                <p:spPr>
                  <a:xfrm>
                    <a:off x="8117393" y="2688755"/>
                    <a:ext cx="39696" cy="79581"/>
                  </a:xfrm>
                  <a:custGeom>
                    <a:avLst/>
                    <a:gdLst>
                      <a:gd name="connsiteX0" fmla="*/ 38140 w 39696"/>
                      <a:gd name="connsiteY0" fmla="*/ 17192 h 79581"/>
                      <a:gd name="connsiteX1" fmla="*/ 6593 w 39696"/>
                      <a:gd name="connsiteY1" fmla="*/ 11182 h 79581"/>
                      <a:gd name="connsiteX2" fmla="*/ 478 w 39696"/>
                      <a:gd name="connsiteY2" fmla="*/ 63236 h 79581"/>
                      <a:gd name="connsiteX3" fmla="*/ 30672 w 39696"/>
                      <a:gd name="connsiteY3" fmla="*/ 71418 h 79581"/>
                      <a:gd name="connsiteX4" fmla="*/ 38140 w 39696"/>
                      <a:gd name="connsiteY4" fmla="*/ 17192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6" h="79581">
                        <a:moveTo>
                          <a:pt x="38140" y="17192"/>
                        </a:moveTo>
                        <a:cubicBezTo>
                          <a:pt x="41064" y="-676"/>
                          <a:pt x="12737" y="-7658"/>
                          <a:pt x="6593" y="11182"/>
                        </a:cubicBezTo>
                        <a:cubicBezTo>
                          <a:pt x="1059" y="28108"/>
                          <a:pt x="-1036" y="45481"/>
                          <a:pt x="478" y="63236"/>
                        </a:cubicBezTo>
                        <a:cubicBezTo>
                          <a:pt x="1726" y="77743"/>
                          <a:pt x="22995" y="87173"/>
                          <a:pt x="30672" y="71418"/>
                        </a:cubicBezTo>
                        <a:cubicBezTo>
                          <a:pt x="39330" y="53673"/>
                          <a:pt x="41616" y="36499"/>
                          <a:pt x="38140" y="17192"/>
                        </a:cubicBezTo>
                        <a:close/>
                      </a:path>
                    </a:pathLst>
                  </a:custGeom>
                  <a:solidFill>
                    <a:srgbClr val="A7D5FF"/>
                  </a:solidFill>
                  <a:ln w="9525" cap="flat">
                    <a:noFill/>
                    <a:prstDash val="solid"/>
                    <a:miter/>
                  </a:ln>
                </p:spPr>
                <p:txBody>
                  <a:bodyPr rtlCol="0" anchor="ctr"/>
                  <a:lstStyle/>
                  <a:p>
                    <a:endParaRPr lang="zh-CN" altLang="en-US"/>
                  </a:p>
                </p:txBody>
              </p:sp>
              <p:sp>
                <p:nvSpPr>
                  <p:cNvPr id="75" name="任意多边形: 形状 22">
                    <a:extLst>
                      <a:ext uri="{FF2B5EF4-FFF2-40B4-BE49-F238E27FC236}">
                        <a16:creationId xmlns:a16="http://schemas.microsoft.com/office/drawing/2014/main" id="{825B8625-3E35-34EA-EE12-BE9EA924B3FB}"/>
                      </a:ext>
                    </a:extLst>
                  </p:cNvPr>
                  <p:cNvSpPr/>
                  <p:nvPr/>
                </p:nvSpPr>
                <p:spPr>
                  <a:xfrm>
                    <a:off x="7628067" y="2955441"/>
                    <a:ext cx="81068" cy="65947"/>
                  </a:xfrm>
                  <a:custGeom>
                    <a:avLst/>
                    <a:gdLst>
                      <a:gd name="connsiteX0" fmla="*/ 79182 w 81068"/>
                      <a:gd name="connsiteY0" fmla="*/ 41561 h 65947"/>
                      <a:gd name="connsiteX1" fmla="*/ 15488 w 81068"/>
                      <a:gd name="connsiteY1" fmla="*/ 61 h 65947"/>
                      <a:gd name="connsiteX2" fmla="*/ 14240 w 81068"/>
                      <a:gd name="connsiteY2" fmla="*/ 32122 h 65947"/>
                      <a:gd name="connsiteX3" fmla="*/ 17021 w 81068"/>
                      <a:gd name="connsiteY3" fmla="*/ 40380 h 65947"/>
                      <a:gd name="connsiteX4" fmla="*/ 65189 w 81068"/>
                      <a:gd name="connsiteY4" fmla="*/ 65945 h 65947"/>
                      <a:gd name="connsiteX5" fmla="*/ 79182 w 81068"/>
                      <a:gd name="connsiteY5" fmla="*/ 41561 h 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68" h="65947">
                        <a:moveTo>
                          <a:pt x="79182" y="41561"/>
                        </a:moveTo>
                        <a:cubicBezTo>
                          <a:pt x="66714" y="16673"/>
                          <a:pt x="42873" y="2223"/>
                          <a:pt x="15488" y="61"/>
                        </a:cubicBezTo>
                        <a:cubicBezTo>
                          <a:pt x="-4838" y="-1549"/>
                          <a:pt x="-5058" y="29188"/>
                          <a:pt x="14240" y="32122"/>
                        </a:cubicBezTo>
                        <a:cubicBezTo>
                          <a:pt x="14298" y="34770"/>
                          <a:pt x="14907" y="37532"/>
                          <a:pt x="17021" y="40380"/>
                        </a:cubicBezTo>
                        <a:cubicBezTo>
                          <a:pt x="29023" y="56563"/>
                          <a:pt x="44806" y="65631"/>
                          <a:pt x="65189" y="65945"/>
                        </a:cubicBezTo>
                        <a:cubicBezTo>
                          <a:pt x="78134" y="66155"/>
                          <a:pt x="84515" y="52201"/>
                          <a:pt x="79182" y="41561"/>
                        </a:cubicBezTo>
                        <a:close/>
                      </a:path>
                    </a:pathLst>
                  </a:custGeom>
                  <a:solidFill>
                    <a:srgbClr val="A7D5FF"/>
                  </a:solidFill>
                  <a:ln w="9525" cap="flat">
                    <a:noFill/>
                    <a:prstDash val="solid"/>
                    <a:miter/>
                  </a:ln>
                </p:spPr>
                <p:txBody>
                  <a:bodyPr rtlCol="0" anchor="ctr"/>
                  <a:lstStyle/>
                  <a:p>
                    <a:endParaRPr lang="zh-CN" altLang="en-US"/>
                  </a:p>
                </p:txBody>
              </p:sp>
              <p:sp>
                <p:nvSpPr>
                  <p:cNvPr id="76" name="任意多边形: 形状 23">
                    <a:extLst>
                      <a:ext uri="{FF2B5EF4-FFF2-40B4-BE49-F238E27FC236}">
                        <a16:creationId xmlns:a16="http://schemas.microsoft.com/office/drawing/2014/main" id="{EADB7658-51F0-755C-A818-6F518BF40053}"/>
                      </a:ext>
                    </a:extLst>
                  </p:cNvPr>
                  <p:cNvSpPr/>
                  <p:nvPr/>
                </p:nvSpPr>
                <p:spPr>
                  <a:xfrm>
                    <a:off x="8536990" y="2811903"/>
                    <a:ext cx="28108" cy="64790"/>
                  </a:xfrm>
                  <a:custGeom>
                    <a:avLst/>
                    <a:gdLst>
                      <a:gd name="connsiteX0" fmla="*/ 19936 w 28108"/>
                      <a:gd name="connsiteY0" fmla="*/ 10373 h 64790"/>
                      <a:gd name="connsiteX1" fmla="*/ 16669 w 28108"/>
                      <a:gd name="connsiteY1" fmla="*/ 7859 h 64790"/>
                      <a:gd name="connsiteX2" fmla="*/ 16755 w 28108"/>
                      <a:gd name="connsiteY2" fmla="*/ 7592 h 64790"/>
                      <a:gd name="connsiteX3" fmla="*/ 4791 w 28108"/>
                      <a:gd name="connsiteY3" fmla="*/ 4296 h 64790"/>
                      <a:gd name="connsiteX4" fmla="*/ 7610 w 28108"/>
                      <a:gd name="connsiteY4" fmla="*/ 55522 h 64790"/>
                      <a:gd name="connsiteX5" fmla="*/ 8296 w 28108"/>
                      <a:gd name="connsiteY5" fmla="*/ 56351 h 64790"/>
                      <a:gd name="connsiteX6" fmla="*/ 17878 w 28108"/>
                      <a:gd name="connsiteY6" fmla="*/ 64075 h 64790"/>
                      <a:gd name="connsiteX7" fmla="*/ 26984 w 28108"/>
                      <a:gd name="connsiteY7" fmla="*/ 60370 h 64790"/>
                      <a:gd name="connsiteX8" fmla="*/ 19936 w 28108"/>
                      <a:gd name="connsiteY8" fmla="*/ 10373 h 6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8" h="64790">
                        <a:moveTo>
                          <a:pt x="19936" y="10373"/>
                        </a:moveTo>
                        <a:cubicBezTo>
                          <a:pt x="19327" y="9059"/>
                          <a:pt x="18060" y="8326"/>
                          <a:pt x="16669" y="7859"/>
                        </a:cubicBezTo>
                        <a:cubicBezTo>
                          <a:pt x="16698" y="7773"/>
                          <a:pt x="16726" y="7678"/>
                          <a:pt x="16755" y="7592"/>
                        </a:cubicBezTo>
                        <a:cubicBezTo>
                          <a:pt x="19240" y="-9"/>
                          <a:pt x="7267" y="-3266"/>
                          <a:pt x="4791" y="4296"/>
                        </a:cubicBezTo>
                        <a:cubicBezTo>
                          <a:pt x="-676" y="20994"/>
                          <a:pt x="-3458" y="41835"/>
                          <a:pt x="7610" y="55522"/>
                        </a:cubicBezTo>
                        <a:cubicBezTo>
                          <a:pt x="7830" y="55827"/>
                          <a:pt x="8049" y="56112"/>
                          <a:pt x="8296" y="56351"/>
                        </a:cubicBezTo>
                        <a:cubicBezTo>
                          <a:pt x="10839" y="59284"/>
                          <a:pt x="13840" y="61980"/>
                          <a:pt x="17878" y="64075"/>
                        </a:cubicBezTo>
                        <a:cubicBezTo>
                          <a:pt x="21069" y="65714"/>
                          <a:pt x="26337" y="64561"/>
                          <a:pt x="26984" y="60370"/>
                        </a:cubicBezTo>
                        <a:cubicBezTo>
                          <a:pt x="29737" y="42863"/>
                          <a:pt x="27451" y="26452"/>
                          <a:pt x="19936" y="10373"/>
                        </a:cubicBezTo>
                        <a:close/>
                      </a:path>
                    </a:pathLst>
                  </a:custGeom>
                  <a:solidFill>
                    <a:srgbClr val="A7D5FF"/>
                  </a:solidFill>
                  <a:ln w="9525" cap="flat">
                    <a:noFill/>
                    <a:prstDash val="solid"/>
                    <a:miter/>
                  </a:ln>
                </p:spPr>
                <p:txBody>
                  <a:bodyPr rtlCol="0" anchor="ctr"/>
                  <a:lstStyle/>
                  <a:p>
                    <a:endParaRPr lang="zh-CN" altLang="en-US"/>
                  </a:p>
                </p:txBody>
              </p:sp>
              <p:sp>
                <p:nvSpPr>
                  <p:cNvPr id="77" name="任意多边形: 形状 24">
                    <a:extLst>
                      <a:ext uri="{FF2B5EF4-FFF2-40B4-BE49-F238E27FC236}">
                        <a16:creationId xmlns:a16="http://schemas.microsoft.com/office/drawing/2014/main" id="{CFF44EED-3C80-0994-09B6-0F7DDAF28060}"/>
                      </a:ext>
                    </a:extLst>
                  </p:cNvPr>
                  <p:cNvSpPr/>
                  <p:nvPr/>
                </p:nvSpPr>
                <p:spPr>
                  <a:xfrm>
                    <a:off x="8409291" y="2817247"/>
                    <a:ext cx="35627" cy="32338"/>
                  </a:xfrm>
                  <a:custGeom>
                    <a:avLst/>
                    <a:gdLst>
                      <a:gd name="connsiteX0" fmla="*/ 8932 w 35627"/>
                      <a:gd name="connsiteY0" fmla="*/ 543 h 32338"/>
                      <a:gd name="connsiteX1" fmla="*/ 779 w 35627"/>
                      <a:gd name="connsiteY1" fmla="*/ 9249 h 32338"/>
                      <a:gd name="connsiteX2" fmla="*/ 27868 w 35627"/>
                      <a:gd name="connsiteY2" fmla="*/ 32023 h 32338"/>
                      <a:gd name="connsiteX3" fmla="*/ 35497 w 35627"/>
                      <a:gd name="connsiteY3" fmla="*/ 24394 h 32338"/>
                      <a:gd name="connsiteX4" fmla="*/ 8932 w 35627"/>
                      <a:gd name="connsiteY4" fmla="*/ 543 h 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7" h="32338">
                        <a:moveTo>
                          <a:pt x="8932" y="543"/>
                        </a:moveTo>
                        <a:cubicBezTo>
                          <a:pt x="4388" y="-1714"/>
                          <a:pt x="-2288" y="3429"/>
                          <a:pt x="779" y="9249"/>
                        </a:cubicBezTo>
                        <a:cubicBezTo>
                          <a:pt x="6570" y="20241"/>
                          <a:pt x="16142" y="28061"/>
                          <a:pt x="27868" y="32023"/>
                        </a:cubicBezTo>
                        <a:cubicBezTo>
                          <a:pt x="32649" y="33643"/>
                          <a:pt x="36383" y="28718"/>
                          <a:pt x="35497" y="24394"/>
                        </a:cubicBezTo>
                        <a:cubicBezTo>
                          <a:pt x="32802" y="11316"/>
                          <a:pt x="21857" y="2163"/>
                          <a:pt x="8932" y="543"/>
                        </a:cubicBezTo>
                        <a:close/>
                      </a:path>
                    </a:pathLst>
                  </a:custGeom>
                  <a:solidFill>
                    <a:srgbClr val="A7D5FF"/>
                  </a:solidFill>
                  <a:ln w="9525" cap="flat">
                    <a:noFill/>
                    <a:prstDash val="solid"/>
                    <a:miter/>
                  </a:ln>
                </p:spPr>
                <p:txBody>
                  <a:bodyPr rtlCol="0" anchor="ctr"/>
                  <a:lstStyle/>
                  <a:p>
                    <a:endParaRPr lang="zh-CN" altLang="en-US"/>
                  </a:p>
                </p:txBody>
              </p:sp>
              <p:sp>
                <p:nvSpPr>
                  <p:cNvPr id="78" name="任意多边形: 形状 25">
                    <a:extLst>
                      <a:ext uri="{FF2B5EF4-FFF2-40B4-BE49-F238E27FC236}">
                        <a16:creationId xmlns:a16="http://schemas.microsoft.com/office/drawing/2014/main" id="{E33E66E9-D90A-52C7-3A7D-91EEB58CAE8E}"/>
                      </a:ext>
                    </a:extLst>
                  </p:cNvPr>
                  <p:cNvSpPr/>
                  <p:nvPr/>
                </p:nvSpPr>
                <p:spPr>
                  <a:xfrm>
                    <a:off x="8283065" y="2850312"/>
                    <a:ext cx="62545" cy="91888"/>
                  </a:xfrm>
                  <a:custGeom>
                    <a:avLst/>
                    <a:gdLst>
                      <a:gd name="connsiteX0" fmla="*/ 61597 w 62545"/>
                      <a:gd name="connsiteY0" fmla="*/ 39059 h 91888"/>
                      <a:gd name="connsiteX1" fmla="*/ 21411 w 62545"/>
                      <a:gd name="connsiteY1" fmla="*/ 1035 h 91888"/>
                      <a:gd name="connsiteX2" fmla="*/ 15143 w 62545"/>
                      <a:gd name="connsiteY2" fmla="*/ 11741 h 91888"/>
                      <a:gd name="connsiteX3" fmla="*/ 31288 w 62545"/>
                      <a:gd name="connsiteY3" fmla="*/ 24209 h 91888"/>
                      <a:gd name="connsiteX4" fmla="*/ 29078 w 62545"/>
                      <a:gd name="connsiteY4" fmla="*/ 23485 h 91888"/>
                      <a:gd name="connsiteX5" fmla="*/ 28268 w 62545"/>
                      <a:gd name="connsiteY5" fmla="*/ 23514 h 91888"/>
                      <a:gd name="connsiteX6" fmla="*/ 21229 w 62545"/>
                      <a:gd name="connsiteY6" fmla="*/ 29191 h 91888"/>
                      <a:gd name="connsiteX7" fmla="*/ 21411 w 62545"/>
                      <a:gd name="connsiteY7" fmla="*/ 32467 h 91888"/>
                      <a:gd name="connsiteX8" fmla="*/ 16601 w 62545"/>
                      <a:gd name="connsiteY8" fmla="*/ 34229 h 91888"/>
                      <a:gd name="connsiteX9" fmla="*/ 16514 w 62545"/>
                      <a:gd name="connsiteY9" fmla="*/ 32534 h 91888"/>
                      <a:gd name="connsiteX10" fmla="*/ 4332 w 62545"/>
                      <a:gd name="connsiteY10" fmla="*/ 30886 h 91888"/>
                      <a:gd name="connsiteX11" fmla="*/ 18496 w 62545"/>
                      <a:gd name="connsiteY11" fmla="*/ 90989 h 91888"/>
                      <a:gd name="connsiteX12" fmla="*/ 27611 w 62545"/>
                      <a:gd name="connsiteY12" fmla="*/ 87274 h 91888"/>
                      <a:gd name="connsiteX13" fmla="*/ 34365 w 62545"/>
                      <a:gd name="connsiteY13" fmla="*/ 45212 h 91888"/>
                      <a:gd name="connsiteX14" fmla="*/ 57882 w 62545"/>
                      <a:gd name="connsiteY14" fmla="*/ 48145 h 91888"/>
                      <a:gd name="connsiteX15" fmla="*/ 61597 w 62545"/>
                      <a:gd name="connsiteY15" fmla="*/ 39059 h 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45" h="91888">
                        <a:moveTo>
                          <a:pt x="61597" y="39059"/>
                        </a:moveTo>
                        <a:cubicBezTo>
                          <a:pt x="50414" y="24028"/>
                          <a:pt x="37079" y="11322"/>
                          <a:pt x="21411" y="1035"/>
                        </a:cubicBezTo>
                        <a:cubicBezTo>
                          <a:pt x="14715" y="-3356"/>
                          <a:pt x="8504" y="7378"/>
                          <a:pt x="15143" y="11741"/>
                        </a:cubicBezTo>
                        <a:cubicBezTo>
                          <a:pt x="20868" y="15494"/>
                          <a:pt x="26192" y="19713"/>
                          <a:pt x="31288" y="24209"/>
                        </a:cubicBezTo>
                        <a:cubicBezTo>
                          <a:pt x="30545" y="23990"/>
                          <a:pt x="29831" y="23695"/>
                          <a:pt x="29078" y="23485"/>
                        </a:cubicBezTo>
                        <a:cubicBezTo>
                          <a:pt x="28783" y="23409"/>
                          <a:pt x="28545" y="23552"/>
                          <a:pt x="28268" y="23514"/>
                        </a:cubicBezTo>
                        <a:cubicBezTo>
                          <a:pt x="24687" y="22771"/>
                          <a:pt x="20734" y="24590"/>
                          <a:pt x="21229" y="29191"/>
                        </a:cubicBezTo>
                        <a:cubicBezTo>
                          <a:pt x="21344" y="30286"/>
                          <a:pt x="21315" y="31372"/>
                          <a:pt x="21411" y="32467"/>
                        </a:cubicBezTo>
                        <a:cubicBezTo>
                          <a:pt x="19610" y="32372"/>
                          <a:pt x="17839" y="32972"/>
                          <a:pt x="16601" y="34229"/>
                        </a:cubicBezTo>
                        <a:cubicBezTo>
                          <a:pt x="16591" y="33658"/>
                          <a:pt x="16514" y="33105"/>
                          <a:pt x="16514" y="32534"/>
                        </a:cubicBezTo>
                        <a:cubicBezTo>
                          <a:pt x="16362" y="25343"/>
                          <a:pt x="6618" y="24371"/>
                          <a:pt x="4332" y="30886"/>
                        </a:cubicBezTo>
                        <a:cubicBezTo>
                          <a:pt x="-3231" y="52489"/>
                          <a:pt x="-2288" y="77368"/>
                          <a:pt x="18496" y="90989"/>
                        </a:cubicBezTo>
                        <a:cubicBezTo>
                          <a:pt x="21982" y="93275"/>
                          <a:pt x="26439" y="90903"/>
                          <a:pt x="27611" y="87274"/>
                        </a:cubicBezTo>
                        <a:cubicBezTo>
                          <a:pt x="32031" y="73491"/>
                          <a:pt x="34260" y="59461"/>
                          <a:pt x="34365" y="45212"/>
                        </a:cubicBezTo>
                        <a:cubicBezTo>
                          <a:pt x="41337" y="49117"/>
                          <a:pt x="49747" y="50374"/>
                          <a:pt x="57882" y="48145"/>
                        </a:cubicBezTo>
                        <a:cubicBezTo>
                          <a:pt x="61406" y="47202"/>
                          <a:pt x="64035" y="42335"/>
                          <a:pt x="61597" y="39059"/>
                        </a:cubicBezTo>
                        <a:close/>
                      </a:path>
                    </a:pathLst>
                  </a:custGeom>
                  <a:solidFill>
                    <a:srgbClr val="A7D5FF"/>
                  </a:solidFill>
                  <a:ln w="9525" cap="flat">
                    <a:noFill/>
                    <a:prstDash val="solid"/>
                    <a:miter/>
                  </a:ln>
                </p:spPr>
                <p:txBody>
                  <a:bodyPr rtlCol="0" anchor="ctr"/>
                  <a:lstStyle/>
                  <a:p>
                    <a:endParaRPr lang="zh-CN" altLang="en-US"/>
                  </a:p>
                </p:txBody>
              </p:sp>
              <p:sp>
                <p:nvSpPr>
                  <p:cNvPr id="79" name="任意多边形: 形状 26">
                    <a:extLst>
                      <a:ext uri="{FF2B5EF4-FFF2-40B4-BE49-F238E27FC236}">
                        <a16:creationId xmlns:a16="http://schemas.microsoft.com/office/drawing/2014/main" id="{D94F4127-1AB2-DFB6-B9AA-9B51B6CCB136}"/>
                      </a:ext>
                    </a:extLst>
                  </p:cNvPr>
                  <p:cNvSpPr/>
                  <p:nvPr/>
                </p:nvSpPr>
                <p:spPr>
                  <a:xfrm>
                    <a:off x="7952415" y="3029704"/>
                    <a:ext cx="64322" cy="32922"/>
                  </a:xfrm>
                  <a:custGeom>
                    <a:avLst/>
                    <a:gdLst>
                      <a:gd name="connsiteX0" fmla="*/ 59929 w 64322"/>
                      <a:gd name="connsiteY0" fmla="*/ 16381 h 32922"/>
                      <a:gd name="connsiteX1" fmla="*/ 8408 w 64322"/>
                      <a:gd name="connsiteY1" fmla="*/ 169 h 32922"/>
                      <a:gd name="connsiteX2" fmla="*/ 3408 w 64322"/>
                      <a:gd name="connsiteY2" fmla="*/ 11361 h 32922"/>
                      <a:gd name="connsiteX3" fmla="*/ 2865 w 64322"/>
                      <a:gd name="connsiteY3" fmla="*/ 22286 h 32922"/>
                      <a:gd name="connsiteX4" fmla="*/ 59929 w 64322"/>
                      <a:gd name="connsiteY4" fmla="*/ 28334 h 32922"/>
                      <a:gd name="connsiteX5" fmla="*/ 59929 w 64322"/>
                      <a:gd name="connsiteY5" fmla="*/ 16381 h 3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22" h="32922">
                        <a:moveTo>
                          <a:pt x="59929" y="16381"/>
                        </a:moveTo>
                        <a:cubicBezTo>
                          <a:pt x="43212" y="9456"/>
                          <a:pt x="26086" y="4055"/>
                          <a:pt x="8408" y="169"/>
                        </a:cubicBezTo>
                        <a:cubicBezTo>
                          <a:pt x="1322" y="-1393"/>
                          <a:pt x="-1965" y="8313"/>
                          <a:pt x="3408" y="11361"/>
                        </a:cubicBezTo>
                        <a:cubicBezTo>
                          <a:pt x="-736" y="13275"/>
                          <a:pt x="-1317" y="19428"/>
                          <a:pt x="2865" y="22286"/>
                        </a:cubicBezTo>
                        <a:cubicBezTo>
                          <a:pt x="19733" y="33830"/>
                          <a:pt x="41031" y="36183"/>
                          <a:pt x="59929" y="28334"/>
                        </a:cubicBezTo>
                        <a:cubicBezTo>
                          <a:pt x="65777" y="25915"/>
                          <a:pt x="65796" y="18819"/>
                          <a:pt x="59929" y="16381"/>
                        </a:cubicBezTo>
                        <a:close/>
                      </a:path>
                    </a:pathLst>
                  </a:custGeom>
                  <a:solidFill>
                    <a:srgbClr val="A7D5FF"/>
                  </a:solidFill>
                  <a:ln w="9525" cap="flat">
                    <a:noFill/>
                    <a:prstDash val="solid"/>
                    <a:miter/>
                  </a:ln>
                </p:spPr>
                <p:txBody>
                  <a:bodyPr rtlCol="0" anchor="ctr"/>
                  <a:lstStyle/>
                  <a:p>
                    <a:endParaRPr lang="zh-CN" altLang="en-US"/>
                  </a:p>
                </p:txBody>
              </p:sp>
              <p:sp>
                <p:nvSpPr>
                  <p:cNvPr id="80" name="任意多边形: 形状 27">
                    <a:extLst>
                      <a:ext uri="{FF2B5EF4-FFF2-40B4-BE49-F238E27FC236}">
                        <a16:creationId xmlns:a16="http://schemas.microsoft.com/office/drawing/2014/main" id="{DE79D9A7-E05F-B9EF-4008-03CF8B3A9D1A}"/>
                      </a:ext>
                    </a:extLst>
                  </p:cNvPr>
                  <p:cNvSpPr/>
                  <p:nvPr/>
                </p:nvSpPr>
                <p:spPr>
                  <a:xfrm>
                    <a:off x="8015155" y="2996497"/>
                    <a:ext cx="45488" cy="44306"/>
                  </a:xfrm>
                  <a:custGeom>
                    <a:avLst/>
                    <a:gdLst>
                      <a:gd name="connsiteX0" fmla="*/ 44890 w 45488"/>
                      <a:gd name="connsiteY0" fmla="*/ 34814 h 44306"/>
                      <a:gd name="connsiteX1" fmla="*/ 21906 w 45488"/>
                      <a:gd name="connsiteY1" fmla="*/ 1839 h 44306"/>
                      <a:gd name="connsiteX2" fmla="*/ 11810 w 45488"/>
                      <a:gd name="connsiteY2" fmla="*/ 4382 h 44306"/>
                      <a:gd name="connsiteX3" fmla="*/ 1227 w 45488"/>
                      <a:gd name="connsiteY3" fmla="*/ 10745 h 44306"/>
                      <a:gd name="connsiteX4" fmla="*/ 36394 w 45488"/>
                      <a:gd name="connsiteY4" fmla="*/ 43291 h 44306"/>
                      <a:gd name="connsiteX5" fmla="*/ 44890 w 45488"/>
                      <a:gd name="connsiteY5" fmla="*/ 34814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8" h="44306">
                        <a:moveTo>
                          <a:pt x="44890" y="34814"/>
                        </a:moveTo>
                        <a:cubicBezTo>
                          <a:pt x="39184" y="22527"/>
                          <a:pt x="31431" y="11478"/>
                          <a:pt x="21906" y="1839"/>
                        </a:cubicBezTo>
                        <a:cubicBezTo>
                          <a:pt x="18220" y="-1895"/>
                          <a:pt x="13267" y="619"/>
                          <a:pt x="11810" y="4382"/>
                        </a:cubicBezTo>
                        <a:cubicBezTo>
                          <a:pt x="6971" y="-1638"/>
                          <a:pt x="-3583" y="4448"/>
                          <a:pt x="1227" y="10745"/>
                        </a:cubicBezTo>
                        <a:cubicBezTo>
                          <a:pt x="11086" y="23642"/>
                          <a:pt x="22715" y="34528"/>
                          <a:pt x="36394" y="43291"/>
                        </a:cubicBezTo>
                        <a:cubicBezTo>
                          <a:pt x="42071" y="46930"/>
                          <a:pt x="47290" y="40005"/>
                          <a:pt x="44890" y="34814"/>
                        </a:cubicBezTo>
                        <a:close/>
                      </a:path>
                    </a:pathLst>
                  </a:custGeom>
                  <a:solidFill>
                    <a:srgbClr val="A7D5FF"/>
                  </a:solidFill>
                  <a:ln w="9525" cap="flat">
                    <a:noFill/>
                    <a:prstDash val="solid"/>
                    <a:miter/>
                  </a:ln>
                </p:spPr>
                <p:txBody>
                  <a:bodyPr rtlCol="0" anchor="ctr"/>
                  <a:lstStyle/>
                  <a:p>
                    <a:endParaRPr lang="zh-CN" altLang="en-US"/>
                  </a:p>
                </p:txBody>
              </p:sp>
              <p:sp>
                <p:nvSpPr>
                  <p:cNvPr id="81" name="任意多边形: 形状 28">
                    <a:extLst>
                      <a:ext uri="{FF2B5EF4-FFF2-40B4-BE49-F238E27FC236}">
                        <a16:creationId xmlns:a16="http://schemas.microsoft.com/office/drawing/2014/main" id="{1721071A-ACBA-B4A4-102C-0FE787535CB7}"/>
                      </a:ext>
                    </a:extLst>
                  </p:cNvPr>
                  <p:cNvSpPr/>
                  <p:nvPr/>
                </p:nvSpPr>
                <p:spPr>
                  <a:xfrm>
                    <a:off x="7791483" y="3143149"/>
                    <a:ext cx="42664" cy="66488"/>
                  </a:xfrm>
                  <a:custGeom>
                    <a:avLst/>
                    <a:gdLst>
                      <a:gd name="connsiteX0" fmla="*/ 42409 w 42664"/>
                      <a:gd name="connsiteY0" fmla="*/ 58480 h 66488"/>
                      <a:gd name="connsiteX1" fmla="*/ 10329 w 42664"/>
                      <a:gd name="connsiteY1" fmla="*/ 2053 h 66488"/>
                      <a:gd name="connsiteX2" fmla="*/ 1567 w 42664"/>
                      <a:gd name="connsiteY2" fmla="*/ 10826 h 66488"/>
                      <a:gd name="connsiteX3" fmla="*/ 7148 w 42664"/>
                      <a:gd name="connsiteY3" fmla="*/ 18065 h 66488"/>
                      <a:gd name="connsiteX4" fmla="*/ 2738 w 42664"/>
                      <a:gd name="connsiteY4" fmla="*/ 23875 h 66488"/>
                      <a:gd name="connsiteX5" fmla="*/ 34790 w 42664"/>
                      <a:gd name="connsiteY5" fmla="*/ 66119 h 66488"/>
                      <a:gd name="connsiteX6" fmla="*/ 42409 w 42664"/>
                      <a:gd name="connsiteY6" fmla="*/ 58480 h 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64" h="66488">
                        <a:moveTo>
                          <a:pt x="42409" y="58480"/>
                        </a:moveTo>
                        <a:cubicBezTo>
                          <a:pt x="35294" y="37629"/>
                          <a:pt x="24598" y="18846"/>
                          <a:pt x="10329" y="2053"/>
                        </a:cubicBezTo>
                        <a:cubicBezTo>
                          <a:pt x="5157" y="-4033"/>
                          <a:pt x="-3577" y="4768"/>
                          <a:pt x="1567" y="10826"/>
                        </a:cubicBezTo>
                        <a:cubicBezTo>
                          <a:pt x="3557" y="13169"/>
                          <a:pt x="5319" y="15636"/>
                          <a:pt x="7148" y="18065"/>
                        </a:cubicBezTo>
                        <a:cubicBezTo>
                          <a:pt x="4614" y="18913"/>
                          <a:pt x="2395" y="21208"/>
                          <a:pt x="2738" y="23875"/>
                        </a:cubicBezTo>
                        <a:cubicBezTo>
                          <a:pt x="5215" y="43383"/>
                          <a:pt x="16673" y="58470"/>
                          <a:pt x="34790" y="66119"/>
                        </a:cubicBezTo>
                        <a:cubicBezTo>
                          <a:pt x="39124" y="67947"/>
                          <a:pt x="43819" y="62613"/>
                          <a:pt x="42409" y="58480"/>
                        </a:cubicBezTo>
                        <a:close/>
                      </a:path>
                    </a:pathLst>
                  </a:custGeom>
                  <a:solidFill>
                    <a:srgbClr val="A7D5FF"/>
                  </a:solidFill>
                  <a:ln w="9525" cap="flat">
                    <a:noFill/>
                    <a:prstDash val="solid"/>
                    <a:miter/>
                  </a:ln>
                </p:spPr>
                <p:txBody>
                  <a:bodyPr rtlCol="0" anchor="ctr"/>
                  <a:lstStyle/>
                  <a:p>
                    <a:endParaRPr lang="zh-CN" altLang="en-US"/>
                  </a:p>
                </p:txBody>
              </p:sp>
              <p:sp>
                <p:nvSpPr>
                  <p:cNvPr id="82" name="任意多边形: 形状 29">
                    <a:extLst>
                      <a:ext uri="{FF2B5EF4-FFF2-40B4-BE49-F238E27FC236}">
                        <a16:creationId xmlns:a16="http://schemas.microsoft.com/office/drawing/2014/main" id="{0BAEF18B-B323-BC00-6E85-17F22C235DF0}"/>
                      </a:ext>
                    </a:extLst>
                  </p:cNvPr>
                  <p:cNvSpPr/>
                  <p:nvPr/>
                </p:nvSpPr>
                <p:spPr>
                  <a:xfrm>
                    <a:off x="7503460" y="3316038"/>
                    <a:ext cx="63081" cy="32617"/>
                  </a:xfrm>
                  <a:custGeom>
                    <a:avLst/>
                    <a:gdLst>
                      <a:gd name="connsiteX0" fmla="*/ 61276 w 63081"/>
                      <a:gd name="connsiteY0" fmla="*/ 17245 h 32617"/>
                      <a:gd name="connsiteX1" fmla="*/ 47493 w 63081"/>
                      <a:gd name="connsiteY1" fmla="*/ 9282 h 32617"/>
                      <a:gd name="connsiteX2" fmla="*/ 40444 w 63081"/>
                      <a:gd name="connsiteY2" fmla="*/ 233 h 32617"/>
                      <a:gd name="connsiteX3" fmla="*/ 4602 w 63081"/>
                      <a:gd name="connsiteY3" fmla="*/ 9711 h 32617"/>
                      <a:gd name="connsiteX4" fmla="*/ 1868 w 63081"/>
                      <a:gd name="connsiteY4" fmla="*/ 20074 h 32617"/>
                      <a:gd name="connsiteX5" fmla="*/ 60028 w 63081"/>
                      <a:gd name="connsiteY5" fmla="*/ 26979 h 32617"/>
                      <a:gd name="connsiteX6" fmla="*/ 61276 w 63081"/>
                      <a:gd name="connsiteY6" fmla="*/ 17245 h 3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81" h="32617">
                        <a:moveTo>
                          <a:pt x="61276" y="17245"/>
                        </a:moveTo>
                        <a:cubicBezTo>
                          <a:pt x="57047" y="13644"/>
                          <a:pt x="52389" y="10968"/>
                          <a:pt x="47493" y="9282"/>
                        </a:cubicBezTo>
                        <a:cubicBezTo>
                          <a:pt x="49579" y="5158"/>
                          <a:pt x="46302" y="-1310"/>
                          <a:pt x="40444" y="233"/>
                        </a:cubicBezTo>
                        <a:cubicBezTo>
                          <a:pt x="28510" y="3396"/>
                          <a:pt x="16556" y="6548"/>
                          <a:pt x="4602" y="9711"/>
                        </a:cubicBezTo>
                        <a:cubicBezTo>
                          <a:pt x="421" y="10815"/>
                          <a:pt x="-1827" y="17054"/>
                          <a:pt x="1868" y="20074"/>
                        </a:cubicBezTo>
                        <a:cubicBezTo>
                          <a:pt x="18661" y="33818"/>
                          <a:pt x="40483" y="36495"/>
                          <a:pt x="60028" y="26979"/>
                        </a:cubicBezTo>
                        <a:cubicBezTo>
                          <a:pt x="63448" y="25322"/>
                          <a:pt x="64181" y="19712"/>
                          <a:pt x="61276" y="17245"/>
                        </a:cubicBezTo>
                        <a:close/>
                      </a:path>
                    </a:pathLst>
                  </a:custGeom>
                  <a:solidFill>
                    <a:srgbClr val="A7D5FF"/>
                  </a:solidFill>
                  <a:ln w="9525" cap="flat">
                    <a:noFill/>
                    <a:prstDash val="solid"/>
                    <a:miter/>
                  </a:ln>
                </p:spPr>
                <p:txBody>
                  <a:bodyPr rtlCol="0" anchor="ctr"/>
                  <a:lstStyle/>
                  <a:p>
                    <a:endParaRPr lang="zh-CN" altLang="en-US"/>
                  </a:p>
                </p:txBody>
              </p:sp>
              <p:sp>
                <p:nvSpPr>
                  <p:cNvPr id="83" name="任意多边形: 形状 30">
                    <a:extLst>
                      <a:ext uri="{FF2B5EF4-FFF2-40B4-BE49-F238E27FC236}">
                        <a16:creationId xmlns:a16="http://schemas.microsoft.com/office/drawing/2014/main" id="{A9C3F45B-B16F-C128-6A20-87FAC0D6BB16}"/>
                      </a:ext>
                    </a:extLst>
                  </p:cNvPr>
                  <p:cNvSpPr/>
                  <p:nvPr/>
                </p:nvSpPr>
                <p:spPr>
                  <a:xfrm>
                    <a:off x="7675283" y="3311229"/>
                    <a:ext cx="36003" cy="61248"/>
                  </a:xfrm>
                  <a:custGeom>
                    <a:avLst/>
                    <a:gdLst>
                      <a:gd name="connsiteX0" fmla="*/ 34613 w 36003"/>
                      <a:gd name="connsiteY0" fmla="*/ 4423 h 61248"/>
                      <a:gd name="connsiteX1" fmla="*/ 22650 w 36003"/>
                      <a:gd name="connsiteY1" fmla="*/ 4423 h 61248"/>
                      <a:gd name="connsiteX2" fmla="*/ 17649 w 36003"/>
                      <a:gd name="connsiteY2" fmla="*/ 19358 h 61248"/>
                      <a:gd name="connsiteX3" fmla="*/ 11134 w 36003"/>
                      <a:gd name="connsiteY3" fmla="*/ 19882 h 61248"/>
                      <a:gd name="connsiteX4" fmla="*/ 276 w 36003"/>
                      <a:gd name="connsiteY4" fmla="*/ 23930 h 61248"/>
                      <a:gd name="connsiteX5" fmla="*/ 533 w 36003"/>
                      <a:gd name="connsiteY5" fmla="*/ 44075 h 61248"/>
                      <a:gd name="connsiteX6" fmla="*/ 1162 w 36003"/>
                      <a:gd name="connsiteY6" fmla="*/ 56896 h 61248"/>
                      <a:gd name="connsiteX7" fmla="*/ 11524 w 36003"/>
                      <a:gd name="connsiteY7" fmla="*/ 59629 h 61248"/>
                      <a:gd name="connsiteX8" fmla="*/ 14820 w 36003"/>
                      <a:gd name="connsiteY8" fmla="*/ 56648 h 61248"/>
                      <a:gd name="connsiteX9" fmla="*/ 16944 w 36003"/>
                      <a:gd name="connsiteY9" fmla="*/ 56010 h 61248"/>
                      <a:gd name="connsiteX10" fmla="*/ 26365 w 36003"/>
                      <a:gd name="connsiteY10" fmla="*/ 43523 h 61248"/>
                      <a:gd name="connsiteX11" fmla="*/ 34613 w 36003"/>
                      <a:gd name="connsiteY11" fmla="*/ 4423 h 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3" h="61248">
                        <a:moveTo>
                          <a:pt x="34613" y="4423"/>
                        </a:moveTo>
                        <a:cubicBezTo>
                          <a:pt x="33042" y="-1607"/>
                          <a:pt x="24374" y="-1340"/>
                          <a:pt x="22650" y="4423"/>
                        </a:cubicBezTo>
                        <a:cubicBezTo>
                          <a:pt x="21164" y="9480"/>
                          <a:pt x="19440" y="14433"/>
                          <a:pt x="17649" y="19358"/>
                        </a:cubicBezTo>
                        <a:cubicBezTo>
                          <a:pt x="15487" y="17939"/>
                          <a:pt x="13001" y="18405"/>
                          <a:pt x="11134" y="19882"/>
                        </a:cubicBezTo>
                        <a:cubicBezTo>
                          <a:pt x="7848" y="16405"/>
                          <a:pt x="361" y="17700"/>
                          <a:pt x="276" y="23930"/>
                        </a:cubicBezTo>
                        <a:cubicBezTo>
                          <a:pt x="228" y="28492"/>
                          <a:pt x="-458" y="36855"/>
                          <a:pt x="533" y="44075"/>
                        </a:cubicBezTo>
                        <a:cubicBezTo>
                          <a:pt x="342" y="48276"/>
                          <a:pt x="523" y="52514"/>
                          <a:pt x="1162" y="56896"/>
                        </a:cubicBezTo>
                        <a:cubicBezTo>
                          <a:pt x="1905" y="61973"/>
                          <a:pt x="8391" y="62220"/>
                          <a:pt x="11524" y="59629"/>
                        </a:cubicBezTo>
                        <a:cubicBezTo>
                          <a:pt x="12658" y="58686"/>
                          <a:pt x="13725" y="57648"/>
                          <a:pt x="14820" y="56648"/>
                        </a:cubicBezTo>
                        <a:cubicBezTo>
                          <a:pt x="15506" y="56448"/>
                          <a:pt x="16173" y="56305"/>
                          <a:pt x="16944" y="56010"/>
                        </a:cubicBezTo>
                        <a:cubicBezTo>
                          <a:pt x="22917" y="53648"/>
                          <a:pt x="25650" y="48914"/>
                          <a:pt x="26365" y="43523"/>
                        </a:cubicBezTo>
                        <a:cubicBezTo>
                          <a:pt x="34213" y="32112"/>
                          <a:pt x="38347" y="18672"/>
                          <a:pt x="34613" y="4423"/>
                        </a:cubicBezTo>
                        <a:close/>
                      </a:path>
                    </a:pathLst>
                  </a:custGeom>
                  <a:solidFill>
                    <a:srgbClr val="A7D5FF"/>
                  </a:solidFill>
                  <a:ln w="9525" cap="flat">
                    <a:noFill/>
                    <a:prstDash val="solid"/>
                    <a:miter/>
                  </a:ln>
                </p:spPr>
                <p:txBody>
                  <a:bodyPr rtlCol="0" anchor="ctr"/>
                  <a:lstStyle/>
                  <a:p>
                    <a:endParaRPr lang="zh-CN" altLang="en-US"/>
                  </a:p>
                </p:txBody>
              </p:sp>
              <p:sp>
                <p:nvSpPr>
                  <p:cNvPr id="84" name="任意多边形: 形状 31">
                    <a:extLst>
                      <a:ext uri="{FF2B5EF4-FFF2-40B4-BE49-F238E27FC236}">
                        <a16:creationId xmlns:a16="http://schemas.microsoft.com/office/drawing/2014/main" id="{20D962E6-087A-F62A-4512-05EB4F9EEBBF}"/>
                      </a:ext>
                    </a:extLst>
                  </p:cNvPr>
                  <p:cNvSpPr/>
                  <p:nvPr/>
                </p:nvSpPr>
                <p:spPr>
                  <a:xfrm>
                    <a:off x="8799439" y="2972756"/>
                    <a:ext cx="28026" cy="54347"/>
                  </a:xfrm>
                  <a:custGeom>
                    <a:avLst/>
                    <a:gdLst>
                      <a:gd name="connsiteX0" fmla="*/ 24578 w 28026"/>
                      <a:gd name="connsiteY0" fmla="*/ 5549 h 54347"/>
                      <a:gd name="connsiteX1" fmla="*/ 14605 w 28026"/>
                      <a:gd name="connsiteY1" fmla="*/ 2158 h 54347"/>
                      <a:gd name="connsiteX2" fmla="*/ 7852 w 28026"/>
                      <a:gd name="connsiteY2" fmla="*/ 52555 h 54347"/>
                      <a:gd name="connsiteX3" fmla="*/ 18225 w 28026"/>
                      <a:gd name="connsiteY3" fmla="*/ 49812 h 54347"/>
                      <a:gd name="connsiteX4" fmla="*/ 27950 w 28026"/>
                      <a:gd name="connsiteY4" fmla="*/ 12274 h 54347"/>
                      <a:gd name="connsiteX5" fmla="*/ 24578 w 28026"/>
                      <a:gd name="connsiteY5" fmla="*/ 5549 h 5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26" h="54347">
                        <a:moveTo>
                          <a:pt x="24578" y="5549"/>
                        </a:moveTo>
                        <a:cubicBezTo>
                          <a:pt x="23616" y="987"/>
                          <a:pt x="18149" y="-2395"/>
                          <a:pt x="14605" y="2158"/>
                        </a:cubicBezTo>
                        <a:cubicBezTo>
                          <a:pt x="3490" y="16427"/>
                          <a:pt x="-8150" y="37039"/>
                          <a:pt x="7852" y="52555"/>
                        </a:cubicBezTo>
                        <a:cubicBezTo>
                          <a:pt x="11424" y="56013"/>
                          <a:pt x="16605" y="54127"/>
                          <a:pt x="18225" y="49812"/>
                        </a:cubicBezTo>
                        <a:cubicBezTo>
                          <a:pt x="22806" y="37629"/>
                          <a:pt x="26045" y="25161"/>
                          <a:pt x="27950" y="12274"/>
                        </a:cubicBezTo>
                        <a:cubicBezTo>
                          <a:pt x="28407" y="9169"/>
                          <a:pt x="26768" y="6816"/>
                          <a:pt x="24578" y="5549"/>
                        </a:cubicBezTo>
                        <a:close/>
                      </a:path>
                    </a:pathLst>
                  </a:custGeom>
                  <a:solidFill>
                    <a:srgbClr val="A7D5FF"/>
                  </a:solidFill>
                  <a:ln w="9525" cap="flat">
                    <a:noFill/>
                    <a:prstDash val="solid"/>
                    <a:miter/>
                  </a:ln>
                </p:spPr>
                <p:txBody>
                  <a:bodyPr rtlCol="0" anchor="ctr"/>
                  <a:lstStyle/>
                  <a:p>
                    <a:endParaRPr lang="zh-CN" altLang="en-US"/>
                  </a:p>
                </p:txBody>
              </p:sp>
              <p:sp>
                <p:nvSpPr>
                  <p:cNvPr id="85" name="任意多边形: 形状 32">
                    <a:extLst>
                      <a:ext uri="{FF2B5EF4-FFF2-40B4-BE49-F238E27FC236}">
                        <a16:creationId xmlns:a16="http://schemas.microsoft.com/office/drawing/2014/main" id="{39D401C4-4123-46E1-A4AD-12EBC01E6340}"/>
                      </a:ext>
                    </a:extLst>
                  </p:cNvPr>
                  <p:cNvSpPr/>
                  <p:nvPr/>
                </p:nvSpPr>
                <p:spPr>
                  <a:xfrm>
                    <a:off x="8896018" y="3063705"/>
                    <a:ext cx="31548" cy="34591"/>
                  </a:xfrm>
                  <a:custGeom>
                    <a:avLst/>
                    <a:gdLst>
                      <a:gd name="connsiteX0" fmla="*/ 27497 w 31548"/>
                      <a:gd name="connsiteY0" fmla="*/ 2268 h 34591"/>
                      <a:gd name="connsiteX1" fmla="*/ 22620 w 31548"/>
                      <a:gd name="connsiteY1" fmla="*/ 30 h 34591"/>
                      <a:gd name="connsiteX2" fmla="*/ 2160 w 31548"/>
                      <a:gd name="connsiteY2" fmla="*/ 11641 h 34591"/>
                      <a:gd name="connsiteX3" fmla="*/ 5037 w 31548"/>
                      <a:gd name="connsiteY3" fmla="*/ 32805 h 34591"/>
                      <a:gd name="connsiteX4" fmla="*/ 13800 w 31548"/>
                      <a:gd name="connsiteY4" fmla="*/ 32805 h 34591"/>
                      <a:gd name="connsiteX5" fmla="*/ 30668 w 31548"/>
                      <a:gd name="connsiteY5" fmla="*/ 10898 h 34591"/>
                      <a:gd name="connsiteX6" fmla="*/ 27497 w 31548"/>
                      <a:gd name="connsiteY6" fmla="*/ 2268 h 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48" h="34591">
                        <a:moveTo>
                          <a:pt x="27497" y="2268"/>
                        </a:moveTo>
                        <a:cubicBezTo>
                          <a:pt x="26534" y="820"/>
                          <a:pt x="24972" y="-189"/>
                          <a:pt x="22620" y="30"/>
                        </a:cubicBezTo>
                        <a:cubicBezTo>
                          <a:pt x="14390" y="782"/>
                          <a:pt x="6294" y="4021"/>
                          <a:pt x="2160" y="11641"/>
                        </a:cubicBezTo>
                        <a:cubicBezTo>
                          <a:pt x="-1640" y="18651"/>
                          <a:pt x="-269" y="27071"/>
                          <a:pt x="5037" y="32805"/>
                        </a:cubicBezTo>
                        <a:cubicBezTo>
                          <a:pt x="7304" y="35253"/>
                          <a:pt x="11523" y="35120"/>
                          <a:pt x="13800" y="32805"/>
                        </a:cubicBezTo>
                        <a:cubicBezTo>
                          <a:pt x="20324" y="26214"/>
                          <a:pt x="25954" y="18899"/>
                          <a:pt x="30668" y="10898"/>
                        </a:cubicBezTo>
                        <a:cubicBezTo>
                          <a:pt x="32869" y="7107"/>
                          <a:pt x="30621" y="3602"/>
                          <a:pt x="27497" y="2268"/>
                        </a:cubicBezTo>
                        <a:close/>
                      </a:path>
                    </a:pathLst>
                  </a:custGeom>
                  <a:solidFill>
                    <a:srgbClr val="A7D5FF"/>
                  </a:solidFill>
                  <a:ln w="9525" cap="flat">
                    <a:noFill/>
                    <a:prstDash val="solid"/>
                    <a:miter/>
                  </a:ln>
                </p:spPr>
                <p:txBody>
                  <a:bodyPr rtlCol="0" anchor="ctr"/>
                  <a:lstStyle/>
                  <a:p>
                    <a:endParaRPr lang="zh-CN" altLang="en-US"/>
                  </a:p>
                </p:txBody>
              </p:sp>
              <p:sp>
                <p:nvSpPr>
                  <p:cNvPr id="86" name="任意多边形: 形状 33">
                    <a:extLst>
                      <a:ext uri="{FF2B5EF4-FFF2-40B4-BE49-F238E27FC236}">
                        <a16:creationId xmlns:a16="http://schemas.microsoft.com/office/drawing/2014/main" id="{A4BC9F8A-E497-970E-80F7-4BFFD4EFC625}"/>
                      </a:ext>
                    </a:extLst>
                  </p:cNvPr>
                  <p:cNvSpPr/>
                  <p:nvPr/>
                </p:nvSpPr>
                <p:spPr>
                  <a:xfrm>
                    <a:off x="8965312" y="3118393"/>
                    <a:ext cx="35974" cy="81346"/>
                  </a:xfrm>
                  <a:custGeom>
                    <a:avLst/>
                    <a:gdLst>
                      <a:gd name="connsiteX0" fmla="*/ 23383 w 35974"/>
                      <a:gd name="connsiteY0" fmla="*/ 39154 h 81346"/>
                      <a:gd name="connsiteX1" fmla="*/ 17553 w 35974"/>
                      <a:gd name="connsiteY1" fmla="*/ 36373 h 81346"/>
                      <a:gd name="connsiteX2" fmla="*/ 12448 w 35974"/>
                      <a:gd name="connsiteY2" fmla="*/ 5911 h 81346"/>
                      <a:gd name="connsiteX3" fmla="*/ 46 w 35974"/>
                      <a:gd name="connsiteY3" fmla="*/ 5911 h 81346"/>
                      <a:gd name="connsiteX4" fmla="*/ 10419 w 35974"/>
                      <a:gd name="connsiteY4" fmla="*/ 58699 h 81346"/>
                      <a:gd name="connsiteX5" fmla="*/ 28097 w 35974"/>
                      <a:gd name="connsiteY5" fmla="*/ 81026 h 81346"/>
                      <a:gd name="connsiteX6" fmla="*/ 35946 w 35974"/>
                      <a:gd name="connsiteY6" fmla="*/ 75053 h 81346"/>
                      <a:gd name="connsiteX7" fmla="*/ 23383 w 35974"/>
                      <a:gd name="connsiteY7" fmla="*/ 39154 h 8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74" h="81346">
                        <a:moveTo>
                          <a:pt x="23383" y="39154"/>
                        </a:moveTo>
                        <a:cubicBezTo>
                          <a:pt x="21916" y="36830"/>
                          <a:pt x="19668" y="36125"/>
                          <a:pt x="17553" y="36373"/>
                        </a:cubicBezTo>
                        <a:cubicBezTo>
                          <a:pt x="15324" y="26314"/>
                          <a:pt x="13610" y="16170"/>
                          <a:pt x="12448" y="5911"/>
                        </a:cubicBezTo>
                        <a:cubicBezTo>
                          <a:pt x="11552" y="-1928"/>
                          <a:pt x="-849" y="-2013"/>
                          <a:pt x="46" y="5911"/>
                        </a:cubicBezTo>
                        <a:cubicBezTo>
                          <a:pt x="2056" y="23685"/>
                          <a:pt x="4961" y="41621"/>
                          <a:pt x="10419" y="58699"/>
                        </a:cubicBezTo>
                        <a:cubicBezTo>
                          <a:pt x="13677" y="68900"/>
                          <a:pt x="17925" y="76778"/>
                          <a:pt x="28097" y="81026"/>
                        </a:cubicBezTo>
                        <a:cubicBezTo>
                          <a:pt x="31565" y="82474"/>
                          <a:pt x="36393" y="78759"/>
                          <a:pt x="35946" y="75053"/>
                        </a:cubicBezTo>
                        <a:cubicBezTo>
                          <a:pt x="34346" y="61966"/>
                          <a:pt x="30459" y="50317"/>
                          <a:pt x="23383" y="39154"/>
                        </a:cubicBezTo>
                        <a:close/>
                      </a:path>
                    </a:pathLst>
                  </a:custGeom>
                  <a:solidFill>
                    <a:srgbClr val="A7D5FF"/>
                  </a:solidFill>
                  <a:ln w="9525" cap="flat">
                    <a:noFill/>
                    <a:prstDash val="solid"/>
                    <a:miter/>
                  </a:ln>
                </p:spPr>
                <p:txBody>
                  <a:bodyPr rtlCol="0" anchor="ctr"/>
                  <a:lstStyle/>
                  <a:p>
                    <a:endParaRPr lang="zh-CN" altLang="en-US"/>
                  </a:p>
                </p:txBody>
              </p:sp>
              <p:sp>
                <p:nvSpPr>
                  <p:cNvPr id="87" name="任意多边形: 形状 34">
                    <a:extLst>
                      <a:ext uri="{FF2B5EF4-FFF2-40B4-BE49-F238E27FC236}">
                        <a16:creationId xmlns:a16="http://schemas.microsoft.com/office/drawing/2014/main" id="{D3241439-0D5B-255A-005C-AD1A7B1BDD0B}"/>
                      </a:ext>
                    </a:extLst>
                  </p:cNvPr>
                  <p:cNvSpPr/>
                  <p:nvPr/>
                </p:nvSpPr>
                <p:spPr>
                  <a:xfrm>
                    <a:off x="8335362" y="2592705"/>
                    <a:ext cx="35384" cy="86962"/>
                  </a:xfrm>
                  <a:custGeom>
                    <a:avLst/>
                    <a:gdLst>
                      <a:gd name="connsiteX0" fmla="*/ 34617 w 35384"/>
                      <a:gd name="connsiteY0" fmla="*/ 38024 h 86962"/>
                      <a:gd name="connsiteX1" fmla="*/ 16472 w 35384"/>
                      <a:gd name="connsiteY1" fmla="*/ 95 h 86962"/>
                      <a:gd name="connsiteX2" fmla="*/ 555 w 35384"/>
                      <a:gd name="connsiteY2" fmla="*/ 26975 h 86962"/>
                      <a:gd name="connsiteX3" fmla="*/ 11842 w 35384"/>
                      <a:gd name="connsiteY3" fmla="*/ 76190 h 86962"/>
                      <a:gd name="connsiteX4" fmla="*/ 12414 w 35384"/>
                      <a:gd name="connsiteY4" fmla="*/ 76810 h 86962"/>
                      <a:gd name="connsiteX5" fmla="*/ 12843 w 35384"/>
                      <a:gd name="connsiteY5" fmla="*/ 80877 h 86962"/>
                      <a:gd name="connsiteX6" fmla="*/ 24396 w 35384"/>
                      <a:gd name="connsiteY6" fmla="*/ 84001 h 86962"/>
                      <a:gd name="connsiteX7" fmla="*/ 34617 w 35384"/>
                      <a:gd name="connsiteY7" fmla="*/ 38024 h 8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84" h="86962">
                        <a:moveTo>
                          <a:pt x="34617" y="38024"/>
                        </a:moveTo>
                        <a:cubicBezTo>
                          <a:pt x="33293" y="29070"/>
                          <a:pt x="28445" y="1752"/>
                          <a:pt x="16472" y="95"/>
                        </a:cubicBezTo>
                        <a:cubicBezTo>
                          <a:pt x="4366" y="-1581"/>
                          <a:pt x="1508" y="19374"/>
                          <a:pt x="555" y="26975"/>
                        </a:cubicBezTo>
                        <a:cubicBezTo>
                          <a:pt x="-1616" y="44425"/>
                          <a:pt x="2670" y="61331"/>
                          <a:pt x="11842" y="76190"/>
                        </a:cubicBezTo>
                        <a:cubicBezTo>
                          <a:pt x="12014" y="76457"/>
                          <a:pt x="12233" y="76581"/>
                          <a:pt x="12414" y="76810"/>
                        </a:cubicBezTo>
                        <a:cubicBezTo>
                          <a:pt x="12576" y="78162"/>
                          <a:pt x="12671" y="79524"/>
                          <a:pt x="12843" y="80877"/>
                        </a:cubicBezTo>
                        <a:cubicBezTo>
                          <a:pt x="13576" y="86963"/>
                          <a:pt x="20701" y="89335"/>
                          <a:pt x="24396" y="84001"/>
                        </a:cubicBezTo>
                        <a:cubicBezTo>
                          <a:pt x="33836" y="70380"/>
                          <a:pt x="37017" y="54397"/>
                          <a:pt x="34617" y="38024"/>
                        </a:cubicBezTo>
                        <a:close/>
                      </a:path>
                    </a:pathLst>
                  </a:custGeom>
                  <a:solidFill>
                    <a:srgbClr val="A7D5FF"/>
                  </a:solidFill>
                  <a:ln w="9525" cap="flat">
                    <a:noFill/>
                    <a:prstDash val="solid"/>
                    <a:miter/>
                  </a:ln>
                </p:spPr>
                <p:txBody>
                  <a:bodyPr rtlCol="0" anchor="ctr"/>
                  <a:lstStyle/>
                  <a:p>
                    <a:endParaRPr lang="zh-CN" altLang="en-US"/>
                  </a:p>
                </p:txBody>
              </p:sp>
              <p:sp>
                <p:nvSpPr>
                  <p:cNvPr id="88" name="任意多边形: 形状 35">
                    <a:extLst>
                      <a:ext uri="{FF2B5EF4-FFF2-40B4-BE49-F238E27FC236}">
                        <a16:creationId xmlns:a16="http://schemas.microsoft.com/office/drawing/2014/main" id="{0FFCCF58-FC00-00DB-F6CD-3FDE7E2084AD}"/>
                      </a:ext>
                    </a:extLst>
                  </p:cNvPr>
                  <p:cNvSpPr/>
                  <p:nvPr/>
                </p:nvSpPr>
                <p:spPr>
                  <a:xfrm>
                    <a:off x="8434111" y="2575343"/>
                    <a:ext cx="60026" cy="55746"/>
                  </a:xfrm>
                  <a:custGeom>
                    <a:avLst/>
                    <a:gdLst>
                      <a:gd name="connsiteX0" fmla="*/ 60026 w 60026"/>
                      <a:gd name="connsiteY0" fmla="*/ 6132 h 55746"/>
                      <a:gd name="connsiteX1" fmla="*/ 52177 w 60026"/>
                      <a:gd name="connsiteY1" fmla="*/ 160 h 55746"/>
                      <a:gd name="connsiteX2" fmla="*/ 2648 w 60026"/>
                      <a:gd name="connsiteY2" fmla="*/ 43270 h 55746"/>
                      <a:gd name="connsiteX3" fmla="*/ 952 w 60026"/>
                      <a:gd name="connsiteY3" fmla="*/ 45375 h 55746"/>
                      <a:gd name="connsiteX4" fmla="*/ 628 w 60026"/>
                      <a:gd name="connsiteY4" fmla="*/ 50594 h 55746"/>
                      <a:gd name="connsiteX5" fmla="*/ 10411 w 60026"/>
                      <a:gd name="connsiteY5" fmla="*/ 54690 h 55746"/>
                      <a:gd name="connsiteX6" fmla="*/ 60026 w 60026"/>
                      <a:gd name="connsiteY6" fmla="*/ 6132 h 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26" h="55746">
                        <a:moveTo>
                          <a:pt x="60026" y="6132"/>
                        </a:moveTo>
                        <a:cubicBezTo>
                          <a:pt x="60074" y="1922"/>
                          <a:pt x="56045" y="-688"/>
                          <a:pt x="52177" y="160"/>
                        </a:cubicBezTo>
                        <a:cubicBezTo>
                          <a:pt x="29242" y="5131"/>
                          <a:pt x="10848" y="21581"/>
                          <a:pt x="2648" y="43270"/>
                        </a:cubicBezTo>
                        <a:cubicBezTo>
                          <a:pt x="2095" y="43993"/>
                          <a:pt x="1486" y="44641"/>
                          <a:pt x="952" y="45375"/>
                        </a:cubicBezTo>
                        <a:cubicBezTo>
                          <a:pt x="-362" y="47165"/>
                          <a:pt x="-162" y="48994"/>
                          <a:pt x="628" y="50594"/>
                        </a:cubicBezTo>
                        <a:cubicBezTo>
                          <a:pt x="1076" y="55128"/>
                          <a:pt x="6857" y="57148"/>
                          <a:pt x="10411" y="54690"/>
                        </a:cubicBezTo>
                        <a:cubicBezTo>
                          <a:pt x="37757" y="55328"/>
                          <a:pt x="59759" y="33859"/>
                          <a:pt x="60026" y="6132"/>
                        </a:cubicBezTo>
                        <a:close/>
                      </a:path>
                    </a:pathLst>
                  </a:custGeom>
                  <a:solidFill>
                    <a:srgbClr val="A7D5FF"/>
                  </a:solidFill>
                  <a:ln w="9525" cap="flat">
                    <a:noFill/>
                    <a:prstDash val="solid"/>
                    <a:miter/>
                  </a:ln>
                </p:spPr>
                <p:txBody>
                  <a:bodyPr rtlCol="0" anchor="ctr"/>
                  <a:lstStyle/>
                  <a:p>
                    <a:endParaRPr lang="zh-CN" altLang="en-US"/>
                  </a:p>
                </p:txBody>
              </p:sp>
              <p:sp>
                <p:nvSpPr>
                  <p:cNvPr id="89" name="任意多边形: 形状 36">
                    <a:extLst>
                      <a:ext uri="{FF2B5EF4-FFF2-40B4-BE49-F238E27FC236}">
                        <a16:creationId xmlns:a16="http://schemas.microsoft.com/office/drawing/2014/main" id="{BC0081FE-6AD6-F5C0-9485-C98755B2160D}"/>
                      </a:ext>
                    </a:extLst>
                  </p:cNvPr>
                  <p:cNvSpPr/>
                  <p:nvPr/>
                </p:nvSpPr>
                <p:spPr>
                  <a:xfrm>
                    <a:off x="8630289" y="2699607"/>
                    <a:ext cx="31958" cy="79520"/>
                  </a:xfrm>
                  <a:custGeom>
                    <a:avLst/>
                    <a:gdLst>
                      <a:gd name="connsiteX0" fmla="*/ 23468 w 31958"/>
                      <a:gd name="connsiteY0" fmla="*/ 2987 h 79520"/>
                      <a:gd name="connsiteX1" fmla="*/ 12762 w 31958"/>
                      <a:gd name="connsiteY1" fmla="*/ 2987 h 79520"/>
                      <a:gd name="connsiteX2" fmla="*/ 2246 w 31958"/>
                      <a:gd name="connsiteY2" fmla="*/ 57346 h 79520"/>
                      <a:gd name="connsiteX3" fmla="*/ 3152 w 31958"/>
                      <a:gd name="connsiteY3" fmla="*/ 59166 h 79520"/>
                      <a:gd name="connsiteX4" fmla="*/ 13934 w 31958"/>
                      <a:gd name="connsiteY4" fmla="*/ 78520 h 79520"/>
                      <a:gd name="connsiteX5" fmla="*/ 23040 w 31958"/>
                      <a:gd name="connsiteY5" fmla="*/ 74815 h 79520"/>
                      <a:gd name="connsiteX6" fmla="*/ 23468 w 31958"/>
                      <a:gd name="connsiteY6" fmla="*/ 2987 h 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8" h="79520">
                        <a:moveTo>
                          <a:pt x="23468" y="2987"/>
                        </a:moveTo>
                        <a:cubicBezTo>
                          <a:pt x="20801" y="-1308"/>
                          <a:pt x="15553" y="-670"/>
                          <a:pt x="12762" y="2987"/>
                        </a:cubicBezTo>
                        <a:cubicBezTo>
                          <a:pt x="684" y="18818"/>
                          <a:pt x="-2821" y="38173"/>
                          <a:pt x="2246" y="57346"/>
                        </a:cubicBezTo>
                        <a:cubicBezTo>
                          <a:pt x="2446" y="58080"/>
                          <a:pt x="2799" y="58632"/>
                          <a:pt x="3152" y="59166"/>
                        </a:cubicBezTo>
                        <a:cubicBezTo>
                          <a:pt x="4371" y="66767"/>
                          <a:pt x="7533" y="73625"/>
                          <a:pt x="13934" y="78520"/>
                        </a:cubicBezTo>
                        <a:cubicBezTo>
                          <a:pt x="17372" y="81149"/>
                          <a:pt x="21839" y="78130"/>
                          <a:pt x="23040" y="74815"/>
                        </a:cubicBezTo>
                        <a:cubicBezTo>
                          <a:pt x="31641" y="51155"/>
                          <a:pt x="37641" y="25743"/>
                          <a:pt x="23468" y="2987"/>
                        </a:cubicBezTo>
                        <a:close/>
                      </a:path>
                    </a:pathLst>
                  </a:custGeom>
                  <a:solidFill>
                    <a:srgbClr val="A7D5FF"/>
                  </a:solidFill>
                  <a:ln w="9525" cap="flat">
                    <a:noFill/>
                    <a:prstDash val="solid"/>
                    <a:miter/>
                  </a:ln>
                </p:spPr>
                <p:txBody>
                  <a:bodyPr rtlCol="0" anchor="ctr"/>
                  <a:lstStyle/>
                  <a:p>
                    <a:endParaRPr lang="zh-CN" altLang="en-US"/>
                  </a:p>
                </p:txBody>
              </p:sp>
              <p:sp>
                <p:nvSpPr>
                  <p:cNvPr id="90" name="任意多边形: 形状 37">
                    <a:extLst>
                      <a:ext uri="{FF2B5EF4-FFF2-40B4-BE49-F238E27FC236}">
                        <a16:creationId xmlns:a16="http://schemas.microsoft.com/office/drawing/2014/main" id="{F3DB8E06-6678-E817-B47A-F8ECF5FF5D3C}"/>
                      </a:ext>
                    </a:extLst>
                  </p:cNvPr>
                  <p:cNvSpPr/>
                  <p:nvPr/>
                </p:nvSpPr>
                <p:spPr>
                  <a:xfrm>
                    <a:off x="8757640" y="2588717"/>
                    <a:ext cx="80318" cy="50533"/>
                  </a:xfrm>
                  <a:custGeom>
                    <a:avLst/>
                    <a:gdLst>
                      <a:gd name="connsiteX0" fmla="*/ 68624 w 80318"/>
                      <a:gd name="connsiteY0" fmla="*/ 6 h 50533"/>
                      <a:gd name="connsiteX1" fmla="*/ 25790 w 80318"/>
                      <a:gd name="connsiteY1" fmla="*/ 6197 h 50533"/>
                      <a:gd name="connsiteX2" fmla="*/ 5531 w 80318"/>
                      <a:gd name="connsiteY2" fmla="*/ 25743 h 50533"/>
                      <a:gd name="connsiteX3" fmla="*/ 149 w 80318"/>
                      <a:gd name="connsiteY3" fmla="*/ 39259 h 50533"/>
                      <a:gd name="connsiteX4" fmla="*/ 62014 w 80318"/>
                      <a:gd name="connsiteY4" fmla="*/ 32238 h 50533"/>
                      <a:gd name="connsiteX5" fmla="*/ 79988 w 80318"/>
                      <a:gd name="connsiteY5" fmla="*/ 13017 h 50533"/>
                      <a:gd name="connsiteX6" fmla="*/ 68624 w 80318"/>
                      <a:gd name="connsiteY6" fmla="*/ 6 h 5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18" h="50533">
                        <a:moveTo>
                          <a:pt x="68624" y="6"/>
                        </a:moveTo>
                        <a:cubicBezTo>
                          <a:pt x="55698" y="-109"/>
                          <a:pt x="38058" y="1397"/>
                          <a:pt x="25790" y="6197"/>
                        </a:cubicBezTo>
                        <a:cubicBezTo>
                          <a:pt x="16237" y="9941"/>
                          <a:pt x="9207" y="16494"/>
                          <a:pt x="5531" y="25743"/>
                        </a:cubicBezTo>
                        <a:cubicBezTo>
                          <a:pt x="1606" y="29352"/>
                          <a:pt x="-613" y="33772"/>
                          <a:pt x="149" y="39259"/>
                        </a:cubicBezTo>
                        <a:cubicBezTo>
                          <a:pt x="3864" y="65814"/>
                          <a:pt x="51413" y="37877"/>
                          <a:pt x="62014" y="32238"/>
                        </a:cubicBezTo>
                        <a:cubicBezTo>
                          <a:pt x="69786" y="28095"/>
                          <a:pt x="78244" y="22313"/>
                          <a:pt x="79988" y="13017"/>
                        </a:cubicBezTo>
                        <a:cubicBezTo>
                          <a:pt x="81664" y="4121"/>
                          <a:pt x="76835" y="73"/>
                          <a:pt x="68624" y="6"/>
                        </a:cubicBezTo>
                        <a:close/>
                      </a:path>
                    </a:pathLst>
                  </a:custGeom>
                  <a:solidFill>
                    <a:srgbClr val="A7D5FF"/>
                  </a:solidFill>
                  <a:ln w="9525" cap="flat">
                    <a:noFill/>
                    <a:prstDash val="solid"/>
                    <a:miter/>
                  </a:ln>
                </p:spPr>
                <p:txBody>
                  <a:bodyPr rtlCol="0" anchor="ctr"/>
                  <a:lstStyle/>
                  <a:p>
                    <a:endParaRPr lang="zh-CN" altLang="en-US"/>
                  </a:p>
                </p:txBody>
              </p:sp>
              <p:sp>
                <p:nvSpPr>
                  <p:cNvPr id="91" name="任意多边形: 形状 38">
                    <a:extLst>
                      <a:ext uri="{FF2B5EF4-FFF2-40B4-BE49-F238E27FC236}">
                        <a16:creationId xmlns:a16="http://schemas.microsoft.com/office/drawing/2014/main" id="{DDC1F23F-A713-CAF4-A0F1-7BE246157DAE}"/>
                      </a:ext>
                    </a:extLst>
                  </p:cNvPr>
                  <p:cNvSpPr/>
                  <p:nvPr/>
                </p:nvSpPr>
                <p:spPr>
                  <a:xfrm>
                    <a:off x="8891036" y="2734107"/>
                    <a:ext cx="74733" cy="39701"/>
                  </a:xfrm>
                  <a:custGeom>
                    <a:avLst/>
                    <a:gdLst>
                      <a:gd name="connsiteX0" fmla="*/ 68712 w 74733"/>
                      <a:gd name="connsiteY0" fmla="*/ 13046 h 39701"/>
                      <a:gd name="connsiteX1" fmla="*/ 11895 w 74733"/>
                      <a:gd name="connsiteY1" fmla="*/ 244 h 39701"/>
                      <a:gd name="connsiteX2" fmla="*/ 799 w 74733"/>
                      <a:gd name="connsiteY2" fmla="*/ 18113 h 39701"/>
                      <a:gd name="connsiteX3" fmla="*/ 4980 w 74733"/>
                      <a:gd name="connsiteY3" fmla="*/ 25247 h 39701"/>
                      <a:gd name="connsiteX4" fmla="*/ 65740 w 74733"/>
                      <a:gd name="connsiteY4" fmla="*/ 35724 h 39701"/>
                      <a:gd name="connsiteX5" fmla="*/ 68712 w 74733"/>
                      <a:gd name="connsiteY5" fmla="*/ 13046 h 3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33" h="39701">
                        <a:moveTo>
                          <a:pt x="68712" y="13046"/>
                        </a:moveTo>
                        <a:cubicBezTo>
                          <a:pt x="51214" y="3444"/>
                          <a:pt x="31850" y="-1147"/>
                          <a:pt x="11895" y="244"/>
                        </a:cubicBezTo>
                        <a:cubicBezTo>
                          <a:pt x="1922" y="930"/>
                          <a:pt x="-1792" y="11007"/>
                          <a:pt x="799" y="18113"/>
                        </a:cubicBezTo>
                        <a:cubicBezTo>
                          <a:pt x="1037" y="20609"/>
                          <a:pt x="2265" y="23104"/>
                          <a:pt x="4980" y="25247"/>
                        </a:cubicBezTo>
                        <a:cubicBezTo>
                          <a:pt x="22325" y="38963"/>
                          <a:pt x="44700" y="43926"/>
                          <a:pt x="65740" y="35724"/>
                        </a:cubicBezTo>
                        <a:cubicBezTo>
                          <a:pt x="75065" y="32076"/>
                          <a:pt x="78837" y="18608"/>
                          <a:pt x="68712" y="13046"/>
                        </a:cubicBezTo>
                        <a:close/>
                      </a:path>
                    </a:pathLst>
                  </a:custGeom>
                  <a:solidFill>
                    <a:srgbClr val="A7D5FF"/>
                  </a:solidFill>
                  <a:ln w="9525" cap="flat">
                    <a:noFill/>
                    <a:prstDash val="solid"/>
                    <a:miter/>
                  </a:ln>
                </p:spPr>
                <p:txBody>
                  <a:bodyPr rtlCol="0" anchor="ctr"/>
                  <a:lstStyle/>
                  <a:p>
                    <a:endParaRPr lang="zh-CN" altLang="en-US"/>
                  </a:p>
                </p:txBody>
              </p:sp>
              <p:sp>
                <p:nvSpPr>
                  <p:cNvPr id="92" name="任意多边形: 形状 39">
                    <a:extLst>
                      <a:ext uri="{FF2B5EF4-FFF2-40B4-BE49-F238E27FC236}">
                        <a16:creationId xmlns:a16="http://schemas.microsoft.com/office/drawing/2014/main" id="{A88CC22C-6CD8-5F49-AE56-7BF7DCFD64A4}"/>
                      </a:ext>
                    </a:extLst>
                  </p:cNvPr>
                  <p:cNvSpPr/>
                  <p:nvPr/>
                </p:nvSpPr>
                <p:spPr>
                  <a:xfrm>
                    <a:off x="8984918" y="2911981"/>
                    <a:ext cx="37763" cy="59945"/>
                  </a:xfrm>
                  <a:custGeom>
                    <a:avLst/>
                    <a:gdLst>
                      <a:gd name="connsiteX0" fmla="*/ 29284 w 37763"/>
                      <a:gd name="connsiteY0" fmla="*/ 2040 h 59945"/>
                      <a:gd name="connsiteX1" fmla="*/ 5691 w 37763"/>
                      <a:gd name="connsiteY1" fmla="*/ 16823 h 59945"/>
                      <a:gd name="connsiteX2" fmla="*/ 5 w 37763"/>
                      <a:gd name="connsiteY2" fmla="*/ 48074 h 59945"/>
                      <a:gd name="connsiteX3" fmla="*/ 21436 w 37763"/>
                      <a:gd name="connsiteY3" fmla="*/ 56104 h 59945"/>
                      <a:gd name="connsiteX4" fmla="*/ 25617 w 37763"/>
                      <a:gd name="connsiteY4" fmla="*/ 53284 h 59945"/>
                      <a:gd name="connsiteX5" fmla="*/ 37162 w 37763"/>
                      <a:gd name="connsiteY5" fmla="*/ 28958 h 59945"/>
                      <a:gd name="connsiteX6" fmla="*/ 29284 w 37763"/>
                      <a:gd name="connsiteY6" fmla="*/ 2040 h 5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63" h="59945">
                        <a:moveTo>
                          <a:pt x="29284" y="2040"/>
                        </a:moveTo>
                        <a:cubicBezTo>
                          <a:pt x="17388" y="-4913"/>
                          <a:pt x="9215" y="7383"/>
                          <a:pt x="5691" y="16823"/>
                        </a:cubicBezTo>
                        <a:cubicBezTo>
                          <a:pt x="1948" y="26805"/>
                          <a:pt x="281" y="37454"/>
                          <a:pt x="5" y="48074"/>
                        </a:cubicBezTo>
                        <a:cubicBezTo>
                          <a:pt x="-310" y="60552"/>
                          <a:pt x="14635" y="63133"/>
                          <a:pt x="21436" y="56104"/>
                        </a:cubicBezTo>
                        <a:cubicBezTo>
                          <a:pt x="23027" y="55523"/>
                          <a:pt x="24465" y="54627"/>
                          <a:pt x="25617" y="53284"/>
                        </a:cubicBezTo>
                        <a:cubicBezTo>
                          <a:pt x="31676" y="46169"/>
                          <a:pt x="35790" y="38263"/>
                          <a:pt x="37162" y="28958"/>
                        </a:cubicBezTo>
                        <a:cubicBezTo>
                          <a:pt x="38496" y="19832"/>
                          <a:pt x="38295" y="7307"/>
                          <a:pt x="29284" y="2040"/>
                        </a:cubicBezTo>
                        <a:close/>
                      </a:path>
                    </a:pathLst>
                  </a:custGeom>
                  <a:solidFill>
                    <a:srgbClr val="A7D5FF"/>
                  </a:solidFill>
                  <a:ln w="9525" cap="flat">
                    <a:noFill/>
                    <a:prstDash val="solid"/>
                    <a:miter/>
                  </a:ln>
                </p:spPr>
                <p:txBody>
                  <a:bodyPr rtlCol="0" anchor="ctr"/>
                  <a:lstStyle/>
                  <a:p>
                    <a:endParaRPr lang="zh-CN" altLang="en-US"/>
                  </a:p>
                </p:txBody>
              </p:sp>
              <p:sp>
                <p:nvSpPr>
                  <p:cNvPr id="93" name="任意多边形: 形状 40">
                    <a:extLst>
                      <a:ext uri="{FF2B5EF4-FFF2-40B4-BE49-F238E27FC236}">
                        <a16:creationId xmlns:a16="http://schemas.microsoft.com/office/drawing/2014/main" id="{7E50B784-6735-DE9D-A3E1-A871496FE917}"/>
                      </a:ext>
                    </a:extLst>
                  </p:cNvPr>
                  <p:cNvSpPr/>
                  <p:nvPr/>
                </p:nvSpPr>
                <p:spPr>
                  <a:xfrm>
                    <a:off x="9054879" y="3015832"/>
                    <a:ext cx="47980" cy="35358"/>
                  </a:xfrm>
                  <a:custGeom>
                    <a:avLst/>
                    <a:gdLst>
                      <a:gd name="connsiteX0" fmla="*/ 44715 w 47980"/>
                      <a:gd name="connsiteY0" fmla="*/ 13718 h 35358"/>
                      <a:gd name="connsiteX1" fmla="*/ 12482 w 47980"/>
                      <a:gd name="connsiteY1" fmla="*/ 78 h 35358"/>
                      <a:gd name="connsiteX2" fmla="*/ 71 w 47980"/>
                      <a:gd name="connsiteY2" fmla="*/ 12470 h 35358"/>
                      <a:gd name="connsiteX3" fmla="*/ 871 w 47980"/>
                      <a:gd name="connsiteY3" fmla="*/ 16232 h 35358"/>
                      <a:gd name="connsiteX4" fmla="*/ 452 w 47980"/>
                      <a:gd name="connsiteY4" fmla="*/ 17052 h 35358"/>
                      <a:gd name="connsiteX5" fmla="*/ 9101 w 47980"/>
                      <a:gd name="connsiteY5" fmla="*/ 32301 h 35358"/>
                      <a:gd name="connsiteX6" fmla="*/ 39238 w 47980"/>
                      <a:gd name="connsiteY6" fmla="*/ 34425 h 35358"/>
                      <a:gd name="connsiteX7" fmla="*/ 44715 w 47980"/>
                      <a:gd name="connsiteY7" fmla="*/ 13718 h 3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80" h="35358">
                        <a:moveTo>
                          <a:pt x="44715" y="13718"/>
                        </a:moveTo>
                        <a:cubicBezTo>
                          <a:pt x="36876" y="4402"/>
                          <a:pt x="24608" y="-703"/>
                          <a:pt x="12482" y="78"/>
                        </a:cubicBezTo>
                        <a:cubicBezTo>
                          <a:pt x="5796" y="507"/>
                          <a:pt x="71" y="5460"/>
                          <a:pt x="71" y="12470"/>
                        </a:cubicBezTo>
                        <a:cubicBezTo>
                          <a:pt x="71" y="13756"/>
                          <a:pt x="452" y="15013"/>
                          <a:pt x="871" y="16232"/>
                        </a:cubicBezTo>
                        <a:cubicBezTo>
                          <a:pt x="757" y="16518"/>
                          <a:pt x="528" y="16756"/>
                          <a:pt x="452" y="17052"/>
                        </a:cubicBezTo>
                        <a:cubicBezTo>
                          <a:pt x="-1424" y="23872"/>
                          <a:pt x="2748" y="30101"/>
                          <a:pt x="9101" y="32301"/>
                        </a:cubicBezTo>
                        <a:cubicBezTo>
                          <a:pt x="19026" y="35740"/>
                          <a:pt x="28951" y="36016"/>
                          <a:pt x="39238" y="34425"/>
                        </a:cubicBezTo>
                        <a:cubicBezTo>
                          <a:pt x="49325" y="32882"/>
                          <a:pt x="50011" y="20014"/>
                          <a:pt x="44715" y="13718"/>
                        </a:cubicBezTo>
                        <a:close/>
                      </a:path>
                    </a:pathLst>
                  </a:custGeom>
                  <a:solidFill>
                    <a:srgbClr val="A7D5FF"/>
                  </a:solidFill>
                  <a:ln w="9525" cap="flat">
                    <a:noFill/>
                    <a:prstDash val="solid"/>
                    <a:miter/>
                  </a:ln>
                </p:spPr>
                <p:txBody>
                  <a:bodyPr rtlCol="0" anchor="ctr"/>
                  <a:lstStyle/>
                  <a:p>
                    <a:endParaRPr lang="zh-CN" altLang="en-US"/>
                  </a:p>
                </p:txBody>
              </p:sp>
            </p:grpSp>
            <p:sp>
              <p:nvSpPr>
                <p:cNvPr id="70" name="任意多边形: 形状 17">
                  <a:extLst>
                    <a:ext uri="{FF2B5EF4-FFF2-40B4-BE49-F238E27FC236}">
                      <a16:creationId xmlns:a16="http://schemas.microsoft.com/office/drawing/2014/main" id="{CB1BCDE8-F4FB-0483-DC8C-B91612F17F0A}"/>
                    </a:ext>
                  </a:extLst>
                </p:cNvPr>
                <p:cNvSpPr/>
                <p:nvPr/>
              </p:nvSpPr>
              <p:spPr>
                <a:xfrm>
                  <a:off x="8227310" y="2939465"/>
                  <a:ext cx="741196" cy="2097391"/>
                </a:xfrm>
                <a:custGeom>
                  <a:avLst/>
                  <a:gdLst>
                    <a:gd name="connsiteX0" fmla="*/ 739534 w 741196"/>
                    <a:gd name="connsiteY0" fmla="*/ 611825 h 2097391"/>
                    <a:gd name="connsiteX1" fmla="*/ 527279 w 741196"/>
                    <a:gd name="connsiteY1" fmla="*/ 640591 h 2097391"/>
                    <a:gd name="connsiteX2" fmla="*/ 537519 w 741196"/>
                    <a:gd name="connsiteY2" fmla="*/ 569220 h 2097391"/>
                    <a:gd name="connsiteX3" fmla="*/ 449231 w 741196"/>
                    <a:gd name="connsiteY3" fmla="*/ 676891 h 2097391"/>
                    <a:gd name="connsiteX4" fmla="*/ 423514 w 741196"/>
                    <a:gd name="connsiteY4" fmla="*/ 619312 h 2097391"/>
                    <a:gd name="connsiteX5" fmla="*/ 388024 w 741196"/>
                    <a:gd name="connsiteY5" fmla="*/ 712933 h 2097391"/>
                    <a:gd name="connsiteX6" fmla="*/ 292250 w 741196"/>
                    <a:gd name="connsiteY6" fmla="*/ 756463 h 2097391"/>
                    <a:gd name="connsiteX7" fmla="*/ 296831 w 741196"/>
                    <a:gd name="connsiteY7" fmla="*/ 708971 h 2097391"/>
                    <a:gd name="connsiteX8" fmla="*/ 286887 w 741196"/>
                    <a:gd name="connsiteY8" fmla="*/ 390074 h 2097391"/>
                    <a:gd name="connsiteX9" fmla="*/ 324911 w 741196"/>
                    <a:gd name="connsiteY9" fmla="*/ 959 h 2097391"/>
                    <a:gd name="connsiteX10" fmla="*/ 232243 w 741196"/>
                    <a:gd name="connsiteY10" fmla="*/ 432660 h 2097391"/>
                    <a:gd name="connsiteX11" fmla="*/ 207963 w 741196"/>
                    <a:gd name="connsiteY11" fmla="*/ 365842 h 2097391"/>
                    <a:gd name="connsiteX12" fmla="*/ 142297 w 741196"/>
                    <a:gd name="connsiteY12" fmla="*/ 260363 h 2097391"/>
                    <a:gd name="connsiteX13" fmla="*/ 109208 w 741196"/>
                    <a:gd name="connsiteY13" fmla="*/ 104314 h 2097391"/>
                    <a:gd name="connsiteX14" fmla="*/ 111694 w 741196"/>
                    <a:gd name="connsiteY14" fmla="*/ 222663 h 2097391"/>
                    <a:gd name="connsiteX15" fmla="*/ 1471 w 741196"/>
                    <a:gd name="connsiteY15" fmla="*/ 151130 h 2097391"/>
                    <a:gd name="connsiteX16" fmla="*/ 197743 w 741196"/>
                    <a:gd name="connsiteY16" fmla="*/ 428326 h 2097391"/>
                    <a:gd name="connsiteX17" fmla="*/ 219850 w 741196"/>
                    <a:gd name="connsiteY17" fmla="*/ 611559 h 2097391"/>
                    <a:gd name="connsiteX18" fmla="*/ 6366 w 741196"/>
                    <a:gd name="connsiteY18" fmla="*/ 558190 h 2097391"/>
                    <a:gd name="connsiteX19" fmla="*/ 218888 w 741196"/>
                    <a:gd name="connsiteY19" fmla="*/ 643915 h 2097391"/>
                    <a:gd name="connsiteX20" fmla="*/ 208430 w 741196"/>
                    <a:gd name="connsiteY20" fmla="*/ 764521 h 2097391"/>
                    <a:gd name="connsiteX21" fmla="*/ 209697 w 741196"/>
                    <a:gd name="connsiteY21" fmla="*/ 2067598 h 2097391"/>
                    <a:gd name="connsiteX22" fmla="*/ 219812 w 741196"/>
                    <a:gd name="connsiteY22" fmla="*/ 2088400 h 2097391"/>
                    <a:gd name="connsiteX23" fmla="*/ 313538 w 741196"/>
                    <a:gd name="connsiteY23" fmla="*/ 2097202 h 2097391"/>
                    <a:gd name="connsiteX24" fmla="*/ 329178 w 741196"/>
                    <a:gd name="connsiteY24" fmla="*/ 2076694 h 2097391"/>
                    <a:gd name="connsiteX25" fmla="*/ 286878 w 741196"/>
                    <a:gd name="connsiteY25" fmla="*/ 805688 h 2097391"/>
                    <a:gd name="connsiteX26" fmla="*/ 500914 w 741196"/>
                    <a:gd name="connsiteY26" fmla="*/ 671433 h 2097391"/>
                    <a:gd name="connsiteX27" fmla="*/ 508725 w 741196"/>
                    <a:gd name="connsiteY27" fmla="*/ 673557 h 2097391"/>
                    <a:gd name="connsiteX28" fmla="*/ 739534 w 741196"/>
                    <a:gd name="connsiteY28" fmla="*/ 611825 h 20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41196" h="2097391">
                      <a:moveTo>
                        <a:pt x="739534" y="611825"/>
                      </a:moveTo>
                      <a:cubicBezTo>
                        <a:pt x="669744" y="629980"/>
                        <a:pt x="599164" y="639257"/>
                        <a:pt x="527279" y="640591"/>
                      </a:cubicBezTo>
                      <a:cubicBezTo>
                        <a:pt x="541005" y="623160"/>
                        <a:pt x="548120" y="551247"/>
                        <a:pt x="537519" y="569220"/>
                      </a:cubicBezTo>
                      <a:cubicBezTo>
                        <a:pt x="513344" y="610225"/>
                        <a:pt x="483417" y="646097"/>
                        <a:pt x="449231" y="676891"/>
                      </a:cubicBezTo>
                      <a:cubicBezTo>
                        <a:pt x="456042" y="656060"/>
                        <a:pt x="420637" y="598881"/>
                        <a:pt x="423514" y="619312"/>
                      </a:cubicBezTo>
                      <a:cubicBezTo>
                        <a:pt x="428524" y="655021"/>
                        <a:pt x="414389" y="689073"/>
                        <a:pt x="388024" y="712933"/>
                      </a:cubicBezTo>
                      <a:cubicBezTo>
                        <a:pt x="383547" y="716972"/>
                        <a:pt x="325121" y="745233"/>
                        <a:pt x="292250" y="756463"/>
                      </a:cubicBezTo>
                      <a:cubicBezTo>
                        <a:pt x="294431" y="736222"/>
                        <a:pt x="295069" y="729459"/>
                        <a:pt x="296831" y="708971"/>
                      </a:cubicBezTo>
                      <a:cubicBezTo>
                        <a:pt x="306156" y="601110"/>
                        <a:pt x="292307" y="497487"/>
                        <a:pt x="286887" y="390074"/>
                      </a:cubicBezTo>
                      <a:cubicBezTo>
                        <a:pt x="280763" y="269021"/>
                        <a:pt x="315615" y="138395"/>
                        <a:pt x="324911" y="959"/>
                      </a:cubicBezTo>
                      <a:cubicBezTo>
                        <a:pt x="326302" y="-19777"/>
                        <a:pt x="242082" y="301387"/>
                        <a:pt x="232243" y="432660"/>
                      </a:cubicBezTo>
                      <a:cubicBezTo>
                        <a:pt x="226089" y="409905"/>
                        <a:pt x="218136" y="387578"/>
                        <a:pt x="207963" y="365842"/>
                      </a:cubicBezTo>
                      <a:cubicBezTo>
                        <a:pt x="190285" y="328047"/>
                        <a:pt x="167577" y="293309"/>
                        <a:pt x="142297" y="260363"/>
                      </a:cubicBezTo>
                      <a:cubicBezTo>
                        <a:pt x="143079" y="258572"/>
                        <a:pt x="107855" y="83455"/>
                        <a:pt x="109208" y="104314"/>
                      </a:cubicBezTo>
                      <a:cubicBezTo>
                        <a:pt x="111770" y="143767"/>
                        <a:pt x="112294" y="183200"/>
                        <a:pt x="111694" y="222663"/>
                      </a:cubicBezTo>
                      <a:cubicBezTo>
                        <a:pt x="83757" y="190011"/>
                        <a:pt x="-13026" y="136109"/>
                        <a:pt x="1471" y="151130"/>
                      </a:cubicBezTo>
                      <a:cubicBezTo>
                        <a:pt x="79928" y="232407"/>
                        <a:pt x="163033" y="317970"/>
                        <a:pt x="197743" y="428326"/>
                      </a:cubicBezTo>
                      <a:cubicBezTo>
                        <a:pt x="216107" y="486677"/>
                        <a:pt x="220993" y="549084"/>
                        <a:pt x="219850" y="611559"/>
                      </a:cubicBezTo>
                      <a:cubicBezTo>
                        <a:pt x="147974" y="610054"/>
                        <a:pt x="88262" y="603377"/>
                        <a:pt x="6366" y="558190"/>
                      </a:cubicBezTo>
                      <a:cubicBezTo>
                        <a:pt x="65517" y="612559"/>
                        <a:pt x="138849" y="642124"/>
                        <a:pt x="218888" y="643915"/>
                      </a:cubicBezTo>
                      <a:cubicBezTo>
                        <a:pt x="216869" y="684749"/>
                        <a:pt x="212792" y="725325"/>
                        <a:pt x="208430" y="764521"/>
                      </a:cubicBezTo>
                      <a:cubicBezTo>
                        <a:pt x="186056" y="966041"/>
                        <a:pt x="169368" y="1865420"/>
                        <a:pt x="209697" y="2067598"/>
                      </a:cubicBezTo>
                      <a:cubicBezTo>
                        <a:pt x="206430" y="2075809"/>
                        <a:pt x="208725" y="2086010"/>
                        <a:pt x="219812" y="2088400"/>
                      </a:cubicBezTo>
                      <a:cubicBezTo>
                        <a:pt x="252016" y="2095373"/>
                        <a:pt x="280286" y="2098183"/>
                        <a:pt x="313538" y="2097202"/>
                      </a:cubicBezTo>
                      <a:cubicBezTo>
                        <a:pt x="323472" y="2096906"/>
                        <a:pt x="332703" y="2087001"/>
                        <a:pt x="329178" y="2076694"/>
                      </a:cubicBezTo>
                      <a:cubicBezTo>
                        <a:pt x="263094" y="1883442"/>
                        <a:pt x="264780" y="998760"/>
                        <a:pt x="286878" y="805688"/>
                      </a:cubicBezTo>
                      <a:cubicBezTo>
                        <a:pt x="370155" y="779865"/>
                        <a:pt x="442973" y="733641"/>
                        <a:pt x="500914" y="671433"/>
                      </a:cubicBezTo>
                      <a:cubicBezTo>
                        <a:pt x="503095" y="672662"/>
                        <a:pt x="505600" y="673557"/>
                        <a:pt x="508725" y="673557"/>
                      </a:cubicBezTo>
                      <a:cubicBezTo>
                        <a:pt x="590002" y="673681"/>
                        <a:pt x="759775" y="606568"/>
                        <a:pt x="739534" y="611825"/>
                      </a:cubicBezTo>
                      <a:close/>
                    </a:path>
                  </a:pathLst>
                </a:custGeom>
                <a:solidFill>
                  <a:srgbClr val="A7D5FF"/>
                </a:solidFill>
                <a:ln w="9525" cap="flat">
                  <a:noFill/>
                  <a:prstDash val="solid"/>
                  <a:miter/>
                </a:ln>
              </p:spPr>
              <p:txBody>
                <a:bodyPr rtlCol="0" anchor="ctr"/>
                <a:lstStyle/>
                <a:p>
                  <a:endParaRPr lang="zh-CN" altLang="en-US"/>
                </a:p>
              </p:txBody>
            </p:sp>
          </p:grpSp>
          <p:sp>
            <p:nvSpPr>
              <p:cNvPr id="66" name="任意多边形: 形状 13">
                <a:extLst>
                  <a:ext uri="{FF2B5EF4-FFF2-40B4-BE49-F238E27FC236}">
                    <a16:creationId xmlns:a16="http://schemas.microsoft.com/office/drawing/2014/main" id="{CEB38F96-147C-163A-B253-A126259E057A}"/>
                  </a:ext>
                </a:extLst>
              </p:cNvPr>
              <p:cNvSpPr/>
              <p:nvPr/>
            </p:nvSpPr>
            <p:spPr>
              <a:xfrm>
                <a:off x="7587170" y="4830671"/>
                <a:ext cx="1992324" cy="297217"/>
              </a:xfrm>
              <a:custGeom>
                <a:avLst/>
                <a:gdLst>
                  <a:gd name="connsiteX0" fmla="*/ 22171 w 1992324"/>
                  <a:gd name="connsiteY0" fmla="*/ 297217 h 297217"/>
                  <a:gd name="connsiteX1" fmla="*/ 49575 w 1992324"/>
                  <a:gd name="connsiteY1" fmla="*/ 222875 h 297217"/>
                  <a:gd name="connsiteX2" fmla="*/ 58014 w 1992324"/>
                  <a:gd name="connsiteY2" fmla="*/ 145779 h 297217"/>
                  <a:gd name="connsiteX3" fmla="*/ 72835 w 1992324"/>
                  <a:gd name="connsiteY3" fmla="*/ 137368 h 297217"/>
                  <a:gd name="connsiteX4" fmla="*/ 218148 w 1992324"/>
                  <a:gd name="connsiteY4" fmla="*/ 206691 h 297217"/>
                  <a:gd name="connsiteX5" fmla="*/ 265259 w 1992324"/>
                  <a:gd name="connsiteY5" fmla="*/ 152656 h 297217"/>
                  <a:gd name="connsiteX6" fmla="*/ 375568 w 1992324"/>
                  <a:gd name="connsiteY6" fmla="*/ 214016 h 297217"/>
                  <a:gd name="connsiteX7" fmla="*/ 387579 w 1992324"/>
                  <a:gd name="connsiteY7" fmla="*/ 189365 h 297217"/>
                  <a:gd name="connsiteX8" fmla="*/ 404057 w 1992324"/>
                  <a:gd name="connsiteY8" fmla="*/ 185041 h 297217"/>
                  <a:gd name="connsiteX9" fmla="*/ 415173 w 1992324"/>
                  <a:gd name="connsiteY9" fmla="*/ 193270 h 297217"/>
                  <a:gd name="connsiteX10" fmla="*/ 434690 w 1992324"/>
                  <a:gd name="connsiteY10" fmla="*/ 63064 h 297217"/>
                  <a:gd name="connsiteX11" fmla="*/ 562296 w 1992324"/>
                  <a:gd name="connsiteY11" fmla="*/ 157133 h 297217"/>
                  <a:gd name="connsiteX12" fmla="*/ 612979 w 1992324"/>
                  <a:gd name="connsiteY12" fmla="*/ 96478 h 297217"/>
                  <a:gd name="connsiteX13" fmla="*/ 699942 w 1992324"/>
                  <a:gd name="connsiteY13" fmla="*/ 209425 h 297217"/>
                  <a:gd name="connsiteX14" fmla="*/ 727936 w 1992324"/>
                  <a:gd name="connsiteY14" fmla="*/ 174268 h 297217"/>
                  <a:gd name="connsiteX15" fmla="*/ 746852 w 1992324"/>
                  <a:gd name="connsiteY15" fmla="*/ 176706 h 297217"/>
                  <a:gd name="connsiteX16" fmla="*/ 759997 w 1992324"/>
                  <a:gd name="connsiteY16" fmla="*/ 200719 h 297217"/>
                  <a:gd name="connsiteX17" fmla="*/ 867601 w 1992324"/>
                  <a:gd name="connsiteY17" fmla="*/ 91181 h 297217"/>
                  <a:gd name="connsiteX18" fmla="*/ 959269 w 1992324"/>
                  <a:gd name="connsiteY18" fmla="*/ 219369 h 297217"/>
                  <a:gd name="connsiteX19" fmla="*/ 1039127 w 1992324"/>
                  <a:gd name="connsiteY19" fmla="*/ 216883 h 297217"/>
                  <a:gd name="connsiteX20" fmla="*/ 1109612 w 1992324"/>
                  <a:gd name="connsiteY20" fmla="*/ 158428 h 297217"/>
                  <a:gd name="connsiteX21" fmla="*/ 1189679 w 1992324"/>
                  <a:gd name="connsiteY21" fmla="*/ 202415 h 297217"/>
                  <a:gd name="connsiteX22" fmla="*/ 1262679 w 1992324"/>
                  <a:gd name="connsiteY22" fmla="*/ 10238 h 297217"/>
                  <a:gd name="connsiteX23" fmla="*/ 1318400 w 1992324"/>
                  <a:gd name="connsiteY23" fmla="*/ 14762 h 297217"/>
                  <a:gd name="connsiteX24" fmla="*/ 1376293 w 1992324"/>
                  <a:gd name="connsiteY24" fmla="*/ 234790 h 297217"/>
                  <a:gd name="connsiteX25" fmla="*/ 1434510 w 1992324"/>
                  <a:gd name="connsiteY25" fmla="*/ 157066 h 297217"/>
                  <a:gd name="connsiteX26" fmla="*/ 1449102 w 1992324"/>
                  <a:gd name="connsiteY26" fmla="*/ 155180 h 297217"/>
                  <a:gd name="connsiteX27" fmla="*/ 1517587 w 1992324"/>
                  <a:gd name="connsiteY27" fmla="*/ 226265 h 297217"/>
                  <a:gd name="connsiteX28" fmla="*/ 1590463 w 1992324"/>
                  <a:gd name="connsiteY28" fmla="*/ 178745 h 297217"/>
                  <a:gd name="connsiteX29" fmla="*/ 1639478 w 1992324"/>
                  <a:gd name="connsiteY29" fmla="*/ 220283 h 297217"/>
                  <a:gd name="connsiteX30" fmla="*/ 1726499 w 1992324"/>
                  <a:gd name="connsiteY30" fmla="*/ 100935 h 297217"/>
                  <a:gd name="connsiteX31" fmla="*/ 1813929 w 1992324"/>
                  <a:gd name="connsiteY31" fmla="*/ 58511 h 297217"/>
                  <a:gd name="connsiteX32" fmla="*/ 1832045 w 1992324"/>
                  <a:gd name="connsiteY32" fmla="*/ 211454 h 297217"/>
                  <a:gd name="connsiteX33" fmla="*/ 1975425 w 1992324"/>
                  <a:gd name="connsiteY33" fmla="*/ 177230 h 297217"/>
                  <a:gd name="connsiteX34" fmla="*/ 1947631 w 1992324"/>
                  <a:gd name="connsiteY34" fmla="*/ 297207 h 297217"/>
                  <a:gd name="connsiteX35" fmla="*/ 22171 w 1992324"/>
                  <a:gd name="connsiteY35" fmla="*/ 297207 h 2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92324" h="297217">
                    <a:moveTo>
                      <a:pt x="22171" y="297217"/>
                    </a:moveTo>
                    <a:cubicBezTo>
                      <a:pt x="-25216" y="274557"/>
                      <a:pt x="12608" y="213140"/>
                      <a:pt x="49575" y="222875"/>
                    </a:cubicBezTo>
                    <a:cubicBezTo>
                      <a:pt x="47270" y="197271"/>
                      <a:pt x="49775" y="172963"/>
                      <a:pt x="58014" y="145779"/>
                    </a:cubicBezTo>
                    <a:cubicBezTo>
                      <a:pt x="59833" y="139769"/>
                      <a:pt x="66510" y="135311"/>
                      <a:pt x="72835" y="137368"/>
                    </a:cubicBezTo>
                    <a:cubicBezTo>
                      <a:pt x="124870" y="154275"/>
                      <a:pt x="172676" y="177288"/>
                      <a:pt x="218148" y="206691"/>
                    </a:cubicBezTo>
                    <a:cubicBezTo>
                      <a:pt x="220310" y="182307"/>
                      <a:pt x="238436" y="160828"/>
                      <a:pt x="265259" y="152656"/>
                    </a:cubicBezTo>
                    <a:cubicBezTo>
                      <a:pt x="312989" y="138130"/>
                      <a:pt x="349679" y="176973"/>
                      <a:pt x="375568" y="214016"/>
                    </a:cubicBezTo>
                    <a:cubicBezTo>
                      <a:pt x="378939" y="205748"/>
                      <a:pt x="382817" y="197709"/>
                      <a:pt x="387579" y="189365"/>
                    </a:cubicBezTo>
                    <a:cubicBezTo>
                      <a:pt x="390617" y="184041"/>
                      <a:pt x="398752" y="181336"/>
                      <a:pt x="404057" y="185041"/>
                    </a:cubicBezTo>
                    <a:cubicBezTo>
                      <a:pt x="407905" y="187717"/>
                      <a:pt x="411544" y="190489"/>
                      <a:pt x="415173" y="193270"/>
                    </a:cubicBezTo>
                    <a:cubicBezTo>
                      <a:pt x="397552" y="142312"/>
                      <a:pt x="386207" y="77628"/>
                      <a:pt x="434690" y="63064"/>
                    </a:cubicBezTo>
                    <a:cubicBezTo>
                      <a:pt x="485858" y="47690"/>
                      <a:pt x="530778" y="102992"/>
                      <a:pt x="562296" y="157133"/>
                    </a:cubicBezTo>
                    <a:cubicBezTo>
                      <a:pt x="564249" y="127938"/>
                      <a:pt x="577355" y="102811"/>
                      <a:pt x="612979" y="96478"/>
                    </a:cubicBezTo>
                    <a:cubicBezTo>
                      <a:pt x="668976" y="86524"/>
                      <a:pt x="690417" y="156533"/>
                      <a:pt x="699942" y="209425"/>
                    </a:cubicBezTo>
                    <a:cubicBezTo>
                      <a:pt x="708095" y="197071"/>
                      <a:pt x="717220" y="185517"/>
                      <a:pt x="727936" y="174268"/>
                    </a:cubicBezTo>
                    <a:cubicBezTo>
                      <a:pt x="733632" y="168287"/>
                      <a:pt x="742595" y="170525"/>
                      <a:pt x="746852" y="176706"/>
                    </a:cubicBezTo>
                    <a:cubicBezTo>
                      <a:pt x="752691" y="185165"/>
                      <a:pt x="756749" y="192871"/>
                      <a:pt x="759997" y="200719"/>
                    </a:cubicBezTo>
                    <a:cubicBezTo>
                      <a:pt x="782590" y="153465"/>
                      <a:pt x="819385" y="95335"/>
                      <a:pt x="867601" y="91181"/>
                    </a:cubicBezTo>
                    <a:cubicBezTo>
                      <a:pt x="921103" y="86581"/>
                      <a:pt x="943124" y="169486"/>
                      <a:pt x="959269" y="219369"/>
                    </a:cubicBezTo>
                    <a:cubicBezTo>
                      <a:pt x="981377" y="199319"/>
                      <a:pt x="1015772" y="199271"/>
                      <a:pt x="1039127" y="216883"/>
                    </a:cubicBezTo>
                    <a:cubicBezTo>
                      <a:pt x="1047814" y="185670"/>
                      <a:pt x="1074398" y="161304"/>
                      <a:pt x="1109612" y="158428"/>
                    </a:cubicBezTo>
                    <a:cubicBezTo>
                      <a:pt x="1144769" y="155570"/>
                      <a:pt x="1172486" y="175116"/>
                      <a:pt x="1189679" y="202415"/>
                    </a:cubicBezTo>
                    <a:cubicBezTo>
                      <a:pt x="1202928" y="128834"/>
                      <a:pt x="1205167" y="60978"/>
                      <a:pt x="1262679" y="10238"/>
                    </a:cubicBezTo>
                    <a:cubicBezTo>
                      <a:pt x="1288282" y="-12355"/>
                      <a:pt x="1314657" y="8600"/>
                      <a:pt x="1318400" y="14762"/>
                    </a:cubicBezTo>
                    <a:cubicBezTo>
                      <a:pt x="1361405" y="85695"/>
                      <a:pt x="1370083" y="153456"/>
                      <a:pt x="1376293" y="234790"/>
                    </a:cubicBezTo>
                    <a:cubicBezTo>
                      <a:pt x="1393371" y="207291"/>
                      <a:pt x="1412574" y="181564"/>
                      <a:pt x="1434510" y="157066"/>
                    </a:cubicBezTo>
                    <a:cubicBezTo>
                      <a:pt x="1437958" y="153208"/>
                      <a:pt x="1444768" y="152475"/>
                      <a:pt x="1449102" y="155180"/>
                    </a:cubicBezTo>
                    <a:cubicBezTo>
                      <a:pt x="1479315" y="174001"/>
                      <a:pt x="1501699" y="197328"/>
                      <a:pt x="1517587" y="226265"/>
                    </a:cubicBezTo>
                    <a:cubicBezTo>
                      <a:pt x="1529150" y="196414"/>
                      <a:pt x="1554572" y="172821"/>
                      <a:pt x="1590463" y="178745"/>
                    </a:cubicBezTo>
                    <a:cubicBezTo>
                      <a:pt x="1614608" y="182726"/>
                      <a:pt x="1632030" y="199586"/>
                      <a:pt x="1639478" y="220283"/>
                    </a:cubicBezTo>
                    <a:cubicBezTo>
                      <a:pt x="1665891" y="178688"/>
                      <a:pt x="1694590" y="138569"/>
                      <a:pt x="1726499" y="100935"/>
                    </a:cubicBezTo>
                    <a:cubicBezTo>
                      <a:pt x="1748120" y="75427"/>
                      <a:pt x="1776686" y="40975"/>
                      <a:pt x="1813929" y="58511"/>
                    </a:cubicBezTo>
                    <a:cubicBezTo>
                      <a:pt x="1871146" y="85438"/>
                      <a:pt x="1858306" y="155285"/>
                      <a:pt x="1832045" y="211454"/>
                    </a:cubicBezTo>
                    <a:cubicBezTo>
                      <a:pt x="1880213" y="174801"/>
                      <a:pt x="1941278" y="140092"/>
                      <a:pt x="1975425" y="177230"/>
                    </a:cubicBezTo>
                    <a:cubicBezTo>
                      <a:pt x="2013011" y="218102"/>
                      <a:pt x="1980816" y="261527"/>
                      <a:pt x="1947631" y="297207"/>
                    </a:cubicBezTo>
                    <a:lnTo>
                      <a:pt x="22171" y="297207"/>
                    </a:lnTo>
                    <a:close/>
                  </a:path>
                </a:pathLst>
              </a:custGeom>
              <a:solidFill>
                <a:srgbClr val="A7D5FF"/>
              </a:solidFill>
              <a:ln w="9525" cap="flat">
                <a:noFill/>
                <a:prstDash val="solid"/>
                <a:miter/>
              </a:ln>
            </p:spPr>
            <p:txBody>
              <a:bodyPr rtlCol="0" anchor="ctr"/>
              <a:lstStyle/>
              <a:p>
                <a:endParaRPr lang="zh-CN" altLang="en-US"/>
              </a:p>
            </p:txBody>
          </p:sp>
        </p:grpSp>
        <p:sp>
          <p:nvSpPr>
            <p:cNvPr id="56" name="任意多边形: 形状 3">
              <a:extLst>
                <a:ext uri="{FF2B5EF4-FFF2-40B4-BE49-F238E27FC236}">
                  <a16:creationId xmlns:a16="http://schemas.microsoft.com/office/drawing/2014/main" id="{E3B85472-EB32-19D5-121A-F932DA60C0C6}"/>
                </a:ext>
              </a:extLst>
            </p:cNvPr>
            <p:cNvSpPr/>
            <p:nvPr/>
          </p:nvSpPr>
          <p:spPr>
            <a:xfrm>
              <a:off x="8089460" y="800532"/>
              <a:ext cx="935762" cy="1343199"/>
            </a:xfrm>
            <a:custGeom>
              <a:avLst/>
              <a:gdLst>
                <a:gd name="connsiteX0" fmla="*/ 442110 w 935762"/>
                <a:gd name="connsiteY0" fmla="*/ 1155712 h 1343199"/>
                <a:gd name="connsiteX1" fmla="*/ 40346 w 935762"/>
                <a:gd name="connsiteY1" fmla="*/ 114534 h 1343199"/>
                <a:gd name="connsiteX2" fmla="*/ 701866 w 935762"/>
                <a:gd name="connsiteY2" fmla="*/ 700445 h 1343199"/>
                <a:gd name="connsiteX3" fmla="*/ 442110 w 935762"/>
                <a:gd name="connsiteY3" fmla="*/ 1155712 h 1343199"/>
              </a:gdLst>
              <a:ahLst/>
              <a:cxnLst>
                <a:cxn ang="0">
                  <a:pos x="connsiteX0" y="connsiteY0"/>
                </a:cxn>
                <a:cxn ang="0">
                  <a:pos x="connsiteX1" y="connsiteY1"/>
                </a:cxn>
                <a:cxn ang="0">
                  <a:pos x="connsiteX2" y="connsiteY2"/>
                </a:cxn>
                <a:cxn ang="0">
                  <a:pos x="connsiteX3" y="connsiteY3"/>
                </a:cxn>
              </a:cxnLst>
              <a:rect l="l" t="t" r="r" b="b"/>
              <a:pathLst>
                <a:path w="935762" h="1343199">
                  <a:moveTo>
                    <a:pt x="442110" y="1155712"/>
                  </a:moveTo>
                  <a:cubicBezTo>
                    <a:pt x="146540" y="920511"/>
                    <a:pt x="-99634" y="510022"/>
                    <a:pt x="40346" y="114534"/>
                  </a:cubicBezTo>
                  <a:cubicBezTo>
                    <a:pt x="180316" y="-280963"/>
                    <a:pt x="469314" y="455215"/>
                    <a:pt x="701866" y="700445"/>
                  </a:cubicBezTo>
                  <a:cubicBezTo>
                    <a:pt x="1038375" y="1055271"/>
                    <a:pt x="1060692" y="1647954"/>
                    <a:pt x="442110" y="1155712"/>
                  </a:cubicBezTo>
                  <a:close/>
                </a:path>
              </a:pathLst>
            </a:custGeom>
            <a:solidFill>
              <a:srgbClr val="BCE0FE"/>
            </a:solidFill>
            <a:ln w="9525" cap="flat">
              <a:noFill/>
              <a:prstDash val="solid"/>
              <a:miter/>
            </a:ln>
          </p:spPr>
          <p:txBody>
            <a:bodyPr rtlCol="0" anchor="ctr"/>
            <a:lstStyle/>
            <a:p>
              <a:endParaRPr lang="zh-CN" altLang="en-US"/>
            </a:p>
          </p:txBody>
        </p:sp>
      </p:grpSp>
      <p:grpSp>
        <p:nvGrpSpPr>
          <p:cNvPr id="257"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1C9B80DE-51DE-2457-C991-85FAD65DBC0F}"/>
              </a:ext>
            </a:extLst>
          </p:cNvPr>
          <p:cNvGrpSpPr>
            <a:grpSpLocks noChangeAspect="1"/>
          </p:cNvGrpSpPr>
          <p:nvPr/>
        </p:nvGrpSpPr>
        <p:grpSpPr>
          <a:xfrm>
            <a:off x="7889965" y="5185126"/>
            <a:ext cx="785429" cy="857488"/>
            <a:chOff x="3716997" y="1325562"/>
            <a:chExt cx="4142717" cy="4522788"/>
          </a:xfrm>
        </p:grpSpPr>
        <p:sp>
          <p:nvSpPr>
            <p:cNvPr id="258" name="isľïḓê">
              <a:extLst>
                <a:ext uri="{FF2B5EF4-FFF2-40B4-BE49-F238E27FC236}">
                  <a16:creationId xmlns:a16="http://schemas.microsoft.com/office/drawing/2014/main" id="{05EE7A2D-9201-5B26-73D5-B5D097ED0ED8}"/>
                </a:ext>
              </a:extLst>
            </p:cNvPr>
            <p:cNvSpPr/>
            <p:nvPr/>
          </p:nvSpPr>
          <p:spPr bwMode="auto">
            <a:xfrm>
              <a:off x="4278313" y="5667375"/>
              <a:ext cx="106363" cy="88900"/>
            </a:xfrm>
            <a:custGeom>
              <a:avLst/>
              <a:gdLst>
                <a:gd name="T0" fmla="*/ 27 w 32"/>
                <a:gd name="T1" fmla="*/ 25 h 27"/>
                <a:gd name="T2" fmla="*/ 12 w 32"/>
                <a:gd name="T3" fmla="*/ 19 h 27"/>
                <a:gd name="T4" fmla="*/ 2 w 32"/>
                <a:gd name="T5" fmla="*/ 7 h 27"/>
                <a:gd name="T6" fmla="*/ 6 w 32"/>
                <a:gd name="T7" fmla="*/ 0 h 27"/>
                <a:gd name="T8" fmla="*/ 32 w 32"/>
                <a:gd name="T9" fmla="*/ 18 h 27"/>
                <a:gd name="T10" fmla="*/ 27 w 32"/>
                <a:gd name="T11" fmla="*/ 25 h 27"/>
              </a:gdLst>
              <a:ahLst/>
              <a:cxnLst>
                <a:cxn ang="0">
                  <a:pos x="T0" y="T1"/>
                </a:cxn>
                <a:cxn ang="0">
                  <a:pos x="T2" y="T3"/>
                </a:cxn>
                <a:cxn ang="0">
                  <a:pos x="T4" y="T5"/>
                </a:cxn>
                <a:cxn ang="0">
                  <a:pos x="T6" y="T7"/>
                </a:cxn>
                <a:cxn ang="0">
                  <a:pos x="T8" y="T9"/>
                </a:cxn>
                <a:cxn ang="0">
                  <a:pos x="T10" y="T11"/>
                </a:cxn>
              </a:cxnLst>
              <a:rect l="0" t="0" r="r" b="b"/>
              <a:pathLst>
                <a:path w="32" h="27">
                  <a:moveTo>
                    <a:pt x="27" y="25"/>
                  </a:moveTo>
                  <a:cubicBezTo>
                    <a:pt x="26" y="27"/>
                    <a:pt x="19" y="24"/>
                    <a:pt x="12" y="19"/>
                  </a:cubicBezTo>
                  <a:cubicBezTo>
                    <a:pt x="5" y="14"/>
                    <a:pt x="0" y="8"/>
                    <a:pt x="2" y="7"/>
                  </a:cubicBezTo>
                  <a:cubicBezTo>
                    <a:pt x="6" y="0"/>
                    <a:pt x="6" y="0"/>
                    <a:pt x="6" y="0"/>
                  </a:cubicBezTo>
                  <a:cubicBezTo>
                    <a:pt x="32" y="18"/>
                    <a:pt x="32" y="18"/>
                    <a:pt x="32" y="18"/>
                  </a:cubicBezTo>
                  <a:cubicBezTo>
                    <a:pt x="27" y="25"/>
                    <a:pt x="27" y="25"/>
                    <a:pt x="27" y="25"/>
                  </a:cubicBezTo>
                </a:path>
              </a:pathLst>
            </a:custGeom>
            <a:solidFill>
              <a:srgbClr val="FFA4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9" name="íṩḷïḋê">
              <a:extLst>
                <a:ext uri="{FF2B5EF4-FFF2-40B4-BE49-F238E27FC236}">
                  <a16:creationId xmlns:a16="http://schemas.microsoft.com/office/drawing/2014/main" id="{8D968913-6C95-0841-5529-0FF47DE4F610}"/>
                </a:ext>
              </a:extLst>
            </p:cNvPr>
            <p:cNvSpPr/>
            <p:nvPr/>
          </p:nvSpPr>
          <p:spPr bwMode="auto">
            <a:xfrm>
              <a:off x="4411663" y="5762625"/>
              <a:ext cx="104775" cy="85725"/>
            </a:xfrm>
            <a:custGeom>
              <a:avLst/>
              <a:gdLst>
                <a:gd name="T0" fmla="*/ 27 w 32"/>
                <a:gd name="T1" fmla="*/ 24 h 26"/>
                <a:gd name="T2" fmla="*/ 12 w 32"/>
                <a:gd name="T3" fmla="*/ 18 h 26"/>
                <a:gd name="T4" fmla="*/ 2 w 32"/>
                <a:gd name="T5" fmla="*/ 6 h 26"/>
                <a:gd name="T6" fmla="*/ 6 w 32"/>
                <a:gd name="T7" fmla="*/ 0 h 26"/>
                <a:gd name="T8" fmla="*/ 32 w 32"/>
                <a:gd name="T9" fmla="*/ 18 h 26"/>
                <a:gd name="T10" fmla="*/ 27 w 32"/>
                <a:gd name="T11" fmla="*/ 24 h 26"/>
              </a:gdLst>
              <a:ahLst/>
              <a:cxnLst>
                <a:cxn ang="0">
                  <a:pos x="T0" y="T1"/>
                </a:cxn>
                <a:cxn ang="0">
                  <a:pos x="T2" y="T3"/>
                </a:cxn>
                <a:cxn ang="0">
                  <a:pos x="T4" y="T5"/>
                </a:cxn>
                <a:cxn ang="0">
                  <a:pos x="T6" y="T7"/>
                </a:cxn>
                <a:cxn ang="0">
                  <a:pos x="T8" y="T9"/>
                </a:cxn>
                <a:cxn ang="0">
                  <a:pos x="T10" y="T11"/>
                </a:cxn>
              </a:cxnLst>
              <a:rect l="0" t="0" r="r" b="b"/>
              <a:pathLst>
                <a:path w="32" h="26">
                  <a:moveTo>
                    <a:pt x="27" y="24"/>
                  </a:moveTo>
                  <a:cubicBezTo>
                    <a:pt x="26" y="26"/>
                    <a:pt x="19" y="24"/>
                    <a:pt x="12" y="18"/>
                  </a:cubicBezTo>
                  <a:cubicBezTo>
                    <a:pt x="5" y="13"/>
                    <a:pt x="0" y="8"/>
                    <a:pt x="2" y="6"/>
                  </a:cubicBezTo>
                  <a:cubicBezTo>
                    <a:pt x="6" y="0"/>
                    <a:pt x="6" y="0"/>
                    <a:pt x="6" y="0"/>
                  </a:cubicBezTo>
                  <a:cubicBezTo>
                    <a:pt x="32" y="18"/>
                    <a:pt x="32" y="18"/>
                    <a:pt x="32" y="18"/>
                  </a:cubicBezTo>
                  <a:cubicBezTo>
                    <a:pt x="27" y="24"/>
                    <a:pt x="27" y="24"/>
                    <a:pt x="27" y="24"/>
                  </a:cubicBezTo>
                </a:path>
              </a:pathLst>
            </a:custGeom>
            <a:solidFill>
              <a:srgbClr val="FFA4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îšľíḋê">
              <a:extLst>
                <a:ext uri="{FF2B5EF4-FFF2-40B4-BE49-F238E27FC236}">
                  <a16:creationId xmlns:a16="http://schemas.microsoft.com/office/drawing/2014/main" id="{6FC1DE88-7917-754A-7D65-2D299341948B}"/>
                </a:ext>
              </a:extLst>
            </p:cNvPr>
            <p:cNvSpPr/>
            <p:nvPr/>
          </p:nvSpPr>
          <p:spPr bwMode="auto">
            <a:xfrm>
              <a:off x="4229101" y="5475288"/>
              <a:ext cx="419100" cy="327025"/>
            </a:xfrm>
            <a:custGeom>
              <a:avLst/>
              <a:gdLst>
                <a:gd name="T0" fmla="*/ 264 w 264"/>
                <a:gd name="T1" fmla="*/ 189 h 206"/>
                <a:gd name="T2" fmla="*/ 0 w 264"/>
                <a:gd name="T3" fmla="*/ 0 h 206"/>
                <a:gd name="T4" fmla="*/ 13 w 264"/>
                <a:gd name="T5" fmla="*/ 59 h 206"/>
                <a:gd name="T6" fmla="*/ 63 w 264"/>
                <a:gd name="T7" fmla="*/ 96 h 206"/>
                <a:gd name="T8" fmla="*/ 56 w 264"/>
                <a:gd name="T9" fmla="*/ 106 h 206"/>
                <a:gd name="T10" fmla="*/ 108 w 264"/>
                <a:gd name="T11" fmla="*/ 144 h 206"/>
                <a:gd name="T12" fmla="*/ 117 w 264"/>
                <a:gd name="T13" fmla="*/ 133 h 206"/>
                <a:gd name="T14" fmla="*/ 146 w 264"/>
                <a:gd name="T15" fmla="*/ 154 h 206"/>
                <a:gd name="T16" fmla="*/ 137 w 264"/>
                <a:gd name="T17" fmla="*/ 165 h 206"/>
                <a:gd name="T18" fmla="*/ 191 w 264"/>
                <a:gd name="T19" fmla="*/ 204 h 206"/>
                <a:gd name="T20" fmla="*/ 200 w 264"/>
                <a:gd name="T21" fmla="*/ 194 h 206"/>
                <a:gd name="T22" fmla="*/ 216 w 264"/>
                <a:gd name="T23" fmla="*/ 206 h 206"/>
                <a:gd name="T24" fmla="*/ 264 w 264"/>
                <a:gd name="T25" fmla="*/ 189 h 206"/>
                <a:gd name="T26" fmla="*/ 50 w 264"/>
                <a:gd name="T27" fmla="*/ 67 h 206"/>
                <a:gd name="T28" fmla="*/ 27 w 264"/>
                <a:gd name="T29" fmla="*/ 50 h 206"/>
                <a:gd name="T30" fmla="*/ 38 w 264"/>
                <a:gd name="T31" fmla="*/ 38 h 206"/>
                <a:gd name="T32" fmla="*/ 60 w 264"/>
                <a:gd name="T33" fmla="*/ 54 h 206"/>
                <a:gd name="T34" fmla="*/ 50 w 264"/>
                <a:gd name="T35" fmla="*/ 67 h 206"/>
                <a:gd name="T36" fmla="*/ 106 w 264"/>
                <a:gd name="T37" fmla="*/ 108 h 206"/>
                <a:gd name="T38" fmla="*/ 83 w 264"/>
                <a:gd name="T39" fmla="*/ 92 h 206"/>
                <a:gd name="T40" fmla="*/ 94 w 264"/>
                <a:gd name="T41" fmla="*/ 77 h 206"/>
                <a:gd name="T42" fmla="*/ 117 w 264"/>
                <a:gd name="T43" fmla="*/ 94 h 206"/>
                <a:gd name="T44" fmla="*/ 106 w 264"/>
                <a:gd name="T45" fmla="*/ 108 h 206"/>
                <a:gd name="T46" fmla="*/ 162 w 264"/>
                <a:gd name="T47" fmla="*/ 148 h 206"/>
                <a:gd name="T48" fmla="*/ 139 w 264"/>
                <a:gd name="T49" fmla="*/ 131 h 206"/>
                <a:gd name="T50" fmla="*/ 150 w 264"/>
                <a:gd name="T51" fmla="*/ 117 h 206"/>
                <a:gd name="T52" fmla="*/ 173 w 264"/>
                <a:gd name="T53" fmla="*/ 133 h 206"/>
                <a:gd name="T54" fmla="*/ 162 w 264"/>
                <a:gd name="T55" fmla="*/ 148 h 206"/>
                <a:gd name="T56" fmla="*/ 218 w 264"/>
                <a:gd name="T57" fmla="*/ 189 h 206"/>
                <a:gd name="T58" fmla="*/ 196 w 264"/>
                <a:gd name="T59" fmla="*/ 173 h 206"/>
                <a:gd name="T60" fmla="*/ 206 w 264"/>
                <a:gd name="T61" fmla="*/ 158 h 206"/>
                <a:gd name="T62" fmla="*/ 229 w 264"/>
                <a:gd name="T63" fmla="*/ 175 h 206"/>
                <a:gd name="T64" fmla="*/ 218 w 264"/>
                <a:gd name="T65"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206">
                  <a:moveTo>
                    <a:pt x="264" y="189"/>
                  </a:moveTo>
                  <a:lnTo>
                    <a:pt x="0" y="0"/>
                  </a:lnTo>
                  <a:lnTo>
                    <a:pt x="13" y="59"/>
                  </a:lnTo>
                  <a:lnTo>
                    <a:pt x="63" y="96"/>
                  </a:lnTo>
                  <a:lnTo>
                    <a:pt x="56" y="106"/>
                  </a:lnTo>
                  <a:lnTo>
                    <a:pt x="108" y="144"/>
                  </a:lnTo>
                  <a:lnTo>
                    <a:pt x="117" y="133"/>
                  </a:lnTo>
                  <a:lnTo>
                    <a:pt x="146" y="154"/>
                  </a:lnTo>
                  <a:lnTo>
                    <a:pt x="137" y="165"/>
                  </a:lnTo>
                  <a:lnTo>
                    <a:pt x="191" y="204"/>
                  </a:lnTo>
                  <a:lnTo>
                    <a:pt x="200" y="194"/>
                  </a:lnTo>
                  <a:lnTo>
                    <a:pt x="216" y="206"/>
                  </a:lnTo>
                  <a:lnTo>
                    <a:pt x="264" y="189"/>
                  </a:lnTo>
                  <a:close/>
                  <a:moveTo>
                    <a:pt x="50" y="67"/>
                  </a:moveTo>
                  <a:lnTo>
                    <a:pt x="27" y="50"/>
                  </a:lnTo>
                  <a:lnTo>
                    <a:pt x="38" y="38"/>
                  </a:lnTo>
                  <a:lnTo>
                    <a:pt x="60" y="54"/>
                  </a:lnTo>
                  <a:lnTo>
                    <a:pt x="50" y="67"/>
                  </a:lnTo>
                  <a:close/>
                  <a:moveTo>
                    <a:pt x="106" y="108"/>
                  </a:moveTo>
                  <a:lnTo>
                    <a:pt x="83" y="92"/>
                  </a:lnTo>
                  <a:lnTo>
                    <a:pt x="94" y="77"/>
                  </a:lnTo>
                  <a:lnTo>
                    <a:pt x="117" y="94"/>
                  </a:lnTo>
                  <a:lnTo>
                    <a:pt x="106" y="108"/>
                  </a:lnTo>
                  <a:close/>
                  <a:moveTo>
                    <a:pt x="162" y="148"/>
                  </a:moveTo>
                  <a:lnTo>
                    <a:pt x="139" y="131"/>
                  </a:lnTo>
                  <a:lnTo>
                    <a:pt x="150" y="117"/>
                  </a:lnTo>
                  <a:lnTo>
                    <a:pt x="173" y="133"/>
                  </a:lnTo>
                  <a:lnTo>
                    <a:pt x="162" y="148"/>
                  </a:lnTo>
                  <a:close/>
                  <a:moveTo>
                    <a:pt x="218" y="189"/>
                  </a:moveTo>
                  <a:lnTo>
                    <a:pt x="196" y="173"/>
                  </a:lnTo>
                  <a:lnTo>
                    <a:pt x="206" y="158"/>
                  </a:lnTo>
                  <a:lnTo>
                    <a:pt x="229" y="175"/>
                  </a:lnTo>
                  <a:lnTo>
                    <a:pt x="218" y="189"/>
                  </a:lnTo>
                  <a:close/>
                </a:path>
              </a:pathLst>
            </a:custGeom>
            <a:solidFill>
              <a:srgbClr val="FFA4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ïṥḷíde">
              <a:extLst>
                <a:ext uri="{FF2B5EF4-FFF2-40B4-BE49-F238E27FC236}">
                  <a16:creationId xmlns:a16="http://schemas.microsoft.com/office/drawing/2014/main" id="{0A92B491-4248-F641-D404-77882944A724}"/>
                </a:ext>
              </a:extLst>
            </p:cNvPr>
            <p:cNvSpPr/>
            <p:nvPr/>
          </p:nvSpPr>
          <p:spPr bwMode="auto">
            <a:xfrm>
              <a:off x="4229101" y="5475288"/>
              <a:ext cx="419100" cy="327025"/>
            </a:xfrm>
            <a:custGeom>
              <a:avLst/>
              <a:gdLst>
                <a:gd name="T0" fmla="*/ 264 w 264"/>
                <a:gd name="T1" fmla="*/ 189 h 206"/>
                <a:gd name="T2" fmla="*/ 0 w 264"/>
                <a:gd name="T3" fmla="*/ 0 h 206"/>
                <a:gd name="T4" fmla="*/ 13 w 264"/>
                <a:gd name="T5" fmla="*/ 59 h 206"/>
                <a:gd name="T6" fmla="*/ 63 w 264"/>
                <a:gd name="T7" fmla="*/ 96 h 206"/>
                <a:gd name="T8" fmla="*/ 56 w 264"/>
                <a:gd name="T9" fmla="*/ 106 h 206"/>
                <a:gd name="T10" fmla="*/ 108 w 264"/>
                <a:gd name="T11" fmla="*/ 144 h 206"/>
                <a:gd name="T12" fmla="*/ 117 w 264"/>
                <a:gd name="T13" fmla="*/ 133 h 206"/>
                <a:gd name="T14" fmla="*/ 146 w 264"/>
                <a:gd name="T15" fmla="*/ 154 h 206"/>
                <a:gd name="T16" fmla="*/ 137 w 264"/>
                <a:gd name="T17" fmla="*/ 165 h 206"/>
                <a:gd name="T18" fmla="*/ 191 w 264"/>
                <a:gd name="T19" fmla="*/ 204 h 206"/>
                <a:gd name="T20" fmla="*/ 200 w 264"/>
                <a:gd name="T21" fmla="*/ 194 h 206"/>
                <a:gd name="T22" fmla="*/ 216 w 264"/>
                <a:gd name="T23" fmla="*/ 206 h 206"/>
                <a:gd name="T24" fmla="*/ 264 w 264"/>
                <a:gd name="T25" fmla="*/ 189 h 206"/>
                <a:gd name="T26" fmla="*/ 50 w 264"/>
                <a:gd name="T27" fmla="*/ 67 h 206"/>
                <a:gd name="T28" fmla="*/ 27 w 264"/>
                <a:gd name="T29" fmla="*/ 50 h 206"/>
                <a:gd name="T30" fmla="*/ 38 w 264"/>
                <a:gd name="T31" fmla="*/ 38 h 206"/>
                <a:gd name="T32" fmla="*/ 60 w 264"/>
                <a:gd name="T33" fmla="*/ 54 h 206"/>
                <a:gd name="T34" fmla="*/ 50 w 264"/>
                <a:gd name="T35" fmla="*/ 67 h 206"/>
                <a:gd name="T36" fmla="*/ 106 w 264"/>
                <a:gd name="T37" fmla="*/ 108 h 206"/>
                <a:gd name="T38" fmla="*/ 83 w 264"/>
                <a:gd name="T39" fmla="*/ 92 h 206"/>
                <a:gd name="T40" fmla="*/ 94 w 264"/>
                <a:gd name="T41" fmla="*/ 77 h 206"/>
                <a:gd name="T42" fmla="*/ 117 w 264"/>
                <a:gd name="T43" fmla="*/ 94 h 206"/>
                <a:gd name="T44" fmla="*/ 106 w 264"/>
                <a:gd name="T45" fmla="*/ 108 h 206"/>
                <a:gd name="T46" fmla="*/ 162 w 264"/>
                <a:gd name="T47" fmla="*/ 148 h 206"/>
                <a:gd name="T48" fmla="*/ 139 w 264"/>
                <a:gd name="T49" fmla="*/ 131 h 206"/>
                <a:gd name="T50" fmla="*/ 150 w 264"/>
                <a:gd name="T51" fmla="*/ 117 h 206"/>
                <a:gd name="T52" fmla="*/ 173 w 264"/>
                <a:gd name="T53" fmla="*/ 133 h 206"/>
                <a:gd name="T54" fmla="*/ 162 w 264"/>
                <a:gd name="T55" fmla="*/ 148 h 206"/>
                <a:gd name="T56" fmla="*/ 218 w 264"/>
                <a:gd name="T57" fmla="*/ 189 h 206"/>
                <a:gd name="T58" fmla="*/ 196 w 264"/>
                <a:gd name="T59" fmla="*/ 173 h 206"/>
                <a:gd name="T60" fmla="*/ 206 w 264"/>
                <a:gd name="T61" fmla="*/ 158 h 206"/>
                <a:gd name="T62" fmla="*/ 229 w 264"/>
                <a:gd name="T63" fmla="*/ 175 h 206"/>
                <a:gd name="T64" fmla="*/ 218 w 264"/>
                <a:gd name="T65"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206">
                  <a:moveTo>
                    <a:pt x="264" y="189"/>
                  </a:moveTo>
                  <a:lnTo>
                    <a:pt x="0" y="0"/>
                  </a:lnTo>
                  <a:lnTo>
                    <a:pt x="13" y="59"/>
                  </a:lnTo>
                  <a:lnTo>
                    <a:pt x="63" y="96"/>
                  </a:lnTo>
                  <a:lnTo>
                    <a:pt x="56" y="106"/>
                  </a:lnTo>
                  <a:lnTo>
                    <a:pt x="108" y="144"/>
                  </a:lnTo>
                  <a:lnTo>
                    <a:pt x="117" y="133"/>
                  </a:lnTo>
                  <a:lnTo>
                    <a:pt x="146" y="154"/>
                  </a:lnTo>
                  <a:lnTo>
                    <a:pt x="137" y="165"/>
                  </a:lnTo>
                  <a:lnTo>
                    <a:pt x="191" y="204"/>
                  </a:lnTo>
                  <a:lnTo>
                    <a:pt x="200" y="194"/>
                  </a:lnTo>
                  <a:lnTo>
                    <a:pt x="216" y="206"/>
                  </a:lnTo>
                  <a:lnTo>
                    <a:pt x="264" y="189"/>
                  </a:lnTo>
                  <a:moveTo>
                    <a:pt x="50" y="67"/>
                  </a:moveTo>
                  <a:lnTo>
                    <a:pt x="27" y="50"/>
                  </a:lnTo>
                  <a:lnTo>
                    <a:pt x="38" y="38"/>
                  </a:lnTo>
                  <a:lnTo>
                    <a:pt x="60" y="54"/>
                  </a:lnTo>
                  <a:lnTo>
                    <a:pt x="50" y="67"/>
                  </a:lnTo>
                  <a:moveTo>
                    <a:pt x="106" y="108"/>
                  </a:moveTo>
                  <a:lnTo>
                    <a:pt x="83" y="92"/>
                  </a:lnTo>
                  <a:lnTo>
                    <a:pt x="94" y="77"/>
                  </a:lnTo>
                  <a:lnTo>
                    <a:pt x="117" y="94"/>
                  </a:lnTo>
                  <a:lnTo>
                    <a:pt x="106" y="108"/>
                  </a:lnTo>
                  <a:moveTo>
                    <a:pt x="162" y="148"/>
                  </a:moveTo>
                  <a:lnTo>
                    <a:pt x="139" y="131"/>
                  </a:lnTo>
                  <a:lnTo>
                    <a:pt x="150" y="117"/>
                  </a:lnTo>
                  <a:lnTo>
                    <a:pt x="173" y="133"/>
                  </a:lnTo>
                  <a:lnTo>
                    <a:pt x="162" y="148"/>
                  </a:lnTo>
                  <a:moveTo>
                    <a:pt x="218" y="189"/>
                  </a:moveTo>
                  <a:lnTo>
                    <a:pt x="196" y="173"/>
                  </a:lnTo>
                  <a:lnTo>
                    <a:pt x="206" y="158"/>
                  </a:lnTo>
                  <a:lnTo>
                    <a:pt x="229" y="175"/>
                  </a:lnTo>
                  <a:lnTo>
                    <a:pt x="218" y="1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íṡḷïďê">
              <a:extLst>
                <a:ext uri="{FF2B5EF4-FFF2-40B4-BE49-F238E27FC236}">
                  <a16:creationId xmlns:a16="http://schemas.microsoft.com/office/drawing/2014/main" id="{7CC384E5-ABE2-4F0E-5C3D-2DA26EB8A939}"/>
                </a:ext>
              </a:extLst>
            </p:cNvPr>
            <p:cNvSpPr/>
            <p:nvPr/>
          </p:nvSpPr>
          <p:spPr bwMode="auto">
            <a:xfrm>
              <a:off x="4041776" y="5143500"/>
              <a:ext cx="874713" cy="661988"/>
            </a:xfrm>
            <a:custGeom>
              <a:avLst/>
              <a:gdLst>
                <a:gd name="T0" fmla="*/ 255 w 265"/>
                <a:gd name="T1" fmla="*/ 161 h 201"/>
                <a:gd name="T2" fmla="*/ 260 w 265"/>
                <a:gd name="T3" fmla="*/ 150 h 201"/>
                <a:gd name="T4" fmla="*/ 265 w 265"/>
                <a:gd name="T5" fmla="*/ 140 h 201"/>
                <a:gd name="T6" fmla="*/ 69 w 265"/>
                <a:gd name="T7" fmla="*/ 0 h 201"/>
                <a:gd name="T8" fmla="*/ 53 w 265"/>
                <a:gd name="T9" fmla="*/ 1 h 201"/>
                <a:gd name="T10" fmla="*/ 52 w 265"/>
                <a:gd name="T11" fmla="*/ 1 h 201"/>
                <a:gd name="T12" fmla="*/ 46 w 265"/>
                <a:gd name="T13" fmla="*/ 3 h 201"/>
                <a:gd name="T14" fmla="*/ 45 w 265"/>
                <a:gd name="T15" fmla="*/ 3 h 201"/>
                <a:gd name="T16" fmla="*/ 39 w 265"/>
                <a:gd name="T17" fmla="*/ 5 h 201"/>
                <a:gd name="T18" fmla="*/ 38 w 265"/>
                <a:gd name="T19" fmla="*/ 5 h 201"/>
                <a:gd name="T20" fmla="*/ 38 w 265"/>
                <a:gd name="T21" fmla="*/ 5 h 201"/>
                <a:gd name="T22" fmla="*/ 0 w 265"/>
                <a:gd name="T23" fmla="*/ 27 h 201"/>
                <a:gd name="T24" fmla="*/ 37 w 265"/>
                <a:gd name="T25" fmla="*/ 54 h 201"/>
                <a:gd name="T26" fmla="*/ 43 w 265"/>
                <a:gd name="T27" fmla="*/ 84 h 201"/>
                <a:gd name="T28" fmla="*/ 198 w 265"/>
                <a:gd name="T29" fmla="*/ 195 h 201"/>
                <a:gd name="T30" fmla="*/ 218 w 265"/>
                <a:gd name="T31" fmla="*/ 187 h 201"/>
                <a:gd name="T32" fmla="*/ 236 w 265"/>
                <a:gd name="T33" fmla="*/ 201 h 201"/>
                <a:gd name="T34" fmla="*/ 255 w 265"/>
                <a:gd name="T35" fmla="*/ 161 h 201"/>
                <a:gd name="T36" fmla="*/ 173 w 265"/>
                <a:gd name="T37" fmla="*/ 153 h 201"/>
                <a:gd name="T38" fmla="*/ 184 w 265"/>
                <a:gd name="T39" fmla="*/ 161 h 201"/>
                <a:gd name="T40" fmla="*/ 179 w 265"/>
                <a:gd name="T41" fmla="*/ 168 h 201"/>
                <a:gd name="T42" fmla="*/ 168 w 265"/>
                <a:gd name="T43" fmla="*/ 160 h 201"/>
                <a:gd name="T44" fmla="*/ 173 w 265"/>
                <a:gd name="T45" fmla="*/ 153 h 201"/>
                <a:gd name="T46" fmla="*/ 145 w 265"/>
                <a:gd name="T47" fmla="*/ 133 h 201"/>
                <a:gd name="T48" fmla="*/ 156 w 265"/>
                <a:gd name="T49" fmla="*/ 141 h 201"/>
                <a:gd name="T50" fmla="*/ 151 w 265"/>
                <a:gd name="T51" fmla="*/ 148 h 201"/>
                <a:gd name="T52" fmla="*/ 140 w 265"/>
                <a:gd name="T53" fmla="*/ 140 h 201"/>
                <a:gd name="T54" fmla="*/ 145 w 265"/>
                <a:gd name="T55" fmla="*/ 133 h 201"/>
                <a:gd name="T56" fmla="*/ 117 w 265"/>
                <a:gd name="T57" fmla="*/ 113 h 201"/>
                <a:gd name="T58" fmla="*/ 128 w 265"/>
                <a:gd name="T59" fmla="*/ 121 h 201"/>
                <a:gd name="T60" fmla="*/ 123 w 265"/>
                <a:gd name="T61" fmla="*/ 127 h 201"/>
                <a:gd name="T62" fmla="*/ 112 w 265"/>
                <a:gd name="T63" fmla="*/ 119 h 201"/>
                <a:gd name="T64" fmla="*/ 117 w 265"/>
                <a:gd name="T65" fmla="*/ 113 h 201"/>
                <a:gd name="T66" fmla="*/ 89 w 265"/>
                <a:gd name="T67" fmla="*/ 93 h 201"/>
                <a:gd name="T68" fmla="*/ 100 w 265"/>
                <a:gd name="T69" fmla="*/ 101 h 201"/>
                <a:gd name="T70" fmla="*/ 95 w 265"/>
                <a:gd name="T71" fmla="*/ 107 h 201"/>
                <a:gd name="T72" fmla="*/ 84 w 265"/>
                <a:gd name="T73" fmla="*/ 99 h 201"/>
                <a:gd name="T74" fmla="*/ 89 w 265"/>
                <a:gd name="T75" fmla="*/ 93 h 201"/>
                <a:gd name="T76" fmla="*/ 61 w 265"/>
                <a:gd name="T77" fmla="*/ 72 h 201"/>
                <a:gd name="T78" fmla="*/ 72 w 265"/>
                <a:gd name="T79" fmla="*/ 80 h 201"/>
                <a:gd name="T80" fmla="*/ 67 w 265"/>
                <a:gd name="T81" fmla="*/ 87 h 201"/>
                <a:gd name="T82" fmla="*/ 56 w 265"/>
                <a:gd name="T83" fmla="*/ 79 h 201"/>
                <a:gd name="T84" fmla="*/ 61 w 265"/>
                <a:gd name="T85" fmla="*/ 72 h 201"/>
                <a:gd name="T86" fmla="*/ 32 w 265"/>
                <a:gd name="T87" fmla="*/ 26 h 201"/>
                <a:gd name="T88" fmla="*/ 45 w 265"/>
                <a:gd name="T89" fmla="*/ 24 h 201"/>
                <a:gd name="T90" fmla="*/ 47 w 265"/>
                <a:gd name="T91" fmla="*/ 36 h 201"/>
                <a:gd name="T92" fmla="*/ 35 w 265"/>
                <a:gd name="T93" fmla="*/ 38 h 201"/>
                <a:gd name="T94" fmla="*/ 32 w 265"/>
                <a:gd name="T95" fmla="*/ 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5" h="201">
                  <a:moveTo>
                    <a:pt x="255" y="161"/>
                  </a:moveTo>
                  <a:cubicBezTo>
                    <a:pt x="260" y="150"/>
                    <a:pt x="260" y="150"/>
                    <a:pt x="260" y="150"/>
                  </a:cubicBezTo>
                  <a:cubicBezTo>
                    <a:pt x="265" y="140"/>
                    <a:pt x="265" y="140"/>
                    <a:pt x="265" y="140"/>
                  </a:cubicBezTo>
                  <a:cubicBezTo>
                    <a:pt x="69" y="0"/>
                    <a:pt x="69" y="0"/>
                    <a:pt x="69" y="0"/>
                  </a:cubicBezTo>
                  <a:cubicBezTo>
                    <a:pt x="69" y="0"/>
                    <a:pt x="63" y="0"/>
                    <a:pt x="53" y="1"/>
                  </a:cubicBezTo>
                  <a:cubicBezTo>
                    <a:pt x="52" y="1"/>
                    <a:pt x="52" y="1"/>
                    <a:pt x="52" y="1"/>
                  </a:cubicBezTo>
                  <a:cubicBezTo>
                    <a:pt x="50" y="2"/>
                    <a:pt x="48" y="2"/>
                    <a:pt x="46" y="3"/>
                  </a:cubicBezTo>
                  <a:cubicBezTo>
                    <a:pt x="45" y="3"/>
                    <a:pt x="45" y="3"/>
                    <a:pt x="45" y="3"/>
                  </a:cubicBezTo>
                  <a:cubicBezTo>
                    <a:pt x="43" y="4"/>
                    <a:pt x="41" y="4"/>
                    <a:pt x="39" y="5"/>
                  </a:cubicBezTo>
                  <a:cubicBezTo>
                    <a:pt x="38" y="5"/>
                    <a:pt x="38" y="5"/>
                    <a:pt x="38" y="5"/>
                  </a:cubicBezTo>
                  <a:cubicBezTo>
                    <a:pt x="38" y="5"/>
                    <a:pt x="38" y="5"/>
                    <a:pt x="38" y="5"/>
                  </a:cubicBezTo>
                  <a:cubicBezTo>
                    <a:pt x="26" y="9"/>
                    <a:pt x="13" y="16"/>
                    <a:pt x="0" y="27"/>
                  </a:cubicBezTo>
                  <a:cubicBezTo>
                    <a:pt x="37" y="54"/>
                    <a:pt x="37" y="54"/>
                    <a:pt x="37" y="54"/>
                  </a:cubicBezTo>
                  <a:cubicBezTo>
                    <a:pt x="43" y="84"/>
                    <a:pt x="43" y="84"/>
                    <a:pt x="43" y="84"/>
                  </a:cubicBezTo>
                  <a:cubicBezTo>
                    <a:pt x="198" y="195"/>
                    <a:pt x="198" y="195"/>
                    <a:pt x="198" y="195"/>
                  </a:cubicBezTo>
                  <a:cubicBezTo>
                    <a:pt x="218" y="187"/>
                    <a:pt x="218" y="187"/>
                    <a:pt x="218" y="187"/>
                  </a:cubicBezTo>
                  <a:cubicBezTo>
                    <a:pt x="236" y="201"/>
                    <a:pt x="236" y="201"/>
                    <a:pt x="236" y="201"/>
                  </a:cubicBezTo>
                  <a:cubicBezTo>
                    <a:pt x="255" y="161"/>
                    <a:pt x="255" y="161"/>
                    <a:pt x="255" y="161"/>
                  </a:cubicBezTo>
                  <a:moveTo>
                    <a:pt x="173" y="153"/>
                  </a:moveTo>
                  <a:cubicBezTo>
                    <a:pt x="184" y="161"/>
                    <a:pt x="184" y="161"/>
                    <a:pt x="184" y="161"/>
                  </a:cubicBezTo>
                  <a:cubicBezTo>
                    <a:pt x="179" y="168"/>
                    <a:pt x="179" y="168"/>
                    <a:pt x="179" y="168"/>
                  </a:cubicBezTo>
                  <a:cubicBezTo>
                    <a:pt x="168" y="160"/>
                    <a:pt x="168" y="160"/>
                    <a:pt x="168" y="160"/>
                  </a:cubicBezTo>
                  <a:cubicBezTo>
                    <a:pt x="173" y="153"/>
                    <a:pt x="173" y="153"/>
                    <a:pt x="173" y="153"/>
                  </a:cubicBezTo>
                  <a:moveTo>
                    <a:pt x="145" y="133"/>
                  </a:moveTo>
                  <a:cubicBezTo>
                    <a:pt x="156" y="141"/>
                    <a:pt x="156" y="141"/>
                    <a:pt x="156" y="141"/>
                  </a:cubicBezTo>
                  <a:cubicBezTo>
                    <a:pt x="151" y="148"/>
                    <a:pt x="151" y="148"/>
                    <a:pt x="151" y="148"/>
                  </a:cubicBezTo>
                  <a:cubicBezTo>
                    <a:pt x="140" y="140"/>
                    <a:pt x="140" y="140"/>
                    <a:pt x="140" y="140"/>
                  </a:cubicBezTo>
                  <a:cubicBezTo>
                    <a:pt x="145" y="133"/>
                    <a:pt x="145" y="133"/>
                    <a:pt x="145" y="133"/>
                  </a:cubicBezTo>
                  <a:moveTo>
                    <a:pt x="117" y="113"/>
                  </a:moveTo>
                  <a:cubicBezTo>
                    <a:pt x="128" y="121"/>
                    <a:pt x="128" y="121"/>
                    <a:pt x="128" y="121"/>
                  </a:cubicBezTo>
                  <a:cubicBezTo>
                    <a:pt x="123" y="127"/>
                    <a:pt x="123" y="127"/>
                    <a:pt x="123" y="127"/>
                  </a:cubicBezTo>
                  <a:cubicBezTo>
                    <a:pt x="112" y="119"/>
                    <a:pt x="112" y="119"/>
                    <a:pt x="112" y="119"/>
                  </a:cubicBezTo>
                  <a:cubicBezTo>
                    <a:pt x="117" y="113"/>
                    <a:pt x="117" y="113"/>
                    <a:pt x="117" y="113"/>
                  </a:cubicBezTo>
                  <a:moveTo>
                    <a:pt x="89" y="93"/>
                  </a:moveTo>
                  <a:cubicBezTo>
                    <a:pt x="100" y="101"/>
                    <a:pt x="100" y="101"/>
                    <a:pt x="100" y="101"/>
                  </a:cubicBezTo>
                  <a:cubicBezTo>
                    <a:pt x="95" y="107"/>
                    <a:pt x="95" y="107"/>
                    <a:pt x="95" y="107"/>
                  </a:cubicBezTo>
                  <a:cubicBezTo>
                    <a:pt x="84" y="99"/>
                    <a:pt x="84" y="99"/>
                    <a:pt x="84" y="99"/>
                  </a:cubicBezTo>
                  <a:cubicBezTo>
                    <a:pt x="89" y="93"/>
                    <a:pt x="89" y="93"/>
                    <a:pt x="89" y="93"/>
                  </a:cubicBezTo>
                  <a:moveTo>
                    <a:pt x="61" y="72"/>
                  </a:moveTo>
                  <a:cubicBezTo>
                    <a:pt x="72" y="80"/>
                    <a:pt x="72" y="80"/>
                    <a:pt x="72" y="80"/>
                  </a:cubicBezTo>
                  <a:cubicBezTo>
                    <a:pt x="67" y="87"/>
                    <a:pt x="67" y="87"/>
                    <a:pt x="67" y="87"/>
                  </a:cubicBezTo>
                  <a:cubicBezTo>
                    <a:pt x="56" y="79"/>
                    <a:pt x="56" y="79"/>
                    <a:pt x="56" y="79"/>
                  </a:cubicBezTo>
                  <a:cubicBezTo>
                    <a:pt x="61" y="72"/>
                    <a:pt x="61" y="72"/>
                    <a:pt x="61" y="72"/>
                  </a:cubicBezTo>
                  <a:moveTo>
                    <a:pt x="32" y="26"/>
                  </a:moveTo>
                  <a:cubicBezTo>
                    <a:pt x="35" y="22"/>
                    <a:pt x="41" y="21"/>
                    <a:pt x="45" y="24"/>
                  </a:cubicBezTo>
                  <a:cubicBezTo>
                    <a:pt x="49" y="27"/>
                    <a:pt x="50" y="32"/>
                    <a:pt x="47" y="36"/>
                  </a:cubicBezTo>
                  <a:cubicBezTo>
                    <a:pt x="44" y="40"/>
                    <a:pt x="39" y="41"/>
                    <a:pt x="35" y="38"/>
                  </a:cubicBezTo>
                  <a:cubicBezTo>
                    <a:pt x="31" y="35"/>
                    <a:pt x="30" y="30"/>
                    <a:pt x="32" y="26"/>
                  </a:cubicBezTo>
                </a:path>
              </a:pathLst>
            </a:custGeom>
            <a:solidFill>
              <a:srgbClr val="FFA4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ïṣ1ïďé">
              <a:extLst>
                <a:ext uri="{FF2B5EF4-FFF2-40B4-BE49-F238E27FC236}">
                  <a16:creationId xmlns:a16="http://schemas.microsoft.com/office/drawing/2014/main" id="{41F78330-3FAA-E5D6-74BA-5176E4487145}"/>
                </a:ext>
              </a:extLst>
            </p:cNvPr>
            <p:cNvSpPr/>
            <p:nvPr/>
          </p:nvSpPr>
          <p:spPr bwMode="auto">
            <a:xfrm>
              <a:off x="4341813" y="5697538"/>
              <a:ext cx="42863" cy="28575"/>
            </a:xfrm>
            <a:custGeom>
              <a:avLst/>
              <a:gdLst>
                <a:gd name="T0" fmla="*/ 0 w 27"/>
                <a:gd name="T1" fmla="*/ 0 h 18"/>
                <a:gd name="T2" fmla="*/ 0 w 27"/>
                <a:gd name="T3" fmla="*/ 0 h 18"/>
                <a:gd name="T4" fmla="*/ 27 w 27"/>
                <a:gd name="T5" fmla="*/ 18 h 18"/>
                <a:gd name="T6" fmla="*/ 0 w 27"/>
                <a:gd name="T7" fmla="*/ 0 h 18"/>
              </a:gdLst>
              <a:ahLst/>
              <a:cxnLst>
                <a:cxn ang="0">
                  <a:pos x="T0" y="T1"/>
                </a:cxn>
                <a:cxn ang="0">
                  <a:pos x="T2" y="T3"/>
                </a:cxn>
                <a:cxn ang="0">
                  <a:pos x="T4" y="T5"/>
                </a:cxn>
                <a:cxn ang="0">
                  <a:pos x="T6" y="T7"/>
                </a:cxn>
              </a:cxnLst>
              <a:rect l="0" t="0" r="r" b="b"/>
              <a:pathLst>
                <a:path w="27" h="18">
                  <a:moveTo>
                    <a:pt x="0" y="0"/>
                  </a:moveTo>
                  <a:lnTo>
                    <a:pt x="0" y="0"/>
                  </a:lnTo>
                  <a:lnTo>
                    <a:pt x="27" y="18"/>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iṧ1ïďè">
              <a:extLst>
                <a:ext uri="{FF2B5EF4-FFF2-40B4-BE49-F238E27FC236}">
                  <a16:creationId xmlns:a16="http://schemas.microsoft.com/office/drawing/2014/main" id="{2FB8DD25-2B0A-0CB1-4FB6-E07F4E028633}"/>
                </a:ext>
              </a:extLst>
            </p:cNvPr>
            <p:cNvSpPr/>
            <p:nvPr/>
          </p:nvSpPr>
          <p:spPr bwMode="auto">
            <a:xfrm>
              <a:off x="4341813" y="5697538"/>
              <a:ext cx="42863" cy="28575"/>
            </a:xfrm>
            <a:custGeom>
              <a:avLst/>
              <a:gdLst>
                <a:gd name="T0" fmla="*/ 0 w 27"/>
                <a:gd name="T1" fmla="*/ 0 h 18"/>
                <a:gd name="T2" fmla="*/ 0 w 27"/>
                <a:gd name="T3" fmla="*/ 0 h 18"/>
                <a:gd name="T4" fmla="*/ 27 w 27"/>
                <a:gd name="T5" fmla="*/ 18 h 18"/>
                <a:gd name="T6" fmla="*/ 0 w 27"/>
                <a:gd name="T7" fmla="*/ 0 h 18"/>
              </a:gdLst>
              <a:ahLst/>
              <a:cxnLst>
                <a:cxn ang="0">
                  <a:pos x="T0" y="T1"/>
                </a:cxn>
                <a:cxn ang="0">
                  <a:pos x="T2" y="T3"/>
                </a:cxn>
                <a:cxn ang="0">
                  <a:pos x="T4" y="T5"/>
                </a:cxn>
                <a:cxn ang="0">
                  <a:pos x="T6" y="T7"/>
                </a:cxn>
              </a:cxnLst>
              <a:rect l="0" t="0" r="r" b="b"/>
              <a:pathLst>
                <a:path w="27" h="18">
                  <a:moveTo>
                    <a:pt x="0" y="0"/>
                  </a:moveTo>
                  <a:lnTo>
                    <a:pt x="0" y="0"/>
                  </a:lnTo>
                  <a:lnTo>
                    <a:pt x="27"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ïŝľïḑê">
              <a:extLst>
                <a:ext uri="{FF2B5EF4-FFF2-40B4-BE49-F238E27FC236}">
                  <a16:creationId xmlns:a16="http://schemas.microsoft.com/office/drawing/2014/main" id="{CAE56E4D-145F-C187-E391-1E754551079A}"/>
                </a:ext>
              </a:extLst>
            </p:cNvPr>
            <p:cNvSpPr/>
            <p:nvPr/>
          </p:nvSpPr>
          <p:spPr bwMode="auto">
            <a:xfrm>
              <a:off x="4318001" y="5697538"/>
              <a:ext cx="66675" cy="52388"/>
            </a:xfrm>
            <a:custGeom>
              <a:avLst/>
              <a:gdLst>
                <a:gd name="T0" fmla="*/ 7 w 20"/>
                <a:gd name="T1" fmla="*/ 0 h 16"/>
                <a:gd name="T2" fmla="*/ 0 w 20"/>
                <a:gd name="T3" fmla="*/ 10 h 16"/>
                <a:gd name="T4" fmla="*/ 14 w 20"/>
                <a:gd name="T5" fmla="*/ 16 h 16"/>
                <a:gd name="T6" fmla="*/ 15 w 20"/>
                <a:gd name="T7" fmla="*/ 16 h 16"/>
                <a:gd name="T8" fmla="*/ 20 w 20"/>
                <a:gd name="T9" fmla="*/ 9 h 16"/>
                <a:gd name="T10" fmla="*/ 7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7" y="0"/>
                  </a:moveTo>
                  <a:cubicBezTo>
                    <a:pt x="0" y="10"/>
                    <a:pt x="0" y="10"/>
                    <a:pt x="0" y="10"/>
                  </a:cubicBezTo>
                  <a:cubicBezTo>
                    <a:pt x="6" y="14"/>
                    <a:pt x="11" y="16"/>
                    <a:pt x="14" y="16"/>
                  </a:cubicBezTo>
                  <a:cubicBezTo>
                    <a:pt x="14" y="16"/>
                    <a:pt x="15" y="16"/>
                    <a:pt x="15" y="16"/>
                  </a:cubicBezTo>
                  <a:cubicBezTo>
                    <a:pt x="20" y="9"/>
                    <a:pt x="20" y="9"/>
                    <a:pt x="20" y="9"/>
                  </a:cubicBezTo>
                  <a:cubicBezTo>
                    <a:pt x="7" y="0"/>
                    <a:pt x="7" y="0"/>
                    <a:pt x="7" y="0"/>
                  </a:cubicBezTo>
                </a:path>
              </a:pathLst>
            </a:custGeom>
            <a:solidFill>
              <a:srgbClr val="D98C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ïṩ1ïde">
              <a:extLst>
                <a:ext uri="{FF2B5EF4-FFF2-40B4-BE49-F238E27FC236}">
                  <a16:creationId xmlns:a16="http://schemas.microsoft.com/office/drawing/2014/main" id="{062E6EA3-F567-43E7-1580-A2F1D4A5EFAF}"/>
                </a:ext>
              </a:extLst>
            </p:cNvPr>
            <p:cNvSpPr/>
            <p:nvPr/>
          </p:nvSpPr>
          <p:spPr bwMode="auto">
            <a:xfrm>
              <a:off x="4414838" y="5762625"/>
              <a:ext cx="101600" cy="82550"/>
            </a:xfrm>
            <a:custGeom>
              <a:avLst/>
              <a:gdLst>
                <a:gd name="T0" fmla="*/ 5 w 31"/>
                <a:gd name="T1" fmla="*/ 0 h 25"/>
                <a:gd name="T2" fmla="*/ 1 w 31"/>
                <a:gd name="T3" fmla="*/ 6 h 25"/>
                <a:gd name="T4" fmla="*/ 0 w 31"/>
                <a:gd name="T5" fmla="*/ 7 h 25"/>
                <a:gd name="T6" fmla="*/ 11 w 31"/>
                <a:gd name="T7" fmla="*/ 18 h 25"/>
                <a:gd name="T8" fmla="*/ 25 w 31"/>
                <a:gd name="T9" fmla="*/ 25 h 25"/>
                <a:gd name="T10" fmla="*/ 26 w 31"/>
                <a:gd name="T11" fmla="*/ 24 h 25"/>
                <a:gd name="T12" fmla="*/ 31 w 31"/>
                <a:gd name="T13" fmla="*/ 18 h 25"/>
                <a:gd name="T14" fmla="*/ 5 w 3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5" y="0"/>
                  </a:moveTo>
                  <a:cubicBezTo>
                    <a:pt x="1" y="6"/>
                    <a:pt x="1" y="6"/>
                    <a:pt x="1" y="6"/>
                  </a:cubicBezTo>
                  <a:cubicBezTo>
                    <a:pt x="0" y="6"/>
                    <a:pt x="0" y="7"/>
                    <a:pt x="0" y="7"/>
                  </a:cubicBezTo>
                  <a:cubicBezTo>
                    <a:pt x="0" y="9"/>
                    <a:pt x="5" y="14"/>
                    <a:pt x="11" y="18"/>
                  </a:cubicBezTo>
                  <a:cubicBezTo>
                    <a:pt x="17" y="22"/>
                    <a:pt x="22" y="25"/>
                    <a:pt x="25" y="25"/>
                  </a:cubicBezTo>
                  <a:cubicBezTo>
                    <a:pt x="25" y="25"/>
                    <a:pt x="26" y="25"/>
                    <a:pt x="26" y="24"/>
                  </a:cubicBezTo>
                  <a:cubicBezTo>
                    <a:pt x="31" y="18"/>
                    <a:pt x="31" y="18"/>
                    <a:pt x="31" y="18"/>
                  </a:cubicBezTo>
                  <a:cubicBezTo>
                    <a:pt x="5" y="0"/>
                    <a:pt x="5" y="0"/>
                    <a:pt x="5" y="0"/>
                  </a:cubicBezTo>
                </a:path>
              </a:pathLst>
            </a:custGeom>
            <a:solidFill>
              <a:srgbClr val="D98C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íṣ1íḑè">
              <a:extLst>
                <a:ext uri="{FF2B5EF4-FFF2-40B4-BE49-F238E27FC236}">
                  <a16:creationId xmlns:a16="http://schemas.microsoft.com/office/drawing/2014/main" id="{4F509BEB-3303-30FD-F36F-74D8256F65E7}"/>
                </a:ext>
              </a:extLst>
            </p:cNvPr>
            <p:cNvSpPr/>
            <p:nvPr/>
          </p:nvSpPr>
          <p:spPr bwMode="auto">
            <a:xfrm>
              <a:off x="4357688" y="5614988"/>
              <a:ext cx="57150" cy="88900"/>
            </a:xfrm>
            <a:custGeom>
              <a:avLst/>
              <a:gdLst>
                <a:gd name="T0" fmla="*/ 0 w 36"/>
                <a:gd name="T1" fmla="*/ 37 h 56"/>
                <a:gd name="T2" fmla="*/ 0 w 36"/>
                <a:gd name="T3" fmla="*/ 37 h 56"/>
                <a:gd name="T4" fmla="*/ 27 w 36"/>
                <a:gd name="T5" fmla="*/ 56 h 56"/>
                <a:gd name="T6" fmla="*/ 0 w 36"/>
                <a:gd name="T7" fmla="*/ 37 h 56"/>
                <a:gd name="T8" fmla="*/ 27 w 36"/>
                <a:gd name="T9" fmla="*/ 0 h 56"/>
                <a:gd name="T10" fmla="*/ 27 w 36"/>
                <a:gd name="T11" fmla="*/ 0 h 56"/>
                <a:gd name="T12" fmla="*/ 36 w 36"/>
                <a:gd name="T13" fmla="*/ 6 h 56"/>
                <a:gd name="T14" fmla="*/ 27 w 3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6">
                  <a:moveTo>
                    <a:pt x="0" y="37"/>
                  </a:moveTo>
                  <a:lnTo>
                    <a:pt x="0" y="37"/>
                  </a:lnTo>
                  <a:lnTo>
                    <a:pt x="27" y="56"/>
                  </a:lnTo>
                  <a:lnTo>
                    <a:pt x="0" y="37"/>
                  </a:lnTo>
                  <a:close/>
                  <a:moveTo>
                    <a:pt x="27" y="0"/>
                  </a:moveTo>
                  <a:lnTo>
                    <a:pt x="27" y="0"/>
                  </a:lnTo>
                  <a:lnTo>
                    <a:pt x="36" y="6"/>
                  </a:lnTo>
                  <a:lnTo>
                    <a:pt x="2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iṡļidé">
              <a:extLst>
                <a:ext uri="{FF2B5EF4-FFF2-40B4-BE49-F238E27FC236}">
                  <a16:creationId xmlns:a16="http://schemas.microsoft.com/office/drawing/2014/main" id="{5A48F7B3-61BC-91D4-DC6A-870AB2DA262A}"/>
                </a:ext>
              </a:extLst>
            </p:cNvPr>
            <p:cNvSpPr/>
            <p:nvPr/>
          </p:nvSpPr>
          <p:spPr bwMode="auto">
            <a:xfrm>
              <a:off x="4357688" y="5614988"/>
              <a:ext cx="57150" cy="88900"/>
            </a:xfrm>
            <a:custGeom>
              <a:avLst/>
              <a:gdLst>
                <a:gd name="T0" fmla="*/ 0 w 36"/>
                <a:gd name="T1" fmla="*/ 37 h 56"/>
                <a:gd name="T2" fmla="*/ 0 w 36"/>
                <a:gd name="T3" fmla="*/ 37 h 56"/>
                <a:gd name="T4" fmla="*/ 27 w 36"/>
                <a:gd name="T5" fmla="*/ 56 h 56"/>
                <a:gd name="T6" fmla="*/ 0 w 36"/>
                <a:gd name="T7" fmla="*/ 37 h 56"/>
                <a:gd name="T8" fmla="*/ 27 w 36"/>
                <a:gd name="T9" fmla="*/ 0 h 56"/>
                <a:gd name="T10" fmla="*/ 27 w 36"/>
                <a:gd name="T11" fmla="*/ 0 h 56"/>
                <a:gd name="T12" fmla="*/ 36 w 36"/>
                <a:gd name="T13" fmla="*/ 6 h 56"/>
                <a:gd name="T14" fmla="*/ 27 w 3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6">
                  <a:moveTo>
                    <a:pt x="0" y="37"/>
                  </a:moveTo>
                  <a:lnTo>
                    <a:pt x="0" y="37"/>
                  </a:lnTo>
                  <a:lnTo>
                    <a:pt x="27" y="56"/>
                  </a:lnTo>
                  <a:lnTo>
                    <a:pt x="0" y="37"/>
                  </a:lnTo>
                  <a:moveTo>
                    <a:pt x="27" y="0"/>
                  </a:moveTo>
                  <a:lnTo>
                    <a:pt x="27" y="0"/>
                  </a:lnTo>
                  <a:lnTo>
                    <a:pt x="36" y="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îṧḻîḋé">
              <a:extLst>
                <a:ext uri="{FF2B5EF4-FFF2-40B4-BE49-F238E27FC236}">
                  <a16:creationId xmlns:a16="http://schemas.microsoft.com/office/drawing/2014/main" id="{6270C8B5-3798-9113-CD22-5B1BE148720C}"/>
                </a:ext>
              </a:extLst>
            </p:cNvPr>
            <p:cNvSpPr/>
            <p:nvPr/>
          </p:nvSpPr>
          <p:spPr bwMode="auto">
            <a:xfrm>
              <a:off x="4357688" y="5603875"/>
              <a:ext cx="290513" cy="198438"/>
            </a:xfrm>
            <a:custGeom>
              <a:avLst/>
              <a:gdLst>
                <a:gd name="T0" fmla="*/ 115 w 183"/>
                <a:gd name="T1" fmla="*/ 92 h 125"/>
                <a:gd name="T2" fmla="*/ 115 w 183"/>
                <a:gd name="T3" fmla="*/ 92 h 125"/>
                <a:gd name="T4" fmla="*/ 125 w 183"/>
                <a:gd name="T5" fmla="*/ 77 h 125"/>
                <a:gd name="T6" fmla="*/ 148 w 183"/>
                <a:gd name="T7" fmla="*/ 94 h 125"/>
                <a:gd name="T8" fmla="*/ 137 w 183"/>
                <a:gd name="T9" fmla="*/ 108 h 125"/>
                <a:gd name="T10" fmla="*/ 115 w 183"/>
                <a:gd name="T11" fmla="*/ 92 h 125"/>
                <a:gd name="T12" fmla="*/ 58 w 183"/>
                <a:gd name="T13" fmla="*/ 50 h 125"/>
                <a:gd name="T14" fmla="*/ 58 w 183"/>
                <a:gd name="T15" fmla="*/ 50 h 125"/>
                <a:gd name="T16" fmla="*/ 69 w 183"/>
                <a:gd name="T17" fmla="*/ 36 h 125"/>
                <a:gd name="T18" fmla="*/ 92 w 183"/>
                <a:gd name="T19" fmla="*/ 52 h 125"/>
                <a:gd name="T20" fmla="*/ 81 w 183"/>
                <a:gd name="T21" fmla="*/ 67 h 125"/>
                <a:gd name="T22" fmla="*/ 58 w 183"/>
                <a:gd name="T23" fmla="*/ 50 h 125"/>
                <a:gd name="T24" fmla="*/ 31 w 183"/>
                <a:gd name="T25" fmla="*/ 0 h 125"/>
                <a:gd name="T26" fmla="*/ 27 w 183"/>
                <a:gd name="T27" fmla="*/ 7 h 125"/>
                <a:gd name="T28" fmla="*/ 36 w 183"/>
                <a:gd name="T29" fmla="*/ 13 h 125"/>
                <a:gd name="T30" fmla="*/ 25 w 183"/>
                <a:gd name="T31" fmla="*/ 27 h 125"/>
                <a:gd name="T32" fmla="*/ 17 w 183"/>
                <a:gd name="T33" fmla="*/ 21 h 125"/>
                <a:gd name="T34" fmla="*/ 0 w 183"/>
                <a:gd name="T35" fmla="*/ 44 h 125"/>
                <a:gd name="T36" fmla="*/ 27 w 183"/>
                <a:gd name="T37" fmla="*/ 63 h 125"/>
                <a:gd name="T38" fmla="*/ 36 w 183"/>
                <a:gd name="T39" fmla="*/ 52 h 125"/>
                <a:gd name="T40" fmla="*/ 65 w 183"/>
                <a:gd name="T41" fmla="*/ 73 h 125"/>
                <a:gd name="T42" fmla="*/ 56 w 183"/>
                <a:gd name="T43" fmla="*/ 84 h 125"/>
                <a:gd name="T44" fmla="*/ 110 w 183"/>
                <a:gd name="T45" fmla="*/ 123 h 125"/>
                <a:gd name="T46" fmla="*/ 119 w 183"/>
                <a:gd name="T47" fmla="*/ 113 h 125"/>
                <a:gd name="T48" fmla="*/ 135 w 183"/>
                <a:gd name="T49" fmla="*/ 125 h 125"/>
                <a:gd name="T50" fmla="*/ 183 w 183"/>
                <a:gd name="T51" fmla="*/ 108 h 125"/>
                <a:gd name="T52" fmla="*/ 31 w 183"/>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125">
                  <a:moveTo>
                    <a:pt x="115" y="92"/>
                  </a:moveTo>
                  <a:lnTo>
                    <a:pt x="115" y="92"/>
                  </a:lnTo>
                  <a:lnTo>
                    <a:pt x="125" y="77"/>
                  </a:lnTo>
                  <a:lnTo>
                    <a:pt x="148" y="94"/>
                  </a:lnTo>
                  <a:lnTo>
                    <a:pt x="137" y="108"/>
                  </a:lnTo>
                  <a:lnTo>
                    <a:pt x="115" y="92"/>
                  </a:lnTo>
                  <a:close/>
                  <a:moveTo>
                    <a:pt x="58" y="50"/>
                  </a:moveTo>
                  <a:lnTo>
                    <a:pt x="58" y="50"/>
                  </a:lnTo>
                  <a:lnTo>
                    <a:pt x="69" y="36"/>
                  </a:lnTo>
                  <a:lnTo>
                    <a:pt x="92" y="52"/>
                  </a:lnTo>
                  <a:lnTo>
                    <a:pt x="81" y="67"/>
                  </a:lnTo>
                  <a:lnTo>
                    <a:pt x="58" y="50"/>
                  </a:lnTo>
                  <a:close/>
                  <a:moveTo>
                    <a:pt x="31" y="0"/>
                  </a:moveTo>
                  <a:lnTo>
                    <a:pt x="27" y="7"/>
                  </a:lnTo>
                  <a:lnTo>
                    <a:pt x="36" y="13"/>
                  </a:lnTo>
                  <a:lnTo>
                    <a:pt x="25" y="27"/>
                  </a:lnTo>
                  <a:lnTo>
                    <a:pt x="17" y="21"/>
                  </a:lnTo>
                  <a:lnTo>
                    <a:pt x="0" y="44"/>
                  </a:lnTo>
                  <a:lnTo>
                    <a:pt x="27" y="63"/>
                  </a:lnTo>
                  <a:lnTo>
                    <a:pt x="36" y="52"/>
                  </a:lnTo>
                  <a:lnTo>
                    <a:pt x="65" y="73"/>
                  </a:lnTo>
                  <a:lnTo>
                    <a:pt x="56" y="84"/>
                  </a:lnTo>
                  <a:lnTo>
                    <a:pt x="110" y="123"/>
                  </a:lnTo>
                  <a:lnTo>
                    <a:pt x="119" y="113"/>
                  </a:lnTo>
                  <a:lnTo>
                    <a:pt x="135" y="125"/>
                  </a:lnTo>
                  <a:lnTo>
                    <a:pt x="183" y="108"/>
                  </a:lnTo>
                  <a:lnTo>
                    <a:pt x="31" y="0"/>
                  </a:lnTo>
                  <a:close/>
                </a:path>
              </a:pathLst>
            </a:custGeom>
            <a:solidFill>
              <a:srgbClr val="D98C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îşḷíḑè">
              <a:extLst>
                <a:ext uri="{FF2B5EF4-FFF2-40B4-BE49-F238E27FC236}">
                  <a16:creationId xmlns:a16="http://schemas.microsoft.com/office/drawing/2014/main" id="{87561312-EB7E-D1DE-5A48-181AFDAED25D}"/>
                </a:ext>
              </a:extLst>
            </p:cNvPr>
            <p:cNvSpPr/>
            <p:nvPr/>
          </p:nvSpPr>
          <p:spPr bwMode="auto">
            <a:xfrm>
              <a:off x="4357688" y="5603875"/>
              <a:ext cx="290513" cy="198438"/>
            </a:xfrm>
            <a:custGeom>
              <a:avLst/>
              <a:gdLst>
                <a:gd name="T0" fmla="*/ 115 w 183"/>
                <a:gd name="T1" fmla="*/ 92 h 125"/>
                <a:gd name="T2" fmla="*/ 115 w 183"/>
                <a:gd name="T3" fmla="*/ 92 h 125"/>
                <a:gd name="T4" fmla="*/ 125 w 183"/>
                <a:gd name="T5" fmla="*/ 77 h 125"/>
                <a:gd name="T6" fmla="*/ 148 w 183"/>
                <a:gd name="T7" fmla="*/ 94 h 125"/>
                <a:gd name="T8" fmla="*/ 137 w 183"/>
                <a:gd name="T9" fmla="*/ 108 h 125"/>
                <a:gd name="T10" fmla="*/ 115 w 183"/>
                <a:gd name="T11" fmla="*/ 92 h 125"/>
                <a:gd name="T12" fmla="*/ 58 w 183"/>
                <a:gd name="T13" fmla="*/ 50 h 125"/>
                <a:gd name="T14" fmla="*/ 58 w 183"/>
                <a:gd name="T15" fmla="*/ 50 h 125"/>
                <a:gd name="T16" fmla="*/ 69 w 183"/>
                <a:gd name="T17" fmla="*/ 36 h 125"/>
                <a:gd name="T18" fmla="*/ 92 w 183"/>
                <a:gd name="T19" fmla="*/ 52 h 125"/>
                <a:gd name="T20" fmla="*/ 81 w 183"/>
                <a:gd name="T21" fmla="*/ 67 h 125"/>
                <a:gd name="T22" fmla="*/ 58 w 183"/>
                <a:gd name="T23" fmla="*/ 50 h 125"/>
                <a:gd name="T24" fmla="*/ 31 w 183"/>
                <a:gd name="T25" fmla="*/ 0 h 125"/>
                <a:gd name="T26" fmla="*/ 27 w 183"/>
                <a:gd name="T27" fmla="*/ 7 h 125"/>
                <a:gd name="T28" fmla="*/ 36 w 183"/>
                <a:gd name="T29" fmla="*/ 13 h 125"/>
                <a:gd name="T30" fmla="*/ 25 w 183"/>
                <a:gd name="T31" fmla="*/ 27 h 125"/>
                <a:gd name="T32" fmla="*/ 17 w 183"/>
                <a:gd name="T33" fmla="*/ 21 h 125"/>
                <a:gd name="T34" fmla="*/ 0 w 183"/>
                <a:gd name="T35" fmla="*/ 44 h 125"/>
                <a:gd name="T36" fmla="*/ 27 w 183"/>
                <a:gd name="T37" fmla="*/ 63 h 125"/>
                <a:gd name="T38" fmla="*/ 36 w 183"/>
                <a:gd name="T39" fmla="*/ 52 h 125"/>
                <a:gd name="T40" fmla="*/ 65 w 183"/>
                <a:gd name="T41" fmla="*/ 73 h 125"/>
                <a:gd name="T42" fmla="*/ 56 w 183"/>
                <a:gd name="T43" fmla="*/ 84 h 125"/>
                <a:gd name="T44" fmla="*/ 110 w 183"/>
                <a:gd name="T45" fmla="*/ 123 h 125"/>
                <a:gd name="T46" fmla="*/ 119 w 183"/>
                <a:gd name="T47" fmla="*/ 113 h 125"/>
                <a:gd name="T48" fmla="*/ 135 w 183"/>
                <a:gd name="T49" fmla="*/ 125 h 125"/>
                <a:gd name="T50" fmla="*/ 183 w 183"/>
                <a:gd name="T51" fmla="*/ 108 h 125"/>
                <a:gd name="T52" fmla="*/ 31 w 183"/>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125">
                  <a:moveTo>
                    <a:pt x="115" y="92"/>
                  </a:moveTo>
                  <a:lnTo>
                    <a:pt x="115" y="92"/>
                  </a:lnTo>
                  <a:lnTo>
                    <a:pt x="125" y="77"/>
                  </a:lnTo>
                  <a:lnTo>
                    <a:pt x="148" y="94"/>
                  </a:lnTo>
                  <a:lnTo>
                    <a:pt x="137" y="108"/>
                  </a:lnTo>
                  <a:lnTo>
                    <a:pt x="115" y="92"/>
                  </a:lnTo>
                  <a:moveTo>
                    <a:pt x="58" y="50"/>
                  </a:moveTo>
                  <a:lnTo>
                    <a:pt x="58" y="50"/>
                  </a:lnTo>
                  <a:lnTo>
                    <a:pt x="69" y="36"/>
                  </a:lnTo>
                  <a:lnTo>
                    <a:pt x="92" y="52"/>
                  </a:lnTo>
                  <a:lnTo>
                    <a:pt x="81" y="67"/>
                  </a:lnTo>
                  <a:lnTo>
                    <a:pt x="58" y="50"/>
                  </a:lnTo>
                  <a:moveTo>
                    <a:pt x="31" y="0"/>
                  </a:moveTo>
                  <a:lnTo>
                    <a:pt x="27" y="7"/>
                  </a:lnTo>
                  <a:lnTo>
                    <a:pt x="36" y="13"/>
                  </a:lnTo>
                  <a:lnTo>
                    <a:pt x="25" y="27"/>
                  </a:lnTo>
                  <a:lnTo>
                    <a:pt x="17" y="21"/>
                  </a:lnTo>
                  <a:lnTo>
                    <a:pt x="0" y="44"/>
                  </a:lnTo>
                  <a:lnTo>
                    <a:pt x="27" y="63"/>
                  </a:lnTo>
                  <a:lnTo>
                    <a:pt x="36" y="52"/>
                  </a:lnTo>
                  <a:lnTo>
                    <a:pt x="65" y="73"/>
                  </a:lnTo>
                  <a:lnTo>
                    <a:pt x="56" y="84"/>
                  </a:lnTo>
                  <a:lnTo>
                    <a:pt x="110" y="123"/>
                  </a:lnTo>
                  <a:lnTo>
                    <a:pt x="119" y="113"/>
                  </a:lnTo>
                  <a:lnTo>
                    <a:pt x="135" y="125"/>
                  </a:lnTo>
                  <a:lnTo>
                    <a:pt x="183" y="108"/>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îśḷïḋè">
              <a:extLst>
                <a:ext uri="{FF2B5EF4-FFF2-40B4-BE49-F238E27FC236}">
                  <a16:creationId xmlns:a16="http://schemas.microsoft.com/office/drawing/2014/main" id="{457FEFBC-4EA7-EBF1-8457-8F1E1F5B5F9B}"/>
                </a:ext>
              </a:extLst>
            </p:cNvPr>
            <p:cNvSpPr/>
            <p:nvPr/>
          </p:nvSpPr>
          <p:spPr bwMode="auto">
            <a:xfrm>
              <a:off x="4421188" y="5541963"/>
              <a:ext cx="273050" cy="244475"/>
            </a:xfrm>
            <a:custGeom>
              <a:avLst/>
              <a:gdLst>
                <a:gd name="T0" fmla="*/ 0 w 172"/>
                <a:gd name="T1" fmla="*/ 29 h 154"/>
                <a:gd name="T2" fmla="*/ 0 w 172"/>
                <a:gd name="T3" fmla="*/ 29 h 154"/>
                <a:gd name="T4" fmla="*/ 172 w 172"/>
                <a:gd name="T5" fmla="*/ 154 h 154"/>
                <a:gd name="T6" fmla="*/ 0 w 172"/>
                <a:gd name="T7" fmla="*/ 29 h 154"/>
                <a:gd name="T8" fmla="*/ 27 w 172"/>
                <a:gd name="T9" fmla="*/ 0 h 154"/>
                <a:gd name="T10" fmla="*/ 16 w 172"/>
                <a:gd name="T11" fmla="*/ 12 h 154"/>
                <a:gd name="T12" fmla="*/ 12 w 172"/>
                <a:gd name="T13" fmla="*/ 10 h 154"/>
                <a:gd name="T14" fmla="*/ 12 w 172"/>
                <a:gd name="T15" fmla="*/ 10 h 154"/>
                <a:gd name="T16" fmla="*/ 16 w 172"/>
                <a:gd name="T17" fmla="*/ 12 h 154"/>
                <a:gd name="T18" fmla="*/ 27 w 172"/>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54">
                  <a:moveTo>
                    <a:pt x="0" y="29"/>
                  </a:moveTo>
                  <a:lnTo>
                    <a:pt x="0" y="29"/>
                  </a:lnTo>
                  <a:lnTo>
                    <a:pt x="172" y="154"/>
                  </a:lnTo>
                  <a:lnTo>
                    <a:pt x="0" y="29"/>
                  </a:lnTo>
                  <a:close/>
                  <a:moveTo>
                    <a:pt x="27" y="0"/>
                  </a:moveTo>
                  <a:lnTo>
                    <a:pt x="16" y="12"/>
                  </a:lnTo>
                  <a:lnTo>
                    <a:pt x="12" y="10"/>
                  </a:lnTo>
                  <a:lnTo>
                    <a:pt x="12" y="10"/>
                  </a:lnTo>
                  <a:lnTo>
                    <a:pt x="16" y="12"/>
                  </a:lnTo>
                  <a:lnTo>
                    <a:pt x="27"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îSļïḍè">
              <a:extLst>
                <a:ext uri="{FF2B5EF4-FFF2-40B4-BE49-F238E27FC236}">
                  <a16:creationId xmlns:a16="http://schemas.microsoft.com/office/drawing/2014/main" id="{5A809CB5-9B22-4C37-44BB-98AA0D4D1D83}"/>
                </a:ext>
              </a:extLst>
            </p:cNvPr>
            <p:cNvSpPr/>
            <p:nvPr/>
          </p:nvSpPr>
          <p:spPr bwMode="auto">
            <a:xfrm>
              <a:off x="4421188" y="5541963"/>
              <a:ext cx="273050" cy="244475"/>
            </a:xfrm>
            <a:custGeom>
              <a:avLst/>
              <a:gdLst>
                <a:gd name="T0" fmla="*/ 0 w 172"/>
                <a:gd name="T1" fmla="*/ 29 h 154"/>
                <a:gd name="T2" fmla="*/ 0 w 172"/>
                <a:gd name="T3" fmla="*/ 29 h 154"/>
                <a:gd name="T4" fmla="*/ 172 w 172"/>
                <a:gd name="T5" fmla="*/ 154 h 154"/>
                <a:gd name="T6" fmla="*/ 0 w 172"/>
                <a:gd name="T7" fmla="*/ 29 h 154"/>
                <a:gd name="T8" fmla="*/ 27 w 172"/>
                <a:gd name="T9" fmla="*/ 0 h 154"/>
                <a:gd name="T10" fmla="*/ 16 w 172"/>
                <a:gd name="T11" fmla="*/ 12 h 154"/>
                <a:gd name="T12" fmla="*/ 12 w 172"/>
                <a:gd name="T13" fmla="*/ 10 h 154"/>
                <a:gd name="T14" fmla="*/ 12 w 172"/>
                <a:gd name="T15" fmla="*/ 10 h 154"/>
                <a:gd name="T16" fmla="*/ 16 w 172"/>
                <a:gd name="T17" fmla="*/ 12 h 154"/>
                <a:gd name="T18" fmla="*/ 27 w 172"/>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54">
                  <a:moveTo>
                    <a:pt x="0" y="29"/>
                  </a:moveTo>
                  <a:lnTo>
                    <a:pt x="0" y="29"/>
                  </a:lnTo>
                  <a:lnTo>
                    <a:pt x="172" y="154"/>
                  </a:lnTo>
                  <a:lnTo>
                    <a:pt x="0" y="29"/>
                  </a:lnTo>
                  <a:moveTo>
                    <a:pt x="27" y="0"/>
                  </a:moveTo>
                  <a:lnTo>
                    <a:pt x="16" y="12"/>
                  </a:lnTo>
                  <a:lnTo>
                    <a:pt x="12" y="10"/>
                  </a:lnTo>
                  <a:lnTo>
                    <a:pt x="12" y="10"/>
                  </a:lnTo>
                  <a:lnTo>
                    <a:pt x="16" y="12"/>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îṧlïḑé">
              <a:extLst>
                <a:ext uri="{FF2B5EF4-FFF2-40B4-BE49-F238E27FC236}">
                  <a16:creationId xmlns:a16="http://schemas.microsoft.com/office/drawing/2014/main" id="{AB5E8D08-D687-9354-72FD-3F8E85FA19E2}"/>
                </a:ext>
              </a:extLst>
            </p:cNvPr>
            <p:cNvSpPr/>
            <p:nvPr/>
          </p:nvSpPr>
          <p:spPr bwMode="auto">
            <a:xfrm>
              <a:off x="4421188" y="5410200"/>
              <a:ext cx="484188" cy="395288"/>
            </a:xfrm>
            <a:custGeom>
              <a:avLst/>
              <a:gdLst>
                <a:gd name="T0" fmla="*/ 53 w 147"/>
                <a:gd name="T1" fmla="*/ 79 h 120"/>
                <a:gd name="T2" fmla="*/ 53 w 147"/>
                <a:gd name="T3" fmla="*/ 79 h 120"/>
                <a:gd name="T4" fmla="*/ 58 w 147"/>
                <a:gd name="T5" fmla="*/ 72 h 120"/>
                <a:gd name="T6" fmla="*/ 69 w 147"/>
                <a:gd name="T7" fmla="*/ 80 h 120"/>
                <a:gd name="T8" fmla="*/ 64 w 147"/>
                <a:gd name="T9" fmla="*/ 87 h 120"/>
                <a:gd name="T10" fmla="*/ 53 w 147"/>
                <a:gd name="T11" fmla="*/ 79 h 120"/>
                <a:gd name="T12" fmla="*/ 25 w 147"/>
                <a:gd name="T13" fmla="*/ 59 h 120"/>
                <a:gd name="T14" fmla="*/ 25 w 147"/>
                <a:gd name="T15" fmla="*/ 59 h 120"/>
                <a:gd name="T16" fmla="*/ 30 w 147"/>
                <a:gd name="T17" fmla="*/ 52 h 120"/>
                <a:gd name="T18" fmla="*/ 41 w 147"/>
                <a:gd name="T19" fmla="*/ 60 h 120"/>
                <a:gd name="T20" fmla="*/ 36 w 147"/>
                <a:gd name="T21" fmla="*/ 67 h 120"/>
                <a:gd name="T22" fmla="*/ 25 w 147"/>
                <a:gd name="T23" fmla="*/ 59 h 120"/>
                <a:gd name="T24" fmla="*/ 39 w 147"/>
                <a:gd name="T25" fmla="*/ 0 h 120"/>
                <a:gd name="T26" fmla="*/ 35 w 147"/>
                <a:gd name="T27" fmla="*/ 5 h 120"/>
                <a:gd name="T28" fmla="*/ 11 w 147"/>
                <a:gd name="T29" fmla="*/ 38 h 120"/>
                <a:gd name="T30" fmla="*/ 13 w 147"/>
                <a:gd name="T31" fmla="*/ 40 h 120"/>
                <a:gd name="T32" fmla="*/ 8 w 147"/>
                <a:gd name="T33" fmla="*/ 46 h 120"/>
                <a:gd name="T34" fmla="*/ 6 w 147"/>
                <a:gd name="T35" fmla="*/ 45 h 120"/>
                <a:gd name="T36" fmla="*/ 0 w 147"/>
                <a:gd name="T37" fmla="*/ 54 h 120"/>
                <a:gd name="T38" fmla="*/ 83 w 147"/>
                <a:gd name="T39" fmla="*/ 114 h 120"/>
                <a:gd name="T40" fmla="*/ 103 w 147"/>
                <a:gd name="T41" fmla="*/ 106 h 120"/>
                <a:gd name="T42" fmla="*/ 121 w 147"/>
                <a:gd name="T43" fmla="*/ 120 h 120"/>
                <a:gd name="T44" fmla="*/ 140 w 147"/>
                <a:gd name="T45" fmla="*/ 80 h 120"/>
                <a:gd name="T46" fmla="*/ 145 w 147"/>
                <a:gd name="T47" fmla="*/ 69 h 120"/>
                <a:gd name="T48" fmla="*/ 147 w 147"/>
                <a:gd name="T49" fmla="*/ 65 h 120"/>
                <a:gd name="T50" fmla="*/ 39 w 147"/>
                <a:gd name="T5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20">
                  <a:moveTo>
                    <a:pt x="53" y="79"/>
                  </a:moveTo>
                  <a:cubicBezTo>
                    <a:pt x="53" y="79"/>
                    <a:pt x="53" y="79"/>
                    <a:pt x="53" y="79"/>
                  </a:cubicBezTo>
                  <a:cubicBezTo>
                    <a:pt x="58" y="72"/>
                    <a:pt x="58" y="72"/>
                    <a:pt x="58" y="72"/>
                  </a:cubicBezTo>
                  <a:cubicBezTo>
                    <a:pt x="69" y="80"/>
                    <a:pt x="69" y="80"/>
                    <a:pt x="69" y="80"/>
                  </a:cubicBezTo>
                  <a:cubicBezTo>
                    <a:pt x="64" y="87"/>
                    <a:pt x="64" y="87"/>
                    <a:pt x="64" y="87"/>
                  </a:cubicBezTo>
                  <a:cubicBezTo>
                    <a:pt x="53" y="79"/>
                    <a:pt x="53" y="79"/>
                    <a:pt x="53" y="79"/>
                  </a:cubicBezTo>
                  <a:moveTo>
                    <a:pt x="25" y="59"/>
                  </a:moveTo>
                  <a:cubicBezTo>
                    <a:pt x="25" y="59"/>
                    <a:pt x="25" y="59"/>
                    <a:pt x="25" y="59"/>
                  </a:cubicBezTo>
                  <a:cubicBezTo>
                    <a:pt x="30" y="52"/>
                    <a:pt x="30" y="52"/>
                    <a:pt x="30" y="52"/>
                  </a:cubicBezTo>
                  <a:cubicBezTo>
                    <a:pt x="41" y="60"/>
                    <a:pt x="41" y="60"/>
                    <a:pt x="41" y="60"/>
                  </a:cubicBezTo>
                  <a:cubicBezTo>
                    <a:pt x="36" y="67"/>
                    <a:pt x="36" y="67"/>
                    <a:pt x="36" y="67"/>
                  </a:cubicBezTo>
                  <a:cubicBezTo>
                    <a:pt x="25" y="59"/>
                    <a:pt x="25" y="59"/>
                    <a:pt x="25" y="59"/>
                  </a:cubicBezTo>
                  <a:moveTo>
                    <a:pt x="39" y="0"/>
                  </a:moveTo>
                  <a:cubicBezTo>
                    <a:pt x="35" y="5"/>
                    <a:pt x="35" y="5"/>
                    <a:pt x="35" y="5"/>
                  </a:cubicBezTo>
                  <a:cubicBezTo>
                    <a:pt x="11" y="38"/>
                    <a:pt x="11" y="38"/>
                    <a:pt x="11" y="38"/>
                  </a:cubicBezTo>
                  <a:cubicBezTo>
                    <a:pt x="13" y="40"/>
                    <a:pt x="13" y="40"/>
                    <a:pt x="13" y="40"/>
                  </a:cubicBezTo>
                  <a:cubicBezTo>
                    <a:pt x="8" y="46"/>
                    <a:pt x="8" y="46"/>
                    <a:pt x="8" y="46"/>
                  </a:cubicBezTo>
                  <a:cubicBezTo>
                    <a:pt x="6" y="45"/>
                    <a:pt x="6" y="45"/>
                    <a:pt x="6" y="45"/>
                  </a:cubicBezTo>
                  <a:cubicBezTo>
                    <a:pt x="0" y="54"/>
                    <a:pt x="0" y="54"/>
                    <a:pt x="0" y="54"/>
                  </a:cubicBezTo>
                  <a:cubicBezTo>
                    <a:pt x="83" y="114"/>
                    <a:pt x="83" y="114"/>
                    <a:pt x="83" y="114"/>
                  </a:cubicBezTo>
                  <a:cubicBezTo>
                    <a:pt x="103" y="106"/>
                    <a:pt x="103" y="106"/>
                    <a:pt x="103" y="106"/>
                  </a:cubicBezTo>
                  <a:cubicBezTo>
                    <a:pt x="121" y="120"/>
                    <a:pt x="121" y="120"/>
                    <a:pt x="121" y="120"/>
                  </a:cubicBezTo>
                  <a:cubicBezTo>
                    <a:pt x="140" y="80"/>
                    <a:pt x="140" y="80"/>
                    <a:pt x="140" y="80"/>
                  </a:cubicBezTo>
                  <a:cubicBezTo>
                    <a:pt x="145" y="69"/>
                    <a:pt x="145" y="69"/>
                    <a:pt x="145" y="69"/>
                  </a:cubicBezTo>
                  <a:cubicBezTo>
                    <a:pt x="147" y="65"/>
                    <a:pt x="147" y="65"/>
                    <a:pt x="147" y="65"/>
                  </a:cubicBezTo>
                  <a:cubicBezTo>
                    <a:pt x="109" y="47"/>
                    <a:pt x="73" y="25"/>
                    <a:pt x="39" y="0"/>
                  </a:cubicBezTo>
                </a:path>
              </a:pathLst>
            </a:custGeom>
            <a:solidFill>
              <a:srgbClr val="D98C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ïšḷïḋê">
              <a:extLst>
                <a:ext uri="{FF2B5EF4-FFF2-40B4-BE49-F238E27FC236}">
                  <a16:creationId xmlns:a16="http://schemas.microsoft.com/office/drawing/2014/main" id="{ECD2A970-4906-2DF8-9F95-871176A85A72}"/>
                </a:ext>
              </a:extLst>
            </p:cNvPr>
            <p:cNvSpPr/>
            <p:nvPr/>
          </p:nvSpPr>
          <p:spPr bwMode="auto">
            <a:xfrm>
              <a:off x="6761163" y="1325562"/>
              <a:ext cx="828675" cy="725488"/>
            </a:xfrm>
            <a:custGeom>
              <a:avLst/>
              <a:gdLst>
                <a:gd name="T0" fmla="*/ 131 w 251"/>
                <a:gd name="T1" fmla="*/ 78 h 220"/>
                <a:gd name="T2" fmla="*/ 212 w 251"/>
                <a:gd name="T3" fmla="*/ 7 h 220"/>
                <a:gd name="T4" fmla="*/ 197 w 251"/>
                <a:gd name="T5" fmla="*/ 0 h 220"/>
                <a:gd name="T6" fmla="*/ 153 w 251"/>
                <a:gd name="T7" fmla="*/ 21 h 220"/>
                <a:gd name="T8" fmla="*/ 140 w 251"/>
                <a:gd name="T9" fmla="*/ 15 h 220"/>
                <a:gd name="T10" fmla="*/ 132 w 251"/>
                <a:gd name="T11" fmla="*/ 18 h 220"/>
                <a:gd name="T12" fmla="*/ 134 w 251"/>
                <a:gd name="T13" fmla="*/ 26 h 220"/>
                <a:gd name="T14" fmla="*/ 139 w 251"/>
                <a:gd name="T15" fmla="*/ 28 h 220"/>
                <a:gd name="T16" fmla="*/ 123 w 251"/>
                <a:gd name="T17" fmla="*/ 36 h 220"/>
                <a:gd name="T18" fmla="*/ 111 w 251"/>
                <a:gd name="T19" fmla="*/ 30 h 220"/>
                <a:gd name="T20" fmla="*/ 103 w 251"/>
                <a:gd name="T21" fmla="*/ 33 h 220"/>
                <a:gd name="T22" fmla="*/ 106 w 251"/>
                <a:gd name="T23" fmla="*/ 41 h 220"/>
                <a:gd name="T24" fmla="*/ 110 w 251"/>
                <a:gd name="T25" fmla="*/ 43 h 220"/>
                <a:gd name="T26" fmla="*/ 86 w 251"/>
                <a:gd name="T27" fmla="*/ 54 h 220"/>
                <a:gd name="T28" fmla="*/ 52 w 251"/>
                <a:gd name="T29" fmla="*/ 37 h 220"/>
                <a:gd name="T30" fmla="*/ 6 w 251"/>
                <a:gd name="T31" fmla="*/ 39 h 220"/>
                <a:gd name="T32" fmla="*/ 33 w 251"/>
                <a:gd name="T33" fmla="*/ 77 h 220"/>
                <a:gd name="T34" fmla="*/ 68 w 251"/>
                <a:gd name="T35" fmla="*/ 92 h 220"/>
                <a:gd name="T36" fmla="*/ 73 w 251"/>
                <a:gd name="T37" fmla="*/ 118 h 220"/>
                <a:gd name="T38" fmla="*/ 70 w 251"/>
                <a:gd name="T39" fmla="*/ 116 h 220"/>
                <a:gd name="T40" fmla="*/ 61 w 251"/>
                <a:gd name="T41" fmla="*/ 119 h 220"/>
                <a:gd name="T42" fmla="*/ 64 w 251"/>
                <a:gd name="T43" fmla="*/ 127 h 220"/>
                <a:gd name="T44" fmla="*/ 77 w 251"/>
                <a:gd name="T45" fmla="*/ 133 h 220"/>
                <a:gd name="T46" fmla="*/ 81 w 251"/>
                <a:gd name="T47" fmla="*/ 150 h 220"/>
                <a:gd name="T48" fmla="*/ 76 w 251"/>
                <a:gd name="T49" fmla="*/ 148 h 220"/>
                <a:gd name="T50" fmla="*/ 67 w 251"/>
                <a:gd name="T51" fmla="*/ 151 h 220"/>
                <a:gd name="T52" fmla="*/ 70 w 251"/>
                <a:gd name="T53" fmla="*/ 159 h 220"/>
                <a:gd name="T54" fmla="*/ 84 w 251"/>
                <a:gd name="T55" fmla="*/ 166 h 220"/>
                <a:gd name="T56" fmla="*/ 94 w 251"/>
                <a:gd name="T57" fmla="*/ 213 h 220"/>
                <a:gd name="T58" fmla="*/ 109 w 251"/>
                <a:gd name="T59" fmla="*/ 220 h 220"/>
                <a:gd name="T60" fmla="*/ 114 w 251"/>
                <a:gd name="T61" fmla="*/ 113 h 220"/>
                <a:gd name="T62" fmla="*/ 201 w 251"/>
                <a:gd name="T63" fmla="*/ 151 h 220"/>
                <a:gd name="T64" fmla="*/ 201 w 251"/>
                <a:gd name="T65" fmla="*/ 151 h 220"/>
                <a:gd name="T66" fmla="*/ 204 w 251"/>
                <a:gd name="T67" fmla="*/ 174 h 220"/>
                <a:gd name="T68" fmla="*/ 221 w 251"/>
                <a:gd name="T69" fmla="*/ 181 h 220"/>
                <a:gd name="T70" fmla="*/ 222 w 251"/>
                <a:gd name="T71" fmla="*/ 152 h 220"/>
                <a:gd name="T72" fmla="*/ 233 w 251"/>
                <a:gd name="T73" fmla="*/ 157 h 220"/>
                <a:gd name="T74" fmla="*/ 243 w 251"/>
                <a:gd name="T75" fmla="*/ 153 h 220"/>
                <a:gd name="T76" fmla="*/ 239 w 251"/>
                <a:gd name="T77" fmla="*/ 143 h 220"/>
                <a:gd name="T78" fmla="*/ 229 w 251"/>
                <a:gd name="T79" fmla="*/ 138 h 220"/>
                <a:gd name="T80" fmla="*/ 251 w 251"/>
                <a:gd name="T81" fmla="*/ 118 h 220"/>
                <a:gd name="T82" fmla="*/ 235 w 251"/>
                <a:gd name="T83" fmla="*/ 110 h 220"/>
                <a:gd name="T84" fmla="*/ 215 w 251"/>
                <a:gd name="T85" fmla="*/ 122 h 220"/>
                <a:gd name="T86" fmla="*/ 215 w 251"/>
                <a:gd name="T87" fmla="*/ 122 h 220"/>
                <a:gd name="T88" fmla="*/ 131 w 251"/>
                <a:gd name="T89" fmla="*/ 78 h 220"/>
                <a:gd name="T90" fmla="*/ 28 w 251"/>
                <a:gd name="T91" fmla="*/ 50 h 220"/>
                <a:gd name="T92" fmla="*/ 30 w 251"/>
                <a:gd name="T93" fmla="*/ 68 h 220"/>
                <a:gd name="T94" fmla="*/ 16 w 251"/>
                <a:gd name="T95" fmla="*/ 44 h 220"/>
                <a:gd name="T96" fmla="*/ 43 w 251"/>
                <a:gd name="T97" fmla="*/ 40 h 220"/>
                <a:gd name="T98" fmla="*/ 28 w 251"/>
                <a:gd name="T99" fmla="*/ 5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20">
                  <a:moveTo>
                    <a:pt x="131" y="78"/>
                  </a:moveTo>
                  <a:cubicBezTo>
                    <a:pt x="212" y="7"/>
                    <a:pt x="212" y="7"/>
                    <a:pt x="212" y="7"/>
                  </a:cubicBezTo>
                  <a:cubicBezTo>
                    <a:pt x="197" y="0"/>
                    <a:pt x="197" y="0"/>
                    <a:pt x="197" y="0"/>
                  </a:cubicBezTo>
                  <a:cubicBezTo>
                    <a:pt x="153" y="21"/>
                    <a:pt x="153" y="21"/>
                    <a:pt x="153" y="21"/>
                  </a:cubicBezTo>
                  <a:cubicBezTo>
                    <a:pt x="140" y="15"/>
                    <a:pt x="140" y="15"/>
                    <a:pt x="140" y="15"/>
                  </a:cubicBezTo>
                  <a:cubicBezTo>
                    <a:pt x="137" y="13"/>
                    <a:pt x="133" y="15"/>
                    <a:pt x="132" y="18"/>
                  </a:cubicBezTo>
                  <a:cubicBezTo>
                    <a:pt x="130" y="21"/>
                    <a:pt x="131" y="24"/>
                    <a:pt x="134" y="26"/>
                  </a:cubicBezTo>
                  <a:cubicBezTo>
                    <a:pt x="139" y="28"/>
                    <a:pt x="139" y="28"/>
                    <a:pt x="139" y="28"/>
                  </a:cubicBezTo>
                  <a:cubicBezTo>
                    <a:pt x="123" y="36"/>
                    <a:pt x="123" y="36"/>
                    <a:pt x="123" y="36"/>
                  </a:cubicBezTo>
                  <a:cubicBezTo>
                    <a:pt x="111" y="30"/>
                    <a:pt x="111" y="30"/>
                    <a:pt x="111" y="30"/>
                  </a:cubicBezTo>
                  <a:cubicBezTo>
                    <a:pt x="108" y="28"/>
                    <a:pt x="104" y="30"/>
                    <a:pt x="103" y="33"/>
                  </a:cubicBezTo>
                  <a:cubicBezTo>
                    <a:pt x="101" y="36"/>
                    <a:pt x="103" y="39"/>
                    <a:pt x="106" y="41"/>
                  </a:cubicBezTo>
                  <a:cubicBezTo>
                    <a:pt x="110" y="43"/>
                    <a:pt x="110" y="43"/>
                    <a:pt x="110" y="43"/>
                  </a:cubicBezTo>
                  <a:cubicBezTo>
                    <a:pt x="86" y="54"/>
                    <a:pt x="86" y="54"/>
                    <a:pt x="86" y="54"/>
                  </a:cubicBezTo>
                  <a:cubicBezTo>
                    <a:pt x="52" y="37"/>
                    <a:pt x="52" y="37"/>
                    <a:pt x="52" y="37"/>
                  </a:cubicBezTo>
                  <a:cubicBezTo>
                    <a:pt x="41" y="31"/>
                    <a:pt x="11" y="28"/>
                    <a:pt x="6" y="39"/>
                  </a:cubicBezTo>
                  <a:cubicBezTo>
                    <a:pt x="0" y="50"/>
                    <a:pt x="22" y="72"/>
                    <a:pt x="33" y="77"/>
                  </a:cubicBezTo>
                  <a:cubicBezTo>
                    <a:pt x="68" y="92"/>
                    <a:pt x="68" y="92"/>
                    <a:pt x="68" y="92"/>
                  </a:cubicBezTo>
                  <a:cubicBezTo>
                    <a:pt x="73" y="118"/>
                    <a:pt x="73" y="118"/>
                    <a:pt x="73" y="118"/>
                  </a:cubicBezTo>
                  <a:cubicBezTo>
                    <a:pt x="70" y="116"/>
                    <a:pt x="70" y="116"/>
                    <a:pt x="70" y="116"/>
                  </a:cubicBezTo>
                  <a:cubicBezTo>
                    <a:pt x="67" y="115"/>
                    <a:pt x="63" y="116"/>
                    <a:pt x="61" y="119"/>
                  </a:cubicBezTo>
                  <a:cubicBezTo>
                    <a:pt x="60" y="122"/>
                    <a:pt x="61" y="126"/>
                    <a:pt x="64" y="127"/>
                  </a:cubicBezTo>
                  <a:cubicBezTo>
                    <a:pt x="77" y="133"/>
                    <a:pt x="77" y="133"/>
                    <a:pt x="77" y="133"/>
                  </a:cubicBezTo>
                  <a:cubicBezTo>
                    <a:pt x="81" y="150"/>
                    <a:pt x="81" y="150"/>
                    <a:pt x="81" y="150"/>
                  </a:cubicBezTo>
                  <a:cubicBezTo>
                    <a:pt x="76" y="148"/>
                    <a:pt x="76" y="148"/>
                    <a:pt x="76" y="148"/>
                  </a:cubicBezTo>
                  <a:cubicBezTo>
                    <a:pt x="73" y="147"/>
                    <a:pt x="69" y="148"/>
                    <a:pt x="67" y="151"/>
                  </a:cubicBezTo>
                  <a:cubicBezTo>
                    <a:pt x="66" y="154"/>
                    <a:pt x="67" y="158"/>
                    <a:pt x="70" y="159"/>
                  </a:cubicBezTo>
                  <a:cubicBezTo>
                    <a:pt x="84" y="166"/>
                    <a:pt x="84" y="166"/>
                    <a:pt x="84" y="166"/>
                  </a:cubicBezTo>
                  <a:cubicBezTo>
                    <a:pt x="94" y="213"/>
                    <a:pt x="94" y="213"/>
                    <a:pt x="94" y="213"/>
                  </a:cubicBezTo>
                  <a:cubicBezTo>
                    <a:pt x="109" y="220"/>
                    <a:pt x="109" y="220"/>
                    <a:pt x="109" y="220"/>
                  </a:cubicBezTo>
                  <a:cubicBezTo>
                    <a:pt x="114" y="113"/>
                    <a:pt x="114" y="113"/>
                    <a:pt x="114" y="113"/>
                  </a:cubicBezTo>
                  <a:cubicBezTo>
                    <a:pt x="201" y="151"/>
                    <a:pt x="201" y="151"/>
                    <a:pt x="201" y="151"/>
                  </a:cubicBezTo>
                  <a:cubicBezTo>
                    <a:pt x="201" y="151"/>
                    <a:pt x="201" y="151"/>
                    <a:pt x="201" y="151"/>
                  </a:cubicBezTo>
                  <a:cubicBezTo>
                    <a:pt x="204" y="174"/>
                    <a:pt x="204" y="174"/>
                    <a:pt x="204" y="174"/>
                  </a:cubicBezTo>
                  <a:cubicBezTo>
                    <a:pt x="221" y="181"/>
                    <a:pt x="221" y="181"/>
                    <a:pt x="221" y="181"/>
                  </a:cubicBezTo>
                  <a:cubicBezTo>
                    <a:pt x="222" y="152"/>
                    <a:pt x="222" y="152"/>
                    <a:pt x="222" y="152"/>
                  </a:cubicBezTo>
                  <a:cubicBezTo>
                    <a:pt x="233" y="157"/>
                    <a:pt x="233" y="157"/>
                    <a:pt x="233" y="157"/>
                  </a:cubicBezTo>
                  <a:cubicBezTo>
                    <a:pt x="236" y="159"/>
                    <a:pt x="241" y="157"/>
                    <a:pt x="243" y="153"/>
                  </a:cubicBezTo>
                  <a:cubicBezTo>
                    <a:pt x="245" y="149"/>
                    <a:pt x="243" y="145"/>
                    <a:pt x="239" y="143"/>
                  </a:cubicBezTo>
                  <a:cubicBezTo>
                    <a:pt x="229" y="138"/>
                    <a:pt x="229" y="138"/>
                    <a:pt x="229" y="138"/>
                  </a:cubicBezTo>
                  <a:cubicBezTo>
                    <a:pt x="251" y="118"/>
                    <a:pt x="251" y="118"/>
                    <a:pt x="251" y="118"/>
                  </a:cubicBezTo>
                  <a:cubicBezTo>
                    <a:pt x="235" y="110"/>
                    <a:pt x="235" y="110"/>
                    <a:pt x="235" y="110"/>
                  </a:cubicBezTo>
                  <a:cubicBezTo>
                    <a:pt x="215" y="122"/>
                    <a:pt x="215" y="122"/>
                    <a:pt x="215" y="122"/>
                  </a:cubicBezTo>
                  <a:cubicBezTo>
                    <a:pt x="215" y="122"/>
                    <a:pt x="215" y="122"/>
                    <a:pt x="215" y="122"/>
                  </a:cubicBezTo>
                  <a:cubicBezTo>
                    <a:pt x="131" y="78"/>
                    <a:pt x="131" y="78"/>
                    <a:pt x="131" y="78"/>
                  </a:cubicBezTo>
                  <a:moveTo>
                    <a:pt x="28" y="50"/>
                  </a:moveTo>
                  <a:cubicBezTo>
                    <a:pt x="25" y="56"/>
                    <a:pt x="37" y="71"/>
                    <a:pt x="30" y="68"/>
                  </a:cubicBezTo>
                  <a:cubicBezTo>
                    <a:pt x="22" y="64"/>
                    <a:pt x="13" y="51"/>
                    <a:pt x="16" y="44"/>
                  </a:cubicBezTo>
                  <a:cubicBezTo>
                    <a:pt x="19" y="38"/>
                    <a:pt x="36" y="36"/>
                    <a:pt x="43" y="40"/>
                  </a:cubicBezTo>
                  <a:cubicBezTo>
                    <a:pt x="50" y="44"/>
                    <a:pt x="31" y="43"/>
                    <a:pt x="28" y="50"/>
                  </a:cubicBezTo>
                </a:path>
              </a:pathLst>
            </a:custGeom>
            <a:solidFill>
              <a:srgbClr val="846A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ïslîde">
              <a:extLst>
                <a:ext uri="{FF2B5EF4-FFF2-40B4-BE49-F238E27FC236}">
                  <a16:creationId xmlns:a16="http://schemas.microsoft.com/office/drawing/2014/main" id="{74A32A5A-3B1E-3F51-BA2A-DEF67DDBFA4A}"/>
                </a:ext>
              </a:extLst>
            </p:cNvPr>
            <p:cNvSpPr/>
            <p:nvPr/>
          </p:nvSpPr>
          <p:spPr bwMode="auto">
            <a:xfrm>
              <a:off x="6781801" y="1431925"/>
              <a:ext cx="150813" cy="22225"/>
            </a:xfrm>
            <a:custGeom>
              <a:avLst/>
              <a:gdLst>
                <a:gd name="T0" fmla="*/ 46 w 46"/>
                <a:gd name="T1" fmla="*/ 4 h 7"/>
                <a:gd name="T2" fmla="*/ 46 w 46"/>
                <a:gd name="T3" fmla="*/ 5 h 7"/>
                <a:gd name="T4" fmla="*/ 46 w 46"/>
                <a:gd name="T5" fmla="*/ 4 h 7"/>
                <a:gd name="T6" fmla="*/ 20 w 46"/>
                <a:gd name="T7" fmla="*/ 0 h 7"/>
                <a:gd name="T8" fmla="*/ 0 w 46"/>
                <a:gd name="T9" fmla="*/ 7 h 7"/>
                <a:gd name="T10" fmla="*/ 0 w 46"/>
                <a:gd name="T11" fmla="*/ 7 h 7"/>
                <a:gd name="T12" fmla="*/ 20 w 46"/>
                <a:gd name="T13" fmla="*/ 0 h 7"/>
                <a:gd name="T14" fmla="*/ 46 w 46"/>
                <a:gd name="T15" fmla="*/ 4 h 7"/>
                <a:gd name="T16" fmla="*/ 20 w 4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
                  <a:moveTo>
                    <a:pt x="46" y="4"/>
                  </a:moveTo>
                  <a:cubicBezTo>
                    <a:pt x="46" y="4"/>
                    <a:pt x="46" y="4"/>
                    <a:pt x="46" y="5"/>
                  </a:cubicBezTo>
                  <a:cubicBezTo>
                    <a:pt x="46" y="4"/>
                    <a:pt x="46" y="4"/>
                    <a:pt x="46" y="4"/>
                  </a:cubicBezTo>
                  <a:moveTo>
                    <a:pt x="20" y="0"/>
                  </a:moveTo>
                  <a:cubicBezTo>
                    <a:pt x="11" y="0"/>
                    <a:pt x="2" y="2"/>
                    <a:pt x="0" y="7"/>
                  </a:cubicBezTo>
                  <a:cubicBezTo>
                    <a:pt x="0" y="7"/>
                    <a:pt x="0" y="7"/>
                    <a:pt x="0" y="7"/>
                  </a:cubicBezTo>
                  <a:cubicBezTo>
                    <a:pt x="2" y="2"/>
                    <a:pt x="11" y="0"/>
                    <a:pt x="20" y="0"/>
                  </a:cubicBezTo>
                  <a:cubicBezTo>
                    <a:pt x="30" y="0"/>
                    <a:pt x="40" y="2"/>
                    <a:pt x="46" y="4"/>
                  </a:cubicBezTo>
                  <a:cubicBezTo>
                    <a:pt x="40" y="2"/>
                    <a:pt x="30" y="0"/>
                    <a:pt x="2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î$1ïḓè">
              <a:extLst>
                <a:ext uri="{FF2B5EF4-FFF2-40B4-BE49-F238E27FC236}">
                  <a16:creationId xmlns:a16="http://schemas.microsoft.com/office/drawing/2014/main" id="{AD47FC64-110E-22C3-0744-139AB9E4B5AB}"/>
                </a:ext>
              </a:extLst>
            </p:cNvPr>
            <p:cNvSpPr/>
            <p:nvPr/>
          </p:nvSpPr>
          <p:spPr bwMode="auto">
            <a:xfrm>
              <a:off x="6781801" y="1325562"/>
              <a:ext cx="808038" cy="504825"/>
            </a:xfrm>
            <a:custGeom>
              <a:avLst/>
              <a:gdLst>
                <a:gd name="T0" fmla="*/ 191 w 245"/>
                <a:gd name="T1" fmla="*/ 0 h 153"/>
                <a:gd name="T2" fmla="*/ 147 w 245"/>
                <a:gd name="T3" fmla="*/ 21 h 153"/>
                <a:gd name="T4" fmla="*/ 134 w 245"/>
                <a:gd name="T5" fmla="*/ 15 h 153"/>
                <a:gd name="T6" fmla="*/ 131 w 245"/>
                <a:gd name="T7" fmla="*/ 14 h 153"/>
                <a:gd name="T8" fmla="*/ 126 w 245"/>
                <a:gd name="T9" fmla="*/ 18 h 153"/>
                <a:gd name="T10" fmla="*/ 125 w 245"/>
                <a:gd name="T11" fmla="*/ 20 h 153"/>
                <a:gd name="T12" fmla="*/ 128 w 245"/>
                <a:gd name="T13" fmla="*/ 26 h 153"/>
                <a:gd name="T14" fmla="*/ 133 w 245"/>
                <a:gd name="T15" fmla="*/ 28 h 153"/>
                <a:gd name="T16" fmla="*/ 117 w 245"/>
                <a:gd name="T17" fmla="*/ 36 h 153"/>
                <a:gd name="T18" fmla="*/ 105 w 245"/>
                <a:gd name="T19" fmla="*/ 30 h 153"/>
                <a:gd name="T20" fmla="*/ 102 w 245"/>
                <a:gd name="T21" fmla="*/ 29 h 153"/>
                <a:gd name="T22" fmla="*/ 97 w 245"/>
                <a:gd name="T23" fmla="*/ 33 h 153"/>
                <a:gd name="T24" fmla="*/ 96 w 245"/>
                <a:gd name="T25" fmla="*/ 35 h 153"/>
                <a:gd name="T26" fmla="*/ 100 w 245"/>
                <a:gd name="T27" fmla="*/ 41 h 153"/>
                <a:gd name="T28" fmla="*/ 104 w 245"/>
                <a:gd name="T29" fmla="*/ 43 h 153"/>
                <a:gd name="T30" fmla="*/ 80 w 245"/>
                <a:gd name="T31" fmla="*/ 54 h 153"/>
                <a:gd name="T32" fmla="*/ 46 w 245"/>
                <a:gd name="T33" fmla="*/ 37 h 153"/>
                <a:gd name="T34" fmla="*/ 46 w 245"/>
                <a:gd name="T35" fmla="*/ 37 h 153"/>
                <a:gd name="T36" fmla="*/ 46 w 245"/>
                <a:gd name="T37" fmla="*/ 37 h 153"/>
                <a:gd name="T38" fmla="*/ 46 w 245"/>
                <a:gd name="T39" fmla="*/ 36 h 153"/>
                <a:gd name="T40" fmla="*/ 46 w 245"/>
                <a:gd name="T41" fmla="*/ 36 h 153"/>
                <a:gd name="T42" fmla="*/ 20 w 245"/>
                <a:gd name="T43" fmla="*/ 32 h 153"/>
                <a:gd name="T44" fmla="*/ 0 w 245"/>
                <a:gd name="T45" fmla="*/ 39 h 153"/>
                <a:gd name="T46" fmla="*/ 10 w 245"/>
                <a:gd name="T47" fmla="*/ 44 h 153"/>
                <a:gd name="T48" fmla="*/ 27 w 245"/>
                <a:gd name="T49" fmla="*/ 38 h 153"/>
                <a:gd name="T50" fmla="*/ 37 w 245"/>
                <a:gd name="T51" fmla="*/ 40 h 153"/>
                <a:gd name="T52" fmla="*/ 22 w 245"/>
                <a:gd name="T53" fmla="*/ 50 h 153"/>
                <a:gd name="T54" fmla="*/ 22 w 245"/>
                <a:gd name="T55" fmla="*/ 50 h 153"/>
                <a:gd name="T56" fmla="*/ 237 w 245"/>
                <a:gd name="T57" fmla="*/ 153 h 153"/>
                <a:gd name="T58" fmla="*/ 234 w 245"/>
                <a:gd name="T59" fmla="*/ 143 h 153"/>
                <a:gd name="T60" fmla="*/ 233 w 245"/>
                <a:gd name="T61" fmla="*/ 143 h 153"/>
                <a:gd name="T62" fmla="*/ 223 w 245"/>
                <a:gd name="T63" fmla="*/ 138 h 153"/>
                <a:gd name="T64" fmla="*/ 245 w 245"/>
                <a:gd name="T65" fmla="*/ 118 h 153"/>
                <a:gd name="T66" fmla="*/ 229 w 245"/>
                <a:gd name="T67" fmla="*/ 110 h 153"/>
                <a:gd name="T68" fmla="*/ 209 w 245"/>
                <a:gd name="T69" fmla="*/ 122 h 153"/>
                <a:gd name="T70" fmla="*/ 209 w 245"/>
                <a:gd name="T71" fmla="*/ 122 h 153"/>
                <a:gd name="T72" fmla="*/ 125 w 245"/>
                <a:gd name="T73" fmla="*/ 78 h 153"/>
                <a:gd name="T74" fmla="*/ 206 w 245"/>
                <a:gd name="T75" fmla="*/ 7 h 153"/>
                <a:gd name="T76" fmla="*/ 191 w 245"/>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5" h="153">
                  <a:moveTo>
                    <a:pt x="191" y="0"/>
                  </a:moveTo>
                  <a:cubicBezTo>
                    <a:pt x="147" y="21"/>
                    <a:pt x="147" y="21"/>
                    <a:pt x="147" y="21"/>
                  </a:cubicBezTo>
                  <a:cubicBezTo>
                    <a:pt x="134" y="15"/>
                    <a:pt x="134" y="15"/>
                    <a:pt x="134" y="15"/>
                  </a:cubicBezTo>
                  <a:cubicBezTo>
                    <a:pt x="133" y="14"/>
                    <a:pt x="132" y="14"/>
                    <a:pt x="131" y="14"/>
                  </a:cubicBezTo>
                  <a:cubicBezTo>
                    <a:pt x="129" y="14"/>
                    <a:pt x="127" y="15"/>
                    <a:pt x="126" y="18"/>
                  </a:cubicBezTo>
                  <a:cubicBezTo>
                    <a:pt x="125" y="18"/>
                    <a:pt x="125" y="19"/>
                    <a:pt x="125" y="20"/>
                  </a:cubicBezTo>
                  <a:cubicBezTo>
                    <a:pt x="125" y="22"/>
                    <a:pt x="126" y="25"/>
                    <a:pt x="128" y="26"/>
                  </a:cubicBezTo>
                  <a:cubicBezTo>
                    <a:pt x="133" y="28"/>
                    <a:pt x="133" y="28"/>
                    <a:pt x="133" y="28"/>
                  </a:cubicBezTo>
                  <a:cubicBezTo>
                    <a:pt x="117" y="36"/>
                    <a:pt x="117" y="36"/>
                    <a:pt x="117" y="36"/>
                  </a:cubicBezTo>
                  <a:cubicBezTo>
                    <a:pt x="105" y="30"/>
                    <a:pt x="105" y="30"/>
                    <a:pt x="105" y="30"/>
                  </a:cubicBezTo>
                  <a:cubicBezTo>
                    <a:pt x="104" y="30"/>
                    <a:pt x="103" y="29"/>
                    <a:pt x="102" y="29"/>
                  </a:cubicBezTo>
                  <a:cubicBezTo>
                    <a:pt x="100" y="29"/>
                    <a:pt x="98" y="31"/>
                    <a:pt x="97" y="33"/>
                  </a:cubicBezTo>
                  <a:cubicBezTo>
                    <a:pt x="97" y="34"/>
                    <a:pt x="96" y="35"/>
                    <a:pt x="96" y="35"/>
                  </a:cubicBezTo>
                  <a:cubicBezTo>
                    <a:pt x="96" y="38"/>
                    <a:pt x="98" y="40"/>
                    <a:pt x="100" y="41"/>
                  </a:cubicBezTo>
                  <a:cubicBezTo>
                    <a:pt x="104" y="43"/>
                    <a:pt x="104" y="43"/>
                    <a:pt x="104" y="43"/>
                  </a:cubicBezTo>
                  <a:cubicBezTo>
                    <a:pt x="80" y="54"/>
                    <a:pt x="80" y="54"/>
                    <a:pt x="80" y="54"/>
                  </a:cubicBezTo>
                  <a:cubicBezTo>
                    <a:pt x="46" y="37"/>
                    <a:pt x="46" y="37"/>
                    <a:pt x="46" y="37"/>
                  </a:cubicBezTo>
                  <a:cubicBezTo>
                    <a:pt x="46" y="37"/>
                    <a:pt x="46" y="37"/>
                    <a:pt x="46" y="37"/>
                  </a:cubicBezTo>
                  <a:cubicBezTo>
                    <a:pt x="46" y="37"/>
                    <a:pt x="46" y="37"/>
                    <a:pt x="46" y="37"/>
                  </a:cubicBezTo>
                  <a:cubicBezTo>
                    <a:pt x="46" y="36"/>
                    <a:pt x="46" y="36"/>
                    <a:pt x="46" y="36"/>
                  </a:cubicBezTo>
                  <a:cubicBezTo>
                    <a:pt x="46" y="36"/>
                    <a:pt x="46" y="36"/>
                    <a:pt x="46" y="36"/>
                  </a:cubicBezTo>
                  <a:cubicBezTo>
                    <a:pt x="40" y="34"/>
                    <a:pt x="30" y="32"/>
                    <a:pt x="20" y="32"/>
                  </a:cubicBezTo>
                  <a:cubicBezTo>
                    <a:pt x="11" y="32"/>
                    <a:pt x="2" y="34"/>
                    <a:pt x="0" y="39"/>
                  </a:cubicBezTo>
                  <a:cubicBezTo>
                    <a:pt x="10" y="44"/>
                    <a:pt x="10" y="44"/>
                    <a:pt x="10" y="44"/>
                  </a:cubicBezTo>
                  <a:cubicBezTo>
                    <a:pt x="12" y="40"/>
                    <a:pt x="20" y="38"/>
                    <a:pt x="27" y="38"/>
                  </a:cubicBezTo>
                  <a:cubicBezTo>
                    <a:pt x="30" y="38"/>
                    <a:pt x="34" y="39"/>
                    <a:pt x="37" y="40"/>
                  </a:cubicBezTo>
                  <a:cubicBezTo>
                    <a:pt x="44" y="44"/>
                    <a:pt x="25" y="43"/>
                    <a:pt x="22" y="50"/>
                  </a:cubicBezTo>
                  <a:cubicBezTo>
                    <a:pt x="22" y="50"/>
                    <a:pt x="22" y="50"/>
                    <a:pt x="22" y="50"/>
                  </a:cubicBezTo>
                  <a:cubicBezTo>
                    <a:pt x="237" y="153"/>
                    <a:pt x="237" y="153"/>
                    <a:pt x="237" y="153"/>
                  </a:cubicBezTo>
                  <a:cubicBezTo>
                    <a:pt x="239" y="149"/>
                    <a:pt x="237" y="145"/>
                    <a:pt x="234" y="143"/>
                  </a:cubicBezTo>
                  <a:cubicBezTo>
                    <a:pt x="233" y="143"/>
                    <a:pt x="233" y="143"/>
                    <a:pt x="233" y="143"/>
                  </a:cubicBezTo>
                  <a:cubicBezTo>
                    <a:pt x="223" y="138"/>
                    <a:pt x="223" y="138"/>
                    <a:pt x="223" y="138"/>
                  </a:cubicBezTo>
                  <a:cubicBezTo>
                    <a:pt x="245" y="118"/>
                    <a:pt x="245" y="118"/>
                    <a:pt x="245" y="118"/>
                  </a:cubicBezTo>
                  <a:cubicBezTo>
                    <a:pt x="229" y="110"/>
                    <a:pt x="229" y="110"/>
                    <a:pt x="229" y="110"/>
                  </a:cubicBezTo>
                  <a:cubicBezTo>
                    <a:pt x="209" y="122"/>
                    <a:pt x="209" y="122"/>
                    <a:pt x="209" y="122"/>
                  </a:cubicBezTo>
                  <a:cubicBezTo>
                    <a:pt x="209" y="122"/>
                    <a:pt x="209" y="122"/>
                    <a:pt x="209" y="122"/>
                  </a:cubicBezTo>
                  <a:cubicBezTo>
                    <a:pt x="125" y="78"/>
                    <a:pt x="125" y="78"/>
                    <a:pt x="125" y="78"/>
                  </a:cubicBezTo>
                  <a:cubicBezTo>
                    <a:pt x="206" y="7"/>
                    <a:pt x="206" y="7"/>
                    <a:pt x="206" y="7"/>
                  </a:cubicBezTo>
                  <a:cubicBezTo>
                    <a:pt x="191" y="0"/>
                    <a:pt x="191" y="0"/>
                    <a:pt x="191" y="0"/>
                  </a:cubicBezTo>
                </a:path>
              </a:pathLst>
            </a:custGeom>
            <a:solidFill>
              <a:srgbClr val="6A55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îṡliḋe">
              <a:extLst>
                <a:ext uri="{FF2B5EF4-FFF2-40B4-BE49-F238E27FC236}">
                  <a16:creationId xmlns:a16="http://schemas.microsoft.com/office/drawing/2014/main" id="{06EFF16A-01E6-E7AB-3FE3-72CCF00DEDDD}"/>
                </a:ext>
              </a:extLst>
            </p:cNvPr>
            <p:cNvSpPr/>
            <p:nvPr/>
          </p:nvSpPr>
          <p:spPr bwMode="auto">
            <a:xfrm>
              <a:off x="6464301" y="2357438"/>
              <a:ext cx="1352550" cy="1350963"/>
            </a:xfrm>
            <a:custGeom>
              <a:avLst/>
              <a:gdLst>
                <a:gd name="T0" fmla="*/ 405 w 410"/>
                <a:gd name="T1" fmla="*/ 72 h 410"/>
                <a:gd name="T2" fmla="*/ 390 w 410"/>
                <a:gd name="T3" fmla="*/ 68 h 410"/>
                <a:gd name="T4" fmla="*/ 372 w 410"/>
                <a:gd name="T5" fmla="*/ 66 h 410"/>
                <a:gd name="T6" fmla="*/ 356 w 410"/>
                <a:gd name="T7" fmla="*/ 72 h 410"/>
                <a:gd name="T8" fmla="*/ 339 w 410"/>
                <a:gd name="T9" fmla="*/ 74 h 410"/>
                <a:gd name="T10" fmla="*/ 299 w 410"/>
                <a:gd name="T11" fmla="*/ 76 h 410"/>
                <a:gd name="T12" fmla="*/ 227 w 410"/>
                <a:gd name="T13" fmla="*/ 61 h 410"/>
                <a:gd name="T14" fmla="*/ 209 w 410"/>
                <a:gd name="T15" fmla="*/ 1 h 410"/>
                <a:gd name="T16" fmla="*/ 185 w 410"/>
                <a:gd name="T17" fmla="*/ 60 h 410"/>
                <a:gd name="T18" fmla="*/ 147 w 410"/>
                <a:gd name="T19" fmla="*/ 65 h 410"/>
                <a:gd name="T20" fmla="*/ 122 w 410"/>
                <a:gd name="T21" fmla="*/ 69 h 410"/>
                <a:gd name="T22" fmla="*/ 82 w 410"/>
                <a:gd name="T23" fmla="*/ 75 h 410"/>
                <a:gd name="T24" fmla="*/ 54 w 410"/>
                <a:gd name="T25" fmla="*/ 74 h 410"/>
                <a:gd name="T26" fmla="*/ 39 w 410"/>
                <a:gd name="T27" fmla="*/ 68 h 410"/>
                <a:gd name="T28" fmla="*/ 21 w 410"/>
                <a:gd name="T29" fmla="*/ 70 h 410"/>
                <a:gd name="T30" fmla="*/ 5 w 410"/>
                <a:gd name="T31" fmla="*/ 74 h 410"/>
                <a:gd name="T32" fmla="*/ 3 w 410"/>
                <a:gd name="T33" fmla="*/ 78 h 410"/>
                <a:gd name="T34" fmla="*/ 5 w 410"/>
                <a:gd name="T35" fmla="*/ 81 h 410"/>
                <a:gd name="T36" fmla="*/ 10 w 410"/>
                <a:gd name="T37" fmla="*/ 84 h 410"/>
                <a:gd name="T38" fmla="*/ 48 w 410"/>
                <a:gd name="T39" fmla="*/ 87 h 410"/>
                <a:gd name="T40" fmla="*/ 84 w 410"/>
                <a:gd name="T41" fmla="*/ 124 h 410"/>
                <a:gd name="T42" fmla="*/ 152 w 410"/>
                <a:gd name="T43" fmla="*/ 134 h 410"/>
                <a:gd name="T44" fmla="*/ 157 w 410"/>
                <a:gd name="T45" fmla="*/ 201 h 410"/>
                <a:gd name="T46" fmla="*/ 160 w 410"/>
                <a:gd name="T47" fmla="*/ 213 h 410"/>
                <a:gd name="T48" fmla="*/ 164 w 410"/>
                <a:gd name="T49" fmla="*/ 253 h 410"/>
                <a:gd name="T50" fmla="*/ 254 w 410"/>
                <a:gd name="T51" fmla="*/ 410 h 410"/>
                <a:gd name="T52" fmla="*/ 260 w 410"/>
                <a:gd name="T53" fmla="*/ 305 h 410"/>
                <a:gd name="T54" fmla="*/ 263 w 410"/>
                <a:gd name="T55" fmla="*/ 257 h 410"/>
                <a:gd name="T56" fmla="*/ 282 w 410"/>
                <a:gd name="T57" fmla="*/ 126 h 410"/>
                <a:gd name="T58" fmla="*/ 354 w 410"/>
                <a:gd name="T59" fmla="*/ 87 h 410"/>
                <a:gd name="T60" fmla="*/ 383 w 410"/>
                <a:gd name="T61" fmla="*/ 84 h 410"/>
                <a:gd name="T62" fmla="*/ 401 w 410"/>
                <a:gd name="T63" fmla="*/ 79 h 410"/>
                <a:gd name="T64" fmla="*/ 406 w 410"/>
                <a:gd name="T65" fmla="*/ 76 h 410"/>
                <a:gd name="T66" fmla="*/ 408 w 410"/>
                <a:gd name="T67" fmla="*/ 7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0" h="410">
                  <a:moveTo>
                    <a:pt x="408" y="72"/>
                  </a:moveTo>
                  <a:cubicBezTo>
                    <a:pt x="405" y="72"/>
                    <a:pt x="405" y="72"/>
                    <a:pt x="405" y="72"/>
                  </a:cubicBezTo>
                  <a:cubicBezTo>
                    <a:pt x="407" y="71"/>
                    <a:pt x="405" y="69"/>
                    <a:pt x="405" y="69"/>
                  </a:cubicBezTo>
                  <a:cubicBezTo>
                    <a:pt x="390" y="68"/>
                    <a:pt x="390" y="68"/>
                    <a:pt x="390" y="68"/>
                  </a:cubicBezTo>
                  <a:cubicBezTo>
                    <a:pt x="392" y="67"/>
                    <a:pt x="390" y="65"/>
                    <a:pt x="390" y="65"/>
                  </a:cubicBezTo>
                  <a:cubicBezTo>
                    <a:pt x="372" y="66"/>
                    <a:pt x="372" y="66"/>
                    <a:pt x="372" y="66"/>
                  </a:cubicBezTo>
                  <a:cubicBezTo>
                    <a:pt x="364" y="67"/>
                    <a:pt x="360" y="72"/>
                    <a:pt x="360" y="72"/>
                  </a:cubicBezTo>
                  <a:cubicBezTo>
                    <a:pt x="356" y="72"/>
                    <a:pt x="356" y="72"/>
                    <a:pt x="356" y="72"/>
                  </a:cubicBezTo>
                  <a:cubicBezTo>
                    <a:pt x="356" y="70"/>
                    <a:pt x="356" y="70"/>
                    <a:pt x="356" y="70"/>
                  </a:cubicBezTo>
                  <a:cubicBezTo>
                    <a:pt x="339" y="74"/>
                    <a:pt x="339" y="74"/>
                    <a:pt x="339" y="74"/>
                  </a:cubicBezTo>
                  <a:cubicBezTo>
                    <a:pt x="315" y="73"/>
                    <a:pt x="315" y="73"/>
                    <a:pt x="315" y="73"/>
                  </a:cubicBezTo>
                  <a:cubicBezTo>
                    <a:pt x="299" y="76"/>
                    <a:pt x="299" y="76"/>
                    <a:pt x="299" y="76"/>
                  </a:cubicBezTo>
                  <a:cubicBezTo>
                    <a:pt x="254" y="65"/>
                    <a:pt x="254" y="65"/>
                    <a:pt x="254" y="65"/>
                  </a:cubicBezTo>
                  <a:cubicBezTo>
                    <a:pt x="227" y="61"/>
                    <a:pt x="227" y="61"/>
                    <a:pt x="227" y="61"/>
                  </a:cubicBezTo>
                  <a:cubicBezTo>
                    <a:pt x="225" y="11"/>
                    <a:pt x="225" y="11"/>
                    <a:pt x="225" y="11"/>
                  </a:cubicBezTo>
                  <a:cubicBezTo>
                    <a:pt x="225" y="11"/>
                    <a:pt x="221" y="0"/>
                    <a:pt x="209" y="1"/>
                  </a:cubicBezTo>
                  <a:cubicBezTo>
                    <a:pt x="209" y="1"/>
                    <a:pt x="194" y="0"/>
                    <a:pt x="192" y="12"/>
                  </a:cubicBezTo>
                  <a:cubicBezTo>
                    <a:pt x="190" y="24"/>
                    <a:pt x="185" y="60"/>
                    <a:pt x="185" y="60"/>
                  </a:cubicBezTo>
                  <a:cubicBezTo>
                    <a:pt x="161" y="63"/>
                    <a:pt x="161" y="63"/>
                    <a:pt x="161" y="63"/>
                  </a:cubicBezTo>
                  <a:cubicBezTo>
                    <a:pt x="147" y="65"/>
                    <a:pt x="147" y="65"/>
                    <a:pt x="147" y="65"/>
                  </a:cubicBezTo>
                  <a:cubicBezTo>
                    <a:pt x="135" y="68"/>
                    <a:pt x="135" y="68"/>
                    <a:pt x="135" y="68"/>
                  </a:cubicBezTo>
                  <a:cubicBezTo>
                    <a:pt x="122" y="69"/>
                    <a:pt x="122" y="69"/>
                    <a:pt x="122" y="69"/>
                  </a:cubicBezTo>
                  <a:cubicBezTo>
                    <a:pt x="113" y="73"/>
                    <a:pt x="113" y="73"/>
                    <a:pt x="113" y="73"/>
                  </a:cubicBezTo>
                  <a:cubicBezTo>
                    <a:pt x="113" y="73"/>
                    <a:pt x="82" y="75"/>
                    <a:pt x="82" y="75"/>
                  </a:cubicBezTo>
                  <a:cubicBezTo>
                    <a:pt x="81" y="75"/>
                    <a:pt x="56" y="73"/>
                    <a:pt x="56" y="73"/>
                  </a:cubicBezTo>
                  <a:cubicBezTo>
                    <a:pt x="54" y="74"/>
                    <a:pt x="54" y="74"/>
                    <a:pt x="54" y="74"/>
                  </a:cubicBezTo>
                  <a:cubicBezTo>
                    <a:pt x="50" y="75"/>
                    <a:pt x="50" y="75"/>
                    <a:pt x="50" y="75"/>
                  </a:cubicBezTo>
                  <a:cubicBezTo>
                    <a:pt x="50" y="75"/>
                    <a:pt x="46" y="69"/>
                    <a:pt x="39" y="68"/>
                  </a:cubicBezTo>
                  <a:cubicBezTo>
                    <a:pt x="20" y="67"/>
                    <a:pt x="20" y="67"/>
                    <a:pt x="20" y="67"/>
                  </a:cubicBezTo>
                  <a:cubicBezTo>
                    <a:pt x="20" y="67"/>
                    <a:pt x="19" y="70"/>
                    <a:pt x="21" y="70"/>
                  </a:cubicBezTo>
                  <a:cubicBezTo>
                    <a:pt x="5" y="71"/>
                    <a:pt x="5" y="71"/>
                    <a:pt x="5" y="71"/>
                  </a:cubicBezTo>
                  <a:cubicBezTo>
                    <a:pt x="5" y="71"/>
                    <a:pt x="3" y="73"/>
                    <a:pt x="5" y="74"/>
                  </a:cubicBezTo>
                  <a:cubicBezTo>
                    <a:pt x="2" y="75"/>
                    <a:pt x="2" y="75"/>
                    <a:pt x="2" y="75"/>
                  </a:cubicBezTo>
                  <a:cubicBezTo>
                    <a:pt x="2" y="75"/>
                    <a:pt x="0" y="78"/>
                    <a:pt x="3" y="78"/>
                  </a:cubicBezTo>
                  <a:cubicBezTo>
                    <a:pt x="4" y="78"/>
                    <a:pt x="4" y="78"/>
                    <a:pt x="4" y="78"/>
                  </a:cubicBezTo>
                  <a:cubicBezTo>
                    <a:pt x="4" y="78"/>
                    <a:pt x="2" y="80"/>
                    <a:pt x="5" y="81"/>
                  </a:cubicBezTo>
                  <a:cubicBezTo>
                    <a:pt x="9" y="81"/>
                    <a:pt x="9" y="81"/>
                    <a:pt x="9" y="81"/>
                  </a:cubicBezTo>
                  <a:cubicBezTo>
                    <a:pt x="9" y="81"/>
                    <a:pt x="7" y="83"/>
                    <a:pt x="10" y="84"/>
                  </a:cubicBezTo>
                  <a:cubicBezTo>
                    <a:pt x="14" y="84"/>
                    <a:pt x="27" y="86"/>
                    <a:pt x="27" y="86"/>
                  </a:cubicBezTo>
                  <a:cubicBezTo>
                    <a:pt x="27" y="86"/>
                    <a:pt x="35" y="89"/>
                    <a:pt x="48" y="87"/>
                  </a:cubicBezTo>
                  <a:cubicBezTo>
                    <a:pt x="57" y="88"/>
                    <a:pt x="57" y="88"/>
                    <a:pt x="57" y="88"/>
                  </a:cubicBezTo>
                  <a:cubicBezTo>
                    <a:pt x="57" y="88"/>
                    <a:pt x="66" y="112"/>
                    <a:pt x="84" y="124"/>
                  </a:cubicBezTo>
                  <a:cubicBezTo>
                    <a:pt x="120" y="122"/>
                    <a:pt x="120" y="122"/>
                    <a:pt x="120" y="122"/>
                  </a:cubicBezTo>
                  <a:cubicBezTo>
                    <a:pt x="152" y="134"/>
                    <a:pt x="152" y="134"/>
                    <a:pt x="152" y="134"/>
                  </a:cubicBezTo>
                  <a:cubicBezTo>
                    <a:pt x="152" y="201"/>
                    <a:pt x="152" y="201"/>
                    <a:pt x="152" y="201"/>
                  </a:cubicBezTo>
                  <a:cubicBezTo>
                    <a:pt x="152" y="201"/>
                    <a:pt x="154" y="201"/>
                    <a:pt x="157" y="201"/>
                  </a:cubicBezTo>
                  <a:cubicBezTo>
                    <a:pt x="157" y="209"/>
                    <a:pt x="157" y="209"/>
                    <a:pt x="157" y="209"/>
                  </a:cubicBezTo>
                  <a:cubicBezTo>
                    <a:pt x="157" y="209"/>
                    <a:pt x="157" y="211"/>
                    <a:pt x="160" y="213"/>
                  </a:cubicBezTo>
                  <a:cubicBezTo>
                    <a:pt x="160" y="244"/>
                    <a:pt x="160" y="244"/>
                    <a:pt x="160" y="244"/>
                  </a:cubicBezTo>
                  <a:cubicBezTo>
                    <a:pt x="160" y="244"/>
                    <a:pt x="160" y="249"/>
                    <a:pt x="164" y="253"/>
                  </a:cubicBezTo>
                  <a:cubicBezTo>
                    <a:pt x="164" y="410"/>
                    <a:pt x="164" y="410"/>
                    <a:pt x="164" y="410"/>
                  </a:cubicBezTo>
                  <a:cubicBezTo>
                    <a:pt x="254" y="410"/>
                    <a:pt x="254" y="410"/>
                    <a:pt x="254" y="410"/>
                  </a:cubicBezTo>
                  <a:cubicBezTo>
                    <a:pt x="254" y="310"/>
                    <a:pt x="254" y="310"/>
                    <a:pt x="254" y="310"/>
                  </a:cubicBezTo>
                  <a:cubicBezTo>
                    <a:pt x="254" y="310"/>
                    <a:pt x="259" y="309"/>
                    <a:pt x="260" y="305"/>
                  </a:cubicBezTo>
                  <a:cubicBezTo>
                    <a:pt x="260" y="263"/>
                    <a:pt x="260" y="263"/>
                    <a:pt x="260" y="263"/>
                  </a:cubicBezTo>
                  <a:cubicBezTo>
                    <a:pt x="260" y="263"/>
                    <a:pt x="263" y="260"/>
                    <a:pt x="263" y="257"/>
                  </a:cubicBezTo>
                  <a:cubicBezTo>
                    <a:pt x="258" y="134"/>
                    <a:pt x="258" y="134"/>
                    <a:pt x="258" y="134"/>
                  </a:cubicBezTo>
                  <a:cubicBezTo>
                    <a:pt x="282" y="126"/>
                    <a:pt x="282" y="126"/>
                    <a:pt x="282" y="126"/>
                  </a:cubicBezTo>
                  <a:cubicBezTo>
                    <a:pt x="335" y="121"/>
                    <a:pt x="335" y="121"/>
                    <a:pt x="335" y="121"/>
                  </a:cubicBezTo>
                  <a:cubicBezTo>
                    <a:pt x="335" y="121"/>
                    <a:pt x="349" y="110"/>
                    <a:pt x="354" y="87"/>
                  </a:cubicBezTo>
                  <a:cubicBezTo>
                    <a:pt x="362" y="85"/>
                    <a:pt x="362" y="85"/>
                    <a:pt x="362" y="85"/>
                  </a:cubicBezTo>
                  <a:cubicBezTo>
                    <a:pt x="375" y="87"/>
                    <a:pt x="383" y="84"/>
                    <a:pt x="383" y="84"/>
                  </a:cubicBezTo>
                  <a:cubicBezTo>
                    <a:pt x="383" y="84"/>
                    <a:pt x="396" y="82"/>
                    <a:pt x="400" y="81"/>
                  </a:cubicBezTo>
                  <a:cubicBezTo>
                    <a:pt x="404" y="81"/>
                    <a:pt x="401" y="79"/>
                    <a:pt x="401" y="79"/>
                  </a:cubicBezTo>
                  <a:cubicBezTo>
                    <a:pt x="406" y="79"/>
                    <a:pt x="406" y="79"/>
                    <a:pt x="406" y="79"/>
                  </a:cubicBezTo>
                  <a:cubicBezTo>
                    <a:pt x="408" y="78"/>
                    <a:pt x="406" y="76"/>
                    <a:pt x="406" y="76"/>
                  </a:cubicBezTo>
                  <a:cubicBezTo>
                    <a:pt x="407" y="76"/>
                    <a:pt x="407" y="76"/>
                    <a:pt x="407" y="76"/>
                  </a:cubicBezTo>
                  <a:cubicBezTo>
                    <a:pt x="410" y="75"/>
                    <a:pt x="408" y="72"/>
                    <a:pt x="408" y="72"/>
                  </a:cubicBezTo>
                </a:path>
              </a:pathLst>
            </a:custGeom>
            <a:solidFill>
              <a:srgbClr val="9DEA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iṧľîḋè">
              <a:extLst>
                <a:ext uri="{FF2B5EF4-FFF2-40B4-BE49-F238E27FC236}">
                  <a16:creationId xmlns:a16="http://schemas.microsoft.com/office/drawing/2014/main" id="{6BD9C46A-35FC-9CC5-320B-34024712737C}"/>
                </a:ext>
              </a:extLst>
            </p:cNvPr>
            <p:cNvSpPr/>
            <p:nvPr/>
          </p:nvSpPr>
          <p:spPr bwMode="auto">
            <a:xfrm>
              <a:off x="7150101" y="2360613"/>
              <a:ext cx="663575" cy="830263"/>
            </a:xfrm>
            <a:custGeom>
              <a:avLst/>
              <a:gdLst>
                <a:gd name="T0" fmla="*/ 1 w 201"/>
                <a:gd name="T1" fmla="*/ 0 h 252"/>
                <a:gd name="T2" fmla="*/ 0 w 201"/>
                <a:gd name="T3" fmla="*/ 0 h 252"/>
                <a:gd name="T4" fmla="*/ 23 w 201"/>
                <a:gd name="T5" fmla="*/ 241 h 252"/>
                <a:gd name="T6" fmla="*/ 20 w 201"/>
                <a:gd name="T7" fmla="*/ 232 h 252"/>
                <a:gd name="T8" fmla="*/ 27 w 201"/>
                <a:gd name="T9" fmla="*/ 220 h 252"/>
                <a:gd name="T10" fmla="*/ 26 w 201"/>
                <a:gd name="T11" fmla="*/ 216 h 252"/>
                <a:gd name="T12" fmla="*/ 34 w 201"/>
                <a:gd name="T13" fmla="*/ 208 h 252"/>
                <a:gd name="T14" fmla="*/ 42 w 201"/>
                <a:gd name="T15" fmla="*/ 216 h 252"/>
                <a:gd name="T16" fmla="*/ 42 w 201"/>
                <a:gd name="T17" fmla="*/ 216 h 252"/>
                <a:gd name="T18" fmla="*/ 42 w 201"/>
                <a:gd name="T19" fmla="*/ 216 h 252"/>
                <a:gd name="T20" fmla="*/ 48 w 201"/>
                <a:gd name="T21" fmla="*/ 232 h 252"/>
                <a:gd name="T22" fmla="*/ 48 w 201"/>
                <a:gd name="T23" fmla="*/ 232 h 252"/>
                <a:gd name="T24" fmla="*/ 48 w 201"/>
                <a:gd name="T25" fmla="*/ 232 h 252"/>
                <a:gd name="T26" fmla="*/ 54 w 201"/>
                <a:gd name="T27" fmla="*/ 246 h 252"/>
                <a:gd name="T28" fmla="*/ 74 w 201"/>
                <a:gd name="T29" fmla="*/ 125 h 252"/>
                <a:gd name="T30" fmla="*/ 146 w 201"/>
                <a:gd name="T31" fmla="*/ 86 h 252"/>
                <a:gd name="T32" fmla="*/ 163 w 201"/>
                <a:gd name="T33" fmla="*/ 85 h 252"/>
                <a:gd name="T34" fmla="*/ 192 w 201"/>
                <a:gd name="T35" fmla="*/ 80 h 252"/>
                <a:gd name="T36" fmla="*/ 193 w 201"/>
                <a:gd name="T37" fmla="*/ 78 h 252"/>
                <a:gd name="T38" fmla="*/ 193 w 201"/>
                <a:gd name="T39" fmla="*/ 78 h 252"/>
                <a:gd name="T40" fmla="*/ 199 w 201"/>
                <a:gd name="T41" fmla="*/ 77 h 252"/>
                <a:gd name="T42" fmla="*/ 198 w 201"/>
                <a:gd name="T43" fmla="*/ 75 h 252"/>
                <a:gd name="T44" fmla="*/ 199 w 201"/>
                <a:gd name="T45" fmla="*/ 75 h 252"/>
                <a:gd name="T46" fmla="*/ 200 w 201"/>
                <a:gd name="T47" fmla="*/ 71 h 252"/>
                <a:gd name="T48" fmla="*/ 197 w 201"/>
                <a:gd name="T49" fmla="*/ 71 h 252"/>
                <a:gd name="T50" fmla="*/ 197 w 201"/>
                <a:gd name="T51" fmla="*/ 68 h 252"/>
                <a:gd name="T52" fmla="*/ 182 w 201"/>
                <a:gd name="T53" fmla="*/ 67 h 252"/>
                <a:gd name="T54" fmla="*/ 182 w 201"/>
                <a:gd name="T55" fmla="*/ 64 h 252"/>
                <a:gd name="T56" fmla="*/ 152 w 201"/>
                <a:gd name="T57" fmla="*/ 71 h 252"/>
                <a:gd name="T58" fmla="*/ 148 w 201"/>
                <a:gd name="T59" fmla="*/ 69 h 252"/>
                <a:gd name="T60" fmla="*/ 107 w 201"/>
                <a:gd name="T61" fmla="*/ 72 h 252"/>
                <a:gd name="T62" fmla="*/ 46 w 201"/>
                <a:gd name="T63" fmla="*/ 64 h 252"/>
                <a:gd name="T64" fmla="*/ 17 w 201"/>
                <a:gd name="T65" fmla="*/ 1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52">
                  <a:moveTo>
                    <a:pt x="3" y="0"/>
                  </a:moveTo>
                  <a:cubicBezTo>
                    <a:pt x="2" y="0"/>
                    <a:pt x="2" y="0"/>
                    <a:pt x="1" y="0"/>
                  </a:cubicBezTo>
                  <a:cubicBezTo>
                    <a:pt x="1" y="0"/>
                    <a:pt x="1" y="0"/>
                    <a:pt x="1" y="0"/>
                  </a:cubicBezTo>
                  <a:cubicBezTo>
                    <a:pt x="1" y="0"/>
                    <a:pt x="1" y="0"/>
                    <a:pt x="0" y="0"/>
                  </a:cubicBezTo>
                  <a:cubicBezTo>
                    <a:pt x="0" y="252"/>
                    <a:pt x="0" y="252"/>
                    <a:pt x="0" y="252"/>
                  </a:cubicBezTo>
                  <a:cubicBezTo>
                    <a:pt x="10" y="248"/>
                    <a:pt x="18" y="244"/>
                    <a:pt x="23" y="241"/>
                  </a:cubicBezTo>
                  <a:cubicBezTo>
                    <a:pt x="22" y="239"/>
                    <a:pt x="20" y="236"/>
                    <a:pt x="20" y="232"/>
                  </a:cubicBezTo>
                  <a:cubicBezTo>
                    <a:pt x="20" y="232"/>
                    <a:pt x="20" y="232"/>
                    <a:pt x="20" y="232"/>
                  </a:cubicBezTo>
                  <a:cubicBezTo>
                    <a:pt x="20" y="232"/>
                    <a:pt x="20" y="232"/>
                    <a:pt x="20" y="232"/>
                  </a:cubicBezTo>
                  <a:cubicBezTo>
                    <a:pt x="20" y="227"/>
                    <a:pt x="23" y="223"/>
                    <a:pt x="27" y="220"/>
                  </a:cubicBezTo>
                  <a:cubicBezTo>
                    <a:pt x="27" y="219"/>
                    <a:pt x="26" y="218"/>
                    <a:pt x="26" y="216"/>
                  </a:cubicBezTo>
                  <a:cubicBezTo>
                    <a:pt x="26" y="216"/>
                    <a:pt x="26" y="216"/>
                    <a:pt x="26" y="216"/>
                  </a:cubicBezTo>
                  <a:cubicBezTo>
                    <a:pt x="26" y="212"/>
                    <a:pt x="30" y="208"/>
                    <a:pt x="34" y="208"/>
                  </a:cubicBezTo>
                  <a:cubicBezTo>
                    <a:pt x="34" y="208"/>
                    <a:pt x="34" y="208"/>
                    <a:pt x="34" y="208"/>
                  </a:cubicBezTo>
                  <a:cubicBezTo>
                    <a:pt x="34" y="208"/>
                    <a:pt x="34" y="208"/>
                    <a:pt x="34" y="208"/>
                  </a:cubicBezTo>
                  <a:cubicBezTo>
                    <a:pt x="39" y="208"/>
                    <a:pt x="42" y="212"/>
                    <a:pt x="42" y="216"/>
                  </a:cubicBezTo>
                  <a:cubicBezTo>
                    <a:pt x="42" y="216"/>
                    <a:pt x="42" y="216"/>
                    <a:pt x="42" y="216"/>
                  </a:cubicBezTo>
                  <a:cubicBezTo>
                    <a:pt x="42" y="216"/>
                    <a:pt x="42" y="216"/>
                    <a:pt x="42" y="216"/>
                  </a:cubicBezTo>
                  <a:cubicBezTo>
                    <a:pt x="42" y="216"/>
                    <a:pt x="42" y="216"/>
                    <a:pt x="42" y="216"/>
                  </a:cubicBezTo>
                  <a:cubicBezTo>
                    <a:pt x="42" y="216"/>
                    <a:pt x="42" y="216"/>
                    <a:pt x="42" y="216"/>
                  </a:cubicBezTo>
                  <a:cubicBezTo>
                    <a:pt x="42" y="218"/>
                    <a:pt x="42" y="219"/>
                    <a:pt x="41" y="220"/>
                  </a:cubicBezTo>
                  <a:cubicBezTo>
                    <a:pt x="45" y="223"/>
                    <a:pt x="48" y="227"/>
                    <a:pt x="48" y="232"/>
                  </a:cubicBezTo>
                  <a:cubicBezTo>
                    <a:pt x="48" y="232"/>
                    <a:pt x="48" y="232"/>
                    <a:pt x="48" y="232"/>
                  </a:cubicBezTo>
                  <a:cubicBezTo>
                    <a:pt x="48" y="232"/>
                    <a:pt x="48" y="232"/>
                    <a:pt x="48" y="232"/>
                  </a:cubicBezTo>
                  <a:cubicBezTo>
                    <a:pt x="48" y="232"/>
                    <a:pt x="48" y="232"/>
                    <a:pt x="48" y="232"/>
                  </a:cubicBezTo>
                  <a:cubicBezTo>
                    <a:pt x="48" y="232"/>
                    <a:pt x="48" y="232"/>
                    <a:pt x="48" y="232"/>
                  </a:cubicBezTo>
                  <a:cubicBezTo>
                    <a:pt x="48" y="236"/>
                    <a:pt x="47" y="239"/>
                    <a:pt x="45" y="241"/>
                  </a:cubicBezTo>
                  <a:cubicBezTo>
                    <a:pt x="48" y="243"/>
                    <a:pt x="51" y="244"/>
                    <a:pt x="54" y="246"/>
                  </a:cubicBezTo>
                  <a:cubicBezTo>
                    <a:pt x="50" y="133"/>
                    <a:pt x="50" y="133"/>
                    <a:pt x="50" y="133"/>
                  </a:cubicBezTo>
                  <a:cubicBezTo>
                    <a:pt x="74" y="125"/>
                    <a:pt x="74" y="125"/>
                    <a:pt x="74" y="125"/>
                  </a:cubicBezTo>
                  <a:cubicBezTo>
                    <a:pt x="127" y="120"/>
                    <a:pt x="127" y="120"/>
                    <a:pt x="127" y="120"/>
                  </a:cubicBezTo>
                  <a:cubicBezTo>
                    <a:pt x="127" y="120"/>
                    <a:pt x="141" y="109"/>
                    <a:pt x="146" y="86"/>
                  </a:cubicBezTo>
                  <a:cubicBezTo>
                    <a:pt x="154" y="84"/>
                    <a:pt x="154" y="84"/>
                    <a:pt x="154" y="84"/>
                  </a:cubicBezTo>
                  <a:cubicBezTo>
                    <a:pt x="157" y="84"/>
                    <a:pt x="160" y="85"/>
                    <a:pt x="163" y="85"/>
                  </a:cubicBezTo>
                  <a:cubicBezTo>
                    <a:pt x="170" y="85"/>
                    <a:pt x="175" y="83"/>
                    <a:pt x="175" y="83"/>
                  </a:cubicBezTo>
                  <a:cubicBezTo>
                    <a:pt x="175" y="83"/>
                    <a:pt x="188" y="81"/>
                    <a:pt x="192" y="80"/>
                  </a:cubicBezTo>
                  <a:cubicBezTo>
                    <a:pt x="194" y="80"/>
                    <a:pt x="194" y="79"/>
                    <a:pt x="194" y="79"/>
                  </a:cubicBezTo>
                  <a:cubicBezTo>
                    <a:pt x="194" y="78"/>
                    <a:pt x="193" y="78"/>
                    <a:pt x="193" y="78"/>
                  </a:cubicBezTo>
                  <a:cubicBezTo>
                    <a:pt x="193" y="78"/>
                    <a:pt x="193" y="78"/>
                    <a:pt x="193" y="78"/>
                  </a:cubicBezTo>
                  <a:cubicBezTo>
                    <a:pt x="193" y="78"/>
                    <a:pt x="193" y="78"/>
                    <a:pt x="193" y="78"/>
                  </a:cubicBezTo>
                  <a:cubicBezTo>
                    <a:pt x="198" y="78"/>
                    <a:pt x="198" y="78"/>
                    <a:pt x="198" y="78"/>
                  </a:cubicBezTo>
                  <a:cubicBezTo>
                    <a:pt x="198" y="77"/>
                    <a:pt x="199" y="77"/>
                    <a:pt x="199" y="77"/>
                  </a:cubicBezTo>
                  <a:cubicBezTo>
                    <a:pt x="199" y="76"/>
                    <a:pt x="198" y="75"/>
                    <a:pt x="198" y="75"/>
                  </a:cubicBezTo>
                  <a:cubicBezTo>
                    <a:pt x="198" y="75"/>
                    <a:pt x="198" y="75"/>
                    <a:pt x="198" y="75"/>
                  </a:cubicBezTo>
                  <a:cubicBezTo>
                    <a:pt x="198" y="75"/>
                    <a:pt x="198" y="75"/>
                    <a:pt x="198" y="75"/>
                  </a:cubicBezTo>
                  <a:cubicBezTo>
                    <a:pt x="199" y="75"/>
                    <a:pt x="199" y="75"/>
                    <a:pt x="199" y="75"/>
                  </a:cubicBezTo>
                  <a:cubicBezTo>
                    <a:pt x="200" y="75"/>
                    <a:pt x="201" y="74"/>
                    <a:pt x="201" y="73"/>
                  </a:cubicBezTo>
                  <a:cubicBezTo>
                    <a:pt x="201" y="72"/>
                    <a:pt x="200" y="71"/>
                    <a:pt x="200" y="71"/>
                  </a:cubicBezTo>
                  <a:cubicBezTo>
                    <a:pt x="197" y="71"/>
                    <a:pt x="197" y="71"/>
                    <a:pt x="197" y="71"/>
                  </a:cubicBezTo>
                  <a:cubicBezTo>
                    <a:pt x="197" y="71"/>
                    <a:pt x="197" y="71"/>
                    <a:pt x="197" y="71"/>
                  </a:cubicBezTo>
                  <a:cubicBezTo>
                    <a:pt x="197" y="70"/>
                    <a:pt x="198" y="70"/>
                    <a:pt x="198" y="69"/>
                  </a:cubicBezTo>
                  <a:cubicBezTo>
                    <a:pt x="198" y="69"/>
                    <a:pt x="197" y="68"/>
                    <a:pt x="197" y="68"/>
                  </a:cubicBezTo>
                  <a:cubicBezTo>
                    <a:pt x="182" y="67"/>
                    <a:pt x="182" y="67"/>
                    <a:pt x="182" y="67"/>
                  </a:cubicBezTo>
                  <a:cubicBezTo>
                    <a:pt x="182" y="67"/>
                    <a:pt x="182" y="67"/>
                    <a:pt x="182" y="67"/>
                  </a:cubicBezTo>
                  <a:cubicBezTo>
                    <a:pt x="183" y="67"/>
                    <a:pt x="183" y="66"/>
                    <a:pt x="183" y="65"/>
                  </a:cubicBezTo>
                  <a:cubicBezTo>
                    <a:pt x="183" y="64"/>
                    <a:pt x="182" y="64"/>
                    <a:pt x="182" y="64"/>
                  </a:cubicBezTo>
                  <a:cubicBezTo>
                    <a:pt x="164" y="65"/>
                    <a:pt x="164" y="65"/>
                    <a:pt x="164" y="65"/>
                  </a:cubicBezTo>
                  <a:cubicBezTo>
                    <a:pt x="156" y="66"/>
                    <a:pt x="152" y="71"/>
                    <a:pt x="152" y="71"/>
                  </a:cubicBezTo>
                  <a:cubicBezTo>
                    <a:pt x="148" y="71"/>
                    <a:pt x="148" y="71"/>
                    <a:pt x="148" y="71"/>
                  </a:cubicBezTo>
                  <a:cubicBezTo>
                    <a:pt x="148" y="69"/>
                    <a:pt x="148" y="69"/>
                    <a:pt x="148" y="69"/>
                  </a:cubicBezTo>
                  <a:cubicBezTo>
                    <a:pt x="131" y="73"/>
                    <a:pt x="131" y="73"/>
                    <a:pt x="131" y="73"/>
                  </a:cubicBezTo>
                  <a:cubicBezTo>
                    <a:pt x="107" y="72"/>
                    <a:pt x="107" y="72"/>
                    <a:pt x="107" y="72"/>
                  </a:cubicBezTo>
                  <a:cubicBezTo>
                    <a:pt x="91" y="75"/>
                    <a:pt x="91" y="75"/>
                    <a:pt x="91" y="75"/>
                  </a:cubicBezTo>
                  <a:cubicBezTo>
                    <a:pt x="46" y="64"/>
                    <a:pt x="46" y="64"/>
                    <a:pt x="46" y="64"/>
                  </a:cubicBezTo>
                  <a:cubicBezTo>
                    <a:pt x="19" y="60"/>
                    <a:pt x="19" y="60"/>
                    <a:pt x="19" y="60"/>
                  </a:cubicBezTo>
                  <a:cubicBezTo>
                    <a:pt x="17" y="10"/>
                    <a:pt x="17" y="10"/>
                    <a:pt x="17" y="10"/>
                  </a:cubicBezTo>
                  <a:cubicBezTo>
                    <a:pt x="17" y="10"/>
                    <a:pt x="13" y="0"/>
                    <a:pt x="3" y="0"/>
                  </a:cubicBezTo>
                </a:path>
              </a:pathLst>
            </a:custGeom>
            <a:solidFill>
              <a:srgbClr val="7EBB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íšľiḍé">
              <a:extLst>
                <a:ext uri="{FF2B5EF4-FFF2-40B4-BE49-F238E27FC236}">
                  <a16:creationId xmlns:a16="http://schemas.microsoft.com/office/drawing/2014/main" id="{453E0538-FCE7-FED2-B60A-4A519031288F}"/>
                </a:ext>
              </a:extLst>
            </p:cNvPr>
            <p:cNvSpPr/>
            <p:nvPr/>
          </p:nvSpPr>
          <p:spPr bwMode="auto">
            <a:xfrm>
              <a:off x="5862638" y="1882775"/>
              <a:ext cx="617538" cy="1882775"/>
            </a:xfrm>
            <a:custGeom>
              <a:avLst/>
              <a:gdLst>
                <a:gd name="T0" fmla="*/ 159 w 187"/>
                <a:gd name="T1" fmla="*/ 251 h 571"/>
                <a:gd name="T2" fmla="*/ 134 w 187"/>
                <a:gd name="T3" fmla="*/ 259 h 571"/>
                <a:gd name="T4" fmla="*/ 112 w 187"/>
                <a:gd name="T5" fmla="*/ 219 h 571"/>
                <a:gd name="T6" fmla="*/ 109 w 187"/>
                <a:gd name="T7" fmla="*/ 193 h 571"/>
                <a:gd name="T8" fmla="*/ 107 w 187"/>
                <a:gd name="T9" fmla="*/ 176 h 571"/>
                <a:gd name="T10" fmla="*/ 119 w 187"/>
                <a:gd name="T11" fmla="*/ 166 h 571"/>
                <a:gd name="T12" fmla="*/ 119 w 187"/>
                <a:gd name="T13" fmla="*/ 163 h 571"/>
                <a:gd name="T14" fmla="*/ 107 w 187"/>
                <a:gd name="T15" fmla="*/ 158 h 571"/>
                <a:gd name="T16" fmla="*/ 130 w 187"/>
                <a:gd name="T17" fmla="*/ 145 h 571"/>
                <a:gd name="T18" fmla="*/ 105 w 187"/>
                <a:gd name="T19" fmla="*/ 152 h 571"/>
                <a:gd name="T20" fmla="*/ 105 w 187"/>
                <a:gd name="T21" fmla="*/ 142 h 571"/>
                <a:gd name="T22" fmla="*/ 102 w 187"/>
                <a:gd name="T23" fmla="*/ 139 h 571"/>
                <a:gd name="T24" fmla="*/ 89 w 187"/>
                <a:gd name="T25" fmla="*/ 145 h 571"/>
                <a:gd name="T26" fmla="*/ 86 w 187"/>
                <a:gd name="T27" fmla="*/ 119 h 571"/>
                <a:gd name="T28" fmla="*/ 83 w 187"/>
                <a:gd name="T29" fmla="*/ 145 h 571"/>
                <a:gd name="T30" fmla="*/ 67 w 187"/>
                <a:gd name="T31" fmla="*/ 139 h 571"/>
                <a:gd name="T32" fmla="*/ 65 w 187"/>
                <a:gd name="T33" fmla="*/ 142 h 571"/>
                <a:gd name="T34" fmla="*/ 66 w 187"/>
                <a:gd name="T35" fmla="*/ 152 h 571"/>
                <a:gd name="T36" fmla="*/ 44 w 187"/>
                <a:gd name="T37" fmla="*/ 151 h 571"/>
                <a:gd name="T38" fmla="*/ 37 w 187"/>
                <a:gd name="T39" fmla="*/ 105 h 571"/>
                <a:gd name="T40" fmla="*/ 34 w 187"/>
                <a:gd name="T41" fmla="*/ 65 h 571"/>
                <a:gd name="T42" fmla="*/ 44 w 187"/>
                <a:gd name="T43" fmla="*/ 52 h 571"/>
                <a:gd name="T44" fmla="*/ 33 w 187"/>
                <a:gd name="T45" fmla="*/ 34 h 571"/>
                <a:gd name="T46" fmla="*/ 34 w 187"/>
                <a:gd name="T47" fmla="*/ 23 h 571"/>
                <a:gd name="T48" fmla="*/ 22 w 187"/>
                <a:gd name="T49" fmla="*/ 11 h 571"/>
                <a:gd name="T50" fmla="*/ 18 w 187"/>
                <a:gd name="T51" fmla="*/ 23 h 571"/>
                <a:gd name="T52" fmla="*/ 20 w 187"/>
                <a:gd name="T53" fmla="*/ 34 h 571"/>
                <a:gd name="T54" fmla="*/ 8 w 187"/>
                <a:gd name="T55" fmla="*/ 49 h 571"/>
                <a:gd name="T56" fmla="*/ 17 w 187"/>
                <a:gd name="T57" fmla="*/ 64 h 571"/>
                <a:gd name="T58" fmla="*/ 21 w 187"/>
                <a:gd name="T59" fmla="*/ 139 h 571"/>
                <a:gd name="T60" fmla="*/ 17 w 187"/>
                <a:gd name="T61" fmla="*/ 185 h 571"/>
                <a:gd name="T62" fmla="*/ 26 w 187"/>
                <a:gd name="T63" fmla="*/ 208 h 571"/>
                <a:gd name="T64" fmla="*/ 28 w 187"/>
                <a:gd name="T65" fmla="*/ 228 h 571"/>
                <a:gd name="T66" fmla="*/ 28 w 187"/>
                <a:gd name="T67" fmla="*/ 251 h 571"/>
                <a:gd name="T68" fmla="*/ 26 w 187"/>
                <a:gd name="T69" fmla="*/ 316 h 571"/>
                <a:gd name="T70" fmla="*/ 31 w 187"/>
                <a:gd name="T71" fmla="*/ 356 h 571"/>
                <a:gd name="T72" fmla="*/ 33 w 187"/>
                <a:gd name="T73" fmla="*/ 423 h 571"/>
                <a:gd name="T74" fmla="*/ 28 w 187"/>
                <a:gd name="T75" fmla="*/ 446 h 571"/>
                <a:gd name="T76" fmla="*/ 28 w 187"/>
                <a:gd name="T77" fmla="*/ 491 h 571"/>
                <a:gd name="T78" fmla="*/ 17 w 187"/>
                <a:gd name="T79" fmla="*/ 519 h 571"/>
                <a:gd name="T80" fmla="*/ 0 w 187"/>
                <a:gd name="T81" fmla="*/ 536 h 571"/>
                <a:gd name="T82" fmla="*/ 165 w 187"/>
                <a:gd name="T83" fmla="*/ 571 h 571"/>
                <a:gd name="T84" fmla="*/ 150 w 187"/>
                <a:gd name="T85" fmla="*/ 536 h 571"/>
                <a:gd name="T86" fmla="*/ 143 w 187"/>
                <a:gd name="T87" fmla="*/ 519 h 571"/>
                <a:gd name="T88" fmla="*/ 143 w 187"/>
                <a:gd name="T89" fmla="*/ 466 h 571"/>
                <a:gd name="T90" fmla="*/ 146 w 187"/>
                <a:gd name="T91" fmla="*/ 428 h 571"/>
                <a:gd name="T92" fmla="*/ 148 w 187"/>
                <a:gd name="T93" fmla="*/ 410 h 571"/>
                <a:gd name="T94" fmla="*/ 142 w 187"/>
                <a:gd name="T95" fmla="*/ 326 h 571"/>
                <a:gd name="T96" fmla="*/ 151 w 187"/>
                <a:gd name="T97" fmla="*/ 346 h 571"/>
                <a:gd name="T98" fmla="*/ 170 w 187"/>
                <a:gd name="T99" fmla="*/ 307 h 571"/>
                <a:gd name="T100" fmla="*/ 181 w 187"/>
                <a:gd name="T101" fmla="*/ 28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571">
                  <a:moveTo>
                    <a:pt x="187" y="266"/>
                  </a:moveTo>
                  <a:cubicBezTo>
                    <a:pt x="159" y="251"/>
                    <a:pt x="159" y="251"/>
                    <a:pt x="159" y="251"/>
                  </a:cubicBezTo>
                  <a:cubicBezTo>
                    <a:pt x="146" y="266"/>
                    <a:pt x="146" y="266"/>
                    <a:pt x="146" y="266"/>
                  </a:cubicBezTo>
                  <a:cubicBezTo>
                    <a:pt x="134" y="259"/>
                    <a:pt x="134" y="259"/>
                    <a:pt x="134" y="259"/>
                  </a:cubicBezTo>
                  <a:cubicBezTo>
                    <a:pt x="126" y="228"/>
                    <a:pt x="126" y="228"/>
                    <a:pt x="126" y="228"/>
                  </a:cubicBezTo>
                  <a:cubicBezTo>
                    <a:pt x="126" y="228"/>
                    <a:pt x="121" y="221"/>
                    <a:pt x="112" y="219"/>
                  </a:cubicBezTo>
                  <a:cubicBezTo>
                    <a:pt x="105" y="198"/>
                    <a:pt x="105" y="198"/>
                    <a:pt x="105" y="198"/>
                  </a:cubicBezTo>
                  <a:cubicBezTo>
                    <a:pt x="109" y="193"/>
                    <a:pt x="109" y="193"/>
                    <a:pt x="109" y="193"/>
                  </a:cubicBezTo>
                  <a:cubicBezTo>
                    <a:pt x="105" y="181"/>
                    <a:pt x="105" y="181"/>
                    <a:pt x="105" y="181"/>
                  </a:cubicBezTo>
                  <a:cubicBezTo>
                    <a:pt x="107" y="176"/>
                    <a:pt x="107" y="176"/>
                    <a:pt x="107" y="176"/>
                  </a:cubicBezTo>
                  <a:cubicBezTo>
                    <a:pt x="107" y="167"/>
                    <a:pt x="107" y="167"/>
                    <a:pt x="107" y="167"/>
                  </a:cubicBezTo>
                  <a:cubicBezTo>
                    <a:pt x="119" y="166"/>
                    <a:pt x="119" y="166"/>
                    <a:pt x="119" y="166"/>
                  </a:cubicBezTo>
                  <a:cubicBezTo>
                    <a:pt x="135" y="164"/>
                    <a:pt x="135" y="164"/>
                    <a:pt x="135" y="164"/>
                  </a:cubicBezTo>
                  <a:cubicBezTo>
                    <a:pt x="119" y="163"/>
                    <a:pt x="119" y="163"/>
                    <a:pt x="119" y="163"/>
                  </a:cubicBezTo>
                  <a:cubicBezTo>
                    <a:pt x="107" y="162"/>
                    <a:pt x="107" y="162"/>
                    <a:pt x="107" y="162"/>
                  </a:cubicBezTo>
                  <a:cubicBezTo>
                    <a:pt x="107" y="161"/>
                    <a:pt x="107" y="159"/>
                    <a:pt x="107" y="158"/>
                  </a:cubicBezTo>
                  <a:cubicBezTo>
                    <a:pt x="117" y="153"/>
                    <a:pt x="117" y="153"/>
                    <a:pt x="117" y="153"/>
                  </a:cubicBezTo>
                  <a:cubicBezTo>
                    <a:pt x="130" y="145"/>
                    <a:pt x="130" y="145"/>
                    <a:pt x="130" y="145"/>
                  </a:cubicBezTo>
                  <a:cubicBezTo>
                    <a:pt x="115" y="149"/>
                    <a:pt x="115" y="149"/>
                    <a:pt x="115" y="149"/>
                  </a:cubicBezTo>
                  <a:cubicBezTo>
                    <a:pt x="105" y="152"/>
                    <a:pt x="105" y="152"/>
                    <a:pt x="105" y="152"/>
                  </a:cubicBezTo>
                  <a:cubicBezTo>
                    <a:pt x="104" y="150"/>
                    <a:pt x="103" y="149"/>
                    <a:pt x="101" y="148"/>
                  </a:cubicBezTo>
                  <a:cubicBezTo>
                    <a:pt x="105" y="142"/>
                    <a:pt x="105" y="142"/>
                    <a:pt x="105" y="142"/>
                  </a:cubicBezTo>
                  <a:cubicBezTo>
                    <a:pt x="114" y="129"/>
                    <a:pt x="114" y="129"/>
                    <a:pt x="114" y="129"/>
                  </a:cubicBezTo>
                  <a:cubicBezTo>
                    <a:pt x="102" y="139"/>
                    <a:pt x="102" y="139"/>
                    <a:pt x="102" y="139"/>
                  </a:cubicBezTo>
                  <a:cubicBezTo>
                    <a:pt x="95" y="145"/>
                    <a:pt x="95" y="145"/>
                    <a:pt x="95" y="145"/>
                  </a:cubicBezTo>
                  <a:cubicBezTo>
                    <a:pt x="93" y="145"/>
                    <a:pt x="91" y="145"/>
                    <a:pt x="89" y="145"/>
                  </a:cubicBezTo>
                  <a:cubicBezTo>
                    <a:pt x="88" y="135"/>
                    <a:pt x="88" y="135"/>
                    <a:pt x="88" y="135"/>
                  </a:cubicBezTo>
                  <a:cubicBezTo>
                    <a:pt x="86" y="119"/>
                    <a:pt x="86" y="119"/>
                    <a:pt x="86" y="119"/>
                  </a:cubicBezTo>
                  <a:cubicBezTo>
                    <a:pt x="84" y="135"/>
                    <a:pt x="84" y="135"/>
                    <a:pt x="84" y="135"/>
                  </a:cubicBezTo>
                  <a:cubicBezTo>
                    <a:pt x="83" y="145"/>
                    <a:pt x="83" y="145"/>
                    <a:pt x="83" y="145"/>
                  </a:cubicBezTo>
                  <a:cubicBezTo>
                    <a:pt x="80" y="145"/>
                    <a:pt x="78" y="146"/>
                    <a:pt x="76" y="146"/>
                  </a:cubicBezTo>
                  <a:cubicBezTo>
                    <a:pt x="67" y="139"/>
                    <a:pt x="67" y="139"/>
                    <a:pt x="67" y="139"/>
                  </a:cubicBezTo>
                  <a:cubicBezTo>
                    <a:pt x="56" y="128"/>
                    <a:pt x="56" y="128"/>
                    <a:pt x="56" y="128"/>
                  </a:cubicBezTo>
                  <a:cubicBezTo>
                    <a:pt x="65" y="142"/>
                    <a:pt x="65" y="142"/>
                    <a:pt x="65" y="142"/>
                  </a:cubicBezTo>
                  <a:cubicBezTo>
                    <a:pt x="70" y="149"/>
                    <a:pt x="70" y="149"/>
                    <a:pt x="70" y="149"/>
                  </a:cubicBezTo>
                  <a:cubicBezTo>
                    <a:pt x="68" y="150"/>
                    <a:pt x="67" y="151"/>
                    <a:pt x="66" y="152"/>
                  </a:cubicBezTo>
                  <a:cubicBezTo>
                    <a:pt x="54" y="151"/>
                    <a:pt x="54" y="151"/>
                    <a:pt x="54" y="151"/>
                  </a:cubicBezTo>
                  <a:cubicBezTo>
                    <a:pt x="44" y="151"/>
                    <a:pt x="44" y="151"/>
                    <a:pt x="44" y="151"/>
                  </a:cubicBezTo>
                  <a:cubicBezTo>
                    <a:pt x="44" y="135"/>
                    <a:pt x="44" y="135"/>
                    <a:pt x="44" y="135"/>
                  </a:cubicBezTo>
                  <a:cubicBezTo>
                    <a:pt x="37" y="105"/>
                    <a:pt x="37" y="105"/>
                    <a:pt x="37" y="105"/>
                  </a:cubicBezTo>
                  <a:cubicBezTo>
                    <a:pt x="39" y="80"/>
                    <a:pt x="39" y="80"/>
                    <a:pt x="39" y="80"/>
                  </a:cubicBezTo>
                  <a:cubicBezTo>
                    <a:pt x="34" y="65"/>
                    <a:pt x="34" y="65"/>
                    <a:pt x="34" y="65"/>
                  </a:cubicBezTo>
                  <a:cubicBezTo>
                    <a:pt x="36" y="55"/>
                    <a:pt x="36" y="55"/>
                    <a:pt x="36" y="55"/>
                  </a:cubicBezTo>
                  <a:cubicBezTo>
                    <a:pt x="44" y="52"/>
                    <a:pt x="44" y="52"/>
                    <a:pt x="44" y="52"/>
                  </a:cubicBezTo>
                  <a:cubicBezTo>
                    <a:pt x="44" y="38"/>
                    <a:pt x="44" y="38"/>
                    <a:pt x="44" y="38"/>
                  </a:cubicBezTo>
                  <a:cubicBezTo>
                    <a:pt x="44" y="38"/>
                    <a:pt x="42" y="35"/>
                    <a:pt x="33" y="34"/>
                  </a:cubicBezTo>
                  <a:cubicBezTo>
                    <a:pt x="37" y="24"/>
                    <a:pt x="37" y="24"/>
                    <a:pt x="37" y="24"/>
                  </a:cubicBezTo>
                  <a:cubicBezTo>
                    <a:pt x="37" y="24"/>
                    <a:pt x="36" y="24"/>
                    <a:pt x="34" y="23"/>
                  </a:cubicBezTo>
                  <a:cubicBezTo>
                    <a:pt x="40" y="15"/>
                    <a:pt x="35" y="0"/>
                    <a:pt x="35" y="0"/>
                  </a:cubicBezTo>
                  <a:cubicBezTo>
                    <a:pt x="31" y="9"/>
                    <a:pt x="25" y="7"/>
                    <a:pt x="22" y="11"/>
                  </a:cubicBezTo>
                  <a:cubicBezTo>
                    <a:pt x="19" y="16"/>
                    <a:pt x="21" y="21"/>
                    <a:pt x="22" y="21"/>
                  </a:cubicBezTo>
                  <a:cubicBezTo>
                    <a:pt x="20" y="22"/>
                    <a:pt x="18" y="23"/>
                    <a:pt x="18" y="23"/>
                  </a:cubicBezTo>
                  <a:cubicBezTo>
                    <a:pt x="20" y="34"/>
                    <a:pt x="20" y="34"/>
                    <a:pt x="20" y="34"/>
                  </a:cubicBezTo>
                  <a:cubicBezTo>
                    <a:pt x="20" y="34"/>
                    <a:pt x="20" y="34"/>
                    <a:pt x="20" y="34"/>
                  </a:cubicBezTo>
                  <a:cubicBezTo>
                    <a:pt x="11" y="35"/>
                    <a:pt x="8" y="38"/>
                    <a:pt x="8" y="38"/>
                  </a:cubicBezTo>
                  <a:cubicBezTo>
                    <a:pt x="8" y="49"/>
                    <a:pt x="8" y="49"/>
                    <a:pt x="8" y="49"/>
                  </a:cubicBezTo>
                  <a:cubicBezTo>
                    <a:pt x="15" y="55"/>
                    <a:pt x="15" y="55"/>
                    <a:pt x="15" y="55"/>
                  </a:cubicBezTo>
                  <a:cubicBezTo>
                    <a:pt x="17" y="64"/>
                    <a:pt x="17" y="64"/>
                    <a:pt x="17" y="64"/>
                  </a:cubicBezTo>
                  <a:cubicBezTo>
                    <a:pt x="22" y="106"/>
                    <a:pt x="22" y="106"/>
                    <a:pt x="22" y="106"/>
                  </a:cubicBezTo>
                  <a:cubicBezTo>
                    <a:pt x="21" y="139"/>
                    <a:pt x="21" y="139"/>
                    <a:pt x="21" y="139"/>
                  </a:cubicBezTo>
                  <a:cubicBezTo>
                    <a:pt x="26" y="168"/>
                    <a:pt x="26" y="168"/>
                    <a:pt x="26" y="168"/>
                  </a:cubicBezTo>
                  <a:cubicBezTo>
                    <a:pt x="17" y="185"/>
                    <a:pt x="17" y="185"/>
                    <a:pt x="17" y="185"/>
                  </a:cubicBezTo>
                  <a:cubicBezTo>
                    <a:pt x="17" y="203"/>
                    <a:pt x="17" y="203"/>
                    <a:pt x="17" y="203"/>
                  </a:cubicBezTo>
                  <a:cubicBezTo>
                    <a:pt x="26" y="208"/>
                    <a:pt x="26" y="208"/>
                    <a:pt x="26" y="208"/>
                  </a:cubicBezTo>
                  <a:cubicBezTo>
                    <a:pt x="21" y="216"/>
                    <a:pt x="21" y="216"/>
                    <a:pt x="21" y="216"/>
                  </a:cubicBezTo>
                  <a:cubicBezTo>
                    <a:pt x="28" y="228"/>
                    <a:pt x="28" y="228"/>
                    <a:pt x="28" y="228"/>
                  </a:cubicBezTo>
                  <a:cubicBezTo>
                    <a:pt x="31" y="240"/>
                    <a:pt x="31" y="240"/>
                    <a:pt x="31" y="240"/>
                  </a:cubicBezTo>
                  <a:cubicBezTo>
                    <a:pt x="28" y="251"/>
                    <a:pt x="28" y="251"/>
                    <a:pt x="28" y="251"/>
                  </a:cubicBezTo>
                  <a:cubicBezTo>
                    <a:pt x="39" y="274"/>
                    <a:pt x="39" y="274"/>
                    <a:pt x="39" y="274"/>
                  </a:cubicBezTo>
                  <a:cubicBezTo>
                    <a:pt x="32" y="288"/>
                    <a:pt x="26" y="316"/>
                    <a:pt x="26" y="316"/>
                  </a:cubicBezTo>
                  <a:cubicBezTo>
                    <a:pt x="37" y="319"/>
                    <a:pt x="37" y="319"/>
                    <a:pt x="37" y="319"/>
                  </a:cubicBezTo>
                  <a:cubicBezTo>
                    <a:pt x="31" y="356"/>
                    <a:pt x="31" y="356"/>
                    <a:pt x="31" y="356"/>
                  </a:cubicBezTo>
                  <a:cubicBezTo>
                    <a:pt x="35" y="401"/>
                    <a:pt x="35" y="401"/>
                    <a:pt x="35" y="401"/>
                  </a:cubicBezTo>
                  <a:cubicBezTo>
                    <a:pt x="33" y="423"/>
                    <a:pt x="33" y="423"/>
                    <a:pt x="33" y="423"/>
                  </a:cubicBezTo>
                  <a:cubicBezTo>
                    <a:pt x="30" y="425"/>
                    <a:pt x="30" y="425"/>
                    <a:pt x="30" y="425"/>
                  </a:cubicBezTo>
                  <a:cubicBezTo>
                    <a:pt x="28" y="446"/>
                    <a:pt x="28" y="446"/>
                    <a:pt x="28" y="446"/>
                  </a:cubicBezTo>
                  <a:cubicBezTo>
                    <a:pt x="28" y="491"/>
                    <a:pt x="28" y="491"/>
                    <a:pt x="28" y="491"/>
                  </a:cubicBezTo>
                  <a:cubicBezTo>
                    <a:pt x="28" y="491"/>
                    <a:pt x="28" y="491"/>
                    <a:pt x="28" y="491"/>
                  </a:cubicBezTo>
                  <a:cubicBezTo>
                    <a:pt x="28" y="519"/>
                    <a:pt x="28" y="519"/>
                    <a:pt x="28" y="519"/>
                  </a:cubicBezTo>
                  <a:cubicBezTo>
                    <a:pt x="17" y="519"/>
                    <a:pt x="17" y="519"/>
                    <a:pt x="17" y="519"/>
                  </a:cubicBezTo>
                  <a:cubicBezTo>
                    <a:pt x="17" y="536"/>
                    <a:pt x="17" y="536"/>
                    <a:pt x="17" y="536"/>
                  </a:cubicBezTo>
                  <a:cubicBezTo>
                    <a:pt x="0" y="536"/>
                    <a:pt x="0" y="536"/>
                    <a:pt x="0" y="536"/>
                  </a:cubicBezTo>
                  <a:cubicBezTo>
                    <a:pt x="2" y="571"/>
                    <a:pt x="2" y="571"/>
                    <a:pt x="2" y="571"/>
                  </a:cubicBezTo>
                  <a:cubicBezTo>
                    <a:pt x="165" y="571"/>
                    <a:pt x="165" y="571"/>
                    <a:pt x="165" y="571"/>
                  </a:cubicBezTo>
                  <a:cubicBezTo>
                    <a:pt x="167" y="536"/>
                    <a:pt x="167" y="536"/>
                    <a:pt x="167" y="536"/>
                  </a:cubicBezTo>
                  <a:cubicBezTo>
                    <a:pt x="150" y="536"/>
                    <a:pt x="150" y="536"/>
                    <a:pt x="150" y="536"/>
                  </a:cubicBezTo>
                  <a:cubicBezTo>
                    <a:pt x="150" y="519"/>
                    <a:pt x="150" y="519"/>
                    <a:pt x="150" y="519"/>
                  </a:cubicBezTo>
                  <a:cubicBezTo>
                    <a:pt x="143" y="519"/>
                    <a:pt x="143" y="519"/>
                    <a:pt x="143" y="519"/>
                  </a:cubicBezTo>
                  <a:cubicBezTo>
                    <a:pt x="141" y="470"/>
                    <a:pt x="141" y="470"/>
                    <a:pt x="141" y="470"/>
                  </a:cubicBezTo>
                  <a:cubicBezTo>
                    <a:pt x="143" y="466"/>
                    <a:pt x="143" y="466"/>
                    <a:pt x="143" y="466"/>
                  </a:cubicBezTo>
                  <a:cubicBezTo>
                    <a:pt x="143" y="431"/>
                    <a:pt x="143" y="431"/>
                    <a:pt x="143" y="431"/>
                  </a:cubicBezTo>
                  <a:cubicBezTo>
                    <a:pt x="146" y="428"/>
                    <a:pt x="146" y="428"/>
                    <a:pt x="146" y="428"/>
                  </a:cubicBezTo>
                  <a:cubicBezTo>
                    <a:pt x="143" y="415"/>
                    <a:pt x="143" y="415"/>
                    <a:pt x="143" y="415"/>
                  </a:cubicBezTo>
                  <a:cubicBezTo>
                    <a:pt x="148" y="410"/>
                    <a:pt x="148" y="410"/>
                    <a:pt x="148" y="410"/>
                  </a:cubicBezTo>
                  <a:cubicBezTo>
                    <a:pt x="142" y="346"/>
                    <a:pt x="142" y="346"/>
                    <a:pt x="142" y="346"/>
                  </a:cubicBezTo>
                  <a:cubicBezTo>
                    <a:pt x="142" y="326"/>
                    <a:pt x="142" y="326"/>
                    <a:pt x="142" y="326"/>
                  </a:cubicBezTo>
                  <a:cubicBezTo>
                    <a:pt x="143" y="348"/>
                    <a:pt x="143" y="348"/>
                    <a:pt x="143" y="348"/>
                  </a:cubicBezTo>
                  <a:cubicBezTo>
                    <a:pt x="151" y="346"/>
                    <a:pt x="151" y="346"/>
                    <a:pt x="151" y="346"/>
                  </a:cubicBezTo>
                  <a:cubicBezTo>
                    <a:pt x="159" y="312"/>
                    <a:pt x="159" y="312"/>
                    <a:pt x="159" y="312"/>
                  </a:cubicBezTo>
                  <a:cubicBezTo>
                    <a:pt x="170" y="307"/>
                    <a:pt x="170" y="307"/>
                    <a:pt x="170" y="307"/>
                  </a:cubicBezTo>
                  <a:cubicBezTo>
                    <a:pt x="184" y="286"/>
                    <a:pt x="184" y="286"/>
                    <a:pt x="184" y="286"/>
                  </a:cubicBezTo>
                  <a:cubicBezTo>
                    <a:pt x="181" y="280"/>
                    <a:pt x="181" y="280"/>
                    <a:pt x="181" y="280"/>
                  </a:cubicBezTo>
                  <a:cubicBezTo>
                    <a:pt x="187" y="266"/>
                    <a:pt x="187" y="266"/>
                    <a:pt x="187" y="266"/>
                  </a:cubicBezTo>
                </a:path>
              </a:pathLst>
            </a:custGeom>
            <a:solidFill>
              <a:srgbClr val="E06E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îṧ1ïďe">
              <a:extLst>
                <a:ext uri="{FF2B5EF4-FFF2-40B4-BE49-F238E27FC236}">
                  <a16:creationId xmlns:a16="http://schemas.microsoft.com/office/drawing/2014/main" id="{D36226BC-D576-39FB-B6E6-4BEDEA4E37D1}"/>
                </a:ext>
              </a:extLst>
            </p:cNvPr>
            <p:cNvSpPr/>
            <p:nvPr/>
          </p:nvSpPr>
          <p:spPr bwMode="auto">
            <a:xfrm>
              <a:off x="6140451" y="2274888"/>
              <a:ext cx="339725" cy="728663"/>
            </a:xfrm>
            <a:custGeom>
              <a:avLst/>
              <a:gdLst>
                <a:gd name="T0" fmla="*/ 2 w 103"/>
                <a:gd name="T1" fmla="*/ 0 h 221"/>
                <a:gd name="T2" fmla="*/ 0 w 103"/>
                <a:gd name="T3" fmla="*/ 221 h 221"/>
                <a:gd name="T4" fmla="*/ 34 w 103"/>
                <a:gd name="T5" fmla="*/ 195 h 221"/>
                <a:gd name="T6" fmla="*/ 33 w 103"/>
                <a:gd name="T7" fmla="*/ 192 h 221"/>
                <a:gd name="T8" fmla="*/ 35 w 103"/>
                <a:gd name="T9" fmla="*/ 186 h 221"/>
                <a:gd name="T10" fmla="*/ 35 w 103"/>
                <a:gd name="T11" fmla="*/ 186 h 221"/>
                <a:gd name="T12" fmla="*/ 36 w 103"/>
                <a:gd name="T13" fmla="*/ 177 h 221"/>
                <a:gd name="T14" fmla="*/ 37 w 103"/>
                <a:gd name="T15" fmla="*/ 169 h 221"/>
                <a:gd name="T16" fmla="*/ 38 w 103"/>
                <a:gd name="T17" fmla="*/ 177 h 221"/>
                <a:gd name="T18" fmla="*/ 40 w 103"/>
                <a:gd name="T19" fmla="*/ 186 h 221"/>
                <a:gd name="T20" fmla="*/ 40 w 103"/>
                <a:gd name="T21" fmla="*/ 186 h 221"/>
                <a:gd name="T22" fmla="*/ 40 w 103"/>
                <a:gd name="T23" fmla="*/ 186 h 221"/>
                <a:gd name="T24" fmla="*/ 42 w 103"/>
                <a:gd name="T25" fmla="*/ 192 h 221"/>
                <a:gd name="T26" fmla="*/ 42 w 103"/>
                <a:gd name="T27" fmla="*/ 192 h 221"/>
                <a:gd name="T28" fmla="*/ 54 w 103"/>
                <a:gd name="T29" fmla="*/ 204 h 221"/>
                <a:gd name="T30" fmla="*/ 75 w 103"/>
                <a:gd name="T31" fmla="*/ 193 h 221"/>
                <a:gd name="T32" fmla="*/ 100 w 103"/>
                <a:gd name="T33" fmla="*/ 167 h 221"/>
                <a:gd name="T34" fmla="*/ 103 w 103"/>
                <a:gd name="T35" fmla="*/ 147 h 221"/>
                <a:gd name="T36" fmla="*/ 62 w 103"/>
                <a:gd name="T37" fmla="*/ 147 h 221"/>
                <a:gd name="T38" fmla="*/ 42 w 103"/>
                <a:gd name="T39" fmla="*/ 109 h 221"/>
                <a:gd name="T40" fmla="*/ 21 w 103"/>
                <a:gd name="T41" fmla="*/ 79 h 221"/>
                <a:gd name="T42" fmla="*/ 21 w 103"/>
                <a:gd name="T43" fmla="*/ 62 h 221"/>
                <a:gd name="T44" fmla="*/ 23 w 103"/>
                <a:gd name="T45" fmla="*/ 48 h 221"/>
                <a:gd name="T46" fmla="*/ 51 w 103"/>
                <a:gd name="T47" fmla="*/ 45 h 221"/>
                <a:gd name="T48" fmla="*/ 23 w 103"/>
                <a:gd name="T49" fmla="*/ 43 h 221"/>
                <a:gd name="T50" fmla="*/ 23 w 103"/>
                <a:gd name="T51" fmla="*/ 41 h 221"/>
                <a:gd name="T52" fmla="*/ 23 w 103"/>
                <a:gd name="T53" fmla="*/ 39 h 221"/>
                <a:gd name="T54" fmla="*/ 33 w 103"/>
                <a:gd name="T55" fmla="*/ 34 h 221"/>
                <a:gd name="T56" fmla="*/ 31 w 103"/>
                <a:gd name="T57" fmla="*/ 30 h 221"/>
                <a:gd name="T58" fmla="*/ 17 w 103"/>
                <a:gd name="T59" fmla="*/ 29 h 221"/>
                <a:gd name="T60" fmla="*/ 17 w 103"/>
                <a:gd name="T61" fmla="*/ 29 h 221"/>
                <a:gd name="T62" fmla="*/ 30 w 103"/>
                <a:gd name="T63" fmla="*/ 10 h 221"/>
                <a:gd name="T64" fmla="*/ 11 w 103"/>
                <a:gd name="T65" fmla="*/ 26 h 221"/>
                <a:gd name="T66" fmla="*/ 4 w 103"/>
                <a:gd name="T67"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221">
                  <a:moveTo>
                    <a:pt x="2" y="0"/>
                  </a:moveTo>
                  <a:cubicBezTo>
                    <a:pt x="2" y="0"/>
                    <a:pt x="2" y="0"/>
                    <a:pt x="2" y="0"/>
                  </a:cubicBezTo>
                  <a:cubicBezTo>
                    <a:pt x="0" y="16"/>
                    <a:pt x="0" y="16"/>
                    <a:pt x="0" y="16"/>
                  </a:cubicBezTo>
                  <a:cubicBezTo>
                    <a:pt x="0" y="221"/>
                    <a:pt x="0" y="221"/>
                    <a:pt x="0" y="221"/>
                  </a:cubicBezTo>
                  <a:cubicBezTo>
                    <a:pt x="8" y="212"/>
                    <a:pt x="18" y="206"/>
                    <a:pt x="21" y="204"/>
                  </a:cubicBezTo>
                  <a:cubicBezTo>
                    <a:pt x="28" y="200"/>
                    <a:pt x="32" y="197"/>
                    <a:pt x="34" y="195"/>
                  </a:cubicBezTo>
                  <a:cubicBezTo>
                    <a:pt x="34" y="194"/>
                    <a:pt x="33" y="194"/>
                    <a:pt x="33" y="192"/>
                  </a:cubicBezTo>
                  <a:cubicBezTo>
                    <a:pt x="33" y="192"/>
                    <a:pt x="33" y="192"/>
                    <a:pt x="33" y="192"/>
                  </a:cubicBezTo>
                  <a:cubicBezTo>
                    <a:pt x="33" y="191"/>
                    <a:pt x="35" y="189"/>
                    <a:pt x="36" y="189"/>
                  </a:cubicBezTo>
                  <a:cubicBezTo>
                    <a:pt x="35" y="188"/>
                    <a:pt x="35" y="187"/>
                    <a:pt x="35" y="186"/>
                  </a:cubicBezTo>
                  <a:cubicBezTo>
                    <a:pt x="35" y="186"/>
                    <a:pt x="35" y="186"/>
                    <a:pt x="35" y="186"/>
                  </a:cubicBezTo>
                  <a:cubicBezTo>
                    <a:pt x="35" y="186"/>
                    <a:pt x="35" y="186"/>
                    <a:pt x="35" y="186"/>
                  </a:cubicBezTo>
                  <a:cubicBezTo>
                    <a:pt x="35" y="186"/>
                    <a:pt x="35" y="185"/>
                    <a:pt x="36" y="184"/>
                  </a:cubicBezTo>
                  <a:cubicBezTo>
                    <a:pt x="36" y="177"/>
                    <a:pt x="36" y="177"/>
                    <a:pt x="36" y="177"/>
                  </a:cubicBezTo>
                  <a:cubicBezTo>
                    <a:pt x="37" y="169"/>
                    <a:pt x="37" y="169"/>
                    <a:pt x="37" y="169"/>
                  </a:cubicBezTo>
                  <a:cubicBezTo>
                    <a:pt x="37" y="169"/>
                    <a:pt x="37" y="169"/>
                    <a:pt x="37" y="169"/>
                  </a:cubicBezTo>
                  <a:cubicBezTo>
                    <a:pt x="37" y="169"/>
                    <a:pt x="37" y="169"/>
                    <a:pt x="37" y="169"/>
                  </a:cubicBezTo>
                  <a:cubicBezTo>
                    <a:pt x="38" y="177"/>
                    <a:pt x="38" y="177"/>
                    <a:pt x="38" y="177"/>
                  </a:cubicBezTo>
                  <a:cubicBezTo>
                    <a:pt x="39" y="184"/>
                    <a:pt x="39" y="184"/>
                    <a:pt x="39" y="184"/>
                  </a:cubicBezTo>
                  <a:cubicBezTo>
                    <a:pt x="40" y="185"/>
                    <a:pt x="40" y="185"/>
                    <a:pt x="40" y="186"/>
                  </a:cubicBezTo>
                  <a:cubicBezTo>
                    <a:pt x="40" y="186"/>
                    <a:pt x="40" y="186"/>
                    <a:pt x="40" y="186"/>
                  </a:cubicBezTo>
                  <a:cubicBezTo>
                    <a:pt x="40" y="186"/>
                    <a:pt x="40" y="186"/>
                    <a:pt x="40" y="186"/>
                  </a:cubicBezTo>
                  <a:cubicBezTo>
                    <a:pt x="40" y="186"/>
                    <a:pt x="40" y="186"/>
                    <a:pt x="40" y="186"/>
                  </a:cubicBezTo>
                  <a:cubicBezTo>
                    <a:pt x="40" y="186"/>
                    <a:pt x="40" y="186"/>
                    <a:pt x="40" y="186"/>
                  </a:cubicBezTo>
                  <a:cubicBezTo>
                    <a:pt x="40" y="187"/>
                    <a:pt x="40" y="188"/>
                    <a:pt x="39" y="189"/>
                  </a:cubicBezTo>
                  <a:cubicBezTo>
                    <a:pt x="40" y="189"/>
                    <a:pt x="42" y="191"/>
                    <a:pt x="42" y="192"/>
                  </a:cubicBezTo>
                  <a:cubicBezTo>
                    <a:pt x="42" y="192"/>
                    <a:pt x="42" y="192"/>
                    <a:pt x="42" y="192"/>
                  </a:cubicBezTo>
                  <a:cubicBezTo>
                    <a:pt x="42" y="192"/>
                    <a:pt x="42" y="192"/>
                    <a:pt x="42" y="192"/>
                  </a:cubicBezTo>
                  <a:cubicBezTo>
                    <a:pt x="42" y="194"/>
                    <a:pt x="41" y="194"/>
                    <a:pt x="41" y="195"/>
                  </a:cubicBezTo>
                  <a:cubicBezTo>
                    <a:pt x="43" y="197"/>
                    <a:pt x="47" y="200"/>
                    <a:pt x="54" y="204"/>
                  </a:cubicBezTo>
                  <a:cubicBezTo>
                    <a:pt x="57" y="206"/>
                    <a:pt x="63" y="210"/>
                    <a:pt x="70" y="216"/>
                  </a:cubicBezTo>
                  <a:cubicBezTo>
                    <a:pt x="75" y="193"/>
                    <a:pt x="75" y="193"/>
                    <a:pt x="75" y="193"/>
                  </a:cubicBezTo>
                  <a:cubicBezTo>
                    <a:pt x="86" y="188"/>
                    <a:pt x="86" y="188"/>
                    <a:pt x="86" y="188"/>
                  </a:cubicBezTo>
                  <a:cubicBezTo>
                    <a:pt x="100" y="167"/>
                    <a:pt x="100" y="167"/>
                    <a:pt x="100" y="167"/>
                  </a:cubicBezTo>
                  <a:cubicBezTo>
                    <a:pt x="97" y="161"/>
                    <a:pt x="97" y="161"/>
                    <a:pt x="97" y="161"/>
                  </a:cubicBezTo>
                  <a:cubicBezTo>
                    <a:pt x="103" y="147"/>
                    <a:pt x="103" y="147"/>
                    <a:pt x="103" y="147"/>
                  </a:cubicBezTo>
                  <a:cubicBezTo>
                    <a:pt x="75" y="132"/>
                    <a:pt x="75" y="132"/>
                    <a:pt x="75" y="132"/>
                  </a:cubicBezTo>
                  <a:cubicBezTo>
                    <a:pt x="62" y="147"/>
                    <a:pt x="62" y="147"/>
                    <a:pt x="62" y="147"/>
                  </a:cubicBezTo>
                  <a:cubicBezTo>
                    <a:pt x="50" y="140"/>
                    <a:pt x="50" y="140"/>
                    <a:pt x="50" y="140"/>
                  </a:cubicBezTo>
                  <a:cubicBezTo>
                    <a:pt x="42" y="109"/>
                    <a:pt x="42" y="109"/>
                    <a:pt x="42" y="109"/>
                  </a:cubicBezTo>
                  <a:cubicBezTo>
                    <a:pt x="42" y="109"/>
                    <a:pt x="37" y="102"/>
                    <a:pt x="28" y="100"/>
                  </a:cubicBezTo>
                  <a:cubicBezTo>
                    <a:pt x="21" y="79"/>
                    <a:pt x="21" y="79"/>
                    <a:pt x="21" y="79"/>
                  </a:cubicBezTo>
                  <a:cubicBezTo>
                    <a:pt x="25" y="74"/>
                    <a:pt x="25" y="74"/>
                    <a:pt x="25" y="74"/>
                  </a:cubicBezTo>
                  <a:cubicBezTo>
                    <a:pt x="21" y="62"/>
                    <a:pt x="21" y="62"/>
                    <a:pt x="21" y="62"/>
                  </a:cubicBezTo>
                  <a:cubicBezTo>
                    <a:pt x="23" y="57"/>
                    <a:pt x="23" y="57"/>
                    <a:pt x="23" y="57"/>
                  </a:cubicBezTo>
                  <a:cubicBezTo>
                    <a:pt x="23" y="48"/>
                    <a:pt x="23" y="48"/>
                    <a:pt x="23" y="48"/>
                  </a:cubicBezTo>
                  <a:cubicBezTo>
                    <a:pt x="35" y="47"/>
                    <a:pt x="35" y="47"/>
                    <a:pt x="35" y="47"/>
                  </a:cubicBezTo>
                  <a:cubicBezTo>
                    <a:pt x="51" y="45"/>
                    <a:pt x="51" y="45"/>
                    <a:pt x="51" y="45"/>
                  </a:cubicBezTo>
                  <a:cubicBezTo>
                    <a:pt x="35" y="44"/>
                    <a:pt x="35" y="44"/>
                    <a:pt x="35" y="44"/>
                  </a:cubicBezTo>
                  <a:cubicBezTo>
                    <a:pt x="23" y="43"/>
                    <a:pt x="23" y="43"/>
                    <a:pt x="23" y="43"/>
                  </a:cubicBezTo>
                  <a:cubicBezTo>
                    <a:pt x="23" y="43"/>
                    <a:pt x="23" y="43"/>
                    <a:pt x="23" y="43"/>
                  </a:cubicBezTo>
                  <a:cubicBezTo>
                    <a:pt x="23" y="42"/>
                    <a:pt x="23" y="42"/>
                    <a:pt x="23" y="41"/>
                  </a:cubicBezTo>
                  <a:cubicBezTo>
                    <a:pt x="23" y="40"/>
                    <a:pt x="23" y="40"/>
                    <a:pt x="23" y="39"/>
                  </a:cubicBezTo>
                  <a:cubicBezTo>
                    <a:pt x="23" y="39"/>
                    <a:pt x="23" y="39"/>
                    <a:pt x="23" y="39"/>
                  </a:cubicBezTo>
                  <a:cubicBezTo>
                    <a:pt x="23" y="39"/>
                    <a:pt x="23" y="39"/>
                    <a:pt x="23" y="39"/>
                  </a:cubicBezTo>
                  <a:cubicBezTo>
                    <a:pt x="33" y="34"/>
                    <a:pt x="33" y="34"/>
                    <a:pt x="33" y="34"/>
                  </a:cubicBezTo>
                  <a:cubicBezTo>
                    <a:pt x="46" y="26"/>
                    <a:pt x="46" y="26"/>
                    <a:pt x="46" y="26"/>
                  </a:cubicBezTo>
                  <a:cubicBezTo>
                    <a:pt x="31" y="30"/>
                    <a:pt x="31" y="30"/>
                    <a:pt x="31" y="30"/>
                  </a:cubicBezTo>
                  <a:cubicBezTo>
                    <a:pt x="21" y="33"/>
                    <a:pt x="21" y="33"/>
                    <a:pt x="21" y="33"/>
                  </a:cubicBezTo>
                  <a:cubicBezTo>
                    <a:pt x="20" y="31"/>
                    <a:pt x="19" y="30"/>
                    <a:pt x="17" y="29"/>
                  </a:cubicBezTo>
                  <a:cubicBezTo>
                    <a:pt x="17" y="29"/>
                    <a:pt x="17" y="29"/>
                    <a:pt x="17" y="29"/>
                  </a:cubicBezTo>
                  <a:cubicBezTo>
                    <a:pt x="17" y="29"/>
                    <a:pt x="17" y="29"/>
                    <a:pt x="17" y="29"/>
                  </a:cubicBezTo>
                  <a:cubicBezTo>
                    <a:pt x="21" y="23"/>
                    <a:pt x="21" y="23"/>
                    <a:pt x="21" y="23"/>
                  </a:cubicBezTo>
                  <a:cubicBezTo>
                    <a:pt x="30" y="10"/>
                    <a:pt x="30" y="10"/>
                    <a:pt x="30" y="10"/>
                  </a:cubicBezTo>
                  <a:cubicBezTo>
                    <a:pt x="18" y="20"/>
                    <a:pt x="18" y="20"/>
                    <a:pt x="18" y="20"/>
                  </a:cubicBezTo>
                  <a:cubicBezTo>
                    <a:pt x="11" y="26"/>
                    <a:pt x="11" y="26"/>
                    <a:pt x="11" y="26"/>
                  </a:cubicBezTo>
                  <a:cubicBezTo>
                    <a:pt x="9" y="26"/>
                    <a:pt x="7" y="26"/>
                    <a:pt x="5" y="26"/>
                  </a:cubicBezTo>
                  <a:cubicBezTo>
                    <a:pt x="4" y="16"/>
                    <a:pt x="4" y="16"/>
                    <a:pt x="4" y="16"/>
                  </a:cubicBezTo>
                  <a:cubicBezTo>
                    <a:pt x="2" y="0"/>
                    <a:pt x="2" y="0"/>
                    <a:pt x="2" y="0"/>
                  </a:cubicBezTo>
                </a:path>
              </a:pathLst>
            </a:custGeom>
            <a:solidFill>
              <a:srgbClr val="B358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ísḻîḍe">
              <a:extLst>
                <a:ext uri="{FF2B5EF4-FFF2-40B4-BE49-F238E27FC236}">
                  <a16:creationId xmlns:a16="http://schemas.microsoft.com/office/drawing/2014/main" id="{54483E3A-67F1-BE36-1019-390DA1C6FE0B}"/>
                </a:ext>
              </a:extLst>
            </p:cNvPr>
            <p:cNvSpPr/>
            <p:nvPr/>
          </p:nvSpPr>
          <p:spPr bwMode="auto">
            <a:xfrm>
              <a:off x="4192588" y="1995488"/>
              <a:ext cx="1125538" cy="1798638"/>
            </a:xfrm>
            <a:custGeom>
              <a:avLst/>
              <a:gdLst>
                <a:gd name="T0" fmla="*/ 258 w 341"/>
                <a:gd name="T1" fmla="*/ 419 h 546"/>
                <a:gd name="T2" fmla="*/ 260 w 341"/>
                <a:gd name="T3" fmla="*/ 396 h 546"/>
                <a:gd name="T4" fmla="*/ 247 w 341"/>
                <a:gd name="T5" fmla="*/ 396 h 546"/>
                <a:gd name="T6" fmla="*/ 215 w 341"/>
                <a:gd name="T7" fmla="*/ 307 h 546"/>
                <a:gd name="T8" fmla="*/ 220 w 341"/>
                <a:gd name="T9" fmla="*/ 292 h 546"/>
                <a:gd name="T10" fmla="*/ 211 w 341"/>
                <a:gd name="T11" fmla="*/ 292 h 546"/>
                <a:gd name="T12" fmla="*/ 180 w 341"/>
                <a:gd name="T13" fmla="*/ 66 h 546"/>
                <a:gd name="T14" fmla="*/ 185 w 341"/>
                <a:gd name="T15" fmla="*/ 66 h 546"/>
                <a:gd name="T16" fmla="*/ 185 w 341"/>
                <a:gd name="T17" fmla="*/ 37 h 546"/>
                <a:gd name="T18" fmla="*/ 173 w 341"/>
                <a:gd name="T19" fmla="*/ 37 h 546"/>
                <a:gd name="T20" fmla="*/ 173 w 341"/>
                <a:gd name="T21" fmla="*/ 0 h 546"/>
                <a:gd name="T22" fmla="*/ 168 w 341"/>
                <a:gd name="T23" fmla="*/ 0 h 546"/>
                <a:gd name="T24" fmla="*/ 168 w 341"/>
                <a:gd name="T25" fmla="*/ 37 h 546"/>
                <a:gd name="T26" fmla="*/ 156 w 341"/>
                <a:gd name="T27" fmla="*/ 37 h 546"/>
                <a:gd name="T28" fmla="*/ 156 w 341"/>
                <a:gd name="T29" fmla="*/ 66 h 546"/>
                <a:gd name="T30" fmla="*/ 161 w 341"/>
                <a:gd name="T31" fmla="*/ 66 h 546"/>
                <a:gd name="T32" fmla="*/ 130 w 341"/>
                <a:gd name="T33" fmla="*/ 292 h 546"/>
                <a:gd name="T34" fmla="*/ 121 w 341"/>
                <a:gd name="T35" fmla="*/ 292 h 546"/>
                <a:gd name="T36" fmla="*/ 126 w 341"/>
                <a:gd name="T37" fmla="*/ 307 h 546"/>
                <a:gd name="T38" fmla="*/ 94 w 341"/>
                <a:gd name="T39" fmla="*/ 396 h 546"/>
                <a:gd name="T40" fmla="*/ 81 w 341"/>
                <a:gd name="T41" fmla="*/ 396 h 546"/>
                <a:gd name="T42" fmla="*/ 83 w 341"/>
                <a:gd name="T43" fmla="*/ 419 h 546"/>
                <a:gd name="T44" fmla="*/ 0 w 341"/>
                <a:gd name="T45" fmla="*/ 546 h 546"/>
                <a:gd name="T46" fmla="*/ 77 w 341"/>
                <a:gd name="T47" fmla="*/ 546 h 546"/>
                <a:gd name="T48" fmla="*/ 170 w 341"/>
                <a:gd name="T49" fmla="*/ 465 h 546"/>
                <a:gd name="T50" fmla="*/ 263 w 341"/>
                <a:gd name="T51" fmla="*/ 546 h 546"/>
                <a:gd name="T52" fmla="*/ 341 w 341"/>
                <a:gd name="T53" fmla="*/ 546 h 546"/>
                <a:gd name="T54" fmla="*/ 258 w 341"/>
                <a:gd name="T55" fmla="*/ 419 h 546"/>
                <a:gd name="T56" fmla="*/ 140 w 341"/>
                <a:gd name="T57" fmla="*/ 396 h 546"/>
                <a:gd name="T58" fmla="*/ 157 w 341"/>
                <a:gd name="T59" fmla="*/ 326 h 546"/>
                <a:gd name="T60" fmla="*/ 184 w 341"/>
                <a:gd name="T61" fmla="*/ 326 h 546"/>
                <a:gd name="T62" fmla="*/ 200 w 341"/>
                <a:gd name="T63" fmla="*/ 396 h 546"/>
                <a:gd name="T64" fmla="*/ 140 w 341"/>
                <a:gd name="T65" fmla="*/ 39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546">
                  <a:moveTo>
                    <a:pt x="258" y="419"/>
                  </a:moveTo>
                  <a:cubicBezTo>
                    <a:pt x="260" y="396"/>
                    <a:pt x="260" y="396"/>
                    <a:pt x="260" y="396"/>
                  </a:cubicBezTo>
                  <a:cubicBezTo>
                    <a:pt x="247" y="396"/>
                    <a:pt x="247" y="396"/>
                    <a:pt x="247" y="396"/>
                  </a:cubicBezTo>
                  <a:cubicBezTo>
                    <a:pt x="236" y="370"/>
                    <a:pt x="225" y="340"/>
                    <a:pt x="215" y="307"/>
                  </a:cubicBezTo>
                  <a:cubicBezTo>
                    <a:pt x="220" y="292"/>
                    <a:pt x="220" y="292"/>
                    <a:pt x="220" y="292"/>
                  </a:cubicBezTo>
                  <a:cubicBezTo>
                    <a:pt x="211" y="292"/>
                    <a:pt x="211" y="292"/>
                    <a:pt x="211" y="292"/>
                  </a:cubicBezTo>
                  <a:cubicBezTo>
                    <a:pt x="194" y="229"/>
                    <a:pt x="182" y="154"/>
                    <a:pt x="180" y="66"/>
                  </a:cubicBezTo>
                  <a:cubicBezTo>
                    <a:pt x="185" y="66"/>
                    <a:pt x="185" y="66"/>
                    <a:pt x="185" y="66"/>
                  </a:cubicBezTo>
                  <a:cubicBezTo>
                    <a:pt x="185" y="37"/>
                    <a:pt x="185" y="37"/>
                    <a:pt x="185" y="37"/>
                  </a:cubicBezTo>
                  <a:cubicBezTo>
                    <a:pt x="173" y="37"/>
                    <a:pt x="173" y="37"/>
                    <a:pt x="173" y="37"/>
                  </a:cubicBezTo>
                  <a:cubicBezTo>
                    <a:pt x="173" y="0"/>
                    <a:pt x="173" y="0"/>
                    <a:pt x="173" y="0"/>
                  </a:cubicBezTo>
                  <a:cubicBezTo>
                    <a:pt x="168" y="0"/>
                    <a:pt x="168" y="0"/>
                    <a:pt x="168" y="0"/>
                  </a:cubicBezTo>
                  <a:cubicBezTo>
                    <a:pt x="168" y="37"/>
                    <a:pt x="168" y="37"/>
                    <a:pt x="168" y="37"/>
                  </a:cubicBezTo>
                  <a:cubicBezTo>
                    <a:pt x="156" y="37"/>
                    <a:pt x="156" y="37"/>
                    <a:pt x="156" y="37"/>
                  </a:cubicBezTo>
                  <a:cubicBezTo>
                    <a:pt x="156" y="66"/>
                    <a:pt x="156" y="66"/>
                    <a:pt x="156" y="66"/>
                  </a:cubicBezTo>
                  <a:cubicBezTo>
                    <a:pt x="161" y="66"/>
                    <a:pt x="161" y="66"/>
                    <a:pt x="161" y="66"/>
                  </a:cubicBezTo>
                  <a:cubicBezTo>
                    <a:pt x="159" y="154"/>
                    <a:pt x="147" y="229"/>
                    <a:pt x="130" y="292"/>
                  </a:cubicBezTo>
                  <a:cubicBezTo>
                    <a:pt x="121" y="292"/>
                    <a:pt x="121" y="292"/>
                    <a:pt x="121" y="292"/>
                  </a:cubicBezTo>
                  <a:cubicBezTo>
                    <a:pt x="126" y="307"/>
                    <a:pt x="126" y="307"/>
                    <a:pt x="126" y="307"/>
                  </a:cubicBezTo>
                  <a:cubicBezTo>
                    <a:pt x="116" y="340"/>
                    <a:pt x="105" y="370"/>
                    <a:pt x="94" y="396"/>
                  </a:cubicBezTo>
                  <a:cubicBezTo>
                    <a:pt x="81" y="396"/>
                    <a:pt x="81" y="396"/>
                    <a:pt x="81" y="396"/>
                  </a:cubicBezTo>
                  <a:cubicBezTo>
                    <a:pt x="83" y="419"/>
                    <a:pt x="83" y="419"/>
                    <a:pt x="83" y="419"/>
                  </a:cubicBezTo>
                  <a:cubicBezTo>
                    <a:pt x="42" y="505"/>
                    <a:pt x="0" y="546"/>
                    <a:pt x="0" y="546"/>
                  </a:cubicBezTo>
                  <a:cubicBezTo>
                    <a:pt x="77" y="546"/>
                    <a:pt x="77" y="546"/>
                    <a:pt x="77" y="546"/>
                  </a:cubicBezTo>
                  <a:cubicBezTo>
                    <a:pt x="77" y="501"/>
                    <a:pt x="119" y="465"/>
                    <a:pt x="170" y="465"/>
                  </a:cubicBezTo>
                  <a:cubicBezTo>
                    <a:pt x="222" y="465"/>
                    <a:pt x="263" y="501"/>
                    <a:pt x="263" y="546"/>
                  </a:cubicBezTo>
                  <a:cubicBezTo>
                    <a:pt x="341" y="546"/>
                    <a:pt x="341" y="546"/>
                    <a:pt x="341" y="546"/>
                  </a:cubicBezTo>
                  <a:cubicBezTo>
                    <a:pt x="341" y="546"/>
                    <a:pt x="299" y="505"/>
                    <a:pt x="258" y="419"/>
                  </a:cubicBezTo>
                  <a:moveTo>
                    <a:pt x="140" y="396"/>
                  </a:moveTo>
                  <a:cubicBezTo>
                    <a:pt x="145" y="380"/>
                    <a:pt x="153" y="354"/>
                    <a:pt x="157" y="326"/>
                  </a:cubicBezTo>
                  <a:cubicBezTo>
                    <a:pt x="184" y="326"/>
                    <a:pt x="184" y="326"/>
                    <a:pt x="184" y="326"/>
                  </a:cubicBezTo>
                  <a:cubicBezTo>
                    <a:pt x="188" y="354"/>
                    <a:pt x="196" y="380"/>
                    <a:pt x="200" y="396"/>
                  </a:cubicBezTo>
                  <a:cubicBezTo>
                    <a:pt x="140" y="396"/>
                    <a:pt x="140" y="396"/>
                    <a:pt x="140" y="396"/>
                  </a:cubicBezTo>
                </a:path>
              </a:pathLst>
            </a:custGeom>
            <a:solidFill>
              <a:srgbClr val="B9E07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iŝ1ïḋe">
              <a:extLst>
                <a:ext uri="{FF2B5EF4-FFF2-40B4-BE49-F238E27FC236}">
                  <a16:creationId xmlns:a16="http://schemas.microsoft.com/office/drawing/2014/main" id="{244BC2AC-362E-AEBD-FDEB-F06A9013F43D}"/>
                </a:ext>
              </a:extLst>
            </p:cNvPr>
            <p:cNvSpPr/>
            <p:nvPr/>
          </p:nvSpPr>
          <p:spPr bwMode="auto">
            <a:xfrm>
              <a:off x="4192588" y="1995488"/>
              <a:ext cx="1125538" cy="1798638"/>
            </a:xfrm>
            <a:custGeom>
              <a:avLst/>
              <a:gdLst>
                <a:gd name="T0" fmla="*/ 258 w 341"/>
                <a:gd name="T1" fmla="*/ 419 h 546"/>
                <a:gd name="T2" fmla="*/ 260 w 341"/>
                <a:gd name="T3" fmla="*/ 396 h 546"/>
                <a:gd name="T4" fmla="*/ 247 w 341"/>
                <a:gd name="T5" fmla="*/ 396 h 546"/>
                <a:gd name="T6" fmla="*/ 215 w 341"/>
                <a:gd name="T7" fmla="*/ 307 h 546"/>
                <a:gd name="T8" fmla="*/ 220 w 341"/>
                <a:gd name="T9" fmla="*/ 292 h 546"/>
                <a:gd name="T10" fmla="*/ 211 w 341"/>
                <a:gd name="T11" fmla="*/ 292 h 546"/>
                <a:gd name="T12" fmla="*/ 180 w 341"/>
                <a:gd name="T13" fmla="*/ 66 h 546"/>
                <a:gd name="T14" fmla="*/ 185 w 341"/>
                <a:gd name="T15" fmla="*/ 66 h 546"/>
                <a:gd name="T16" fmla="*/ 185 w 341"/>
                <a:gd name="T17" fmla="*/ 37 h 546"/>
                <a:gd name="T18" fmla="*/ 173 w 341"/>
                <a:gd name="T19" fmla="*/ 37 h 546"/>
                <a:gd name="T20" fmla="*/ 173 w 341"/>
                <a:gd name="T21" fmla="*/ 0 h 546"/>
                <a:gd name="T22" fmla="*/ 168 w 341"/>
                <a:gd name="T23" fmla="*/ 0 h 546"/>
                <a:gd name="T24" fmla="*/ 168 w 341"/>
                <a:gd name="T25" fmla="*/ 37 h 546"/>
                <a:gd name="T26" fmla="*/ 156 w 341"/>
                <a:gd name="T27" fmla="*/ 37 h 546"/>
                <a:gd name="T28" fmla="*/ 156 w 341"/>
                <a:gd name="T29" fmla="*/ 66 h 546"/>
                <a:gd name="T30" fmla="*/ 161 w 341"/>
                <a:gd name="T31" fmla="*/ 66 h 546"/>
                <a:gd name="T32" fmla="*/ 130 w 341"/>
                <a:gd name="T33" fmla="*/ 292 h 546"/>
                <a:gd name="T34" fmla="*/ 121 w 341"/>
                <a:gd name="T35" fmla="*/ 292 h 546"/>
                <a:gd name="T36" fmla="*/ 126 w 341"/>
                <a:gd name="T37" fmla="*/ 307 h 546"/>
                <a:gd name="T38" fmla="*/ 94 w 341"/>
                <a:gd name="T39" fmla="*/ 396 h 546"/>
                <a:gd name="T40" fmla="*/ 81 w 341"/>
                <a:gd name="T41" fmla="*/ 396 h 546"/>
                <a:gd name="T42" fmla="*/ 83 w 341"/>
                <a:gd name="T43" fmla="*/ 419 h 546"/>
                <a:gd name="T44" fmla="*/ 0 w 341"/>
                <a:gd name="T45" fmla="*/ 546 h 546"/>
                <a:gd name="T46" fmla="*/ 77 w 341"/>
                <a:gd name="T47" fmla="*/ 546 h 546"/>
                <a:gd name="T48" fmla="*/ 170 w 341"/>
                <a:gd name="T49" fmla="*/ 465 h 546"/>
                <a:gd name="T50" fmla="*/ 263 w 341"/>
                <a:gd name="T51" fmla="*/ 546 h 546"/>
                <a:gd name="T52" fmla="*/ 341 w 341"/>
                <a:gd name="T53" fmla="*/ 546 h 546"/>
                <a:gd name="T54" fmla="*/ 258 w 341"/>
                <a:gd name="T55" fmla="*/ 419 h 546"/>
                <a:gd name="T56" fmla="*/ 140 w 341"/>
                <a:gd name="T57" fmla="*/ 396 h 546"/>
                <a:gd name="T58" fmla="*/ 157 w 341"/>
                <a:gd name="T59" fmla="*/ 326 h 546"/>
                <a:gd name="T60" fmla="*/ 184 w 341"/>
                <a:gd name="T61" fmla="*/ 326 h 546"/>
                <a:gd name="T62" fmla="*/ 200 w 341"/>
                <a:gd name="T63" fmla="*/ 396 h 546"/>
                <a:gd name="T64" fmla="*/ 140 w 341"/>
                <a:gd name="T65" fmla="*/ 39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546">
                  <a:moveTo>
                    <a:pt x="258" y="419"/>
                  </a:moveTo>
                  <a:cubicBezTo>
                    <a:pt x="260" y="396"/>
                    <a:pt x="260" y="396"/>
                    <a:pt x="260" y="396"/>
                  </a:cubicBezTo>
                  <a:cubicBezTo>
                    <a:pt x="247" y="396"/>
                    <a:pt x="247" y="396"/>
                    <a:pt x="247" y="396"/>
                  </a:cubicBezTo>
                  <a:cubicBezTo>
                    <a:pt x="236" y="370"/>
                    <a:pt x="225" y="340"/>
                    <a:pt x="215" y="307"/>
                  </a:cubicBezTo>
                  <a:cubicBezTo>
                    <a:pt x="220" y="292"/>
                    <a:pt x="220" y="292"/>
                    <a:pt x="220" y="292"/>
                  </a:cubicBezTo>
                  <a:cubicBezTo>
                    <a:pt x="211" y="292"/>
                    <a:pt x="211" y="292"/>
                    <a:pt x="211" y="292"/>
                  </a:cubicBezTo>
                  <a:cubicBezTo>
                    <a:pt x="194" y="229"/>
                    <a:pt x="182" y="154"/>
                    <a:pt x="180" y="66"/>
                  </a:cubicBezTo>
                  <a:cubicBezTo>
                    <a:pt x="185" y="66"/>
                    <a:pt x="185" y="66"/>
                    <a:pt x="185" y="66"/>
                  </a:cubicBezTo>
                  <a:cubicBezTo>
                    <a:pt x="185" y="37"/>
                    <a:pt x="185" y="37"/>
                    <a:pt x="185" y="37"/>
                  </a:cubicBezTo>
                  <a:cubicBezTo>
                    <a:pt x="173" y="37"/>
                    <a:pt x="173" y="37"/>
                    <a:pt x="173" y="37"/>
                  </a:cubicBezTo>
                  <a:cubicBezTo>
                    <a:pt x="173" y="0"/>
                    <a:pt x="173" y="0"/>
                    <a:pt x="173" y="0"/>
                  </a:cubicBezTo>
                  <a:cubicBezTo>
                    <a:pt x="168" y="0"/>
                    <a:pt x="168" y="0"/>
                    <a:pt x="168" y="0"/>
                  </a:cubicBezTo>
                  <a:cubicBezTo>
                    <a:pt x="168" y="37"/>
                    <a:pt x="168" y="37"/>
                    <a:pt x="168" y="37"/>
                  </a:cubicBezTo>
                  <a:cubicBezTo>
                    <a:pt x="156" y="37"/>
                    <a:pt x="156" y="37"/>
                    <a:pt x="156" y="37"/>
                  </a:cubicBezTo>
                  <a:cubicBezTo>
                    <a:pt x="156" y="66"/>
                    <a:pt x="156" y="66"/>
                    <a:pt x="156" y="66"/>
                  </a:cubicBezTo>
                  <a:cubicBezTo>
                    <a:pt x="161" y="66"/>
                    <a:pt x="161" y="66"/>
                    <a:pt x="161" y="66"/>
                  </a:cubicBezTo>
                  <a:cubicBezTo>
                    <a:pt x="159" y="154"/>
                    <a:pt x="147" y="229"/>
                    <a:pt x="130" y="292"/>
                  </a:cubicBezTo>
                  <a:cubicBezTo>
                    <a:pt x="121" y="292"/>
                    <a:pt x="121" y="292"/>
                    <a:pt x="121" y="292"/>
                  </a:cubicBezTo>
                  <a:cubicBezTo>
                    <a:pt x="126" y="307"/>
                    <a:pt x="126" y="307"/>
                    <a:pt x="126" y="307"/>
                  </a:cubicBezTo>
                  <a:cubicBezTo>
                    <a:pt x="116" y="340"/>
                    <a:pt x="105" y="370"/>
                    <a:pt x="94" y="396"/>
                  </a:cubicBezTo>
                  <a:cubicBezTo>
                    <a:pt x="81" y="396"/>
                    <a:pt x="81" y="396"/>
                    <a:pt x="81" y="396"/>
                  </a:cubicBezTo>
                  <a:cubicBezTo>
                    <a:pt x="83" y="419"/>
                    <a:pt x="83" y="419"/>
                    <a:pt x="83" y="419"/>
                  </a:cubicBezTo>
                  <a:cubicBezTo>
                    <a:pt x="42" y="505"/>
                    <a:pt x="0" y="546"/>
                    <a:pt x="0" y="546"/>
                  </a:cubicBezTo>
                  <a:cubicBezTo>
                    <a:pt x="77" y="546"/>
                    <a:pt x="77" y="546"/>
                    <a:pt x="77" y="546"/>
                  </a:cubicBezTo>
                  <a:cubicBezTo>
                    <a:pt x="77" y="501"/>
                    <a:pt x="119" y="465"/>
                    <a:pt x="170" y="465"/>
                  </a:cubicBezTo>
                  <a:cubicBezTo>
                    <a:pt x="222" y="465"/>
                    <a:pt x="263" y="501"/>
                    <a:pt x="263" y="546"/>
                  </a:cubicBezTo>
                  <a:cubicBezTo>
                    <a:pt x="341" y="546"/>
                    <a:pt x="341" y="546"/>
                    <a:pt x="341" y="546"/>
                  </a:cubicBezTo>
                  <a:cubicBezTo>
                    <a:pt x="341" y="546"/>
                    <a:pt x="299" y="505"/>
                    <a:pt x="258" y="419"/>
                  </a:cubicBezTo>
                  <a:moveTo>
                    <a:pt x="140" y="396"/>
                  </a:moveTo>
                  <a:cubicBezTo>
                    <a:pt x="145" y="380"/>
                    <a:pt x="153" y="354"/>
                    <a:pt x="157" y="326"/>
                  </a:cubicBezTo>
                  <a:cubicBezTo>
                    <a:pt x="184" y="326"/>
                    <a:pt x="184" y="326"/>
                    <a:pt x="184" y="326"/>
                  </a:cubicBezTo>
                  <a:cubicBezTo>
                    <a:pt x="188" y="354"/>
                    <a:pt x="196" y="380"/>
                    <a:pt x="200" y="396"/>
                  </a:cubicBezTo>
                  <a:cubicBezTo>
                    <a:pt x="140" y="396"/>
                    <a:pt x="140" y="396"/>
                    <a:pt x="140" y="396"/>
                  </a:cubicBezTo>
                </a:path>
              </a:pathLst>
            </a:custGeom>
            <a:solidFill>
              <a:srgbClr val="1E98E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íšļîḑè">
              <a:extLst>
                <a:ext uri="{FF2B5EF4-FFF2-40B4-BE49-F238E27FC236}">
                  <a16:creationId xmlns:a16="http://schemas.microsoft.com/office/drawing/2014/main" id="{16615677-78E7-A145-6046-B54643153248}"/>
                </a:ext>
              </a:extLst>
            </p:cNvPr>
            <p:cNvSpPr/>
            <p:nvPr/>
          </p:nvSpPr>
          <p:spPr bwMode="auto">
            <a:xfrm>
              <a:off x="4754563" y="1995488"/>
              <a:ext cx="46038" cy="1074738"/>
            </a:xfrm>
            <a:custGeom>
              <a:avLst/>
              <a:gdLst>
                <a:gd name="T0" fmla="*/ 0 w 29"/>
                <a:gd name="T1" fmla="*/ 677 h 677"/>
                <a:gd name="T2" fmla="*/ 0 w 29"/>
                <a:gd name="T3" fmla="*/ 677 h 677"/>
                <a:gd name="T4" fmla="*/ 29 w 29"/>
                <a:gd name="T5" fmla="*/ 677 h 677"/>
                <a:gd name="T6" fmla="*/ 0 w 29"/>
                <a:gd name="T7" fmla="*/ 677 h 677"/>
                <a:gd name="T8" fmla="*/ 0 w 29"/>
                <a:gd name="T9" fmla="*/ 0 h 677"/>
                <a:gd name="T10" fmla="*/ 0 w 29"/>
                <a:gd name="T11" fmla="*/ 0 h 677"/>
                <a:gd name="T12" fmla="*/ 6 w 29"/>
                <a:gd name="T13" fmla="*/ 0 h 677"/>
                <a:gd name="T14" fmla="*/ 0 w 2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77">
                  <a:moveTo>
                    <a:pt x="0" y="677"/>
                  </a:moveTo>
                  <a:lnTo>
                    <a:pt x="0" y="677"/>
                  </a:lnTo>
                  <a:lnTo>
                    <a:pt x="29" y="677"/>
                  </a:lnTo>
                  <a:lnTo>
                    <a:pt x="0" y="677"/>
                  </a:lnTo>
                  <a:close/>
                  <a:moveTo>
                    <a:pt x="0" y="0"/>
                  </a:moveTo>
                  <a:lnTo>
                    <a:pt x="0" y="0"/>
                  </a:lnTo>
                  <a:lnTo>
                    <a:pt x="6"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íśḻîḋe">
              <a:extLst>
                <a:ext uri="{FF2B5EF4-FFF2-40B4-BE49-F238E27FC236}">
                  <a16:creationId xmlns:a16="http://schemas.microsoft.com/office/drawing/2014/main" id="{4A7D4C1D-B14F-70B3-C1D5-B5AD88D6AE75}"/>
                </a:ext>
              </a:extLst>
            </p:cNvPr>
            <p:cNvSpPr/>
            <p:nvPr/>
          </p:nvSpPr>
          <p:spPr bwMode="auto">
            <a:xfrm>
              <a:off x="4754563" y="1995488"/>
              <a:ext cx="46038" cy="1074738"/>
            </a:xfrm>
            <a:custGeom>
              <a:avLst/>
              <a:gdLst>
                <a:gd name="T0" fmla="*/ 0 w 29"/>
                <a:gd name="T1" fmla="*/ 677 h 677"/>
                <a:gd name="T2" fmla="*/ 0 w 29"/>
                <a:gd name="T3" fmla="*/ 677 h 677"/>
                <a:gd name="T4" fmla="*/ 29 w 29"/>
                <a:gd name="T5" fmla="*/ 677 h 677"/>
                <a:gd name="T6" fmla="*/ 0 w 29"/>
                <a:gd name="T7" fmla="*/ 677 h 677"/>
                <a:gd name="T8" fmla="*/ 0 w 29"/>
                <a:gd name="T9" fmla="*/ 0 h 677"/>
                <a:gd name="T10" fmla="*/ 0 w 29"/>
                <a:gd name="T11" fmla="*/ 0 h 677"/>
                <a:gd name="T12" fmla="*/ 6 w 29"/>
                <a:gd name="T13" fmla="*/ 0 h 677"/>
                <a:gd name="T14" fmla="*/ 0 w 2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77">
                  <a:moveTo>
                    <a:pt x="0" y="677"/>
                  </a:moveTo>
                  <a:lnTo>
                    <a:pt x="0" y="677"/>
                  </a:lnTo>
                  <a:lnTo>
                    <a:pt x="29" y="677"/>
                  </a:lnTo>
                  <a:lnTo>
                    <a:pt x="0" y="677"/>
                  </a:lnTo>
                  <a:moveTo>
                    <a:pt x="0" y="0"/>
                  </a:moveTo>
                  <a:lnTo>
                    <a:pt x="0" y="0"/>
                  </a:lnTo>
                  <a:lnTo>
                    <a:pt x="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îṡḻíḋê">
              <a:extLst>
                <a:ext uri="{FF2B5EF4-FFF2-40B4-BE49-F238E27FC236}">
                  <a16:creationId xmlns:a16="http://schemas.microsoft.com/office/drawing/2014/main" id="{D33B01BA-9D17-7CA2-A99E-9914406796CB}"/>
                </a:ext>
              </a:extLst>
            </p:cNvPr>
            <p:cNvSpPr/>
            <p:nvPr/>
          </p:nvSpPr>
          <p:spPr bwMode="auto">
            <a:xfrm>
              <a:off x="4754563" y="1995488"/>
              <a:ext cx="560388" cy="1795463"/>
            </a:xfrm>
            <a:custGeom>
              <a:avLst/>
              <a:gdLst>
                <a:gd name="T0" fmla="*/ 156 w 170"/>
                <a:gd name="T1" fmla="*/ 530 h 545"/>
                <a:gd name="T2" fmla="*/ 154 w 170"/>
                <a:gd name="T3" fmla="*/ 545 h 545"/>
                <a:gd name="T4" fmla="*/ 170 w 170"/>
                <a:gd name="T5" fmla="*/ 545 h 545"/>
                <a:gd name="T6" fmla="*/ 156 w 170"/>
                <a:gd name="T7" fmla="*/ 530 h 545"/>
                <a:gd name="T8" fmla="*/ 0 w 170"/>
                <a:gd name="T9" fmla="*/ 0 h 545"/>
                <a:gd name="T10" fmla="*/ 0 w 170"/>
                <a:gd name="T11" fmla="*/ 326 h 545"/>
                <a:gd name="T12" fmla="*/ 14 w 170"/>
                <a:gd name="T13" fmla="*/ 326 h 545"/>
                <a:gd name="T14" fmla="*/ 30 w 170"/>
                <a:gd name="T15" fmla="*/ 396 h 545"/>
                <a:gd name="T16" fmla="*/ 30 w 170"/>
                <a:gd name="T17" fmla="*/ 396 h 545"/>
                <a:gd name="T18" fmla="*/ 30 w 170"/>
                <a:gd name="T19" fmla="*/ 396 h 545"/>
                <a:gd name="T20" fmla="*/ 0 w 170"/>
                <a:gd name="T21" fmla="*/ 396 h 545"/>
                <a:gd name="T22" fmla="*/ 0 w 170"/>
                <a:gd name="T23" fmla="*/ 410 h 545"/>
                <a:gd name="T24" fmla="*/ 57 w 170"/>
                <a:gd name="T25" fmla="*/ 426 h 545"/>
                <a:gd name="T26" fmla="*/ 57 w 170"/>
                <a:gd name="T27" fmla="*/ 422 h 545"/>
                <a:gd name="T28" fmla="*/ 54 w 170"/>
                <a:gd name="T29" fmla="*/ 417 h 545"/>
                <a:gd name="T30" fmla="*/ 54 w 170"/>
                <a:gd name="T31" fmla="*/ 417 h 545"/>
                <a:gd name="T32" fmla="*/ 59 w 170"/>
                <a:gd name="T33" fmla="*/ 413 h 545"/>
                <a:gd name="T34" fmla="*/ 65 w 170"/>
                <a:gd name="T35" fmla="*/ 366 h 545"/>
                <a:gd name="T36" fmla="*/ 45 w 170"/>
                <a:gd name="T37" fmla="*/ 307 h 545"/>
                <a:gd name="T38" fmla="*/ 45 w 170"/>
                <a:gd name="T39" fmla="*/ 307 h 545"/>
                <a:gd name="T40" fmla="*/ 45 w 170"/>
                <a:gd name="T41" fmla="*/ 307 h 545"/>
                <a:gd name="T42" fmla="*/ 50 w 170"/>
                <a:gd name="T43" fmla="*/ 292 h 545"/>
                <a:gd name="T44" fmla="*/ 41 w 170"/>
                <a:gd name="T45" fmla="*/ 292 h 545"/>
                <a:gd name="T46" fmla="*/ 10 w 170"/>
                <a:gd name="T47" fmla="*/ 66 h 545"/>
                <a:gd name="T48" fmla="*/ 10 w 170"/>
                <a:gd name="T49" fmla="*/ 66 h 545"/>
                <a:gd name="T50" fmla="*/ 10 w 170"/>
                <a:gd name="T51" fmla="*/ 66 h 545"/>
                <a:gd name="T52" fmla="*/ 15 w 170"/>
                <a:gd name="T53" fmla="*/ 66 h 545"/>
                <a:gd name="T54" fmla="*/ 15 w 170"/>
                <a:gd name="T55" fmla="*/ 37 h 545"/>
                <a:gd name="T56" fmla="*/ 3 w 170"/>
                <a:gd name="T57" fmla="*/ 37 h 545"/>
                <a:gd name="T58" fmla="*/ 3 w 170"/>
                <a:gd name="T59" fmla="*/ 0 h 545"/>
                <a:gd name="T60" fmla="*/ 0 w 170"/>
                <a:gd name="T6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545">
                  <a:moveTo>
                    <a:pt x="156" y="530"/>
                  </a:moveTo>
                  <a:cubicBezTo>
                    <a:pt x="154" y="545"/>
                    <a:pt x="154" y="545"/>
                    <a:pt x="154" y="545"/>
                  </a:cubicBezTo>
                  <a:cubicBezTo>
                    <a:pt x="170" y="545"/>
                    <a:pt x="170" y="545"/>
                    <a:pt x="170" y="545"/>
                  </a:cubicBezTo>
                  <a:cubicBezTo>
                    <a:pt x="167" y="543"/>
                    <a:pt x="163" y="538"/>
                    <a:pt x="156" y="530"/>
                  </a:cubicBezTo>
                  <a:moveTo>
                    <a:pt x="0" y="0"/>
                  </a:moveTo>
                  <a:cubicBezTo>
                    <a:pt x="0" y="326"/>
                    <a:pt x="0" y="326"/>
                    <a:pt x="0" y="326"/>
                  </a:cubicBezTo>
                  <a:cubicBezTo>
                    <a:pt x="14" y="326"/>
                    <a:pt x="14" y="326"/>
                    <a:pt x="14" y="326"/>
                  </a:cubicBezTo>
                  <a:cubicBezTo>
                    <a:pt x="18" y="354"/>
                    <a:pt x="26" y="380"/>
                    <a:pt x="30" y="396"/>
                  </a:cubicBezTo>
                  <a:cubicBezTo>
                    <a:pt x="30" y="396"/>
                    <a:pt x="30" y="396"/>
                    <a:pt x="30" y="396"/>
                  </a:cubicBezTo>
                  <a:cubicBezTo>
                    <a:pt x="30" y="396"/>
                    <a:pt x="30" y="396"/>
                    <a:pt x="30" y="396"/>
                  </a:cubicBezTo>
                  <a:cubicBezTo>
                    <a:pt x="0" y="396"/>
                    <a:pt x="0" y="396"/>
                    <a:pt x="0" y="396"/>
                  </a:cubicBezTo>
                  <a:cubicBezTo>
                    <a:pt x="0" y="410"/>
                    <a:pt x="0" y="410"/>
                    <a:pt x="0" y="410"/>
                  </a:cubicBezTo>
                  <a:cubicBezTo>
                    <a:pt x="27" y="414"/>
                    <a:pt x="47" y="422"/>
                    <a:pt x="57" y="426"/>
                  </a:cubicBezTo>
                  <a:cubicBezTo>
                    <a:pt x="57" y="422"/>
                    <a:pt x="57" y="422"/>
                    <a:pt x="57" y="422"/>
                  </a:cubicBezTo>
                  <a:cubicBezTo>
                    <a:pt x="55" y="420"/>
                    <a:pt x="54" y="419"/>
                    <a:pt x="54" y="417"/>
                  </a:cubicBezTo>
                  <a:cubicBezTo>
                    <a:pt x="54" y="417"/>
                    <a:pt x="54" y="417"/>
                    <a:pt x="54" y="417"/>
                  </a:cubicBezTo>
                  <a:cubicBezTo>
                    <a:pt x="54" y="415"/>
                    <a:pt x="56" y="414"/>
                    <a:pt x="59" y="413"/>
                  </a:cubicBezTo>
                  <a:cubicBezTo>
                    <a:pt x="65" y="366"/>
                    <a:pt x="65" y="366"/>
                    <a:pt x="65" y="366"/>
                  </a:cubicBezTo>
                  <a:cubicBezTo>
                    <a:pt x="58" y="348"/>
                    <a:pt x="51" y="328"/>
                    <a:pt x="45" y="307"/>
                  </a:cubicBezTo>
                  <a:cubicBezTo>
                    <a:pt x="45" y="307"/>
                    <a:pt x="45" y="307"/>
                    <a:pt x="45" y="307"/>
                  </a:cubicBezTo>
                  <a:cubicBezTo>
                    <a:pt x="45" y="307"/>
                    <a:pt x="45" y="307"/>
                    <a:pt x="45" y="307"/>
                  </a:cubicBezTo>
                  <a:cubicBezTo>
                    <a:pt x="50" y="292"/>
                    <a:pt x="50" y="292"/>
                    <a:pt x="50" y="292"/>
                  </a:cubicBezTo>
                  <a:cubicBezTo>
                    <a:pt x="41" y="292"/>
                    <a:pt x="41" y="292"/>
                    <a:pt x="41" y="292"/>
                  </a:cubicBezTo>
                  <a:cubicBezTo>
                    <a:pt x="24" y="229"/>
                    <a:pt x="12" y="154"/>
                    <a:pt x="10" y="66"/>
                  </a:cubicBezTo>
                  <a:cubicBezTo>
                    <a:pt x="10" y="66"/>
                    <a:pt x="10" y="66"/>
                    <a:pt x="10" y="66"/>
                  </a:cubicBezTo>
                  <a:cubicBezTo>
                    <a:pt x="10" y="66"/>
                    <a:pt x="10" y="66"/>
                    <a:pt x="10" y="66"/>
                  </a:cubicBezTo>
                  <a:cubicBezTo>
                    <a:pt x="15" y="66"/>
                    <a:pt x="15" y="66"/>
                    <a:pt x="15" y="66"/>
                  </a:cubicBezTo>
                  <a:cubicBezTo>
                    <a:pt x="15" y="37"/>
                    <a:pt x="15" y="37"/>
                    <a:pt x="15" y="37"/>
                  </a:cubicBezTo>
                  <a:cubicBezTo>
                    <a:pt x="3" y="37"/>
                    <a:pt x="3" y="37"/>
                    <a:pt x="3" y="37"/>
                  </a:cubicBezTo>
                  <a:cubicBezTo>
                    <a:pt x="3" y="0"/>
                    <a:pt x="3" y="0"/>
                    <a:pt x="3" y="0"/>
                  </a:cubicBezTo>
                  <a:cubicBezTo>
                    <a:pt x="0" y="0"/>
                    <a:pt x="0" y="0"/>
                    <a:pt x="0" y="0"/>
                  </a:cubicBezTo>
                </a:path>
              </a:pathLst>
            </a:custGeom>
            <a:solidFill>
              <a:srgbClr val="187A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iṥľiḓe">
              <a:extLst>
                <a:ext uri="{FF2B5EF4-FFF2-40B4-BE49-F238E27FC236}">
                  <a16:creationId xmlns:a16="http://schemas.microsoft.com/office/drawing/2014/main" id="{C89F0871-BAE5-326F-4641-83BFDA386295}"/>
                </a:ext>
              </a:extLst>
            </p:cNvPr>
            <p:cNvSpPr/>
            <p:nvPr/>
          </p:nvSpPr>
          <p:spPr bwMode="auto">
            <a:xfrm>
              <a:off x="3836988" y="3009900"/>
              <a:ext cx="1177925" cy="788988"/>
            </a:xfrm>
            <a:custGeom>
              <a:avLst/>
              <a:gdLst>
                <a:gd name="T0" fmla="*/ 4 w 357"/>
                <a:gd name="T1" fmla="*/ 188 h 239"/>
                <a:gd name="T2" fmla="*/ 1 w 357"/>
                <a:gd name="T3" fmla="*/ 239 h 239"/>
                <a:gd name="T4" fmla="*/ 15 w 357"/>
                <a:gd name="T5" fmla="*/ 205 h 239"/>
                <a:gd name="T6" fmla="*/ 30 w 357"/>
                <a:gd name="T7" fmla="*/ 206 h 239"/>
                <a:gd name="T8" fmla="*/ 40 w 357"/>
                <a:gd name="T9" fmla="*/ 239 h 239"/>
                <a:gd name="T10" fmla="*/ 48 w 357"/>
                <a:gd name="T11" fmla="*/ 190 h 239"/>
                <a:gd name="T12" fmla="*/ 56 w 357"/>
                <a:gd name="T13" fmla="*/ 239 h 239"/>
                <a:gd name="T14" fmla="*/ 68 w 357"/>
                <a:gd name="T15" fmla="*/ 196 h 239"/>
                <a:gd name="T16" fmla="*/ 86 w 357"/>
                <a:gd name="T17" fmla="*/ 198 h 239"/>
                <a:gd name="T18" fmla="*/ 99 w 357"/>
                <a:gd name="T19" fmla="*/ 239 h 239"/>
                <a:gd name="T20" fmla="*/ 111 w 357"/>
                <a:gd name="T21" fmla="*/ 183 h 239"/>
                <a:gd name="T22" fmla="*/ 123 w 357"/>
                <a:gd name="T23" fmla="*/ 239 h 239"/>
                <a:gd name="T24" fmla="*/ 137 w 357"/>
                <a:gd name="T25" fmla="*/ 193 h 239"/>
                <a:gd name="T26" fmla="*/ 160 w 357"/>
                <a:gd name="T27" fmla="*/ 195 h 239"/>
                <a:gd name="T28" fmla="*/ 176 w 357"/>
                <a:gd name="T29" fmla="*/ 239 h 239"/>
                <a:gd name="T30" fmla="*/ 188 w 357"/>
                <a:gd name="T31" fmla="*/ 183 h 239"/>
                <a:gd name="T32" fmla="*/ 200 w 357"/>
                <a:gd name="T33" fmla="*/ 239 h 239"/>
                <a:gd name="T34" fmla="*/ 243 w 357"/>
                <a:gd name="T35" fmla="*/ 193 h 239"/>
                <a:gd name="T36" fmla="*/ 266 w 357"/>
                <a:gd name="T37" fmla="*/ 195 h 239"/>
                <a:gd name="T38" fmla="*/ 278 w 357"/>
                <a:gd name="T39" fmla="*/ 239 h 239"/>
                <a:gd name="T40" fmla="*/ 289 w 357"/>
                <a:gd name="T41" fmla="*/ 186 h 239"/>
                <a:gd name="T42" fmla="*/ 299 w 357"/>
                <a:gd name="T43" fmla="*/ 239 h 239"/>
                <a:gd name="T44" fmla="*/ 310 w 357"/>
                <a:gd name="T45" fmla="*/ 201 h 239"/>
                <a:gd name="T46" fmla="*/ 326 w 357"/>
                <a:gd name="T47" fmla="*/ 202 h 239"/>
                <a:gd name="T48" fmla="*/ 335 w 357"/>
                <a:gd name="T49" fmla="*/ 239 h 239"/>
                <a:gd name="T50" fmla="*/ 340 w 357"/>
                <a:gd name="T51" fmla="*/ 194 h 239"/>
                <a:gd name="T52" fmla="*/ 346 w 357"/>
                <a:gd name="T53" fmla="*/ 239 h 239"/>
                <a:gd name="T54" fmla="*/ 342 w 357"/>
                <a:gd name="T55" fmla="*/ 121 h 239"/>
                <a:gd name="T56" fmla="*/ 212 w 357"/>
                <a:gd name="T57" fmla="*/ 104 h 239"/>
                <a:gd name="T58" fmla="*/ 204 w 357"/>
                <a:gd name="T59" fmla="*/ 97 h 239"/>
                <a:gd name="T60" fmla="*/ 194 w 357"/>
                <a:gd name="T61" fmla="*/ 105 h 239"/>
                <a:gd name="T62" fmla="*/ 176 w 357"/>
                <a:gd name="T63" fmla="*/ 91 h 239"/>
                <a:gd name="T64" fmla="*/ 142 w 357"/>
                <a:gd name="T65" fmla="*/ 65 h 239"/>
                <a:gd name="T66" fmla="*/ 142 w 357"/>
                <a:gd name="T67" fmla="*/ 44 h 239"/>
                <a:gd name="T68" fmla="*/ 131 w 357"/>
                <a:gd name="T69" fmla="*/ 39 h 239"/>
                <a:gd name="T70" fmla="*/ 111 w 357"/>
                <a:gd name="T71" fmla="*/ 0 h 239"/>
                <a:gd name="T72" fmla="*/ 20 w 357"/>
                <a:gd name="T73" fmla="*/ 73 h 239"/>
                <a:gd name="T74" fmla="*/ 14 w 357"/>
                <a:gd name="T75" fmla="*/ 94 h 239"/>
                <a:gd name="T76" fmla="*/ 12 w 357"/>
                <a:gd name="T77" fmla="*/ 105 h 239"/>
                <a:gd name="T78" fmla="*/ 10 w 357"/>
                <a:gd name="T79" fmla="*/ 136 h 239"/>
                <a:gd name="T80" fmla="*/ 9 w 357"/>
                <a:gd name="T81" fmla="*/ 147 h 239"/>
                <a:gd name="T82" fmla="*/ 0 w 357"/>
                <a:gd name="T83" fmla="*/ 18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7" h="239">
                  <a:moveTo>
                    <a:pt x="0" y="183"/>
                  </a:moveTo>
                  <a:cubicBezTo>
                    <a:pt x="3" y="187"/>
                    <a:pt x="4" y="188"/>
                    <a:pt x="4" y="188"/>
                  </a:cubicBezTo>
                  <a:cubicBezTo>
                    <a:pt x="4" y="188"/>
                    <a:pt x="4" y="188"/>
                    <a:pt x="4" y="188"/>
                  </a:cubicBezTo>
                  <a:cubicBezTo>
                    <a:pt x="1" y="239"/>
                    <a:pt x="1" y="239"/>
                    <a:pt x="1" y="239"/>
                  </a:cubicBezTo>
                  <a:cubicBezTo>
                    <a:pt x="15" y="239"/>
                    <a:pt x="15" y="239"/>
                    <a:pt x="15" y="239"/>
                  </a:cubicBezTo>
                  <a:cubicBezTo>
                    <a:pt x="15" y="205"/>
                    <a:pt x="15" y="205"/>
                    <a:pt x="15" y="205"/>
                  </a:cubicBezTo>
                  <a:cubicBezTo>
                    <a:pt x="15" y="201"/>
                    <a:pt x="18" y="197"/>
                    <a:pt x="22" y="197"/>
                  </a:cubicBezTo>
                  <a:cubicBezTo>
                    <a:pt x="27" y="197"/>
                    <a:pt x="30" y="202"/>
                    <a:pt x="30" y="206"/>
                  </a:cubicBezTo>
                  <a:cubicBezTo>
                    <a:pt x="30" y="239"/>
                    <a:pt x="30" y="239"/>
                    <a:pt x="30" y="239"/>
                  </a:cubicBezTo>
                  <a:cubicBezTo>
                    <a:pt x="40" y="239"/>
                    <a:pt x="40" y="239"/>
                    <a:pt x="40" y="239"/>
                  </a:cubicBezTo>
                  <a:cubicBezTo>
                    <a:pt x="40" y="199"/>
                    <a:pt x="40" y="199"/>
                    <a:pt x="40" y="199"/>
                  </a:cubicBezTo>
                  <a:cubicBezTo>
                    <a:pt x="40" y="194"/>
                    <a:pt x="44" y="190"/>
                    <a:pt x="48" y="190"/>
                  </a:cubicBezTo>
                  <a:cubicBezTo>
                    <a:pt x="53" y="190"/>
                    <a:pt x="56" y="195"/>
                    <a:pt x="56" y="200"/>
                  </a:cubicBezTo>
                  <a:cubicBezTo>
                    <a:pt x="56" y="239"/>
                    <a:pt x="56" y="239"/>
                    <a:pt x="56" y="239"/>
                  </a:cubicBezTo>
                  <a:cubicBezTo>
                    <a:pt x="68" y="239"/>
                    <a:pt x="68" y="239"/>
                    <a:pt x="68" y="239"/>
                  </a:cubicBezTo>
                  <a:cubicBezTo>
                    <a:pt x="68" y="196"/>
                    <a:pt x="68" y="196"/>
                    <a:pt x="68" y="196"/>
                  </a:cubicBezTo>
                  <a:cubicBezTo>
                    <a:pt x="68" y="191"/>
                    <a:pt x="72" y="186"/>
                    <a:pt x="77" y="186"/>
                  </a:cubicBezTo>
                  <a:cubicBezTo>
                    <a:pt x="82" y="186"/>
                    <a:pt x="86" y="192"/>
                    <a:pt x="86" y="198"/>
                  </a:cubicBezTo>
                  <a:cubicBezTo>
                    <a:pt x="86" y="239"/>
                    <a:pt x="86" y="239"/>
                    <a:pt x="86" y="239"/>
                  </a:cubicBezTo>
                  <a:cubicBezTo>
                    <a:pt x="99" y="239"/>
                    <a:pt x="99" y="239"/>
                    <a:pt x="99" y="239"/>
                  </a:cubicBezTo>
                  <a:cubicBezTo>
                    <a:pt x="99" y="194"/>
                    <a:pt x="99" y="194"/>
                    <a:pt x="99" y="194"/>
                  </a:cubicBezTo>
                  <a:cubicBezTo>
                    <a:pt x="99" y="188"/>
                    <a:pt x="104" y="183"/>
                    <a:pt x="111" y="183"/>
                  </a:cubicBezTo>
                  <a:cubicBezTo>
                    <a:pt x="117" y="183"/>
                    <a:pt x="123" y="189"/>
                    <a:pt x="123" y="195"/>
                  </a:cubicBezTo>
                  <a:cubicBezTo>
                    <a:pt x="123" y="239"/>
                    <a:pt x="123" y="239"/>
                    <a:pt x="123" y="239"/>
                  </a:cubicBezTo>
                  <a:cubicBezTo>
                    <a:pt x="137" y="239"/>
                    <a:pt x="137" y="239"/>
                    <a:pt x="137" y="239"/>
                  </a:cubicBezTo>
                  <a:cubicBezTo>
                    <a:pt x="137" y="193"/>
                    <a:pt x="137" y="193"/>
                    <a:pt x="137" y="193"/>
                  </a:cubicBezTo>
                  <a:cubicBezTo>
                    <a:pt x="137" y="188"/>
                    <a:pt x="142" y="183"/>
                    <a:pt x="149" y="183"/>
                  </a:cubicBezTo>
                  <a:cubicBezTo>
                    <a:pt x="155" y="183"/>
                    <a:pt x="160" y="189"/>
                    <a:pt x="160" y="195"/>
                  </a:cubicBezTo>
                  <a:cubicBezTo>
                    <a:pt x="160" y="239"/>
                    <a:pt x="160" y="239"/>
                    <a:pt x="160" y="239"/>
                  </a:cubicBezTo>
                  <a:cubicBezTo>
                    <a:pt x="176" y="239"/>
                    <a:pt x="176" y="239"/>
                    <a:pt x="176" y="239"/>
                  </a:cubicBezTo>
                  <a:cubicBezTo>
                    <a:pt x="176" y="193"/>
                    <a:pt x="176" y="193"/>
                    <a:pt x="176" y="193"/>
                  </a:cubicBezTo>
                  <a:cubicBezTo>
                    <a:pt x="176" y="188"/>
                    <a:pt x="181" y="183"/>
                    <a:pt x="188" y="183"/>
                  </a:cubicBezTo>
                  <a:cubicBezTo>
                    <a:pt x="194" y="183"/>
                    <a:pt x="200" y="189"/>
                    <a:pt x="200" y="195"/>
                  </a:cubicBezTo>
                  <a:cubicBezTo>
                    <a:pt x="200" y="239"/>
                    <a:pt x="200" y="239"/>
                    <a:pt x="200" y="239"/>
                  </a:cubicBezTo>
                  <a:cubicBezTo>
                    <a:pt x="243" y="239"/>
                    <a:pt x="243" y="239"/>
                    <a:pt x="243" y="239"/>
                  </a:cubicBezTo>
                  <a:cubicBezTo>
                    <a:pt x="243" y="193"/>
                    <a:pt x="243" y="193"/>
                    <a:pt x="243" y="193"/>
                  </a:cubicBezTo>
                  <a:cubicBezTo>
                    <a:pt x="243" y="187"/>
                    <a:pt x="248" y="183"/>
                    <a:pt x="255" y="183"/>
                  </a:cubicBezTo>
                  <a:cubicBezTo>
                    <a:pt x="261" y="183"/>
                    <a:pt x="266" y="189"/>
                    <a:pt x="266" y="195"/>
                  </a:cubicBezTo>
                  <a:cubicBezTo>
                    <a:pt x="266" y="239"/>
                    <a:pt x="266" y="239"/>
                    <a:pt x="266" y="239"/>
                  </a:cubicBezTo>
                  <a:cubicBezTo>
                    <a:pt x="278" y="239"/>
                    <a:pt x="278" y="239"/>
                    <a:pt x="278" y="239"/>
                  </a:cubicBezTo>
                  <a:cubicBezTo>
                    <a:pt x="278" y="196"/>
                    <a:pt x="278" y="196"/>
                    <a:pt x="278" y="196"/>
                  </a:cubicBezTo>
                  <a:cubicBezTo>
                    <a:pt x="278" y="190"/>
                    <a:pt x="283" y="186"/>
                    <a:pt x="289" y="186"/>
                  </a:cubicBezTo>
                  <a:cubicBezTo>
                    <a:pt x="295" y="186"/>
                    <a:pt x="299" y="192"/>
                    <a:pt x="299" y="197"/>
                  </a:cubicBezTo>
                  <a:cubicBezTo>
                    <a:pt x="299" y="239"/>
                    <a:pt x="299" y="239"/>
                    <a:pt x="299" y="239"/>
                  </a:cubicBezTo>
                  <a:cubicBezTo>
                    <a:pt x="310" y="239"/>
                    <a:pt x="310" y="239"/>
                    <a:pt x="310" y="239"/>
                  </a:cubicBezTo>
                  <a:cubicBezTo>
                    <a:pt x="310" y="201"/>
                    <a:pt x="310" y="201"/>
                    <a:pt x="310" y="201"/>
                  </a:cubicBezTo>
                  <a:cubicBezTo>
                    <a:pt x="310" y="196"/>
                    <a:pt x="314" y="192"/>
                    <a:pt x="318" y="192"/>
                  </a:cubicBezTo>
                  <a:cubicBezTo>
                    <a:pt x="323" y="192"/>
                    <a:pt x="326" y="197"/>
                    <a:pt x="326" y="202"/>
                  </a:cubicBezTo>
                  <a:cubicBezTo>
                    <a:pt x="326" y="239"/>
                    <a:pt x="326" y="239"/>
                    <a:pt x="326" y="239"/>
                  </a:cubicBezTo>
                  <a:cubicBezTo>
                    <a:pt x="335" y="239"/>
                    <a:pt x="335" y="239"/>
                    <a:pt x="335" y="239"/>
                  </a:cubicBezTo>
                  <a:cubicBezTo>
                    <a:pt x="335" y="202"/>
                    <a:pt x="335" y="202"/>
                    <a:pt x="335" y="202"/>
                  </a:cubicBezTo>
                  <a:cubicBezTo>
                    <a:pt x="335" y="197"/>
                    <a:pt x="338" y="194"/>
                    <a:pt x="340" y="194"/>
                  </a:cubicBezTo>
                  <a:cubicBezTo>
                    <a:pt x="343" y="194"/>
                    <a:pt x="346" y="199"/>
                    <a:pt x="346" y="203"/>
                  </a:cubicBezTo>
                  <a:cubicBezTo>
                    <a:pt x="346" y="239"/>
                    <a:pt x="346" y="239"/>
                    <a:pt x="346" y="239"/>
                  </a:cubicBezTo>
                  <a:cubicBezTo>
                    <a:pt x="357" y="239"/>
                    <a:pt x="357" y="239"/>
                    <a:pt x="357" y="239"/>
                  </a:cubicBezTo>
                  <a:cubicBezTo>
                    <a:pt x="342" y="121"/>
                    <a:pt x="342" y="121"/>
                    <a:pt x="342" y="121"/>
                  </a:cubicBezTo>
                  <a:cubicBezTo>
                    <a:pt x="342" y="121"/>
                    <a:pt x="285" y="93"/>
                    <a:pt x="212" y="98"/>
                  </a:cubicBezTo>
                  <a:cubicBezTo>
                    <a:pt x="212" y="104"/>
                    <a:pt x="212" y="104"/>
                    <a:pt x="212" y="104"/>
                  </a:cubicBezTo>
                  <a:cubicBezTo>
                    <a:pt x="204" y="104"/>
                    <a:pt x="204" y="104"/>
                    <a:pt x="204" y="104"/>
                  </a:cubicBezTo>
                  <a:cubicBezTo>
                    <a:pt x="204" y="97"/>
                    <a:pt x="204" y="97"/>
                    <a:pt x="204" y="97"/>
                  </a:cubicBezTo>
                  <a:cubicBezTo>
                    <a:pt x="194" y="101"/>
                    <a:pt x="194" y="101"/>
                    <a:pt x="194" y="101"/>
                  </a:cubicBezTo>
                  <a:cubicBezTo>
                    <a:pt x="194" y="105"/>
                    <a:pt x="194" y="105"/>
                    <a:pt x="194" y="105"/>
                  </a:cubicBezTo>
                  <a:cubicBezTo>
                    <a:pt x="176" y="105"/>
                    <a:pt x="176" y="105"/>
                    <a:pt x="176" y="105"/>
                  </a:cubicBezTo>
                  <a:cubicBezTo>
                    <a:pt x="176" y="91"/>
                    <a:pt x="176" y="91"/>
                    <a:pt x="176" y="91"/>
                  </a:cubicBezTo>
                  <a:cubicBezTo>
                    <a:pt x="153" y="91"/>
                    <a:pt x="153" y="91"/>
                    <a:pt x="153" y="91"/>
                  </a:cubicBezTo>
                  <a:cubicBezTo>
                    <a:pt x="142" y="65"/>
                    <a:pt x="142" y="65"/>
                    <a:pt x="142" y="65"/>
                  </a:cubicBezTo>
                  <a:cubicBezTo>
                    <a:pt x="142" y="57"/>
                    <a:pt x="142" y="57"/>
                    <a:pt x="142" y="57"/>
                  </a:cubicBezTo>
                  <a:cubicBezTo>
                    <a:pt x="142" y="44"/>
                    <a:pt x="142" y="44"/>
                    <a:pt x="142" y="44"/>
                  </a:cubicBezTo>
                  <a:cubicBezTo>
                    <a:pt x="137" y="39"/>
                    <a:pt x="137" y="39"/>
                    <a:pt x="137" y="39"/>
                  </a:cubicBezTo>
                  <a:cubicBezTo>
                    <a:pt x="131" y="39"/>
                    <a:pt x="131" y="39"/>
                    <a:pt x="131" y="39"/>
                  </a:cubicBezTo>
                  <a:cubicBezTo>
                    <a:pt x="120" y="7"/>
                    <a:pt x="120" y="7"/>
                    <a:pt x="120" y="7"/>
                  </a:cubicBezTo>
                  <a:cubicBezTo>
                    <a:pt x="111" y="0"/>
                    <a:pt x="111" y="0"/>
                    <a:pt x="111" y="0"/>
                  </a:cubicBezTo>
                  <a:cubicBezTo>
                    <a:pt x="111" y="0"/>
                    <a:pt x="46" y="16"/>
                    <a:pt x="18" y="62"/>
                  </a:cubicBezTo>
                  <a:cubicBezTo>
                    <a:pt x="20" y="73"/>
                    <a:pt x="20" y="73"/>
                    <a:pt x="20" y="73"/>
                  </a:cubicBezTo>
                  <a:cubicBezTo>
                    <a:pt x="15" y="83"/>
                    <a:pt x="15" y="83"/>
                    <a:pt x="15" y="83"/>
                  </a:cubicBezTo>
                  <a:cubicBezTo>
                    <a:pt x="14" y="94"/>
                    <a:pt x="14" y="94"/>
                    <a:pt x="14" y="94"/>
                  </a:cubicBezTo>
                  <a:cubicBezTo>
                    <a:pt x="10" y="98"/>
                    <a:pt x="8" y="99"/>
                    <a:pt x="8" y="99"/>
                  </a:cubicBezTo>
                  <a:cubicBezTo>
                    <a:pt x="9" y="103"/>
                    <a:pt x="12" y="105"/>
                    <a:pt x="12" y="105"/>
                  </a:cubicBezTo>
                  <a:cubicBezTo>
                    <a:pt x="13" y="105"/>
                    <a:pt x="13" y="105"/>
                    <a:pt x="13" y="105"/>
                  </a:cubicBezTo>
                  <a:cubicBezTo>
                    <a:pt x="10" y="136"/>
                    <a:pt x="10" y="136"/>
                    <a:pt x="10" y="136"/>
                  </a:cubicBezTo>
                  <a:cubicBezTo>
                    <a:pt x="6" y="138"/>
                    <a:pt x="4" y="140"/>
                    <a:pt x="4" y="140"/>
                  </a:cubicBezTo>
                  <a:cubicBezTo>
                    <a:pt x="8" y="145"/>
                    <a:pt x="9" y="147"/>
                    <a:pt x="9" y="147"/>
                  </a:cubicBezTo>
                  <a:cubicBezTo>
                    <a:pt x="5" y="181"/>
                    <a:pt x="5" y="181"/>
                    <a:pt x="5" y="181"/>
                  </a:cubicBezTo>
                  <a:cubicBezTo>
                    <a:pt x="2" y="182"/>
                    <a:pt x="0" y="183"/>
                    <a:pt x="0" y="1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iṣľiḍè">
              <a:extLst>
                <a:ext uri="{FF2B5EF4-FFF2-40B4-BE49-F238E27FC236}">
                  <a16:creationId xmlns:a16="http://schemas.microsoft.com/office/drawing/2014/main" id="{80BCBF95-1DB4-7A03-6617-D2B85B5E835E}"/>
                </a:ext>
              </a:extLst>
            </p:cNvPr>
            <p:cNvSpPr/>
            <p:nvPr/>
          </p:nvSpPr>
          <p:spPr bwMode="auto">
            <a:xfrm>
              <a:off x="3836988" y="3009900"/>
              <a:ext cx="1177925" cy="788988"/>
            </a:xfrm>
            <a:custGeom>
              <a:avLst/>
              <a:gdLst>
                <a:gd name="T0" fmla="*/ 4 w 357"/>
                <a:gd name="T1" fmla="*/ 188 h 239"/>
                <a:gd name="T2" fmla="*/ 15 w 357"/>
                <a:gd name="T3" fmla="*/ 205 h 239"/>
                <a:gd name="T4" fmla="*/ 30 w 357"/>
                <a:gd name="T5" fmla="*/ 239 h 239"/>
                <a:gd name="T6" fmla="*/ 48 w 357"/>
                <a:gd name="T7" fmla="*/ 190 h 239"/>
                <a:gd name="T8" fmla="*/ 68 w 357"/>
                <a:gd name="T9" fmla="*/ 239 h 239"/>
                <a:gd name="T10" fmla="*/ 86 w 357"/>
                <a:gd name="T11" fmla="*/ 198 h 239"/>
                <a:gd name="T12" fmla="*/ 99 w 357"/>
                <a:gd name="T13" fmla="*/ 194 h 239"/>
                <a:gd name="T14" fmla="*/ 123 w 357"/>
                <a:gd name="T15" fmla="*/ 239 h 239"/>
                <a:gd name="T16" fmla="*/ 149 w 357"/>
                <a:gd name="T17" fmla="*/ 183 h 239"/>
                <a:gd name="T18" fmla="*/ 176 w 357"/>
                <a:gd name="T19" fmla="*/ 239 h 239"/>
                <a:gd name="T20" fmla="*/ 200 w 357"/>
                <a:gd name="T21" fmla="*/ 195 h 239"/>
                <a:gd name="T22" fmla="*/ 243 w 357"/>
                <a:gd name="T23" fmla="*/ 193 h 239"/>
                <a:gd name="T24" fmla="*/ 266 w 357"/>
                <a:gd name="T25" fmla="*/ 239 h 239"/>
                <a:gd name="T26" fmla="*/ 289 w 357"/>
                <a:gd name="T27" fmla="*/ 186 h 239"/>
                <a:gd name="T28" fmla="*/ 310 w 357"/>
                <a:gd name="T29" fmla="*/ 239 h 239"/>
                <a:gd name="T30" fmla="*/ 326 w 357"/>
                <a:gd name="T31" fmla="*/ 202 h 239"/>
                <a:gd name="T32" fmla="*/ 335 w 357"/>
                <a:gd name="T33" fmla="*/ 202 h 239"/>
                <a:gd name="T34" fmla="*/ 346 w 357"/>
                <a:gd name="T35" fmla="*/ 239 h 239"/>
                <a:gd name="T36" fmla="*/ 212 w 357"/>
                <a:gd name="T37" fmla="*/ 98 h 239"/>
                <a:gd name="T38" fmla="*/ 204 w 357"/>
                <a:gd name="T39" fmla="*/ 97 h 239"/>
                <a:gd name="T40" fmla="*/ 176 w 357"/>
                <a:gd name="T41" fmla="*/ 105 h 239"/>
                <a:gd name="T42" fmla="*/ 142 w 357"/>
                <a:gd name="T43" fmla="*/ 65 h 239"/>
                <a:gd name="T44" fmla="*/ 137 w 357"/>
                <a:gd name="T45" fmla="*/ 39 h 239"/>
                <a:gd name="T46" fmla="*/ 111 w 357"/>
                <a:gd name="T47" fmla="*/ 0 h 239"/>
                <a:gd name="T48" fmla="*/ 15 w 357"/>
                <a:gd name="T49" fmla="*/ 83 h 239"/>
                <a:gd name="T50" fmla="*/ 12 w 357"/>
                <a:gd name="T51" fmla="*/ 105 h 239"/>
                <a:gd name="T52" fmla="*/ 4 w 357"/>
                <a:gd name="T53" fmla="*/ 140 h 239"/>
                <a:gd name="T54" fmla="*/ 0 w 357"/>
                <a:gd name="T55" fmla="*/ 183 h 239"/>
                <a:gd name="T56" fmla="*/ 340 w 357"/>
                <a:gd name="T57" fmla="*/ 173 h 239"/>
                <a:gd name="T58" fmla="*/ 336 w 357"/>
                <a:gd name="T59" fmla="*/ 145 h 239"/>
                <a:gd name="T60" fmla="*/ 318 w 357"/>
                <a:gd name="T61" fmla="*/ 173 h 239"/>
                <a:gd name="T62" fmla="*/ 313 w 357"/>
                <a:gd name="T63" fmla="*/ 141 h 239"/>
                <a:gd name="T64" fmla="*/ 295 w 357"/>
                <a:gd name="T65" fmla="*/ 173 h 239"/>
                <a:gd name="T66" fmla="*/ 290 w 357"/>
                <a:gd name="T67" fmla="*/ 136 h 239"/>
                <a:gd name="T68" fmla="*/ 272 w 357"/>
                <a:gd name="T69" fmla="*/ 173 h 239"/>
                <a:gd name="T70" fmla="*/ 263 w 357"/>
                <a:gd name="T71" fmla="*/ 132 h 239"/>
                <a:gd name="T72" fmla="*/ 242 w 357"/>
                <a:gd name="T73" fmla="*/ 173 h 239"/>
                <a:gd name="T74" fmla="*/ 230 w 357"/>
                <a:gd name="T75" fmla="*/ 127 h 239"/>
                <a:gd name="T76" fmla="*/ 160 w 357"/>
                <a:gd name="T77" fmla="*/ 162 h 239"/>
                <a:gd name="T78" fmla="*/ 150 w 357"/>
                <a:gd name="T79" fmla="*/ 115 h 239"/>
                <a:gd name="T80" fmla="*/ 130 w 357"/>
                <a:gd name="T81" fmla="*/ 99 h 239"/>
                <a:gd name="T82" fmla="*/ 120 w 357"/>
                <a:gd name="T83" fmla="*/ 67 h 239"/>
                <a:gd name="T84" fmla="*/ 130 w 357"/>
                <a:gd name="T85" fmla="*/ 133 h 239"/>
                <a:gd name="T86" fmla="*/ 111 w 357"/>
                <a:gd name="T87" fmla="*/ 131 h 239"/>
                <a:gd name="T88" fmla="*/ 84 w 357"/>
                <a:gd name="T89" fmla="*/ 137 h 239"/>
                <a:gd name="T90" fmla="*/ 103 w 357"/>
                <a:gd name="T91" fmla="*/ 164 h 239"/>
                <a:gd name="T92" fmla="*/ 101 w 357"/>
                <a:gd name="T93" fmla="*/ 107 h 239"/>
                <a:gd name="T94" fmla="*/ 92 w 357"/>
                <a:gd name="T95" fmla="*/ 75 h 239"/>
                <a:gd name="T96" fmla="*/ 76 w 357"/>
                <a:gd name="T97" fmla="*/ 96 h 239"/>
                <a:gd name="T98" fmla="*/ 60 w 357"/>
                <a:gd name="T99" fmla="*/ 94 h 239"/>
                <a:gd name="T100" fmla="*/ 76 w 357"/>
                <a:gd name="T101" fmla="*/ 164 h 239"/>
                <a:gd name="T102" fmla="*/ 68 w 357"/>
                <a:gd name="T103" fmla="*/ 135 h 239"/>
                <a:gd name="T104" fmla="*/ 52 w 357"/>
                <a:gd name="T105" fmla="*/ 104 h 239"/>
                <a:gd name="T106" fmla="*/ 41 w 357"/>
                <a:gd name="T107" fmla="*/ 102 h 239"/>
                <a:gd name="T108" fmla="*/ 51 w 357"/>
                <a:gd name="T109" fmla="*/ 170 h 239"/>
                <a:gd name="T110" fmla="*/ 46 w 357"/>
                <a:gd name="T111" fmla="*/ 141 h 239"/>
                <a:gd name="T112" fmla="*/ 31 w 357"/>
                <a:gd name="T113" fmla="*/ 130 h 239"/>
                <a:gd name="T114" fmla="*/ 27 w 357"/>
                <a:gd name="T115" fmla="*/ 100 h 239"/>
                <a:gd name="T116" fmla="*/ 31 w 357"/>
                <a:gd name="T117" fmla="*/ 177 h 239"/>
                <a:gd name="T118" fmla="*/ 27 w 357"/>
                <a:gd name="T119" fmla="*/ 14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239">
                  <a:moveTo>
                    <a:pt x="0" y="183"/>
                  </a:moveTo>
                  <a:cubicBezTo>
                    <a:pt x="3" y="187"/>
                    <a:pt x="4" y="188"/>
                    <a:pt x="4" y="188"/>
                  </a:cubicBezTo>
                  <a:cubicBezTo>
                    <a:pt x="4" y="188"/>
                    <a:pt x="4" y="188"/>
                    <a:pt x="4" y="188"/>
                  </a:cubicBezTo>
                  <a:cubicBezTo>
                    <a:pt x="1" y="239"/>
                    <a:pt x="1" y="239"/>
                    <a:pt x="1" y="239"/>
                  </a:cubicBezTo>
                  <a:cubicBezTo>
                    <a:pt x="15" y="239"/>
                    <a:pt x="15" y="239"/>
                    <a:pt x="15" y="239"/>
                  </a:cubicBezTo>
                  <a:cubicBezTo>
                    <a:pt x="15" y="205"/>
                    <a:pt x="15" y="205"/>
                    <a:pt x="15" y="205"/>
                  </a:cubicBezTo>
                  <a:cubicBezTo>
                    <a:pt x="15" y="201"/>
                    <a:pt x="18" y="197"/>
                    <a:pt x="22" y="197"/>
                  </a:cubicBezTo>
                  <a:cubicBezTo>
                    <a:pt x="27" y="197"/>
                    <a:pt x="30" y="202"/>
                    <a:pt x="30" y="206"/>
                  </a:cubicBezTo>
                  <a:cubicBezTo>
                    <a:pt x="30" y="239"/>
                    <a:pt x="30" y="239"/>
                    <a:pt x="30" y="239"/>
                  </a:cubicBezTo>
                  <a:cubicBezTo>
                    <a:pt x="40" y="239"/>
                    <a:pt x="40" y="239"/>
                    <a:pt x="40" y="239"/>
                  </a:cubicBezTo>
                  <a:cubicBezTo>
                    <a:pt x="40" y="199"/>
                    <a:pt x="40" y="199"/>
                    <a:pt x="40" y="199"/>
                  </a:cubicBezTo>
                  <a:cubicBezTo>
                    <a:pt x="40" y="194"/>
                    <a:pt x="44" y="190"/>
                    <a:pt x="48" y="190"/>
                  </a:cubicBezTo>
                  <a:cubicBezTo>
                    <a:pt x="53" y="190"/>
                    <a:pt x="56" y="195"/>
                    <a:pt x="56" y="200"/>
                  </a:cubicBezTo>
                  <a:cubicBezTo>
                    <a:pt x="56" y="239"/>
                    <a:pt x="56" y="239"/>
                    <a:pt x="56" y="239"/>
                  </a:cubicBezTo>
                  <a:cubicBezTo>
                    <a:pt x="68" y="239"/>
                    <a:pt x="68" y="239"/>
                    <a:pt x="68" y="239"/>
                  </a:cubicBezTo>
                  <a:cubicBezTo>
                    <a:pt x="68" y="196"/>
                    <a:pt x="68" y="196"/>
                    <a:pt x="68" y="196"/>
                  </a:cubicBezTo>
                  <a:cubicBezTo>
                    <a:pt x="68" y="191"/>
                    <a:pt x="72" y="186"/>
                    <a:pt x="77" y="186"/>
                  </a:cubicBezTo>
                  <a:cubicBezTo>
                    <a:pt x="82" y="186"/>
                    <a:pt x="86" y="192"/>
                    <a:pt x="86" y="198"/>
                  </a:cubicBezTo>
                  <a:cubicBezTo>
                    <a:pt x="86" y="239"/>
                    <a:pt x="86" y="239"/>
                    <a:pt x="86" y="239"/>
                  </a:cubicBezTo>
                  <a:cubicBezTo>
                    <a:pt x="99" y="239"/>
                    <a:pt x="99" y="239"/>
                    <a:pt x="99" y="239"/>
                  </a:cubicBezTo>
                  <a:cubicBezTo>
                    <a:pt x="99" y="194"/>
                    <a:pt x="99" y="194"/>
                    <a:pt x="99" y="194"/>
                  </a:cubicBezTo>
                  <a:cubicBezTo>
                    <a:pt x="99" y="188"/>
                    <a:pt x="104" y="183"/>
                    <a:pt x="111" y="183"/>
                  </a:cubicBezTo>
                  <a:cubicBezTo>
                    <a:pt x="117" y="183"/>
                    <a:pt x="123" y="189"/>
                    <a:pt x="123" y="195"/>
                  </a:cubicBezTo>
                  <a:cubicBezTo>
                    <a:pt x="123" y="239"/>
                    <a:pt x="123" y="239"/>
                    <a:pt x="123" y="239"/>
                  </a:cubicBezTo>
                  <a:cubicBezTo>
                    <a:pt x="137" y="239"/>
                    <a:pt x="137" y="239"/>
                    <a:pt x="137" y="239"/>
                  </a:cubicBezTo>
                  <a:cubicBezTo>
                    <a:pt x="137" y="193"/>
                    <a:pt x="137" y="193"/>
                    <a:pt x="137" y="193"/>
                  </a:cubicBezTo>
                  <a:cubicBezTo>
                    <a:pt x="137" y="188"/>
                    <a:pt x="142" y="183"/>
                    <a:pt x="149" y="183"/>
                  </a:cubicBezTo>
                  <a:cubicBezTo>
                    <a:pt x="155" y="183"/>
                    <a:pt x="160" y="189"/>
                    <a:pt x="160" y="195"/>
                  </a:cubicBezTo>
                  <a:cubicBezTo>
                    <a:pt x="160" y="239"/>
                    <a:pt x="160" y="239"/>
                    <a:pt x="160" y="239"/>
                  </a:cubicBezTo>
                  <a:cubicBezTo>
                    <a:pt x="176" y="239"/>
                    <a:pt x="176" y="239"/>
                    <a:pt x="176" y="239"/>
                  </a:cubicBezTo>
                  <a:cubicBezTo>
                    <a:pt x="176" y="193"/>
                    <a:pt x="176" y="193"/>
                    <a:pt x="176" y="193"/>
                  </a:cubicBezTo>
                  <a:cubicBezTo>
                    <a:pt x="176" y="188"/>
                    <a:pt x="181" y="183"/>
                    <a:pt x="188" y="183"/>
                  </a:cubicBezTo>
                  <a:cubicBezTo>
                    <a:pt x="194" y="183"/>
                    <a:pt x="200" y="189"/>
                    <a:pt x="200" y="195"/>
                  </a:cubicBezTo>
                  <a:cubicBezTo>
                    <a:pt x="200" y="239"/>
                    <a:pt x="200" y="239"/>
                    <a:pt x="200" y="239"/>
                  </a:cubicBezTo>
                  <a:cubicBezTo>
                    <a:pt x="243" y="239"/>
                    <a:pt x="243" y="239"/>
                    <a:pt x="243" y="239"/>
                  </a:cubicBezTo>
                  <a:cubicBezTo>
                    <a:pt x="243" y="193"/>
                    <a:pt x="243" y="193"/>
                    <a:pt x="243" y="193"/>
                  </a:cubicBezTo>
                  <a:cubicBezTo>
                    <a:pt x="243" y="187"/>
                    <a:pt x="248" y="183"/>
                    <a:pt x="255" y="183"/>
                  </a:cubicBezTo>
                  <a:cubicBezTo>
                    <a:pt x="261" y="183"/>
                    <a:pt x="266" y="189"/>
                    <a:pt x="266" y="195"/>
                  </a:cubicBezTo>
                  <a:cubicBezTo>
                    <a:pt x="266" y="239"/>
                    <a:pt x="266" y="239"/>
                    <a:pt x="266" y="239"/>
                  </a:cubicBezTo>
                  <a:cubicBezTo>
                    <a:pt x="278" y="239"/>
                    <a:pt x="278" y="239"/>
                    <a:pt x="278" y="239"/>
                  </a:cubicBezTo>
                  <a:cubicBezTo>
                    <a:pt x="278" y="196"/>
                    <a:pt x="278" y="196"/>
                    <a:pt x="278" y="196"/>
                  </a:cubicBezTo>
                  <a:cubicBezTo>
                    <a:pt x="278" y="190"/>
                    <a:pt x="283" y="186"/>
                    <a:pt x="289" y="186"/>
                  </a:cubicBezTo>
                  <a:cubicBezTo>
                    <a:pt x="295" y="186"/>
                    <a:pt x="299" y="192"/>
                    <a:pt x="299" y="197"/>
                  </a:cubicBezTo>
                  <a:cubicBezTo>
                    <a:pt x="299" y="239"/>
                    <a:pt x="299" y="239"/>
                    <a:pt x="299" y="239"/>
                  </a:cubicBezTo>
                  <a:cubicBezTo>
                    <a:pt x="310" y="239"/>
                    <a:pt x="310" y="239"/>
                    <a:pt x="310" y="239"/>
                  </a:cubicBezTo>
                  <a:cubicBezTo>
                    <a:pt x="310" y="201"/>
                    <a:pt x="310" y="201"/>
                    <a:pt x="310" y="201"/>
                  </a:cubicBezTo>
                  <a:cubicBezTo>
                    <a:pt x="310" y="196"/>
                    <a:pt x="314" y="192"/>
                    <a:pt x="318" y="192"/>
                  </a:cubicBezTo>
                  <a:cubicBezTo>
                    <a:pt x="323" y="192"/>
                    <a:pt x="326" y="197"/>
                    <a:pt x="326" y="202"/>
                  </a:cubicBezTo>
                  <a:cubicBezTo>
                    <a:pt x="326" y="239"/>
                    <a:pt x="326" y="239"/>
                    <a:pt x="326" y="239"/>
                  </a:cubicBezTo>
                  <a:cubicBezTo>
                    <a:pt x="335" y="239"/>
                    <a:pt x="335" y="239"/>
                    <a:pt x="335" y="239"/>
                  </a:cubicBezTo>
                  <a:cubicBezTo>
                    <a:pt x="335" y="202"/>
                    <a:pt x="335" y="202"/>
                    <a:pt x="335" y="202"/>
                  </a:cubicBezTo>
                  <a:cubicBezTo>
                    <a:pt x="335" y="197"/>
                    <a:pt x="338" y="194"/>
                    <a:pt x="340" y="194"/>
                  </a:cubicBezTo>
                  <a:cubicBezTo>
                    <a:pt x="343" y="194"/>
                    <a:pt x="346" y="199"/>
                    <a:pt x="346" y="203"/>
                  </a:cubicBezTo>
                  <a:cubicBezTo>
                    <a:pt x="346" y="239"/>
                    <a:pt x="346" y="239"/>
                    <a:pt x="346" y="239"/>
                  </a:cubicBezTo>
                  <a:cubicBezTo>
                    <a:pt x="357" y="239"/>
                    <a:pt x="357" y="239"/>
                    <a:pt x="357" y="239"/>
                  </a:cubicBezTo>
                  <a:cubicBezTo>
                    <a:pt x="342" y="121"/>
                    <a:pt x="342" y="121"/>
                    <a:pt x="342" y="121"/>
                  </a:cubicBezTo>
                  <a:cubicBezTo>
                    <a:pt x="342" y="121"/>
                    <a:pt x="285" y="93"/>
                    <a:pt x="212" y="98"/>
                  </a:cubicBezTo>
                  <a:cubicBezTo>
                    <a:pt x="212" y="104"/>
                    <a:pt x="212" y="104"/>
                    <a:pt x="212" y="104"/>
                  </a:cubicBezTo>
                  <a:cubicBezTo>
                    <a:pt x="204" y="104"/>
                    <a:pt x="204" y="104"/>
                    <a:pt x="204" y="104"/>
                  </a:cubicBezTo>
                  <a:cubicBezTo>
                    <a:pt x="204" y="97"/>
                    <a:pt x="204" y="97"/>
                    <a:pt x="204" y="97"/>
                  </a:cubicBezTo>
                  <a:cubicBezTo>
                    <a:pt x="194" y="101"/>
                    <a:pt x="194" y="101"/>
                    <a:pt x="194" y="101"/>
                  </a:cubicBezTo>
                  <a:cubicBezTo>
                    <a:pt x="194" y="105"/>
                    <a:pt x="194" y="105"/>
                    <a:pt x="194" y="105"/>
                  </a:cubicBezTo>
                  <a:cubicBezTo>
                    <a:pt x="176" y="105"/>
                    <a:pt x="176" y="105"/>
                    <a:pt x="176" y="105"/>
                  </a:cubicBezTo>
                  <a:cubicBezTo>
                    <a:pt x="176" y="91"/>
                    <a:pt x="176" y="91"/>
                    <a:pt x="176" y="91"/>
                  </a:cubicBezTo>
                  <a:cubicBezTo>
                    <a:pt x="153" y="91"/>
                    <a:pt x="153" y="91"/>
                    <a:pt x="153" y="91"/>
                  </a:cubicBezTo>
                  <a:cubicBezTo>
                    <a:pt x="142" y="65"/>
                    <a:pt x="142" y="65"/>
                    <a:pt x="142" y="65"/>
                  </a:cubicBezTo>
                  <a:cubicBezTo>
                    <a:pt x="142" y="57"/>
                    <a:pt x="142" y="57"/>
                    <a:pt x="142" y="57"/>
                  </a:cubicBezTo>
                  <a:cubicBezTo>
                    <a:pt x="142" y="44"/>
                    <a:pt x="142" y="44"/>
                    <a:pt x="142" y="44"/>
                  </a:cubicBezTo>
                  <a:cubicBezTo>
                    <a:pt x="137" y="39"/>
                    <a:pt x="137" y="39"/>
                    <a:pt x="137" y="39"/>
                  </a:cubicBezTo>
                  <a:cubicBezTo>
                    <a:pt x="131" y="39"/>
                    <a:pt x="131" y="39"/>
                    <a:pt x="131" y="39"/>
                  </a:cubicBezTo>
                  <a:cubicBezTo>
                    <a:pt x="120" y="7"/>
                    <a:pt x="120" y="7"/>
                    <a:pt x="120" y="7"/>
                  </a:cubicBezTo>
                  <a:cubicBezTo>
                    <a:pt x="111" y="0"/>
                    <a:pt x="111" y="0"/>
                    <a:pt x="111" y="0"/>
                  </a:cubicBezTo>
                  <a:cubicBezTo>
                    <a:pt x="111" y="0"/>
                    <a:pt x="46" y="16"/>
                    <a:pt x="18" y="62"/>
                  </a:cubicBezTo>
                  <a:cubicBezTo>
                    <a:pt x="20" y="73"/>
                    <a:pt x="20" y="73"/>
                    <a:pt x="20" y="73"/>
                  </a:cubicBezTo>
                  <a:cubicBezTo>
                    <a:pt x="15" y="83"/>
                    <a:pt x="15" y="83"/>
                    <a:pt x="15" y="83"/>
                  </a:cubicBezTo>
                  <a:cubicBezTo>
                    <a:pt x="14" y="94"/>
                    <a:pt x="14" y="94"/>
                    <a:pt x="14" y="94"/>
                  </a:cubicBezTo>
                  <a:cubicBezTo>
                    <a:pt x="10" y="98"/>
                    <a:pt x="8" y="99"/>
                    <a:pt x="8" y="99"/>
                  </a:cubicBezTo>
                  <a:cubicBezTo>
                    <a:pt x="9" y="103"/>
                    <a:pt x="12" y="105"/>
                    <a:pt x="12" y="105"/>
                  </a:cubicBezTo>
                  <a:cubicBezTo>
                    <a:pt x="13" y="105"/>
                    <a:pt x="13" y="105"/>
                    <a:pt x="13" y="105"/>
                  </a:cubicBezTo>
                  <a:cubicBezTo>
                    <a:pt x="10" y="136"/>
                    <a:pt x="10" y="136"/>
                    <a:pt x="10" y="136"/>
                  </a:cubicBezTo>
                  <a:cubicBezTo>
                    <a:pt x="6" y="138"/>
                    <a:pt x="4" y="140"/>
                    <a:pt x="4" y="140"/>
                  </a:cubicBezTo>
                  <a:cubicBezTo>
                    <a:pt x="8" y="145"/>
                    <a:pt x="9" y="147"/>
                    <a:pt x="9" y="147"/>
                  </a:cubicBezTo>
                  <a:cubicBezTo>
                    <a:pt x="5" y="181"/>
                    <a:pt x="5" y="181"/>
                    <a:pt x="5" y="181"/>
                  </a:cubicBezTo>
                  <a:cubicBezTo>
                    <a:pt x="2" y="182"/>
                    <a:pt x="0" y="183"/>
                    <a:pt x="0" y="183"/>
                  </a:cubicBezTo>
                  <a:moveTo>
                    <a:pt x="336" y="145"/>
                  </a:moveTo>
                  <a:cubicBezTo>
                    <a:pt x="338" y="145"/>
                    <a:pt x="340" y="149"/>
                    <a:pt x="340" y="152"/>
                  </a:cubicBezTo>
                  <a:cubicBezTo>
                    <a:pt x="340" y="173"/>
                    <a:pt x="340" y="173"/>
                    <a:pt x="340" y="173"/>
                  </a:cubicBezTo>
                  <a:cubicBezTo>
                    <a:pt x="332" y="173"/>
                    <a:pt x="332" y="173"/>
                    <a:pt x="332" y="173"/>
                  </a:cubicBezTo>
                  <a:cubicBezTo>
                    <a:pt x="332" y="151"/>
                    <a:pt x="332" y="151"/>
                    <a:pt x="332" y="151"/>
                  </a:cubicBezTo>
                  <a:cubicBezTo>
                    <a:pt x="332" y="148"/>
                    <a:pt x="333" y="145"/>
                    <a:pt x="336" y="145"/>
                  </a:cubicBezTo>
                  <a:moveTo>
                    <a:pt x="313" y="141"/>
                  </a:moveTo>
                  <a:cubicBezTo>
                    <a:pt x="316" y="141"/>
                    <a:pt x="318" y="145"/>
                    <a:pt x="318" y="149"/>
                  </a:cubicBezTo>
                  <a:cubicBezTo>
                    <a:pt x="318" y="173"/>
                    <a:pt x="318" y="173"/>
                    <a:pt x="318" y="173"/>
                  </a:cubicBezTo>
                  <a:cubicBezTo>
                    <a:pt x="308" y="173"/>
                    <a:pt x="308" y="173"/>
                    <a:pt x="308" y="173"/>
                  </a:cubicBezTo>
                  <a:cubicBezTo>
                    <a:pt x="308" y="148"/>
                    <a:pt x="308" y="148"/>
                    <a:pt x="308" y="148"/>
                  </a:cubicBezTo>
                  <a:cubicBezTo>
                    <a:pt x="308" y="144"/>
                    <a:pt x="310" y="141"/>
                    <a:pt x="313" y="141"/>
                  </a:cubicBezTo>
                  <a:moveTo>
                    <a:pt x="290" y="136"/>
                  </a:moveTo>
                  <a:cubicBezTo>
                    <a:pt x="293" y="136"/>
                    <a:pt x="295" y="141"/>
                    <a:pt x="295" y="146"/>
                  </a:cubicBezTo>
                  <a:cubicBezTo>
                    <a:pt x="295" y="173"/>
                    <a:pt x="295" y="173"/>
                    <a:pt x="295" y="173"/>
                  </a:cubicBezTo>
                  <a:cubicBezTo>
                    <a:pt x="285" y="173"/>
                    <a:pt x="285" y="173"/>
                    <a:pt x="285" y="173"/>
                  </a:cubicBezTo>
                  <a:cubicBezTo>
                    <a:pt x="285" y="144"/>
                    <a:pt x="285" y="144"/>
                    <a:pt x="285" y="144"/>
                  </a:cubicBezTo>
                  <a:cubicBezTo>
                    <a:pt x="285" y="140"/>
                    <a:pt x="287" y="136"/>
                    <a:pt x="290" y="136"/>
                  </a:cubicBezTo>
                  <a:moveTo>
                    <a:pt x="263" y="132"/>
                  </a:moveTo>
                  <a:cubicBezTo>
                    <a:pt x="268" y="132"/>
                    <a:pt x="272" y="138"/>
                    <a:pt x="272" y="143"/>
                  </a:cubicBezTo>
                  <a:cubicBezTo>
                    <a:pt x="272" y="173"/>
                    <a:pt x="272" y="173"/>
                    <a:pt x="272" y="173"/>
                  </a:cubicBezTo>
                  <a:cubicBezTo>
                    <a:pt x="255" y="173"/>
                    <a:pt x="255" y="173"/>
                    <a:pt x="255" y="173"/>
                  </a:cubicBezTo>
                  <a:cubicBezTo>
                    <a:pt x="255" y="141"/>
                    <a:pt x="255" y="141"/>
                    <a:pt x="255" y="141"/>
                  </a:cubicBezTo>
                  <a:cubicBezTo>
                    <a:pt x="255" y="136"/>
                    <a:pt x="259" y="132"/>
                    <a:pt x="263" y="132"/>
                  </a:cubicBezTo>
                  <a:moveTo>
                    <a:pt x="230" y="127"/>
                  </a:moveTo>
                  <a:cubicBezTo>
                    <a:pt x="237" y="127"/>
                    <a:pt x="242" y="133"/>
                    <a:pt x="242" y="139"/>
                  </a:cubicBezTo>
                  <a:cubicBezTo>
                    <a:pt x="242" y="173"/>
                    <a:pt x="242" y="173"/>
                    <a:pt x="242" y="173"/>
                  </a:cubicBezTo>
                  <a:cubicBezTo>
                    <a:pt x="219" y="173"/>
                    <a:pt x="219" y="173"/>
                    <a:pt x="219" y="173"/>
                  </a:cubicBezTo>
                  <a:cubicBezTo>
                    <a:pt x="219" y="137"/>
                    <a:pt x="219" y="137"/>
                    <a:pt x="219" y="137"/>
                  </a:cubicBezTo>
                  <a:cubicBezTo>
                    <a:pt x="219" y="132"/>
                    <a:pt x="224" y="127"/>
                    <a:pt x="230" y="127"/>
                  </a:cubicBezTo>
                  <a:moveTo>
                    <a:pt x="150" y="115"/>
                  </a:moveTo>
                  <a:cubicBezTo>
                    <a:pt x="156" y="115"/>
                    <a:pt x="160" y="121"/>
                    <a:pt x="160" y="127"/>
                  </a:cubicBezTo>
                  <a:cubicBezTo>
                    <a:pt x="160" y="162"/>
                    <a:pt x="160" y="162"/>
                    <a:pt x="160" y="162"/>
                  </a:cubicBezTo>
                  <a:cubicBezTo>
                    <a:pt x="140" y="162"/>
                    <a:pt x="140" y="162"/>
                    <a:pt x="140" y="162"/>
                  </a:cubicBezTo>
                  <a:cubicBezTo>
                    <a:pt x="140" y="126"/>
                    <a:pt x="140" y="126"/>
                    <a:pt x="140" y="126"/>
                  </a:cubicBezTo>
                  <a:cubicBezTo>
                    <a:pt x="140" y="120"/>
                    <a:pt x="144" y="115"/>
                    <a:pt x="150" y="115"/>
                  </a:cubicBezTo>
                  <a:moveTo>
                    <a:pt x="120" y="67"/>
                  </a:moveTo>
                  <a:cubicBezTo>
                    <a:pt x="125" y="67"/>
                    <a:pt x="130" y="73"/>
                    <a:pt x="130" y="79"/>
                  </a:cubicBezTo>
                  <a:cubicBezTo>
                    <a:pt x="130" y="99"/>
                    <a:pt x="130" y="99"/>
                    <a:pt x="130" y="99"/>
                  </a:cubicBezTo>
                  <a:cubicBezTo>
                    <a:pt x="111" y="99"/>
                    <a:pt x="111" y="99"/>
                    <a:pt x="111" y="99"/>
                  </a:cubicBezTo>
                  <a:cubicBezTo>
                    <a:pt x="111" y="78"/>
                    <a:pt x="111" y="78"/>
                    <a:pt x="111" y="78"/>
                  </a:cubicBezTo>
                  <a:cubicBezTo>
                    <a:pt x="111" y="72"/>
                    <a:pt x="115" y="67"/>
                    <a:pt x="120" y="67"/>
                  </a:cubicBezTo>
                  <a:moveTo>
                    <a:pt x="111" y="131"/>
                  </a:moveTo>
                  <a:cubicBezTo>
                    <a:pt x="111" y="125"/>
                    <a:pt x="115" y="120"/>
                    <a:pt x="120" y="120"/>
                  </a:cubicBezTo>
                  <a:cubicBezTo>
                    <a:pt x="125" y="120"/>
                    <a:pt x="130" y="127"/>
                    <a:pt x="130" y="133"/>
                  </a:cubicBezTo>
                  <a:cubicBezTo>
                    <a:pt x="130" y="162"/>
                    <a:pt x="130" y="162"/>
                    <a:pt x="130" y="162"/>
                  </a:cubicBezTo>
                  <a:cubicBezTo>
                    <a:pt x="111" y="162"/>
                    <a:pt x="111" y="162"/>
                    <a:pt x="111" y="162"/>
                  </a:cubicBezTo>
                  <a:cubicBezTo>
                    <a:pt x="111" y="131"/>
                    <a:pt x="111" y="131"/>
                    <a:pt x="111" y="131"/>
                  </a:cubicBezTo>
                  <a:moveTo>
                    <a:pt x="103" y="164"/>
                  </a:moveTo>
                  <a:cubicBezTo>
                    <a:pt x="84" y="164"/>
                    <a:pt x="84" y="164"/>
                    <a:pt x="84" y="164"/>
                  </a:cubicBezTo>
                  <a:cubicBezTo>
                    <a:pt x="84" y="137"/>
                    <a:pt x="84" y="137"/>
                    <a:pt x="84" y="137"/>
                  </a:cubicBezTo>
                  <a:cubicBezTo>
                    <a:pt x="84" y="132"/>
                    <a:pt x="88" y="127"/>
                    <a:pt x="93" y="127"/>
                  </a:cubicBezTo>
                  <a:cubicBezTo>
                    <a:pt x="99" y="127"/>
                    <a:pt x="103" y="133"/>
                    <a:pt x="103" y="139"/>
                  </a:cubicBezTo>
                  <a:cubicBezTo>
                    <a:pt x="103" y="164"/>
                    <a:pt x="103" y="164"/>
                    <a:pt x="103" y="164"/>
                  </a:cubicBezTo>
                  <a:moveTo>
                    <a:pt x="92" y="75"/>
                  </a:moveTo>
                  <a:cubicBezTo>
                    <a:pt x="97" y="75"/>
                    <a:pt x="101" y="81"/>
                    <a:pt x="101" y="87"/>
                  </a:cubicBezTo>
                  <a:cubicBezTo>
                    <a:pt x="101" y="107"/>
                    <a:pt x="101" y="107"/>
                    <a:pt x="101" y="107"/>
                  </a:cubicBezTo>
                  <a:cubicBezTo>
                    <a:pt x="83" y="107"/>
                    <a:pt x="83" y="107"/>
                    <a:pt x="83" y="107"/>
                  </a:cubicBezTo>
                  <a:cubicBezTo>
                    <a:pt x="83" y="86"/>
                    <a:pt x="83" y="86"/>
                    <a:pt x="83" y="86"/>
                  </a:cubicBezTo>
                  <a:cubicBezTo>
                    <a:pt x="83" y="80"/>
                    <a:pt x="87" y="75"/>
                    <a:pt x="92" y="75"/>
                  </a:cubicBezTo>
                  <a:moveTo>
                    <a:pt x="60" y="94"/>
                  </a:moveTo>
                  <a:cubicBezTo>
                    <a:pt x="60" y="89"/>
                    <a:pt x="63" y="84"/>
                    <a:pt x="68" y="84"/>
                  </a:cubicBezTo>
                  <a:cubicBezTo>
                    <a:pt x="73" y="84"/>
                    <a:pt x="76" y="90"/>
                    <a:pt x="76" y="96"/>
                  </a:cubicBezTo>
                  <a:cubicBezTo>
                    <a:pt x="76" y="114"/>
                    <a:pt x="76" y="114"/>
                    <a:pt x="76" y="114"/>
                  </a:cubicBezTo>
                  <a:cubicBezTo>
                    <a:pt x="60" y="114"/>
                    <a:pt x="60" y="114"/>
                    <a:pt x="60" y="114"/>
                  </a:cubicBezTo>
                  <a:cubicBezTo>
                    <a:pt x="60" y="94"/>
                    <a:pt x="60" y="94"/>
                    <a:pt x="60" y="94"/>
                  </a:cubicBezTo>
                  <a:moveTo>
                    <a:pt x="68" y="135"/>
                  </a:moveTo>
                  <a:cubicBezTo>
                    <a:pt x="72" y="135"/>
                    <a:pt x="76" y="141"/>
                    <a:pt x="76" y="146"/>
                  </a:cubicBezTo>
                  <a:cubicBezTo>
                    <a:pt x="76" y="164"/>
                    <a:pt x="76" y="164"/>
                    <a:pt x="76" y="164"/>
                  </a:cubicBezTo>
                  <a:cubicBezTo>
                    <a:pt x="60" y="164"/>
                    <a:pt x="60" y="164"/>
                    <a:pt x="60" y="164"/>
                  </a:cubicBezTo>
                  <a:cubicBezTo>
                    <a:pt x="60" y="145"/>
                    <a:pt x="60" y="145"/>
                    <a:pt x="60" y="145"/>
                  </a:cubicBezTo>
                  <a:cubicBezTo>
                    <a:pt x="60" y="139"/>
                    <a:pt x="63" y="135"/>
                    <a:pt x="68" y="135"/>
                  </a:cubicBezTo>
                  <a:moveTo>
                    <a:pt x="41" y="102"/>
                  </a:moveTo>
                  <a:cubicBezTo>
                    <a:pt x="41" y="97"/>
                    <a:pt x="43" y="92"/>
                    <a:pt x="46" y="92"/>
                  </a:cubicBezTo>
                  <a:cubicBezTo>
                    <a:pt x="49" y="92"/>
                    <a:pt x="51" y="98"/>
                    <a:pt x="52" y="104"/>
                  </a:cubicBezTo>
                  <a:cubicBezTo>
                    <a:pt x="52" y="121"/>
                    <a:pt x="52" y="121"/>
                    <a:pt x="52" y="121"/>
                  </a:cubicBezTo>
                  <a:cubicBezTo>
                    <a:pt x="41" y="121"/>
                    <a:pt x="41" y="121"/>
                    <a:pt x="41" y="121"/>
                  </a:cubicBezTo>
                  <a:cubicBezTo>
                    <a:pt x="41" y="102"/>
                    <a:pt x="41" y="102"/>
                    <a:pt x="41" y="102"/>
                  </a:cubicBezTo>
                  <a:moveTo>
                    <a:pt x="46" y="141"/>
                  </a:moveTo>
                  <a:cubicBezTo>
                    <a:pt x="49" y="141"/>
                    <a:pt x="51" y="147"/>
                    <a:pt x="51" y="152"/>
                  </a:cubicBezTo>
                  <a:cubicBezTo>
                    <a:pt x="51" y="170"/>
                    <a:pt x="51" y="170"/>
                    <a:pt x="51" y="170"/>
                  </a:cubicBezTo>
                  <a:cubicBezTo>
                    <a:pt x="41" y="170"/>
                    <a:pt x="41" y="170"/>
                    <a:pt x="41" y="170"/>
                  </a:cubicBezTo>
                  <a:cubicBezTo>
                    <a:pt x="41" y="151"/>
                    <a:pt x="41" y="151"/>
                    <a:pt x="41" y="151"/>
                  </a:cubicBezTo>
                  <a:cubicBezTo>
                    <a:pt x="41" y="145"/>
                    <a:pt x="43" y="141"/>
                    <a:pt x="46" y="141"/>
                  </a:cubicBezTo>
                  <a:moveTo>
                    <a:pt x="27" y="100"/>
                  </a:moveTo>
                  <a:cubicBezTo>
                    <a:pt x="29" y="100"/>
                    <a:pt x="31" y="106"/>
                    <a:pt x="31" y="112"/>
                  </a:cubicBezTo>
                  <a:cubicBezTo>
                    <a:pt x="31" y="130"/>
                    <a:pt x="31" y="130"/>
                    <a:pt x="31" y="130"/>
                  </a:cubicBezTo>
                  <a:cubicBezTo>
                    <a:pt x="23" y="130"/>
                    <a:pt x="23" y="130"/>
                    <a:pt x="23" y="130"/>
                  </a:cubicBezTo>
                  <a:cubicBezTo>
                    <a:pt x="23" y="110"/>
                    <a:pt x="23" y="110"/>
                    <a:pt x="23" y="110"/>
                  </a:cubicBezTo>
                  <a:cubicBezTo>
                    <a:pt x="23" y="105"/>
                    <a:pt x="25" y="100"/>
                    <a:pt x="27" y="100"/>
                  </a:cubicBezTo>
                  <a:moveTo>
                    <a:pt x="27" y="147"/>
                  </a:moveTo>
                  <a:cubicBezTo>
                    <a:pt x="29" y="147"/>
                    <a:pt x="31" y="153"/>
                    <a:pt x="31" y="159"/>
                  </a:cubicBezTo>
                  <a:cubicBezTo>
                    <a:pt x="31" y="177"/>
                    <a:pt x="31" y="177"/>
                    <a:pt x="31" y="177"/>
                  </a:cubicBezTo>
                  <a:cubicBezTo>
                    <a:pt x="23" y="177"/>
                    <a:pt x="23" y="177"/>
                    <a:pt x="23" y="177"/>
                  </a:cubicBezTo>
                  <a:cubicBezTo>
                    <a:pt x="23" y="157"/>
                    <a:pt x="23" y="157"/>
                    <a:pt x="23" y="157"/>
                  </a:cubicBezTo>
                  <a:cubicBezTo>
                    <a:pt x="23" y="152"/>
                    <a:pt x="25" y="147"/>
                    <a:pt x="27" y="147"/>
                  </a:cubicBezTo>
                </a:path>
              </a:pathLst>
            </a:custGeom>
            <a:solidFill>
              <a:srgbClr val="846A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íṡļiďè">
              <a:extLst>
                <a:ext uri="{FF2B5EF4-FFF2-40B4-BE49-F238E27FC236}">
                  <a16:creationId xmlns:a16="http://schemas.microsoft.com/office/drawing/2014/main" id="{C2163663-E94F-3052-CB8E-3EF73FCEB293}"/>
                </a:ext>
              </a:extLst>
            </p:cNvPr>
            <p:cNvSpPr/>
            <p:nvPr/>
          </p:nvSpPr>
          <p:spPr bwMode="auto">
            <a:xfrm>
              <a:off x="4457701" y="3330575"/>
              <a:ext cx="484188" cy="460375"/>
            </a:xfrm>
            <a:custGeom>
              <a:avLst/>
              <a:gdLst>
                <a:gd name="T0" fmla="*/ 120 w 147"/>
                <a:gd name="T1" fmla="*/ 51 h 140"/>
                <a:gd name="T2" fmla="*/ 130 w 147"/>
                <a:gd name="T3" fmla="*/ 52 h 140"/>
                <a:gd name="T4" fmla="*/ 120 w 147"/>
                <a:gd name="T5" fmla="*/ 76 h 140"/>
                <a:gd name="T6" fmla="*/ 120 w 147"/>
                <a:gd name="T7" fmla="*/ 51 h 140"/>
                <a:gd name="T8" fmla="*/ 102 w 147"/>
                <a:gd name="T9" fmla="*/ 39 h 140"/>
                <a:gd name="T10" fmla="*/ 107 w 147"/>
                <a:gd name="T11" fmla="*/ 76 h 140"/>
                <a:gd name="T12" fmla="*/ 97 w 147"/>
                <a:gd name="T13" fmla="*/ 47 h 140"/>
                <a:gd name="T14" fmla="*/ 102 w 147"/>
                <a:gd name="T15" fmla="*/ 39 h 140"/>
                <a:gd name="T16" fmla="*/ 67 w 147"/>
                <a:gd name="T17" fmla="*/ 44 h 140"/>
                <a:gd name="T18" fmla="*/ 75 w 147"/>
                <a:gd name="T19" fmla="*/ 35 h 140"/>
                <a:gd name="T20" fmla="*/ 84 w 147"/>
                <a:gd name="T21" fmla="*/ 76 h 140"/>
                <a:gd name="T22" fmla="*/ 67 w 147"/>
                <a:gd name="T23" fmla="*/ 44 h 140"/>
                <a:gd name="T24" fmla="*/ 31 w 147"/>
                <a:gd name="T25" fmla="*/ 40 h 140"/>
                <a:gd name="T26" fmla="*/ 42 w 147"/>
                <a:gd name="T27" fmla="*/ 30 h 140"/>
                <a:gd name="T28" fmla="*/ 54 w 147"/>
                <a:gd name="T29" fmla="*/ 76 h 140"/>
                <a:gd name="T30" fmla="*/ 31 w 147"/>
                <a:gd name="T31" fmla="*/ 40 h 140"/>
                <a:gd name="T32" fmla="*/ 42 w 147"/>
                <a:gd name="T33" fmla="*/ 0 h 140"/>
                <a:gd name="T34" fmla="*/ 24 w 147"/>
                <a:gd name="T35" fmla="*/ 7 h 140"/>
                <a:gd name="T36" fmla="*/ 16 w 147"/>
                <a:gd name="T37" fmla="*/ 0 h 140"/>
                <a:gd name="T38" fmla="*/ 6 w 147"/>
                <a:gd name="T39" fmla="*/ 8 h 140"/>
                <a:gd name="T40" fmla="*/ 0 w 147"/>
                <a:gd name="T41" fmla="*/ 86 h 140"/>
                <a:gd name="T42" fmla="*/ 12 w 147"/>
                <a:gd name="T43" fmla="*/ 98 h 140"/>
                <a:gd name="T44" fmla="*/ 55 w 147"/>
                <a:gd name="T45" fmla="*/ 140 h 140"/>
                <a:gd name="T46" fmla="*/ 55 w 147"/>
                <a:gd name="T47" fmla="*/ 96 h 140"/>
                <a:gd name="T48" fmla="*/ 78 w 147"/>
                <a:gd name="T49" fmla="*/ 98 h 140"/>
                <a:gd name="T50" fmla="*/ 90 w 147"/>
                <a:gd name="T51" fmla="*/ 140 h 140"/>
                <a:gd name="T52" fmla="*/ 90 w 147"/>
                <a:gd name="T53" fmla="*/ 99 h 140"/>
                <a:gd name="T54" fmla="*/ 101 w 147"/>
                <a:gd name="T55" fmla="*/ 89 h 140"/>
                <a:gd name="T56" fmla="*/ 111 w 147"/>
                <a:gd name="T57" fmla="*/ 140 h 140"/>
                <a:gd name="T58" fmla="*/ 122 w 147"/>
                <a:gd name="T59" fmla="*/ 104 h 140"/>
                <a:gd name="T60" fmla="*/ 130 w 147"/>
                <a:gd name="T61" fmla="*/ 95 h 140"/>
                <a:gd name="T62" fmla="*/ 139 w 147"/>
                <a:gd name="T63" fmla="*/ 80 h 140"/>
                <a:gd name="T64" fmla="*/ 135 w 147"/>
                <a:gd name="T65" fmla="*/ 75 h 140"/>
                <a:gd name="T66" fmla="*/ 147 w 147"/>
                <a:gd name="T67" fmla="*/ 21 h 140"/>
                <a:gd name="T68" fmla="*/ 42 w 147"/>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40">
                  <a:moveTo>
                    <a:pt x="120" y="51"/>
                  </a:moveTo>
                  <a:cubicBezTo>
                    <a:pt x="120" y="51"/>
                    <a:pt x="120" y="51"/>
                    <a:pt x="120" y="51"/>
                  </a:cubicBezTo>
                  <a:cubicBezTo>
                    <a:pt x="120" y="47"/>
                    <a:pt x="122" y="44"/>
                    <a:pt x="125" y="44"/>
                  </a:cubicBezTo>
                  <a:cubicBezTo>
                    <a:pt x="128" y="44"/>
                    <a:pt x="130" y="48"/>
                    <a:pt x="130" y="52"/>
                  </a:cubicBezTo>
                  <a:cubicBezTo>
                    <a:pt x="130" y="76"/>
                    <a:pt x="130" y="76"/>
                    <a:pt x="130" y="76"/>
                  </a:cubicBezTo>
                  <a:cubicBezTo>
                    <a:pt x="120" y="76"/>
                    <a:pt x="120" y="76"/>
                    <a:pt x="120" y="76"/>
                  </a:cubicBezTo>
                  <a:cubicBezTo>
                    <a:pt x="120" y="51"/>
                    <a:pt x="120" y="51"/>
                    <a:pt x="120" y="51"/>
                  </a:cubicBezTo>
                  <a:cubicBezTo>
                    <a:pt x="120" y="51"/>
                    <a:pt x="120" y="51"/>
                    <a:pt x="120" y="51"/>
                  </a:cubicBezTo>
                  <a:moveTo>
                    <a:pt x="102" y="39"/>
                  </a:moveTo>
                  <a:cubicBezTo>
                    <a:pt x="102" y="39"/>
                    <a:pt x="102" y="39"/>
                    <a:pt x="102" y="39"/>
                  </a:cubicBezTo>
                  <a:cubicBezTo>
                    <a:pt x="105" y="39"/>
                    <a:pt x="107" y="44"/>
                    <a:pt x="107" y="49"/>
                  </a:cubicBezTo>
                  <a:cubicBezTo>
                    <a:pt x="107" y="76"/>
                    <a:pt x="107" y="76"/>
                    <a:pt x="107" y="76"/>
                  </a:cubicBezTo>
                  <a:cubicBezTo>
                    <a:pt x="97" y="76"/>
                    <a:pt x="97" y="76"/>
                    <a:pt x="97" y="76"/>
                  </a:cubicBezTo>
                  <a:cubicBezTo>
                    <a:pt x="97" y="47"/>
                    <a:pt x="97" y="47"/>
                    <a:pt x="97" y="47"/>
                  </a:cubicBezTo>
                  <a:cubicBezTo>
                    <a:pt x="97" y="47"/>
                    <a:pt x="97" y="47"/>
                    <a:pt x="97" y="47"/>
                  </a:cubicBezTo>
                  <a:cubicBezTo>
                    <a:pt x="97" y="43"/>
                    <a:pt x="99" y="39"/>
                    <a:pt x="102" y="39"/>
                  </a:cubicBezTo>
                  <a:cubicBezTo>
                    <a:pt x="102" y="39"/>
                    <a:pt x="102" y="39"/>
                    <a:pt x="102" y="39"/>
                  </a:cubicBezTo>
                  <a:moveTo>
                    <a:pt x="67" y="44"/>
                  </a:moveTo>
                  <a:cubicBezTo>
                    <a:pt x="67" y="44"/>
                    <a:pt x="67" y="44"/>
                    <a:pt x="67" y="44"/>
                  </a:cubicBezTo>
                  <a:cubicBezTo>
                    <a:pt x="67" y="39"/>
                    <a:pt x="71" y="35"/>
                    <a:pt x="75" y="35"/>
                  </a:cubicBezTo>
                  <a:cubicBezTo>
                    <a:pt x="80" y="35"/>
                    <a:pt x="84" y="41"/>
                    <a:pt x="84" y="46"/>
                  </a:cubicBezTo>
                  <a:cubicBezTo>
                    <a:pt x="84" y="76"/>
                    <a:pt x="84" y="76"/>
                    <a:pt x="84" y="76"/>
                  </a:cubicBezTo>
                  <a:cubicBezTo>
                    <a:pt x="67" y="76"/>
                    <a:pt x="67" y="76"/>
                    <a:pt x="67" y="76"/>
                  </a:cubicBezTo>
                  <a:cubicBezTo>
                    <a:pt x="67" y="44"/>
                    <a:pt x="67" y="44"/>
                    <a:pt x="67" y="44"/>
                  </a:cubicBezTo>
                  <a:cubicBezTo>
                    <a:pt x="67" y="44"/>
                    <a:pt x="67" y="44"/>
                    <a:pt x="67" y="44"/>
                  </a:cubicBezTo>
                  <a:moveTo>
                    <a:pt x="31" y="40"/>
                  </a:moveTo>
                  <a:cubicBezTo>
                    <a:pt x="31" y="40"/>
                    <a:pt x="31" y="40"/>
                    <a:pt x="31" y="40"/>
                  </a:cubicBezTo>
                  <a:cubicBezTo>
                    <a:pt x="31" y="35"/>
                    <a:pt x="36" y="30"/>
                    <a:pt x="42" y="30"/>
                  </a:cubicBezTo>
                  <a:cubicBezTo>
                    <a:pt x="49" y="30"/>
                    <a:pt x="54" y="36"/>
                    <a:pt x="54" y="42"/>
                  </a:cubicBezTo>
                  <a:cubicBezTo>
                    <a:pt x="54" y="76"/>
                    <a:pt x="54" y="76"/>
                    <a:pt x="54" y="76"/>
                  </a:cubicBezTo>
                  <a:cubicBezTo>
                    <a:pt x="31" y="76"/>
                    <a:pt x="31" y="76"/>
                    <a:pt x="31" y="76"/>
                  </a:cubicBezTo>
                  <a:cubicBezTo>
                    <a:pt x="31" y="40"/>
                    <a:pt x="31" y="40"/>
                    <a:pt x="31" y="40"/>
                  </a:cubicBezTo>
                  <a:cubicBezTo>
                    <a:pt x="31" y="40"/>
                    <a:pt x="31" y="40"/>
                    <a:pt x="31" y="40"/>
                  </a:cubicBezTo>
                  <a:moveTo>
                    <a:pt x="42" y="0"/>
                  </a:moveTo>
                  <a:cubicBezTo>
                    <a:pt x="36" y="0"/>
                    <a:pt x="30" y="0"/>
                    <a:pt x="24" y="1"/>
                  </a:cubicBezTo>
                  <a:cubicBezTo>
                    <a:pt x="24" y="7"/>
                    <a:pt x="24" y="7"/>
                    <a:pt x="24" y="7"/>
                  </a:cubicBezTo>
                  <a:cubicBezTo>
                    <a:pt x="16" y="7"/>
                    <a:pt x="16" y="7"/>
                    <a:pt x="16" y="7"/>
                  </a:cubicBezTo>
                  <a:cubicBezTo>
                    <a:pt x="16" y="0"/>
                    <a:pt x="16" y="0"/>
                    <a:pt x="16" y="0"/>
                  </a:cubicBezTo>
                  <a:cubicBezTo>
                    <a:pt x="6" y="4"/>
                    <a:pt x="6" y="4"/>
                    <a:pt x="6" y="4"/>
                  </a:cubicBezTo>
                  <a:cubicBezTo>
                    <a:pt x="6" y="8"/>
                    <a:pt x="6" y="8"/>
                    <a:pt x="6" y="8"/>
                  </a:cubicBezTo>
                  <a:cubicBezTo>
                    <a:pt x="0" y="8"/>
                    <a:pt x="0" y="8"/>
                    <a:pt x="0" y="8"/>
                  </a:cubicBezTo>
                  <a:cubicBezTo>
                    <a:pt x="0" y="86"/>
                    <a:pt x="0" y="86"/>
                    <a:pt x="0" y="86"/>
                  </a:cubicBezTo>
                  <a:cubicBezTo>
                    <a:pt x="0" y="86"/>
                    <a:pt x="0" y="86"/>
                    <a:pt x="0" y="86"/>
                  </a:cubicBezTo>
                  <a:cubicBezTo>
                    <a:pt x="6" y="86"/>
                    <a:pt x="12" y="92"/>
                    <a:pt x="12" y="98"/>
                  </a:cubicBezTo>
                  <a:cubicBezTo>
                    <a:pt x="12" y="140"/>
                    <a:pt x="12" y="140"/>
                    <a:pt x="12" y="140"/>
                  </a:cubicBezTo>
                  <a:cubicBezTo>
                    <a:pt x="55" y="140"/>
                    <a:pt x="55" y="140"/>
                    <a:pt x="55" y="140"/>
                  </a:cubicBezTo>
                  <a:cubicBezTo>
                    <a:pt x="55" y="96"/>
                    <a:pt x="55" y="96"/>
                    <a:pt x="55" y="96"/>
                  </a:cubicBezTo>
                  <a:cubicBezTo>
                    <a:pt x="55" y="96"/>
                    <a:pt x="55" y="96"/>
                    <a:pt x="55" y="96"/>
                  </a:cubicBezTo>
                  <a:cubicBezTo>
                    <a:pt x="55" y="90"/>
                    <a:pt x="60" y="86"/>
                    <a:pt x="67" y="86"/>
                  </a:cubicBezTo>
                  <a:cubicBezTo>
                    <a:pt x="73" y="86"/>
                    <a:pt x="78" y="92"/>
                    <a:pt x="78" y="98"/>
                  </a:cubicBezTo>
                  <a:cubicBezTo>
                    <a:pt x="78" y="140"/>
                    <a:pt x="78" y="140"/>
                    <a:pt x="78" y="140"/>
                  </a:cubicBezTo>
                  <a:cubicBezTo>
                    <a:pt x="90" y="140"/>
                    <a:pt x="90" y="140"/>
                    <a:pt x="90" y="140"/>
                  </a:cubicBezTo>
                  <a:cubicBezTo>
                    <a:pt x="90" y="99"/>
                    <a:pt x="90" y="99"/>
                    <a:pt x="90" y="99"/>
                  </a:cubicBezTo>
                  <a:cubicBezTo>
                    <a:pt x="90" y="99"/>
                    <a:pt x="90" y="99"/>
                    <a:pt x="90" y="99"/>
                  </a:cubicBezTo>
                  <a:cubicBezTo>
                    <a:pt x="90" y="93"/>
                    <a:pt x="95" y="89"/>
                    <a:pt x="101" y="89"/>
                  </a:cubicBezTo>
                  <a:cubicBezTo>
                    <a:pt x="101" y="89"/>
                    <a:pt x="101" y="89"/>
                    <a:pt x="101" y="89"/>
                  </a:cubicBezTo>
                  <a:cubicBezTo>
                    <a:pt x="107" y="89"/>
                    <a:pt x="111" y="95"/>
                    <a:pt x="111" y="100"/>
                  </a:cubicBezTo>
                  <a:cubicBezTo>
                    <a:pt x="111" y="140"/>
                    <a:pt x="111" y="140"/>
                    <a:pt x="111" y="140"/>
                  </a:cubicBezTo>
                  <a:cubicBezTo>
                    <a:pt x="122" y="140"/>
                    <a:pt x="122" y="140"/>
                    <a:pt x="122" y="140"/>
                  </a:cubicBezTo>
                  <a:cubicBezTo>
                    <a:pt x="122" y="104"/>
                    <a:pt x="122" y="104"/>
                    <a:pt x="122" y="104"/>
                  </a:cubicBezTo>
                  <a:cubicBezTo>
                    <a:pt x="122" y="104"/>
                    <a:pt x="122" y="104"/>
                    <a:pt x="122" y="104"/>
                  </a:cubicBezTo>
                  <a:cubicBezTo>
                    <a:pt x="122" y="99"/>
                    <a:pt x="126" y="95"/>
                    <a:pt x="130" y="95"/>
                  </a:cubicBezTo>
                  <a:cubicBezTo>
                    <a:pt x="132" y="95"/>
                    <a:pt x="135" y="96"/>
                    <a:pt x="136" y="98"/>
                  </a:cubicBezTo>
                  <a:cubicBezTo>
                    <a:pt x="139" y="80"/>
                    <a:pt x="139" y="80"/>
                    <a:pt x="139" y="80"/>
                  </a:cubicBezTo>
                  <a:cubicBezTo>
                    <a:pt x="136" y="78"/>
                    <a:pt x="135" y="77"/>
                    <a:pt x="135" y="75"/>
                  </a:cubicBezTo>
                  <a:cubicBezTo>
                    <a:pt x="135" y="75"/>
                    <a:pt x="135" y="75"/>
                    <a:pt x="135" y="75"/>
                  </a:cubicBezTo>
                  <a:cubicBezTo>
                    <a:pt x="135" y="73"/>
                    <a:pt x="137" y="72"/>
                    <a:pt x="140" y="71"/>
                  </a:cubicBezTo>
                  <a:cubicBezTo>
                    <a:pt x="147" y="21"/>
                    <a:pt x="147" y="21"/>
                    <a:pt x="147" y="21"/>
                  </a:cubicBezTo>
                  <a:cubicBezTo>
                    <a:pt x="137" y="17"/>
                    <a:pt x="117" y="9"/>
                    <a:pt x="90" y="5"/>
                  </a:cubicBezTo>
                  <a:cubicBezTo>
                    <a:pt x="76" y="2"/>
                    <a:pt x="59" y="0"/>
                    <a:pt x="42" y="0"/>
                  </a:cubicBezTo>
                </a:path>
              </a:pathLst>
            </a:custGeom>
            <a:solidFill>
              <a:srgbClr val="6A55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išlîḑé">
              <a:extLst>
                <a:ext uri="{FF2B5EF4-FFF2-40B4-BE49-F238E27FC236}">
                  <a16:creationId xmlns:a16="http://schemas.microsoft.com/office/drawing/2014/main" id="{E03A05DC-801E-CFA7-4503-1A77B97DE841}"/>
                </a:ext>
              </a:extLst>
            </p:cNvPr>
            <p:cNvSpPr/>
            <p:nvPr/>
          </p:nvSpPr>
          <p:spPr bwMode="auto">
            <a:xfrm>
              <a:off x="6800851" y="3046413"/>
              <a:ext cx="927100" cy="771525"/>
            </a:xfrm>
            <a:custGeom>
              <a:avLst/>
              <a:gdLst>
                <a:gd name="T0" fmla="*/ 257 w 281"/>
                <a:gd name="T1" fmla="*/ 113 h 234"/>
                <a:gd name="T2" fmla="*/ 281 w 281"/>
                <a:gd name="T3" fmla="*/ 97 h 234"/>
                <a:gd name="T4" fmla="*/ 216 w 281"/>
                <a:gd name="T5" fmla="*/ 85 h 234"/>
                <a:gd name="T6" fmla="*/ 216 w 281"/>
                <a:gd name="T7" fmla="*/ 69 h 234"/>
                <a:gd name="T8" fmla="*/ 216 w 281"/>
                <a:gd name="T9" fmla="*/ 69 h 234"/>
                <a:gd name="T10" fmla="*/ 248 w 281"/>
                <a:gd name="T11" fmla="*/ 52 h 234"/>
                <a:gd name="T12" fmla="*/ 151 w 281"/>
                <a:gd name="T13" fmla="*/ 33 h 234"/>
                <a:gd name="T14" fmla="*/ 154 w 281"/>
                <a:gd name="T15" fmla="*/ 24 h 234"/>
                <a:gd name="T16" fmla="*/ 147 w 281"/>
                <a:gd name="T17" fmla="*/ 12 h 234"/>
                <a:gd name="T18" fmla="*/ 148 w 281"/>
                <a:gd name="T19" fmla="*/ 8 h 234"/>
                <a:gd name="T20" fmla="*/ 140 w 281"/>
                <a:gd name="T21" fmla="*/ 0 h 234"/>
                <a:gd name="T22" fmla="*/ 132 w 281"/>
                <a:gd name="T23" fmla="*/ 8 h 234"/>
                <a:gd name="T24" fmla="*/ 133 w 281"/>
                <a:gd name="T25" fmla="*/ 12 h 234"/>
                <a:gd name="T26" fmla="*/ 126 w 281"/>
                <a:gd name="T27" fmla="*/ 24 h 234"/>
                <a:gd name="T28" fmla="*/ 129 w 281"/>
                <a:gd name="T29" fmla="*/ 33 h 234"/>
                <a:gd name="T30" fmla="*/ 32 w 281"/>
                <a:gd name="T31" fmla="*/ 52 h 234"/>
                <a:gd name="T32" fmla="*/ 65 w 281"/>
                <a:gd name="T33" fmla="*/ 69 h 234"/>
                <a:gd name="T34" fmla="*/ 64 w 281"/>
                <a:gd name="T35" fmla="*/ 69 h 234"/>
                <a:gd name="T36" fmla="*/ 64 w 281"/>
                <a:gd name="T37" fmla="*/ 85 h 234"/>
                <a:gd name="T38" fmla="*/ 0 w 281"/>
                <a:gd name="T39" fmla="*/ 97 h 234"/>
                <a:gd name="T40" fmla="*/ 23 w 281"/>
                <a:gd name="T41" fmla="*/ 113 h 234"/>
                <a:gd name="T42" fmla="*/ 23 w 281"/>
                <a:gd name="T43" fmla="*/ 130 h 234"/>
                <a:gd name="T44" fmla="*/ 23 w 281"/>
                <a:gd name="T45" fmla="*/ 175 h 234"/>
                <a:gd name="T46" fmla="*/ 13 w 281"/>
                <a:gd name="T47" fmla="*/ 175 h 234"/>
                <a:gd name="T48" fmla="*/ 13 w 281"/>
                <a:gd name="T49" fmla="*/ 234 h 234"/>
                <a:gd name="T50" fmla="*/ 268 w 281"/>
                <a:gd name="T51" fmla="*/ 234 h 234"/>
                <a:gd name="T52" fmla="*/ 268 w 281"/>
                <a:gd name="T53" fmla="*/ 175 h 234"/>
                <a:gd name="T54" fmla="*/ 257 w 281"/>
                <a:gd name="T55" fmla="*/ 175 h 234"/>
                <a:gd name="T56" fmla="*/ 257 w 281"/>
                <a:gd name="T57" fmla="*/ 130 h 234"/>
                <a:gd name="T58" fmla="*/ 257 w 281"/>
                <a:gd name="T59" fmla="*/ 1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1" h="234">
                  <a:moveTo>
                    <a:pt x="257" y="113"/>
                  </a:moveTo>
                  <a:cubicBezTo>
                    <a:pt x="275" y="107"/>
                    <a:pt x="281" y="97"/>
                    <a:pt x="281" y="97"/>
                  </a:cubicBezTo>
                  <a:cubicBezTo>
                    <a:pt x="244" y="102"/>
                    <a:pt x="216" y="85"/>
                    <a:pt x="216" y="85"/>
                  </a:cubicBezTo>
                  <a:cubicBezTo>
                    <a:pt x="216" y="69"/>
                    <a:pt x="216" y="69"/>
                    <a:pt x="216" y="69"/>
                  </a:cubicBezTo>
                  <a:cubicBezTo>
                    <a:pt x="216" y="69"/>
                    <a:pt x="216" y="69"/>
                    <a:pt x="216" y="69"/>
                  </a:cubicBezTo>
                  <a:cubicBezTo>
                    <a:pt x="238" y="69"/>
                    <a:pt x="248" y="52"/>
                    <a:pt x="248" y="52"/>
                  </a:cubicBezTo>
                  <a:cubicBezTo>
                    <a:pt x="196" y="56"/>
                    <a:pt x="166" y="42"/>
                    <a:pt x="151" y="33"/>
                  </a:cubicBezTo>
                  <a:cubicBezTo>
                    <a:pt x="153" y="31"/>
                    <a:pt x="154" y="28"/>
                    <a:pt x="154" y="24"/>
                  </a:cubicBezTo>
                  <a:cubicBezTo>
                    <a:pt x="154" y="19"/>
                    <a:pt x="151" y="15"/>
                    <a:pt x="147" y="12"/>
                  </a:cubicBezTo>
                  <a:cubicBezTo>
                    <a:pt x="148" y="11"/>
                    <a:pt x="148" y="10"/>
                    <a:pt x="148" y="8"/>
                  </a:cubicBezTo>
                  <a:cubicBezTo>
                    <a:pt x="148" y="4"/>
                    <a:pt x="145" y="0"/>
                    <a:pt x="140" y="0"/>
                  </a:cubicBezTo>
                  <a:cubicBezTo>
                    <a:pt x="136" y="0"/>
                    <a:pt x="132" y="4"/>
                    <a:pt x="132" y="8"/>
                  </a:cubicBezTo>
                  <a:cubicBezTo>
                    <a:pt x="132" y="10"/>
                    <a:pt x="133" y="11"/>
                    <a:pt x="133" y="12"/>
                  </a:cubicBezTo>
                  <a:cubicBezTo>
                    <a:pt x="129" y="15"/>
                    <a:pt x="126" y="19"/>
                    <a:pt x="126" y="24"/>
                  </a:cubicBezTo>
                  <a:cubicBezTo>
                    <a:pt x="126" y="28"/>
                    <a:pt x="128" y="31"/>
                    <a:pt x="129" y="33"/>
                  </a:cubicBezTo>
                  <a:cubicBezTo>
                    <a:pt x="115" y="42"/>
                    <a:pt x="84" y="56"/>
                    <a:pt x="32" y="52"/>
                  </a:cubicBezTo>
                  <a:cubicBezTo>
                    <a:pt x="32" y="52"/>
                    <a:pt x="42" y="69"/>
                    <a:pt x="65" y="69"/>
                  </a:cubicBezTo>
                  <a:cubicBezTo>
                    <a:pt x="64" y="69"/>
                    <a:pt x="64" y="69"/>
                    <a:pt x="64" y="69"/>
                  </a:cubicBezTo>
                  <a:cubicBezTo>
                    <a:pt x="64" y="85"/>
                    <a:pt x="64" y="85"/>
                    <a:pt x="64" y="85"/>
                  </a:cubicBezTo>
                  <a:cubicBezTo>
                    <a:pt x="64" y="85"/>
                    <a:pt x="36" y="102"/>
                    <a:pt x="0" y="97"/>
                  </a:cubicBezTo>
                  <a:cubicBezTo>
                    <a:pt x="0" y="97"/>
                    <a:pt x="5" y="107"/>
                    <a:pt x="23" y="113"/>
                  </a:cubicBezTo>
                  <a:cubicBezTo>
                    <a:pt x="23" y="130"/>
                    <a:pt x="23" y="130"/>
                    <a:pt x="23" y="130"/>
                  </a:cubicBezTo>
                  <a:cubicBezTo>
                    <a:pt x="23" y="175"/>
                    <a:pt x="23" y="175"/>
                    <a:pt x="23" y="175"/>
                  </a:cubicBezTo>
                  <a:cubicBezTo>
                    <a:pt x="13" y="175"/>
                    <a:pt x="13" y="175"/>
                    <a:pt x="13" y="175"/>
                  </a:cubicBezTo>
                  <a:cubicBezTo>
                    <a:pt x="13" y="234"/>
                    <a:pt x="13" y="234"/>
                    <a:pt x="13" y="234"/>
                  </a:cubicBezTo>
                  <a:cubicBezTo>
                    <a:pt x="268" y="234"/>
                    <a:pt x="268" y="234"/>
                    <a:pt x="268" y="234"/>
                  </a:cubicBezTo>
                  <a:cubicBezTo>
                    <a:pt x="268" y="175"/>
                    <a:pt x="268" y="175"/>
                    <a:pt x="268" y="175"/>
                  </a:cubicBezTo>
                  <a:cubicBezTo>
                    <a:pt x="257" y="175"/>
                    <a:pt x="257" y="175"/>
                    <a:pt x="257" y="175"/>
                  </a:cubicBezTo>
                  <a:cubicBezTo>
                    <a:pt x="257" y="130"/>
                    <a:pt x="257" y="130"/>
                    <a:pt x="257" y="130"/>
                  </a:cubicBezTo>
                  <a:cubicBezTo>
                    <a:pt x="257" y="113"/>
                    <a:pt x="257" y="113"/>
                    <a:pt x="257" y="1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iṣḻïďe">
              <a:extLst>
                <a:ext uri="{FF2B5EF4-FFF2-40B4-BE49-F238E27FC236}">
                  <a16:creationId xmlns:a16="http://schemas.microsoft.com/office/drawing/2014/main" id="{9C913D0C-FF8B-58A0-D1D8-EB1DDA182D4B}"/>
                </a:ext>
              </a:extLst>
            </p:cNvPr>
            <p:cNvSpPr/>
            <p:nvPr/>
          </p:nvSpPr>
          <p:spPr bwMode="auto">
            <a:xfrm>
              <a:off x="6800851" y="3046413"/>
              <a:ext cx="927100" cy="771525"/>
            </a:xfrm>
            <a:custGeom>
              <a:avLst/>
              <a:gdLst>
                <a:gd name="T0" fmla="*/ 257 w 281"/>
                <a:gd name="T1" fmla="*/ 113 h 234"/>
                <a:gd name="T2" fmla="*/ 281 w 281"/>
                <a:gd name="T3" fmla="*/ 97 h 234"/>
                <a:gd name="T4" fmla="*/ 216 w 281"/>
                <a:gd name="T5" fmla="*/ 85 h 234"/>
                <a:gd name="T6" fmla="*/ 216 w 281"/>
                <a:gd name="T7" fmla="*/ 69 h 234"/>
                <a:gd name="T8" fmla="*/ 216 w 281"/>
                <a:gd name="T9" fmla="*/ 69 h 234"/>
                <a:gd name="T10" fmla="*/ 248 w 281"/>
                <a:gd name="T11" fmla="*/ 52 h 234"/>
                <a:gd name="T12" fmla="*/ 151 w 281"/>
                <a:gd name="T13" fmla="*/ 33 h 234"/>
                <a:gd name="T14" fmla="*/ 154 w 281"/>
                <a:gd name="T15" fmla="*/ 24 h 234"/>
                <a:gd name="T16" fmla="*/ 147 w 281"/>
                <a:gd name="T17" fmla="*/ 12 h 234"/>
                <a:gd name="T18" fmla="*/ 148 w 281"/>
                <a:gd name="T19" fmla="*/ 8 h 234"/>
                <a:gd name="T20" fmla="*/ 140 w 281"/>
                <a:gd name="T21" fmla="*/ 0 h 234"/>
                <a:gd name="T22" fmla="*/ 132 w 281"/>
                <a:gd name="T23" fmla="*/ 8 h 234"/>
                <a:gd name="T24" fmla="*/ 133 w 281"/>
                <a:gd name="T25" fmla="*/ 12 h 234"/>
                <a:gd name="T26" fmla="*/ 126 w 281"/>
                <a:gd name="T27" fmla="*/ 24 h 234"/>
                <a:gd name="T28" fmla="*/ 129 w 281"/>
                <a:gd name="T29" fmla="*/ 33 h 234"/>
                <a:gd name="T30" fmla="*/ 32 w 281"/>
                <a:gd name="T31" fmla="*/ 52 h 234"/>
                <a:gd name="T32" fmla="*/ 65 w 281"/>
                <a:gd name="T33" fmla="*/ 69 h 234"/>
                <a:gd name="T34" fmla="*/ 64 w 281"/>
                <a:gd name="T35" fmla="*/ 69 h 234"/>
                <a:gd name="T36" fmla="*/ 64 w 281"/>
                <a:gd name="T37" fmla="*/ 85 h 234"/>
                <a:gd name="T38" fmla="*/ 0 w 281"/>
                <a:gd name="T39" fmla="*/ 97 h 234"/>
                <a:gd name="T40" fmla="*/ 23 w 281"/>
                <a:gd name="T41" fmla="*/ 113 h 234"/>
                <a:gd name="T42" fmla="*/ 23 w 281"/>
                <a:gd name="T43" fmla="*/ 130 h 234"/>
                <a:gd name="T44" fmla="*/ 23 w 281"/>
                <a:gd name="T45" fmla="*/ 175 h 234"/>
                <a:gd name="T46" fmla="*/ 13 w 281"/>
                <a:gd name="T47" fmla="*/ 175 h 234"/>
                <a:gd name="T48" fmla="*/ 13 w 281"/>
                <a:gd name="T49" fmla="*/ 234 h 234"/>
                <a:gd name="T50" fmla="*/ 268 w 281"/>
                <a:gd name="T51" fmla="*/ 234 h 234"/>
                <a:gd name="T52" fmla="*/ 268 w 281"/>
                <a:gd name="T53" fmla="*/ 175 h 234"/>
                <a:gd name="T54" fmla="*/ 257 w 281"/>
                <a:gd name="T55" fmla="*/ 175 h 234"/>
                <a:gd name="T56" fmla="*/ 257 w 281"/>
                <a:gd name="T57" fmla="*/ 130 h 234"/>
                <a:gd name="T58" fmla="*/ 257 w 281"/>
                <a:gd name="T59" fmla="*/ 113 h 234"/>
                <a:gd name="T60" fmla="*/ 29 w 281"/>
                <a:gd name="T61" fmla="*/ 175 h 234"/>
                <a:gd name="T62" fmla="*/ 29 w 281"/>
                <a:gd name="T63" fmla="*/ 130 h 234"/>
                <a:gd name="T64" fmla="*/ 57 w 281"/>
                <a:gd name="T65" fmla="*/ 130 h 234"/>
                <a:gd name="T66" fmla="*/ 57 w 281"/>
                <a:gd name="T67" fmla="*/ 175 h 234"/>
                <a:gd name="T68" fmla="*/ 29 w 281"/>
                <a:gd name="T69" fmla="*/ 175 h 234"/>
                <a:gd name="T70" fmla="*/ 63 w 281"/>
                <a:gd name="T71" fmla="*/ 175 h 234"/>
                <a:gd name="T72" fmla="*/ 63 w 281"/>
                <a:gd name="T73" fmla="*/ 130 h 234"/>
                <a:gd name="T74" fmla="*/ 107 w 281"/>
                <a:gd name="T75" fmla="*/ 130 h 234"/>
                <a:gd name="T76" fmla="*/ 107 w 281"/>
                <a:gd name="T77" fmla="*/ 175 h 234"/>
                <a:gd name="T78" fmla="*/ 63 w 281"/>
                <a:gd name="T79" fmla="*/ 175 h 234"/>
                <a:gd name="T80" fmla="*/ 154 w 281"/>
                <a:gd name="T81" fmla="*/ 175 h 234"/>
                <a:gd name="T82" fmla="*/ 154 w 281"/>
                <a:gd name="T83" fmla="*/ 145 h 234"/>
                <a:gd name="T84" fmla="*/ 126 w 281"/>
                <a:gd name="T85" fmla="*/ 145 h 234"/>
                <a:gd name="T86" fmla="*/ 126 w 281"/>
                <a:gd name="T87" fmla="*/ 175 h 234"/>
                <a:gd name="T88" fmla="*/ 113 w 281"/>
                <a:gd name="T89" fmla="*/ 175 h 234"/>
                <a:gd name="T90" fmla="*/ 113 w 281"/>
                <a:gd name="T91" fmla="*/ 130 h 234"/>
                <a:gd name="T92" fmla="*/ 167 w 281"/>
                <a:gd name="T93" fmla="*/ 130 h 234"/>
                <a:gd name="T94" fmla="*/ 167 w 281"/>
                <a:gd name="T95" fmla="*/ 175 h 234"/>
                <a:gd name="T96" fmla="*/ 154 w 281"/>
                <a:gd name="T97" fmla="*/ 175 h 234"/>
                <a:gd name="T98" fmla="*/ 173 w 281"/>
                <a:gd name="T99" fmla="*/ 175 h 234"/>
                <a:gd name="T100" fmla="*/ 173 w 281"/>
                <a:gd name="T101" fmla="*/ 130 h 234"/>
                <a:gd name="T102" fmla="*/ 218 w 281"/>
                <a:gd name="T103" fmla="*/ 130 h 234"/>
                <a:gd name="T104" fmla="*/ 217 w 281"/>
                <a:gd name="T105" fmla="*/ 175 h 234"/>
                <a:gd name="T106" fmla="*/ 173 w 281"/>
                <a:gd name="T107" fmla="*/ 175 h 234"/>
                <a:gd name="T108" fmla="*/ 251 w 281"/>
                <a:gd name="T109" fmla="*/ 175 h 234"/>
                <a:gd name="T110" fmla="*/ 223 w 281"/>
                <a:gd name="T111" fmla="*/ 175 h 234"/>
                <a:gd name="T112" fmla="*/ 223 w 281"/>
                <a:gd name="T113" fmla="*/ 130 h 234"/>
                <a:gd name="T114" fmla="*/ 251 w 281"/>
                <a:gd name="T115" fmla="*/ 130 h 234"/>
                <a:gd name="T116" fmla="*/ 251 w 281"/>
                <a:gd name="T117"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34">
                  <a:moveTo>
                    <a:pt x="257" y="113"/>
                  </a:moveTo>
                  <a:cubicBezTo>
                    <a:pt x="275" y="107"/>
                    <a:pt x="281" y="97"/>
                    <a:pt x="281" y="97"/>
                  </a:cubicBezTo>
                  <a:cubicBezTo>
                    <a:pt x="244" y="102"/>
                    <a:pt x="216" y="85"/>
                    <a:pt x="216" y="85"/>
                  </a:cubicBezTo>
                  <a:cubicBezTo>
                    <a:pt x="216" y="69"/>
                    <a:pt x="216" y="69"/>
                    <a:pt x="216" y="69"/>
                  </a:cubicBezTo>
                  <a:cubicBezTo>
                    <a:pt x="216" y="69"/>
                    <a:pt x="216" y="69"/>
                    <a:pt x="216" y="69"/>
                  </a:cubicBezTo>
                  <a:cubicBezTo>
                    <a:pt x="238" y="69"/>
                    <a:pt x="248" y="52"/>
                    <a:pt x="248" y="52"/>
                  </a:cubicBezTo>
                  <a:cubicBezTo>
                    <a:pt x="196" y="56"/>
                    <a:pt x="166" y="42"/>
                    <a:pt x="151" y="33"/>
                  </a:cubicBezTo>
                  <a:cubicBezTo>
                    <a:pt x="153" y="31"/>
                    <a:pt x="154" y="28"/>
                    <a:pt x="154" y="24"/>
                  </a:cubicBezTo>
                  <a:cubicBezTo>
                    <a:pt x="154" y="19"/>
                    <a:pt x="151" y="15"/>
                    <a:pt x="147" y="12"/>
                  </a:cubicBezTo>
                  <a:cubicBezTo>
                    <a:pt x="148" y="11"/>
                    <a:pt x="148" y="10"/>
                    <a:pt x="148" y="8"/>
                  </a:cubicBezTo>
                  <a:cubicBezTo>
                    <a:pt x="148" y="4"/>
                    <a:pt x="145" y="0"/>
                    <a:pt x="140" y="0"/>
                  </a:cubicBezTo>
                  <a:cubicBezTo>
                    <a:pt x="136" y="0"/>
                    <a:pt x="132" y="4"/>
                    <a:pt x="132" y="8"/>
                  </a:cubicBezTo>
                  <a:cubicBezTo>
                    <a:pt x="132" y="10"/>
                    <a:pt x="133" y="11"/>
                    <a:pt x="133" y="12"/>
                  </a:cubicBezTo>
                  <a:cubicBezTo>
                    <a:pt x="129" y="15"/>
                    <a:pt x="126" y="19"/>
                    <a:pt x="126" y="24"/>
                  </a:cubicBezTo>
                  <a:cubicBezTo>
                    <a:pt x="126" y="28"/>
                    <a:pt x="128" y="31"/>
                    <a:pt x="129" y="33"/>
                  </a:cubicBezTo>
                  <a:cubicBezTo>
                    <a:pt x="115" y="42"/>
                    <a:pt x="84" y="56"/>
                    <a:pt x="32" y="52"/>
                  </a:cubicBezTo>
                  <a:cubicBezTo>
                    <a:pt x="32" y="52"/>
                    <a:pt x="42" y="69"/>
                    <a:pt x="65" y="69"/>
                  </a:cubicBezTo>
                  <a:cubicBezTo>
                    <a:pt x="64" y="69"/>
                    <a:pt x="64" y="69"/>
                    <a:pt x="64" y="69"/>
                  </a:cubicBezTo>
                  <a:cubicBezTo>
                    <a:pt x="64" y="85"/>
                    <a:pt x="64" y="85"/>
                    <a:pt x="64" y="85"/>
                  </a:cubicBezTo>
                  <a:cubicBezTo>
                    <a:pt x="64" y="85"/>
                    <a:pt x="36" y="102"/>
                    <a:pt x="0" y="97"/>
                  </a:cubicBezTo>
                  <a:cubicBezTo>
                    <a:pt x="0" y="97"/>
                    <a:pt x="5" y="107"/>
                    <a:pt x="23" y="113"/>
                  </a:cubicBezTo>
                  <a:cubicBezTo>
                    <a:pt x="23" y="130"/>
                    <a:pt x="23" y="130"/>
                    <a:pt x="23" y="130"/>
                  </a:cubicBezTo>
                  <a:cubicBezTo>
                    <a:pt x="23" y="175"/>
                    <a:pt x="23" y="175"/>
                    <a:pt x="23" y="175"/>
                  </a:cubicBezTo>
                  <a:cubicBezTo>
                    <a:pt x="13" y="175"/>
                    <a:pt x="13" y="175"/>
                    <a:pt x="13" y="175"/>
                  </a:cubicBezTo>
                  <a:cubicBezTo>
                    <a:pt x="13" y="234"/>
                    <a:pt x="13" y="234"/>
                    <a:pt x="13" y="234"/>
                  </a:cubicBezTo>
                  <a:cubicBezTo>
                    <a:pt x="268" y="234"/>
                    <a:pt x="268" y="234"/>
                    <a:pt x="268" y="234"/>
                  </a:cubicBezTo>
                  <a:cubicBezTo>
                    <a:pt x="268" y="175"/>
                    <a:pt x="268" y="175"/>
                    <a:pt x="268" y="175"/>
                  </a:cubicBezTo>
                  <a:cubicBezTo>
                    <a:pt x="257" y="175"/>
                    <a:pt x="257" y="175"/>
                    <a:pt x="257" y="175"/>
                  </a:cubicBezTo>
                  <a:cubicBezTo>
                    <a:pt x="257" y="130"/>
                    <a:pt x="257" y="130"/>
                    <a:pt x="257" y="130"/>
                  </a:cubicBezTo>
                  <a:cubicBezTo>
                    <a:pt x="257" y="113"/>
                    <a:pt x="257" y="113"/>
                    <a:pt x="257" y="113"/>
                  </a:cubicBezTo>
                  <a:moveTo>
                    <a:pt x="29" y="175"/>
                  </a:moveTo>
                  <a:cubicBezTo>
                    <a:pt x="29" y="130"/>
                    <a:pt x="29" y="130"/>
                    <a:pt x="29" y="130"/>
                  </a:cubicBezTo>
                  <a:cubicBezTo>
                    <a:pt x="57" y="130"/>
                    <a:pt x="57" y="130"/>
                    <a:pt x="57" y="130"/>
                  </a:cubicBezTo>
                  <a:cubicBezTo>
                    <a:pt x="57" y="175"/>
                    <a:pt x="57" y="175"/>
                    <a:pt x="57" y="175"/>
                  </a:cubicBezTo>
                  <a:cubicBezTo>
                    <a:pt x="29" y="175"/>
                    <a:pt x="29" y="175"/>
                    <a:pt x="29" y="175"/>
                  </a:cubicBezTo>
                  <a:moveTo>
                    <a:pt x="63" y="175"/>
                  </a:moveTo>
                  <a:cubicBezTo>
                    <a:pt x="63" y="130"/>
                    <a:pt x="63" y="130"/>
                    <a:pt x="63" y="130"/>
                  </a:cubicBezTo>
                  <a:cubicBezTo>
                    <a:pt x="107" y="130"/>
                    <a:pt x="107" y="130"/>
                    <a:pt x="107" y="130"/>
                  </a:cubicBezTo>
                  <a:cubicBezTo>
                    <a:pt x="107" y="175"/>
                    <a:pt x="107" y="175"/>
                    <a:pt x="107" y="175"/>
                  </a:cubicBezTo>
                  <a:cubicBezTo>
                    <a:pt x="63" y="175"/>
                    <a:pt x="63" y="175"/>
                    <a:pt x="63" y="175"/>
                  </a:cubicBezTo>
                  <a:moveTo>
                    <a:pt x="154" y="175"/>
                  </a:moveTo>
                  <a:cubicBezTo>
                    <a:pt x="154" y="145"/>
                    <a:pt x="154" y="145"/>
                    <a:pt x="154" y="145"/>
                  </a:cubicBezTo>
                  <a:cubicBezTo>
                    <a:pt x="126" y="145"/>
                    <a:pt x="126" y="145"/>
                    <a:pt x="126" y="145"/>
                  </a:cubicBezTo>
                  <a:cubicBezTo>
                    <a:pt x="126" y="175"/>
                    <a:pt x="126" y="175"/>
                    <a:pt x="126" y="175"/>
                  </a:cubicBezTo>
                  <a:cubicBezTo>
                    <a:pt x="113" y="175"/>
                    <a:pt x="113" y="175"/>
                    <a:pt x="113" y="175"/>
                  </a:cubicBezTo>
                  <a:cubicBezTo>
                    <a:pt x="113" y="130"/>
                    <a:pt x="113" y="130"/>
                    <a:pt x="113" y="130"/>
                  </a:cubicBezTo>
                  <a:cubicBezTo>
                    <a:pt x="167" y="130"/>
                    <a:pt x="167" y="130"/>
                    <a:pt x="167" y="130"/>
                  </a:cubicBezTo>
                  <a:cubicBezTo>
                    <a:pt x="167" y="175"/>
                    <a:pt x="167" y="175"/>
                    <a:pt x="167" y="175"/>
                  </a:cubicBezTo>
                  <a:cubicBezTo>
                    <a:pt x="154" y="175"/>
                    <a:pt x="154" y="175"/>
                    <a:pt x="154" y="175"/>
                  </a:cubicBezTo>
                  <a:moveTo>
                    <a:pt x="173" y="175"/>
                  </a:moveTo>
                  <a:cubicBezTo>
                    <a:pt x="173" y="130"/>
                    <a:pt x="173" y="130"/>
                    <a:pt x="173" y="130"/>
                  </a:cubicBezTo>
                  <a:cubicBezTo>
                    <a:pt x="218" y="130"/>
                    <a:pt x="218" y="130"/>
                    <a:pt x="218" y="130"/>
                  </a:cubicBezTo>
                  <a:cubicBezTo>
                    <a:pt x="217" y="175"/>
                    <a:pt x="217" y="175"/>
                    <a:pt x="217" y="175"/>
                  </a:cubicBezTo>
                  <a:cubicBezTo>
                    <a:pt x="173" y="175"/>
                    <a:pt x="173" y="175"/>
                    <a:pt x="173" y="175"/>
                  </a:cubicBezTo>
                  <a:moveTo>
                    <a:pt x="251" y="175"/>
                  </a:moveTo>
                  <a:cubicBezTo>
                    <a:pt x="223" y="175"/>
                    <a:pt x="223" y="175"/>
                    <a:pt x="223" y="175"/>
                  </a:cubicBezTo>
                  <a:cubicBezTo>
                    <a:pt x="223" y="130"/>
                    <a:pt x="223" y="130"/>
                    <a:pt x="223" y="130"/>
                  </a:cubicBezTo>
                  <a:cubicBezTo>
                    <a:pt x="251" y="130"/>
                    <a:pt x="251" y="130"/>
                    <a:pt x="251" y="130"/>
                  </a:cubicBezTo>
                  <a:cubicBezTo>
                    <a:pt x="251" y="175"/>
                    <a:pt x="251" y="175"/>
                    <a:pt x="251" y="175"/>
                  </a:cubicBezTo>
                </a:path>
              </a:pathLst>
            </a:custGeom>
            <a:solidFill>
              <a:srgbClr val="E23D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íšľiḓé">
              <a:extLst>
                <a:ext uri="{FF2B5EF4-FFF2-40B4-BE49-F238E27FC236}">
                  <a16:creationId xmlns:a16="http://schemas.microsoft.com/office/drawing/2014/main" id="{B67A3DCB-F79D-F974-28C1-76A2407F1AAB}"/>
                </a:ext>
              </a:extLst>
            </p:cNvPr>
            <p:cNvSpPr/>
            <p:nvPr/>
          </p:nvSpPr>
          <p:spPr bwMode="auto">
            <a:xfrm>
              <a:off x="7262813" y="3046413"/>
              <a:ext cx="26988" cy="26988"/>
            </a:xfrm>
            <a:custGeom>
              <a:avLst/>
              <a:gdLst>
                <a:gd name="T0" fmla="*/ 0 w 8"/>
                <a:gd name="T1" fmla="*/ 0 h 8"/>
                <a:gd name="T2" fmla="*/ 0 w 8"/>
                <a:gd name="T3" fmla="*/ 0 h 8"/>
                <a:gd name="T4" fmla="*/ 0 w 8"/>
                <a:gd name="T5" fmla="*/ 0 h 8"/>
                <a:gd name="T6" fmla="*/ 8 w 8"/>
                <a:gd name="T7" fmla="*/ 8 h 8"/>
                <a:gd name="T8" fmla="*/ 8 w 8"/>
                <a:gd name="T9" fmla="*/ 8 h 8"/>
                <a:gd name="T10" fmla="*/ 0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0" y="0"/>
                  </a:moveTo>
                  <a:cubicBezTo>
                    <a:pt x="0" y="0"/>
                    <a:pt x="0" y="0"/>
                    <a:pt x="0" y="0"/>
                  </a:cubicBezTo>
                  <a:cubicBezTo>
                    <a:pt x="0" y="0"/>
                    <a:pt x="0" y="0"/>
                    <a:pt x="0" y="0"/>
                  </a:cubicBezTo>
                  <a:cubicBezTo>
                    <a:pt x="5" y="0"/>
                    <a:pt x="8" y="4"/>
                    <a:pt x="8" y="8"/>
                  </a:cubicBezTo>
                  <a:cubicBezTo>
                    <a:pt x="8" y="8"/>
                    <a:pt x="8" y="8"/>
                    <a:pt x="8" y="8"/>
                  </a:cubicBezTo>
                  <a:cubicBezTo>
                    <a:pt x="8" y="4"/>
                    <a:pt x="5" y="0"/>
                    <a:pt x="0" y="0"/>
                  </a:cubicBezTo>
                </a:path>
              </a:pathLst>
            </a:custGeom>
            <a:solidFill>
              <a:srgbClr val="65968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ï$1íḓe">
              <a:extLst>
                <a:ext uri="{FF2B5EF4-FFF2-40B4-BE49-F238E27FC236}">
                  <a16:creationId xmlns:a16="http://schemas.microsoft.com/office/drawing/2014/main" id="{76D8CFFA-1B02-0229-1240-CFFE424398B5}"/>
                </a:ext>
              </a:extLst>
            </p:cNvPr>
            <p:cNvSpPr/>
            <p:nvPr/>
          </p:nvSpPr>
          <p:spPr bwMode="auto">
            <a:xfrm>
              <a:off x="7262813" y="3046413"/>
              <a:ext cx="465138" cy="744538"/>
            </a:xfrm>
            <a:custGeom>
              <a:avLst/>
              <a:gdLst>
                <a:gd name="T0" fmla="*/ 83 w 141"/>
                <a:gd name="T1" fmla="*/ 130 h 226"/>
                <a:gd name="T2" fmla="*/ 83 w 141"/>
                <a:gd name="T3" fmla="*/ 130 h 226"/>
                <a:gd name="T4" fmla="*/ 111 w 141"/>
                <a:gd name="T5" fmla="*/ 130 h 226"/>
                <a:gd name="T6" fmla="*/ 111 w 141"/>
                <a:gd name="T7" fmla="*/ 175 h 226"/>
                <a:gd name="T8" fmla="*/ 83 w 141"/>
                <a:gd name="T9" fmla="*/ 175 h 226"/>
                <a:gd name="T10" fmla="*/ 83 w 141"/>
                <a:gd name="T11" fmla="*/ 130 h 226"/>
                <a:gd name="T12" fmla="*/ 33 w 141"/>
                <a:gd name="T13" fmla="*/ 175 h 226"/>
                <a:gd name="T14" fmla="*/ 33 w 141"/>
                <a:gd name="T15" fmla="*/ 130 h 226"/>
                <a:gd name="T16" fmla="*/ 78 w 141"/>
                <a:gd name="T17" fmla="*/ 130 h 226"/>
                <a:gd name="T18" fmla="*/ 77 w 141"/>
                <a:gd name="T19" fmla="*/ 175 h 226"/>
                <a:gd name="T20" fmla="*/ 33 w 141"/>
                <a:gd name="T21" fmla="*/ 175 h 226"/>
                <a:gd name="T22" fmla="*/ 0 w 141"/>
                <a:gd name="T23" fmla="*/ 0 h 226"/>
                <a:gd name="T24" fmla="*/ 0 w 141"/>
                <a:gd name="T25" fmla="*/ 0 h 226"/>
                <a:gd name="T26" fmla="*/ 0 w 141"/>
                <a:gd name="T27" fmla="*/ 130 h 226"/>
                <a:gd name="T28" fmla="*/ 27 w 141"/>
                <a:gd name="T29" fmla="*/ 130 h 226"/>
                <a:gd name="T30" fmla="*/ 27 w 141"/>
                <a:gd name="T31" fmla="*/ 175 h 226"/>
                <a:gd name="T32" fmla="*/ 14 w 141"/>
                <a:gd name="T33" fmla="*/ 175 h 226"/>
                <a:gd name="T34" fmla="*/ 14 w 141"/>
                <a:gd name="T35" fmla="*/ 145 h 226"/>
                <a:gd name="T36" fmla="*/ 0 w 141"/>
                <a:gd name="T37" fmla="*/ 145 h 226"/>
                <a:gd name="T38" fmla="*/ 0 w 141"/>
                <a:gd name="T39" fmla="*/ 226 h 226"/>
                <a:gd name="T40" fmla="*/ 128 w 141"/>
                <a:gd name="T41" fmla="*/ 226 h 226"/>
                <a:gd name="T42" fmla="*/ 128 w 141"/>
                <a:gd name="T43" fmla="*/ 175 h 226"/>
                <a:gd name="T44" fmla="*/ 117 w 141"/>
                <a:gd name="T45" fmla="*/ 175 h 226"/>
                <a:gd name="T46" fmla="*/ 117 w 141"/>
                <a:gd name="T47" fmla="*/ 130 h 226"/>
                <a:gd name="T48" fmla="*/ 117 w 141"/>
                <a:gd name="T49" fmla="*/ 113 h 226"/>
                <a:gd name="T50" fmla="*/ 117 w 141"/>
                <a:gd name="T51" fmla="*/ 113 h 226"/>
                <a:gd name="T52" fmla="*/ 141 w 141"/>
                <a:gd name="T53" fmla="*/ 97 h 226"/>
                <a:gd name="T54" fmla="*/ 126 w 141"/>
                <a:gd name="T55" fmla="*/ 98 h 226"/>
                <a:gd name="T56" fmla="*/ 76 w 141"/>
                <a:gd name="T57" fmla="*/ 85 h 226"/>
                <a:gd name="T58" fmla="*/ 76 w 141"/>
                <a:gd name="T59" fmla="*/ 85 h 226"/>
                <a:gd name="T60" fmla="*/ 76 w 141"/>
                <a:gd name="T61" fmla="*/ 85 h 226"/>
                <a:gd name="T62" fmla="*/ 76 w 141"/>
                <a:gd name="T63" fmla="*/ 69 h 226"/>
                <a:gd name="T64" fmla="*/ 76 w 141"/>
                <a:gd name="T65" fmla="*/ 69 h 226"/>
                <a:gd name="T66" fmla="*/ 76 w 141"/>
                <a:gd name="T67" fmla="*/ 69 h 226"/>
                <a:gd name="T68" fmla="*/ 108 w 141"/>
                <a:gd name="T69" fmla="*/ 52 h 226"/>
                <a:gd name="T70" fmla="*/ 89 w 141"/>
                <a:gd name="T71" fmla="*/ 52 h 226"/>
                <a:gd name="T72" fmla="*/ 11 w 141"/>
                <a:gd name="T73" fmla="*/ 33 h 226"/>
                <a:gd name="T74" fmla="*/ 11 w 141"/>
                <a:gd name="T75" fmla="*/ 33 h 226"/>
                <a:gd name="T76" fmla="*/ 11 w 141"/>
                <a:gd name="T77" fmla="*/ 33 h 226"/>
                <a:gd name="T78" fmla="*/ 14 w 141"/>
                <a:gd name="T79" fmla="*/ 24 h 226"/>
                <a:gd name="T80" fmla="*/ 7 w 141"/>
                <a:gd name="T81" fmla="*/ 12 h 226"/>
                <a:gd name="T82" fmla="*/ 7 w 141"/>
                <a:gd name="T83" fmla="*/ 12 h 226"/>
                <a:gd name="T84" fmla="*/ 7 w 141"/>
                <a:gd name="T85" fmla="*/ 12 h 226"/>
                <a:gd name="T86" fmla="*/ 8 w 141"/>
                <a:gd name="T87" fmla="*/ 8 h 226"/>
                <a:gd name="T88" fmla="*/ 0 w 141"/>
                <a:gd name="T8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 h="226">
                  <a:moveTo>
                    <a:pt x="83" y="130"/>
                  </a:moveTo>
                  <a:cubicBezTo>
                    <a:pt x="83" y="130"/>
                    <a:pt x="83" y="130"/>
                    <a:pt x="83" y="130"/>
                  </a:cubicBezTo>
                  <a:cubicBezTo>
                    <a:pt x="111" y="130"/>
                    <a:pt x="111" y="130"/>
                    <a:pt x="111" y="130"/>
                  </a:cubicBezTo>
                  <a:cubicBezTo>
                    <a:pt x="111" y="175"/>
                    <a:pt x="111" y="175"/>
                    <a:pt x="111" y="175"/>
                  </a:cubicBezTo>
                  <a:cubicBezTo>
                    <a:pt x="83" y="175"/>
                    <a:pt x="83" y="175"/>
                    <a:pt x="83" y="175"/>
                  </a:cubicBezTo>
                  <a:cubicBezTo>
                    <a:pt x="83" y="130"/>
                    <a:pt x="83" y="130"/>
                    <a:pt x="83" y="130"/>
                  </a:cubicBezTo>
                  <a:moveTo>
                    <a:pt x="33" y="175"/>
                  </a:moveTo>
                  <a:cubicBezTo>
                    <a:pt x="33" y="130"/>
                    <a:pt x="33" y="130"/>
                    <a:pt x="33" y="130"/>
                  </a:cubicBezTo>
                  <a:cubicBezTo>
                    <a:pt x="78" y="130"/>
                    <a:pt x="78" y="130"/>
                    <a:pt x="78" y="130"/>
                  </a:cubicBezTo>
                  <a:cubicBezTo>
                    <a:pt x="77" y="175"/>
                    <a:pt x="77" y="175"/>
                    <a:pt x="77" y="175"/>
                  </a:cubicBezTo>
                  <a:cubicBezTo>
                    <a:pt x="33" y="175"/>
                    <a:pt x="33" y="175"/>
                    <a:pt x="33" y="175"/>
                  </a:cubicBezTo>
                  <a:moveTo>
                    <a:pt x="0" y="0"/>
                  </a:moveTo>
                  <a:cubicBezTo>
                    <a:pt x="0" y="0"/>
                    <a:pt x="0" y="0"/>
                    <a:pt x="0" y="0"/>
                  </a:cubicBezTo>
                  <a:cubicBezTo>
                    <a:pt x="0" y="130"/>
                    <a:pt x="0" y="130"/>
                    <a:pt x="0" y="130"/>
                  </a:cubicBezTo>
                  <a:cubicBezTo>
                    <a:pt x="27" y="130"/>
                    <a:pt x="27" y="130"/>
                    <a:pt x="27" y="130"/>
                  </a:cubicBezTo>
                  <a:cubicBezTo>
                    <a:pt x="27" y="175"/>
                    <a:pt x="27" y="175"/>
                    <a:pt x="27" y="175"/>
                  </a:cubicBezTo>
                  <a:cubicBezTo>
                    <a:pt x="14" y="175"/>
                    <a:pt x="14" y="175"/>
                    <a:pt x="14" y="175"/>
                  </a:cubicBezTo>
                  <a:cubicBezTo>
                    <a:pt x="14" y="145"/>
                    <a:pt x="14" y="145"/>
                    <a:pt x="14" y="145"/>
                  </a:cubicBezTo>
                  <a:cubicBezTo>
                    <a:pt x="0" y="145"/>
                    <a:pt x="0" y="145"/>
                    <a:pt x="0" y="145"/>
                  </a:cubicBezTo>
                  <a:cubicBezTo>
                    <a:pt x="0" y="226"/>
                    <a:pt x="0" y="226"/>
                    <a:pt x="0" y="226"/>
                  </a:cubicBezTo>
                  <a:cubicBezTo>
                    <a:pt x="128" y="226"/>
                    <a:pt x="128" y="226"/>
                    <a:pt x="128" y="226"/>
                  </a:cubicBezTo>
                  <a:cubicBezTo>
                    <a:pt x="128" y="175"/>
                    <a:pt x="128" y="175"/>
                    <a:pt x="128" y="175"/>
                  </a:cubicBezTo>
                  <a:cubicBezTo>
                    <a:pt x="117" y="175"/>
                    <a:pt x="117" y="175"/>
                    <a:pt x="117" y="175"/>
                  </a:cubicBezTo>
                  <a:cubicBezTo>
                    <a:pt x="117" y="130"/>
                    <a:pt x="117" y="130"/>
                    <a:pt x="117" y="130"/>
                  </a:cubicBezTo>
                  <a:cubicBezTo>
                    <a:pt x="117" y="113"/>
                    <a:pt x="117" y="113"/>
                    <a:pt x="117" y="113"/>
                  </a:cubicBezTo>
                  <a:cubicBezTo>
                    <a:pt x="117" y="113"/>
                    <a:pt x="117" y="113"/>
                    <a:pt x="117" y="113"/>
                  </a:cubicBezTo>
                  <a:cubicBezTo>
                    <a:pt x="135" y="107"/>
                    <a:pt x="141" y="97"/>
                    <a:pt x="141" y="97"/>
                  </a:cubicBezTo>
                  <a:cubicBezTo>
                    <a:pt x="136" y="98"/>
                    <a:pt x="131" y="98"/>
                    <a:pt x="126" y="98"/>
                  </a:cubicBezTo>
                  <a:cubicBezTo>
                    <a:pt x="97" y="98"/>
                    <a:pt x="76" y="85"/>
                    <a:pt x="76" y="85"/>
                  </a:cubicBezTo>
                  <a:cubicBezTo>
                    <a:pt x="76" y="85"/>
                    <a:pt x="76" y="85"/>
                    <a:pt x="76" y="85"/>
                  </a:cubicBezTo>
                  <a:cubicBezTo>
                    <a:pt x="76" y="85"/>
                    <a:pt x="76" y="85"/>
                    <a:pt x="76" y="85"/>
                  </a:cubicBezTo>
                  <a:cubicBezTo>
                    <a:pt x="76" y="69"/>
                    <a:pt x="76" y="69"/>
                    <a:pt x="76" y="69"/>
                  </a:cubicBezTo>
                  <a:cubicBezTo>
                    <a:pt x="76" y="69"/>
                    <a:pt x="76" y="69"/>
                    <a:pt x="76" y="69"/>
                  </a:cubicBezTo>
                  <a:cubicBezTo>
                    <a:pt x="76" y="69"/>
                    <a:pt x="76" y="69"/>
                    <a:pt x="76" y="69"/>
                  </a:cubicBezTo>
                  <a:cubicBezTo>
                    <a:pt x="98" y="69"/>
                    <a:pt x="108" y="52"/>
                    <a:pt x="108" y="52"/>
                  </a:cubicBezTo>
                  <a:cubicBezTo>
                    <a:pt x="101" y="52"/>
                    <a:pt x="95" y="52"/>
                    <a:pt x="89" y="52"/>
                  </a:cubicBezTo>
                  <a:cubicBezTo>
                    <a:pt x="48" y="52"/>
                    <a:pt x="24" y="41"/>
                    <a:pt x="11" y="33"/>
                  </a:cubicBezTo>
                  <a:cubicBezTo>
                    <a:pt x="11" y="33"/>
                    <a:pt x="11" y="33"/>
                    <a:pt x="11" y="33"/>
                  </a:cubicBezTo>
                  <a:cubicBezTo>
                    <a:pt x="11" y="33"/>
                    <a:pt x="11" y="33"/>
                    <a:pt x="11" y="33"/>
                  </a:cubicBezTo>
                  <a:cubicBezTo>
                    <a:pt x="13" y="31"/>
                    <a:pt x="14" y="28"/>
                    <a:pt x="14" y="24"/>
                  </a:cubicBezTo>
                  <a:cubicBezTo>
                    <a:pt x="14" y="19"/>
                    <a:pt x="11" y="15"/>
                    <a:pt x="7" y="12"/>
                  </a:cubicBezTo>
                  <a:cubicBezTo>
                    <a:pt x="7" y="12"/>
                    <a:pt x="7" y="12"/>
                    <a:pt x="7" y="12"/>
                  </a:cubicBezTo>
                  <a:cubicBezTo>
                    <a:pt x="7" y="12"/>
                    <a:pt x="7" y="12"/>
                    <a:pt x="7" y="12"/>
                  </a:cubicBezTo>
                  <a:cubicBezTo>
                    <a:pt x="8" y="11"/>
                    <a:pt x="8" y="10"/>
                    <a:pt x="8" y="8"/>
                  </a:cubicBezTo>
                  <a:cubicBezTo>
                    <a:pt x="8" y="4"/>
                    <a:pt x="5" y="0"/>
                    <a:pt x="0" y="0"/>
                  </a:cubicBezTo>
                </a:path>
              </a:pathLst>
            </a:custGeom>
            <a:solidFill>
              <a:srgbClr val="B5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iśḻíḋê">
              <a:extLst>
                <a:ext uri="{FF2B5EF4-FFF2-40B4-BE49-F238E27FC236}">
                  <a16:creationId xmlns:a16="http://schemas.microsoft.com/office/drawing/2014/main" id="{CAE9844D-6A75-8738-4532-6A94151276DB}"/>
                </a:ext>
              </a:extLst>
            </p:cNvPr>
            <p:cNvSpPr/>
            <p:nvPr/>
          </p:nvSpPr>
          <p:spPr bwMode="auto">
            <a:xfrm>
              <a:off x="4886326" y="2605088"/>
              <a:ext cx="514350" cy="1185863"/>
            </a:xfrm>
            <a:custGeom>
              <a:avLst/>
              <a:gdLst>
                <a:gd name="T0" fmla="*/ 125 w 156"/>
                <a:gd name="T1" fmla="*/ 309 h 360"/>
                <a:gd name="T2" fmla="*/ 122 w 156"/>
                <a:gd name="T3" fmla="*/ 304 h 360"/>
                <a:gd name="T4" fmla="*/ 129 w 156"/>
                <a:gd name="T5" fmla="*/ 251 h 360"/>
                <a:gd name="T6" fmla="*/ 129 w 156"/>
                <a:gd name="T7" fmla="*/ 251 h 360"/>
                <a:gd name="T8" fmla="*/ 134 w 156"/>
                <a:gd name="T9" fmla="*/ 246 h 360"/>
                <a:gd name="T10" fmla="*/ 130 w 156"/>
                <a:gd name="T11" fmla="*/ 241 h 360"/>
                <a:gd name="T12" fmla="*/ 138 w 156"/>
                <a:gd name="T13" fmla="*/ 188 h 360"/>
                <a:gd name="T14" fmla="*/ 138 w 156"/>
                <a:gd name="T15" fmla="*/ 188 h 360"/>
                <a:gd name="T16" fmla="*/ 143 w 156"/>
                <a:gd name="T17" fmla="*/ 184 h 360"/>
                <a:gd name="T18" fmla="*/ 139 w 156"/>
                <a:gd name="T19" fmla="*/ 178 h 360"/>
                <a:gd name="T20" fmla="*/ 147 w 156"/>
                <a:gd name="T21" fmla="*/ 125 h 360"/>
                <a:gd name="T22" fmla="*/ 151 w 156"/>
                <a:gd name="T23" fmla="*/ 121 h 360"/>
                <a:gd name="T24" fmla="*/ 148 w 156"/>
                <a:gd name="T25" fmla="*/ 116 h 360"/>
                <a:gd name="T26" fmla="*/ 155 w 156"/>
                <a:gd name="T27" fmla="*/ 63 h 360"/>
                <a:gd name="T28" fmla="*/ 142 w 156"/>
                <a:gd name="T29" fmla="*/ 52 h 360"/>
                <a:gd name="T30" fmla="*/ 147 w 156"/>
                <a:gd name="T31" fmla="*/ 17 h 360"/>
                <a:gd name="T32" fmla="*/ 106 w 156"/>
                <a:gd name="T33" fmla="*/ 3 h 360"/>
                <a:gd name="T34" fmla="*/ 64 w 156"/>
                <a:gd name="T35" fmla="*/ 7 h 360"/>
                <a:gd name="T36" fmla="*/ 59 w 156"/>
                <a:gd name="T37" fmla="*/ 42 h 360"/>
                <a:gd name="T38" fmla="*/ 43 w 156"/>
                <a:gd name="T39" fmla="*/ 49 h 360"/>
                <a:gd name="T40" fmla="*/ 36 w 156"/>
                <a:gd name="T41" fmla="*/ 102 h 360"/>
                <a:gd name="T42" fmla="*/ 31 w 156"/>
                <a:gd name="T43" fmla="*/ 106 h 360"/>
                <a:gd name="T44" fmla="*/ 35 w 156"/>
                <a:gd name="T45" fmla="*/ 111 h 360"/>
                <a:gd name="T46" fmla="*/ 27 w 156"/>
                <a:gd name="T47" fmla="*/ 165 h 360"/>
                <a:gd name="T48" fmla="*/ 22 w 156"/>
                <a:gd name="T49" fmla="*/ 169 h 360"/>
                <a:gd name="T50" fmla="*/ 26 w 156"/>
                <a:gd name="T51" fmla="*/ 174 h 360"/>
                <a:gd name="T52" fmla="*/ 19 w 156"/>
                <a:gd name="T53" fmla="*/ 228 h 360"/>
                <a:gd name="T54" fmla="*/ 14 w 156"/>
                <a:gd name="T55" fmla="*/ 232 h 360"/>
                <a:gd name="T56" fmla="*/ 17 w 156"/>
                <a:gd name="T57" fmla="*/ 237 h 360"/>
                <a:gd name="T58" fmla="*/ 10 w 156"/>
                <a:gd name="T59" fmla="*/ 291 h 360"/>
                <a:gd name="T60" fmla="*/ 5 w 156"/>
                <a:gd name="T61" fmla="*/ 295 h 360"/>
                <a:gd name="T62" fmla="*/ 9 w 156"/>
                <a:gd name="T63" fmla="*/ 300 h 360"/>
                <a:gd name="T64" fmla="*/ 0 w 156"/>
                <a:gd name="T65" fmla="*/ 360 h 360"/>
                <a:gd name="T66" fmla="*/ 114 w 156"/>
                <a:gd name="T67" fmla="*/ 360 h 360"/>
                <a:gd name="T68" fmla="*/ 120 w 156"/>
                <a:gd name="T69" fmla="*/ 314 h 360"/>
                <a:gd name="T70" fmla="*/ 125 w 156"/>
                <a:gd name="T71" fmla="*/ 30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360">
                  <a:moveTo>
                    <a:pt x="125" y="309"/>
                  </a:moveTo>
                  <a:cubicBezTo>
                    <a:pt x="126" y="308"/>
                    <a:pt x="124" y="306"/>
                    <a:pt x="122" y="304"/>
                  </a:cubicBezTo>
                  <a:cubicBezTo>
                    <a:pt x="129" y="251"/>
                    <a:pt x="129" y="251"/>
                    <a:pt x="129" y="251"/>
                  </a:cubicBezTo>
                  <a:cubicBezTo>
                    <a:pt x="129" y="251"/>
                    <a:pt x="129" y="251"/>
                    <a:pt x="129" y="251"/>
                  </a:cubicBezTo>
                  <a:cubicBezTo>
                    <a:pt x="132" y="250"/>
                    <a:pt x="134" y="248"/>
                    <a:pt x="134" y="246"/>
                  </a:cubicBezTo>
                  <a:cubicBezTo>
                    <a:pt x="134" y="245"/>
                    <a:pt x="133" y="243"/>
                    <a:pt x="130" y="241"/>
                  </a:cubicBezTo>
                  <a:cubicBezTo>
                    <a:pt x="138" y="188"/>
                    <a:pt x="138" y="188"/>
                    <a:pt x="138" y="188"/>
                  </a:cubicBezTo>
                  <a:cubicBezTo>
                    <a:pt x="138" y="188"/>
                    <a:pt x="138" y="188"/>
                    <a:pt x="138" y="188"/>
                  </a:cubicBezTo>
                  <a:cubicBezTo>
                    <a:pt x="141" y="187"/>
                    <a:pt x="143" y="185"/>
                    <a:pt x="143" y="184"/>
                  </a:cubicBezTo>
                  <a:cubicBezTo>
                    <a:pt x="143" y="182"/>
                    <a:pt x="142" y="180"/>
                    <a:pt x="139" y="178"/>
                  </a:cubicBezTo>
                  <a:cubicBezTo>
                    <a:pt x="147" y="125"/>
                    <a:pt x="147" y="125"/>
                    <a:pt x="147" y="125"/>
                  </a:cubicBezTo>
                  <a:cubicBezTo>
                    <a:pt x="149" y="124"/>
                    <a:pt x="151" y="122"/>
                    <a:pt x="151" y="121"/>
                  </a:cubicBezTo>
                  <a:cubicBezTo>
                    <a:pt x="152" y="119"/>
                    <a:pt x="150" y="117"/>
                    <a:pt x="148" y="116"/>
                  </a:cubicBezTo>
                  <a:cubicBezTo>
                    <a:pt x="155" y="63"/>
                    <a:pt x="155" y="63"/>
                    <a:pt x="155" y="63"/>
                  </a:cubicBezTo>
                  <a:cubicBezTo>
                    <a:pt x="156" y="60"/>
                    <a:pt x="150" y="56"/>
                    <a:pt x="142" y="52"/>
                  </a:cubicBezTo>
                  <a:cubicBezTo>
                    <a:pt x="147" y="17"/>
                    <a:pt x="147" y="17"/>
                    <a:pt x="147" y="17"/>
                  </a:cubicBezTo>
                  <a:cubicBezTo>
                    <a:pt x="147" y="12"/>
                    <a:pt x="129" y="5"/>
                    <a:pt x="106" y="3"/>
                  </a:cubicBezTo>
                  <a:cubicBezTo>
                    <a:pt x="84" y="0"/>
                    <a:pt x="65" y="2"/>
                    <a:pt x="64" y="7"/>
                  </a:cubicBezTo>
                  <a:cubicBezTo>
                    <a:pt x="59" y="42"/>
                    <a:pt x="59" y="42"/>
                    <a:pt x="59" y="42"/>
                  </a:cubicBezTo>
                  <a:cubicBezTo>
                    <a:pt x="50" y="43"/>
                    <a:pt x="44" y="46"/>
                    <a:pt x="43" y="49"/>
                  </a:cubicBezTo>
                  <a:cubicBezTo>
                    <a:pt x="36" y="102"/>
                    <a:pt x="36" y="102"/>
                    <a:pt x="36" y="102"/>
                  </a:cubicBezTo>
                  <a:cubicBezTo>
                    <a:pt x="33" y="103"/>
                    <a:pt x="31" y="104"/>
                    <a:pt x="31" y="106"/>
                  </a:cubicBezTo>
                  <a:cubicBezTo>
                    <a:pt x="31" y="108"/>
                    <a:pt x="32" y="110"/>
                    <a:pt x="35" y="111"/>
                  </a:cubicBezTo>
                  <a:cubicBezTo>
                    <a:pt x="27" y="165"/>
                    <a:pt x="27" y="165"/>
                    <a:pt x="27" y="165"/>
                  </a:cubicBezTo>
                  <a:cubicBezTo>
                    <a:pt x="24" y="166"/>
                    <a:pt x="23" y="167"/>
                    <a:pt x="22" y="169"/>
                  </a:cubicBezTo>
                  <a:cubicBezTo>
                    <a:pt x="22" y="171"/>
                    <a:pt x="23" y="172"/>
                    <a:pt x="26" y="174"/>
                  </a:cubicBezTo>
                  <a:cubicBezTo>
                    <a:pt x="19" y="228"/>
                    <a:pt x="19" y="228"/>
                    <a:pt x="19" y="228"/>
                  </a:cubicBezTo>
                  <a:cubicBezTo>
                    <a:pt x="16" y="229"/>
                    <a:pt x="14" y="230"/>
                    <a:pt x="14" y="232"/>
                  </a:cubicBezTo>
                  <a:cubicBezTo>
                    <a:pt x="13" y="234"/>
                    <a:pt x="15" y="235"/>
                    <a:pt x="17" y="237"/>
                  </a:cubicBezTo>
                  <a:cubicBezTo>
                    <a:pt x="10" y="291"/>
                    <a:pt x="10" y="291"/>
                    <a:pt x="10" y="291"/>
                  </a:cubicBezTo>
                  <a:cubicBezTo>
                    <a:pt x="7" y="292"/>
                    <a:pt x="5" y="293"/>
                    <a:pt x="5" y="295"/>
                  </a:cubicBezTo>
                  <a:cubicBezTo>
                    <a:pt x="5" y="296"/>
                    <a:pt x="6" y="298"/>
                    <a:pt x="9" y="300"/>
                  </a:cubicBezTo>
                  <a:cubicBezTo>
                    <a:pt x="0" y="360"/>
                    <a:pt x="0" y="360"/>
                    <a:pt x="0" y="360"/>
                  </a:cubicBezTo>
                  <a:cubicBezTo>
                    <a:pt x="114" y="360"/>
                    <a:pt x="114" y="360"/>
                    <a:pt x="114" y="360"/>
                  </a:cubicBezTo>
                  <a:cubicBezTo>
                    <a:pt x="120" y="314"/>
                    <a:pt x="120" y="314"/>
                    <a:pt x="120" y="314"/>
                  </a:cubicBezTo>
                  <a:cubicBezTo>
                    <a:pt x="123" y="312"/>
                    <a:pt x="125" y="311"/>
                    <a:pt x="125" y="30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îṡļíḋè">
              <a:extLst>
                <a:ext uri="{FF2B5EF4-FFF2-40B4-BE49-F238E27FC236}">
                  <a16:creationId xmlns:a16="http://schemas.microsoft.com/office/drawing/2014/main" id="{0EFA1789-38B7-2740-6D1E-96768D0604CD}"/>
                </a:ext>
              </a:extLst>
            </p:cNvPr>
            <p:cNvSpPr/>
            <p:nvPr/>
          </p:nvSpPr>
          <p:spPr bwMode="auto">
            <a:xfrm>
              <a:off x="4886326" y="2605088"/>
              <a:ext cx="514350" cy="1185863"/>
            </a:xfrm>
            <a:custGeom>
              <a:avLst/>
              <a:gdLst>
                <a:gd name="T0" fmla="*/ 129 w 156"/>
                <a:gd name="T1" fmla="*/ 251 h 360"/>
                <a:gd name="T2" fmla="*/ 130 w 156"/>
                <a:gd name="T3" fmla="*/ 241 h 360"/>
                <a:gd name="T4" fmla="*/ 143 w 156"/>
                <a:gd name="T5" fmla="*/ 184 h 360"/>
                <a:gd name="T6" fmla="*/ 151 w 156"/>
                <a:gd name="T7" fmla="*/ 121 h 360"/>
                <a:gd name="T8" fmla="*/ 142 w 156"/>
                <a:gd name="T9" fmla="*/ 52 h 360"/>
                <a:gd name="T10" fmla="*/ 64 w 156"/>
                <a:gd name="T11" fmla="*/ 7 h 360"/>
                <a:gd name="T12" fmla="*/ 36 w 156"/>
                <a:gd name="T13" fmla="*/ 102 h 360"/>
                <a:gd name="T14" fmla="*/ 27 w 156"/>
                <a:gd name="T15" fmla="*/ 165 h 360"/>
                <a:gd name="T16" fmla="*/ 19 w 156"/>
                <a:gd name="T17" fmla="*/ 228 h 360"/>
                <a:gd name="T18" fmla="*/ 10 w 156"/>
                <a:gd name="T19" fmla="*/ 291 h 360"/>
                <a:gd name="T20" fmla="*/ 0 w 156"/>
                <a:gd name="T21" fmla="*/ 360 h 360"/>
                <a:gd name="T22" fmla="*/ 125 w 156"/>
                <a:gd name="T23" fmla="*/ 309 h 360"/>
                <a:gd name="T24" fmla="*/ 62 w 156"/>
                <a:gd name="T25" fmla="*/ 71 h 360"/>
                <a:gd name="T26" fmla="*/ 51 w 156"/>
                <a:gd name="T27" fmla="*/ 69 h 360"/>
                <a:gd name="T28" fmla="*/ 53 w 156"/>
                <a:gd name="T29" fmla="*/ 134 h 360"/>
                <a:gd name="T30" fmla="*/ 42 w 156"/>
                <a:gd name="T31" fmla="*/ 132 h 360"/>
                <a:gd name="T32" fmla="*/ 44 w 156"/>
                <a:gd name="T33" fmla="*/ 197 h 360"/>
                <a:gd name="T34" fmla="*/ 33 w 156"/>
                <a:gd name="T35" fmla="*/ 195 h 360"/>
                <a:gd name="T36" fmla="*/ 31 w 156"/>
                <a:gd name="T37" fmla="*/ 252 h 360"/>
                <a:gd name="T38" fmla="*/ 20 w 156"/>
                <a:gd name="T39" fmla="*/ 288 h 360"/>
                <a:gd name="T40" fmla="*/ 83 w 156"/>
                <a:gd name="T41" fmla="*/ 70 h 360"/>
                <a:gd name="T42" fmla="*/ 72 w 156"/>
                <a:gd name="T43" fmla="*/ 68 h 360"/>
                <a:gd name="T44" fmla="*/ 74 w 156"/>
                <a:gd name="T45" fmla="*/ 133 h 360"/>
                <a:gd name="T46" fmla="*/ 63 w 156"/>
                <a:gd name="T47" fmla="*/ 131 h 360"/>
                <a:gd name="T48" fmla="*/ 66 w 156"/>
                <a:gd name="T49" fmla="*/ 195 h 360"/>
                <a:gd name="T50" fmla="*/ 54 w 156"/>
                <a:gd name="T51" fmla="*/ 194 h 360"/>
                <a:gd name="T52" fmla="*/ 52 w 156"/>
                <a:gd name="T53" fmla="*/ 251 h 360"/>
                <a:gd name="T54" fmla="*/ 41 w 156"/>
                <a:gd name="T55" fmla="*/ 287 h 360"/>
                <a:gd name="T56" fmla="*/ 103 w 156"/>
                <a:gd name="T57" fmla="*/ 70 h 360"/>
                <a:gd name="T58" fmla="*/ 87 w 156"/>
                <a:gd name="T59" fmla="*/ 100 h 360"/>
                <a:gd name="T60" fmla="*/ 89 w 156"/>
                <a:gd name="T61" fmla="*/ 126 h 360"/>
                <a:gd name="T62" fmla="*/ 84 w 156"/>
                <a:gd name="T63" fmla="*/ 164 h 360"/>
                <a:gd name="T64" fmla="*/ 74 w 156"/>
                <a:gd name="T65" fmla="*/ 195 h 360"/>
                <a:gd name="T66" fmla="*/ 81 w 156"/>
                <a:gd name="T67" fmla="*/ 227 h 360"/>
                <a:gd name="T68" fmla="*/ 74 w 156"/>
                <a:gd name="T69" fmla="*/ 195 h 360"/>
                <a:gd name="T70" fmla="*/ 66 w 156"/>
                <a:gd name="T71" fmla="*/ 258 h 360"/>
                <a:gd name="T72" fmla="*/ 73 w 156"/>
                <a:gd name="T73" fmla="*/ 290 h 360"/>
                <a:gd name="T74" fmla="*/ 118 w 156"/>
                <a:gd name="T75" fmla="*/ 67 h 360"/>
                <a:gd name="T76" fmla="*/ 107 w 156"/>
                <a:gd name="T77" fmla="*/ 103 h 360"/>
                <a:gd name="T78" fmla="*/ 109 w 156"/>
                <a:gd name="T79" fmla="*/ 130 h 360"/>
                <a:gd name="T80" fmla="*/ 98 w 156"/>
                <a:gd name="T81" fmla="*/ 166 h 360"/>
                <a:gd name="T82" fmla="*/ 100 w 156"/>
                <a:gd name="T83" fmla="*/ 193 h 360"/>
                <a:gd name="T84" fmla="*/ 90 w 156"/>
                <a:gd name="T85" fmla="*/ 228 h 360"/>
                <a:gd name="T86" fmla="*/ 85 w 156"/>
                <a:gd name="T87" fmla="*/ 262 h 360"/>
                <a:gd name="T88" fmla="*/ 92 w 156"/>
                <a:gd name="T89" fmla="*/ 294 h 360"/>
                <a:gd name="T90" fmla="*/ 138 w 156"/>
                <a:gd name="T91" fmla="*/ 73 h 360"/>
                <a:gd name="T92" fmla="*/ 127 w 156"/>
                <a:gd name="T93" fmla="*/ 107 h 360"/>
                <a:gd name="T94" fmla="*/ 129 w 156"/>
                <a:gd name="T95" fmla="*/ 136 h 360"/>
                <a:gd name="T96" fmla="*/ 119 w 156"/>
                <a:gd name="T97" fmla="*/ 170 h 360"/>
                <a:gd name="T98" fmla="*/ 120 w 156"/>
                <a:gd name="T99" fmla="*/ 199 h 360"/>
                <a:gd name="T100" fmla="*/ 110 w 156"/>
                <a:gd name="T101" fmla="*/ 233 h 360"/>
                <a:gd name="T102" fmla="*/ 105 w 156"/>
                <a:gd name="T103" fmla="*/ 268 h 360"/>
                <a:gd name="T104" fmla="*/ 112 w 156"/>
                <a:gd name="T105" fmla="*/ 29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360">
                  <a:moveTo>
                    <a:pt x="125" y="309"/>
                  </a:moveTo>
                  <a:cubicBezTo>
                    <a:pt x="126" y="308"/>
                    <a:pt x="124" y="306"/>
                    <a:pt x="122" y="304"/>
                  </a:cubicBezTo>
                  <a:cubicBezTo>
                    <a:pt x="129" y="251"/>
                    <a:pt x="129" y="251"/>
                    <a:pt x="129" y="251"/>
                  </a:cubicBezTo>
                  <a:cubicBezTo>
                    <a:pt x="129" y="251"/>
                    <a:pt x="129" y="251"/>
                    <a:pt x="129" y="251"/>
                  </a:cubicBezTo>
                  <a:cubicBezTo>
                    <a:pt x="132" y="250"/>
                    <a:pt x="134" y="248"/>
                    <a:pt x="134" y="246"/>
                  </a:cubicBezTo>
                  <a:cubicBezTo>
                    <a:pt x="134" y="245"/>
                    <a:pt x="133" y="243"/>
                    <a:pt x="130" y="241"/>
                  </a:cubicBezTo>
                  <a:cubicBezTo>
                    <a:pt x="138" y="188"/>
                    <a:pt x="138" y="188"/>
                    <a:pt x="138" y="188"/>
                  </a:cubicBezTo>
                  <a:cubicBezTo>
                    <a:pt x="138" y="188"/>
                    <a:pt x="138" y="188"/>
                    <a:pt x="138" y="188"/>
                  </a:cubicBezTo>
                  <a:cubicBezTo>
                    <a:pt x="141" y="187"/>
                    <a:pt x="143" y="185"/>
                    <a:pt x="143" y="184"/>
                  </a:cubicBezTo>
                  <a:cubicBezTo>
                    <a:pt x="143" y="182"/>
                    <a:pt x="142" y="180"/>
                    <a:pt x="139" y="178"/>
                  </a:cubicBezTo>
                  <a:cubicBezTo>
                    <a:pt x="147" y="125"/>
                    <a:pt x="147" y="125"/>
                    <a:pt x="147" y="125"/>
                  </a:cubicBezTo>
                  <a:cubicBezTo>
                    <a:pt x="149" y="124"/>
                    <a:pt x="151" y="122"/>
                    <a:pt x="151" y="121"/>
                  </a:cubicBezTo>
                  <a:cubicBezTo>
                    <a:pt x="152" y="119"/>
                    <a:pt x="150" y="117"/>
                    <a:pt x="148" y="116"/>
                  </a:cubicBezTo>
                  <a:cubicBezTo>
                    <a:pt x="155" y="63"/>
                    <a:pt x="155" y="63"/>
                    <a:pt x="155" y="63"/>
                  </a:cubicBezTo>
                  <a:cubicBezTo>
                    <a:pt x="156" y="60"/>
                    <a:pt x="150" y="56"/>
                    <a:pt x="142" y="52"/>
                  </a:cubicBezTo>
                  <a:cubicBezTo>
                    <a:pt x="147" y="17"/>
                    <a:pt x="147" y="17"/>
                    <a:pt x="147" y="17"/>
                  </a:cubicBezTo>
                  <a:cubicBezTo>
                    <a:pt x="147" y="12"/>
                    <a:pt x="129" y="5"/>
                    <a:pt x="106" y="3"/>
                  </a:cubicBezTo>
                  <a:cubicBezTo>
                    <a:pt x="84" y="0"/>
                    <a:pt x="65" y="2"/>
                    <a:pt x="64" y="7"/>
                  </a:cubicBezTo>
                  <a:cubicBezTo>
                    <a:pt x="59" y="42"/>
                    <a:pt x="59" y="42"/>
                    <a:pt x="59" y="42"/>
                  </a:cubicBezTo>
                  <a:cubicBezTo>
                    <a:pt x="50" y="43"/>
                    <a:pt x="44" y="46"/>
                    <a:pt x="43" y="49"/>
                  </a:cubicBezTo>
                  <a:cubicBezTo>
                    <a:pt x="36" y="102"/>
                    <a:pt x="36" y="102"/>
                    <a:pt x="36" y="102"/>
                  </a:cubicBezTo>
                  <a:cubicBezTo>
                    <a:pt x="33" y="103"/>
                    <a:pt x="31" y="104"/>
                    <a:pt x="31" y="106"/>
                  </a:cubicBezTo>
                  <a:cubicBezTo>
                    <a:pt x="31" y="108"/>
                    <a:pt x="32" y="110"/>
                    <a:pt x="35" y="111"/>
                  </a:cubicBezTo>
                  <a:cubicBezTo>
                    <a:pt x="27" y="165"/>
                    <a:pt x="27" y="165"/>
                    <a:pt x="27" y="165"/>
                  </a:cubicBezTo>
                  <a:cubicBezTo>
                    <a:pt x="24" y="166"/>
                    <a:pt x="23" y="167"/>
                    <a:pt x="22" y="169"/>
                  </a:cubicBezTo>
                  <a:cubicBezTo>
                    <a:pt x="22" y="171"/>
                    <a:pt x="23" y="172"/>
                    <a:pt x="26" y="174"/>
                  </a:cubicBezTo>
                  <a:cubicBezTo>
                    <a:pt x="19" y="228"/>
                    <a:pt x="19" y="228"/>
                    <a:pt x="19" y="228"/>
                  </a:cubicBezTo>
                  <a:cubicBezTo>
                    <a:pt x="16" y="229"/>
                    <a:pt x="14" y="230"/>
                    <a:pt x="14" y="232"/>
                  </a:cubicBezTo>
                  <a:cubicBezTo>
                    <a:pt x="13" y="234"/>
                    <a:pt x="15" y="235"/>
                    <a:pt x="17" y="237"/>
                  </a:cubicBezTo>
                  <a:cubicBezTo>
                    <a:pt x="10" y="291"/>
                    <a:pt x="10" y="291"/>
                    <a:pt x="10" y="291"/>
                  </a:cubicBezTo>
                  <a:cubicBezTo>
                    <a:pt x="7" y="292"/>
                    <a:pt x="5" y="293"/>
                    <a:pt x="5" y="295"/>
                  </a:cubicBezTo>
                  <a:cubicBezTo>
                    <a:pt x="5" y="296"/>
                    <a:pt x="6" y="298"/>
                    <a:pt x="9" y="300"/>
                  </a:cubicBezTo>
                  <a:cubicBezTo>
                    <a:pt x="0" y="360"/>
                    <a:pt x="0" y="360"/>
                    <a:pt x="0" y="360"/>
                  </a:cubicBezTo>
                  <a:cubicBezTo>
                    <a:pt x="114" y="360"/>
                    <a:pt x="114" y="360"/>
                    <a:pt x="114" y="360"/>
                  </a:cubicBezTo>
                  <a:cubicBezTo>
                    <a:pt x="120" y="314"/>
                    <a:pt x="120" y="314"/>
                    <a:pt x="120" y="314"/>
                  </a:cubicBezTo>
                  <a:cubicBezTo>
                    <a:pt x="123" y="312"/>
                    <a:pt x="125" y="311"/>
                    <a:pt x="125" y="309"/>
                  </a:cubicBezTo>
                  <a:moveTo>
                    <a:pt x="51" y="69"/>
                  </a:moveTo>
                  <a:cubicBezTo>
                    <a:pt x="51" y="66"/>
                    <a:pt x="54" y="63"/>
                    <a:pt x="57" y="64"/>
                  </a:cubicBezTo>
                  <a:cubicBezTo>
                    <a:pt x="60" y="64"/>
                    <a:pt x="62" y="67"/>
                    <a:pt x="62" y="71"/>
                  </a:cubicBezTo>
                  <a:cubicBezTo>
                    <a:pt x="58" y="99"/>
                    <a:pt x="58" y="99"/>
                    <a:pt x="58" y="99"/>
                  </a:cubicBezTo>
                  <a:cubicBezTo>
                    <a:pt x="54" y="99"/>
                    <a:pt x="50" y="99"/>
                    <a:pt x="46" y="100"/>
                  </a:cubicBezTo>
                  <a:cubicBezTo>
                    <a:pt x="51" y="69"/>
                    <a:pt x="51" y="69"/>
                    <a:pt x="51" y="69"/>
                  </a:cubicBezTo>
                  <a:moveTo>
                    <a:pt x="42" y="132"/>
                  </a:moveTo>
                  <a:cubicBezTo>
                    <a:pt x="42" y="129"/>
                    <a:pt x="45" y="126"/>
                    <a:pt x="48" y="127"/>
                  </a:cubicBezTo>
                  <a:cubicBezTo>
                    <a:pt x="51" y="127"/>
                    <a:pt x="54" y="130"/>
                    <a:pt x="53" y="134"/>
                  </a:cubicBezTo>
                  <a:cubicBezTo>
                    <a:pt x="49" y="162"/>
                    <a:pt x="49" y="162"/>
                    <a:pt x="49" y="162"/>
                  </a:cubicBezTo>
                  <a:cubicBezTo>
                    <a:pt x="45" y="162"/>
                    <a:pt x="41" y="162"/>
                    <a:pt x="38" y="163"/>
                  </a:cubicBezTo>
                  <a:cubicBezTo>
                    <a:pt x="42" y="132"/>
                    <a:pt x="42" y="132"/>
                    <a:pt x="42" y="132"/>
                  </a:cubicBezTo>
                  <a:moveTo>
                    <a:pt x="33" y="195"/>
                  </a:moveTo>
                  <a:cubicBezTo>
                    <a:pt x="34" y="192"/>
                    <a:pt x="37" y="189"/>
                    <a:pt x="40" y="189"/>
                  </a:cubicBezTo>
                  <a:cubicBezTo>
                    <a:pt x="43" y="190"/>
                    <a:pt x="45" y="193"/>
                    <a:pt x="44" y="197"/>
                  </a:cubicBezTo>
                  <a:cubicBezTo>
                    <a:pt x="41" y="225"/>
                    <a:pt x="41" y="225"/>
                    <a:pt x="41" y="225"/>
                  </a:cubicBezTo>
                  <a:cubicBezTo>
                    <a:pt x="36" y="225"/>
                    <a:pt x="32" y="225"/>
                    <a:pt x="29" y="225"/>
                  </a:cubicBezTo>
                  <a:cubicBezTo>
                    <a:pt x="33" y="195"/>
                    <a:pt x="33" y="195"/>
                    <a:pt x="33" y="195"/>
                  </a:cubicBezTo>
                  <a:moveTo>
                    <a:pt x="20" y="288"/>
                  </a:moveTo>
                  <a:cubicBezTo>
                    <a:pt x="24" y="258"/>
                    <a:pt x="24" y="258"/>
                    <a:pt x="24" y="258"/>
                  </a:cubicBezTo>
                  <a:cubicBezTo>
                    <a:pt x="25" y="255"/>
                    <a:pt x="28" y="252"/>
                    <a:pt x="31" y="252"/>
                  </a:cubicBezTo>
                  <a:cubicBezTo>
                    <a:pt x="34" y="253"/>
                    <a:pt x="36" y="256"/>
                    <a:pt x="36" y="259"/>
                  </a:cubicBezTo>
                  <a:cubicBezTo>
                    <a:pt x="32" y="287"/>
                    <a:pt x="32" y="287"/>
                    <a:pt x="32" y="287"/>
                  </a:cubicBezTo>
                  <a:cubicBezTo>
                    <a:pt x="28" y="288"/>
                    <a:pt x="24" y="288"/>
                    <a:pt x="20" y="288"/>
                  </a:cubicBezTo>
                  <a:moveTo>
                    <a:pt x="72" y="68"/>
                  </a:moveTo>
                  <a:cubicBezTo>
                    <a:pt x="72" y="65"/>
                    <a:pt x="75" y="62"/>
                    <a:pt x="78" y="63"/>
                  </a:cubicBezTo>
                  <a:cubicBezTo>
                    <a:pt x="81" y="63"/>
                    <a:pt x="83" y="66"/>
                    <a:pt x="83" y="70"/>
                  </a:cubicBezTo>
                  <a:cubicBezTo>
                    <a:pt x="79" y="99"/>
                    <a:pt x="79" y="99"/>
                    <a:pt x="79" y="99"/>
                  </a:cubicBezTo>
                  <a:cubicBezTo>
                    <a:pt x="75" y="99"/>
                    <a:pt x="71" y="99"/>
                    <a:pt x="67" y="99"/>
                  </a:cubicBezTo>
                  <a:cubicBezTo>
                    <a:pt x="72" y="68"/>
                    <a:pt x="72" y="68"/>
                    <a:pt x="72" y="68"/>
                  </a:cubicBezTo>
                  <a:moveTo>
                    <a:pt x="63" y="131"/>
                  </a:moveTo>
                  <a:cubicBezTo>
                    <a:pt x="63" y="128"/>
                    <a:pt x="66" y="125"/>
                    <a:pt x="70" y="125"/>
                  </a:cubicBezTo>
                  <a:cubicBezTo>
                    <a:pt x="73" y="126"/>
                    <a:pt x="75" y="129"/>
                    <a:pt x="74" y="133"/>
                  </a:cubicBezTo>
                  <a:cubicBezTo>
                    <a:pt x="70" y="162"/>
                    <a:pt x="70" y="162"/>
                    <a:pt x="70" y="162"/>
                  </a:cubicBezTo>
                  <a:cubicBezTo>
                    <a:pt x="66" y="162"/>
                    <a:pt x="62" y="162"/>
                    <a:pt x="59" y="162"/>
                  </a:cubicBezTo>
                  <a:cubicBezTo>
                    <a:pt x="63" y="131"/>
                    <a:pt x="63" y="131"/>
                    <a:pt x="63" y="131"/>
                  </a:cubicBezTo>
                  <a:moveTo>
                    <a:pt x="54" y="194"/>
                  </a:moveTo>
                  <a:cubicBezTo>
                    <a:pt x="55" y="191"/>
                    <a:pt x="58" y="188"/>
                    <a:pt x="61" y="188"/>
                  </a:cubicBezTo>
                  <a:cubicBezTo>
                    <a:pt x="64" y="189"/>
                    <a:pt x="66" y="192"/>
                    <a:pt x="66" y="195"/>
                  </a:cubicBezTo>
                  <a:cubicBezTo>
                    <a:pt x="62" y="225"/>
                    <a:pt x="62" y="225"/>
                    <a:pt x="62" y="225"/>
                  </a:cubicBezTo>
                  <a:cubicBezTo>
                    <a:pt x="58" y="225"/>
                    <a:pt x="54" y="225"/>
                    <a:pt x="50" y="225"/>
                  </a:cubicBezTo>
                  <a:cubicBezTo>
                    <a:pt x="54" y="194"/>
                    <a:pt x="54" y="194"/>
                    <a:pt x="54" y="194"/>
                  </a:cubicBezTo>
                  <a:moveTo>
                    <a:pt x="41" y="287"/>
                  </a:moveTo>
                  <a:cubicBezTo>
                    <a:pt x="46" y="257"/>
                    <a:pt x="46" y="257"/>
                    <a:pt x="46" y="257"/>
                  </a:cubicBezTo>
                  <a:cubicBezTo>
                    <a:pt x="46" y="253"/>
                    <a:pt x="49" y="251"/>
                    <a:pt x="52" y="251"/>
                  </a:cubicBezTo>
                  <a:cubicBezTo>
                    <a:pt x="55" y="252"/>
                    <a:pt x="57" y="255"/>
                    <a:pt x="57" y="258"/>
                  </a:cubicBezTo>
                  <a:cubicBezTo>
                    <a:pt x="53" y="288"/>
                    <a:pt x="53" y="288"/>
                    <a:pt x="53" y="288"/>
                  </a:cubicBezTo>
                  <a:cubicBezTo>
                    <a:pt x="49" y="288"/>
                    <a:pt x="45" y="288"/>
                    <a:pt x="41" y="287"/>
                  </a:cubicBezTo>
                  <a:moveTo>
                    <a:pt x="92" y="69"/>
                  </a:moveTo>
                  <a:cubicBezTo>
                    <a:pt x="92" y="65"/>
                    <a:pt x="95" y="63"/>
                    <a:pt x="98" y="63"/>
                  </a:cubicBezTo>
                  <a:cubicBezTo>
                    <a:pt x="101" y="64"/>
                    <a:pt x="103" y="67"/>
                    <a:pt x="103" y="70"/>
                  </a:cubicBezTo>
                  <a:cubicBezTo>
                    <a:pt x="99" y="101"/>
                    <a:pt x="99" y="101"/>
                    <a:pt x="99" y="101"/>
                  </a:cubicBezTo>
                  <a:cubicBezTo>
                    <a:pt x="97" y="101"/>
                    <a:pt x="95" y="101"/>
                    <a:pt x="93" y="101"/>
                  </a:cubicBezTo>
                  <a:cubicBezTo>
                    <a:pt x="91" y="100"/>
                    <a:pt x="89" y="100"/>
                    <a:pt x="87" y="100"/>
                  </a:cubicBezTo>
                  <a:cubicBezTo>
                    <a:pt x="92" y="69"/>
                    <a:pt x="92" y="69"/>
                    <a:pt x="92" y="69"/>
                  </a:cubicBezTo>
                  <a:moveTo>
                    <a:pt x="83" y="132"/>
                  </a:moveTo>
                  <a:cubicBezTo>
                    <a:pt x="83" y="128"/>
                    <a:pt x="86" y="126"/>
                    <a:pt x="89" y="126"/>
                  </a:cubicBezTo>
                  <a:cubicBezTo>
                    <a:pt x="93" y="126"/>
                    <a:pt x="95" y="130"/>
                    <a:pt x="94" y="133"/>
                  </a:cubicBezTo>
                  <a:cubicBezTo>
                    <a:pt x="90" y="164"/>
                    <a:pt x="90" y="164"/>
                    <a:pt x="90" y="164"/>
                  </a:cubicBezTo>
                  <a:cubicBezTo>
                    <a:pt x="88" y="164"/>
                    <a:pt x="86" y="164"/>
                    <a:pt x="84" y="164"/>
                  </a:cubicBezTo>
                  <a:cubicBezTo>
                    <a:pt x="82" y="163"/>
                    <a:pt x="80" y="163"/>
                    <a:pt x="79" y="163"/>
                  </a:cubicBezTo>
                  <a:cubicBezTo>
                    <a:pt x="83" y="132"/>
                    <a:pt x="83" y="132"/>
                    <a:pt x="83" y="132"/>
                  </a:cubicBezTo>
                  <a:moveTo>
                    <a:pt x="74" y="195"/>
                  </a:moveTo>
                  <a:cubicBezTo>
                    <a:pt x="75" y="191"/>
                    <a:pt x="78" y="189"/>
                    <a:pt x="81" y="189"/>
                  </a:cubicBezTo>
                  <a:cubicBezTo>
                    <a:pt x="84" y="189"/>
                    <a:pt x="86" y="193"/>
                    <a:pt x="86" y="196"/>
                  </a:cubicBezTo>
                  <a:cubicBezTo>
                    <a:pt x="81" y="227"/>
                    <a:pt x="81" y="227"/>
                    <a:pt x="81" y="227"/>
                  </a:cubicBezTo>
                  <a:cubicBezTo>
                    <a:pt x="79" y="227"/>
                    <a:pt x="77" y="227"/>
                    <a:pt x="76" y="226"/>
                  </a:cubicBezTo>
                  <a:cubicBezTo>
                    <a:pt x="74" y="226"/>
                    <a:pt x="72" y="226"/>
                    <a:pt x="70" y="226"/>
                  </a:cubicBezTo>
                  <a:cubicBezTo>
                    <a:pt x="74" y="195"/>
                    <a:pt x="74" y="195"/>
                    <a:pt x="74" y="195"/>
                  </a:cubicBezTo>
                  <a:moveTo>
                    <a:pt x="67" y="289"/>
                  </a:moveTo>
                  <a:cubicBezTo>
                    <a:pt x="65" y="289"/>
                    <a:pt x="63" y="289"/>
                    <a:pt x="61" y="289"/>
                  </a:cubicBezTo>
                  <a:cubicBezTo>
                    <a:pt x="66" y="258"/>
                    <a:pt x="66" y="258"/>
                    <a:pt x="66" y="258"/>
                  </a:cubicBezTo>
                  <a:cubicBezTo>
                    <a:pt x="66" y="254"/>
                    <a:pt x="69" y="251"/>
                    <a:pt x="72" y="252"/>
                  </a:cubicBezTo>
                  <a:cubicBezTo>
                    <a:pt x="75" y="252"/>
                    <a:pt x="77" y="255"/>
                    <a:pt x="77" y="259"/>
                  </a:cubicBezTo>
                  <a:cubicBezTo>
                    <a:pt x="73" y="290"/>
                    <a:pt x="73" y="290"/>
                    <a:pt x="73" y="290"/>
                  </a:cubicBezTo>
                  <a:cubicBezTo>
                    <a:pt x="71" y="290"/>
                    <a:pt x="69" y="290"/>
                    <a:pt x="67" y="289"/>
                  </a:cubicBezTo>
                  <a:moveTo>
                    <a:pt x="111" y="73"/>
                  </a:moveTo>
                  <a:cubicBezTo>
                    <a:pt x="111" y="70"/>
                    <a:pt x="114" y="67"/>
                    <a:pt x="118" y="67"/>
                  </a:cubicBezTo>
                  <a:cubicBezTo>
                    <a:pt x="121" y="68"/>
                    <a:pt x="123" y="71"/>
                    <a:pt x="122" y="74"/>
                  </a:cubicBezTo>
                  <a:cubicBezTo>
                    <a:pt x="118" y="105"/>
                    <a:pt x="118" y="105"/>
                    <a:pt x="118" y="105"/>
                  </a:cubicBezTo>
                  <a:cubicBezTo>
                    <a:pt x="115" y="104"/>
                    <a:pt x="111" y="103"/>
                    <a:pt x="107" y="103"/>
                  </a:cubicBezTo>
                  <a:cubicBezTo>
                    <a:pt x="111" y="73"/>
                    <a:pt x="111" y="73"/>
                    <a:pt x="111" y="73"/>
                  </a:cubicBezTo>
                  <a:moveTo>
                    <a:pt x="102" y="136"/>
                  </a:moveTo>
                  <a:cubicBezTo>
                    <a:pt x="103" y="132"/>
                    <a:pt x="106" y="130"/>
                    <a:pt x="109" y="130"/>
                  </a:cubicBezTo>
                  <a:cubicBezTo>
                    <a:pt x="112" y="131"/>
                    <a:pt x="114" y="134"/>
                    <a:pt x="114" y="137"/>
                  </a:cubicBezTo>
                  <a:cubicBezTo>
                    <a:pt x="109" y="168"/>
                    <a:pt x="109" y="168"/>
                    <a:pt x="109" y="168"/>
                  </a:cubicBezTo>
                  <a:cubicBezTo>
                    <a:pt x="106" y="167"/>
                    <a:pt x="102" y="166"/>
                    <a:pt x="98" y="166"/>
                  </a:cubicBezTo>
                  <a:cubicBezTo>
                    <a:pt x="102" y="136"/>
                    <a:pt x="102" y="136"/>
                    <a:pt x="102" y="136"/>
                  </a:cubicBezTo>
                  <a:moveTo>
                    <a:pt x="94" y="199"/>
                  </a:moveTo>
                  <a:cubicBezTo>
                    <a:pt x="94" y="195"/>
                    <a:pt x="97" y="193"/>
                    <a:pt x="100" y="193"/>
                  </a:cubicBezTo>
                  <a:cubicBezTo>
                    <a:pt x="103" y="193"/>
                    <a:pt x="105" y="197"/>
                    <a:pt x="105" y="200"/>
                  </a:cubicBezTo>
                  <a:cubicBezTo>
                    <a:pt x="101" y="231"/>
                    <a:pt x="101" y="231"/>
                    <a:pt x="101" y="231"/>
                  </a:cubicBezTo>
                  <a:cubicBezTo>
                    <a:pt x="97" y="230"/>
                    <a:pt x="93" y="229"/>
                    <a:pt x="90" y="228"/>
                  </a:cubicBezTo>
                  <a:cubicBezTo>
                    <a:pt x="94" y="199"/>
                    <a:pt x="94" y="199"/>
                    <a:pt x="94" y="199"/>
                  </a:cubicBezTo>
                  <a:moveTo>
                    <a:pt x="81" y="291"/>
                  </a:moveTo>
                  <a:cubicBezTo>
                    <a:pt x="85" y="262"/>
                    <a:pt x="85" y="262"/>
                    <a:pt x="85" y="262"/>
                  </a:cubicBezTo>
                  <a:cubicBezTo>
                    <a:pt x="85" y="258"/>
                    <a:pt x="88" y="256"/>
                    <a:pt x="92" y="256"/>
                  </a:cubicBezTo>
                  <a:cubicBezTo>
                    <a:pt x="95" y="256"/>
                    <a:pt x="97" y="260"/>
                    <a:pt x="96" y="263"/>
                  </a:cubicBezTo>
                  <a:cubicBezTo>
                    <a:pt x="92" y="294"/>
                    <a:pt x="92" y="294"/>
                    <a:pt x="92" y="294"/>
                  </a:cubicBezTo>
                  <a:cubicBezTo>
                    <a:pt x="89" y="293"/>
                    <a:pt x="85" y="292"/>
                    <a:pt x="81" y="291"/>
                  </a:cubicBezTo>
                  <a:moveTo>
                    <a:pt x="131" y="79"/>
                  </a:moveTo>
                  <a:cubicBezTo>
                    <a:pt x="132" y="76"/>
                    <a:pt x="135" y="73"/>
                    <a:pt x="138" y="73"/>
                  </a:cubicBezTo>
                  <a:cubicBezTo>
                    <a:pt x="141" y="74"/>
                    <a:pt x="143" y="77"/>
                    <a:pt x="142" y="81"/>
                  </a:cubicBezTo>
                  <a:cubicBezTo>
                    <a:pt x="138" y="111"/>
                    <a:pt x="138" y="111"/>
                    <a:pt x="138" y="111"/>
                  </a:cubicBezTo>
                  <a:cubicBezTo>
                    <a:pt x="135" y="110"/>
                    <a:pt x="131" y="108"/>
                    <a:pt x="127" y="107"/>
                  </a:cubicBezTo>
                  <a:cubicBezTo>
                    <a:pt x="131" y="79"/>
                    <a:pt x="131" y="79"/>
                    <a:pt x="131" y="79"/>
                  </a:cubicBezTo>
                  <a:moveTo>
                    <a:pt x="122" y="142"/>
                  </a:moveTo>
                  <a:cubicBezTo>
                    <a:pt x="123" y="139"/>
                    <a:pt x="126" y="136"/>
                    <a:pt x="129" y="136"/>
                  </a:cubicBezTo>
                  <a:cubicBezTo>
                    <a:pt x="132" y="137"/>
                    <a:pt x="134" y="140"/>
                    <a:pt x="134" y="143"/>
                  </a:cubicBezTo>
                  <a:cubicBezTo>
                    <a:pt x="130" y="174"/>
                    <a:pt x="130" y="174"/>
                    <a:pt x="130" y="174"/>
                  </a:cubicBezTo>
                  <a:cubicBezTo>
                    <a:pt x="126" y="172"/>
                    <a:pt x="123" y="171"/>
                    <a:pt x="119" y="170"/>
                  </a:cubicBezTo>
                  <a:cubicBezTo>
                    <a:pt x="122" y="142"/>
                    <a:pt x="122" y="142"/>
                    <a:pt x="122" y="142"/>
                  </a:cubicBezTo>
                  <a:moveTo>
                    <a:pt x="114" y="205"/>
                  </a:moveTo>
                  <a:cubicBezTo>
                    <a:pt x="114" y="201"/>
                    <a:pt x="117" y="199"/>
                    <a:pt x="120" y="199"/>
                  </a:cubicBezTo>
                  <a:cubicBezTo>
                    <a:pt x="123" y="200"/>
                    <a:pt x="126" y="203"/>
                    <a:pt x="125" y="206"/>
                  </a:cubicBezTo>
                  <a:cubicBezTo>
                    <a:pt x="121" y="237"/>
                    <a:pt x="121" y="237"/>
                    <a:pt x="121" y="237"/>
                  </a:cubicBezTo>
                  <a:cubicBezTo>
                    <a:pt x="118" y="235"/>
                    <a:pt x="114" y="234"/>
                    <a:pt x="110" y="233"/>
                  </a:cubicBezTo>
                  <a:cubicBezTo>
                    <a:pt x="114" y="205"/>
                    <a:pt x="114" y="205"/>
                    <a:pt x="114" y="205"/>
                  </a:cubicBezTo>
                  <a:moveTo>
                    <a:pt x="101" y="296"/>
                  </a:moveTo>
                  <a:cubicBezTo>
                    <a:pt x="105" y="268"/>
                    <a:pt x="105" y="268"/>
                    <a:pt x="105" y="268"/>
                  </a:cubicBezTo>
                  <a:cubicBezTo>
                    <a:pt x="106" y="264"/>
                    <a:pt x="109" y="262"/>
                    <a:pt x="112" y="262"/>
                  </a:cubicBezTo>
                  <a:cubicBezTo>
                    <a:pt x="115" y="262"/>
                    <a:pt x="117" y="266"/>
                    <a:pt x="116" y="269"/>
                  </a:cubicBezTo>
                  <a:cubicBezTo>
                    <a:pt x="112" y="299"/>
                    <a:pt x="112" y="299"/>
                    <a:pt x="112" y="299"/>
                  </a:cubicBezTo>
                  <a:cubicBezTo>
                    <a:pt x="109" y="298"/>
                    <a:pt x="105" y="297"/>
                    <a:pt x="101" y="296"/>
                  </a:cubicBezTo>
                </a:path>
              </a:pathLst>
            </a:custGeom>
            <a:solidFill>
              <a:srgbClr val="FFA4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5" name="îṣ1îďe">
              <a:extLst>
                <a:ext uri="{FF2B5EF4-FFF2-40B4-BE49-F238E27FC236}">
                  <a16:creationId xmlns:a16="http://schemas.microsoft.com/office/drawing/2014/main" id="{34CBEAAD-71FE-B14C-1C45-9D47A9CE6AD0}"/>
                </a:ext>
              </a:extLst>
            </p:cNvPr>
            <p:cNvSpPr/>
            <p:nvPr/>
          </p:nvSpPr>
          <p:spPr bwMode="auto">
            <a:xfrm>
              <a:off x="5311776" y="34321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6" name="í$ḷíḓè">
              <a:extLst>
                <a:ext uri="{FF2B5EF4-FFF2-40B4-BE49-F238E27FC236}">
                  <a16:creationId xmlns:a16="http://schemas.microsoft.com/office/drawing/2014/main" id="{009B0737-3BEC-F9D9-9FE6-1D3A8F4CC2B7}"/>
                </a:ext>
              </a:extLst>
            </p:cNvPr>
            <p:cNvSpPr/>
            <p:nvPr/>
          </p:nvSpPr>
          <p:spPr bwMode="auto">
            <a:xfrm>
              <a:off x="5153026" y="2813050"/>
              <a:ext cx="57150" cy="414338"/>
            </a:xfrm>
            <a:custGeom>
              <a:avLst/>
              <a:gdLst>
                <a:gd name="T0" fmla="*/ 0 w 17"/>
                <a:gd name="T1" fmla="*/ 126 h 126"/>
                <a:gd name="T2" fmla="*/ 0 w 17"/>
                <a:gd name="T3" fmla="*/ 126 h 126"/>
                <a:gd name="T4" fmla="*/ 0 w 17"/>
                <a:gd name="T5" fmla="*/ 126 h 126"/>
                <a:gd name="T6" fmla="*/ 0 w 17"/>
                <a:gd name="T7" fmla="*/ 126 h 126"/>
                <a:gd name="T8" fmla="*/ 8 w 17"/>
                <a:gd name="T9" fmla="*/ 63 h 126"/>
                <a:gd name="T10" fmla="*/ 8 w 17"/>
                <a:gd name="T11" fmla="*/ 63 h 126"/>
                <a:gd name="T12" fmla="*/ 8 w 17"/>
                <a:gd name="T13" fmla="*/ 63 h 126"/>
                <a:gd name="T14" fmla="*/ 8 w 17"/>
                <a:gd name="T15" fmla="*/ 63 h 126"/>
                <a:gd name="T16" fmla="*/ 17 w 17"/>
                <a:gd name="T17" fmla="*/ 0 h 126"/>
                <a:gd name="T18" fmla="*/ 17 w 17"/>
                <a:gd name="T19" fmla="*/ 0 h 126"/>
                <a:gd name="T20" fmla="*/ 17 w 17"/>
                <a:gd name="T21" fmla="*/ 0 h 126"/>
                <a:gd name="T22" fmla="*/ 17 w 17"/>
                <a:gd name="T2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26">
                  <a:moveTo>
                    <a:pt x="0" y="126"/>
                  </a:moveTo>
                  <a:cubicBezTo>
                    <a:pt x="0" y="126"/>
                    <a:pt x="0" y="126"/>
                    <a:pt x="0" y="126"/>
                  </a:cubicBezTo>
                  <a:cubicBezTo>
                    <a:pt x="0" y="126"/>
                    <a:pt x="0" y="126"/>
                    <a:pt x="0" y="126"/>
                  </a:cubicBezTo>
                  <a:cubicBezTo>
                    <a:pt x="0" y="126"/>
                    <a:pt x="0" y="126"/>
                    <a:pt x="0" y="126"/>
                  </a:cubicBezTo>
                  <a:moveTo>
                    <a:pt x="8" y="63"/>
                  </a:moveTo>
                  <a:cubicBezTo>
                    <a:pt x="8" y="63"/>
                    <a:pt x="8" y="63"/>
                    <a:pt x="8" y="63"/>
                  </a:cubicBezTo>
                  <a:cubicBezTo>
                    <a:pt x="8" y="63"/>
                    <a:pt x="8" y="63"/>
                    <a:pt x="8" y="63"/>
                  </a:cubicBezTo>
                  <a:cubicBezTo>
                    <a:pt x="8" y="63"/>
                    <a:pt x="8" y="63"/>
                    <a:pt x="8" y="63"/>
                  </a:cubicBezTo>
                  <a:moveTo>
                    <a:pt x="17" y="0"/>
                  </a:moveTo>
                  <a:cubicBezTo>
                    <a:pt x="17" y="0"/>
                    <a:pt x="17" y="0"/>
                    <a:pt x="17" y="0"/>
                  </a:cubicBezTo>
                  <a:cubicBezTo>
                    <a:pt x="17" y="0"/>
                    <a:pt x="17" y="0"/>
                    <a:pt x="17" y="0"/>
                  </a:cubicBezTo>
                  <a:cubicBezTo>
                    <a:pt x="17" y="0"/>
                    <a:pt x="17" y="0"/>
                    <a:pt x="1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7" name="iṡļïḍé">
              <a:extLst>
                <a:ext uri="{FF2B5EF4-FFF2-40B4-BE49-F238E27FC236}">
                  <a16:creationId xmlns:a16="http://schemas.microsoft.com/office/drawing/2014/main" id="{3B81A013-54D5-332A-0BE9-1F5FA4358773}"/>
                </a:ext>
              </a:extLst>
            </p:cNvPr>
            <p:cNvSpPr/>
            <p:nvPr/>
          </p:nvSpPr>
          <p:spPr bwMode="auto">
            <a:xfrm>
              <a:off x="5073651" y="2614613"/>
              <a:ext cx="320675" cy="1176338"/>
            </a:xfrm>
            <a:custGeom>
              <a:avLst/>
              <a:gdLst>
                <a:gd name="T0" fmla="*/ 48 w 97"/>
                <a:gd name="T1" fmla="*/ 265 h 357"/>
                <a:gd name="T2" fmla="*/ 60 w 97"/>
                <a:gd name="T3" fmla="*/ 265 h 357"/>
                <a:gd name="T4" fmla="*/ 44 w 97"/>
                <a:gd name="T5" fmla="*/ 293 h 357"/>
                <a:gd name="T6" fmla="*/ 24 w 97"/>
                <a:gd name="T7" fmla="*/ 288 h 357"/>
                <a:gd name="T8" fmla="*/ 35 w 97"/>
                <a:gd name="T9" fmla="*/ 253 h 357"/>
                <a:gd name="T10" fmla="*/ 35 w 97"/>
                <a:gd name="T11" fmla="*/ 291 h 357"/>
                <a:gd name="T12" fmla="*/ 53 w 97"/>
                <a:gd name="T13" fmla="*/ 230 h 357"/>
                <a:gd name="T14" fmla="*/ 63 w 97"/>
                <a:gd name="T15" fmla="*/ 196 h 357"/>
                <a:gd name="T16" fmla="*/ 68 w 97"/>
                <a:gd name="T17" fmla="*/ 203 h 357"/>
                <a:gd name="T18" fmla="*/ 53 w 97"/>
                <a:gd name="T19" fmla="*/ 230 h 357"/>
                <a:gd name="T20" fmla="*/ 37 w 97"/>
                <a:gd name="T21" fmla="*/ 196 h 357"/>
                <a:gd name="T22" fmla="*/ 48 w 97"/>
                <a:gd name="T23" fmla="*/ 196 h 357"/>
                <a:gd name="T24" fmla="*/ 33 w 97"/>
                <a:gd name="T25" fmla="*/ 225 h 357"/>
                <a:gd name="T26" fmla="*/ 62 w 97"/>
                <a:gd name="T27" fmla="*/ 167 h 357"/>
                <a:gd name="T28" fmla="*/ 72 w 97"/>
                <a:gd name="T29" fmla="*/ 133 h 357"/>
                <a:gd name="T30" fmla="*/ 73 w 97"/>
                <a:gd name="T31" fmla="*/ 171 h 357"/>
                <a:gd name="T32" fmla="*/ 41 w 97"/>
                <a:gd name="T33" fmla="*/ 163 h 357"/>
                <a:gd name="T34" fmla="*/ 51 w 97"/>
                <a:gd name="T35" fmla="*/ 127 h 357"/>
                <a:gd name="T36" fmla="*/ 57 w 97"/>
                <a:gd name="T37" fmla="*/ 134 h 357"/>
                <a:gd name="T38" fmla="*/ 41 w 97"/>
                <a:gd name="T39" fmla="*/ 163 h 357"/>
                <a:gd name="T40" fmla="*/ 74 w 97"/>
                <a:gd name="T41" fmla="*/ 76 h 357"/>
                <a:gd name="T42" fmla="*/ 86 w 97"/>
                <a:gd name="T43" fmla="*/ 77 h 357"/>
                <a:gd name="T44" fmla="*/ 70 w 97"/>
                <a:gd name="T45" fmla="*/ 104 h 357"/>
                <a:gd name="T46" fmla="*/ 50 w 97"/>
                <a:gd name="T47" fmla="*/ 100 h 357"/>
                <a:gd name="T48" fmla="*/ 61 w 97"/>
                <a:gd name="T49" fmla="*/ 64 h 357"/>
                <a:gd name="T50" fmla="*/ 61 w 97"/>
                <a:gd name="T51" fmla="*/ 102 h 357"/>
                <a:gd name="T52" fmla="*/ 49 w 97"/>
                <a:gd name="T53" fmla="*/ 0 h 357"/>
                <a:gd name="T54" fmla="*/ 41 w 97"/>
                <a:gd name="T55" fmla="*/ 60 h 357"/>
                <a:gd name="T56" fmla="*/ 42 w 97"/>
                <a:gd name="T57" fmla="*/ 98 h 357"/>
                <a:gd name="T58" fmla="*/ 32 w 97"/>
                <a:gd name="T59" fmla="*/ 123 h 357"/>
                <a:gd name="T60" fmla="*/ 37 w 97"/>
                <a:gd name="T61" fmla="*/ 129 h 357"/>
                <a:gd name="T62" fmla="*/ 27 w 97"/>
                <a:gd name="T63" fmla="*/ 161 h 357"/>
                <a:gd name="T64" fmla="*/ 24 w 97"/>
                <a:gd name="T65" fmla="*/ 186 h 357"/>
                <a:gd name="T66" fmla="*/ 29 w 97"/>
                <a:gd name="T67" fmla="*/ 192 h 357"/>
                <a:gd name="T68" fmla="*/ 19 w 97"/>
                <a:gd name="T69" fmla="*/ 223 h 357"/>
                <a:gd name="T70" fmla="*/ 15 w 97"/>
                <a:gd name="T71" fmla="*/ 249 h 357"/>
                <a:gd name="T72" fmla="*/ 16 w 97"/>
                <a:gd name="T73" fmla="*/ 287 h 357"/>
                <a:gd name="T74" fmla="*/ 0 w 97"/>
                <a:gd name="T75" fmla="*/ 357 h 357"/>
                <a:gd name="T76" fmla="*/ 68 w 97"/>
                <a:gd name="T77" fmla="*/ 306 h 357"/>
                <a:gd name="T78" fmla="*/ 65 w 97"/>
                <a:gd name="T79" fmla="*/ 301 h 357"/>
                <a:gd name="T80" fmla="*/ 72 w 97"/>
                <a:gd name="T81" fmla="*/ 248 h 357"/>
                <a:gd name="T82" fmla="*/ 77 w 97"/>
                <a:gd name="T83" fmla="*/ 243 h 357"/>
                <a:gd name="T84" fmla="*/ 73 w 97"/>
                <a:gd name="T85" fmla="*/ 238 h 357"/>
                <a:gd name="T86" fmla="*/ 81 w 97"/>
                <a:gd name="T87" fmla="*/ 185 h 357"/>
                <a:gd name="T88" fmla="*/ 86 w 97"/>
                <a:gd name="T89" fmla="*/ 180 h 357"/>
                <a:gd name="T90" fmla="*/ 82 w 97"/>
                <a:gd name="T91" fmla="*/ 175 h 357"/>
                <a:gd name="T92" fmla="*/ 94 w 97"/>
                <a:gd name="T93" fmla="*/ 117 h 357"/>
                <a:gd name="T94" fmla="*/ 91 w 97"/>
                <a:gd name="T95" fmla="*/ 113 h 357"/>
                <a:gd name="T96" fmla="*/ 85 w 97"/>
                <a:gd name="T97" fmla="*/ 49 h 357"/>
                <a:gd name="T98" fmla="*/ 90 w 97"/>
                <a:gd name="T99" fmla="*/ 14 h 357"/>
                <a:gd name="T100" fmla="*/ 49 w 97"/>
                <a:gd name="T10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357">
                  <a:moveTo>
                    <a:pt x="44" y="293"/>
                  </a:moveTo>
                  <a:cubicBezTo>
                    <a:pt x="44" y="293"/>
                    <a:pt x="44" y="293"/>
                    <a:pt x="44" y="293"/>
                  </a:cubicBezTo>
                  <a:cubicBezTo>
                    <a:pt x="48" y="265"/>
                    <a:pt x="48" y="265"/>
                    <a:pt x="48" y="265"/>
                  </a:cubicBezTo>
                  <a:cubicBezTo>
                    <a:pt x="49" y="261"/>
                    <a:pt x="51" y="259"/>
                    <a:pt x="54" y="259"/>
                  </a:cubicBezTo>
                  <a:cubicBezTo>
                    <a:pt x="54" y="259"/>
                    <a:pt x="54" y="259"/>
                    <a:pt x="55" y="259"/>
                  </a:cubicBezTo>
                  <a:cubicBezTo>
                    <a:pt x="58" y="259"/>
                    <a:pt x="60" y="262"/>
                    <a:pt x="60" y="265"/>
                  </a:cubicBezTo>
                  <a:cubicBezTo>
                    <a:pt x="60" y="266"/>
                    <a:pt x="60" y="266"/>
                    <a:pt x="59" y="266"/>
                  </a:cubicBezTo>
                  <a:cubicBezTo>
                    <a:pt x="55" y="296"/>
                    <a:pt x="55" y="296"/>
                    <a:pt x="55" y="296"/>
                  </a:cubicBezTo>
                  <a:cubicBezTo>
                    <a:pt x="52" y="295"/>
                    <a:pt x="48" y="294"/>
                    <a:pt x="44" y="293"/>
                  </a:cubicBezTo>
                  <a:cubicBezTo>
                    <a:pt x="44" y="293"/>
                    <a:pt x="44" y="293"/>
                    <a:pt x="44" y="293"/>
                  </a:cubicBezTo>
                  <a:moveTo>
                    <a:pt x="24" y="288"/>
                  </a:moveTo>
                  <a:cubicBezTo>
                    <a:pt x="24" y="288"/>
                    <a:pt x="24" y="288"/>
                    <a:pt x="24" y="288"/>
                  </a:cubicBezTo>
                  <a:cubicBezTo>
                    <a:pt x="28" y="259"/>
                    <a:pt x="28" y="259"/>
                    <a:pt x="28" y="259"/>
                  </a:cubicBezTo>
                  <a:cubicBezTo>
                    <a:pt x="28" y="255"/>
                    <a:pt x="31" y="253"/>
                    <a:pt x="34" y="253"/>
                  </a:cubicBezTo>
                  <a:cubicBezTo>
                    <a:pt x="34" y="253"/>
                    <a:pt x="34" y="253"/>
                    <a:pt x="35" y="253"/>
                  </a:cubicBezTo>
                  <a:cubicBezTo>
                    <a:pt x="37" y="253"/>
                    <a:pt x="39" y="256"/>
                    <a:pt x="39" y="259"/>
                  </a:cubicBezTo>
                  <a:cubicBezTo>
                    <a:pt x="39" y="259"/>
                    <a:pt x="39" y="260"/>
                    <a:pt x="39" y="260"/>
                  </a:cubicBezTo>
                  <a:cubicBezTo>
                    <a:pt x="35" y="291"/>
                    <a:pt x="35" y="291"/>
                    <a:pt x="35" y="291"/>
                  </a:cubicBezTo>
                  <a:cubicBezTo>
                    <a:pt x="32" y="290"/>
                    <a:pt x="28" y="289"/>
                    <a:pt x="24" y="288"/>
                  </a:cubicBezTo>
                  <a:cubicBezTo>
                    <a:pt x="24" y="288"/>
                    <a:pt x="24" y="288"/>
                    <a:pt x="24" y="288"/>
                  </a:cubicBezTo>
                  <a:moveTo>
                    <a:pt x="53" y="230"/>
                  </a:moveTo>
                  <a:cubicBezTo>
                    <a:pt x="53" y="230"/>
                    <a:pt x="53" y="230"/>
                    <a:pt x="53" y="230"/>
                  </a:cubicBezTo>
                  <a:cubicBezTo>
                    <a:pt x="57" y="202"/>
                    <a:pt x="57" y="202"/>
                    <a:pt x="57" y="202"/>
                  </a:cubicBezTo>
                  <a:cubicBezTo>
                    <a:pt x="57" y="199"/>
                    <a:pt x="60" y="196"/>
                    <a:pt x="63" y="196"/>
                  </a:cubicBezTo>
                  <a:cubicBezTo>
                    <a:pt x="63" y="196"/>
                    <a:pt x="63" y="196"/>
                    <a:pt x="63" y="196"/>
                  </a:cubicBezTo>
                  <a:cubicBezTo>
                    <a:pt x="66" y="197"/>
                    <a:pt x="68" y="199"/>
                    <a:pt x="68" y="202"/>
                  </a:cubicBezTo>
                  <a:cubicBezTo>
                    <a:pt x="68" y="203"/>
                    <a:pt x="68" y="203"/>
                    <a:pt x="68" y="203"/>
                  </a:cubicBezTo>
                  <a:cubicBezTo>
                    <a:pt x="64" y="234"/>
                    <a:pt x="64" y="234"/>
                    <a:pt x="64" y="234"/>
                  </a:cubicBezTo>
                  <a:cubicBezTo>
                    <a:pt x="61" y="232"/>
                    <a:pt x="57" y="231"/>
                    <a:pt x="53" y="230"/>
                  </a:cubicBezTo>
                  <a:cubicBezTo>
                    <a:pt x="53" y="230"/>
                    <a:pt x="53" y="230"/>
                    <a:pt x="53" y="230"/>
                  </a:cubicBezTo>
                  <a:moveTo>
                    <a:pt x="33" y="225"/>
                  </a:moveTo>
                  <a:cubicBezTo>
                    <a:pt x="33" y="225"/>
                    <a:pt x="33" y="225"/>
                    <a:pt x="33" y="225"/>
                  </a:cubicBezTo>
                  <a:cubicBezTo>
                    <a:pt x="37" y="196"/>
                    <a:pt x="37" y="196"/>
                    <a:pt x="37" y="196"/>
                  </a:cubicBezTo>
                  <a:cubicBezTo>
                    <a:pt x="37" y="193"/>
                    <a:pt x="40" y="190"/>
                    <a:pt x="43" y="190"/>
                  </a:cubicBezTo>
                  <a:cubicBezTo>
                    <a:pt x="43" y="190"/>
                    <a:pt x="43" y="190"/>
                    <a:pt x="43" y="190"/>
                  </a:cubicBezTo>
                  <a:cubicBezTo>
                    <a:pt x="46" y="190"/>
                    <a:pt x="48" y="193"/>
                    <a:pt x="48" y="196"/>
                  </a:cubicBezTo>
                  <a:cubicBezTo>
                    <a:pt x="48" y="197"/>
                    <a:pt x="48" y="197"/>
                    <a:pt x="48" y="197"/>
                  </a:cubicBezTo>
                  <a:cubicBezTo>
                    <a:pt x="44" y="228"/>
                    <a:pt x="44" y="228"/>
                    <a:pt x="44" y="228"/>
                  </a:cubicBezTo>
                  <a:cubicBezTo>
                    <a:pt x="40" y="227"/>
                    <a:pt x="36" y="226"/>
                    <a:pt x="33" y="225"/>
                  </a:cubicBezTo>
                  <a:cubicBezTo>
                    <a:pt x="33" y="225"/>
                    <a:pt x="33" y="225"/>
                    <a:pt x="33" y="225"/>
                  </a:cubicBezTo>
                  <a:moveTo>
                    <a:pt x="62" y="167"/>
                  </a:moveTo>
                  <a:cubicBezTo>
                    <a:pt x="62" y="167"/>
                    <a:pt x="62" y="167"/>
                    <a:pt x="62" y="167"/>
                  </a:cubicBezTo>
                  <a:cubicBezTo>
                    <a:pt x="65" y="139"/>
                    <a:pt x="65" y="139"/>
                    <a:pt x="65" y="139"/>
                  </a:cubicBezTo>
                  <a:cubicBezTo>
                    <a:pt x="66" y="136"/>
                    <a:pt x="69" y="133"/>
                    <a:pt x="71" y="133"/>
                  </a:cubicBezTo>
                  <a:cubicBezTo>
                    <a:pt x="72" y="133"/>
                    <a:pt x="72" y="133"/>
                    <a:pt x="72" y="133"/>
                  </a:cubicBezTo>
                  <a:cubicBezTo>
                    <a:pt x="75" y="134"/>
                    <a:pt x="77" y="136"/>
                    <a:pt x="77" y="139"/>
                  </a:cubicBezTo>
                  <a:cubicBezTo>
                    <a:pt x="77" y="140"/>
                    <a:pt x="77" y="140"/>
                    <a:pt x="77" y="140"/>
                  </a:cubicBezTo>
                  <a:cubicBezTo>
                    <a:pt x="73" y="171"/>
                    <a:pt x="73" y="171"/>
                    <a:pt x="73" y="171"/>
                  </a:cubicBezTo>
                  <a:cubicBezTo>
                    <a:pt x="69" y="169"/>
                    <a:pt x="66" y="168"/>
                    <a:pt x="62" y="167"/>
                  </a:cubicBezTo>
                  <a:cubicBezTo>
                    <a:pt x="62" y="167"/>
                    <a:pt x="62" y="167"/>
                    <a:pt x="62" y="167"/>
                  </a:cubicBezTo>
                  <a:moveTo>
                    <a:pt x="41" y="163"/>
                  </a:moveTo>
                  <a:cubicBezTo>
                    <a:pt x="41" y="163"/>
                    <a:pt x="41" y="163"/>
                    <a:pt x="41" y="163"/>
                  </a:cubicBezTo>
                  <a:cubicBezTo>
                    <a:pt x="45" y="133"/>
                    <a:pt x="45" y="133"/>
                    <a:pt x="45" y="133"/>
                  </a:cubicBezTo>
                  <a:cubicBezTo>
                    <a:pt x="46" y="130"/>
                    <a:pt x="48" y="127"/>
                    <a:pt x="51" y="127"/>
                  </a:cubicBezTo>
                  <a:cubicBezTo>
                    <a:pt x="51" y="127"/>
                    <a:pt x="52" y="127"/>
                    <a:pt x="52" y="127"/>
                  </a:cubicBezTo>
                  <a:cubicBezTo>
                    <a:pt x="55" y="128"/>
                    <a:pt x="57" y="130"/>
                    <a:pt x="57" y="133"/>
                  </a:cubicBezTo>
                  <a:cubicBezTo>
                    <a:pt x="57" y="134"/>
                    <a:pt x="57" y="134"/>
                    <a:pt x="57" y="134"/>
                  </a:cubicBezTo>
                  <a:cubicBezTo>
                    <a:pt x="52" y="165"/>
                    <a:pt x="52" y="165"/>
                    <a:pt x="52" y="165"/>
                  </a:cubicBezTo>
                  <a:cubicBezTo>
                    <a:pt x="49" y="164"/>
                    <a:pt x="45" y="163"/>
                    <a:pt x="41" y="163"/>
                  </a:cubicBezTo>
                  <a:cubicBezTo>
                    <a:pt x="41" y="163"/>
                    <a:pt x="41" y="163"/>
                    <a:pt x="41" y="163"/>
                  </a:cubicBezTo>
                  <a:moveTo>
                    <a:pt x="70" y="104"/>
                  </a:moveTo>
                  <a:cubicBezTo>
                    <a:pt x="70" y="104"/>
                    <a:pt x="70" y="104"/>
                    <a:pt x="70" y="104"/>
                  </a:cubicBezTo>
                  <a:cubicBezTo>
                    <a:pt x="74" y="76"/>
                    <a:pt x="74" y="76"/>
                    <a:pt x="74" y="76"/>
                  </a:cubicBezTo>
                  <a:cubicBezTo>
                    <a:pt x="75" y="73"/>
                    <a:pt x="77" y="70"/>
                    <a:pt x="80" y="70"/>
                  </a:cubicBezTo>
                  <a:cubicBezTo>
                    <a:pt x="80" y="70"/>
                    <a:pt x="81" y="70"/>
                    <a:pt x="81" y="70"/>
                  </a:cubicBezTo>
                  <a:cubicBezTo>
                    <a:pt x="84" y="71"/>
                    <a:pt x="86" y="73"/>
                    <a:pt x="86" y="77"/>
                  </a:cubicBezTo>
                  <a:cubicBezTo>
                    <a:pt x="86" y="77"/>
                    <a:pt x="86" y="77"/>
                    <a:pt x="85" y="78"/>
                  </a:cubicBezTo>
                  <a:cubicBezTo>
                    <a:pt x="81" y="108"/>
                    <a:pt x="81" y="108"/>
                    <a:pt x="81" y="108"/>
                  </a:cubicBezTo>
                  <a:cubicBezTo>
                    <a:pt x="78" y="107"/>
                    <a:pt x="74" y="105"/>
                    <a:pt x="70" y="104"/>
                  </a:cubicBezTo>
                  <a:cubicBezTo>
                    <a:pt x="70" y="104"/>
                    <a:pt x="70" y="104"/>
                    <a:pt x="70" y="104"/>
                  </a:cubicBezTo>
                  <a:moveTo>
                    <a:pt x="50" y="100"/>
                  </a:moveTo>
                  <a:cubicBezTo>
                    <a:pt x="50" y="100"/>
                    <a:pt x="50" y="100"/>
                    <a:pt x="50" y="100"/>
                  </a:cubicBezTo>
                  <a:cubicBezTo>
                    <a:pt x="54" y="70"/>
                    <a:pt x="54" y="70"/>
                    <a:pt x="54" y="70"/>
                  </a:cubicBezTo>
                  <a:cubicBezTo>
                    <a:pt x="54" y="67"/>
                    <a:pt x="57" y="64"/>
                    <a:pt x="60" y="64"/>
                  </a:cubicBezTo>
                  <a:cubicBezTo>
                    <a:pt x="60" y="64"/>
                    <a:pt x="60" y="64"/>
                    <a:pt x="61" y="64"/>
                  </a:cubicBezTo>
                  <a:cubicBezTo>
                    <a:pt x="63" y="65"/>
                    <a:pt x="65" y="67"/>
                    <a:pt x="65" y="71"/>
                  </a:cubicBezTo>
                  <a:cubicBezTo>
                    <a:pt x="65" y="71"/>
                    <a:pt x="65" y="71"/>
                    <a:pt x="65" y="71"/>
                  </a:cubicBezTo>
                  <a:cubicBezTo>
                    <a:pt x="61" y="102"/>
                    <a:pt x="61" y="102"/>
                    <a:pt x="61" y="102"/>
                  </a:cubicBezTo>
                  <a:cubicBezTo>
                    <a:pt x="58" y="101"/>
                    <a:pt x="54" y="100"/>
                    <a:pt x="50" y="100"/>
                  </a:cubicBezTo>
                  <a:cubicBezTo>
                    <a:pt x="50" y="100"/>
                    <a:pt x="50" y="100"/>
                    <a:pt x="50" y="100"/>
                  </a:cubicBezTo>
                  <a:moveTo>
                    <a:pt x="49" y="0"/>
                  </a:moveTo>
                  <a:cubicBezTo>
                    <a:pt x="41" y="60"/>
                    <a:pt x="41" y="60"/>
                    <a:pt x="41" y="60"/>
                  </a:cubicBezTo>
                  <a:cubicBezTo>
                    <a:pt x="41" y="60"/>
                    <a:pt x="41" y="60"/>
                    <a:pt x="41" y="60"/>
                  </a:cubicBezTo>
                  <a:cubicBezTo>
                    <a:pt x="41" y="60"/>
                    <a:pt x="41" y="60"/>
                    <a:pt x="41" y="60"/>
                  </a:cubicBezTo>
                  <a:cubicBezTo>
                    <a:pt x="44" y="61"/>
                    <a:pt x="46" y="63"/>
                    <a:pt x="46" y="66"/>
                  </a:cubicBezTo>
                  <a:cubicBezTo>
                    <a:pt x="46" y="67"/>
                    <a:pt x="46" y="67"/>
                    <a:pt x="46" y="67"/>
                  </a:cubicBezTo>
                  <a:cubicBezTo>
                    <a:pt x="42" y="98"/>
                    <a:pt x="42" y="98"/>
                    <a:pt x="42" y="98"/>
                  </a:cubicBezTo>
                  <a:cubicBezTo>
                    <a:pt x="40" y="98"/>
                    <a:pt x="38" y="98"/>
                    <a:pt x="36" y="98"/>
                  </a:cubicBezTo>
                  <a:cubicBezTo>
                    <a:pt x="36" y="98"/>
                    <a:pt x="36" y="98"/>
                    <a:pt x="36" y="98"/>
                  </a:cubicBezTo>
                  <a:cubicBezTo>
                    <a:pt x="32" y="123"/>
                    <a:pt x="32" y="123"/>
                    <a:pt x="32" y="123"/>
                  </a:cubicBezTo>
                  <a:cubicBezTo>
                    <a:pt x="32" y="123"/>
                    <a:pt x="32" y="123"/>
                    <a:pt x="32" y="123"/>
                  </a:cubicBezTo>
                  <a:cubicBezTo>
                    <a:pt x="32" y="123"/>
                    <a:pt x="32" y="123"/>
                    <a:pt x="32" y="123"/>
                  </a:cubicBezTo>
                  <a:cubicBezTo>
                    <a:pt x="35" y="123"/>
                    <a:pt x="37" y="126"/>
                    <a:pt x="37" y="129"/>
                  </a:cubicBezTo>
                  <a:cubicBezTo>
                    <a:pt x="37" y="130"/>
                    <a:pt x="37" y="130"/>
                    <a:pt x="37" y="130"/>
                  </a:cubicBezTo>
                  <a:cubicBezTo>
                    <a:pt x="33" y="161"/>
                    <a:pt x="33" y="161"/>
                    <a:pt x="33" y="161"/>
                  </a:cubicBezTo>
                  <a:cubicBezTo>
                    <a:pt x="31" y="161"/>
                    <a:pt x="29" y="161"/>
                    <a:pt x="27" y="161"/>
                  </a:cubicBezTo>
                  <a:cubicBezTo>
                    <a:pt x="27" y="161"/>
                    <a:pt x="27" y="161"/>
                    <a:pt x="27" y="161"/>
                  </a:cubicBezTo>
                  <a:cubicBezTo>
                    <a:pt x="27" y="161"/>
                    <a:pt x="27" y="161"/>
                    <a:pt x="27" y="161"/>
                  </a:cubicBezTo>
                  <a:cubicBezTo>
                    <a:pt x="24" y="186"/>
                    <a:pt x="24" y="186"/>
                    <a:pt x="24" y="186"/>
                  </a:cubicBezTo>
                  <a:cubicBezTo>
                    <a:pt x="24" y="186"/>
                    <a:pt x="24" y="186"/>
                    <a:pt x="24" y="186"/>
                  </a:cubicBezTo>
                  <a:cubicBezTo>
                    <a:pt x="24" y="186"/>
                    <a:pt x="24" y="186"/>
                    <a:pt x="24" y="186"/>
                  </a:cubicBezTo>
                  <a:cubicBezTo>
                    <a:pt x="27" y="186"/>
                    <a:pt x="29" y="189"/>
                    <a:pt x="29" y="192"/>
                  </a:cubicBezTo>
                  <a:cubicBezTo>
                    <a:pt x="29" y="192"/>
                    <a:pt x="29" y="193"/>
                    <a:pt x="29" y="193"/>
                  </a:cubicBezTo>
                  <a:cubicBezTo>
                    <a:pt x="24" y="224"/>
                    <a:pt x="24" y="224"/>
                    <a:pt x="24" y="224"/>
                  </a:cubicBezTo>
                  <a:cubicBezTo>
                    <a:pt x="22" y="224"/>
                    <a:pt x="20" y="224"/>
                    <a:pt x="19" y="223"/>
                  </a:cubicBezTo>
                  <a:cubicBezTo>
                    <a:pt x="19" y="223"/>
                    <a:pt x="19" y="223"/>
                    <a:pt x="19" y="223"/>
                  </a:cubicBezTo>
                  <a:cubicBezTo>
                    <a:pt x="19" y="223"/>
                    <a:pt x="19" y="223"/>
                    <a:pt x="19" y="223"/>
                  </a:cubicBezTo>
                  <a:cubicBezTo>
                    <a:pt x="15" y="249"/>
                    <a:pt x="15" y="249"/>
                    <a:pt x="15" y="249"/>
                  </a:cubicBezTo>
                  <a:cubicBezTo>
                    <a:pt x="18" y="249"/>
                    <a:pt x="20" y="252"/>
                    <a:pt x="20" y="255"/>
                  </a:cubicBezTo>
                  <a:cubicBezTo>
                    <a:pt x="20" y="255"/>
                    <a:pt x="20" y="256"/>
                    <a:pt x="20" y="256"/>
                  </a:cubicBezTo>
                  <a:cubicBezTo>
                    <a:pt x="16" y="287"/>
                    <a:pt x="16" y="287"/>
                    <a:pt x="16" y="287"/>
                  </a:cubicBezTo>
                  <a:cubicBezTo>
                    <a:pt x="14" y="287"/>
                    <a:pt x="12" y="287"/>
                    <a:pt x="10" y="286"/>
                  </a:cubicBezTo>
                  <a:cubicBezTo>
                    <a:pt x="10" y="286"/>
                    <a:pt x="10" y="286"/>
                    <a:pt x="10" y="286"/>
                  </a:cubicBezTo>
                  <a:cubicBezTo>
                    <a:pt x="0" y="357"/>
                    <a:pt x="0" y="357"/>
                    <a:pt x="0" y="357"/>
                  </a:cubicBezTo>
                  <a:cubicBezTo>
                    <a:pt x="57" y="357"/>
                    <a:pt x="57" y="357"/>
                    <a:pt x="57" y="357"/>
                  </a:cubicBezTo>
                  <a:cubicBezTo>
                    <a:pt x="63" y="311"/>
                    <a:pt x="63" y="311"/>
                    <a:pt x="63" y="311"/>
                  </a:cubicBezTo>
                  <a:cubicBezTo>
                    <a:pt x="66" y="309"/>
                    <a:pt x="68" y="308"/>
                    <a:pt x="68" y="306"/>
                  </a:cubicBezTo>
                  <a:cubicBezTo>
                    <a:pt x="68" y="306"/>
                    <a:pt x="68" y="306"/>
                    <a:pt x="68" y="306"/>
                  </a:cubicBezTo>
                  <a:cubicBezTo>
                    <a:pt x="68" y="304"/>
                    <a:pt x="67" y="303"/>
                    <a:pt x="65" y="301"/>
                  </a:cubicBezTo>
                  <a:cubicBezTo>
                    <a:pt x="65" y="301"/>
                    <a:pt x="65" y="301"/>
                    <a:pt x="65" y="301"/>
                  </a:cubicBezTo>
                  <a:cubicBezTo>
                    <a:pt x="65" y="301"/>
                    <a:pt x="65" y="301"/>
                    <a:pt x="65" y="301"/>
                  </a:cubicBezTo>
                  <a:cubicBezTo>
                    <a:pt x="72" y="248"/>
                    <a:pt x="72" y="248"/>
                    <a:pt x="72" y="248"/>
                  </a:cubicBezTo>
                  <a:cubicBezTo>
                    <a:pt x="72" y="248"/>
                    <a:pt x="72" y="248"/>
                    <a:pt x="72" y="248"/>
                  </a:cubicBezTo>
                  <a:cubicBezTo>
                    <a:pt x="72" y="248"/>
                    <a:pt x="72" y="248"/>
                    <a:pt x="72" y="248"/>
                  </a:cubicBezTo>
                  <a:cubicBezTo>
                    <a:pt x="72" y="248"/>
                    <a:pt x="72" y="248"/>
                    <a:pt x="72" y="248"/>
                  </a:cubicBezTo>
                  <a:cubicBezTo>
                    <a:pt x="75" y="247"/>
                    <a:pt x="77" y="245"/>
                    <a:pt x="77" y="243"/>
                  </a:cubicBezTo>
                  <a:cubicBezTo>
                    <a:pt x="77" y="243"/>
                    <a:pt x="77" y="243"/>
                    <a:pt x="77" y="243"/>
                  </a:cubicBezTo>
                  <a:cubicBezTo>
                    <a:pt x="77" y="242"/>
                    <a:pt x="76" y="240"/>
                    <a:pt x="73" y="238"/>
                  </a:cubicBezTo>
                  <a:cubicBezTo>
                    <a:pt x="73" y="238"/>
                    <a:pt x="73" y="238"/>
                    <a:pt x="73" y="238"/>
                  </a:cubicBezTo>
                  <a:cubicBezTo>
                    <a:pt x="73" y="238"/>
                    <a:pt x="73" y="238"/>
                    <a:pt x="73" y="238"/>
                  </a:cubicBezTo>
                  <a:cubicBezTo>
                    <a:pt x="81" y="185"/>
                    <a:pt x="81" y="185"/>
                    <a:pt x="81" y="185"/>
                  </a:cubicBezTo>
                  <a:cubicBezTo>
                    <a:pt x="81" y="185"/>
                    <a:pt x="81" y="185"/>
                    <a:pt x="81" y="185"/>
                  </a:cubicBezTo>
                  <a:cubicBezTo>
                    <a:pt x="81" y="185"/>
                    <a:pt x="81" y="185"/>
                    <a:pt x="81" y="185"/>
                  </a:cubicBezTo>
                  <a:cubicBezTo>
                    <a:pt x="84" y="184"/>
                    <a:pt x="86" y="182"/>
                    <a:pt x="86" y="181"/>
                  </a:cubicBezTo>
                  <a:cubicBezTo>
                    <a:pt x="86" y="180"/>
                    <a:pt x="86" y="180"/>
                    <a:pt x="86" y="180"/>
                  </a:cubicBezTo>
                  <a:cubicBezTo>
                    <a:pt x="86" y="179"/>
                    <a:pt x="84" y="177"/>
                    <a:pt x="82" y="175"/>
                  </a:cubicBezTo>
                  <a:cubicBezTo>
                    <a:pt x="82" y="175"/>
                    <a:pt x="82" y="175"/>
                    <a:pt x="82" y="175"/>
                  </a:cubicBezTo>
                  <a:cubicBezTo>
                    <a:pt x="82" y="175"/>
                    <a:pt x="82" y="175"/>
                    <a:pt x="82" y="175"/>
                  </a:cubicBezTo>
                  <a:cubicBezTo>
                    <a:pt x="90" y="122"/>
                    <a:pt x="90" y="122"/>
                    <a:pt x="90" y="122"/>
                  </a:cubicBezTo>
                  <a:cubicBezTo>
                    <a:pt x="92" y="121"/>
                    <a:pt x="94" y="119"/>
                    <a:pt x="94" y="118"/>
                  </a:cubicBezTo>
                  <a:cubicBezTo>
                    <a:pt x="94" y="118"/>
                    <a:pt x="94" y="117"/>
                    <a:pt x="94" y="117"/>
                  </a:cubicBezTo>
                  <a:cubicBezTo>
                    <a:pt x="94" y="116"/>
                    <a:pt x="93" y="114"/>
                    <a:pt x="91" y="113"/>
                  </a:cubicBezTo>
                  <a:cubicBezTo>
                    <a:pt x="91" y="113"/>
                    <a:pt x="91" y="113"/>
                    <a:pt x="91" y="113"/>
                  </a:cubicBezTo>
                  <a:cubicBezTo>
                    <a:pt x="91" y="113"/>
                    <a:pt x="91" y="113"/>
                    <a:pt x="91" y="113"/>
                  </a:cubicBezTo>
                  <a:cubicBezTo>
                    <a:pt x="97" y="70"/>
                    <a:pt x="97" y="70"/>
                    <a:pt x="97" y="70"/>
                  </a:cubicBezTo>
                  <a:cubicBezTo>
                    <a:pt x="97" y="56"/>
                    <a:pt x="97" y="56"/>
                    <a:pt x="97" y="56"/>
                  </a:cubicBezTo>
                  <a:cubicBezTo>
                    <a:pt x="95" y="54"/>
                    <a:pt x="90" y="51"/>
                    <a:pt x="85" y="49"/>
                  </a:cubicBezTo>
                  <a:cubicBezTo>
                    <a:pt x="85" y="49"/>
                    <a:pt x="85" y="49"/>
                    <a:pt x="85" y="49"/>
                  </a:cubicBezTo>
                  <a:cubicBezTo>
                    <a:pt x="85" y="49"/>
                    <a:pt x="85" y="49"/>
                    <a:pt x="85" y="49"/>
                  </a:cubicBezTo>
                  <a:cubicBezTo>
                    <a:pt x="90" y="14"/>
                    <a:pt x="90" y="14"/>
                    <a:pt x="90" y="14"/>
                  </a:cubicBezTo>
                  <a:cubicBezTo>
                    <a:pt x="90" y="14"/>
                    <a:pt x="90" y="14"/>
                    <a:pt x="90" y="14"/>
                  </a:cubicBezTo>
                  <a:cubicBezTo>
                    <a:pt x="90" y="9"/>
                    <a:pt x="72" y="2"/>
                    <a:pt x="49" y="0"/>
                  </a:cubicBezTo>
                  <a:cubicBezTo>
                    <a:pt x="49" y="0"/>
                    <a:pt x="49" y="0"/>
                    <a:pt x="49" y="0"/>
                  </a:cubicBezTo>
                </a:path>
              </a:pathLst>
            </a:custGeom>
            <a:solidFill>
              <a:srgbClr val="CC83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8" name="íŝliḑe">
              <a:extLst>
                <a:ext uri="{FF2B5EF4-FFF2-40B4-BE49-F238E27FC236}">
                  <a16:creationId xmlns:a16="http://schemas.microsoft.com/office/drawing/2014/main" id="{1594158C-1F51-3572-2EA6-EB3AE56416A6}"/>
                </a:ext>
              </a:extLst>
            </p:cNvPr>
            <p:cNvSpPr/>
            <p:nvPr/>
          </p:nvSpPr>
          <p:spPr bwMode="auto">
            <a:xfrm>
              <a:off x="5394326" y="2097088"/>
              <a:ext cx="296863" cy="1704975"/>
            </a:xfrm>
            <a:custGeom>
              <a:avLst/>
              <a:gdLst>
                <a:gd name="T0" fmla="*/ 86 w 90"/>
                <a:gd name="T1" fmla="*/ 162 h 517"/>
                <a:gd name="T2" fmla="*/ 67 w 90"/>
                <a:gd name="T3" fmla="*/ 127 h 517"/>
                <a:gd name="T4" fmla="*/ 64 w 90"/>
                <a:gd name="T5" fmla="*/ 97 h 517"/>
                <a:gd name="T6" fmla="*/ 45 w 90"/>
                <a:gd name="T7" fmla="*/ 0 h 517"/>
                <a:gd name="T8" fmla="*/ 25 w 90"/>
                <a:gd name="T9" fmla="*/ 97 h 517"/>
                <a:gd name="T10" fmla="*/ 23 w 90"/>
                <a:gd name="T11" fmla="*/ 127 h 517"/>
                <a:gd name="T12" fmla="*/ 4 w 90"/>
                <a:gd name="T13" fmla="*/ 162 h 517"/>
                <a:gd name="T14" fmla="*/ 0 w 90"/>
                <a:gd name="T15" fmla="*/ 192 h 517"/>
                <a:gd name="T16" fmla="*/ 90 w 90"/>
                <a:gd name="T17" fmla="*/ 517 h 517"/>
                <a:gd name="T18" fmla="*/ 86 w 90"/>
                <a:gd name="T19" fmla="*/ 192 h 517"/>
                <a:gd name="T20" fmla="*/ 63 w 90"/>
                <a:gd name="T21" fmla="*/ 188 h 517"/>
                <a:gd name="T22" fmla="*/ 57 w 90"/>
                <a:gd name="T23" fmla="*/ 188 h 517"/>
                <a:gd name="T24" fmla="*/ 60 w 90"/>
                <a:gd name="T25" fmla="*/ 169 h 517"/>
                <a:gd name="T26" fmla="*/ 55 w 90"/>
                <a:gd name="T27" fmla="*/ 107 h 517"/>
                <a:gd name="T28" fmla="*/ 60 w 90"/>
                <a:gd name="T29" fmla="*/ 107 h 517"/>
                <a:gd name="T30" fmla="*/ 58 w 90"/>
                <a:gd name="T31" fmla="*/ 123 h 517"/>
                <a:gd name="T32" fmla="*/ 55 w 90"/>
                <a:gd name="T33" fmla="*/ 107 h 517"/>
                <a:gd name="T34" fmla="*/ 45 w 90"/>
                <a:gd name="T35" fmla="*/ 103 h 517"/>
                <a:gd name="T36" fmla="*/ 48 w 90"/>
                <a:gd name="T37" fmla="*/ 123 h 517"/>
                <a:gd name="T38" fmla="*/ 42 w 90"/>
                <a:gd name="T39" fmla="*/ 123 h 517"/>
                <a:gd name="T40" fmla="*/ 42 w 90"/>
                <a:gd name="T41" fmla="*/ 172 h 517"/>
                <a:gd name="T42" fmla="*/ 48 w 90"/>
                <a:gd name="T43" fmla="*/ 172 h 517"/>
                <a:gd name="T44" fmla="*/ 45 w 90"/>
                <a:gd name="T45" fmla="*/ 188 h 517"/>
                <a:gd name="T46" fmla="*/ 42 w 90"/>
                <a:gd name="T47" fmla="*/ 172 h 517"/>
                <a:gd name="T48" fmla="*/ 32 w 90"/>
                <a:gd name="T49" fmla="*/ 103 h 517"/>
                <a:gd name="T50" fmla="*/ 35 w 90"/>
                <a:gd name="T51" fmla="*/ 123 h 517"/>
                <a:gd name="T52" fmla="*/ 29 w 90"/>
                <a:gd name="T53" fmla="*/ 123 h 517"/>
                <a:gd name="T54" fmla="*/ 27 w 90"/>
                <a:gd name="T55" fmla="*/ 172 h 517"/>
                <a:gd name="T56" fmla="*/ 33 w 90"/>
                <a:gd name="T57" fmla="*/ 172 h 517"/>
                <a:gd name="T58" fmla="*/ 30 w 90"/>
                <a:gd name="T59" fmla="*/ 188 h 517"/>
                <a:gd name="T60" fmla="*/ 27 w 90"/>
                <a:gd name="T61" fmla="*/ 172 h 517"/>
                <a:gd name="T62" fmla="*/ 12 w 90"/>
                <a:gd name="T63" fmla="*/ 172 h 517"/>
                <a:gd name="T64" fmla="*/ 18 w 90"/>
                <a:gd name="T65" fmla="*/ 172 h 517"/>
                <a:gd name="T66" fmla="*/ 15 w 90"/>
                <a:gd name="T67" fmla="*/ 188 h 517"/>
                <a:gd name="T68" fmla="*/ 45 w 90"/>
                <a:gd name="T69" fmla="*/ 260 h 517"/>
                <a:gd name="T70" fmla="*/ 45 w 90"/>
                <a:gd name="T71" fmla="*/ 203 h 517"/>
                <a:gd name="T72" fmla="*/ 45 w 90"/>
                <a:gd name="T73" fmla="*/ 260 h 517"/>
                <a:gd name="T74" fmla="*/ 75 w 90"/>
                <a:gd name="T75" fmla="*/ 188 h 517"/>
                <a:gd name="T76" fmla="*/ 72 w 90"/>
                <a:gd name="T77" fmla="*/ 172 h 517"/>
                <a:gd name="T78" fmla="*/ 77 w 90"/>
                <a:gd name="T79" fmla="*/ 17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517">
                  <a:moveTo>
                    <a:pt x="86" y="192"/>
                  </a:moveTo>
                  <a:cubicBezTo>
                    <a:pt x="86" y="162"/>
                    <a:pt x="86" y="162"/>
                    <a:pt x="86" y="162"/>
                  </a:cubicBezTo>
                  <a:cubicBezTo>
                    <a:pt x="80" y="162"/>
                    <a:pt x="80" y="162"/>
                    <a:pt x="80" y="162"/>
                  </a:cubicBezTo>
                  <a:cubicBezTo>
                    <a:pt x="67" y="127"/>
                    <a:pt x="67" y="127"/>
                    <a:pt x="67" y="127"/>
                  </a:cubicBezTo>
                  <a:cubicBezTo>
                    <a:pt x="67" y="97"/>
                    <a:pt x="67" y="97"/>
                    <a:pt x="67" y="97"/>
                  </a:cubicBezTo>
                  <a:cubicBezTo>
                    <a:pt x="64" y="97"/>
                    <a:pt x="64" y="97"/>
                    <a:pt x="64" y="97"/>
                  </a:cubicBezTo>
                  <a:cubicBezTo>
                    <a:pt x="64" y="91"/>
                    <a:pt x="64" y="91"/>
                    <a:pt x="64" y="91"/>
                  </a:cubicBezTo>
                  <a:cubicBezTo>
                    <a:pt x="64" y="91"/>
                    <a:pt x="53" y="58"/>
                    <a:pt x="45" y="0"/>
                  </a:cubicBezTo>
                  <a:cubicBezTo>
                    <a:pt x="37" y="58"/>
                    <a:pt x="25" y="91"/>
                    <a:pt x="25" y="91"/>
                  </a:cubicBezTo>
                  <a:cubicBezTo>
                    <a:pt x="25" y="97"/>
                    <a:pt x="25" y="97"/>
                    <a:pt x="25" y="97"/>
                  </a:cubicBezTo>
                  <a:cubicBezTo>
                    <a:pt x="23" y="97"/>
                    <a:pt x="23" y="97"/>
                    <a:pt x="23" y="97"/>
                  </a:cubicBezTo>
                  <a:cubicBezTo>
                    <a:pt x="23" y="127"/>
                    <a:pt x="23" y="127"/>
                    <a:pt x="23" y="127"/>
                  </a:cubicBezTo>
                  <a:cubicBezTo>
                    <a:pt x="9" y="162"/>
                    <a:pt x="9" y="162"/>
                    <a:pt x="9" y="162"/>
                  </a:cubicBezTo>
                  <a:cubicBezTo>
                    <a:pt x="4" y="162"/>
                    <a:pt x="4" y="162"/>
                    <a:pt x="4" y="162"/>
                  </a:cubicBezTo>
                  <a:cubicBezTo>
                    <a:pt x="4" y="192"/>
                    <a:pt x="4" y="192"/>
                    <a:pt x="4" y="192"/>
                  </a:cubicBezTo>
                  <a:cubicBezTo>
                    <a:pt x="0" y="192"/>
                    <a:pt x="0" y="192"/>
                    <a:pt x="0" y="192"/>
                  </a:cubicBezTo>
                  <a:cubicBezTo>
                    <a:pt x="0" y="517"/>
                    <a:pt x="0" y="517"/>
                    <a:pt x="0" y="517"/>
                  </a:cubicBezTo>
                  <a:cubicBezTo>
                    <a:pt x="90" y="517"/>
                    <a:pt x="90" y="517"/>
                    <a:pt x="90" y="517"/>
                  </a:cubicBezTo>
                  <a:cubicBezTo>
                    <a:pt x="90" y="192"/>
                    <a:pt x="90" y="192"/>
                    <a:pt x="90" y="192"/>
                  </a:cubicBezTo>
                  <a:cubicBezTo>
                    <a:pt x="86" y="192"/>
                    <a:pt x="86" y="192"/>
                    <a:pt x="86" y="192"/>
                  </a:cubicBezTo>
                  <a:moveTo>
                    <a:pt x="63" y="172"/>
                  </a:moveTo>
                  <a:cubicBezTo>
                    <a:pt x="63" y="188"/>
                    <a:pt x="63" y="188"/>
                    <a:pt x="63" y="188"/>
                  </a:cubicBezTo>
                  <a:cubicBezTo>
                    <a:pt x="62" y="188"/>
                    <a:pt x="61" y="188"/>
                    <a:pt x="60" y="188"/>
                  </a:cubicBezTo>
                  <a:cubicBezTo>
                    <a:pt x="59" y="188"/>
                    <a:pt x="58" y="188"/>
                    <a:pt x="57" y="188"/>
                  </a:cubicBezTo>
                  <a:cubicBezTo>
                    <a:pt x="57" y="172"/>
                    <a:pt x="57" y="172"/>
                    <a:pt x="57" y="172"/>
                  </a:cubicBezTo>
                  <a:cubicBezTo>
                    <a:pt x="57" y="171"/>
                    <a:pt x="58" y="169"/>
                    <a:pt x="60" y="169"/>
                  </a:cubicBezTo>
                  <a:cubicBezTo>
                    <a:pt x="61" y="169"/>
                    <a:pt x="63" y="171"/>
                    <a:pt x="63" y="172"/>
                  </a:cubicBezTo>
                  <a:moveTo>
                    <a:pt x="55" y="107"/>
                  </a:moveTo>
                  <a:cubicBezTo>
                    <a:pt x="55" y="105"/>
                    <a:pt x="56" y="103"/>
                    <a:pt x="58" y="103"/>
                  </a:cubicBezTo>
                  <a:cubicBezTo>
                    <a:pt x="59" y="103"/>
                    <a:pt x="60" y="105"/>
                    <a:pt x="60" y="107"/>
                  </a:cubicBezTo>
                  <a:cubicBezTo>
                    <a:pt x="60" y="123"/>
                    <a:pt x="60" y="123"/>
                    <a:pt x="60" y="123"/>
                  </a:cubicBezTo>
                  <a:cubicBezTo>
                    <a:pt x="59" y="123"/>
                    <a:pt x="59" y="123"/>
                    <a:pt x="58" y="123"/>
                  </a:cubicBezTo>
                  <a:cubicBezTo>
                    <a:pt x="57" y="123"/>
                    <a:pt x="56" y="123"/>
                    <a:pt x="55" y="123"/>
                  </a:cubicBezTo>
                  <a:cubicBezTo>
                    <a:pt x="55" y="107"/>
                    <a:pt x="55" y="107"/>
                    <a:pt x="55" y="107"/>
                  </a:cubicBezTo>
                  <a:moveTo>
                    <a:pt x="42" y="107"/>
                  </a:moveTo>
                  <a:cubicBezTo>
                    <a:pt x="42" y="105"/>
                    <a:pt x="43" y="103"/>
                    <a:pt x="45" y="103"/>
                  </a:cubicBezTo>
                  <a:cubicBezTo>
                    <a:pt x="46" y="103"/>
                    <a:pt x="48" y="105"/>
                    <a:pt x="48" y="107"/>
                  </a:cubicBezTo>
                  <a:cubicBezTo>
                    <a:pt x="48" y="123"/>
                    <a:pt x="48" y="123"/>
                    <a:pt x="48" y="123"/>
                  </a:cubicBezTo>
                  <a:cubicBezTo>
                    <a:pt x="47" y="123"/>
                    <a:pt x="46" y="122"/>
                    <a:pt x="45" y="123"/>
                  </a:cubicBezTo>
                  <a:cubicBezTo>
                    <a:pt x="44" y="123"/>
                    <a:pt x="43" y="123"/>
                    <a:pt x="42" y="123"/>
                  </a:cubicBezTo>
                  <a:cubicBezTo>
                    <a:pt x="42" y="107"/>
                    <a:pt x="42" y="107"/>
                    <a:pt x="42" y="107"/>
                  </a:cubicBezTo>
                  <a:moveTo>
                    <a:pt x="42" y="172"/>
                  </a:moveTo>
                  <a:cubicBezTo>
                    <a:pt x="42" y="171"/>
                    <a:pt x="43" y="169"/>
                    <a:pt x="45" y="169"/>
                  </a:cubicBezTo>
                  <a:cubicBezTo>
                    <a:pt x="46" y="169"/>
                    <a:pt x="48" y="171"/>
                    <a:pt x="48" y="172"/>
                  </a:cubicBezTo>
                  <a:cubicBezTo>
                    <a:pt x="48" y="188"/>
                    <a:pt x="48" y="188"/>
                    <a:pt x="48" y="188"/>
                  </a:cubicBezTo>
                  <a:cubicBezTo>
                    <a:pt x="47" y="188"/>
                    <a:pt x="46" y="188"/>
                    <a:pt x="45" y="188"/>
                  </a:cubicBezTo>
                  <a:cubicBezTo>
                    <a:pt x="44" y="188"/>
                    <a:pt x="43" y="188"/>
                    <a:pt x="42" y="188"/>
                  </a:cubicBezTo>
                  <a:cubicBezTo>
                    <a:pt x="42" y="172"/>
                    <a:pt x="42" y="172"/>
                    <a:pt x="42" y="172"/>
                  </a:cubicBezTo>
                  <a:moveTo>
                    <a:pt x="29" y="107"/>
                  </a:moveTo>
                  <a:cubicBezTo>
                    <a:pt x="29" y="105"/>
                    <a:pt x="31" y="103"/>
                    <a:pt x="32" y="103"/>
                  </a:cubicBezTo>
                  <a:cubicBezTo>
                    <a:pt x="34" y="103"/>
                    <a:pt x="35" y="105"/>
                    <a:pt x="35" y="107"/>
                  </a:cubicBezTo>
                  <a:cubicBezTo>
                    <a:pt x="35" y="123"/>
                    <a:pt x="35" y="123"/>
                    <a:pt x="35" y="123"/>
                  </a:cubicBezTo>
                  <a:cubicBezTo>
                    <a:pt x="34" y="123"/>
                    <a:pt x="33" y="123"/>
                    <a:pt x="32" y="123"/>
                  </a:cubicBezTo>
                  <a:cubicBezTo>
                    <a:pt x="31" y="123"/>
                    <a:pt x="30" y="123"/>
                    <a:pt x="29" y="123"/>
                  </a:cubicBezTo>
                  <a:cubicBezTo>
                    <a:pt x="29" y="107"/>
                    <a:pt x="29" y="107"/>
                    <a:pt x="29" y="107"/>
                  </a:cubicBezTo>
                  <a:moveTo>
                    <a:pt x="27" y="172"/>
                  </a:moveTo>
                  <a:cubicBezTo>
                    <a:pt x="27" y="171"/>
                    <a:pt x="28" y="169"/>
                    <a:pt x="30" y="169"/>
                  </a:cubicBezTo>
                  <a:cubicBezTo>
                    <a:pt x="31" y="169"/>
                    <a:pt x="33" y="171"/>
                    <a:pt x="33" y="172"/>
                  </a:cubicBezTo>
                  <a:cubicBezTo>
                    <a:pt x="33" y="188"/>
                    <a:pt x="33" y="188"/>
                    <a:pt x="33" y="188"/>
                  </a:cubicBezTo>
                  <a:cubicBezTo>
                    <a:pt x="32" y="188"/>
                    <a:pt x="31" y="188"/>
                    <a:pt x="30" y="188"/>
                  </a:cubicBezTo>
                  <a:cubicBezTo>
                    <a:pt x="29" y="188"/>
                    <a:pt x="28" y="188"/>
                    <a:pt x="27" y="188"/>
                  </a:cubicBezTo>
                  <a:cubicBezTo>
                    <a:pt x="27" y="172"/>
                    <a:pt x="27" y="172"/>
                    <a:pt x="27" y="172"/>
                  </a:cubicBezTo>
                  <a:moveTo>
                    <a:pt x="12" y="188"/>
                  </a:moveTo>
                  <a:cubicBezTo>
                    <a:pt x="12" y="172"/>
                    <a:pt x="12" y="172"/>
                    <a:pt x="12" y="172"/>
                  </a:cubicBezTo>
                  <a:cubicBezTo>
                    <a:pt x="12" y="171"/>
                    <a:pt x="13" y="169"/>
                    <a:pt x="15" y="169"/>
                  </a:cubicBezTo>
                  <a:cubicBezTo>
                    <a:pt x="17" y="169"/>
                    <a:pt x="18" y="171"/>
                    <a:pt x="18" y="172"/>
                  </a:cubicBezTo>
                  <a:cubicBezTo>
                    <a:pt x="18" y="188"/>
                    <a:pt x="18" y="188"/>
                    <a:pt x="18" y="188"/>
                  </a:cubicBezTo>
                  <a:cubicBezTo>
                    <a:pt x="17" y="188"/>
                    <a:pt x="16" y="188"/>
                    <a:pt x="15" y="188"/>
                  </a:cubicBezTo>
                  <a:cubicBezTo>
                    <a:pt x="14" y="188"/>
                    <a:pt x="13" y="188"/>
                    <a:pt x="12" y="188"/>
                  </a:cubicBezTo>
                  <a:moveTo>
                    <a:pt x="45" y="260"/>
                  </a:moveTo>
                  <a:cubicBezTo>
                    <a:pt x="29" y="260"/>
                    <a:pt x="16" y="247"/>
                    <a:pt x="16" y="231"/>
                  </a:cubicBezTo>
                  <a:cubicBezTo>
                    <a:pt x="16" y="216"/>
                    <a:pt x="29" y="203"/>
                    <a:pt x="45" y="203"/>
                  </a:cubicBezTo>
                  <a:cubicBezTo>
                    <a:pt x="61" y="203"/>
                    <a:pt x="74" y="216"/>
                    <a:pt x="74" y="231"/>
                  </a:cubicBezTo>
                  <a:cubicBezTo>
                    <a:pt x="74" y="247"/>
                    <a:pt x="61" y="260"/>
                    <a:pt x="45" y="260"/>
                  </a:cubicBezTo>
                  <a:moveTo>
                    <a:pt x="77" y="188"/>
                  </a:moveTo>
                  <a:cubicBezTo>
                    <a:pt x="77" y="188"/>
                    <a:pt x="76" y="188"/>
                    <a:pt x="75" y="188"/>
                  </a:cubicBezTo>
                  <a:cubicBezTo>
                    <a:pt x="74" y="188"/>
                    <a:pt x="73" y="188"/>
                    <a:pt x="72" y="188"/>
                  </a:cubicBezTo>
                  <a:cubicBezTo>
                    <a:pt x="72" y="172"/>
                    <a:pt x="72" y="172"/>
                    <a:pt x="72" y="172"/>
                  </a:cubicBezTo>
                  <a:cubicBezTo>
                    <a:pt x="72" y="171"/>
                    <a:pt x="73" y="169"/>
                    <a:pt x="75" y="169"/>
                  </a:cubicBezTo>
                  <a:cubicBezTo>
                    <a:pt x="76" y="169"/>
                    <a:pt x="77" y="171"/>
                    <a:pt x="77" y="172"/>
                  </a:cubicBezTo>
                  <a:cubicBezTo>
                    <a:pt x="77" y="188"/>
                    <a:pt x="77" y="188"/>
                    <a:pt x="77" y="188"/>
                  </a:cubicBezTo>
                </a:path>
              </a:pathLst>
            </a:custGeom>
            <a:solidFill>
              <a:srgbClr val="9DEA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îŝľïḋé">
              <a:extLst>
                <a:ext uri="{FF2B5EF4-FFF2-40B4-BE49-F238E27FC236}">
                  <a16:creationId xmlns:a16="http://schemas.microsoft.com/office/drawing/2014/main" id="{867739F7-94C1-77B5-AB55-191F99DCDC39}"/>
                </a:ext>
              </a:extLst>
            </p:cNvPr>
            <p:cNvSpPr/>
            <p:nvPr/>
          </p:nvSpPr>
          <p:spPr bwMode="auto">
            <a:xfrm>
              <a:off x="5543551" y="2436813"/>
              <a:ext cx="9525" cy="517525"/>
            </a:xfrm>
            <a:custGeom>
              <a:avLst/>
              <a:gdLst>
                <a:gd name="T0" fmla="*/ 0 w 3"/>
                <a:gd name="T1" fmla="*/ 157 h 157"/>
                <a:gd name="T2" fmla="*/ 0 w 3"/>
                <a:gd name="T3" fmla="*/ 157 h 157"/>
                <a:gd name="T4" fmla="*/ 0 w 3"/>
                <a:gd name="T5" fmla="*/ 157 h 157"/>
                <a:gd name="T6" fmla="*/ 0 w 3"/>
                <a:gd name="T7" fmla="*/ 157 h 157"/>
                <a:gd name="T8" fmla="*/ 0 w 3"/>
                <a:gd name="T9" fmla="*/ 157 h 157"/>
                <a:gd name="T10" fmla="*/ 0 w 3"/>
                <a:gd name="T11" fmla="*/ 85 h 157"/>
                <a:gd name="T12" fmla="*/ 0 w 3"/>
                <a:gd name="T13" fmla="*/ 85 h 157"/>
                <a:gd name="T14" fmla="*/ 3 w 3"/>
                <a:gd name="T15" fmla="*/ 85 h 157"/>
                <a:gd name="T16" fmla="*/ 3 w 3"/>
                <a:gd name="T17" fmla="*/ 85 h 157"/>
                <a:gd name="T18" fmla="*/ 0 w 3"/>
                <a:gd name="T19" fmla="*/ 85 h 157"/>
                <a:gd name="T20" fmla="*/ 0 w 3"/>
                <a:gd name="T21" fmla="*/ 66 h 157"/>
                <a:gd name="T22" fmla="*/ 0 w 3"/>
                <a:gd name="T23" fmla="*/ 66 h 157"/>
                <a:gd name="T24" fmla="*/ 2 w 3"/>
                <a:gd name="T25" fmla="*/ 67 h 157"/>
                <a:gd name="T26" fmla="*/ 0 w 3"/>
                <a:gd name="T27" fmla="*/ 66 h 157"/>
                <a:gd name="T28" fmla="*/ 3 w 3"/>
                <a:gd name="T29" fmla="*/ 4 h 157"/>
                <a:gd name="T30" fmla="*/ 3 w 3"/>
                <a:gd name="T31" fmla="*/ 4 h 157"/>
                <a:gd name="T32" fmla="*/ 3 w 3"/>
                <a:gd name="T33" fmla="*/ 4 h 157"/>
                <a:gd name="T34" fmla="*/ 0 w 3"/>
                <a:gd name="T35" fmla="*/ 0 h 157"/>
                <a:gd name="T36" fmla="*/ 0 w 3"/>
                <a:gd name="T37" fmla="*/ 0 h 157"/>
                <a:gd name="T38" fmla="*/ 1 w 3"/>
                <a:gd name="T39" fmla="*/ 1 h 157"/>
                <a:gd name="T40" fmla="*/ 0 w 3"/>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157">
                  <a:moveTo>
                    <a:pt x="0" y="157"/>
                  </a:moveTo>
                  <a:cubicBezTo>
                    <a:pt x="0" y="157"/>
                    <a:pt x="0" y="157"/>
                    <a:pt x="0" y="157"/>
                  </a:cubicBezTo>
                  <a:cubicBezTo>
                    <a:pt x="0" y="157"/>
                    <a:pt x="0" y="157"/>
                    <a:pt x="0" y="157"/>
                  </a:cubicBezTo>
                  <a:cubicBezTo>
                    <a:pt x="0" y="157"/>
                    <a:pt x="0" y="157"/>
                    <a:pt x="0" y="157"/>
                  </a:cubicBezTo>
                  <a:cubicBezTo>
                    <a:pt x="0" y="157"/>
                    <a:pt x="0" y="157"/>
                    <a:pt x="0" y="157"/>
                  </a:cubicBezTo>
                  <a:moveTo>
                    <a:pt x="0" y="85"/>
                  </a:moveTo>
                  <a:cubicBezTo>
                    <a:pt x="0" y="85"/>
                    <a:pt x="0" y="85"/>
                    <a:pt x="0" y="85"/>
                  </a:cubicBezTo>
                  <a:cubicBezTo>
                    <a:pt x="1" y="85"/>
                    <a:pt x="2" y="85"/>
                    <a:pt x="3" y="85"/>
                  </a:cubicBezTo>
                  <a:cubicBezTo>
                    <a:pt x="3" y="85"/>
                    <a:pt x="3" y="85"/>
                    <a:pt x="3" y="85"/>
                  </a:cubicBezTo>
                  <a:cubicBezTo>
                    <a:pt x="2" y="85"/>
                    <a:pt x="1" y="85"/>
                    <a:pt x="0" y="85"/>
                  </a:cubicBezTo>
                  <a:moveTo>
                    <a:pt x="0" y="66"/>
                  </a:moveTo>
                  <a:cubicBezTo>
                    <a:pt x="0" y="66"/>
                    <a:pt x="0" y="66"/>
                    <a:pt x="0" y="66"/>
                  </a:cubicBezTo>
                  <a:cubicBezTo>
                    <a:pt x="1" y="66"/>
                    <a:pt x="2" y="67"/>
                    <a:pt x="2" y="67"/>
                  </a:cubicBezTo>
                  <a:cubicBezTo>
                    <a:pt x="2" y="67"/>
                    <a:pt x="1" y="66"/>
                    <a:pt x="0" y="66"/>
                  </a:cubicBezTo>
                  <a:moveTo>
                    <a:pt x="3" y="4"/>
                  </a:moveTo>
                  <a:cubicBezTo>
                    <a:pt x="3" y="4"/>
                    <a:pt x="3" y="4"/>
                    <a:pt x="3" y="4"/>
                  </a:cubicBezTo>
                  <a:cubicBezTo>
                    <a:pt x="3" y="4"/>
                    <a:pt x="3" y="4"/>
                    <a:pt x="3" y="4"/>
                  </a:cubicBezTo>
                  <a:moveTo>
                    <a:pt x="0" y="0"/>
                  </a:moveTo>
                  <a:cubicBezTo>
                    <a:pt x="0" y="0"/>
                    <a:pt x="0" y="0"/>
                    <a:pt x="0" y="0"/>
                  </a:cubicBezTo>
                  <a:cubicBezTo>
                    <a:pt x="0" y="0"/>
                    <a:pt x="1" y="1"/>
                    <a:pt x="1" y="1"/>
                  </a:cubicBezTo>
                  <a:cubicBezTo>
                    <a:pt x="1" y="1"/>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0" name="îşļïḍe">
              <a:extLst>
                <a:ext uri="{FF2B5EF4-FFF2-40B4-BE49-F238E27FC236}">
                  <a16:creationId xmlns:a16="http://schemas.microsoft.com/office/drawing/2014/main" id="{05DEAB30-D558-8739-B97D-00A64D29BD74}"/>
                </a:ext>
              </a:extLst>
            </p:cNvPr>
            <p:cNvSpPr/>
            <p:nvPr/>
          </p:nvSpPr>
          <p:spPr bwMode="auto">
            <a:xfrm>
              <a:off x="5543551" y="2097088"/>
              <a:ext cx="147638" cy="1693863"/>
            </a:xfrm>
            <a:custGeom>
              <a:avLst/>
              <a:gdLst>
                <a:gd name="T0" fmla="*/ 15 w 45"/>
                <a:gd name="T1" fmla="*/ 169 h 514"/>
                <a:gd name="T2" fmla="*/ 18 w 45"/>
                <a:gd name="T3" fmla="*/ 188 h 514"/>
                <a:gd name="T4" fmla="*/ 15 w 45"/>
                <a:gd name="T5" fmla="*/ 188 h 514"/>
                <a:gd name="T6" fmla="*/ 12 w 45"/>
                <a:gd name="T7" fmla="*/ 172 h 514"/>
                <a:gd name="T8" fmla="*/ 15 w 45"/>
                <a:gd name="T9" fmla="*/ 169 h 514"/>
                <a:gd name="T10" fmla="*/ 27 w 45"/>
                <a:gd name="T11" fmla="*/ 172 h 514"/>
                <a:gd name="T12" fmla="*/ 30 w 45"/>
                <a:gd name="T13" fmla="*/ 169 h 514"/>
                <a:gd name="T14" fmla="*/ 32 w 45"/>
                <a:gd name="T15" fmla="*/ 172 h 514"/>
                <a:gd name="T16" fmla="*/ 32 w 45"/>
                <a:gd name="T17" fmla="*/ 188 h 514"/>
                <a:gd name="T18" fmla="*/ 30 w 45"/>
                <a:gd name="T19" fmla="*/ 188 h 514"/>
                <a:gd name="T20" fmla="*/ 27 w 45"/>
                <a:gd name="T21" fmla="*/ 172 h 514"/>
                <a:gd name="T22" fmla="*/ 10 w 45"/>
                <a:gd name="T23" fmla="*/ 107 h 514"/>
                <a:gd name="T24" fmla="*/ 13 w 45"/>
                <a:gd name="T25" fmla="*/ 103 h 514"/>
                <a:gd name="T26" fmla="*/ 15 w 45"/>
                <a:gd name="T27" fmla="*/ 107 h 514"/>
                <a:gd name="T28" fmla="*/ 15 w 45"/>
                <a:gd name="T29" fmla="*/ 123 h 514"/>
                <a:gd name="T30" fmla="*/ 13 w 45"/>
                <a:gd name="T31" fmla="*/ 123 h 514"/>
                <a:gd name="T32" fmla="*/ 10 w 45"/>
                <a:gd name="T33" fmla="*/ 107 h 514"/>
                <a:gd name="T34" fmla="*/ 0 w 45"/>
                <a:gd name="T35" fmla="*/ 0 h 514"/>
                <a:gd name="T36" fmla="*/ 1 w 45"/>
                <a:gd name="T37" fmla="*/ 104 h 514"/>
                <a:gd name="T38" fmla="*/ 3 w 45"/>
                <a:gd name="T39" fmla="*/ 107 h 514"/>
                <a:gd name="T40" fmla="*/ 3 w 45"/>
                <a:gd name="T41" fmla="*/ 107 h 514"/>
                <a:gd name="T42" fmla="*/ 3 w 45"/>
                <a:gd name="T43" fmla="*/ 123 h 514"/>
                <a:gd name="T44" fmla="*/ 0 w 45"/>
                <a:gd name="T45" fmla="*/ 123 h 514"/>
                <a:gd name="T46" fmla="*/ 2 w 45"/>
                <a:gd name="T47" fmla="*/ 170 h 514"/>
                <a:gd name="T48" fmla="*/ 3 w 45"/>
                <a:gd name="T49" fmla="*/ 172 h 514"/>
                <a:gd name="T50" fmla="*/ 3 w 45"/>
                <a:gd name="T51" fmla="*/ 188 h 514"/>
                <a:gd name="T52" fmla="*/ 0 w 45"/>
                <a:gd name="T53" fmla="*/ 203 h 514"/>
                <a:gd name="T54" fmla="*/ 29 w 45"/>
                <a:gd name="T55" fmla="*/ 231 h 514"/>
                <a:gd name="T56" fmla="*/ 29 w 45"/>
                <a:gd name="T57" fmla="*/ 232 h 514"/>
                <a:gd name="T58" fmla="*/ 0 w 45"/>
                <a:gd name="T59" fmla="*/ 260 h 514"/>
                <a:gd name="T60" fmla="*/ 0 w 45"/>
                <a:gd name="T61" fmla="*/ 260 h 514"/>
                <a:gd name="T62" fmla="*/ 33 w 45"/>
                <a:gd name="T63" fmla="*/ 514 h 514"/>
                <a:gd name="T64" fmla="*/ 33 w 45"/>
                <a:gd name="T65" fmla="*/ 445 h 514"/>
                <a:gd name="T66" fmla="*/ 31 w 45"/>
                <a:gd name="T67" fmla="*/ 411 h 514"/>
                <a:gd name="T68" fmla="*/ 34 w 45"/>
                <a:gd name="T69" fmla="*/ 408 h 514"/>
                <a:gd name="T70" fmla="*/ 33 w 45"/>
                <a:gd name="T71" fmla="*/ 364 h 514"/>
                <a:gd name="T72" fmla="*/ 35 w 45"/>
                <a:gd name="T73" fmla="*/ 362 h 514"/>
                <a:gd name="T74" fmla="*/ 34 w 45"/>
                <a:gd name="T75" fmla="*/ 315 h 514"/>
                <a:gd name="T76" fmla="*/ 36 w 45"/>
                <a:gd name="T77" fmla="*/ 312 h 514"/>
                <a:gd name="T78" fmla="*/ 36 w 45"/>
                <a:gd name="T79" fmla="*/ 300 h 514"/>
                <a:gd name="T80" fmla="*/ 36 w 45"/>
                <a:gd name="T81" fmla="*/ 296 h 514"/>
                <a:gd name="T82" fmla="*/ 42 w 45"/>
                <a:gd name="T83" fmla="*/ 284 h 514"/>
                <a:gd name="T84" fmla="*/ 45 w 45"/>
                <a:gd name="T85" fmla="*/ 192 h 514"/>
                <a:gd name="T86" fmla="*/ 41 w 45"/>
                <a:gd name="T87" fmla="*/ 162 h 514"/>
                <a:gd name="T88" fmla="*/ 22 w 45"/>
                <a:gd name="T89" fmla="*/ 127 h 514"/>
                <a:gd name="T90" fmla="*/ 19 w 45"/>
                <a:gd name="T91" fmla="*/ 97 h 514"/>
                <a:gd name="T92" fmla="*/ 19 w 45"/>
                <a:gd name="T93" fmla="*/ 9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514">
                  <a:moveTo>
                    <a:pt x="15" y="169"/>
                  </a:moveTo>
                  <a:cubicBezTo>
                    <a:pt x="15" y="169"/>
                    <a:pt x="15" y="169"/>
                    <a:pt x="15" y="169"/>
                  </a:cubicBezTo>
                  <a:cubicBezTo>
                    <a:pt x="16" y="169"/>
                    <a:pt x="18" y="171"/>
                    <a:pt x="18" y="172"/>
                  </a:cubicBezTo>
                  <a:cubicBezTo>
                    <a:pt x="18" y="188"/>
                    <a:pt x="18" y="188"/>
                    <a:pt x="18" y="188"/>
                  </a:cubicBezTo>
                  <a:cubicBezTo>
                    <a:pt x="18" y="188"/>
                    <a:pt x="18" y="188"/>
                    <a:pt x="18" y="188"/>
                  </a:cubicBezTo>
                  <a:cubicBezTo>
                    <a:pt x="17" y="188"/>
                    <a:pt x="16" y="188"/>
                    <a:pt x="15" y="188"/>
                  </a:cubicBezTo>
                  <a:cubicBezTo>
                    <a:pt x="14" y="188"/>
                    <a:pt x="13" y="188"/>
                    <a:pt x="12" y="188"/>
                  </a:cubicBezTo>
                  <a:cubicBezTo>
                    <a:pt x="12" y="172"/>
                    <a:pt x="12" y="172"/>
                    <a:pt x="12" y="172"/>
                  </a:cubicBezTo>
                  <a:cubicBezTo>
                    <a:pt x="12" y="172"/>
                    <a:pt x="12" y="172"/>
                    <a:pt x="12" y="172"/>
                  </a:cubicBezTo>
                  <a:cubicBezTo>
                    <a:pt x="12" y="171"/>
                    <a:pt x="13" y="169"/>
                    <a:pt x="15" y="169"/>
                  </a:cubicBezTo>
                  <a:cubicBezTo>
                    <a:pt x="15" y="169"/>
                    <a:pt x="15" y="169"/>
                    <a:pt x="15" y="169"/>
                  </a:cubicBezTo>
                  <a:moveTo>
                    <a:pt x="27" y="172"/>
                  </a:moveTo>
                  <a:cubicBezTo>
                    <a:pt x="27" y="172"/>
                    <a:pt x="27" y="172"/>
                    <a:pt x="27" y="172"/>
                  </a:cubicBezTo>
                  <a:cubicBezTo>
                    <a:pt x="27" y="171"/>
                    <a:pt x="28" y="169"/>
                    <a:pt x="30" y="169"/>
                  </a:cubicBezTo>
                  <a:cubicBezTo>
                    <a:pt x="31" y="169"/>
                    <a:pt x="32" y="171"/>
                    <a:pt x="32" y="172"/>
                  </a:cubicBezTo>
                  <a:cubicBezTo>
                    <a:pt x="32" y="172"/>
                    <a:pt x="32" y="172"/>
                    <a:pt x="32" y="172"/>
                  </a:cubicBezTo>
                  <a:cubicBezTo>
                    <a:pt x="32" y="188"/>
                    <a:pt x="32" y="188"/>
                    <a:pt x="32" y="188"/>
                  </a:cubicBezTo>
                  <a:cubicBezTo>
                    <a:pt x="32" y="188"/>
                    <a:pt x="32" y="188"/>
                    <a:pt x="32" y="188"/>
                  </a:cubicBezTo>
                  <a:cubicBezTo>
                    <a:pt x="32" y="188"/>
                    <a:pt x="31" y="188"/>
                    <a:pt x="30" y="188"/>
                  </a:cubicBezTo>
                  <a:cubicBezTo>
                    <a:pt x="30" y="188"/>
                    <a:pt x="30" y="188"/>
                    <a:pt x="30" y="188"/>
                  </a:cubicBezTo>
                  <a:cubicBezTo>
                    <a:pt x="29" y="188"/>
                    <a:pt x="28" y="188"/>
                    <a:pt x="27" y="188"/>
                  </a:cubicBezTo>
                  <a:cubicBezTo>
                    <a:pt x="27" y="172"/>
                    <a:pt x="27" y="172"/>
                    <a:pt x="27" y="172"/>
                  </a:cubicBezTo>
                  <a:cubicBezTo>
                    <a:pt x="27" y="172"/>
                    <a:pt x="27" y="172"/>
                    <a:pt x="27" y="172"/>
                  </a:cubicBezTo>
                  <a:moveTo>
                    <a:pt x="10" y="107"/>
                  </a:moveTo>
                  <a:cubicBezTo>
                    <a:pt x="10" y="107"/>
                    <a:pt x="10" y="107"/>
                    <a:pt x="10" y="107"/>
                  </a:cubicBezTo>
                  <a:cubicBezTo>
                    <a:pt x="10" y="105"/>
                    <a:pt x="11" y="103"/>
                    <a:pt x="13" y="103"/>
                  </a:cubicBezTo>
                  <a:cubicBezTo>
                    <a:pt x="13" y="103"/>
                    <a:pt x="13" y="103"/>
                    <a:pt x="13" y="103"/>
                  </a:cubicBezTo>
                  <a:cubicBezTo>
                    <a:pt x="14" y="103"/>
                    <a:pt x="15" y="105"/>
                    <a:pt x="15" y="107"/>
                  </a:cubicBezTo>
                  <a:cubicBezTo>
                    <a:pt x="15" y="123"/>
                    <a:pt x="15" y="123"/>
                    <a:pt x="15" y="123"/>
                  </a:cubicBezTo>
                  <a:cubicBezTo>
                    <a:pt x="15" y="123"/>
                    <a:pt x="15" y="123"/>
                    <a:pt x="15" y="123"/>
                  </a:cubicBezTo>
                  <a:cubicBezTo>
                    <a:pt x="15" y="123"/>
                    <a:pt x="14" y="123"/>
                    <a:pt x="13" y="123"/>
                  </a:cubicBezTo>
                  <a:cubicBezTo>
                    <a:pt x="13" y="123"/>
                    <a:pt x="13" y="123"/>
                    <a:pt x="13" y="123"/>
                  </a:cubicBezTo>
                  <a:cubicBezTo>
                    <a:pt x="12" y="123"/>
                    <a:pt x="11" y="123"/>
                    <a:pt x="10" y="123"/>
                  </a:cubicBezTo>
                  <a:cubicBezTo>
                    <a:pt x="10" y="107"/>
                    <a:pt x="10" y="107"/>
                    <a:pt x="10" y="107"/>
                  </a:cubicBezTo>
                  <a:cubicBezTo>
                    <a:pt x="10" y="107"/>
                    <a:pt x="10" y="107"/>
                    <a:pt x="10" y="107"/>
                  </a:cubicBezTo>
                  <a:moveTo>
                    <a:pt x="0" y="0"/>
                  </a:moveTo>
                  <a:cubicBezTo>
                    <a:pt x="0" y="103"/>
                    <a:pt x="0" y="103"/>
                    <a:pt x="0" y="103"/>
                  </a:cubicBezTo>
                  <a:cubicBezTo>
                    <a:pt x="0" y="103"/>
                    <a:pt x="1" y="104"/>
                    <a:pt x="1" y="104"/>
                  </a:cubicBezTo>
                  <a:cubicBezTo>
                    <a:pt x="2" y="105"/>
                    <a:pt x="3" y="106"/>
                    <a:pt x="3" y="107"/>
                  </a:cubicBezTo>
                  <a:cubicBezTo>
                    <a:pt x="3" y="107"/>
                    <a:pt x="3" y="107"/>
                    <a:pt x="3" y="107"/>
                  </a:cubicBezTo>
                  <a:cubicBezTo>
                    <a:pt x="3" y="107"/>
                    <a:pt x="3" y="107"/>
                    <a:pt x="3" y="107"/>
                  </a:cubicBezTo>
                  <a:cubicBezTo>
                    <a:pt x="3" y="107"/>
                    <a:pt x="3" y="107"/>
                    <a:pt x="3" y="107"/>
                  </a:cubicBezTo>
                  <a:cubicBezTo>
                    <a:pt x="3" y="123"/>
                    <a:pt x="3" y="123"/>
                    <a:pt x="3" y="123"/>
                  </a:cubicBezTo>
                  <a:cubicBezTo>
                    <a:pt x="3" y="123"/>
                    <a:pt x="3" y="123"/>
                    <a:pt x="3" y="123"/>
                  </a:cubicBezTo>
                  <a:cubicBezTo>
                    <a:pt x="2" y="123"/>
                    <a:pt x="1" y="123"/>
                    <a:pt x="1" y="123"/>
                  </a:cubicBezTo>
                  <a:cubicBezTo>
                    <a:pt x="0" y="123"/>
                    <a:pt x="0" y="123"/>
                    <a:pt x="0" y="123"/>
                  </a:cubicBezTo>
                  <a:cubicBezTo>
                    <a:pt x="0" y="169"/>
                    <a:pt x="0" y="169"/>
                    <a:pt x="0" y="169"/>
                  </a:cubicBezTo>
                  <a:cubicBezTo>
                    <a:pt x="1" y="169"/>
                    <a:pt x="2" y="170"/>
                    <a:pt x="2" y="170"/>
                  </a:cubicBezTo>
                  <a:cubicBezTo>
                    <a:pt x="2" y="171"/>
                    <a:pt x="3" y="172"/>
                    <a:pt x="3" y="172"/>
                  </a:cubicBezTo>
                  <a:cubicBezTo>
                    <a:pt x="3" y="172"/>
                    <a:pt x="3" y="172"/>
                    <a:pt x="3" y="172"/>
                  </a:cubicBezTo>
                  <a:cubicBezTo>
                    <a:pt x="3" y="188"/>
                    <a:pt x="3" y="188"/>
                    <a:pt x="3" y="188"/>
                  </a:cubicBezTo>
                  <a:cubicBezTo>
                    <a:pt x="3" y="188"/>
                    <a:pt x="3" y="188"/>
                    <a:pt x="3" y="188"/>
                  </a:cubicBezTo>
                  <a:cubicBezTo>
                    <a:pt x="2" y="188"/>
                    <a:pt x="1" y="188"/>
                    <a:pt x="0" y="188"/>
                  </a:cubicBezTo>
                  <a:cubicBezTo>
                    <a:pt x="0" y="203"/>
                    <a:pt x="0" y="203"/>
                    <a:pt x="0" y="203"/>
                  </a:cubicBezTo>
                  <a:cubicBezTo>
                    <a:pt x="16" y="203"/>
                    <a:pt x="29" y="216"/>
                    <a:pt x="29" y="231"/>
                  </a:cubicBezTo>
                  <a:cubicBezTo>
                    <a:pt x="29" y="231"/>
                    <a:pt x="29" y="231"/>
                    <a:pt x="29" y="231"/>
                  </a:cubicBezTo>
                  <a:cubicBezTo>
                    <a:pt x="29" y="231"/>
                    <a:pt x="29" y="231"/>
                    <a:pt x="29" y="231"/>
                  </a:cubicBezTo>
                  <a:cubicBezTo>
                    <a:pt x="29" y="232"/>
                    <a:pt x="29" y="232"/>
                    <a:pt x="29" y="232"/>
                  </a:cubicBezTo>
                  <a:cubicBezTo>
                    <a:pt x="28" y="247"/>
                    <a:pt x="16" y="260"/>
                    <a:pt x="0" y="260"/>
                  </a:cubicBezTo>
                  <a:cubicBezTo>
                    <a:pt x="0" y="260"/>
                    <a:pt x="0" y="260"/>
                    <a:pt x="0" y="260"/>
                  </a:cubicBezTo>
                  <a:cubicBezTo>
                    <a:pt x="0" y="260"/>
                    <a:pt x="0" y="260"/>
                    <a:pt x="0" y="260"/>
                  </a:cubicBezTo>
                  <a:cubicBezTo>
                    <a:pt x="0" y="260"/>
                    <a:pt x="0" y="260"/>
                    <a:pt x="0" y="260"/>
                  </a:cubicBezTo>
                  <a:cubicBezTo>
                    <a:pt x="0" y="514"/>
                    <a:pt x="0" y="514"/>
                    <a:pt x="0" y="514"/>
                  </a:cubicBezTo>
                  <a:cubicBezTo>
                    <a:pt x="33" y="514"/>
                    <a:pt x="33" y="514"/>
                    <a:pt x="33" y="514"/>
                  </a:cubicBezTo>
                  <a:cubicBezTo>
                    <a:pt x="33" y="472"/>
                    <a:pt x="33" y="472"/>
                    <a:pt x="33" y="472"/>
                  </a:cubicBezTo>
                  <a:cubicBezTo>
                    <a:pt x="33" y="445"/>
                    <a:pt x="33" y="445"/>
                    <a:pt x="33" y="445"/>
                  </a:cubicBezTo>
                  <a:cubicBezTo>
                    <a:pt x="34" y="411"/>
                    <a:pt x="34" y="411"/>
                    <a:pt x="34" y="411"/>
                  </a:cubicBezTo>
                  <a:cubicBezTo>
                    <a:pt x="31" y="411"/>
                    <a:pt x="31" y="411"/>
                    <a:pt x="31" y="411"/>
                  </a:cubicBezTo>
                  <a:cubicBezTo>
                    <a:pt x="31" y="408"/>
                    <a:pt x="31" y="408"/>
                    <a:pt x="31" y="408"/>
                  </a:cubicBezTo>
                  <a:cubicBezTo>
                    <a:pt x="34" y="408"/>
                    <a:pt x="34" y="408"/>
                    <a:pt x="34" y="408"/>
                  </a:cubicBezTo>
                  <a:cubicBezTo>
                    <a:pt x="35" y="364"/>
                    <a:pt x="35" y="364"/>
                    <a:pt x="35" y="364"/>
                  </a:cubicBezTo>
                  <a:cubicBezTo>
                    <a:pt x="33" y="364"/>
                    <a:pt x="33" y="364"/>
                    <a:pt x="33" y="364"/>
                  </a:cubicBezTo>
                  <a:cubicBezTo>
                    <a:pt x="33" y="362"/>
                    <a:pt x="33" y="362"/>
                    <a:pt x="33" y="362"/>
                  </a:cubicBezTo>
                  <a:cubicBezTo>
                    <a:pt x="35" y="362"/>
                    <a:pt x="35" y="362"/>
                    <a:pt x="35" y="362"/>
                  </a:cubicBezTo>
                  <a:cubicBezTo>
                    <a:pt x="36" y="315"/>
                    <a:pt x="36" y="315"/>
                    <a:pt x="36" y="315"/>
                  </a:cubicBezTo>
                  <a:cubicBezTo>
                    <a:pt x="34" y="315"/>
                    <a:pt x="34" y="315"/>
                    <a:pt x="34" y="315"/>
                  </a:cubicBezTo>
                  <a:cubicBezTo>
                    <a:pt x="34" y="312"/>
                    <a:pt x="34" y="312"/>
                    <a:pt x="34" y="312"/>
                  </a:cubicBezTo>
                  <a:cubicBezTo>
                    <a:pt x="36" y="312"/>
                    <a:pt x="36" y="312"/>
                    <a:pt x="36" y="312"/>
                  </a:cubicBezTo>
                  <a:cubicBezTo>
                    <a:pt x="36" y="309"/>
                    <a:pt x="36" y="309"/>
                    <a:pt x="36" y="309"/>
                  </a:cubicBezTo>
                  <a:cubicBezTo>
                    <a:pt x="36" y="300"/>
                    <a:pt x="36" y="300"/>
                    <a:pt x="36" y="300"/>
                  </a:cubicBezTo>
                  <a:cubicBezTo>
                    <a:pt x="32" y="296"/>
                    <a:pt x="32" y="296"/>
                    <a:pt x="32" y="296"/>
                  </a:cubicBezTo>
                  <a:cubicBezTo>
                    <a:pt x="36" y="296"/>
                    <a:pt x="36" y="296"/>
                    <a:pt x="36" y="296"/>
                  </a:cubicBezTo>
                  <a:cubicBezTo>
                    <a:pt x="35" y="295"/>
                    <a:pt x="35" y="294"/>
                    <a:pt x="35" y="293"/>
                  </a:cubicBezTo>
                  <a:cubicBezTo>
                    <a:pt x="35" y="288"/>
                    <a:pt x="41" y="284"/>
                    <a:pt x="42" y="284"/>
                  </a:cubicBezTo>
                  <a:cubicBezTo>
                    <a:pt x="44" y="282"/>
                    <a:pt x="45" y="282"/>
                    <a:pt x="45" y="281"/>
                  </a:cubicBezTo>
                  <a:cubicBezTo>
                    <a:pt x="45" y="192"/>
                    <a:pt x="45" y="192"/>
                    <a:pt x="45" y="192"/>
                  </a:cubicBezTo>
                  <a:cubicBezTo>
                    <a:pt x="41" y="192"/>
                    <a:pt x="41" y="192"/>
                    <a:pt x="41" y="192"/>
                  </a:cubicBezTo>
                  <a:cubicBezTo>
                    <a:pt x="41" y="162"/>
                    <a:pt x="41" y="162"/>
                    <a:pt x="41" y="162"/>
                  </a:cubicBezTo>
                  <a:cubicBezTo>
                    <a:pt x="35" y="162"/>
                    <a:pt x="35" y="162"/>
                    <a:pt x="35" y="162"/>
                  </a:cubicBezTo>
                  <a:cubicBezTo>
                    <a:pt x="22" y="127"/>
                    <a:pt x="22" y="127"/>
                    <a:pt x="22" y="127"/>
                  </a:cubicBezTo>
                  <a:cubicBezTo>
                    <a:pt x="22" y="97"/>
                    <a:pt x="22" y="97"/>
                    <a:pt x="22" y="97"/>
                  </a:cubicBezTo>
                  <a:cubicBezTo>
                    <a:pt x="19" y="97"/>
                    <a:pt x="19" y="97"/>
                    <a:pt x="19" y="97"/>
                  </a:cubicBezTo>
                  <a:cubicBezTo>
                    <a:pt x="19" y="91"/>
                    <a:pt x="19" y="91"/>
                    <a:pt x="19" y="91"/>
                  </a:cubicBezTo>
                  <a:cubicBezTo>
                    <a:pt x="19" y="91"/>
                    <a:pt x="19" y="91"/>
                    <a:pt x="19" y="91"/>
                  </a:cubicBezTo>
                  <a:cubicBezTo>
                    <a:pt x="19" y="91"/>
                    <a:pt x="8" y="57"/>
                    <a:pt x="0" y="0"/>
                  </a:cubicBezTo>
                </a:path>
              </a:pathLst>
            </a:custGeom>
            <a:solidFill>
              <a:srgbClr val="7EBB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1" name="î$lidè">
              <a:extLst>
                <a:ext uri="{FF2B5EF4-FFF2-40B4-BE49-F238E27FC236}">
                  <a16:creationId xmlns:a16="http://schemas.microsoft.com/office/drawing/2014/main" id="{01B55864-2ED9-F1EF-DFDC-809062DB8882}"/>
                </a:ext>
              </a:extLst>
            </p:cNvPr>
            <p:cNvSpPr/>
            <p:nvPr/>
          </p:nvSpPr>
          <p:spPr bwMode="auto">
            <a:xfrm>
              <a:off x="5645151" y="2832100"/>
              <a:ext cx="1235075" cy="969963"/>
            </a:xfrm>
            <a:custGeom>
              <a:avLst/>
              <a:gdLst>
                <a:gd name="T0" fmla="*/ 373 w 374"/>
                <a:gd name="T1" fmla="*/ 142 h 294"/>
                <a:gd name="T2" fmla="*/ 372 w 374"/>
                <a:gd name="T3" fmla="*/ 92 h 294"/>
                <a:gd name="T4" fmla="*/ 370 w 374"/>
                <a:gd name="T5" fmla="*/ 77 h 294"/>
                <a:gd name="T6" fmla="*/ 361 w 374"/>
                <a:gd name="T7" fmla="*/ 58 h 294"/>
                <a:gd name="T8" fmla="*/ 351 w 374"/>
                <a:gd name="T9" fmla="*/ 77 h 294"/>
                <a:gd name="T10" fmla="*/ 349 w 374"/>
                <a:gd name="T11" fmla="*/ 92 h 294"/>
                <a:gd name="T12" fmla="*/ 348 w 374"/>
                <a:gd name="T13" fmla="*/ 141 h 294"/>
                <a:gd name="T14" fmla="*/ 347 w 374"/>
                <a:gd name="T15" fmla="*/ 188 h 294"/>
                <a:gd name="T16" fmla="*/ 323 w 374"/>
                <a:gd name="T17" fmla="*/ 200 h 294"/>
                <a:gd name="T18" fmla="*/ 322 w 374"/>
                <a:gd name="T19" fmla="*/ 170 h 294"/>
                <a:gd name="T20" fmla="*/ 321 w 374"/>
                <a:gd name="T21" fmla="*/ 138 h 294"/>
                <a:gd name="T22" fmla="*/ 321 w 374"/>
                <a:gd name="T23" fmla="*/ 135 h 294"/>
                <a:gd name="T24" fmla="*/ 317 w 374"/>
                <a:gd name="T25" fmla="*/ 119 h 294"/>
                <a:gd name="T26" fmla="*/ 307 w 374"/>
                <a:gd name="T27" fmla="*/ 126 h 294"/>
                <a:gd name="T28" fmla="*/ 308 w 374"/>
                <a:gd name="T29" fmla="*/ 137 h 294"/>
                <a:gd name="T30" fmla="*/ 307 w 374"/>
                <a:gd name="T31" fmla="*/ 168 h 294"/>
                <a:gd name="T32" fmla="*/ 306 w 374"/>
                <a:gd name="T33" fmla="*/ 198 h 294"/>
                <a:gd name="T34" fmla="*/ 300 w 374"/>
                <a:gd name="T35" fmla="*/ 222 h 294"/>
                <a:gd name="T36" fmla="*/ 299 w 374"/>
                <a:gd name="T37" fmla="*/ 107 h 294"/>
                <a:gd name="T38" fmla="*/ 294 w 374"/>
                <a:gd name="T39" fmla="*/ 100 h 294"/>
                <a:gd name="T40" fmla="*/ 293 w 374"/>
                <a:gd name="T41" fmla="*/ 102 h 294"/>
                <a:gd name="T42" fmla="*/ 291 w 374"/>
                <a:gd name="T43" fmla="*/ 131 h 294"/>
                <a:gd name="T44" fmla="*/ 282 w 374"/>
                <a:gd name="T45" fmla="*/ 106 h 294"/>
                <a:gd name="T46" fmla="*/ 279 w 374"/>
                <a:gd name="T47" fmla="*/ 96 h 294"/>
                <a:gd name="T48" fmla="*/ 275 w 374"/>
                <a:gd name="T49" fmla="*/ 106 h 294"/>
                <a:gd name="T50" fmla="*/ 270 w 374"/>
                <a:gd name="T51" fmla="*/ 131 h 294"/>
                <a:gd name="T52" fmla="*/ 247 w 374"/>
                <a:gd name="T53" fmla="*/ 95 h 294"/>
                <a:gd name="T54" fmla="*/ 233 w 374"/>
                <a:gd name="T55" fmla="*/ 96 h 294"/>
                <a:gd name="T56" fmla="*/ 189 w 374"/>
                <a:gd name="T57" fmla="*/ 20 h 294"/>
                <a:gd name="T58" fmla="*/ 187 w 374"/>
                <a:gd name="T59" fmla="*/ 0 h 294"/>
                <a:gd name="T60" fmla="*/ 186 w 374"/>
                <a:gd name="T61" fmla="*/ 20 h 294"/>
                <a:gd name="T62" fmla="*/ 142 w 374"/>
                <a:gd name="T63" fmla="*/ 96 h 294"/>
                <a:gd name="T64" fmla="*/ 128 w 374"/>
                <a:gd name="T65" fmla="*/ 95 h 294"/>
                <a:gd name="T66" fmla="*/ 105 w 374"/>
                <a:gd name="T67" fmla="*/ 131 h 294"/>
                <a:gd name="T68" fmla="*/ 100 w 374"/>
                <a:gd name="T69" fmla="*/ 106 h 294"/>
                <a:gd name="T70" fmla="*/ 96 w 374"/>
                <a:gd name="T71" fmla="*/ 96 h 294"/>
                <a:gd name="T72" fmla="*/ 93 w 374"/>
                <a:gd name="T73" fmla="*/ 106 h 294"/>
                <a:gd name="T74" fmla="*/ 84 w 374"/>
                <a:gd name="T75" fmla="*/ 131 h 294"/>
                <a:gd name="T76" fmla="*/ 82 w 374"/>
                <a:gd name="T77" fmla="*/ 102 h 294"/>
                <a:gd name="T78" fmla="*/ 80 w 374"/>
                <a:gd name="T79" fmla="*/ 100 h 294"/>
                <a:gd name="T80" fmla="*/ 76 w 374"/>
                <a:gd name="T81" fmla="*/ 107 h 294"/>
                <a:gd name="T82" fmla="*/ 75 w 374"/>
                <a:gd name="T83" fmla="*/ 222 h 294"/>
                <a:gd name="T84" fmla="*/ 69 w 374"/>
                <a:gd name="T85" fmla="*/ 198 h 294"/>
                <a:gd name="T86" fmla="*/ 68 w 374"/>
                <a:gd name="T87" fmla="*/ 168 h 294"/>
                <a:gd name="T88" fmla="*/ 67 w 374"/>
                <a:gd name="T89" fmla="*/ 137 h 294"/>
                <a:gd name="T90" fmla="*/ 68 w 374"/>
                <a:gd name="T91" fmla="*/ 126 h 294"/>
                <a:gd name="T92" fmla="*/ 57 w 374"/>
                <a:gd name="T93" fmla="*/ 119 h 294"/>
                <a:gd name="T94" fmla="*/ 54 w 374"/>
                <a:gd name="T95" fmla="*/ 135 h 294"/>
                <a:gd name="T96" fmla="*/ 54 w 374"/>
                <a:gd name="T97" fmla="*/ 139 h 294"/>
                <a:gd name="T98" fmla="*/ 53 w 374"/>
                <a:gd name="T99" fmla="*/ 170 h 294"/>
                <a:gd name="T100" fmla="*/ 52 w 374"/>
                <a:gd name="T101" fmla="*/ 200 h 294"/>
                <a:gd name="T102" fmla="*/ 28 w 374"/>
                <a:gd name="T103" fmla="*/ 188 h 294"/>
                <a:gd name="T104" fmla="*/ 27 w 374"/>
                <a:gd name="T105" fmla="*/ 142 h 294"/>
                <a:gd name="T106" fmla="*/ 26 w 374"/>
                <a:gd name="T107" fmla="*/ 92 h 294"/>
                <a:gd name="T108" fmla="*/ 24 w 374"/>
                <a:gd name="T109" fmla="*/ 77 h 294"/>
                <a:gd name="T110" fmla="*/ 14 w 374"/>
                <a:gd name="T111" fmla="*/ 58 h 294"/>
                <a:gd name="T112" fmla="*/ 5 w 374"/>
                <a:gd name="T113" fmla="*/ 77 h 294"/>
                <a:gd name="T114" fmla="*/ 3 w 374"/>
                <a:gd name="T115" fmla="*/ 92 h 294"/>
                <a:gd name="T116" fmla="*/ 2 w 374"/>
                <a:gd name="T117" fmla="*/ 141 h 294"/>
                <a:gd name="T118" fmla="*/ 0 w 374"/>
                <a:gd name="T119" fmla="*/ 188 h 294"/>
                <a:gd name="T120" fmla="*/ 2 w 374"/>
                <a:gd name="T121" fmla="*/ 294 h 294"/>
                <a:gd name="T122" fmla="*/ 372 w 374"/>
                <a:gd name="T123" fmla="*/ 1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294">
                  <a:moveTo>
                    <a:pt x="374" y="185"/>
                  </a:moveTo>
                  <a:cubicBezTo>
                    <a:pt x="372" y="185"/>
                    <a:pt x="372" y="185"/>
                    <a:pt x="372" y="185"/>
                  </a:cubicBezTo>
                  <a:cubicBezTo>
                    <a:pt x="371" y="142"/>
                    <a:pt x="371" y="142"/>
                    <a:pt x="371" y="142"/>
                  </a:cubicBezTo>
                  <a:cubicBezTo>
                    <a:pt x="373" y="142"/>
                    <a:pt x="373" y="142"/>
                    <a:pt x="373" y="142"/>
                  </a:cubicBezTo>
                  <a:cubicBezTo>
                    <a:pt x="373" y="139"/>
                    <a:pt x="373" y="139"/>
                    <a:pt x="373" y="139"/>
                  </a:cubicBezTo>
                  <a:cubicBezTo>
                    <a:pt x="371" y="139"/>
                    <a:pt x="371" y="139"/>
                    <a:pt x="371" y="139"/>
                  </a:cubicBezTo>
                  <a:cubicBezTo>
                    <a:pt x="370" y="92"/>
                    <a:pt x="370" y="92"/>
                    <a:pt x="370" y="92"/>
                  </a:cubicBezTo>
                  <a:cubicBezTo>
                    <a:pt x="372" y="92"/>
                    <a:pt x="372" y="92"/>
                    <a:pt x="372" y="92"/>
                  </a:cubicBezTo>
                  <a:cubicBezTo>
                    <a:pt x="372" y="89"/>
                    <a:pt x="372" y="89"/>
                    <a:pt x="372" y="89"/>
                  </a:cubicBezTo>
                  <a:cubicBezTo>
                    <a:pt x="370" y="89"/>
                    <a:pt x="370" y="89"/>
                    <a:pt x="370" y="89"/>
                  </a:cubicBezTo>
                  <a:cubicBezTo>
                    <a:pt x="370" y="86"/>
                    <a:pt x="370" y="86"/>
                    <a:pt x="370" y="86"/>
                  </a:cubicBezTo>
                  <a:cubicBezTo>
                    <a:pt x="370" y="77"/>
                    <a:pt x="370" y="77"/>
                    <a:pt x="370" y="77"/>
                  </a:cubicBezTo>
                  <a:cubicBezTo>
                    <a:pt x="374" y="73"/>
                    <a:pt x="374" y="73"/>
                    <a:pt x="374" y="73"/>
                  </a:cubicBezTo>
                  <a:cubicBezTo>
                    <a:pt x="370" y="73"/>
                    <a:pt x="370" y="73"/>
                    <a:pt x="370" y="73"/>
                  </a:cubicBezTo>
                  <a:cubicBezTo>
                    <a:pt x="372" y="66"/>
                    <a:pt x="365" y="61"/>
                    <a:pt x="364" y="61"/>
                  </a:cubicBezTo>
                  <a:cubicBezTo>
                    <a:pt x="361" y="59"/>
                    <a:pt x="361" y="58"/>
                    <a:pt x="361" y="58"/>
                  </a:cubicBezTo>
                  <a:cubicBezTo>
                    <a:pt x="361" y="58"/>
                    <a:pt x="360" y="59"/>
                    <a:pt x="357" y="61"/>
                  </a:cubicBezTo>
                  <a:cubicBezTo>
                    <a:pt x="356" y="61"/>
                    <a:pt x="349" y="66"/>
                    <a:pt x="351" y="73"/>
                  </a:cubicBezTo>
                  <a:cubicBezTo>
                    <a:pt x="347" y="73"/>
                    <a:pt x="347" y="73"/>
                    <a:pt x="347" y="73"/>
                  </a:cubicBezTo>
                  <a:cubicBezTo>
                    <a:pt x="351" y="77"/>
                    <a:pt x="351" y="77"/>
                    <a:pt x="351" y="77"/>
                  </a:cubicBezTo>
                  <a:cubicBezTo>
                    <a:pt x="351" y="86"/>
                    <a:pt x="351" y="86"/>
                    <a:pt x="351" y="86"/>
                  </a:cubicBezTo>
                  <a:cubicBezTo>
                    <a:pt x="351" y="89"/>
                    <a:pt x="351" y="89"/>
                    <a:pt x="351" y="89"/>
                  </a:cubicBezTo>
                  <a:cubicBezTo>
                    <a:pt x="349" y="89"/>
                    <a:pt x="349" y="89"/>
                    <a:pt x="349" y="89"/>
                  </a:cubicBezTo>
                  <a:cubicBezTo>
                    <a:pt x="349" y="92"/>
                    <a:pt x="349" y="92"/>
                    <a:pt x="349" y="92"/>
                  </a:cubicBezTo>
                  <a:cubicBezTo>
                    <a:pt x="351" y="92"/>
                    <a:pt x="351" y="92"/>
                    <a:pt x="351" y="92"/>
                  </a:cubicBezTo>
                  <a:cubicBezTo>
                    <a:pt x="350" y="139"/>
                    <a:pt x="350" y="139"/>
                    <a:pt x="350" y="139"/>
                  </a:cubicBezTo>
                  <a:cubicBezTo>
                    <a:pt x="348" y="139"/>
                    <a:pt x="348" y="139"/>
                    <a:pt x="348" y="139"/>
                  </a:cubicBezTo>
                  <a:cubicBezTo>
                    <a:pt x="348" y="141"/>
                    <a:pt x="348" y="141"/>
                    <a:pt x="348" y="141"/>
                  </a:cubicBezTo>
                  <a:cubicBezTo>
                    <a:pt x="350" y="142"/>
                    <a:pt x="350" y="142"/>
                    <a:pt x="350" y="142"/>
                  </a:cubicBezTo>
                  <a:cubicBezTo>
                    <a:pt x="349" y="185"/>
                    <a:pt x="349" y="185"/>
                    <a:pt x="349" y="185"/>
                  </a:cubicBezTo>
                  <a:cubicBezTo>
                    <a:pt x="347" y="185"/>
                    <a:pt x="347" y="185"/>
                    <a:pt x="347" y="185"/>
                  </a:cubicBezTo>
                  <a:cubicBezTo>
                    <a:pt x="347" y="188"/>
                    <a:pt x="347" y="188"/>
                    <a:pt x="347" y="188"/>
                  </a:cubicBezTo>
                  <a:cubicBezTo>
                    <a:pt x="349" y="188"/>
                    <a:pt x="349" y="188"/>
                    <a:pt x="349" y="188"/>
                  </a:cubicBezTo>
                  <a:cubicBezTo>
                    <a:pt x="348" y="222"/>
                    <a:pt x="348" y="222"/>
                    <a:pt x="348" y="222"/>
                  </a:cubicBezTo>
                  <a:cubicBezTo>
                    <a:pt x="323" y="222"/>
                    <a:pt x="323" y="222"/>
                    <a:pt x="323" y="222"/>
                  </a:cubicBezTo>
                  <a:cubicBezTo>
                    <a:pt x="323" y="200"/>
                    <a:pt x="323" y="200"/>
                    <a:pt x="323" y="200"/>
                  </a:cubicBezTo>
                  <a:cubicBezTo>
                    <a:pt x="324" y="200"/>
                    <a:pt x="324" y="200"/>
                    <a:pt x="324" y="200"/>
                  </a:cubicBezTo>
                  <a:cubicBezTo>
                    <a:pt x="324" y="198"/>
                    <a:pt x="324" y="198"/>
                    <a:pt x="324" y="198"/>
                  </a:cubicBezTo>
                  <a:cubicBezTo>
                    <a:pt x="322" y="198"/>
                    <a:pt x="322" y="198"/>
                    <a:pt x="322" y="198"/>
                  </a:cubicBezTo>
                  <a:cubicBezTo>
                    <a:pt x="322" y="170"/>
                    <a:pt x="322" y="170"/>
                    <a:pt x="322" y="170"/>
                  </a:cubicBezTo>
                  <a:cubicBezTo>
                    <a:pt x="323" y="170"/>
                    <a:pt x="323" y="170"/>
                    <a:pt x="323" y="170"/>
                  </a:cubicBezTo>
                  <a:cubicBezTo>
                    <a:pt x="323" y="168"/>
                    <a:pt x="323" y="168"/>
                    <a:pt x="323" y="168"/>
                  </a:cubicBezTo>
                  <a:cubicBezTo>
                    <a:pt x="322" y="168"/>
                    <a:pt x="322" y="168"/>
                    <a:pt x="322" y="168"/>
                  </a:cubicBezTo>
                  <a:cubicBezTo>
                    <a:pt x="321" y="138"/>
                    <a:pt x="321" y="138"/>
                    <a:pt x="321" y="138"/>
                  </a:cubicBezTo>
                  <a:cubicBezTo>
                    <a:pt x="322" y="139"/>
                    <a:pt x="322" y="139"/>
                    <a:pt x="322" y="139"/>
                  </a:cubicBezTo>
                  <a:cubicBezTo>
                    <a:pt x="322" y="137"/>
                    <a:pt x="322" y="137"/>
                    <a:pt x="322" y="137"/>
                  </a:cubicBezTo>
                  <a:cubicBezTo>
                    <a:pt x="321" y="137"/>
                    <a:pt x="321" y="137"/>
                    <a:pt x="321" y="137"/>
                  </a:cubicBezTo>
                  <a:cubicBezTo>
                    <a:pt x="321" y="135"/>
                    <a:pt x="321" y="135"/>
                    <a:pt x="321" y="135"/>
                  </a:cubicBezTo>
                  <a:cubicBezTo>
                    <a:pt x="321" y="129"/>
                    <a:pt x="321" y="129"/>
                    <a:pt x="321" y="129"/>
                  </a:cubicBezTo>
                  <a:cubicBezTo>
                    <a:pt x="324" y="126"/>
                    <a:pt x="324" y="126"/>
                    <a:pt x="324" y="126"/>
                  </a:cubicBezTo>
                  <a:cubicBezTo>
                    <a:pt x="321" y="126"/>
                    <a:pt x="321" y="126"/>
                    <a:pt x="321" y="126"/>
                  </a:cubicBezTo>
                  <a:cubicBezTo>
                    <a:pt x="323" y="122"/>
                    <a:pt x="318" y="119"/>
                    <a:pt x="317" y="119"/>
                  </a:cubicBezTo>
                  <a:cubicBezTo>
                    <a:pt x="315" y="117"/>
                    <a:pt x="315" y="117"/>
                    <a:pt x="315" y="117"/>
                  </a:cubicBezTo>
                  <a:cubicBezTo>
                    <a:pt x="315" y="117"/>
                    <a:pt x="315" y="117"/>
                    <a:pt x="313" y="119"/>
                  </a:cubicBezTo>
                  <a:cubicBezTo>
                    <a:pt x="312" y="119"/>
                    <a:pt x="308" y="122"/>
                    <a:pt x="309" y="126"/>
                  </a:cubicBezTo>
                  <a:cubicBezTo>
                    <a:pt x="307" y="126"/>
                    <a:pt x="307" y="126"/>
                    <a:pt x="307" y="126"/>
                  </a:cubicBezTo>
                  <a:cubicBezTo>
                    <a:pt x="309" y="129"/>
                    <a:pt x="309" y="129"/>
                    <a:pt x="309" y="129"/>
                  </a:cubicBezTo>
                  <a:cubicBezTo>
                    <a:pt x="309" y="135"/>
                    <a:pt x="309" y="135"/>
                    <a:pt x="309" y="135"/>
                  </a:cubicBezTo>
                  <a:cubicBezTo>
                    <a:pt x="309" y="137"/>
                    <a:pt x="309" y="137"/>
                    <a:pt x="309" y="137"/>
                  </a:cubicBezTo>
                  <a:cubicBezTo>
                    <a:pt x="308" y="137"/>
                    <a:pt x="308" y="137"/>
                    <a:pt x="308" y="137"/>
                  </a:cubicBezTo>
                  <a:cubicBezTo>
                    <a:pt x="308" y="139"/>
                    <a:pt x="308" y="139"/>
                    <a:pt x="308" y="139"/>
                  </a:cubicBezTo>
                  <a:cubicBezTo>
                    <a:pt x="309" y="139"/>
                    <a:pt x="309" y="139"/>
                    <a:pt x="309" y="139"/>
                  </a:cubicBezTo>
                  <a:cubicBezTo>
                    <a:pt x="308" y="168"/>
                    <a:pt x="308" y="168"/>
                    <a:pt x="308" y="168"/>
                  </a:cubicBezTo>
                  <a:cubicBezTo>
                    <a:pt x="307" y="168"/>
                    <a:pt x="307" y="168"/>
                    <a:pt x="307" y="168"/>
                  </a:cubicBezTo>
                  <a:cubicBezTo>
                    <a:pt x="307" y="170"/>
                    <a:pt x="307" y="170"/>
                    <a:pt x="307" y="170"/>
                  </a:cubicBezTo>
                  <a:cubicBezTo>
                    <a:pt x="308" y="170"/>
                    <a:pt x="308" y="170"/>
                    <a:pt x="308" y="170"/>
                  </a:cubicBezTo>
                  <a:cubicBezTo>
                    <a:pt x="308" y="198"/>
                    <a:pt x="308" y="198"/>
                    <a:pt x="308" y="198"/>
                  </a:cubicBezTo>
                  <a:cubicBezTo>
                    <a:pt x="306" y="198"/>
                    <a:pt x="306" y="198"/>
                    <a:pt x="306" y="198"/>
                  </a:cubicBezTo>
                  <a:cubicBezTo>
                    <a:pt x="306" y="200"/>
                    <a:pt x="306" y="200"/>
                    <a:pt x="306" y="200"/>
                  </a:cubicBezTo>
                  <a:cubicBezTo>
                    <a:pt x="308" y="200"/>
                    <a:pt x="308" y="200"/>
                    <a:pt x="308" y="200"/>
                  </a:cubicBezTo>
                  <a:cubicBezTo>
                    <a:pt x="307" y="222"/>
                    <a:pt x="307" y="222"/>
                    <a:pt x="307" y="222"/>
                  </a:cubicBezTo>
                  <a:cubicBezTo>
                    <a:pt x="300" y="222"/>
                    <a:pt x="300" y="222"/>
                    <a:pt x="300" y="222"/>
                  </a:cubicBezTo>
                  <a:cubicBezTo>
                    <a:pt x="300" y="131"/>
                    <a:pt x="300" y="131"/>
                    <a:pt x="300" y="131"/>
                  </a:cubicBezTo>
                  <a:cubicBezTo>
                    <a:pt x="298" y="131"/>
                    <a:pt x="298" y="131"/>
                    <a:pt x="298" y="131"/>
                  </a:cubicBezTo>
                  <a:cubicBezTo>
                    <a:pt x="298" y="108"/>
                    <a:pt x="298" y="108"/>
                    <a:pt x="298" y="108"/>
                  </a:cubicBezTo>
                  <a:cubicBezTo>
                    <a:pt x="299" y="107"/>
                    <a:pt x="299" y="107"/>
                    <a:pt x="299" y="107"/>
                  </a:cubicBezTo>
                  <a:cubicBezTo>
                    <a:pt x="298" y="107"/>
                    <a:pt x="298" y="107"/>
                    <a:pt x="298" y="107"/>
                  </a:cubicBezTo>
                  <a:cubicBezTo>
                    <a:pt x="298" y="104"/>
                    <a:pt x="296" y="102"/>
                    <a:pt x="295" y="102"/>
                  </a:cubicBezTo>
                  <a:cubicBezTo>
                    <a:pt x="295" y="101"/>
                    <a:pt x="295" y="101"/>
                    <a:pt x="295" y="101"/>
                  </a:cubicBezTo>
                  <a:cubicBezTo>
                    <a:pt x="294" y="100"/>
                    <a:pt x="294" y="100"/>
                    <a:pt x="294" y="100"/>
                  </a:cubicBezTo>
                  <a:cubicBezTo>
                    <a:pt x="294" y="98"/>
                    <a:pt x="294" y="98"/>
                    <a:pt x="294" y="98"/>
                  </a:cubicBezTo>
                  <a:cubicBezTo>
                    <a:pt x="294" y="100"/>
                    <a:pt x="294" y="100"/>
                    <a:pt x="294" y="100"/>
                  </a:cubicBezTo>
                  <a:cubicBezTo>
                    <a:pt x="294" y="101"/>
                    <a:pt x="294" y="101"/>
                    <a:pt x="294" y="101"/>
                  </a:cubicBezTo>
                  <a:cubicBezTo>
                    <a:pt x="294" y="101"/>
                    <a:pt x="293" y="101"/>
                    <a:pt x="293" y="102"/>
                  </a:cubicBezTo>
                  <a:cubicBezTo>
                    <a:pt x="293" y="102"/>
                    <a:pt x="291" y="104"/>
                    <a:pt x="291" y="107"/>
                  </a:cubicBezTo>
                  <a:cubicBezTo>
                    <a:pt x="289" y="107"/>
                    <a:pt x="289" y="107"/>
                    <a:pt x="289" y="107"/>
                  </a:cubicBezTo>
                  <a:cubicBezTo>
                    <a:pt x="291" y="108"/>
                    <a:pt x="291" y="108"/>
                    <a:pt x="291" y="108"/>
                  </a:cubicBezTo>
                  <a:cubicBezTo>
                    <a:pt x="291" y="131"/>
                    <a:pt x="291" y="131"/>
                    <a:pt x="291" y="131"/>
                  </a:cubicBezTo>
                  <a:cubicBezTo>
                    <a:pt x="282" y="131"/>
                    <a:pt x="282" y="131"/>
                    <a:pt x="282" y="131"/>
                  </a:cubicBezTo>
                  <a:cubicBezTo>
                    <a:pt x="282" y="107"/>
                    <a:pt x="282" y="107"/>
                    <a:pt x="282" y="107"/>
                  </a:cubicBezTo>
                  <a:cubicBezTo>
                    <a:pt x="283" y="106"/>
                    <a:pt x="283" y="106"/>
                    <a:pt x="283" y="106"/>
                  </a:cubicBezTo>
                  <a:cubicBezTo>
                    <a:pt x="282" y="106"/>
                    <a:pt x="282" y="106"/>
                    <a:pt x="282" y="106"/>
                  </a:cubicBezTo>
                  <a:cubicBezTo>
                    <a:pt x="282" y="103"/>
                    <a:pt x="280" y="101"/>
                    <a:pt x="280" y="101"/>
                  </a:cubicBezTo>
                  <a:cubicBezTo>
                    <a:pt x="279" y="100"/>
                    <a:pt x="279" y="100"/>
                    <a:pt x="279" y="100"/>
                  </a:cubicBezTo>
                  <a:cubicBezTo>
                    <a:pt x="279" y="99"/>
                    <a:pt x="279" y="99"/>
                    <a:pt x="279" y="99"/>
                  </a:cubicBezTo>
                  <a:cubicBezTo>
                    <a:pt x="279" y="96"/>
                    <a:pt x="279" y="96"/>
                    <a:pt x="279" y="96"/>
                  </a:cubicBezTo>
                  <a:cubicBezTo>
                    <a:pt x="278" y="99"/>
                    <a:pt x="278" y="99"/>
                    <a:pt x="278" y="99"/>
                  </a:cubicBezTo>
                  <a:cubicBezTo>
                    <a:pt x="278" y="100"/>
                    <a:pt x="278" y="100"/>
                    <a:pt x="278" y="100"/>
                  </a:cubicBezTo>
                  <a:cubicBezTo>
                    <a:pt x="278" y="100"/>
                    <a:pt x="278" y="100"/>
                    <a:pt x="277" y="101"/>
                  </a:cubicBezTo>
                  <a:cubicBezTo>
                    <a:pt x="277" y="101"/>
                    <a:pt x="275" y="103"/>
                    <a:pt x="275" y="106"/>
                  </a:cubicBezTo>
                  <a:cubicBezTo>
                    <a:pt x="274" y="106"/>
                    <a:pt x="274" y="106"/>
                    <a:pt x="274" y="106"/>
                  </a:cubicBezTo>
                  <a:cubicBezTo>
                    <a:pt x="275" y="107"/>
                    <a:pt x="275" y="107"/>
                    <a:pt x="275" y="107"/>
                  </a:cubicBezTo>
                  <a:cubicBezTo>
                    <a:pt x="275" y="131"/>
                    <a:pt x="275" y="131"/>
                    <a:pt x="275" y="131"/>
                  </a:cubicBezTo>
                  <a:cubicBezTo>
                    <a:pt x="270" y="131"/>
                    <a:pt x="270" y="131"/>
                    <a:pt x="270" y="131"/>
                  </a:cubicBezTo>
                  <a:cubicBezTo>
                    <a:pt x="270" y="117"/>
                    <a:pt x="270" y="117"/>
                    <a:pt x="270" y="117"/>
                  </a:cubicBezTo>
                  <a:cubicBezTo>
                    <a:pt x="274" y="104"/>
                    <a:pt x="262" y="96"/>
                    <a:pt x="259" y="95"/>
                  </a:cubicBezTo>
                  <a:cubicBezTo>
                    <a:pt x="254" y="92"/>
                    <a:pt x="253" y="90"/>
                    <a:pt x="253" y="90"/>
                  </a:cubicBezTo>
                  <a:cubicBezTo>
                    <a:pt x="253" y="90"/>
                    <a:pt x="253" y="92"/>
                    <a:pt x="247" y="95"/>
                  </a:cubicBezTo>
                  <a:cubicBezTo>
                    <a:pt x="245" y="96"/>
                    <a:pt x="232" y="104"/>
                    <a:pt x="237" y="117"/>
                  </a:cubicBezTo>
                  <a:cubicBezTo>
                    <a:pt x="237" y="131"/>
                    <a:pt x="237" y="131"/>
                    <a:pt x="237" y="131"/>
                  </a:cubicBezTo>
                  <a:cubicBezTo>
                    <a:pt x="233" y="131"/>
                    <a:pt x="233" y="131"/>
                    <a:pt x="233" y="131"/>
                  </a:cubicBezTo>
                  <a:cubicBezTo>
                    <a:pt x="233" y="96"/>
                    <a:pt x="233" y="96"/>
                    <a:pt x="233" y="96"/>
                  </a:cubicBezTo>
                  <a:cubicBezTo>
                    <a:pt x="246" y="60"/>
                    <a:pt x="211" y="39"/>
                    <a:pt x="204" y="35"/>
                  </a:cubicBezTo>
                  <a:cubicBezTo>
                    <a:pt x="197" y="31"/>
                    <a:pt x="193" y="28"/>
                    <a:pt x="191" y="26"/>
                  </a:cubicBezTo>
                  <a:cubicBezTo>
                    <a:pt x="191" y="25"/>
                    <a:pt x="192" y="25"/>
                    <a:pt x="192" y="23"/>
                  </a:cubicBezTo>
                  <a:cubicBezTo>
                    <a:pt x="192" y="22"/>
                    <a:pt x="190" y="20"/>
                    <a:pt x="189" y="20"/>
                  </a:cubicBezTo>
                  <a:cubicBezTo>
                    <a:pt x="190" y="19"/>
                    <a:pt x="190" y="18"/>
                    <a:pt x="190" y="17"/>
                  </a:cubicBezTo>
                  <a:cubicBezTo>
                    <a:pt x="190" y="17"/>
                    <a:pt x="190" y="16"/>
                    <a:pt x="189" y="15"/>
                  </a:cubicBezTo>
                  <a:cubicBezTo>
                    <a:pt x="188" y="8"/>
                    <a:pt x="188" y="8"/>
                    <a:pt x="188" y="8"/>
                  </a:cubicBezTo>
                  <a:cubicBezTo>
                    <a:pt x="187" y="0"/>
                    <a:pt x="187" y="0"/>
                    <a:pt x="187" y="0"/>
                  </a:cubicBezTo>
                  <a:cubicBezTo>
                    <a:pt x="186" y="8"/>
                    <a:pt x="186" y="8"/>
                    <a:pt x="186" y="8"/>
                  </a:cubicBezTo>
                  <a:cubicBezTo>
                    <a:pt x="186" y="15"/>
                    <a:pt x="186" y="15"/>
                    <a:pt x="186" y="15"/>
                  </a:cubicBezTo>
                  <a:cubicBezTo>
                    <a:pt x="185" y="16"/>
                    <a:pt x="185" y="17"/>
                    <a:pt x="185" y="17"/>
                  </a:cubicBezTo>
                  <a:cubicBezTo>
                    <a:pt x="185" y="18"/>
                    <a:pt x="185" y="19"/>
                    <a:pt x="186" y="20"/>
                  </a:cubicBezTo>
                  <a:cubicBezTo>
                    <a:pt x="185" y="20"/>
                    <a:pt x="183" y="22"/>
                    <a:pt x="183" y="23"/>
                  </a:cubicBezTo>
                  <a:cubicBezTo>
                    <a:pt x="183" y="25"/>
                    <a:pt x="184" y="25"/>
                    <a:pt x="184" y="26"/>
                  </a:cubicBezTo>
                  <a:cubicBezTo>
                    <a:pt x="182" y="28"/>
                    <a:pt x="178" y="31"/>
                    <a:pt x="171" y="35"/>
                  </a:cubicBezTo>
                  <a:cubicBezTo>
                    <a:pt x="164" y="39"/>
                    <a:pt x="129" y="60"/>
                    <a:pt x="142" y="96"/>
                  </a:cubicBezTo>
                  <a:cubicBezTo>
                    <a:pt x="142" y="131"/>
                    <a:pt x="142" y="131"/>
                    <a:pt x="142" y="131"/>
                  </a:cubicBezTo>
                  <a:cubicBezTo>
                    <a:pt x="138" y="131"/>
                    <a:pt x="138" y="131"/>
                    <a:pt x="138" y="131"/>
                  </a:cubicBezTo>
                  <a:cubicBezTo>
                    <a:pt x="138" y="117"/>
                    <a:pt x="138" y="117"/>
                    <a:pt x="138" y="117"/>
                  </a:cubicBezTo>
                  <a:cubicBezTo>
                    <a:pt x="143" y="104"/>
                    <a:pt x="130" y="96"/>
                    <a:pt x="128" y="95"/>
                  </a:cubicBezTo>
                  <a:cubicBezTo>
                    <a:pt x="122" y="92"/>
                    <a:pt x="122" y="90"/>
                    <a:pt x="122" y="90"/>
                  </a:cubicBezTo>
                  <a:cubicBezTo>
                    <a:pt x="122" y="90"/>
                    <a:pt x="121" y="92"/>
                    <a:pt x="116" y="95"/>
                  </a:cubicBezTo>
                  <a:cubicBezTo>
                    <a:pt x="113" y="96"/>
                    <a:pt x="101" y="104"/>
                    <a:pt x="105" y="117"/>
                  </a:cubicBezTo>
                  <a:cubicBezTo>
                    <a:pt x="105" y="131"/>
                    <a:pt x="105" y="131"/>
                    <a:pt x="105" y="131"/>
                  </a:cubicBezTo>
                  <a:cubicBezTo>
                    <a:pt x="100" y="131"/>
                    <a:pt x="100" y="131"/>
                    <a:pt x="100" y="131"/>
                  </a:cubicBezTo>
                  <a:cubicBezTo>
                    <a:pt x="100" y="107"/>
                    <a:pt x="100" y="107"/>
                    <a:pt x="100" y="107"/>
                  </a:cubicBezTo>
                  <a:cubicBezTo>
                    <a:pt x="101" y="106"/>
                    <a:pt x="101" y="106"/>
                    <a:pt x="101" y="106"/>
                  </a:cubicBezTo>
                  <a:cubicBezTo>
                    <a:pt x="100" y="106"/>
                    <a:pt x="100" y="106"/>
                    <a:pt x="100" y="106"/>
                  </a:cubicBezTo>
                  <a:cubicBezTo>
                    <a:pt x="100" y="103"/>
                    <a:pt x="98" y="101"/>
                    <a:pt x="97" y="101"/>
                  </a:cubicBezTo>
                  <a:cubicBezTo>
                    <a:pt x="97" y="100"/>
                    <a:pt x="97" y="100"/>
                    <a:pt x="97" y="100"/>
                  </a:cubicBezTo>
                  <a:cubicBezTo>
                    <a:pt x="97" y="99"/>
                    <a:pt x="97" y="99"/>
                    <a:pt x="97" y="99"/>
                  </a:cubicBezTo>
                  <a:cubicBezTo>
                    <a:pt x="96" y="96"/>
                    <a:pt x="96" y="96"/>
                    <a:pt x="96" y="96"/>
                  </a:cubicBezTo>
                  <a:cubicBezTo>
                    <a:pt x="96" y="99"/>
                    <a:pt x="96" y="99"/>
                    <a:pt x="96" y="99"/>
                  </a:cubicBezTo>
                  <a:cubicBezTo>
                    <a:pt x="96" y="100"/>
                    <a:pt x="96" y="100"/>
                    <a:pt x="96" y="100"/>
                  </a:cubicBezTo>
                  <a:cubicBezTo>
                    <a:pt x="95" y="101"/>
                    <a:pt x="95" y="101"/>
                    <a:pt x="95" y="101"/>
                  </a:cubicBezTo>
                  <a:cubicBezTo>
                    <a:pt x="95" y="101"/>
                    <a:pt x="93" y="103"/>
                    <a:pt x="93" y="106"/>
                  </a:cubicBezTo>
                  <a:cubicBezTo>
                    <a:pt x="92" y="106"/>
                    <a:pt x="92" y="106"/>
                    <a:pt x="92" y="106"/>
                  </a:cubicBezTo>
                  <a:cubicBezTo>
                    <a:pt x="93" y="107"/>
                    <a:pt x="93" y="107"/>
                    <a:pt x="93" y="107"/>
                  </a:cubicBezTo>
                  <a:cubicBezTo>
                    <a:pt x="93" y="131"/>
                    <a:pt x="93" y="131"/>
                    <a:pt x="93" y="131"/>
                  </a:cubicBezTo>
                  <a:cubicBezTo>
                    <a:pt x="84" y="131"/>
                    <a:pt x="84" y="131"/>
                    <a:pt x="84" y="131"/>
                  </a:cubicBezTo>
                  <a:cubicBezTo>
                    <a:pt x="84" y="108"/>
                    <a:pt x="84" y="108"/>
                    <a:pt x="84" y="108"/>
                  </a:cubicBezTo>
                  <a:cubicBezTo>
                    <a:pt x="85" y="107"/>
                    <a:pt x="85" y="107"/>
                    <a:pt x="85" y="107"/>
                  </a:cubicBezTo>
                  <a:cubicBezTo>
                    <a:pt x="84" y="107"/>
                    <a:pt x="84" y="107"/>
                    <a:pt x="84" y="107"/>
                  </a:cubicBezTo>
                  <a:cubicBezTo>
                    <a:pt x="84" y="104"/>
                    <a:pt x="82" y="102"/>
                    <a:pt x="82" y="102"/>
                  </a:cubicBezTo>
                  <a:cubicBezTo>
                    <a:pt x="81" y="101"/>
                    <a:pt x="81" y="101"/>
                    <a:pt x="81" y="101"/>
                  </a:cubicBezTo>
                  <a:cubicBezTo>
                    <a:pt x="81" y="100"/>
                    <a:pt x="81" y="100"/>
                    <a:pt x="81" y="100"/>
                  </a:cubicBezTo>
                  <a:cubicBezTo>
                    <a:pt x="81" y="98"/>
                    <a:pt x="81" y="98"/>
                    <a:pt x="81" y="98"/>
                  </a:cubicBezTo>
                  <a:cubicBezTo>
                    <a:pt x="80" y="100"/>
                    <a:pt x="80" y="100"/>
                    <a:pt x="80" y="100"/>
                  </a:cubicBezTo>
                  <a:cubicBezTo>
                    <a:pt x="80" y="101"/>
                    <a:pt x="80" y="101"/>
                    <a:pt x="80" y="101"/>
                  </a:cubicBezTo>
                  <a:cubicBezTo>
                    <a:pt x="80" y="101"/>
                    <a:pt x="80" y="101"/>
                    <a:pt x="80" y="102"/>
                  </a:cubicBezTo>
                  <a:cubicBezTo>
                    <a:pt x="79" y="102"/>
                    <a:pt x="77" y="104"/>
                    <a:pt x="77" y="107"/>
                  </a:cubicBezTo>
                  <a:cubicBezTo>
                    <a:pt x="76" y="107"/>
                    <a:pt x="76" y="107"/>
                    <a:pt x="76" y="107"/>
                  </a:cubicBezTo>
                  <a:cubicBezTo>
                    <a:pt x="77" y="108"/>
                    <a:pt x="77" y="108"/>
                    <a:pt x="77" y="108"/>
                  </a:cubicBezTo>
                  <a:cubicBezTo>
                    <a:pt x="77" y="131"/>
                    <a:pt x="77" y="131"/>
                    <a:pt x="77" y="131"/>
                  </a:cubicBezTo>
                  <a:cubicBezTo>
                    <a:pt x="75" y="131"/>
                    <a:pt x="75" y="131"/>
                    <a:pt x="75" y="131"/>
                  </a:cubicBezTo>
                  <a:cubicBezTo>
                    <a:pt x="75" y="222"/>
                    <a:pt x="75" y="222"/>
                    <a:pt x="75" y="222"/>
                  </a:cubicBezTo>
                  <a:cubicBezTo>
                    <a:pt x="67" y="222"/>
                    <a:pt x="67" y="222"/>
                    <a:pt x="67" y="222"/>
                  </a:cubicBezTo>
                  <a:cubicBezTo>
                    <a:pt x="67" y="200"/>
                    <a:pt x="67" y="200"/>
                    <a:pt x="67" y="200"/>
                  </a:cubicBezTo>
                  <a:cubicBezTo>
                    <a:pt x="69" y="200"/>
                    <a:pt x="69" y="200"/>
                    <a:pt x="69" y="200"/>
                  </a:cubicBezTo>
                  <a:cubicBezTo>
                    <a:pt x="69" y="198"/>
                    <a:pt x="69" y="198"/>
                    <a:pt x="69" y="198"/>
                  </a:cubicBezTo>
                  <a:cubicBezTo>
                    <a:pt x="67" y="198"/>
                    <a:pt x="67" y="198"/>
                    <a:pt x="67" y="198"/>
                  </a:cubicBezTo>
                  <a:cubicBezTo>
                    <a:pt x="66" y="170"/>
                    <a:pt x="66" y="170"/>
                    <a:pt x="66" y="170"/>
                  </a:cubicBezTo>
                  <a:cubicBezTo>
                    <a:pt x="68" y="170"/>
                    <a:pt x="68" y="170"/>
                    <a:pt x="68" y="170"/>
                  </a:cubicBezTo>
                  <a:cubicBezTo>
                    <a:pt x="68" y="168"/>
                    <a:pt x="68" y="168"/>
                    <a:pt x="68" y="168"/>
                  </a:cubicBezTo>
                  <a:cubicBezTo>
                    <a:pt x="66" y="168"/>
                    <a:pt x="66" y="168"/>
                    <a:pt x="66" y="168"/>
                  </a:cubicBezTo>
                  <a:cubicBezTo>
                    <a:pt x="66" y="139"/>
                    <a:pt x="66" y="139"/>
                    <a:pt x="66" y="139"/>
                  </a:cubicBezTo>
                  <a:cubicBezTo>
                    <a:pt x="67" y="139"/>
                    <a:pt x="67" y="139"/>
                    <a:pt x="67" y="139"/>
                  </a:cubicBezTo>
                  <a:cubicBezTo>
                    <a:pt x="67" y="137"/>
                    <a:pt x="67" y="137"/>
                    <a:pt x="67" y="137"/>
                  </a:cubicBezTo>
                  <a:cubicBezTo>
                    <a:pt x="66" y="137"/>
                    <a:pt x="66" y="137"/>
                    <a:pt x="66" y="137"/>
                  </a:cubicBezTo>
                  <a:cubicBezTo>
                    <a:pt x="66" y="135"/>
                    <a:pt x="66" y="135"/>
                    <a:pt x="66" y="135"/>
                  </a:cubicBezTo>
                  <a:cubicBezTo>
                    <a:pt x="66" y="129"/>
                    <a:pt x="66" y="129"/>
                    <a:pt x="66" y="129"/>
                  </a:cubicBezTo>
                  <a:cubicBezTo>
                    <a:pt x="68" y="126"/>
                    <a:pt x="68" y="126"/>
                    <a:pt x="68" y="126"/>
                  </a:cubicBezTo>
                  <a:cubicBezTo>
                    <a:pt x="66" y="126"/>
                    <a:pt x="66" y="126"/>
                    <a:pt x="66" y="126"/>
                  </a:cubicBezTo>
                  <a:cubicBezTo>
                    <a:pt x="67" y="122"/>
                    <a:pt x="63" y="119"/>
                    <a:pt x="62" y="119"/>
                  </a:cubicBezTo>
                  <a:cubicBezTo>
                    <a:pt x="60" y="117"/>
                    <a:pt x="60" y="117"/>
                    <a:pt x="60" y="117"/>
                  </a:cubicBezTo>
                  <a:cubicBezTo>
                    <a:pt x="60" y="117"/>
                    <a:pt x="59" y="117"/>
                    <a:pt x="57" y="119"/>
                  </a:cubicBezTo>
                  <a:cubicBezTo>
                    <a:pt x="57" y="119"/>
                    <a:pt x="52" y="122"/>
                    <a:pt x="54" y="126"/>
                  </a:cubicBezTo>
                  <a:cubicBezTo>
                    <a:pt x="51" y="126"/>
                    <a:pt x="51" y="126"/>
                    <a:pt x="51" y="126"/>
                  </a:cubicBezTo>
                  <a:cubicBezTo>
                    <a:pt x="54" y="129"/>
                    <a:pt x="54" y="129"/>
                    <a:pt x="54" y="129"/>
                  </a:cubicBezTo>
                  <a:cubicBezTo>
                    <a:pt x="54" y="135"/>
                    <a:pt x="54" y="135"/>
                    <a:pt x="54" y="135"/>
                  </a:cubicBezTo>
                  <a:cubicBezTo>
                    <a:pt x="54" y="137"/>
                    <a:pt x="54" y="137"/>
                    <a:pt x="54" y="137"/>
                  </a:cubicBezTo>
                  <a:cubicBezTo>
                    <a:pt x="52" y="137"/>
                    <a:pt x="52" y="137"/>
                    <a:pt x="52" y="137"/>
                  </a:cubicBezTo>
                  <a:cubicBezTo>
                    <a:pt x="52" y="139"/>
                    <a:pt x="52" y="139"/>
                    <a:pt x="52" y="139"/>
                  </a:cubicBezTo>
                  <a:cubicBezTo>
                    <a:pt x="54" y="139"/>
                    <a:pt x="54" y="139"/>
                    <a:pt x="54" y="139"/>
                  </a:cubicBezTo>
                  <a:cubicBezTo>
                    <a:pt x="53" y="168"/>
                    <a:pt x="53" y="168"/>
                    <a:pt x="53" y="168"/>
                  </a:cubicBezTo>
                  <a:cubicBezTo>
                    <a:pt x="52" y="168"/>
                    <a:pt x="52" y="168"/>
                    <a:pt x="52" y="168"/>
                  </a:cubicBezTo>
                  <a:cubicBezTo>
                    <a:pt x="52" y="170"/>
                    <a:pt x="52" y="170"/>
                    <a:pt x="52" y="170"/>
                  </a:cubicBezTo>
                  <a:cubicBezTo>
                    <a:pt x="53" y="170"/>
                    <a:pt x="53" y="170"/>
                    <a:pt x="53" y="170"/>
                  </a:cubicBezTo>
                  <a:cubicBezTo>
                    <a:pt x="52" y="198"/>
                    <a:pt x="52" y="198"/>
                    <a:pt x="52" y="198"/>
                  </a:cubicBezTo>
                  <a:cubicBezTo>
                    <a:pt x="51" y="198"/>
                    <a:pt x="51" y="198"/>
                    <a:pt x="51" y="198"/>
                  </a:cubicBezTo>
                  <a:cubicBezTo>
                    <a:pt x="51" y="200"/>
                    <a:pt x="51" y="200"/>
                    <a:pt x="51" y="200"/>
                  </a:cubicBezTo>
                  <a:cubicBezTo>
                    <a:pt x="52" y="200"/>
                    <a:pt x="52" y="200"/>
                    <a:pt x="52" y="200"/>
                  </a:cubicBezTo>
                  <a:cubicBezTo>
                    <a:pt x="52" y="222"/>
                    <a:pt x="52" y="222"/>
                    <a:pt x="52" y="222"/>
                  </a:cubicBezTo>
                  <a:cubicBezTo>
                    <a:pt x="26" y="222"/>
                    <a:pt x="26" y="222"/>
                    <a:pt x="26" y="222"/>
                  </a:cubicBezTo>
                  <a:cubicBezTo>
                    <a:pt x="26" y="188"/>
                    <a:pt x="26" y="188"/>
                    <a:pt x="26" y="188"/>
                  </a:cubicBezTo>
                  <a:cubicBezTo>
                    <a:pt x="28" y="188"/>
                    <a:pt x="28" y="188"/>
                    <a:pt x="28" y="188"/>
                  </a:cubicBezTo>
                  <a:cubicBezTo>
                    <a:pt x="28" y="185"/>
                    <a:pt x="28" y="185"/>
                    <a:pt x="28" y="185"/>
                  </a:cubicBezTo>
                  <a:cubicBezTo>
                    <a:pt x="26" y="185"/>
                    <a:pt x="26" y="185"/>
                    <a:pt x="26" y="185"/>
                  </a:cubicBezTo>
                  <a:cubicBezTo>
                    <a:pt x="25" y="142"/>
                    <a:pt x="25" y="142"/>
                    <a:pt x="25" y="142"/>
                  </a:cubicBezTo>
                  <a:cubicBezTo>
                    <a:pt x="27" y="142"/>
                    <a:pt x="27" y="142"/>
                    <a:pt x="27" y="142"/>
                  </a:cubicBezTo>
                  <a:cubicBezTo>
                    <a:pt x="27" y="139"/>
                    <a:pt x="27" y="139"/>
                    <a:pt x="27" y="139"/>
                  </a:cubicBezTo>
                  <a:cubicBezTo>
                    <a:pt x="25" y="139"/>
                    <a:pt x="25" y="139"/>
                    <a:pt x="25" y="139"/>
                  </a:cubicBezTo>
                  <a:cubicBezTo>
                    <a:pt x="24" y="92"/>
                    <a:pt x="24" y="92"/>
                    <a:pt x="24" y="92"/>
                  </a:cubicBezTo>
                  <a:cubicBezTo>
                    <a:pt x="26" y="92"/>
                    <a:pt x="26" y="92"/>
                    <a:pt x="26" y="92"/>
                  </a:cubicBezTo>
                  <a:cubicBezTo>
                    <a:pt x="26" y="89"/>
                    <a:pt x="26" y="89"/>
                    <a:pt x="26" y="89"/>
                  </a:cubicBezTo>
                  <a:cubicBezTo>
                    <a:pt x="24" y="89"/>
                    <a:pt x="24" y="89"/>
                    <a:pt x="24" y="89"/>
                  </a:cubicBezTo>
                  <a:cubicBezTo>
                    <a:pt x="24" y="86"/>
                    <a:pt x="24" y="86"/>
                    <a:pt x="24" y="86"/>
                  </a:cubicBezTo>
                  <a:cubicBezTo>
                    <a:pt x="24" y="77"/>
                    <a:pt x="24" y="77"/>
                    <a:pt x="24" y="77"/>
                  </a:cubicBezTo>
                  <a:cubicBezTo>
                    <a:pt x="28" y="73"/>
                    <a:pt x="28" y="73"/>
                    <a:pt x="28" y="73"/>
                  </a:cubicBezTo>
                  <a:cubicBezTo>
                    <a:pt x="24" y="73"/>
                    <a:pt x="24" y="73"/>
                    <a:pt x="24" y="73"/>
                  </a:cubicBezTo>
                  <a:cubicBezTo>
                    <a:pt x="26" y="66"/>
                    <a:pt x="19" y="61"/>
                    <a:pt x="18" y="61"/>
                  </a:cubicBezTo>
                  <a:cubicBezTo>
                    <a:pt x="15" y="59"/>
                    <a:pt x="14" y="58"/>
                    <a:pt x="14" y="58"/>
                  </a:cubicBezTo>
                  <a:cubicBezTo>
                    <a:pt x="14" y="58"/>
                    <a:pt x="14" y="59"/>
                    <a:pt x="11" y="61"/>
                  </a:cubicBezTo>
                  <a:cubicBezTo>
                    <a:pt x="9" y="61"/>
                    <a:pt x="3" y="66"/>
                    <a:pt x="5" y="73"/>
                  </a:cubicBezTo>
                  <a:cubicBezTo>
                    <a:pt x="1" y="73"/>
                    <a:pt x="1" y="73"/>
                    <a:pt x="1" y="73"/>
                  </a:cubicBezTo>
                  <a:cubicBezTo>
                    <a:pt x="5" y="77"/>
                    <a:pt x="5" y="77"/>
                    <a:pt x="5" y="77"/>
                  </a:cubicBezTo>
                  <a:cubicBezTo>
                    <a:pt x="5" y="86"/>
                    <a:pt x="5" y="86"/>
                    <a:pt x="5" y="86"/>
                  </a:cubicBezTo>
                  <a:cubicBezTo>
                    <a:pt x="5" y="89"/>
                    <a:pt x="5" y="89"/>
                    <a:pt x="5" y="89"/>
                  </a:cubicBezTo>
                  <a:cubicBezTo>
                    <a:pt x="3" y="89"/>
                    <a:pt x="3" y="89"/>
                    <a:pt x="3" y="89"/>
                  </a:cubicBezTo>
                  <a:cubicBezTo>
                    <a:pt x="3" y="92"/>
                    <a:pt x="3" y="92"/>
                    <a:pt x="3" y="92"/>
                  </a:cubicBezTo>
                  <a:cubicBezTo>
                    <a:pt x="5" y="92"/>
                    <a:pt x="5" y="92"/>
                    <a:pt x="5" y="92"/>
                  </a:cubicBezTo>
                  <a:cubicBezTo>
                    <a:pt x="4" y="139"/>
                    <a:pt x="4" y="139"/>
                    <a:pt x="4" y="139"/>
                  </a:cubicBezTo>
                  <a:cubicBezTo>
                    <a:pt x="2" y="139"/>
                    <a:pt x="2" y="139"/>
                    <a:pt x="2" y="139"/>
                  </a:cubicBezTo>
                  <a:cubicBezTo>
                    <a:pt x="2" y="141"/>
                    <a:pt x="2" y="141"/>
                    <a:pt x="2" y="141"/>
                  </a:cubicBezTo>
                  <a:cubicBezTo>
                    <a:pt x="4" y="141"/>
                    <a:pt x="4" y="141"/>
                    <a:pt x="4" y="141"/>
                  </a:cubicBezTo>
                  <a:cubicBezTo>
                    <a:pt x="3" y="185"/>
                    <a:pt x="3" y="185"/>
                    <a:pt x="3" y="185"/>
                  </a:cubicBezTo>
                  <a:cubicBezTo>
                    <a:pt x="0" y="185"/>
                    <a:pt x="0" y="185"/>
                    <a:pt x="0" y="185"/>
                  </a:cubicBezTo>
                  <a:cubicBezTo>
                    <a:pt x="0" y="188"/>
                    <a:pt x="0" y="188"/>
                    <a:pt x="0" y="188"/>
                  </a:cubicBezTo>
                  <a:cubicBezTo>
                    <a:pt x="3" y="188"/>
                    <a:pt x="3" y="188"/>
                    <a:pt x="3" y="188"/>
                  </a:cubicBezTo>
                  <a:cubicBezTo>
                    <a:pt x="2" y="222"/>
                    <a:pt x="2" y="222"/>
                    <a:pt x="2" y="222"/>
                  </a:cubicBezTo>
                  <a:cubicBezTo>
                    <a:pt x="2" y="249"/>
                    <a:pt x="2" y="249"/>
                    <a:pt x="2" y="249"/>
                  </a:cubicBezTo>
                  <a:cubicBezTo>
                    <a:pt x="2" y="294"/>
                    <a:pt x="2" y="294"/>
                    <a:pt x="2" y="294"/>
                  </a:cubicBezTo>
                  <a:cubicBezTo>
                    <a:pt x="373" y="294"/>
                    <a:pt x="373" y="294"/>
                    <a:pt x="373" y="294"/>
                  </a:cubicBezTo>
                  <a:cubicBezTo>
                    <a:pt x="373" y="243"/>
                    <a:pt x="373" y="243"/>
                    <a:pt x="373" y="243"/>
                  </a:cubicBezTo>
                  <a:cubicBezTo>
                    <a:pt x="373" y="222"/>
                    <a:pt x="373" y="222"/>
                    <a:pt x="373" y="222"/>
                  </a:cubicBezTo>
                  <a:cubicBezTo>
                    <a:pt x="372" y="188"/>
                    <a:pt x="372" y="188"/>
                    <a:pt x="372" y="188"/>
                  </a:cubicBezTo>
                  <a:cubicBezTo>
                    <a:pt x="374" y="188"/>
                    <a:pt x="374" y="188"/>
                    <a:pt x="374" y="188"/>
                  </a:cubicBezTo>
                  <a:cubicBezTo>
                    <a:pt x="374" y="185"/>
                    <a:pt x="374" y="185"/>
                    <a:pt x="374" y="1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íṣļíḍê">
              <a:extLst>
                <a:ext uri="{FF2B5EF4-FFF2-40B4-BE49-F238E27FC236}">
                  <a16:creationId xmlns:a16="http://schemas.microsoft.com/office/drawing/2014/main" id="{A01A670F-EE08-6234-EB2C-11F04E8B64B8}"/>
                </a:ext>
              </a:extLst>
            </p:cNvPr>
            <p:cNvSpPr/>
            <p:nvPr/>
          </p:nvSpPr>
          <p:spPr bwMode="auto">
            <a:xfrm>
              <a:off x="6477001" y="3098800"/>
              <a:ext cx="9525" cy="33338"/>
            </a:xfrm>
            <a:custGeom>
              <a:avLst/>
              <a:gdLst>
                <a:gd name="T0" fmla="*/ 3 w 3"/>
                <a:gd name="T1" fmla="*/ 9 h 10"/>
                <a:gd name="T2" fmla="*/ 2 w 3"/>
                <a:gd name="T3" fmla="*/ 7 h 10"/>
                <a:gd name="T4" fmla="*/ 2 w 3"/>
                <a:gd name="T5" fmla="*/ 6 h 10"/>
                <a:gd name="T6" fmla="*/ 2 w 3"/>
                <a:gd name="T7" fmla="*/ 6 h 10"/>
                <a:gd name="T8" fmla="*/ 2 w 3"/>
                <a:gd name="T9" fmla="*/ 3 h 10"/>
                <a:gd name="T10" fmla="*/ 1 w 3"/>
                <a:gd name="T11" fmla="*/ 0 h 10"/>
                <a:gd name="T12" fmla="*/ 1 w 3"/>
                <a:gd name="T13" fmla="*/ 3 h 10"/>
                <a:gd name="T14" fmla="*/ 1 w 3"/>
                <a:gd name="T15" fmla="*/ 6 h 10"/>
                <a:gd name="T16" fmla="*/ 0 w 3"/>
                <a:gd name="T17" fmla="*/ 6 h 10"/>
                <a:gd name="T18" fmla="*/ 1 w 3"/>
                <a:gd name="T19" fmla="*/ 7 h 10"/>
                <a:gd name="T20" fmla="*/ 0 w 3"/>
                <a:gd name="T21" fmla="*/ 9 h 10"/>
                <a:gd name="T22" fmla="*/ 1 w 3"/>
                <a:gd name="T23" fmla="*/ 10 h 10"/>
                <a:gd name="T24" fmla="*/ 3 w 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3" y="9"/>
                  </a:moveTo>
                  <a:cubicBezTo>
                    <a:pt x="3" y="8"/>
                    <a:pt x="2" y="7"/>
                    <a:pt x="2" y="7"/>
                  </a:cubicBezTo>
                  <a:cubicBezTo>
                    <a:pt x="2" y="7"/>
                    <a:pt x="2" y="7"/>
                    <a:pt x="2" y="6"/>
                  </a:cubicBezTo>
                  <a:cubicBezTo>
                    <a:pt x="2" y="6"/>
                    <a:pt x="2" y="6"/>
                    <a:pt x="2" y="6"/>
                  </a:cubicBezTo>
                  <a:cubicBezTo>
                    <a:pt x="2" y="3"/>
                    <a:pt x="2" y="3"/>
                    <a:pt x="2" y="3"/>
                  </a:cubicBezTo>
                  <a:cubicBezTo>
                    <a:pt x="1" y="0"/>
                    <a:pt x="1" y="0"/>
                    <a:pt x="1" y="0"/>
                  </a:cubicBezTo>
                  <a:cubicBezTo>
                    <a:pt x="1" y="3"/>
                    <a:pt x="1" y="3"/>
                    <a:pt x="1" y="3"/>
                  </a:cubicBezTo>
                  <a:cubicBezTo>
                    <a:pt x="1" y="6"/>
                    <a:pt x="1" y="6"/>
                    <a:pt x="1" y="6"/>
                  </a:cubicBezTo>
                  <a:cubicBezTo>
                    <a:pt x="0" y="6"/>
                    <a:pt x="0" y="6"/>
                    <a:pt x="0" y="6"/>
                  </a:cubicBezTo>
                  <a:cubicBezTo>
                    <a:pt x="0" y="7"/>
                    <a:pt x="1" y="7"/>
                    <a:pt x="1" y="7"/>
                  </a:cubicBezTo>
                  <a:cubicBezTo>
                    <a:pt x="0" y="7"/>
                    <a:pt x="0" y="8"/>
                    <a:pt x="0" y="9"/>
                  </a:cubicBezTo>
                  <a:cubicBezTo>
                    <a:pt x="0" y="9"/>
                    <a:pt x="0" y="10"/>
                    <a:pt x="1" y="10"/>
                  </a:cubicBezTo>
                  <a:cubicBezTo>
                    <a:pt x="2" y="10"/>
                    <a:pt x="3" y="9"/>
                    <a:pt x="3" y="9"/>
                  </a:cubicBezTo>
                </a:path>
              </a:pathLst>
            </a:custGeom>
            <a:solidFill>
              <a:srgbClr val="F0E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3" name="íṣ1ïdé">
              <a:extLst>
                <a:ext uri="{FF2B5EF4-FFF2-40B4-BE49-F238E27FC236}">
                  <a16:creationId xmlns:a16="http://schemas.microsoft.com/office/drawing/2014/main" id="{50DD7D1A-C625-C4F9-582A-96E322AAEC56}"/>
                </a:ext>
              </a:extLst>
            </p:cNvPr>
            <p:cNvSpPr/>
            <p:nvPr/>
          </p:nvSpPr>
          <p:spPr bwMode="auto">
            <a:xfrm>
              <a:off x="6684963" y="3208338"/>
              <a:ext cx="3175" cy="12700"/>
            </a:xfrm>
            <a:custGeom>
              <a:avLst/>
              <a:gdLst>
                <a:gd name="T0" fmla="*/ 2 w 2"/>
                <a:gd name="T1" fmla="*/ 6 h 8"/>
                <a:gd name="T2" fmla="*/ 0 w 2"/>
                <a:gd name="T3" fmla="*/ 6 h 8"/>
                <a:gd name="T4" fmla="*/ 2 w 2"/>
                <a:gd name="T5" fmla="*/ 4 h 8"/>
                <a:gd name="T6" fmla="*/ 0 w 2"/>
                <a:gd name="T7" fmla="*/ 4 h 8"/>
                <a:gd name="T8" fmla="*/ 0 w 2"/>
                <a:gd name="T9" fmla="*/ 2 h 8"/>
                <a:gd name="T10" fmla="*/ 0 w 2"/>
                <a:gd name="T11" fmla="*/ 0 h 8"/>
                <a:gd name="T12" fmla="*/ 0 w 2"/>
                <a:gd name="T13" fmla="*/ 2 h 8"/>
                <a:gd name="T14" fmla="*/ 0 w 2"/>
                <a:gd name="T15" fmla="*/ 4 h 8"/>
                <a:gd name="T16" fmla="*/ 0 w 2"/>
                <a:gd name="T17" fmla="*/ 4 h 8"/>
                <a:gd name="T18" fmla="*/ 0 w 2"/>
                <a:gd name="T19" fmla="*/ 6 h 8"/>
                <a:gd name="T20" fmla="*/ 0 w 2"/>
                <a:gd name="T21" fmla="*/ 6 h 8"/>
                <a:gd name="T22" fmla="*/ 0 w 2"/>
                <a:gd name="T23" fmla="*/ 8 h 8"/>
                <a:gd name="T24" fmla="*/ 2 w 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6"/>
                  </a:moveTo>
                  <a:lnTo>
                    <a:pt x="0" y="6"/>
                  </a:lnTo>
                  <a:lnTo>
                    <a:pt x="2" y="4"/>
                  </a:lnTo>
                  <a:lnTo>
                    <a:pt x="0" y="4"/>
                  </a:lnTo>
                  <a:lnTo>
                    <a:pt x="0" y="2"/>
                  </a:lnTo>
                  <a:lnTo>
                    <a:pt x="0" y="0"/>
                  </a:lnTo>
                  <a:lnTo>
                    <a:pt x="0" y="2"/>
                  </a:lnTo>
                  <a:lnTo>
                    <a:pt x="0" y="4"/>
                  </a:lnTo>
                  <a:lnTo>
                    <a:pt x="0" y="4"/>
                  </a:lnTo>
                  <a:lnTo>
                    <a:pt x="0" y="6"/>
                  </a:lnTo>
                  <a:lnTo>
                    <a:pt x="0" y="6"/>
                  </a:lnTo>
                  <a:lnTo>
                    <a:pt x="0" y="8"/>
                  </a:lnTo>
                  <a:lnTo>
                    <a:pt x="2" y="6"/>
                  </a:lnTo>
                  <a:close/>
                </a:path>
              </a:pathLst>
            </a:custGeom>
            <a:solidFill>
              <a:srgbClr val="F0E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4" name="iṣ1ïďè">
              <a:extLst>
                <a:ext uri="{FF2B5EF4-FFF2-40B4-BE49-F238E27FC236}">
                  <a16:creationId xmlns:a16="http://schemas.microsoft.com/office/drawing/2014/main" id="{4CFCC833-6B82-83CA-02FF-3257725B2A79}"/>
                </a:ext>
              </a:extLst>
            </p:cNvPr>
            <p:cNvSpPr/>
            <p:nvPr/>
          </p:nvSpPr>
          <p:spPr bwMode="auto">
            <a:xfrm>
              <a:off x="6684963" y="3208338"/>
              <a:ext cx="3175" cy="12700"/>
            </a:xfrm>
            <a:custGeom>
              <a:avLst/>
              <a:gdLst>
                <a:gd name="T0" fmla="*/ 2 w 2"/>
                <a:gd name="T1" fmla="*/ 6 h 8"/>
                <a:gd name="T2" fmla="*/ 0 w 2"/>
                <a:gd name="T3" fmla="*/ 6 h 8"/>
                <a:gd name="T4" fmla="*/ 2 w 2"/>
                <a:gd name="T5" fmla="*/ 4 h 8"/>
                <a:gd name="T6" fmla="*/ 0 w 2"/>
                <a:gd name="T7" fmla="*/ 4 h 8"/>
                <a:gd name="T8" fmla="*/ 0 w 2"/>
                <a:gd name="T9" fmla="*/ 2 h 8"/>
                <a:gd name="T10" fmla="*/ 0 w 2"/>
                <a:gd name="T11" fmla="*/ 0 h 8"/>
                <a:gd name="T12" fmla="*/ 0 w 2"/>
                <a:gd name="T13" fmla="*/ 2 h 8"/>
                <a:gd name="T14" fmla="*/ 0 w 2"/>
                <a:gd name="T15" fmla="*/ 4 h 8"/>
                <a:gd name="T16" fmla="*/ 0 w 2"/>
                <a:gd name="T17" fmla="*/ 4 h 8"/>
                <a:gd name="T18" fmla="*/ 0 w 2"/>
                <a:gd name="T19" fmla="*/ 6 h 8"/>
                <a:gd name="T20" fmla="*/ 0 w 2"/>
                <a:gd name="T21" fmla="*/ 6 h 8"/>
                <a:gd name="T22" fmla="*/ 0 w 2"/>
                <a:gd name="T23" fmla="*/ 8 h 8"/>
                <a:gd name="T24" fmla="*/ 2 w 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6"/>
                  </a:moveTo>
                  <a:lnTo>
                    <a:pt x="0" y="6"/>
                  </a:lnTo>
                  <a:lnTo>
                    <a:pt x="2" y="4"/>
                  </a:lnTo>
                  <a:lnTo>
                    <a:pt x="0" y="4"/>
                  </a:lnTo>
                  <a:lnTo>
                    <a:pt x="0" y="2"/>
                  </a:lnTo>
                  <a:lnTo>
                    <a:pt x="0" y="0"/>
                  </a:lnTo>
                  <a:lnTo>
                    <a:pt x="0" y="2"/>
                  </a:lnTo>
                  <a:lnTo>
                    <a:pt x="0" y="4"/>
                  </a:lnTo>
                  <a:lnTo>
                    <a:pt x="0" y="4"/>
                  </a:lnTo>
                  <a:lnTo>
                    <a:pt x="0" y="6"/>
                  </a:lnTo>
                  <a:lnTo>
                    <a:pt x="0" y="6"/>
                  </a:lnTo>
                  <a:lnTo>
                    <a:pt x="0" y="8"/>
                  </a:lnTo>
                  <a:lnTo>
                    <a:pt x="2"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5" name="îṩ1iďê">
              <a:extLst>
                <a:ext uri="{FF2B5EF4-FFF2-40B4-BE49-F238E27FC236}">
                  <a16:creationId xmlns:a16="http://schemas.microsoft.com/office/drawing/2014/main" id="{011589DD-42D1-5A17-4A03-CF0C82BF5369}"/>
                </a:ext>
              </a:extLst>
            </p:cNvPr>
            <p:cNvSpPr/>
            <p:nvPr/>
          </p:nvSpPr>
          <p:spPr bwMode="auto">
            <a:xfrm>
              <a:off x="6834188" y="3006725"/>
              <a:ext cx="3175" cy="20638"/>
            </a:xfrm>
            <a:custGeom>
              <a:avLst/>
              <a:gdLst>
                <a:gd name="T0" fmla="*/ 1 w 1"/>
                <a:gd name="T1" fmla="*/ 5 h 6"/>
                <a:gd name="T2" fmla="*/ 1 w 1"/>
                <a:gd name="T3" fmla="*/ 4 h 6"/>
                <a:gd name="T4" fmla="*/ 1 w 1"/>
                <a:gd name="T5" fmla="*/ 4 h 6"/>
                <a:gd name="T6" fmla="*/ 1 w 1"/>
                <a:gd name="T7" fmla="*/ 3 h 6"/>
                <a:gd name="T8" fmla="*/ 1 w 1"/>
                <a:gd name="T9" fmla="*/ 2 h 6"/>
                <a:gd name="T10" fmla="*/ 1 w 1"/>
                <a:gd name="T11" fmla="*/ 0 h 6"/>
                <a:gd name="T12" fmla="*/ 0 w 1"/>
                <a:gd name="T13" fmla="*/ 2 h 6"/>
                <a:gd name="T14" fmla="*/ 0 w 1"/>
                <a:gd name="T15" fmla="*/ 3 h 6"/>
                <a:gd name="T16" fmla="*/ 0 w 1"/>
                <a:gd name="T17" fmla="*/ 4 h 6"/>
                <a:gd name="T18" fmla="*/ 0 w 1"/>
                <a:gd name="T19" fmla="*/ 4 h 6"/>
                <a:gd name="T20" fmla="*/ 0 w 1"/>
                <a:gd name="T21" fmla="*/ 5 h 6"/>
                <a:gd name="T22" fmla="*/ 1 w 1"/>
                <a:gd name="T23" fmla="*/ 6 h 6"/>
                <a:gd name="T24" fmla="*/ 1 w 1"/>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1" y="5"/>
                  </a:moveTo>
                  <a:cubicBezTo>
                    <a:pt x="1" y="4"/>
                    <a:pt x="1" y="4"/>
                    <a:pt x="1" y="4"/>
                  </a:cubicBezTo>
                  <a:cubicBezTo>
                    <a:pt x="1" y="4"/>
                    <a:pt x="1" y="4"/>
                    <a:pt x="1" y="4"/>
                  </a:cubicBezTo>
                  <a:cubicBezTo>
                    <a:pt x="1" y="3"/>
                    <a:pt x="1" y="3"/>
                    <a:pt x="1" y="3"/>
                  </a:cubicBezTo>
                  <a:cubicBezTo>
                    <a:pt x="1" y="2"/>
                    <a:pt x="1" y="2"/>
                    <a:pt x="1" y="2"/>
                  </a:cubicBezTo>
                  <a:cubicBezTo>
                    <a:pt x="1" y="0"/>
                    <a:pt x="1" y="0"/>
                    <a:pt x="1" y="0"/>
                  </a:cubicBezTo>
                  <a:cubicBezTo>
                    <a:pt x="0" y="2"/>
                    <a:pt x="0" y="2"/>
                    <a:pt x="0" y="2"/>
                  </a:cubicBezTo>
                  <a:cubicBezTo>
                    <a:pt x="0" y="3"/>
                    <a:pt x="0" y="3"/>
                    <a:pt x="0" y="3"/>
                  </a:cubicBezTo>
                  <a:cubicBezTo>
                    <a:pt x="0" y="4"/>
                    <a:pt x="0" y="4"/>
                    <a:pt x="0" y="4"/>
                  </a:cubicBezTo>
                  <a:cubicBezTo>
                    <a:pt x="0" y="4"/>
                    <a:pt x="0" y="4"/>
                    <a:pt x="0" y="4"/>
                  </a:cubicBezTo>
                  <a:cubicBezTo>
                    <a:pt x="0" y="4"/>
                    <a:pt x="0" y="4"/>
                    <a:pt x="0" y="5"/>
                  </a:cubicBezTo>
                  <a:cubicBezTo>
                    <a:pt x="0" y="5"/>
                    <a:pt x="0" y="6"/>
                    <a:pt x="1" y="6"/>
                  </a:cubicBezTo>
                  <a:cubicBezTo>
                    <a:pt x="1" y="6"/>
                    <a:pt x="1" y="5"/>
                    <a:pt x="1" y="5"/>
                  </a:cubicBezTo>
                </a:path>
              </a:pathLst>
            </a:custGeom>
            <a:solidFill>
              <a:srgbClr val="F0E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6" name="ïSḻîḋe">
              <a:extLst>
                <a:ext uri="{FF2B5EF4-FFF2-40B4-BE49-F238E27FC236}">
                  <a16:creationId xmlns:a16="http://schemas.microsoft.com/office/drawing/2014/main" id="{A0E31F8F-56A9-8C60-BD45-172CA60A4797}"/>
                </a:ext>
              </a:extLst>
            </p:cNvPr>
            <p:cNvSpPr/>
            <p:nvPr/>
          </p:nvSpPr>
          <p:spPr bwMode="auto">
            <a:xfrm>
              <a:off x="6042026" y="3098800"/>
              <a:ext cx="9525" cy="33338"/>
            </a:xfrm>
            <a:custGeom>
              <a:avLst/>
              <a:gdLst>
                <a:gd name="T0" fmla="*/ 3 w 3"/>
                <a:gd name="T1" fmla="*/ 9 h 10"/>
                <a:gd name="T2" fmla="*/ 2 w 3"/>
                <a:gd name="T3" fmla="*/ 7 h 10"/>
                <a:gd name="T4" fmla="*/ 3 w 3"/>
                <a:gd name="T5" fmla="*/ 6 h 10"/>
                <a:gd name="T6" fmla="*/ 2 w 3"/>
                <a:gd name="T7" fmla="*/ 6 h 10"/>
                <a:gd name="T8" fmla="*/ 2 w 3"/>
                <a:gd name="T9" fmla="*/ 3 h 10"/>
                <a:gd name="T10" fmla="*/ 2 w 3"/>
                <a:gd name="T11" fmla="*/ 0 h 10"/>
                <a:gd name="T12" fmla="*/ 1 w 3"/>
                <a:gd name="T13" fmla="*/ 3 h 10"/>
                <a:gd name="T14" fmla="*/ 1 w 3"/>
                <a:gd name="T15" fmla="*/ 6 h 10"/>
                <a:gd name="T16" fmla="*/ 1 w 3"/>
                <a:gd name="T17" fmla="*/ 6 h 10"/>
                <a:gd name="T18" fmla="*/ 1 w 3"/>
                <a:gd name="T19" fmla="*/ 7 h 10"/>
                <a:gd name="T20" fmla="*/ 0 w 3"/>
                <a:gd name="T21" fmla="*/ 9 h 10"/>
                <a:gd name="T22" fmla="*/ 2 w 3"/>
                <a:gd name="T23" fmla="*/ 10 h 10"/>
                <a:gd name="T24" fmla="*/ 3 w 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3" y="9"/>
                  </a:moveTo>
                  <a:cubicBezTo>
                    <a:pt x="3" y="8"/>
                    <a:pt x="3" y="7"/>
                    <a:pt x="2" y="7"/>
                  </a:cubicBezTo>
                  <a:cubicBezTo>
                    <a:pt x="2" y="7"/>
                    <a:pt x="3" y="7"/>
                    <a:pt x="3" y="6"/>
                  </a:cubicBezTo>
                  <a:cubicBezTo>
                    <a:pt x="2" y="6"/>
                    <a:pt x="2" y="6"/>
                    <a:pt x="2" y="6"/>
                  </a:cubicBezTo>
                  <a:cubicBezTo>
                    <a:pt x="2" y="3"/>
                    <a:pt x="2" y="3"/>
                    <a:pt x="2" y="3"/>
                  </a:cubicBezTo>
                  <a:cubicBezTo>
                    <a:pt x="2" y="0"/>
                    <a:pt x="2" y="0"/>
                    <a:pt x="2" y="0"/>
                  </a:cubicBezTo>
                  <a:cubicBezTo>
                    <a:pt x="1" y="3"/>
                    <a:pt x="1" y="3"/>
                    <a:pt x="1" y="3"/>
                  </a:cubicBezTo>
                  <a:cubicBezTo>
                    <a:pt x="1" y="6"/>
                    <a:pt x="1" y="6"/>
                    <a:pt x="1" y="6"/>
                  </a:cubicBezTo>
                  <a:cubicBezTo>
                    <a:pt x="1" y="6"/>
                    <a:pt x="1" y="6"/>
                    <a:pt x="1" y="6"/>
                  </a:cubicBezTo>
                  <a:cubicBezTo>
                    <a:pt x="1" y="7"/>
                    <a:pt x="1" y="7"/>
                    <a:pt x="1" y="7"/>
                  </a:cubicBezTo>
                  <a:cubicBezTo>
                    <a:pt x="1" y="7"/>
                    <a:pt x="0" y="8"/>
                    <a:pt x="0" y="9"/>
                  </a:cubicBezTo>
                  <a:cubicBezTo>
                    <a:pt x="0" y="9"/>
                    <a:pt x="1" y="10"/>
                    <a:pt x="2" y="10"/>
                  </a:cubicBezTo>
                  <a:cubicBezTo>
                    <a:pt x="2" y="10"/>
                    <a:pt x="3" y="9"/>
                    <a:pt x="3" y="9"/>
                  </a:cubicBezTo>
                  <a:close/>
                </a:path>
              </a:pathLst>
            </a:custGeom>
            <a:solidFill>
              <a:srgbClr val="F0E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7" name="íśļïḓê">
              <a:extLst>
                <a:ext uri="{FF2B5EF4-FFF2-40B4-BE49-F238E27FC236}">
                  <a16:creationId xmlns:a16="http://schemas.microsoft.com/office/drawing/2014/main" id="{1F9140E4-0536-C1F7-0E15-27DF695B7ECE}"/>
                </a:ext>
              </a:extLst>
            </p:cNvPr>
            <p:cNvSpPr/>
            <p:nvPr/>
          </p:nvSpPr>
          <p:spPr bwMode="auto">
            <a:xfrm>
              <a:off x="5840413" y="3208338"/>
              <a:ext cx="3175" cy="12700"/>
            </a:xfrm>
            <a:custGeom>
              <a:avLst/>
              <a:gdLst>
                <a:gd name="T0" fmla="*/ 2 w 2"/>
                <a:gd name="T1" fmla="*/ 6 h 8"/>
                <a:gd name="T2" fmla="*/ 2 w 2"/>
                <a:gd name="T3" fmla="*/ 6 h 8"/>
                <a:gd name="T4" fmla="*/ 2 w 2"/>
                <a:gd name="T5" fmla="*/ 4 h 8"/>
                <a:gd name="T6" fmla="*/ 2 w 2"/>
                <a:gd name="T7" fmla="*/ 4 h 8"/>
                <a:gd name="T8" fmla="*/ 2 w 2"/>
                <a:gd name="T9" fmla="*/ 2 h 8"/>
                <a:gd name="T10" fmla="*/ 2 w 2"/>
                <a:gd name="T11" fmla="*/ 0 h 8"/>
                <a:gd name="T12" fmla="*/ 2 w 2"/>
                <a:gd name="T13" fmla="*/ 2 h 8"/>
                <a:gd name="T14" fmla="*/ 0 w 2"/>
                <a:gd name="T15" fmla="*/ 4 h 8"/>
                <a:gd name="T16" fmla="*/ 0 w 2"/>
                <a:gd name="T17" fmla="*/ 4 h 8"/>
                <a:gd name="T18" fmla="*/ 2 w 2"/>
                <a:gd name="T19" fmla="*/ 6 h 8"/>
                <a:gd name="T20" fmla="*/ 0 w 2"/>
                <a:gd name="T21" fmla="*/ 6 h 8"/>
                <a:gd name="T22" fmla="*/ 2 w 2"/>
                <a:gd name="T23" fmla="*/ 8 h 8"/>
                <a:gd name="T24" fmla="*/ 2 w 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6"/>
                  </a:moveTo>
                  <a:lnTo>
                    <a:pt x="2" y="6"/>
                  </a:lnTo>
                  <a:lnTo>
                    <a:pt x="2" y="4"/>
                  </a:lnTo>
                  <a:lnTo>
                    <a:pt x="2" y="4"/>
                  </a:lnTo>
                  <a:lnTo>
                    <a:pt x="2" y="2"/>
                  </a:lnTo>
                  <a:lnTo>
                    <a:pt x="2" y="0"/>
                  </a:lnTo>
                  <a:lnTo>
                    <a:pt x="2" y="2"/>
                  </a:lnTo>
                  <a:lnTo>
                    <a:pt x="0" y="4"/>
                  </a:lnTo>
                  <a:lnTo>
                    <a:pt x="0" y="4"/>
                  </a:lnTo>
                  <a:lnTo>
                    <a:pt x="2" y="6"/>
                  </a:lnTo>
                  <a:lnTo>
                    <a:pt x="0" y="6"/>
                  </a:lnTo>
                  <a:lnTo>
                    <a:pt x="2" y="8"/>
                  </a:lnTo>
                  <a:lnTo>
                    <a:pt x="2" y="6"/>
                  </a:lnTo>
                  <a:close/>
                </a:path>
              </a:pathLst>
            </a:custGeom>
            <a:solidFill>
              <a:srgbClr val="F0E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8" name="î$lîḑé">
              <a:extLst>
                <a:ext uri="{FF2B5EF4-FFF2-40B4-BE49-F238E27FC236}">
                  <a16:creationId xmlns:a16="http://schemas.microsoft.com/office/drawing/2014/main" id="{10476A58-10E3-9A6F-24FE-9255EDEABBD0}"/>
                </a:ext>
              </a:extLst>
            </p:cNvPr>
            <p:cNvSpPr/>
            <p:nvPr/>
          </p:nvSpPr>
          <p:spPr bwMode="auto">
            <a:xfrm>
              <a:off x="5688013" y="3006725"/>
              <a:ext cx="6350" cy="20638"/>
            </a:xfrm>
            <a:custGeom>
              <a:avLst/>
              <a:gdLst>
                <a:gd name="T0" fmla="*/ 2 w 2"/>
                <a:gd name="T1" fmla="*/ 5 h 6"/>
                <a:gd name="T2" fmla="*/ 1 w 2"/>
                <a:gd name="T3" fmla="*/ 4 h 6"/>
                <a:gd name="T4" fmla="*/ 2 w 2"/>
                <a:gd name="T5" fmla="*/ 4 h 6"/>
                <a:gd name="T6" fmla="*/ 2 w 2"/>
                <a:gd name="T7" fmla="*/ 3 h 6"/>
                <a:gd name="T8" fmla="*/ 2 w 2"/>
                <a:gd name="T9" fmla="*/ 2 h 6"/>
                <a:gd name="T10" fmla="*/ 1 w 2"/>
                <a:gd name="T11" fmla="*/ 0 h 6"/>
                <a:gd name="T12" fmla="*/ 1 w 2"/>
                <a:gd name="T13" fmla="*/ 2 h 6"/>
                <a:gd name="T14" fmla="*/ 1 w 2"/>
                <a:gd name="T15" fmla="*/ 3 h 6"/>
                <a:gd name="T16" fmla="*/ 1 w 2"/>
                <a:gd name="T17" fmla="*/ 4 h 6"/>
                <a:gd name="T18" fmla="*/ 1 w 2"/>
                <a:gd name="T19" fmla="*/ 4 h 6"/>
                <a:gd name="T20" fmla="*/ 0 w 2"/>
                <a:gd name="T21" fmla="*/ 5 h 6"/>
                <a:gd name="T22" fmla="*/ 1 w 2"/>
                <a:gd name="T23" fmla="*/ 6 h 6"/>
                <a:gd name="T24" fmla="*/ 2 w 2"/>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6">
                  <a:moveTo>
                    <a:pt x="2" y="5"/>
                  </a:moveTo>
                  <a:cubicBezTo>
                    <a:pt x="2" y="4"/>
                    <a:pt x="2" y="4"/>
                    <a:pt x="1" y="4"/>
                  </a:cubicBezTo>
                  <a:cubicBezTo>
                    <a:pt x="2" y="4"/>
                    <a:pt x="2" y="4"/>
                    <a:pt x="2" y="4"/>
                  </a:cubicBezTo>
                  <a:cubicBezTo>
                    <a:pt x="2" y="3"/>
                    <a:pt x="2" y="3"/>
                    <a:pt x="2" y="3"/>
                  </a:cubicBezTo>
                  <a:cubicBezTo>
                    <a:pt x="2" y="2"/>
                    <a:pt x="2" y="2"/>
                    <a:pt x="2" y="2"/>
                  </a:cubicBezTo>
                  <a:cubicBezTo>
                    <a:pt x="1" y="0"/>
                    <a:pt x="1" y="0"/>
                    <a:pt x="1" y="0"/>
                  </a:cubicBezTo>
                  <a:cubicBezTo>
                    <a:pt x="1" y="2"/>
                    <a:pt x="1" y="2"/>
                    <a:pt x="1" y="2"/>
                  </a:cubicBezTo>
                  <a:cubicBezTo>
                    <a:pt x="1" y="3"/>
                    <a:pt x="1" y="3"/>
                    <a:pt x="1" y="3"/>
                  </a:cubicBezTo>
                  <a:cubicBezTo>
                    <a:pt x="1" y="4"/>
                    <a:pt x="1" y="4"/>
                    <a:pt x="1" y="4"/>
                  </a:cubicBezTo>
                  <a:cubicBezTo>
                    <a:pt x="1" y="4"/>
                    <a:pt x="1" y="4"/>
                    <a:pt x="1" y="4"/>
                  </a:cubicBezTo>
                  <a:cubicBezTo>
                    <a:pt x="1" y="4"/>
                    <a:pt x="0" y="4"/>
                    <a:pt x="0" y="5"/>
                  </a:cubicBezTo>
                  <a:cubicBezTo>
                    <a:pt x="0" y="5"/>
                    <a:pt x="1" y="6"/>
                    <a:pt x="1" y="6"/>
                  </a:cubicBezTo>
                  <a:cubicBezTo>
                    <a:pt x="2" y="6"/>
                    <a:pt x="2" y="5"/>
                    <a:pt x="2" y="5"/>
                  </a:cubicBezTo>
                  <a:close/>
                </a:path>
              </a:pathLst>
            </a:custGeom>
            <a:solidFill>
              <a:srgbClr val="F0E0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9" name="íŝḻïḓê">
              <a:extLst>
                <a:ext uri="{FF2B5EF4-FFF2-40B4-BE49-F238E27FC236}">
                  <a16:creationId xmlns:a16="http://schemas.microsoft.com/office/drawing/2014/main" id="{44E65E24-F3F1-17D5-9A77-B11190C6090C}"/>
                </a:ext>
              </a:extLst>
            </p:cNvPr>
            <p:cNvSpPr/>
            <p:nvPr/>
          </p:nvSpPr>
          <p:spPr bwMode="auto">
            <a:xfrm>
              <a:off x="6477001" y="3098800"/>
              <a:ext cx="9525" cy="33338"/>
            </a:xfrm>
            <a:custGeom>
              <a:avLst/>
              <a:gdLst>
                <a:gd name="T0" fmla="*/ 3 w 3"/>
                <a:gd name="T1" fmla="*/ 9 h 10"/>
                <a:gd name="T2" fmla="*/ 2 w 3"/>
                <a:gd name="T3" fmla="*/ 7 h 10"/>
                <a:gd name="T4" fmla="*/ 2 w 3"/>
                <a:gd name="T5" fmla="*/ 6 h 10"/>
                <a:gd name="T6" fmla="*/ 2 w 3"/>
                <a:gd name="T7" fmla="*/ 6 h 10"/>
                <a:gd name="T8" fmla="*/ 2 w 3"/>
                <a:gd name="T9" fmla="*/ 3 h 10"/>
                <a:gd name="T10" fmla="*/ 1 w 3"/>
                <a:gd name="T11" fmla="*/ 0 h 10"/>
                <a:gd name="T12" fmla="*/ 1 w 3"/>
                <a:gd name="T13" fmla="*/ 3 h 10"/>
                <a:gd name="T14" fmla="*/ 1 w 3"/>
                <a:gd name="T15" fmla="*/ 6 h 10"/>
                <a:gd name="T16" fmla="*/ 0 w 3"/>
                <a:gd name="T17" fmla="*/ 6 h 10"/>
                <a:gd name="T18" fmla="*/ 1 w 3"/>
                <a:gd name="T19" fmla="*/ 7 h 10"/>
                <a:gd name="T20" fmla="*/ 0 w 3"/>
                <a:gd name="T21" fmla="*/ 9 h 10"/>
                <a:gd name="T22" fmla="*/ 1 w 3"/>
                <a:gd name="T23" fmla="*/ 10 h 10"/>
                <a:gd name="T24" fmla="*/ 3 w 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3" y="9"/>
                  </a:moveTo>
                  <a:cubicBezTo>
                    <a:pt x="3" y="8"/>
                    <a:pt x="2" y="7"/>
                    <a:pt x="2" y="7"/>
                  </a:cubicBezTo>
                  <a:cubicBezTo>
                    <a:pt x="2" y="7"/>
                    <a:pt x="2" y="7"/>
                    <a:pt x="2" y="6"/>
                  </a:cubicBezTo>
                  <a:cubicBezTo>
                    <a:pt x="2" y="6"/>
                    <a:pt x="2" y="6"/>
                    <a:pt x="2" y="6"/>
                  </a:cubicBezTo>
                  <a:cubicBezTo>
                    <a:pt x="2" y="3"/>
                    <a:pt x="2" y="3"/>
                    <a:pt x="2" y="3"/>
                  </a:cubicBezTo>
                  <a:cubicBezTo>
                    <a:pt x="1" y="0"/>
                    <a:pt x="1" y="0"/>
                    <a:pt x="1" y="0"/>
                  </a:cubicBezTo>
                  <a:cubicBezTo>
                    <a:pt x="1" y="3"/>
                    <a:pt x="1" y="3"/>
                    <a:pt x="1" y="3"/>
                  </a:cubicBezTo>
                  <a:cubicBezTo>
                    <a:pt x="1" y="6"/>
                    <a:pt x="1" y="6"/>
                    <a:pt x="1" y="6"/>
                  </a:cubicBezTo>
                  <a:cubicBezTo>
                    <a:pt x="0" y="6"/>
                    <a:pt x="0" y="6"/>
                    <a:pt x="0" y="6"/>
                  </a:cubicBezTo>
                  <a:cubicBezTo>
                    <a:pt x="0" y="7"/>
                    <a:pt x="1" y="7"/>
                    <a:pt x="1" y="7"/>
                  </a:cubicBezTo>
                  <a:cubicBezTo>
                    <a:pt x="0" y="7"/>
                    <a:pt x="0" y="8"/>
                    <a:pt x="0" y="9"/>
                  </a:cubicBezTo>
                  <a:cubicBezTo>
                    <a:pt x="0" y="9"/>
                    <a:pt x="0" y="10"/>
                    <a:pt x="1" y="10"/>
                  </a:cubicBezTo>
                  <a:cubicBezTo>
                    <a:pt x="2" y="10"/>
                    <a:pt x="3" y="9"/>
                    <a:pt x="3" y="9"/>
                  </a:cubicBezTo>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iṧlïḋé">
              <a:extLst>
                <a:ext uri="{FF2B5EF4-FFF2-40B4-BE49-F238E27FC236}">
                  <a16:creationId xmlns:a16="http://schemas.microsoft.com/office/drawing/2014/main" id="{C427ADC4-D92A-524D-3078-69CA96F95296}"/>
                </a:ext>
              </a:extLst>
            </p:cNvPr>
            <p:cNvSpPr/>
            <p:nvPr/>
          </p:nvSpPr>
          <p:spPr bwMode="auto">
            <a:xfrm>
              <a:off x="6684963" y="3208338"/>
              <a:ext cx="3175" cy="12700"/>
            </a:xfrm>
            <a:custGeom>
              <a:avLst/>
              <a:gdLst>
                <a:gd name="T0" fmla="*/ 2 w 2"/>
                <a:gd name="T1" fmla="*/ 6 h 8"/>
                <a:gd name="T2" fmla="*/ 0 w 2"/>
                <a:gd name="T3" fmla="*/ 6 h 8"/>
                <a:gd name="T4" fmla="*/ 2 w 2"/>
                <a:gd name="T5" fmla="*/ 4 h 8"/>
                <a:gd name="T6" fmla="*/ 0 w 2"/>
                <a:gd name="T7" fmla="*/ 4 h 8"/>
                <a:gd name="T8" fmla="*/ 0 w 2"/>
                <a:gd name="T9" fmla="*/ 2 h 8"/>
                <a:gd name="T10" fmla="*/ 0 w 2"/>
                <a:gd name="T11" fmla="*/ 0 h 8"/>
                <a:gd name="T12" fmla="*/ 0 w 2"/>
                <a:gd name="T13" fmla="*/ 2 h 8"/>
                <a:gd name="T14" fmla="*/ 0 w 2"/>
                <a:gd name="T15" fmla="*/ 4 h 8"/>
                <a:gd name="T16" fmla="*/ 0 w 2"/>
                <a:gd name="T17" fmla="*/ 4 h 8"/>
                <a:gd name="T18" fmla="*/ 0 w 2"/>
                <a:gd name="T19" fmla="*/ 6 h 8"/>
                <a:gd name="T20" fmla="*/ 0 w 2"/>
                <a:gd name="T21" fmla="*/ 6 h 8"/>
                <a:gd name="T22" fmla="*/ 0 w 2"/>
                <a:gd name="T23" fmla="*/ 8 h 8"/>
                <a:gd name="T24" fmla="*/ 2 w 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6"/>
                  </a:moveTo>
                  <a:lnTo>
                    <a:pt x="0" y="6"/>
                  </a:lnTo>
                  <a:lnTo>
                    <a:pt x="2" y="4"/>
                  </a:lnTo>
                  <a:lnTo>
                    <a:pt x="0" y="4"/>
                  </a:lnTo>
                  <a:lnTo>
                    <a:pt x="0" y="2"/>
                  </a:lnTo>
                  <a:lnTo>
                    <a:pt x="0" y="0"/>
                  </a:lnTo>
                  <a:lnTo>
                    <a:pt x="0" y="2"/>
                  </a:lnTo>
                  <a:lnTo>
                    <a:pt x="0" y="4"/>
                  </a:lnTo>
                  <a:lnTo>
                    <a:pt x="0" y="4"/>
                  </a:lnTo>
                  <a:lnTo>
                    <a:pt x="0" y="6"/>
                  </a:lnTo>
                  <a:lnTo>
                    <a:pt x="0" y="6"/>
                  </a:lnTo>
                  <a:lnTo>
                    <a:pt x="0" y="8"/>
                  </a:lnTo>
                  <a:lnTo>
                    <a:pt x="2" y="6"/>
                  </a:lnTo>
                  <a:close/>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ísḷîḑè">
              <a:extLst>
                <a:ext uri="{FF2B5EF4-FFF2-40B4-BE49-F238E27FC236}">
                  <a16:creationId xmlns:a16="http://schemas.microsoft.com/office/drawing/2014/main" id="{16B20E22-22B4-C55E-8FE9-8599D19FAC93}"/>
                </a:ext>
              </a:extLst>
            </p:cNvPr>
            <p:cNvSpPr/>
            <p:nvPr/>
          </p:nvSpPr>
          <p:spPr bwMode="auto">
            <a:xfrm>
              <a:off x="6684963" y="3208338"/>
              <a:ext cx="3175" cy="12700"/>
            </a:xfrm>
            <a:custGeom>
              <a:avLst/>
              <a:gdLst>
                <a:gd name="T0" fmla="*/ 2 w 2"/>
                <a:gd name="T1" fmla="*/ 6 h 8"/>
                <a:gd name="T2" fmla="*/ 0 w 2"/>
                <a:gd name="T3" fmla="*/ 6 h 8"/>
                <a:gd name="T4" fmla="*/ 2 w 2"/>
                <a:gd name="T5" fmla="*/ 4 h 8"/>
                <a:gd name="T6" fmla="*/ 0 w 2"/>
                <a:gd name="T7" fmla="*/ 4 h 8"/>
                <a:gd name="T8" fmla="*/ 0 w 2"/>
                <a:gd name="T9" fmla="*/ 2 h 8"/>
                <a:gd name="T10" fmla="*/ 0 w 2"/>
                <a:gd name="T11" fmla="*/ 0 h 8"/>
                <a:gd name="T12" fmla="*/ 0 w 2"/>
                <a:gd name="T13" fmla="*/ 2 h 8"/>
                <a:gd name="T14" fmla="*/ 0 w 2"/>
                <a:gd name="T15" fmla="*/ 4 h 8"/>
                <a:gd name="T16" fmla="*/ 0 w 2"/>
                <a:gd name="T17" fmla="*/ 4 h 8"/>
                <a:gd name="T18" fmla="*/ 0 w 2"/>
                <a:gd name="T19" fmla="*/ 6 h 8"/>
                <a:gd name="T20" fmla="*/ 0 w 2"/>
                <a:gd name="T21" fmla="*/ 6 h 8"/>
                <a:gd name="T22" fmla="*/ 0 w 2"/>
                <a:gd name="T23" fmla="*/ 8 h 8"/>
                <a:gd name="T24" fmla="*/ 2 w 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6"/>
                  </a:moveTo>
                  <a:lnTo>
                    <a:pt x="0" y="6"/>
                  </a:lnTo>
                  <a:lnTo>
                    <a:pt x="2" y="4"/>
                  </a:lnTo>
                  <a:lnTo>
                    <a:pt x="0" y="4"/>
                  </a:lnTo>
                  <a:lnTo>
                    <a:pt x="0" y="2"/>
                  </a:lnTo>
                  <a:lnTo>
                    <a:pt x="0" y="0"/>
                  </a:lnTo>
                  <a:lnTo>
                    <a:pt x="0" y="2"/>
                  </a:lnTo>
                  <a:lnTo>
                    <a:pt x="0" y="4"/>
                  </a:lnTo>
                  <a:lnTo>
                    <a:pt x="0" y="4"/>
                  </a:lnTo>
                  <a:lnTo>
                    <a:pt x="0" y="6"/>
                  </a:lnTo>
                  <a:lnTo>
                    <a:pt x="0" y="6"/>
                  </a:lnTo>
                  <a:lnTo>
                    <a:pt x="0" y="8"/>
                  </a:lnTo>
                  <a:lnTo>
                    <a:pt x="2"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ïṧľïḍé">
              <a:extLst>
                <a:ext uri="{FF2B5EF4-FFF2-40B4-BE49-F238E27FC236}">
                  <a16:creationId xmlns:a16="http://schemas.microsoft.com/office/drawing/2014/main" id="{166ADD4A-7695-2C41-31F1-32E05CCB918A}"/>
                </a:ext>
              </a:extLst>
            </p:cNvPr>
            <p:cNvSpPr/>
            <p:nvPr/>
          </p:nvSpPr>
          <p:spPr bwMode="auto">
            <a:xfrm>
              <a:off x="6834188" y="3006725"/>
              <a:ext cx="3175" cy="20638"/>
            </a:xfrm>
            <a:custGeom>
              <a:avLst/>
              <a:gdLst>
                <a:gd name="T0" fmla="*/ 1 w 1"/>
                <a:gd name="T1" fmla="*/ 5 h 6"/>
                <a:gd name="T2" fmla="*/ 1 w 1"/>
                <a:gd name="T3" fmla="*/ 4 h 6"/>
                <a:gd name="T4" fmla="*/ 1 w 1"/>
                <a:gd name="T5" fmla="*/ 4 h 6"/>
                <a:gd name="T6" fmla="*/ 1 w 1"/>
                <a:gd name="T7" fmla="*/ 3 h 6"/>
                <a:gd name="T8" fmla="*/ 1 w 1"/>
                <a:gd name="T9" fmla="*/ 2 h 6"/>
                <a:gd name="T10" fmla="*/ 1 w 1"/>
                <a:gd name="T11" fmla="*/ 0 h 6"/>
                <a:gd name="T12" fmla="*/ 0 w 1"/>
                <a:gd name="T13" fmla="*/ 2 h 6"/>
                <a:gd name="T14" fmla="*/ 0 w 1"/>
                <a:gd name="T15" fmla="*/ 3 h 6"/>
                <a:gd name="T16" fmla="*/ 0 w 1"/>
                <a:gd name="T17" fmla="*/ 4 h 6"/>
                <a:gd name="T18" fmla="*/ 0 w 1"/>
                <a:gd name="T19" fmla="*/ 4 h 6"/>
                <a:gd name="T20" fmla="*/ 0 w 1"/>
                <a:gd name="T21" fmla="*/ 5 h 6"/>
                <a:gd name="T22" fmla="*/ 1 w 1"/>
                <a:gd name="T23" fmla="*/ 6 h 6"/>
                <a:gd name="T24" fmla="*/ 1 w 1"/>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1" y="5"/>
                  </a:moveTo>
                  <a:cubicBezTo>
                    <a:pt x="1" y="4"/>
                    <a:pt x="1" y="4"/>
                    <a:pt x="1" y="4"/>
                  </a:cubicBezTo>
                  <a:cubicBezTo>
                    <a:pt x="1" y="4"/>
                    <a:pt x="1" y="4"/>
                    <a:pt x="1" y="4"/>
                  </a:cubicBezTo>
                  <a:cubicBezTo>
                    <a:pt x="1" y="3"/>
                    <a:pt x="1" y="3"/>
                    <a:pt x="1" y="3"/>
                  </a:cubicBezTo>
                  <a:cubicBezTo>
                    <a:pt x="1" y="2"/>
                    <a:pt x="1" y="2"/>
                    <a:pt x="1" y="2"/>
                  </a:cubicBezTo>
                  <a:cubicBezTo>
                    <a:pt x="1" y="0"/>
                    <a:pt x="1" y="0"/>
                    <a:pt x="1" y="0"/>
                  </a:cubicBezTo>
                  <a:cubicBezTo>
                    <a:pt x="0" y="2"/>
                    <a:pt x="0" y="2"/>
                    <a:pt x="0" y="2"/>
                  </a:cubicBezTo>
                  <a:cubicBezTo>
                    <a:pt x="0" y="3"/>
                    <a:pt x="0" y="3"/>
                    <a:pt x="0" y="3"/>
                  </a:cubicBezTo>
                  <a:cubicBezTo>
                    <a:pt x="0" y="4"/>
                    <a:pt x="0" y="4"/>
                    <a:pt x="0" y="4"/>
                  </a:cubicBezTo>
                  <a:cubicBezTo>
                    <a:pt x="0" y="4"/>
                    <a:pt x="0" y="4"/>
                    <a:pt x="0" y="4"/>
                  </a:cubicBezTo>
                  <a:cubicBezTo>
                    <a:pt x="0" y="4"/>
                    <a:pt x="0" y="4"/>
                    <a:pt x="0" y="5"/>
                  </a:cubicBezTo>
                  <a:cubicBezTo>
                    <a:pt x="0" y="5"/>
                    <a:pt x="0" y="6"/>
                    <a:pt x="1" y="6"/>
                  </a:cubicBezTo>
                  <a:cubicBezTo>
                    <a:pt x="1" y="6"/>
                    <a:pt x="1" y="5"/>
                    <a:pt x="1" y="5"/>
                  </a:cubicBezTo>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3" name="iṩḷiḋê">
              <a:extLst>
                <a:ext uri="{FF2B5EF4-FFF2-40B4-BE49-F238E27FC236}">
                  <a16:creationId xmlns:a16="http://schemas.microsoft.com/office/drawing/2014/main" id="{252E8AAC-A207-FC9C-2B60-F4572FCB7719}"/>
                </a:ext>
              </a:extLst>
            </p:cNvPr>
            <p:cNvSpPr/>
            <p:nvPr/>
          </p:nvSpPr>
          <p:spPr bwMode="auto">
            <a:xfrm>
              <a:off x="6042026" y="3098800"/>
              <a:ext cx="9525" cy="33338"/>
            </a:xfrm>
            <a:custGeom>
              <a:avLst/>
              <a:gdLst>
                <a:gd name="T0" fmla="*/ 3 w 3"/>
                <a:gd name="T1" fmla="*/ 9 h 10"/>
                <a:gd name="T2" fmla="*/ 2 w 3"/>
                <a:gd name="T3" fmla="*/ 7 h 10"/>
                <a:gd name="T4" fmla="*/ 3 w 3"/>
                <a:gd name="T5" fmla="*/ 6 h 10"/>
                <a:gd name="T6" fmla="*/ 2 w 3"/>
                <a:gd name="T7" fmla="*/ 6 h 10"/>
                <a:gd name="T8" fmla="*/ 2 w 3"/>
                <a:gd name="T9" fmla="*/ 3 h 10"/>
                <a:gd name="T10" fmla="*/ 2 w 3"/>
                <a:gd name="T11" fmla="*/ 0 h 10"/>
                <a:gd name="T12" fmla="*/ 1 w 3"/>
                <a:gd name="T13" fmla="*/ 3 h 10"/>
                <a:gd name="T14" fmla="*/ 1 w 3"/>
                <a:gd name="T15" fmla="*/ 6 h 10"/>
                <a:gd name="T16" fmla="*/ 1 w 3"/>
                <a:gd name="T17" fmla="*/ 6 h 10"/>
                <a:gd name="T18" fmla="*/ 1 w 3"/>
                <a:gd name="T19" fmla="*/ 7 h 10"/>
                <a:gd name="T20" fmla="*/ 0 w 3"/>
                <a:gd name="T21" fmla="*/ 9 h 10"/>
                <a:gd name="T22" fmla="*/ 2 w 3"/>
                <a:gd name="T23" fmla="*/ 10 h 10"/>
                <a:gd name="T24" fmla="*/ 3 w 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3" y="9"/>
                  </a:moveTo>
                  <a:cubicBezTo>
                    <a:pt x="3" y="8"/>
                    <a:pt x="3" y="7"/>
                    <a:pt x="2" y="7"/>
                  </a:cubicBezTo>
                  <a:cubicBezTo>
                    <a:pt x="2" y="7"/>
                    <a:pt x="3" y="7"/>
                    <a:pt x="3" y="6"/>
                  </a:cubicBezTo>
                  <a:cubicBezTo>
                    <a:pt x="2" y="6"/>
                    <a:pt x="2" y="6"/>
                    <a:pt x="2" y="6"/>
                  </a:cubicBezTo>
                  <a:cubicBezTo>
                    <a:pt x="2" y="3"/>
                    <a:pt x="2" y="3"/>
                    <a:pt x="2" y="3"/>
                  </a:cubicBezTo>
                  <a:cubicBezTo>
                    <a:pt x="2" y="0"/>
                    <a:pt x="2" y="0"/>
                    <a:pt x="2" y="0"/>
                  </a:cubicBezTo>
                  <a:cubicBezTo>
                    <a:pt x="1" y="3"/>
                    <a:pt x="1" y="3"/>
                    <a:pt x="1" y="3"/>
                  </a:cubicBezTo>
                  <a:cubicBezTo>
                    <a:pt x="1" y="6"/>
                    <a:pt x="1" y="6"/>
                    <a:pt x="1" y="6"/>
                  </a:cubicBezTo>
                  <a:cubicBezTo>
                    <a:pt x="1" y="6"/>
                    <a:pt x="1" y="6"/>
                    <a:pt x="1" y="6"/>
                  </a:cubicBezTo>
                  <a:cubicBezTo>
                    <a:pt x="1" y="7"/>
                    <a:pt x="1" y="7"/>
                    <a:pt x="1" y="7"/>
                  </a:cubicBezTo>
                  <a:cubicBezTo>
                    <a:pt x="1" y="7"/>
                    <a:pt x="0" y="8"/>
                    <a:pt x="0" y="9"/>
                  </a:cubicBezTo>
                  <a:cubicBezTo>
                    <a:pt x="0" y="9"/>
                    <a:pt x="1" y="10"/>
                    <a:pt x="2" y="10"/>
                  </a:cubicBezTo>
                  <a:cubicBezTo>
                    <a:pt x="2" y="10"/>
                    <a:pt x="3" y="9"/>
                    <a:pt x="3" y="9"/>
                  </a:cubicBezTo>
                  <a:close/>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i$ḻíḓe">
              <a:extLst>
                <a:ext uri="{FF2B5EF4-FFF2-40B4-BE49-F238E27FC236}">
                  <a16:creationId xmlns:a16="http://schemas.microsoft.com/office/drawing/2014/main" id="{364937E1-C006-5067-36E8-5F84F52BA705}"/>
                </a:ext>
              </a:extLst>
            </p:cNvPr>
            <p:cNvSpPr/>
            <p:nvPr/>
          </p:nvSpPr>
          <p:spPr bwMode="auto">
            <a:xfrm>
              <a:off x="5840413" y="3208338"/>
              <a:ext cx="3175" cy="12700"/>
            </a:xfrm>
            <a:custGeom>
              <a:avLst/>
              <a:gdLst>
                <a:gd name="T0" fmla="*/ 2 w 2"/>
                <a:gd name="T1" fmla="*/ 6 h 8"/>
                <a:gd name="T2" fmla="*/ 2 w 2"/>
                <a:gd name="T3" fmla="*/ 6 h 8"/>
                <a:gd name="T4" fmla="*/ 2 w 2"/>
                <a:gd name="T5" fmla="*/ 4 h 8"/>
                <a:gd name="T6" fmla="*/ 2 w 2"/>
                <a:gd name="T7" fmla="*/ 4 h 8"/>
                <a:gd name="T8" fmla="*/ 2 w 2"/>
                <a:gd name="T9" fmla="*/ 2 h 8"/>
                <a:gd name="T10" fmla="*/ 2 w 2"/>
                <a:gd name="T11" fmla="*/ 0 h 8"/>
                <a:gd name="T12" fmla="*/ 2 w 2"/>
                <a:gd name="T13" fmla="*/ 2 h 8"/>
                <a:gd name="T14" fmla="*/ 0 w 2"/>
                <a:gd name="T15" fmla="*/ 4 h 8"/>
                <a:gd name="T16" fmla="*/ 0 w 2"/>
                <a:gd name="T17" fmla="*/ 4 h 8"/>
                <a:gd name="T18" fmla="*/ 2 w 2"/>
                <a:gd name="T19" fmla="*/ 6 h 8"/>
                <a:gd name="T20" fmla="*/ 0 w 2"/>
                <a:gd name="T21" fmla="*/ 6 h 8"/>
                <a:gd name="T22" fmla="*/ 2 w 2"/>
                <a:gd name="T23" fmla="*/ 8 h 8"/>
                <a:gd name="T24" fmla="*/ 2 w 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8">
                  <a:moveTo>
                    <a:pt x="2" y="6"/>
                  </a:moveTo>
                  <a:lnTo>
                    <a:pt x="2" y="6"/>
                  </a:lnTo>
                  <a:lnTo>
                    <a:pt x="2" y="4"/>
                  </a:lnTo>
                  <a:lnTo>
                    <a:pt x="2" y="4"/>
                  </a:lnTo>
                  <a:lnTo>
                    <a:pt x="2" y="2"/>
                  </a:lnTo>
                  <a:lnTo>
                    <a:pt x="2" y="0"/>
                  </a:lnTo>
                  <a:lnTo>
                    <a:pt x="2" y="2"/>
                  </a:lnTo>
                  <a:lnTo>
                    <a:pt x="0" y="4"/>
                  </a:lnTo>
                  <a:lnTo>
                    <a:pt x="0" y="4"/>
                  </a:lnTo>
                  <a:lnTo>
                    <a:pt x="2" y="6"/>
                  </a:lnTo>
                  <a:lnTo>
                    <a:pt x="0" y="6"/>
                  </a:lnTo>
                  <a:lnTo>
                    <a:pt x="2" y="8"/>
                  </a:lnTo>
                  <a:lnTo>
                    <a:pt x="2" y="6"/>
                  </a:lnTo>
                  <a:close/>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ïSliḍé">
              <a:extLst>
                <a:ext uri="{FF2B5EF4-FFF2-40B4-BE49-F238E27FC236}">
                  <a16:creationId xmlns:a16="http://schemas.microsoft.com/office/drawing/2014/main" id="{13DC7110-526D-9183-C128-EB012B517A29}"/>
                </a:ext>
              </a:extLst>
            </p:cNvPr>
            <p:cNvSpPr/>
            <p:nvPr/>
          </p:nvSpPr>
          <p:spPr bwMode="auto">
            <a:xfrm>
              <a:off x="5688013" y="3006725"/>
              <a:ext cx="6350" cy="20638"/>
            </a:xfrm>
            <a:custGeom>
              <a:avLst/>
              <a:gdLst>
                <a:gd name="T0" fmla="*/ 2 w 2"/>
                <a:gd name="T1" fmla="*/ 5 h 6"/>
                <a:gd name="T2" fmla="*/ 1 w 2"/>
                <a:gd name="T3" fmla="*/ 4 h 6"/>
                <a:gd name="T4" fmla="*/ 2 w 2"/>
                <a:gd name="T5" fmla="*/ 4 h 6"/>
                <a:gd name="T6" fmla="*/ 2 w 2"/>
                <a:gd name="T7" fmla="*/ 3 h 6"/>
                <a:gd name="T8" fmla="*/ 2 w 2"/>
                <a:gd name="T9" fmla="*/ 2 h 6"/>
                <a:gd name="T10" fmla="*/ 1 w 2"/>
                <a:gd name="T11" fmla="*/ 0 h 6"/>
                <a:gd name="T12" fmla="*/ 1 w 2"/>
                <a:gd name="T13" fmla="*/ 2 h 6"/>
                <a:gd name="T14" fmla="*/ 1 w 2"/>
                <a:gd name="T15" fmla="*/ 3 h 6"/>
                <a:gd name="T16" fmla="*/ 1 w 2"/>
                <a:gd name="T17" fmla="*/ 4 h 6"/>
                <a:gd name="T18" fmla="*/ 1 w 2"/>
                <a:gd name="T19" fmla="*/ 4 h 6"/>
                <a:gd name="T20" fmla="*/ 0 w 2"/>
                <a:gd name="T21" fmla="*/ 5 h 6"/>
                <a:gd name="T22" fmla="*/ 1 w 2"/>
                <a:gd name="T23" fmla="*/ 6 h 6"/>
                <a:gd name="T24" fmla="*/ 2 w 2"/>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6">
                  <a:moveTo>
                    <a:pt x="2" y="5"/>
                  </a:moveTo>
                  <a:cubicBezTo>
                    <a:pt x="2" y="4"/>
                    <a:pt x="2" y="4"/>
                    <a:pt x="1" y="4"/>
                  </a:cubicBezTo>
                  <a:cubicBezTo>
                    <a:pt x="2" y="4"/>
                    <a:pt x="2" y="4"/>
                    <a:pt x="2" y="4"/>
                  </a:cubicBezTo>
                  <a:cubicBezTo>
                    <a:pt x="2" y="3"/>
                    <a:pt x="2" y="3"/>
                    <a:pt x="2" y="3"/>
                  </a:cubicBezTo>
                  <a:cubicBezTo>
                    <a:pt x="2" y="2"/>
                    <a:pt x="2" y="2"/>
                    <a:pt x="2" y="2"/>
                  </a:cubicBezTo>
                  <a:cubicBezTo>
                    <a:pt x="1" y="0"/>
                    <a:pt x="1" y="0"/>
                    <a:pt x="1" y="0"/>
                  </a:cubicBezTo>
                  <a:cubicBezTo>
                    <a:pt x="1" y="2"/>
                    <a:pt x="1" y="2"/>
                    <a:pt x="1" y="2"/>
                  </a:cubicBezTo>
                  <a:cubicBezTo>
                    <a:pt x="1" y="3"/>
                    <a:pt x="1" y="3"/>
                    <a:pt x="1" y="3"/>
                  </a:cubicBezTo>
                  <a:cubicBezTo>
                    <a:pt x="1" y="4"/>
                    <a:pt x="1" y="4"/>
                    <a:pt x="1" y="4"/>
                  </a:cubicBezTo>
                  <a:cubicBezTo>
                    <a:pt x="1" y="4"/>
                    <a:pt x="1" y="4"/>
                    <a:pt x="1" y="4"/>
                  </a:cubicBezTo>
                  <a:cubicBezTo>
                    <a:pt x="1" y="4"/>
                    <a:pt x="0" y="4"/>
                    <a:pt x="0" y="5"/>
                  </a:cubicBezTo>
                  <a:cubicBezTo>
                    <a:pt x="0" y="5"/>
                    <a:pt x="1" y="6"/>
                    <a:pt x="1" y="6"/>
                  </a:cubicBezTo>
                  <a:cubicBezTo>
                    <a:pt x="2" y="6"/>
                    <a:pt x="2" y="5"/>
                    <a:pt x="2" y="5"/>
                  </a:cubicBezTo>
                  <a:close/>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6" name="iṥḻiḍé">
              <a:extLst>
                <a:ext uri="{FF2B5EF4-FFF2-40B4-BE49-F238E27FC236}">
                  <a16:creationId xmlns:a16="http://schemas.microsoft.com/office/drawing/2014/main" id="{D7B51074-5D93-A4BB-85CA-865E068F85E9}"/>
                </a:ext>
              </a:extLst>
            </p:cNvPr>
            <p:cNvSpPr/>
            <p:nvPr/>
          </p:nvSpPr>
          <p:spPr bwMode="auto">
            <a:xfrm>
              <a:off x="5645151" y="2832100"/>
              <a:ext cx="1235075" cy="969963"/>
            </a:xfrm>
            <a:custGeom>
              <a:avLst/>
              <a:gdLst>
                <a:gd name="T0" fmla="*/ 371 w 374"/>
                <a:gd name="T1" fmla="*/ 139 h 294"/>
                <a:gd name="T2" fmla="*/ 370 w 374"/>
                <a:gd name="T3" fmla="*/ 77 h 294"/>
                <a:gd name="T4" fmla="*/ 351 w 374"/>
                <a:gd name="T5" fmla="*/ 73 h 294"/>
                <a:gd name="T6" fmla="*/ 349 w 374"/>
                <a:gd name="T7" fmla="*/ 92 h 294"/>
                <a:gd name="T8" fmla="*/ 349 w 374"/>
                <a:gd name="T9" fmla="*/ 185 h 294"/>
                <a:gd name="T10" fmla="*/ 323 w 374"/>
                <a:gd name="T11" fmla="*/ 200 h 294"/>
                <a:gd name="T12" fmla="*/ 323 w 374"/>
                <a:gd name="T13" fmla="*/ 168 h 294"/>
                <a:gd name="T14" fmla="*/ 321 w 374"/>
                <a:gd name="T15" fmla="*/ 135 h 294"/>
                <a:gd name="T16" fmla="*/ 313 w 374"/>
                <a:gd name="T17" fmla="*/ 119 h 294"/>
                <a:gd name="T18" fmla="*/ 308 w 374"/>
                <a:gd name="T19" fmla="*/ 137 h 294"/>
                <a:gd name="T20" fmla="*/ 308 w 374"/>
                <a:gd name="T21" fmla="*/ 170 h 294"/>
                <a:gd name="T22" fmla="*/ 300 w 374"/>
                <a:gd name="T23" fmla="*/ 222 h 294"/>
                <a:gd name="T24" fmla="*/ 295 w 374"/>
                <a:gd name="T25" fmla="*/ 102 h 294"/>
                <a:gd name="T26" fmla="*/ 293 w 374"/>
                <a:gd name="T27" fmla="*/ 102 h 294"/>
                <a:gd name="T28" fmla="*/ 282 w 374"/>
                <a:gd name="T29" fmla="*/ 107 h 294"/>
                <a:gd name="T30" fmla="*/ 279 w 374"/>
                <a:gd name="T31" fmla="*/ 96 h 294"/>
                <a:gd name="T32" fmla="*/ 275 w 374"/>
                <a:gd name="T33" fmla="*/ 107 h 294"/>
                <a:gd name="T34" fmla="*/ 247 w 374"/>
                <a:gd name="T35" fmla="*/ 95 h 294"/>
                <a:gd name="T36" fmla="*/ 191 w 374"/>
                <a:gd name="T37" fmla="*/ 26 h 294"/>
                <a:gd name="T38" fmla="*/ 187 w 374"/>
                <a:gd name="T39" fmla="*/ 0 h 294"/>
                <a:gd name="T40" fmla="*/ 184 w 374"/>
                <a:gd name="T41" fmla="*/ 26 h 294"/>
                <a:gd name="T42" fmla="*/ 128 w 374"/>
                <a:gd name="T43" fmla="*/ 95 h 294"/>
                <a:gd name="T44" fmla="*/ 100 w 374"/>
                <a:gd name="T45" fmla="*/ 107 h 294"/>
                <a:gd name="T46" fmla="*/ 96 w 374"/>
                <a:gd name="T47" fmla="*/ 96 h 294"/>
                <a:gd name="T48" fmla="*/ 93 w 374"/>
                <a:gd name="T49" fmla="*/ 107 h 294"/>
                <a:gd name="T50" fmla="*/ 82 w 374"/>
                <a:gd name="T51" fmla="*/ 102 h 294"/>
                <a:gd name="T52" fmla="*/ 80 w 374"/>
                <a:gd name="T53" fmla="*/ 102 h 294"/>
                <a:gd name="T54" fmla="*/ 75 w 374"/>
                <a:gd name="T55" fmla="*/ 222 h 294"/>
                <a:gd name="T56" fmla="*/ 66 w 374"/>
                <a:gd name="T57" fmla="*/ 170 h 294"/>
                <a:gd name="T58" fmla="*/ 67 w 374"/>
                <a:gd name="T59" fmla="*/ 137 h 294"/>
                <a:gd name="T60" fmla="*/ 62 w 374"/>
                <a:gd name="T61" fmla="*/ 119 h 294"/>
                <a:gd name="T62" fmla="*/ 54 w 374"/>
                <a:gd name="T63" fmla="*/ 135 h 294"/>
                <a:gd name="T64" fmla="*/ 52 w 374"/>
                <a:gd name="T65" fmla="*/ 168 h 294"/>
                <a:gd name="T66" fmla="*/ 52 w 374"/>
                <a:gd name="T67" fmla="*/ 200 h 294"/>
                <a:gd name="T68" fmla="*/ 26 w 374"/>
                <a:gd name="T69" fmla="*/ 185 h 294"/>
                <a:gd name="T70" fmla="*/ 26 w 374"/>
                <a:gd name="T71" fmla="*/ 92 h 294"/>
                <a:gd name="T72" fmla="*/ 24 w 374"/>
                <a:gd name="T73" fmla="*/ 73 h 294"/>
                <a:gd name="T74" fmla="*/ 5 w 374"/>
                <a:gd name="T75" fmla="*/ 77 h 294"/>
                <a:gd name="T76" fmla="*/ 4 w 374"/>
                <a:gd name="T77" fmla="*/ 139 h 294"/>
                <a:gd name="T78" fmla="*/ 0 w 374"/>
                <a:gd name="T79" fmla="*/ 188 h 294"/>
                <a:gd name="T80" fmla="*/ 373 w 374"/>
                <a:gd name="T81" fmla="*/ 243 h 294"/>
                <a:gd name="T82" fmla="*/ 11 w 374"/>
                <a:gd name="T83" fmla="*/ 85 h 294"/>
                <a:gd name="T84" fmla="*/ 57 w 374"/>
                <a:gd name="T85" fmla="*/ 134 h 294"/>
                <a:gd name="T86" fmla="*/ 89 w 374"/>
                <a:gd name="T87" fmla="*/ 222 h 294"/>
                <a:gd name="T88" fmla="*/ 89 w 374"/>
                <a:gd name="T89" fmla="*/ 182 h 294"/>
                <a:gd name="T90" fmla="*/ 122 w 374"/>
                <a:gd name="T91" fmla="*/ 118 h 294"/>
                <a:gd name="T92" fmla="*/ 113 w 374"/>
                <a:gd name="T93" fmla="*/ 222 h 294"/>
                <a:gd name="T94" fmla="*/ 113 w 374"/>
                <a:gd name="T95" fmla="*/ 182 h 294"/>
                <a:gd name="T96" fmla="*/ 164 w 374"/>
                <a:gd name="T97" fmla="*/ 222 h 294"/>
                <a:gd name="T98" fmla="*/ 253 w 374"/>
                <a:gd name="T99" fmla="*/ 118 h 294"/>
                <a:gd name="T100" fmla="*/ 243 w 374"/>
                <a:gd name="T101" fmla="*/ 222 h 294"/>
                <a:gd name="T102" fmla="*/ 243 w 374"/>
                <a:gd name="T103" fmla="*/ 182 h 294"/>
                <a:gd name="T104" fmla="*/ 272 w 374"/>
                <a:gd name="T105" fmla="*/ 222 h 294"/>
                <a:gd name="T106" fmla="*/ 272 w 374"/>
                <a:gd name="T107" fmla="*/ 182 h 294"/>
                <a:gd name="T108" fmla="*/ 313 w 374"/>
                <a:gd name="T109" fmla="*/ 134 h 294"/>
                <a:gd name="T110" fmla="*/ 357 w 374"/>
                <a:gd name="T111" fmla="*/ 8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 h="294">
                  <a:moveTo>
                    <a:pt x="374" y="185"/>
                  </a:moveTo>
                  <a:cubicBezTo>
                    <a:pt x="372" y="185"/>
                    <a:pt x="372" y="185"/>
                    <a:pt x="372" y="185"/>
                  </a:cubicBezTo>
                  <a:cubicBezTo>
                    <a:pt x="371" y="142"/>
                    <a:pt x="371" y="142"/>
                    <a:pt x="371" y="142"/>
                  </a:cubicBezTo>
                  <a:cubicBezTo>
                    <a:pt x="373" y="142"/>
                    <a:pt x="373" y="142"/>
                    <a:pt x="373" y="142"/>
                  </a:cubicBezTo>
                  <a:cubicBezTo>
                    <a:pt x="373" y="139"/>
                    <a:pt x="373" y="139"/>
                    <a:pt x="373" y="139"/>
                  </a:cubicBezTo>
                  <a:cubicBezTo>
                    <a:pt x="371" y="139"/>
                    <a:pt x="371" y="139"/>
                    <a:pt x="371" y="139"/>
                  </a:cubicBezTo>
                  <a:cubicBezTo>
                    <a:pt x="370" y="92"/>
                    <a:pt x="370" y="92"/>
                    <a:pt x="370" y="92"/>
                  </a:cubicBezTo>
                  <a:cubicBezTo>
                    <a:pt x="372" y="92"/>
                    <a:pt x="372" y="92"/>
                    <a:pt x="372" y="92"/>
                  </a:cubicBezTo>
                  <a:cubicBezTo>
                    <a:pt x="372" y="89"/>
                    <a:pt x="372" y="89"/>
                    <a:pt x="372" y="89"/>
                  </a:cubicBezTo>
                  <a:cubicBezTo>
                    <a:pt x="370" y="89"/>
                    <a:pt x="370" y="89"/>
                    <a:pt x="370" y="89"/>
                  </a:cubicBezTo>
                  <a:cubicBezTo>
                    <a:pt x="370" y="86"/>
                    <a:pt x="370" y="86"/>
                    <a:pt x="370" y="86"/>
                  </a:cubicBezTo>
                  <a:cubicBezTo>
                    <a:pt x="370" y="77"/>
                    <a:pt x="370" y="77"/>
                    <a:pt x="370" y="77"/>
                  </a:cubicBezTo>
                  <a:cubicBezTo>
                    <a:pt x="374" y="73"/>
                    <a:pt x="374" y="73"/>
                    <a:pt x="374" y="73"/>
                  </a:cubicBezTo>
                  <a:cubicBezTo>
                    <a:pt x="370" y="73"/>
                    <a:pt x="370" y="73"/>
                    <a:pt x="370" y="73"/>
                  </a:cubicBezTo>
                  <a:cubicBezTo>
                    <a:pt x="372" y="66"/>
                    <a:pt x="365" y="61"/>
                    <a:pt x="364" y="61"/>
                  </a:cubicBezTo>
                  <a:cubicBezTo>
                    <a:pt x="361" y="59"/>
                    <a:pt x="361" y="58"/>
                    <a:pt x="361" y="58"/>
                  </a:cubicBezTo>
                  <a:cubicBezTo>
                    <a:pt x="361" y="58"/>
                    <a:pt x="360" y="59"/>
                    <a:pt x="357" y="61"/>
                  </a:cubicBezTo>
                  <a:cubicBezTo>
                    <a:pt x="356" y="61"/>
                    <a:pt x="349" y="66"/>
                    <a:pt x="351" y="73"/>
                  </a:cubicBezTo>
                  <a:cubicBezTo>
                    <a:pt x="347" y="73"/>
                    <a:pt x="347" y="73"/>
                    <a:pt x="347" y="73"/>
                  </a:cubicBezTo>
                  <a:cubicBezTo>
                    <a:pt x="351" y="77"/>
                    <a:pt x="351" y="77"/>
                    <a:pt x="351" y="77"/>
                  </a:cubicBezTo>
                  <a:cubicBezTo>
                    <a:pt x="351" y="86"/>
                    <a:pt x="351" y="86"/>
                    <a:pt x="351" y="86"/>
                  </a:cubicBezTo>
                  <a:cubicBezTo>
                    <a:pt x="351" y="89"/>
                    <a:pt x="351" y="89"/>
                    <a:pt x="351" y="89"/>
                  </a:cubicBezTo>
                  <a:cubicBezTo>
                    <a:pt x="349" y="89"/>
                    <a:pt x="349" y="89"/>
                    <a:pt x="349" y="89"/>
                  </a:cubicBezTo>
                  <a:cubicBezTo>
                    <a:pt x="349" y="92"/>
                    <a:pt x="349" y="92"/>
                    <a:pt x="349" y="92"/>
                  </a:cubicBezTo>
                  <a:cubicBezTo>
                    <a:pt x="351" y="92"/>
                    <a:pt x="351" y="92"/>
                    <a:pt x="351" y="92"/>
                  </a:cubicBezTo>
                  <a:cubicBezTo>
                    <a:pt x="350" y="139"/>
                    <a:pt x="350" y="139"/>
                    <a:pt x="350" y="139"/>
                  </a:cubicBezTo>
                  <a:cubicBezTo>
                    <a:pt x="348" y="139"/>
                    <a:pt x="348" y="139"/>
                    <a:pt x="348" y="139"/>
                  </a:cubicBezTo>
                  <a:cubicBezTo>
                    <a:pt x="348" y="141"/>
                    <a:pt x="348" y="141"/>
                    <a:pt x="348" y="141"/>
                  </a:cubicBezTo>
                  <a:cubicBezTo>
                    <a:pt x="350" y="142"/>
                    <a:pt x="350" y="142"/>
                    <a:pt x="350" y="142"/>
                  </a:cubicBezTo>
                  <a:cubicBezTo>
                    <a:pt x="349" y="185"/>
                    <a:pt x="349" y="185"/>
                    <a:pt x="349" y="185"/>
                  </a:cubicBezTo>
                  <a:cubicBezTo>
                    <a:pt x="347" y="185"/>
                    <a:pt x="347" y="185"/>
                    <a:pt x="347" y="185"/>
                  </a:cubicBezTo>
                  <a:cubicBezTo>
                    <a:pt x="347" y="188"/>
                    <a:pt x="347" y="188"/>
                    <a:pt x="347" y="188"/>
                  </a:cubicBezTo>
                  <a:cubicBezTo>
                    <a:pt x="349" y="188"/>
                    <a:pt x="349" y="188"/>
                    <a:pt x="349" y="188"/>
                  </a:cubicBezTo>
                  <a:cubicBezTo>
                    <a:pt x="348" y="222"/>
                    <a:pt x="348" y="222"/>
                    <a:pt x="348" y="222"/>
                  </a:cubicBezTo>
                  <a:cubicBezTo>
                    <a:pt x="323" y="222"/>
                    <a:pt x="323" y="222"/>
                    <a:pt x="323" y="222"/>
                  </a:cubicBezTo>
                  <a:cubicBezTo>
                    <a:pt x="323" y="200"/>
                    <a:pt x="323" y="200"/>
                    <a:pt x="323" y="200"/>
                  </a:cubicBezTo>
                  <a:cubicBezTo>
                    <a:pt x="324" y="200"/>
                    <a:pt x="324" y="200"/>
                    <a:pt x="324" y="200"/>
                  </a:cubicBezTo>
                  <a:cubicBezTo>
                    <a:pt x="324" y="198"/>
                    <a:pt x="324" y="198"/>
                    <a:pt x="324" y="198"/>
                  </a:cubicBezTo>
                  <a:cubicBezTo>
                    <a:pt x="322" y="198"/>
                    <a:pt x="322" y="198"/>
                    <a:pt x="322" y="198"/>
                  </a:cubicBezTo>
                  <a:cubicBezTo>
                    <a:pt x="322" y="170"/>
                    <a:pt x="322" y="170"/>
                    <a:pt x="322" y="170"/>
                  </a:cubicBezTo>
                  <a:cubicBezTo>
                    <a:pt x="323" y="170"/>
                    <a:pt x="323" y="170"/>
                    <a:pt x="323" y="170"/>
                  </a:cubicBezTo>
                  <a:cubicBezTo>
                    <a:pt x="323" y="168"/>
                    <a:pt x="323" y="168"/>
                    <a:pt x="323" y="168"/>
                  </a:cubicBezTo>
                  <a:cubicBezTo>
                    <a:pt x="322" y="168"/>
                    <a:pt x="322" y="168"/>
                    <a:pt x="322" y="168"/>
                  </a:cubicBezTo>
                  <a:cubicBezTo>
                    <a:pt x="321" y="138"/>
                    <a:pt x="321" y="138"/>
                    <a:pt x="321" y="138"/>
                  </a:cubicBezTo>
                  <a:cubicBezTo>
                    <a:pt x="322" y="139"/>
                    <a:pt x="322" y="139"/>
                    <a:pt x="322" y="139"/>
                  </a:cubicBezTo>
                  <a:cubicBezTo>
                    <a:pt x="322" y="137"/>
                    <a:pt x="322" y="137"/>
                    <a:pt x="322" y="137"/>
                  </a:cubicBezTo>
                  <a:cubicBezTo>
                    <a:pt x="321" y="137"/>
                    <a:pt x="321" y="137"/>
                    <a:pt x="321" y="137"/>
                  </a:cubicBezTo>
                  <a:cubicBezTo>
                    <a:pt x="321" y="135"/>
                    <a:pt x="321" y="135"/>
                    <a:pt x="321" y="135"/>
                  </a:cubicBezTo>
                  <a:cubicBezTo>
                    <a:pt x="321" y="129"/>
                    <a:pt x="321" y="129"/>
                    <a:pt x="321" y="129"/>
                  </a:cubicBezTo>
                  <a:cubicBezTo>
                    <a:pt x="324" y="126"/>
                    <a:pt x="324" y="126"/>
                    <a:pt x="324" y="126"/>
                  </a:cubicBezTo>
                  <a:cubicBezTo>
                    <a:pt x="321" y="126"/>
                    <a:pt x="321" y="126"/>
                    <a:pt x="321" y="126"/>
                  </a:cubicBezTo>
                  <a:cubicBezTo>
                    <a:pt x="323" y="122"/>
                    <a:pt x="318" y="119"/>
                    <a:pt x="317" y="119"/>
                  </a:cubicBezTo>
                  <a:cubicBezTo>
                    <a:pt x="315" y="117"/>
                    <a:pt x="315" y="117"/>
                    <a:pt x="315" y="117"/>
                  </a:cubicBezTo>
                  <a:cubicBezTo>
                    <a:pt x="315" y="117"/>
                    <a:pt x="315" y="117"/>
                    <a:pt x="313" y="119"/>
                  </a:cubicBezTo>
                  <a:cubicBezTo>
                    <a:pt x="312" y="119"/>
                    <a:pt x="308" y="122"/>
                    <a:pt x="309" y="126"/>
                  </a:cubicBezTo>
                  <a:cubicBezTo>
                    <a:pt x="307" y="126"/>
                    <a:pt x="307" y="126"/>
                    <a:pt x="307" y="126"/>
                  </a:cubicBezTo>
                  <a:cubicBezTo>
                    <a:pt x="309" y="129"/>
                    <a:pt x="309" y="129"/>
                    <a:pt x="309" y="129"/>
                  </a:cubicBezTo>
                  <a:cubicBezTo>
                    <a:pt x="309" y="135"/>
                    <a:pt x="309" y="135"/>
                    <a:pt x="309" y="135"/>
                  </a:cubicBezTo>
                  <a:cubicBezTo>
                    <a:pt x="309" y="137"/>
                    <a:pt x="309" y="137"/>
                    <a:pt x="309" y="137"/>
                  </a:cubicBezTo>
                  <a:cubicBezTo>
                    <a:pt x="308" y="137"/>
                    <a:pt x="308" y="137"/>
                    <a:pt x="308" y="137"/>
                  </a:cubicBezTo>
                  <a:cubicBezTo>
                    <a:pt x="308" y="139"/>
                    <a:pt x="308" y="139"/>
                    <a:pt x="308" y="139"/>
                  </a:cubicBezTo>
                  <a:cubicBezTo>
                    <a:pt x="309" y="139"/>
                    <a:pt x="309" y="139"/>
                    <a:pt x="309" y="139"/>
                  </a:cubicBezTo>
                  <a:cubicBezTo>
                    <a:pt x="308" y="168"/>
                    <a:pt x="308" y="168"/>
                    <a:pt x="308" y="168"/>
                  </a:cubicBezTo>
                  <a:cubicBezTo>
                    <a:pt x="307" y="168"/>
                    <a:pt x="307" y="168"/>
                    <a:pt x="307" y="168"/>
                  </a:cubicBezTo>
                  <a:cubicBezTo>
                    <a:pt x="307" y="170"/>
                    <a:pt x="307" y="170"/>
                    <a:pt x="307" y="170"/>
                  </a:cubicBezTo>
                  <a:cubicBezTo>
                    <a:pt x="308" y="170"/>
                    <a:pt x="308" y="170"/>
                    <a:pt x="308" y="170"/>
                  </a:cubicBezTo>
                  <a:cubicBezTo>
                    <a:pt x="308" y="198"/>
                    <a:pt x="308" y="198"/>
                    <a:pt x="308" y="198"/>
                  </a:cubicBezTo>
                  <a:cubicBezTo>
                    <a:pt x="306" y="198"/>
                    <a:pt x="306" y="198"/>
                    <a:pt x="306" y="198"/>
                  </a:cubicBezTo>
                  <a:cubicBezTo>
                    <a:pt x="306" y="200"/>
                    <a:pt x="306" y="200"/>
                    <a:pt x="306" y="200"/>
                  </a:cubicBezTo>
                  <a:cubicBezTo>
                    <a:pt x="308" y="200"/>
                    <a:pt x="308" y="200"/>
                    <a:pt x="308" y="200"/>
                  </a:cubicBezTo>
                  <a:cubicBezTo>
                    <a:pt x="307" y="222"/>
                    <a:pt x="307" y="222"/>
                    <a:pt x="307" y="222"/>
                  </a:cubicBezTo>
                  <a:cubicBezTo>
                    <a:pt x="300" y="222"/>
                    <a:pt x="300" y="222"/>
                    <a:pt x="300" y="222"/>
                  </a:cubicBezTo>
                  <a:cubicBezTo>
                    <a:pt x="300" y="131"/>
                    <a:pt x="300" y="131"/>
                    <a:pt x="300" y="131"/>
                  </a:cubicBezTo>
                  <a:cubicBezTo>
                    <a:pt x="298" y="131"/>
                    <a:pt x="298" y="131"/>
                    <a:pt x="298" y="131"/>
                  </a:cubicBezTo>
                  <a:cubicBezTo>
                    <a:pt x="298" y="108"/>
                    <a:pt x="298" y="108"/>
                    <a:pt x="298" y="108"/>
                  </a:cubicBezTo>
                  <a:cubicBezTo>
                    <a:pt x="299" y="107"/>
                    <a:pt x="299" y="107"/>
                    <a:pt x="299" y="107"/>
                  </a:cubicBezTo>
                  <a:cubicBezTo>
                    <a:pt x="298" y="107"/>
                    <a:pt x="298" y="107"/>
                    <a:pt x="298" y="107"/>
                  </a:cubicBezTo>
                  <a:cubicBezTo>
                    <a:pt x="298" y="104"/>
                    <a:pt x="296" y="102"/>
                    <a:pt x="295" y="102"/>
                  </a:cubicBezTo>
                  <a:cubicBezTo>
                    <a:pt x="295" y="101"/>
                    <a:pt x="295" y="101"/>
                    <a:pt x="295" y="101"/>
                  </a:cubicBezTo>
                  <a:cubicBezTo>
                    <a:pt x="294" y="100"/>
                    <a:pt x="294" y="100"/>
                    <a:pt x="294" y="100"/>
                  </a:cubicBezTo>
                  <a:cubicBezTo>
                    <a:pt x="294" y="98"/>
                    <a:pt x="294" y="98"/>
                    <a:pt x="294" y="98"/>
                  </a:cubicBezTo>
                  <a:cubicBezTo>
                    <a:pt x="294" y="100"/>
                    <a:pt x="294" y="100"/>
                    <a:pt x="294" y="100"/>
                  </a:cubicBezTo>
                  <a:cubicBezTo>
                    <a:pt x="294" y="101"/>
                    <a:pt x="294" y="101"/>
                    <a:pt x="294" y="101"/>
                  </a:cubicBezTo>
                  <a:cubicBezTo>
                    <a:pt x="294" y="101"/>
                    <a:pt x="293" y="101"/>
                    <a:pt x="293" y="102"/>
                  </a:cubicBezTo>
                  <a:cubicBezTo>
                    <a:pt x="293" y="102"/>
                    <a:pt x="291" y="104"/>
                    <a:pt x="291" y="107"/>
                  </a:cubicBezTo>
                  <a:cubicBezTo>
                    <a:pt x="289" y="107"/>
                    <a:pt x="289" y="107"/>
                    <a:pt x="289" y="107"/>
                  </a:cubicBezTo>
                  <a:cubicBezTo>
                    <a:pt x="291" y="108"/>
                    <a:pt x="291" y="108"/>
                    <a:pt x="291" y="108"/>
                  </a:cubicBezTo>
                  <a:cubicBezTo>
                    <a:pt x="291" y="131"/>
                    <a:pt x="291" y="131"/>
                    <a:pt x="291" y="131"/>
                  </a:cubicBezTo>
                  <a:cubicBezTo>
                    <a:pt x="282" y="131"/>
                    <a:pt x="282" y="131"/>
                    <a:pt x="282" y="131"/>
                  </a:cubicBezTo>
                  <a:cubicBezTo>
                    <a:pt x="282" y="107"/>
                    <a:pt x="282" y="107"/>
                    <a:pt x="282" y="107"/>
                  </a:cubicBezTo>
                  <a:cubicBezTo>
                    <a:pt x="283" y="106"/>
                    <a:pt x="283" y="106"/>
                    <a:pt x="283" y="106"/>
                  </a:cubicBezTo>
                  <a:cubicBezTo>
                    <a:pt x="282" y="106"/>
                    <a:pt x="282" y="106"/>
                    <a:pt x="282" y="106"/>
                  </a:cubicBezTo>
                  <a:cubicBezTo>
                    <a:pt x="282" y="103"/>
                    <a:pt x="280" y="101"/>
                    <a:pt x="280" y="101"/>
                  </a:cubicBezTo>
                  <a:cubicBezTo>
                    <a:pt x="279" y="100"/>
                    <a:pt x="279" y="100"/>
                    <a:pt x="279" y="100"/>
                  </a:cubicBezTo>
                  <a:cubicBezTo>
                    <a:pt x="279" y="99"/>
                    <a:pt x="279" y="99"/>
                    <a:pt x="279" y="99"/>
                  </a:cubicBezTo>
                  <a:cubicBezTo>
                    <a:pt x="279" y="96"/>
                    <a:pt x="279" y="96"/>
                    <a:pt x="279" y="96"/>
                  </a:cubicBezTo>
                  <a:cubicBezTo>
                    <a:pt x="278" y="99"/>
                    <a:pt x="278" y="99"/>
                    <a:pt x="278" y="99"/>
                  </a:cubicBezTo>
                  <a:cubicBezTo>
                    <a:pt x="278" y="100"/>
                    <a:pt x="278" y="100"/>
                    <a:pt x="278" y="100"/>
                  </a:cubicBezTo>
                  <a:cubicBezTo>
                    <a:pt x="278" y="100"/>
                    <a:pt x="278" y="100"/>
                    <a:pt x="277" y="101"/>
                  </a:cubicBezTo>
                  <a:cubicBezTo>
                    <a:pt x="277" y="101"/>
                    <a:pt x="275" y="103"/>
                    <a:pt x="275" y="106"/>
                  </a:cubicBezTo>
                  <a:cubicBezTo>
                    <a:pt x="274" y="106"/>
                    <a:pt x="274" y="106"/>
                    <a:pt x="274" y="106"/>
                  </a:cubicBezTo>
                  <a:cubicBezTo>
                    <a:pt x="275" y="107"/>
                    <a:pt x="275" y="107"/>
                    <a:pt x="275" y="107"/>
                  </a:cubicBezTo>
                  <a:cubicBezTo>
                    <a:pt x="275" y="131"/>
                    <a:pt x="275" y="131"/>
                    <a:pt x="275" y="131"/>
                  </a:cubicBezTo>
                  <a:cubicBezTo>
                    <a:pt x="270" y="131"/>
                    <a:pt x="270" y="131"/>
                    <a:pt x="270" y="131"/>
                  </a:cubicBezTo>
                  <a:cubicBezTo>
                    <a:pt x="270" y="117"/>
                    <a:pt x="270" y="117"/>
                    <a:pt x="270" y="117"/>
                  </a:cubicBezTo>
                  <a:cubicBezTo>
                    <a:pt x="274" y="104"/>
                    <a:pt x="262" y="96"/>
                    <a:pt x="259" y="95"/>
                  </a:cubicBezTo>
                  <a:cubicBezTo>
                    <a:pt x="254" y="92"/>
                    <a:pt x="253" y="90"/>
                    <a:pt x="253" y="90"/>
                  </a:cubicBezTo>
                  <a:cubicBezTo>
                    <a:pt x="253" y="90"/>
                    <a:pt x="253" y="92"/>
                    <a:pt x="247" y="95"/>
                  </a:cubicBezTo>
                  <a:cubicBezTo>
                    <a:pt x="245" y="96"/>
                    <a:pt x="232" y="104"/>
                    <a:pt x="237" y="117"/>
                  </a:cubicBezTo>
                  <a:cubicBezTo>
                    <a:pt x="237" y="131"/>
                    <a:pt x="237" y="131"/>
                    <a:pt x="237" y="131"/>
                  </a:cubicBezTo>
                  <a:cubicBezTo>
                    <a:pt x="233" y="131"/>
                    <a:pt x="233" y="131"/>
                    <a:pt x="233" y="131"/>
                  </a:cubicBezTo>
                  <a:cubicBezTo>
                    <a:pt x="233" y="96"/>
                    <a:pt x="233" y="96"/>
                    <a:pt x="233" y="96"/>
                  </a:cubicBezTo>
                  <a:cubicBezTo>
                    <a:pt x="246" y="60"/>
                    <a:pt x="211" y="39"/>
                    <a:pt x="204" y="35"/>
                  </a:cubicBezTo>
                  <a:cubicBezTo>
                    <a:pt x="197" y="31"/>
                    <a:pt x="193" y="28"/>
                    <a:pt x="191" y="26"/>
                  </a:cubicBezTo>
                  <a:cubicBezTo>
                    <a:pt x="191" y="25"/>
                    <a:pt x="192" y="25"/>
                    <a:pt x="192" y="23"/>
                  </a:cubicBezTo>
                  <a:cubicBezTo>
                    <a:pt x="192" y="22"/>
                    <a:pt x="190" y="20"/>
                    <a:pt x="189" y="20"/>
                  </a:cubicBezTo>
                  <a:cubicBezTo>
                    <a:pt x="190" y="19"/>
                    <a:pt x="190" y="18"/>
                    <a:pt x="190" y="17"/>
                  </a:cubicBezTo>
                  <a:cubicBezTo>
                    <a:pt x="190" y="17"/>
                    <a:pt x="190" y="16"/>
                    <a:pt x="189" y="15"/>
                  </a:cubicBezTo>
                  <a:cubicBezTo>
                    <a:pt x="188" y="8"/>
                    <a:pt x="188" y="8"/>
                    <a:pt x="188" y="8"/>
                  </a:cubicBezTo>
                  <a:cubicBezTo>
                    <a:pt x="187" y="0"/>
                    <a:pt x="187" y="0"/>
                    <a:pt x="187" y="0"/>
                  </a:cubicBezTo>
                  <a:cubicBezTo>
                    <a:pt x="186" y="8"/>
                    <a:pt x="186" y="8"/>
                    <a:pt x="186" y="8"/>
                  </a:cubicBezTo>
                  <a:cubicBezTo>
                    <a:pt x="186" y="15"/>
                    <a:pt x="186" y="15"/>
                    <a:pt x="186" y="15"/>
                  </a:cubicBezTo>
                  <a:cubicBezTo>
                    <a:pt x="185" y="16"/>
                    <a:pt x="185" y="17"/>
                    <a:pt x="185" y="17"/>
                  </a:cubicBezTo>
                  <a:cubicBezTo>
                    <a:pt x="185" y="18"/>
                    <a:pt x="185" y="19"/>
                    <a:pt x="186" y="20"/>
                  </a:cubicBezTo>
                  <a:cubicBezTo>
                    <a:pt x="185" y="20"/>
                    <a:pt x="183" y="22"/>
                    <a:pt x="183" y="23"/>
                  </a:cubicBezTo>
                  <a:cubicBezTo>
                    <a:pt x="183" y="25"/>
                    <a:pt x="184" y="25"/>
                    <a:pt x="184" y="26"/>
                  </a:cubicBezTo>
                  <a:cubicBezTo>
                    <a:pt x="182" y="28"/>
                    <a:pt x="178" y="31"/>
                    <a:pt x="171" y="35"/>
                  </a:cubicBezTo>
                  <a:cubicBezTo>
                    <a:pt x="164" y="39"/>
                    <a:pt x="129" y="60"/>
                    <a:pt x="142" y="96"/>
                  </a:cubicBezTo>
                  <a:cubicBezTo>
                    <a:pt x="142" y="131"/>
                    <a:pt x="142" y="131"/>
                    <a:pt x="142" y="131"/>
                  </a:cubicBezTo>
                  <a:cubicBezTo>
                    <a:pt x="138" y="131"/>
                    <a:pt x="138" y="131"/>
                    <a:pt x="138" y="131"/>
                  </a:cubicBezTo>
                  <a:cubicBezTo>
                    <a:pt x="138" y="117"/>
                    <a:pt x="138" y="117"/>
                    <a:pt x="138" y="117"/>
                  </a:cubicBezTo>
                  <a:cubicBezTo>
                    <a:pt x="143" y="104"/>
                    <a:pt x="130" y="96"/>
                    <a:pt x="128" y="95"/>
                  </a:cubicBezTo>
                  <a:cubicBezTo>
                    <a:pt x="122" y="92"/>
                    <a:pt x="122" y="90"/>
                    <a:pt x="122" y="90"/>
                  </a:cubicBezTo>
                  <a:cubicBezTo>
                    <a:pt x="122" y="90"/>
                    <a:pt x="121" y="92"/>
                    <a:pt x="116" y="95"/>
                  </a:cubicBezTo>
                  <a:cubicBezTo>
                    <a:pt x="113" y="96"/>
                    <a:pt x="101" y="104"/>
                    <a:pt x="105" y="117"/>
                  </a:cubicBezTo>
                  <a:cubicBezTo>
                    <a:pt x="105" y="131"/>
                    <a:pt x="105" y="131"/>
                    <a:pt x="105" y="131"/>
                  </a:cubicBezTo>
                  <a:cubicBezTo>
                    <a:pt x="100" y="131"/>
                    <a:pt x="100" y="131"/>
                    <a:pt x="100" y="131"/>
                  </a:cubicBezTo>
                  <a:cubicBezTo>
                    <a:pt x="100" y="107"/>
                    <a:pt x="100" y="107"/>
                    <a:pt x="100" y="107"/>
                  </a:cubicBezTo>
                  <a:cubicBezTo>
                    <a:pt x="101" y="106"/>
                    <a:pt x="101" y="106"/>
                    <a:pt x="101" y="106"/>
                  </a:cubicBezTo>
                  <a:cubicBezTo>
                    <a:pt x="100" y="106"/>
                    <a:pt x="100" y="106"/>
                    <a:pt x="100" y="106"/>
                  </a:cubicBezTo>
                  <a:cubicBezTo>
                    <a:pt x="100" y="103"/>
                    <a:pt x="98" y="101"/>
                    <a:pt x="97" y="101"/>
                  </a:cubicBezTo>
                  <a:cubicBezTo>
                    <a:pt x="97" y="100"/>
                    <a:pt x="97" y="100"/>
                    <a:pt x="97" y="100"/>
                  </a:cubicBezTo>
                  <a:cubicBezTo>
                    <a:pt x="97" y="99"/>
                    <a:pt x="97" y="99"/>
                    <a:pt x="97" y="99"/>
                  </a:cubicBezTo>
                  <a:cubicBezTo>
                    <a:pt x="96" y="96"/>
                    <a:pt x="96" y="96"/>
                    <a:pt x="96" y="96"/>
                  </a:cubicBezTo>
                  <a:cubicBezTo>
                    <a:pt x="96" y="99"/>
                    <a:pt x="96" y="99"/>
                    <a:pt x="96" y="99"/>
                  </a:cubicBezTo>
                  <a:cubicBezTo>
                    <a:pt x="96" y="100"/>
                    <a:pt x="96" y="100"/>
                    <a:pt x="96" y="100"/>
                  </a:cubicBezTo>
                  <a:cubicBezTo>
                    <a:pt x="95" y="101"/>
                    <a:pt x="95" y="101"/>
                    <a:pt x="95" y="101"/>
                  </a:cubicBezTo>
                  <a:cubicBezTo>
                    <a:pt x="95" y="101"/>
                    <a:pt x="93" y="103"/>
                    <a:pt x="93" y="106"/>
                  </a:cubicBezTo>
                  <a:cubicBezTo>
                    <a:pt x="92" y="106"/>
                    <a:pt x="92" y="106"/>
                    <a:pt x="92" y="106"/>
                  </a:cubicBezTo>
                  <a:cubicBezTo>
                    <a:pt x="93" y="107"/>
                    <a:pt x="93" y="107"/>
                    <a:pt x="93" y="107"/>
                  </a:cubicBezTo>
                  <a:cubicBezTo>
                    <a:pt x="93" y="131"/>
                    <a:pt x="93" y="131"/>
                    <a:pt x="93" y="131"/>
                  </a:cubicBezTo>
                  <a:cubicBezTo>
                    <a:pt x="84" y="131"/>
                    <a:pt x="84" y="131"/>
                    <a:pt x="84" y="131"/>
                  </a:cubicBezTo>
                  <a:cubicBezTo>
                    <a:pt x="84" y="108"/>
                    <a:pt x="84" y="108"/>
                    <a:pt x="84" y="108"/>
                  </a:cubicBezTo>
                  <a:cubicBezTo>
                    <a:pt x="85" y="107"/>
                    <a:pt x="85" y="107"/>
                    <a:pt x="85" y="107"/>
                  </a:cubicBezTo>
                  <a:cubicBezTo>
                    <a:pt x="84" y="107"/>
                    <a:pt x="84" y="107"/>
                    <a:pt x="84" y="107"/>
                  </a:cubicBezTo>
                  <a:cubicBezTo>
                    <a:pt x="84" y="104"/>
                    <a:pt x="82" y="102"/>
                    <a:pt x="82" y="102"/>
                  </a:cubicBezTo>
                  <a:cubicBezTo>
                    <a:pt x="81" y="101"/>
                    <a:pt x="81" y="101"/>
                    <a:pt x="81" y="101"/>
                  </a:cubicBezTo>
                  <a:cubicBezTo>
                    <a:pt x="81" y="100"/>
                    <a:pt x="81" y="100"/>
                    <a:pt x="81" y="100"/>
                  </a:cubicBezTo>
                  <a:cubicBezTo>
                    <a:pt x="81" y="98"/>
                    <a:pt x="81" y="98"/>
                    <a:pt x="81" y="98"/>
                  </a:cubicBezTo>
                  <a:cubicBezTo>
                    <a:pt x="80" y="100"/>
                    <a:pt x="80" y="100"/>
                    <a:pt x="80" y="100"/>
                  </a:cubicBezTo>
                  <a:cubicBezTo>
                    <a:pt x="80" y="101"/>
                    <a:pt x="80" y="101"/>
                    <a:pt x="80" y="101"/>
                  </a:cubicBezTo>
                  <a:cubicBezTo>
                    <a:pt x="80" y="101"/>
                    <a:pt x="80" y="101"/>
                    <a:pt x="80" y="102"/>
                  </a:cubicBezTo>
                  <a:cubicBezTo>
                    <a:pt x="79" y="102"/>
                    <a:pt x="77" y="104"/>
                    <a:pt x="77" y="107"/>
                  </a:cubicBezTo>
                  <a:cubicBezTo>
                    <a:pt x="76" y="107"/>
                    <a:pt x="76" y="107"/>
                    <a:pt x="76" y="107"/>
                  </a:cubicBezTo>
                  <a:cubicBezTo>
                    <a:pt x="77" y="108"/>
                    <a:pt x="77" y="108"/>
                    <a:pt x="77" y="108"/>
                  </a:cubicBezTo>
                  <a:cubicBezTo>
                    <a:pt x="77" y="131"/>
                    <a:pt x="77" y="131"/>
                    <a:pt x="77" y="131"/>
                  </a:cubicBezTo>
                  <a:cubicBezTo>
                    <a:pt x="75" y="131"/>
                    <a:pt x="75" y="131"/>
                    <a:pt x="75" y="131"/>
                  </a:cubicBezTo>
                  <a:cubicBezTo>
                    <a:pt x="75" y="222"/>
                    <a:pt x="75" y="222"/>
                    <a:pt x="75" y="222"/>
                  </a:cubicBezTo>
                  <a:cubicBezTo>
                    <a:pt x="67" y="222"/>
                    <a:pt x="67" y="222"/>
                    <a:pt x="67" y="222"/>
                  </a:cubicBezTo>
                  <a:cubicBezTo>
                    <a:pt x="67" y="200"/>
                    <a:pt x="67" y="200"/>
                    <a:pt x="67" y="200"/>
                  </a:cubicBezTo>
                  <a:cubicBezTo>
                    <a:pt x="69" y="200"/>
                    <a:pt x="69" y="200"/>
                    <a:pt x="69" y="200"/>
                  </a:cubicBezTo>
                  <a:cubicBezTo>
                    <a:pt x="69" y="198"/>
                    <a:pt x="69" y="198"/>
                    <a:pt x="69" y="198"/>
                  </a:cubicBezTo>
                  <a:cubicBezTo>
                    <a:pt x="67" y="198"/>
                    <a:pt x="67" y="198"/>
                    <a:pt x="67" y="198"/>
                  </a:cubicBezTo>
                  <a:cubicBezTo>
                    <a:pt x="66" y="170"/>
                    <a:pt x="66" y="170"/>
                    <a:pt x="66" y="170"/>
                  </a:cubicBezTo>
                  <a:cubicBezTo>
                    <a:pt x="68" y="170"/>
                    <a:pt x="68" y="170"/>
                    <a:pt x="68" y="170"/>
                  </a:cubicBezTo>
                  <a:cubicBezTo>
                    <a:pt x="68" y="168"/>
                    <a:pt x="68" y="168"/>
                    <a:pt x="68" y="168"/>
                  </a:cubicBezTo>
                  <a:cubicBezTo>
                    <a:pt x="66" y="168"/>
                    <a:pt x="66" y="168"/>
                    <a:pt x="66" y="168"/>
                  </a:cubicBezTo>
                  <a:cubicBezTo>
                    <a:pt x="66" y="139"/>
                    <a:pt x="66" y="139"/>
                    <a:pt x="66" y="139"/>
                  </a:cubicBezTo>
                  <a:cubicBezTo>
                    <a:pt x="67" y="139"/>
                    <a:pt x="67" y="139"/>
                    <a:pt x="67" y="139"/>
                  </a:cubicBezTo>
                  <a:cubicBezTo>
                    <a:pt x="67" y="137"/>
                    <a:pt x="67" y="137"/>
                    <a:pt x="67" y="137"/>
                  </a:cubicBezTo>
                  <a:cubicBezTo>
                    <a:pt x="66" y="137"/>
                    <a:pt x="66" y="137"/>
                    <a:pt x="66" y="137"/>
                  </a:cubicBezTo>
                  <a:cubicBezTo>
                    <a:pt x="66" y="135"/>
                    <a:pt x="66" y="135"/>
                    <a:pt x="66" y="135"/>
                  </a:cubicBezTo>
                  <a:cubicBezTo>
                    <a:pt x="66" y="129"/>
                    <a:pt x="66" y="129"/>
                    <a:pt x="66" y="129"/>
                  </a:cubicBezTo>
                  <a:cubicBezTo>
                    <a:pt x="68" y="126"/>
                    <a:pt x="68" y="126"/>
                    <a:pt x="68" y="126"/>
                  </a:cubicBezTo>
                  <a:cubicBezTo>
                    <a:pt x="66" y="126"/>
                    <a:pt x="66" y="126"/>
                    <a:pt x="66" y="126"/>
                  </a:cubicBezTo>
                  <a:cubicBezTo>
                    <a:pt x="67" y="122"/>
                    <a:pt x="63" y="119"/>
                    <a:pt x="62" y="119"/>
                  </a:cubicBezTo>
                  <a:cubicBezTo>
                    <a:pt x="60" y="117"/>
                    <a:pt x="60" y="117"/>
                    <a:pt x="60" y="117"/>
                  </a:cubicBezTo>
                  <a:cubicBezTo>
                    <a:pt x="60" y="117"/>
                    <a:pt x="59" y="117"/>
                    <a:pt x="57" y="119"/>
                  </a:cubicBezTo>
                  <a:cubicBezTo>
                    <a:pt x="57" y="119"/>
                    <a:pt x="52" y="122"/>
                    <a:pt x="54" y="126"/>
                  </a:cubicBezTo>
                  <a:cubicBezTo>
                    <a:pt x="51" y="126"/>
                    <a:pt x="51" y="126"/>
                    <a:pt x="51" y="126"/>
                  </a:cubicBezTo>
                  <a:cubicBezTo>
                    <a:pt x="54" y="129"/>
                    <a:pt x="54" y="129"/>
                    <a:pt x="54" y="129"/>
                  </a:cubicBezTo>
                  <a:cubicBezTo>
                    <a:pt x="54" y="135"/>
                    <a:pt x="54" y="135"/>
                    <a:pt x="54" y="135"/>
                  </a:cubicBezTo>
                  <a:cubicBezTo>
                    <a:pt x="54" y="137"/>
                    <a:pt x="54" y="137"/>
                    <a:pt x="54" y="137"/>
                  </a:cubicBezTo>
                  <a:cubicBezTo>
                    <a:pt x="52" y="137"/>
                    <a:pt x="52" y="137"/>
                    <a:pt x="52" y="137"/>
                  </a:cubicBezTo>
                  <a:cubicBezTo>
                    <a:pt x="52" y="139"/>
                    <a:pt x="52" y="139"/>
                    <a:pt x="52" y="139"/>
                  </a:cubicBezTo>
                  <a:cubicBezTo>
                    <a:pt x="54" y="139"/>
                    <a:pt x="54" y="139"/>
                    <a:pt x="54" y="139"/>
                  </a:cubicBezTo>
                  <a:cubicBezTo>
                    <a:pt x="53" y="168"/>
                    <a:pt x="53" y="168"/>
                    <a:pt x="53" y="168"/>
                  </a:cubicBezTo>
                  <a:cubicBezTo>
                    <a:pt x="52" y="168"/>
                    <a:pt x="52" y="168"/>
                    <a:pt x="52" y="168"/>
                  </a:cubicBezTo>
                  <a:cubicBezTo>
                    <a:pt x="52" y="170"/>
                    <a:pt x="52" y="170"/>
                    <a:pt x="52" y="170"/>
                  </a:cubicBezTo>
                  <a:cubicBezTo>
                    <a:pt x="53" y="170"/>
                    <a:pt x="53" y="170"/>
                    <a:pt x="53" y="170"/>
                  </a:cubicBezTo>
                  <a:cubicBezTo>
                    <a:pt x="52" y="198"/>
                    <a:pt x="52" y="198"/>
                    <a:pt x="52" y="198"/>
                  </a:cubicBezTo>
                  <a:cubicBezTo>
                    <a:pt x="51" y="198"/>
                    <a:pt x="51" y="198"/>
                    <a:pt x="51" y="198"/>
                  </a:cubicBezTo>
                  <a:cubicBezTo>
                    <a:pt x="51" y="200"/>
                    <a:pt x="51" y="200"/>
                    <a:pt x="51" y="200"/>
                  </a:cubicBezTo>
                  <a:cubicBezTo>
                    <a:pt x="52" y="200"/>
                    <a:pt x="52" y="200"/>
                    <a:pt x="52" y="200"/>
                  </a:cubicBezTo>
                  <a:cubicBezTo>
                    <a:pt x="52" y="222"/>
                    <a:pt x="52" y="222"/>
                    <a:pt x="52" y="222"/>
                  </a:cubicBezTo>
                  <a:cubicBezTo>
                    <a:pt x="26" y="222"/>
                    <a:pt x="26" y="222"/>
                    <a:pt x="26" y="222"/>
                  </a:cubicBezTo>
                  <a:cubicBezTo>
                    <a:pt x="26" y="188"/>
                    <a:pt x="26" y="188"/>
                    <a:pt x="26" y="188"/>
                  </a:cubicBezTo>
                  <a:cubicBezTo>
                    <a:pt x="28" y="188"/>
                    <a:pt x="28" y="188"/>
                    <a:pt x="28" y="188"/>
                  </a:cubicBezTo>
                  <a:cubicBezTo>
                    <a:pt x="28" y="185"/>
                    <a:pt x="28" y="185"/>
                    <a:pt x="28" y="185"/>
                  </a:cubicBezTo>
                  <a:cubicBezTo>
                    <a:pt x="26" y="185"/>
                    <a:pt x="26" y="185"/>
                    <a:pt x="26" y="185"/>
                  </a:cubicBezTo>
                  <a:cubicBezTo>
                    <a:pt x="25" y="142"/>
                    <a:pt x="25" y="142"/>
                    <a:pt x="25" y="142"/>
                  </a:cubicBezTo>
                  <a:cubicBezTo>
                    <a:pt x="27" y="142"/>
                    <a:pt x="27" y="142"/>
                    <a:pt x="27" y="142"/>
                  </a:cubicBezTo>
                  <a:cubicBezTo>
                    <a:pt x="27" y="139"/>
                    <a:pt x="27" y="139"/>
                    <a:pt x="27" y="139"/>
                  </a:cubicBezTo>
                  <a:cubicBezTo>
                    <a:pt x="25" y="139"/>
                    <a:pt x="25" y="139"/>
                    <a:pt x="25" y="139"/>
                  </a:cubicBezTo>
                  <a:cubicBezTo>
                    <a:pt x="24" y="92"/>
                    <a:pt x="24" y="92"/>
                    <a:pt x="24" y="92"/>
                  </a:cubicBezTo>
                  <a:cubicBezTo>
                    <a:pt x="26" y="92"/>
                    <a:pt x="26" y="92"/>
                    <a:pt x="26" y="92"/>
                  </a:cubicBezTo>
                  <a:cubicBezTo>
                    <a:pt x="26" y="89"/>
                    <a:pt x="26" y="89"/>
                    <a:pt x="26" y="89"/>
                  </a:cubicBezTo>
                  <a:cubicBezTo>
                    <a:pt x="24" y="89"/>
                    <a:pt x="24" y="89"/>
                    <a:pt x="24" y="89"/>
                  </a:cubicBezTo>
                  <a:cubicBezTo>
                    <a:pt x="24" y="86"/>
                    <a:pt x="24" y="86"/>
                    <a:pt x="24" y="86"/>
                  </a:cubicBezTo>
                  <a:cubicBezTo>
                    <a:pt x="24" y="77"/>
                    <a:pt x="24" y="77"/>
                    <a:pt x="24" y="77"/>
                  </a:cubicBezTo>
                  <a:cubicBezTo>
                    <a:pt x="28" y="73"/>
                    <a:pt x="28" y="73"/>
                    <a:pt x="28" y="73"/>
                  </a:cubicBezTo>
                  <a:cubicBezTo>
                    <a:pt x="24" y="73"/>
                    <a:pt x="24" y="73"/>
                    <a:pt x="24" y="73"/>
                  </a:cubicBezTo>
                  <a:cubicBezTo>
                    <a:pt x="26" y="66"/>
                    <a:pt x="19" y="61"/>
                    <a:pt x="18" y="61"/>
                  </a:cubicBezTo>
                  <a:cubicBezTo>
                    <a:pt x="15" y="59"/>
                    <a:pt x="14" y="58"/>
                    <a:pt x="14" y="58"/>
                  </a:cubicBezTo>
                  <a:cubicBezTo>
                    <a:pt x="14" y="58"/>
                    <a:pt x="14" y="59"/>
                    <a:pt x="11" y="61"/>
                  </a:cubicBezTo>
                  <a:cubicBezTo>
                    <a:pt x="9" y="61"/>
                    <a:pt x="3" y="66"/>
                    <a:pt x="5" y="73"/>
                  </a:cubicBezTo>
                  <a:cubicBezTo>
                    <a:pt x="1" y="73"/>
                    <a:pt x="1" y="73"/>
                    <a:pt x="1" y="73"/>
                  </a:cubicBezTo>
                  <a:cubicBezTo>
                    <a:pt x="5" y="77"/>
                    <a:pt x="5" y="77"/>
                    <a:pt x="5" y="77"/>
                  </a:cubicBezTo>
                  <a:cubicBezTo>
                    <a:pt x="5" y="86"/>
                    <a:pt x="5" y="86"/>
                    <a:pt x="5" y="86"/>
                  </a:cubicBezTo>
                  <a:cubicBezTo>
                    <a:pt x="5" y="89"/>
                    <a:pt x="5" y="89"/>
                    <a:pt x="5" y="89"/>
                  </a:cubicBezTo>
                  <a:cubicBezTo>
                    <a:pt x="3" y="89"/>
                    <a:pt x="3" y="89"/>
                    <a:pt x="3" y="89"/>
                  </a:cubicBezTo>
                  <a:cubicBezTo>
                    <a:pt x="3" y="92"/>
                    <a:pt x="3" y="92"/>
                    <a:pt x="3" y="92"/>
                  </a:cubicBezTo>
                  <a:cubicBezTo>
                    <a:pt x="5" y="92"/>
                    <a:pt x="5" y="92"/>
                    <a:pt x="5" y="92"/>
                  </a:cubicBezTo>
                  <a:cubicBezTo>
                    <a:pt x="4" y="139"/>
                    <a:pt x="4" y="139"/>
                    <a:pt x="4" y="139"/>
                  </a:cubicBezTo>
                  <a:cubicBezTo>
                    <a:pt x="2" y="139"/>
                    <a:pt x="2" y="139"/>
                    <a:pt x="2" y="139"/>
                  </a:cubicBezTo>
                  <a:cubicBezTo>
                    <a:pt x="2" y="141"/>
                    <a:pt x="2" y="141"/>
                    <a:pt x="2" y="141"/>
                  </a:cubicBezTo>
                  <a:cubicBezTo>
                    <a:pt x="4" y="141"/>
                    <a:pt x="4" y="141"/>
                    <a:pt x="4" y="141"/>
                  </a:cubicBezTo>
                  <a:cubicBezTo>
                    <a:pt x="3" y="185"/>
                    <a:pt x="3" y="185"/>
                    <a:pt x="3" y="185"/>
                  </a:cubicBezTo>
                  <a:cubicBezTo>
                    <a:pt x="0" y="185"/>
                    <a:pt x="0" y="185"/>
                    <a:pt x="0" y="185"/>
                  </a:cubicBezTo>
                  <a:cubicBezTo>
                    <a:pt x="0" y="188"/>
                    <a:pt x="0" y="188"/>
                    <a:pt x="0" y="188"/>
                  </a:cubicBezTo>
                  <a:cubicBezTo>
                    <a:pt x="3" y="188"/>
                    <a:pt x="3" y="188"/>
                    <a:pt x="3" y="188"/>
                  </a:cubicBezTo>
                  <a:cubicBezTo>
                    <a:pt x="2" y="222"/>
                    <a:pt x="2" y="222"/>
                    <a:pt x="2" y="222"/>
                  </a:cubicBezTo>
                  <a:cubicBezTo>
                    <a:pt x="2" y="249"/>
                    <a:pt x="2" y="249"/>
                    <a:pt x="2" y="249"/>
                  </a:cubicBezTo>
                  <a:cubicBezTo>
                    <a:pt x="2" y="294"/>
                    <a:pt x="2" y="294"/>
                    <a:pt x="2" y="294"/>
                  </a:cubicBezTo>
                  <a:cubicBezTo>
                    <a:pt x="373" y="294"/>
                    <a:pt x="373" y="294"/>
                    <a:pt x="373" y="294"/>
                  </a:cubicBezTo>
                  <a:cubicBezTo>
                    <a:pt x="373" y="243"/>
                    <a:pt x="373" y="243"/>
                    <a:pt x="373" y="243"/>
                  </a:cubicBezTo>
                  <a:cubicBezTo>
                    <a:pt x="373" y="222"/>
                    <a:pt x="373" y="222"/>
                    <a:pt x="373" y="222"/>
                  </a:cubicBezTo>
                  <a:cubicBezTo>
                    <a:pt x="372" y="188"/>
                    <a:pt x="372" y="188"/>
                    <a:pt x="372" y="188"/>
                  </a:cubicBezTo>
                  <a:cubicBezTo>
                    <a:pt x="374" y="188"/>
                    <a:pt x="374" y="188"/>
                    <a:pt x="374" y="188"/>
                  </a:cubicBezTo>
                  <a:cubicBezTo>
                    <a:pt x="374" y="185"/>
                    <a:pt x="374" y="185"/>
                    <a:pt x="374" y="185"/>
                  </a:cubicBezTo>
                  <a:moveTo>
                    <a:pt x="18" y="85"/>
                  </a:moveTo>
                  <a:cubicBezTo>
                    <a:pt x="11" y="85"/>
                    <a:pt x="11" y="85"/>
                    <a:pt x="11" y="85"/>
                  </a:cubicBezTo>
                  <a:cubicBezTo>
                    <a:pt x="11" y="85"/>
                    <a:pt x="11" y="81"/>
                    <a:pt x="11" y="78"/>
                  </a:cubicBezTo>
                  <a:cubicBezTo>
                    <a:pt x="11" y="76"/>
                    <a:pt x="14" y="75"/>
                    <a:pt x="14" y="75"/>
                  </a:cubicBezTo>
                  <a:cubicBezTo>
                    <a:pt x="14" y="75"/>
                    <a:pt x="18" y="76"/>
                    <a:pt x="18" y="78"/>
                  </a:cubicBezTo>
                  <a:cubicBezTo>
                    <a:pt x="18" y="81"/>
                    <a:pt x="18" y="85"/>
                    <a:pt x="18" y="85"/>
                  </a:cubicBezTo>
                  <a:moveTo>
                    <a:pt x="62" y="134"/>
                  </a:moveTo>
                  <a:cubicBezTo>
                    <a:pt x="57" y="134"/>
                    <a:pt x="57" y="134"/>
                    <a:pt x="57" y="134"/>
                  </a:cubicBezTo>
                  <a:cubicBezTo>
                    <a:pt x="57" y="134"/>
                    <a:pt x="57" y="132"/>
                    <a:pt x="57" y="130"/>
                  </a:cubicBezTo>
                  <a:cubicBezTo>
                    <a:pt x="57" y="128"/>
                    <a:pt x="60" y="128"/>
                    <a:pt x="60" y="128"/>
                  </a:cubicBezTo>
                  <a:cubicBezTo>
                    <a:pt x="60" y="128"/>
                    <a:pt x="62" y="128"/>
                    <a:pt x="62" y="130"/>
                  </a:cubicBezTo>
                  <a:cubicBezTo>
                    <a:pt x="62" y="132"/>
                    <a:pt x="62" y="134"/>
                    <a:pt x="62" y="134"/>
                  </a:cubicBezTo>
                  <a:moveTo>
                    <a:pt x="102" y="222"/>
                  </a:moveTo>
                  <a:cubicBezTo>
                    <a:pt x="89" y="222"/>
                    <a:pt x="89" y="222"/>
                    <a:pt x="89" y="222"/>
                  </a:cubicBezTo>
                  <a:cubicBezTo>
                    <a:pt x="89" y="222"/>
                    <a:pt x="89" y="209"/>
                    <a:pt x="89" y="203"/>
                  </a:cubicBezTo>
                  <a:cubicBezTo>
                    <a:pt x="89" y="197"/>
                    <a:pt x="96" y="194"/>
                    <a:pt x="96" y="194"/>
                  </a:cubicBezTo>
                  <a:cubicBezTo>
                    <a:pt x="96" y="194"/>
                    <a:pt x="102" y="197"/>
                    <a:pt x="102" y="203"/>
                  </a:cubicBezTo>
                  <a:cubicBezTo>
                    <a:pt x="102" y="209"/>
                    <a:pt x="102" y="222"/>
                    <a:pt x="102" y="222"/>
                  </a:cubicBezTo>
                  <a:moveTo>
                    <a:pt x="102" y="182"/>
                  </a:moveTo>
                  <a:cubicBezTo>
                    <a:pt x="89" y="182"/>
                    <a:pt x="89" y="182"/>
                    <a:pt x="89" y="182"/>
                  </a:cubicBezTo>
                  <a:cubicBezTo>
                    <a:pt x="89" y="182"/>
                    <a:pt x="89" y="171"/>
                    <a:pt x="89" y="165"/>
                  </a:cubicBezTo>
                  <a:cubicBezTo>
                    <a:pt x="89" y="159"/>
                    <a:pt x="96" y="157"/>
                    <a:pt x="96" y="157"/>
                  </a:cubicBezTo>
                  <a:cubicBezTo>
                    <a:pt x="96" y="157"/>
                    <a:pt x="102" y="159"/>
                    <a:pt x="102" y="165"/>
                  </a:cubicBezTo>
                  <a:cubicBezTo>
                    <a:pt x="102" y="171"/>
                    <a:pt x="102" y="182"/>
                    <a:pt x="102" y="182"/>
                  </a:cubicBezTo>
                  <a:moveTo>
                    <a:pt x="117" y="122"/>
                  </a:moveTo>
                  <a:cubicBezTo>
                    <a:pt x="117" y="119"/>
                    <a:pt x="122" y="118"/>
                    <a:pt x="122" y="118"/>
                  </a:cubicBezTo>
                  <a:cubicBezTo>
                    <a:pt x="122" y="118"/>
                    <a:pt x="126" y="119"/>
                    <a:pt x="126" y="122"/>
                  </a:cubicBezTo>
                  <a:cubicBezTo>
                    <a:pt x="126" y="125"/>
                    <a:pt x="126" y="131"/>
                    <a:pt x="126" y="131"/>
                  </a:cubicBezTo>
                  <a:cubicBezTo>
                    <a:pt x="117" y="131"/>
                    <a:pt x="117" y="131"/>
                    <a:pt x="117" y="131"/>
                  </a:cubicBezTo>
                  <a:cubicBezTo>
                    <a:pt x="117" y="131"/>
                    <a:pt x="117" y="125"/>
                    <a:pt x="117" y="122"/>
                  </a:cubicBezTo>
                  <a:moveTo>
                    <a:pt x="132" y="222"/>
                  </a:moveTo>
                  <a:cubicBezTo>
                    <a:pt x="113" y="222"/>
                    <a:pt x="113" y="222"/>
                    <a:pt x="113" y="222"/>
                  </a:cubicBezTo>
                  <a:cubicBezTo>
                    <a:pt x="113" y="222"/>
                    <a:pt x="113" y="208"/>
                    <a:pt x="113" y="200"/>
                  </a:cubicBezTo>
                  <a:cubicBezTo>
                    <a:pt x="113" y="194"/>
                    <a:pt x="123" y="190"/>
                    <a:pt x="123" y="190"/>
                  </a:cubicBezTo>
                  <a:cubicBezTo>
                    <a:pt x="123" y="190"/>
                    <a:pt x="132" y="194"/>
                    <a:pt x="132" y="200"/>
                  </a:cubicBezTo>
                  <a:cubicBezTo>
                    <a:pt x="132" y="208"/>
                    <a:pt x="132" y="222"/>
                    <a:pt x="132" y="222"/>
                  </a:cubicBezTo>
                  <a:moveTo>
                    <a:pt x="132" y="182"/>
                  </a:moveTo>
                  <a:cubicBezTo>
                    <a:pt x="113" y="182"/>
                    <a:pt x="113" y="182"/>
                    <a:pt x="113" y="182"/>
                  </a:cubicBezTo>
                  <a:cubicBezTo>
                    <a:pt x="113" y="182"/>
                    <a:pt x="113" y="169"/>
                    <a:pt x="113" y="161"/>
                  </a:cubicBezTo>
                  <a:cubicBezTo>
                    <a:pt x="113" y="155"/>
                    <a:pt x="123" y="151"/>
                    <a:pt x="123" y="151"/>
                  </a:cubicBezTo>
                  <a:cubicBezTo>
                    <a:pt x="123" y="151"/>
                    <a:pt x="132" y="155"/>
                    <a:pt x="132" y="161"/>
                  </a:cubicBezTo>
                  <a:cubicBezTo>
                    <a:pt x="132" y="169"/>
                    <a:pt x="132" y="182"/>
                    <a:pt x="132" y="182"/>
                  </a:cubicBezTo>
                  <a:moveTo>
                    <a:pt x="214" y="222"/>
                  </a:moveTo>
                  <a:cubicBezTo>
                    <a:pt x="164" y="222"/>
                    <a:pt x="164" y="222"/>
                    <a:pt x="164" y="222"/>
                  </a:cubicBezTo>
                  <a:cubicBezTo>
                    <a:pt x="164" y="222"/>
                    <a:pt x="164" y="186"/>
                    <a:pt x="164" y="167"/>
                  </a:cubicBezTo>
                  <a:cubicBezTo>
                    <a:pt x="164" y="150"/>
                    <a:pt x="189" y="141"/>
                    <a:pt x="189" y="141"/>
                  </a:cubicBezTo>
                  <a:cubicBezTo>
                    <a:pt x="189" y="141"/>
                    <a:pt x="214" y="150"/>
                    <a:pt x="214" y="167"/>
                  </a:cubicBezTo>
                  <a:cubicBezTo>
                    <a:pt x="214" y="186"/>
                    <a:pt x="214" y="222"/>
                    <a:pt x="214" y="222"/>
                  </a:cubicBezTo>
                  <a:moveTo>
                    <a:pt x="249" y="122"/>
                  </a:moveTo>
                  <a:cubicBezTo>
                    <a:pt x="249" y="119"/>
                    <a:pt x="253" y="118"/>
                    <a:pt x="253" y="118"/>
                  </a:cubicBezTo>
                  <a:cubicBezTo>
                    <a:pt x="253" y="118"/>
                    <a:pt x="257" y="119"/>
                    <a:pt x="257" y="122"/>
                  </a:cubicBezTo>
                  <a:cubicBezTo>
                    <a:pt x="257" y="125"/>
                    <a:pt x="257" y="131"/>
                    <a:pt x="257" y="131"/>
                  </a:cubicBezTo>
                  <a:cubicBezTo>
                    <a:pt x="249" y="131"/>
                    <a:pt x="249" y="131"/>
                    <a:pt x="249" y="131"/>
                  </a:cubicBezTo>
                  <a:cubicBezTo>
                    <a:pt x="249" y="131"/>
                    <a:pt x="249" y="125"/>
                    <a:pt x="249" y="122"/>
                  </a:cubicBezTo>
                  <a:moveTo>
                    <a:pt x="262" y="222"/>
                  </a:moveTo>
                  <a:cubicBezTo>
                    <a:pt x="243" y="222"/>
                    <a:pt x="243" y="222"/>
                    <a:pt x="243" y="222"/>
                  </a:cubicBezTo>
                  <a:cubicBezTo>
                    <a:pt x="243" y="222"/>
                    <a:pt x="243" y="208"/>
                    <a:pt x="243" y="200"/>
                  </a:cubicBezTo>
                  <a:cubicBezTo>
                    <a:pt x="243" y="194"/>
                    <a:pt x="252" y="190"/>
                    <a:pt x="252" y="190"/>
                  </a:cubicBezTo>
                  <a:cubicBezTo>
                    <a:pt x="252" y="190"/>
                    <a:pt x="262" y="194"/>
                    <a:pt x="262" y="200"/>
                  </a:cubicBezTo>
                  <a:cubicBezTo>
                    <a:pt x="262" y="208"/>
                    <a:pt x="262" y="222"/>
                    <a:pt x="262" y="222"/>
                  </a:cubicBezTo>
                  <a:moveTo>
                    <a:pt x="262" y="182"/>
                  </a:moveTo>
                  <a:cubicBezTo>
                    <a:pt x="243" y="182"/>
                    <a:pt x="243" y="182"/>
                    <a:pt x="243" y="182"/>
                  </a:cubicBezTo>
                  <a:cubicBezTo>
                    <a:pt x="243" y="182"/>
                    <a:pt x="243" y="169"/>
                    <a:pt x="243" y="161"/>
                  </a:cubicBezTo>
                  <a:cubicBezTo>
                    <a:pt x="243" y="155"/>
                    <a:pt x="252" y="151"/>
                    <a:pt x="252" y="151"/>
                  </a:cubicBezTo>
                  <a:cubicBezTo>
                    <a:pt x="252" y="151"/>
                    <a:pt x="262" y="155"/>
                    <a:pt x="262" y="161"/>
                  </a:cubicBezTo>
                  <a:cubicBezTo>
                    <a:pt x="262" y="169"/>
                    <a:pt x="262" y="182"/>
                    <a:pt x="262" y="182"/>
                  </a:cubicBezTo>
                  <a:moveTo>
                    <a:pt x="286" y="222"/>
                  </a:moveTo>
                  <a:cubicBezTo>
                    <a:pt x="272" y="222"/>
                    <a:pt x="272" y="222"/>
                    <a:pt x="272" y="222"/>
                  </a:cubicBezTo>
                  <a:cubicBezTo>
                    <a:pt x="272" y="222"/>
                    <a:pt x="272" y="209"/>
                    <a:pt x="272" y="203"/>
                  </a:cubicBezTo>
                  <a:cubicBezTo>
                    <a:pt x="272" y="197"/>
                    <a:pt x="279" y="194"/>
                    <a:pt x="279" y="194"/>
                  </a:cubicBezTo>
                  <a:cubicBezTo>
                    <a:pt x="279" y="194"/>
                    <a:pt x="286" y="197"/>
                    <a:pt x="286" y="203"/>
                  </a:cubicBezTo>
                  <a:cubicBezTo>
                    <a:pt x="286" y="209"/>
                    <a:pt x="286" y="222"/>
                    <a:pt x="286" y="222"/>
                  </a:cubicBezTo>
                  <a:moveTo>
                    <a:pt x="286" y="182"/>
                  </a:moveTo>
                  <a:cubicBezTo>
                    <a:pt x="272" y="182"/>
                    <a:pt x="272" y="182"/>
                    <a:pt x="272" y="182"/>
                  </a:cubicBezTo>
                  <a:cubicBezTo>
                    <a:pt x="272" y="182"/>
                    <a:pt x="272" y="171"/>
                    <a:pt x="272" y="165"/>
                  </a:cubicBezTo>
                  <a:cubicBezTo>
                    <a:pt x="272" y="159"/>
                    <a:pt x="279" y="157"/>
                    <a:pt x="279" y="157"/>
                  </a:cubicBezTo>
                  <a:cubicBezTo>
                    <a:pt x="279" y="157"/>
                    <a:pt x="286" y="159"/>
                    <a:pt x="286" y="165"/>
                  </a:cubicBezTo>
                  <a:cubicBezTo>
                    <a:pt x="286" y="171"/>
                    <a:pt x="286" y="182"/>
                    <a:pt x="286" y="182"/>
                  </a:cubicBezTo>
                  <a:moveTo>
                    <a:pt x="317" y="134"/>
                  </a:moveTo>
                  <a:cubicBezTo>
                    <a:pt x="313" y="134"/>
                    <a:pt x="313" y="134"/>
                    <a:pt x="313" y="134"/>
                  </a:cubicBezTo>
                  <a:cubicBezTo>
                    <a:pt x="313" y="134"/>
                    <a:pt x="313" y="132"/>
                    <a:pt x="313" y="130"/>
                  </a:cubicBezTo>
                  <a:cubicBezTo>
                    <a:pt x="313" y="128"/>
                    <a:pt x="315" y="128"/>
                    <a:pt x="315" y="128"/>
                  </a:cubicBezTo>
                  <a:cubicBezTo>
                    <a:pt x="315" y="128"/>
                    <a:pt x="317" y="128"/>
                    <a:pt x="317" y="130"/>
                  </a:cubicBezTo>
                  <a:cubicBezTo>
                    <a:pt x="317" y="132"/>
                    <a:pt x="317" y="134"/>
                    <a:pt x="317" y="134"/>
                  </a:cubicBezTo>
                  <a:moveTo>
                    <a:pt x="364" y="85"/>
                  </a:moveTo>
                  <a:cubicBezTo>
                    <a:pt x="357" y="85"/>
                    <a:pt x="357" y="85"/>
                    <a:pt x="357" y="85"/>
                  </a:cubicBezTo>
                  <a:cubicBezTo>
                    <a:pt x="357" y="85"/>
                    <a:pt x="357" y="81"/>
                    <a:pt x="357" y="78"/>
                  </a:cubicBezTo>
                  <a:cubicBezTo>
                    <a:pt x="357" y="76"/>
                    <a:pt x="361" y="75"/>
                    <a:pt x="361" y="75"/>
                  </a:cubicBezTo>
                  <a:cubicBezTo>
                    <a:pt x="361" y="75"/>
                    <a:pt x="364" y="76"/>
                    <a:pt x="364" y="78"/>
                  </a:cubicBezTo>
                  <a:cubicBezTo>
                    <a:pt x="364" y="81"/>
                    <a:pt x="364" y="85"/>
                    <a:pt x="364" y="85"/>
                  </a:cubicBezTo>
                </a:path>
              </a:pathLst>
            </a:custGeom>
            <a:solidFill>
              <a:srgbClr val="9ED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işḷïḑê">
              <a:extLst>
                <a:ext uri="{FF2B5EF4-FFF2-40B4-BE49-F238E27FC236}">
                  <a16:creationId xmlns:a16="http://schemas.microsoft.com/office/drawing/2014/main" id="{F62F018E-9031-7BBE-16EC-ED44E0D5B595}"/>
                </a:ext>
              </a:extLst>
            </p:cNvPr>
            <p:cNvSpPr/>
            <p:nvPr/>
          </p:nvSpPr>
          <p:spPr bwMode="auto">
            <a:xfrm>
              <a:off x="6262688" y="2832100"/>
              <a:ext cx="9525" cy="55563"/>
            </a:xfrm>
            <a:custGeom>
              <a:avLst/>
              <a:gdLst>
                <a:gd name="T0" fmla="*/ 0 w 3"/>
                <a:gd name="T1" fmla="*/ 0 h 17"/>
                <a:gd name="T2" fmla="*/ 0 w 3"/>
                <a:gd name="T3" fmla="*/ 0 h 17"/>
                <a:gd name="T4" fmla="*/ 0 w 3"/>
                <a:gd name="T5" fmla="*/ 0 h 17"/>
                <a:gd name="T6" fmla="*/ 0 w 3"/>
                <a:gd name="T7" fmla="*/ 0 h 17"/>
                <a:gd name="T8" fmla="*/ 1 w 3"/>
                <a:gd name="T9" fmla="*/ 8 h 17"/>
                <a:gd name="T10" fmla="*/ 2 w 3"/>
                <a:gd name="T11" fmla="*/ 15 h 17"/>
                <a:gd name="T12" fmla="*/ 3 w 3"/>
                <a:gd name="T13" fmla="*/ 17 h 17"/>
                <a:gd name="T14" fmla="*/ 2 w 3"/>
                <a:gd name="T15" fmla="*/ 15 h 17"/>
                <a:gd name="T16" fmla="*/ 1 w 3"/>
                <a:gd name="T17" fmla="*/ 8 h 17"/>
                <a:gd name="T18" fmla="*/ 0 w 3"/>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7">
                  <a:moveTo>
                    <a:pt x="0" y="0"/>
                  </a:moveTo>
                  <a:cubicBezTo>
                    <a:pt x="0" y="0"/>
                    <a:pt x="0" y="0"/>
                    <a:pt x="0" y="0"/>
                  </a:cubicBezTo>
                  <a:cubicBezTo>
                    <a:pt x="0" y="0"/>
                    <a:pt x="0" y="0"/>
                    <a:pt x="0" y="0"/>
                  </a:cubicBezTo>
                  <a:cubicBezTo>
                    <a:pt x="0" y="0"/>
                    <a:pt x="0" y="0"/>
                    <a:pt x="0" y="0"/>
                  </a:cubicBezTo>
                  <a:cubicBezTo>
                    <a:pt x="1" y="8"/>
                    <a:pt x="1" y="8"/>
                    <a:pt x="1" y="8"/>
                  </a:cubicBezTo>
                  <a:cubicBezTo>
                    <a:pt x="2" y="15"/>
                    <a:pt x="2" y="15"/>
                    <a:pt x="2" y="15"/>
                  </a:cubicBezTo>
                  <a:cubicBezTo>
                    <a:pt x="3" y="16"/>
                    <a:pt x="3" y="16"/>
                    <a:pt x="3" y="17"/>
                  </a:cubicBezTo>
                  <a:cubicBezTo>
                    <a:pt x="3" y="16"/>
                    <a:pt x="3" y="16"/>
                    <a:pt x="2" y="15"/>
                  </a:cubicBezTo>
                  <a:cubicBezTo>
                    <a:pt x="1" y="8"/>
                    <a:pt x="1" y="8"/>
                    <a:pt x="1" y="8"/>
                  </a:cubicBezTo>
                  <a:cubicBezTo>
                    <a:pt x="0" y="0"/>
                    <a:pt x="0" y="0"/>
                    <a:pt x="0" y="0"/>
                  </a:cubicBezTo>
                </a:path>
              </a:pathLst>
            </a:custGeom>
            <a:solidFill>
              <a:srgbClr val="8F467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iŝliďè">
              <a:extLst>
                <a:ext uri="{FF2B5EF4-FFF2-40B4-BE49-F238E27FC236}">
                  <a16:creationId xmlns:a16="http://schemas.microsoft.com/office/drawing/2014/main" id="{6DC07939-55F9-F422-9374-3174687744DE}"/>
                </a:ext>
              </a:extLst>
            </p:cNvPr>
            <p:cNvSpPr/>
            <p:nvPr/>
          </p:nvSpPr>
          <p:spPr bwMode="auto">
            <a:xfrm>
              <a:off x="6424613" y="3027363"/>
              <a:ext cx="446088" cy="217488"/>
            </a:xfrm>
            <a:custGeom>
              <a:avLst/>
              <a:gdLst>
                <a:gd name="T0" fmla="*/ 78 w 135"/>
                <a:gd name="T1" fmla="*/ 59 h 66"/>
                <a:gd name="T2" fmla="*/ 77 w 135"/>
                <a:gd name="T3" fmla="*/ 60 h 66"/>
                <a:gd name="T4" fmla="*/ 73 w 135"/>
                <a:gd name="T5" fmla="*/ 66 h 66"/>
                <a:gd name="T6" fmla="*/ 77 w 135"/>
                <a:gd name="T7" fmla="*/ 60 h 66"/>
                <a:gd name="T8" fmla="*/ 78 w 135"/>
                <a:gd name="T9" fmla="*/ 59 h 66"/>
                <a:gd name="T10" fmla="*/ 80 w 135"/>
                <a:gd name="T11" fmla="*/ 58 h 66"/>
                <a:gd name="T12" fmla="*/ 80 w 135"/>
                <a:gd name="T13" fmla="*/ 58 h 66"/>
                <a:gd name="T14" fmla="*/ 80 w 135"/>
                <a:gd name="T15" fmla="*/ 58 h 66"/>
                <a:gd name="T16" fmla="*/ 80 w 135"/>
                <a:gd name="T17" fmla="*/ 58 h 66"/>
                <a:gd name="T18" fmla="*/ 80 w 135"/>
                <a:gd name="T19" fmla="*/ 58 h 66"/>
                <a:gd name="T20" fmla="*/ 79 w 135"/>
                <a:gd name="T21" fmla="*/ 58 h 66"/>
                <a:gd name="T22" fmla="*/ 79 w 135"/>
                <a:gd name="T23" fmla="*/ 58 h 66"/>
                <a:gd name="T24" fmla="*/ 79 w 135"/>
                <a:gd name="T25" fmla="*/ 58 h 66"/>
                <a:gd name="T26" fmla="*/ 79 w 135"/>
                <a:gd name="T27" fmla="*/ 58 h 66"/>
                <a:gd name="T28" fmla="*/ 20 w 135"/>
                <a:gd name="T29" fmla="*/ 34 h 66"/>
                <a:gd name="T30" fmla="*/ 23 w 135"/>
                <a:gd name="T31" fmla="*/ 36 h 66"/>
                <a:gd name="T32" fmla="*/ 35 w 135"/>
                <a:gd name="T33" fmla="*/ 52 h 66"/>
                <a:gd name="T34" fmla="*/ 23 w 135"/>
                <a:gd name="T35" fmla="*/ 36 h 66"/>
                <a:gd name="T36" fmla="*/ 20 w 135"/>
                <a:gd name="T37" fmla="*/ 34 h 66"/>
                <a:gd name="T38" fmla="*/ 17 w 135"/>
                <a:gd name="T39" fmla="*/ 32 h 66"/>
                <a:gd name="T40" fmla="*/ 11 w 135"/>
                <a:gd name="T41" fmla="*/ 36 h 66"/>
                <a:gd name="T42" fmla="*/ 0 w 135"/>
                <a:gd name="T43" fmla="*/ 52 h 66"/>
                <a:gd name="T44" fmla="*/ 11 w 135"/>
                <a:gd name="T45" fmla="*/ 36 h 66"/>
                <a:gd name="T46" fmla="*/ 17 w 135"/>
                <a:gd name="T47" fmla="*/ 32 h 66"/>
                <a:gd name="T48" fmla="*/ 17 w 135"/>
                <a:gd name="T49" fmla="*/ 32 h 66"/>
                <a:gd name="T50" fmla="*/ 16 w 135"/>
                <a:gd name="T51" fmla="*/ 31 h 66"/>
                <a:gd name="T52" fmla="*/ 16 w 135"/>
                <a:gd name="T53" fmla="*/ 31 h 66"/>
                <a:gd name="T54" fmla="*/ 16 w 135"/>
                <a:gd name="T55" fmla="*/ 31 h 66"/>
                <a:gd name="T56" fmla="*/ 16 w 135"/>
                <a:gd name="T57" fmla="*/ 31 h 66"/>
                <a:gd name="T58" fmla="*/ 16 w 135"/>
                <a:gd name="T59" fmla="*/ 31 h 66"/>
                <a:gd name="T60" fmla="*/ 18 w 135"/>
                <a:gd name="T61" fmla="*/ 29 h 66"/>
                <a:gd name="T62" fmla="*/ 18 w 135"/>
                <a:gd name="T63" fmla="*/ 29 h 66"/>
                <a:gd name="T64" fmla="*/ 19 w 135"/>
                <a:gd name="T65" fmla="*/ 31 h 66"/>
                <a:gd name="T66" fmla="*/ 19 w 135"/>
                <a:gd name="T67" fmla="*/ 31 h 66"/>
                <a:gd name="T68" fmla="*/ 19 w 135"/>
                <a:gd name="T69" fmla="*/ 31 h 66"/>
                <a:gd name="T70" fmla="*/ 19 w 135"/>
                <a:gd name="T71" fmla="*/ 31 h 66"/>
                <a:gd name="T72" fmla="*/ 18 w 135"/>
                <a:gd name="T73" fmla="*/ 29 h 66"/>
                <a:gd name="T74" fmla="*/ 124 w 135"/>
                <a:gd name="T75" fmla="*/ 0 h 66"/>
                <a:gd name="T76" fmla="*/ 121 w 135"/>
                <a:gd name="T77" fmla="*/ 2 h 66"/>
                <a:gd name="T78" fmla="*/ 115 w 135"/>
                <a:gd name="T79" fmla="*/ 11 h 66"/>
                <a:gd name="T80" fmla="*/ 121 w 135"/>
                <a:gd name="T81" fmla="*/ 2 h 66"/>
                <a:gd name="T82" fmla="*/ 124 w 135"/>
                <a:gd name="T83" fmla="*/ 0 h 66"/>
                <a:gd name="T84" fmla="*/ 124 w 135"/>
                <a:gd name="T85" fmla="*/ 0 h 66"/>
                <a:gd name="T86" fmla="*/ 125 w 135"/>
                <a:gd name="T87" fmla="*/ 0 h 66"/>
                <a:gd name="T88" fmla="*/ 125 w 135"/>
                <a:gd name="T89" fmla="*/ 0 h 66"/>
                <a:gd name="T90" fmla="*/ 128 w 135"/>
                <a:gd name="T91" fmla="*/ 2 h 66"/>
                <a:gd name="T92" fmla="*/ 135 w 135"/>
                <a:gd name="T93" fmla="*/ 11 h 66"/>
                <a:gd name="T94" fmla="*/ 128 w 135"/>
                <a:gd name="T95" fmla="*/ 2 h 66"/>
                <a:gd name="T96" fmla="*/ 125 w 135"/>
                <a:gd name="T9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66">
                  <a:moveTo>
                    <a:pt x="78" y="59"/>
                  </a:moveTo>
                  <a:cubicBezTo>
                    <a:pt x="78" y="59"/>
                    <a:pt x="77" y="59"/>
                    <a:pt x="77" y="60"/>
                  </a:cubicBezTo>
                  <a:cubicBezTo>
                    <a:pt x="76" y="60"/>
                    <a:pt x="73" y="62"/>
                    <a:pt x="73" y="66"/>
                  </a:cubicBezTo>
                  <a:cubicBezTo>
                    <a:pt x="73" y="62"/>
                    <a:pt x="76" y="60"/>
                    <a:pt x="77" y="60"/>
                  </a:cubicBezTo>
                  <a:cubicBezTo>
                    <a:pt x="77" y="59"/>
                    <a:pt x="78" y="59"/>
                    <a:pt x="78" y="59"/>
                  </a:cubicBezTo>
                  <a:moveTo>
                    <a:pt x="80" y="58"/>
                  </a:moveTo>
                  <a:cubicBezTo>
                    <a:pt x="80" y="58"/>
                    <a:pt x="80" y="58"/>
                    <a:pt x="80" y="58"/>
                  </a:cubicBezTo>
                  <a:cubicBezTo>
                    <a:pt x="80" y="58"/>
                    <a:pt x="80" y="58"/>
                    <a:pt x="80" y="58"/>
                  </a:cubicBezTo>
                  <a:cubicBezTo>
                    <a:pt x="80" y="58"/>
                    <a:pt x="80" y="58"/>
                    <a:pt x="80" y="58"/>
                  </a:cubicBezTo>
                  <a:cubicBezTo>
                    <a:pt x="80" y="58"/>
                    <a:pt x="80" y="58"/>
                    <a:pt x="80" y="58"/>
                  </a:cubicBezTo>
                  <a:moveTo>
                    <a:pt x="79" y="58"/>
                  </a:moveTo>
                  <a:cubicBezTo>
                    <a:pt x="79" y="58"/>
                    <a:pt x="79" y="58"/>
                    <a:pt x="79" y="58"/>
                  </a:cubicBezTo>
                  <a:cubicBezTo>
                    <a:pt x="79" y="58"/>
                    <a:pt x="79" y="58"/>
                    <a:pt x="79" y="58"/>
                  </a:cubicBezTo>
                  <a:cubicBezTo>
                    <a:pt x="79" y="58"/>
                    <a:pt x="79" y="58"/>
                    <a:pt x="79" y="58"/>
                  </a:cubicBezTo>
                  <a:moveTo>
                    <a:pt x="20" y="34"/>
                  </a:moveTo>
                  <a:cubicBezTo>
                    <a:pt x="21" y="34"/>
                    <a:pt x="22" y="35"/>
                    <a:pt x="23" y="36"/>
                  </a:cubicBezTo>
                  <a:cubicBezTo>
                    <a:pt x="25" y="37"/>
                    <a:pt x="35" y="42"/>
                    <a:pt x="35" y="52"/>
                  </a:cubicBezTo>
                  <a:cubicBezTo>
                    <a:pt x="35" y="42"/>
                    <a:pt x="25" y="37"/>
                    <a:pt x="23" y="36"/>
                  </a:cubicBezTo>
                  <a:cubicBezTo>
                    <a:pt x="22" y="35"/>
                    <a:pt x="21" y="34"/>
                    <a:pt x="20" y="34"/>
                  </a:cubicBezTo>
                  <a:moveTo>
                    <a:pt x="17" y="32"/>
                  </a:moveTo>
                  <a:cubicBezTo>
                    <a:pt x="16" y="33"/>
                    <a:pt x="15" y="34"/>
                    <a:pt x="11" y="36"/>
                  </a:cubicBezTo>
                  <a:cubicBezTo>
                    <a:pt x="9" y="37"/>
                    <a:pt x="0" y="42"/>
                    <a:pt x="0" y="52"/>
                  </a:cubicBezTo>
                  <a:cubicBezTo>
                    <a:pt x="0" y="42"/>
                    <a:pt x="9" y="37"/>
                    <a:pt x="11" y="36"/>
                  </a:cubicBezTo>
                  <a:cubicBezTo>
                    <a:pt x="15" y="34"/>
                    <a:pt x="16" y="33"/>
                    <a:pt x="17" y="32"/>
                  </a:cubicBezTo>
                  <a:cubicBezTo>
                    <a:pt x="17" y="32"/>
                    <a:pt x="17" y="32"/>
                    <a:pt x="17" y="32"/>
                  </a:cubicBezTo>
                  <a:moveTo>
                    <a:pt x="16" y="31"/>
                  </a:moveTo>
                  <a:cubicBezTo>
                    <a:pt x="16" y="31"/>
                    <a:pt x="16" y="31"/>
                    <a:pt x="16" y="31"/>
                  </a:cubicBezTo>
                  <a:cubicBezTo>
                    <a:pt x="16" y="31"/>
                    <a:pt x="16" y="31"/>
                    <a:pt x="16" y="31"/>
                  </a:cubicBezTo>
                  <a:cubicBezTo>
                    <a:pt x="16" y="31"/>
                    <a:pt x="16" y="31"/>
                    <a:pt x="16" y="31"/>
                  </a:cubicBezTo>
                  <a:cubicBezTo>
                    <a:pt x="16" y="31"/>
                    <a:pt x="16" y="31"/>
                    <a:pt x="16" y="31"/>
                  </a:cubicBezTo>
                  <a:moveTo>
                    <a:pt x="18" y="29"/>
                  </a:moveTo>
                  <a:cubicBezTo>
                    <a:pt x="18" y="29"/>
                    <a:pt x="18" y="29"/>
                    <a:pt x="18" y="29"/>
                  </a:cubicBezTo>
                  <a:cubicBezTo>
                    <a:pt x="18" y="29"/>
                    <a:pt x="19" y="30"/>
                    <a:pt x="19" y="31"/>
                  </a:cubicBezTo>
                  <a:cubicBezTo>
                    <a:pt x="19" y="31"/>
                    <a:pt x="19" y="31"/>
                    <a:pt x="19" y="31"/>
                  </a:cubicBezTo>
                  <a:cubicBezTo>
                    <a:pt x="19" y="31"/>
                    <a:pt x="19" y="31"/>
                    <a:pt x="19" y="31"/>
                  </a:cubicBezTo>
                  <a:cubicBezTo>
                    <a:pt x="19" y="31"/>
                    <a:pt x="19" y="31"/>
                    <a:pt x="19" y="31"/>
                  </a:cubicBezTo>
                  <a:cubicBezTo>
                    <a:pt x="19" y="30"/>
                    <a:pt x="18" y="29"/>
                    <a:pt x="18" y="29"/>
                  </a:cubicBezTo>
                  <a:moveTo>
                    <a:pt x="124" y="0"/>
                  </a:moveTo>
                  <a:cubicBezTo>
                    <a:pt x="124" y="0"/>
                    <a:pt x="123" y="1"/>
                    <a:pt x="121" y="2"/>
                  </a:cubicBezTo>
                  <a:cubicBezTo>
                    <a:pt x="120" y="2"/>
                    <a:pt x="115" y="6"/>
                    <a:pt x="115" y="11"/>
                  </a:cubicBezTo>
                  <a:cubicBezTo>
                    <a:pt x="115" y="6"/>
                    <a:pt x="120" y="2"/>
                    <a:pt x="121" y="2"/>
                  </a:cubicBezTo>
                  <a:cubicBezTo>
                    <a:pt x="123" y="1"/>
                    <a:pt x="124" y="0"/>
                    <a:pt x="124" y="0"/>
                  </a:cubicBezTo>
                  <a:cubicBezTo>
                    <a:pt x="124" y="0"/>
                    <a:pt x="124" y="0"/>
                    <a:pt x="124" y="0"/>
                  </a:cubicBezTo>
                  <a:moveTo>
                    <a:pt x="125" y="0"/>
                  </a:moveTo>
                  <a:cubicBezTo>
                    <a:pt x="125" y="0"/>
                    <a:pt x="125" y="0"/>
                    <a:pt x="125" y="0"/>
                  </a:cubicBezTo>
                  <a:cubicBezTo>
                    <a:pt x="126" y="0"/>
                    <a:pt x="126" y="1"/>
                    <a:pt x="128" y="2"/>
                  </a:cubicBezTo>
                  <a:cubicBezTo>
                    <a:pt x="129" y="2"/>
                    <a:pt x="135" y="6"/>
                    <a:pt x="135" y="11"/>
                  </a:cubicBezTo>
                  <a:cubicBezTo>
                    <a:pt x="135" y="6"/>
                    <a:pt x="129" y="2"/>
                    <a:pt x="128" y="2"/>
                  </a:cubicBezTo>
                  <a:cubicBezTo>
                    <a:pt x="126" y="1"/>
                    <a:pt x="126" y="0"/>
                    <a:pt x="125"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ïSļíďe">
              <a:extLst>
                <a:ext uri="{FF2B5EF4-FFF2-40B4-BE49-F238E27FC236}">
                  <a16:creationId xmlns:a16="http://schemas.microsoft.com/office/drawing/2014/main" id="{D713B8F1-959B-7628-6AB6-E4B5CE3722E8}"/>
                </a:ext>
              </a:extLst>
            </p:cNvPr>
            <p:cNvSpPr/>
            <p:nvPr/>
          </p:nvSpPr>
          <p:spPr bwMode="auto">
            <a:xfrm>
              <a:off x="6262688" y="3297238"/>
              <a:ext cx="6350" cy="3175"/>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0" y="1"/>
                  </a:cubicBezTo>
                  <a:cubicBezTo>
                    <a:pt x="0" y="1"/>
                    <a:pt x="0" y="1"/>
                    <a:pt x="0" y="1"/>
                  </a:cubicBezTo>
                  <a:cubicBezTo>
                    <a:pt x="2" y="0"/>
                    <a:pt x="2" y="0"/>
                    <a:pt x="2"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ïSľîḓé">
              <a:extLst>
                <a:ext uri="{FF2B5EF4-FFF2-40B4-BE49-F238E27FC236}">
                  <a16:creationId xmlns:a16="http://schemas.microsoft.com/office/drawing/2014/main" id="{64D0ED7D-3073-1E01-61BA-DAFD19F3194A}"/>
                </a:ext>
              </a:extLst>
            </p:cNvPr>
            <p:cNvSpPr/>
            <p:nvPr/>
          </p:nvSpPr>
          <p:spPr bwMode="auto">
            <a:xfrm>
              <a:off x="6477001" y="3098800"/>
              <a:ext cx="9525" cy="33338"/>
            </a:xfrm>
            <a:custGeom>
              <a:avLst/>
              <a:gdLst>
                <a:gd name="T0" fmla="*/ 1 w 3"/>
                <a:gd name="T1" fmla="*/ 0 h 10"/>
                <a:gd name="T2" fmla="*/ 1 w 3"/>
                <a:gd name="T3" fmla="*/ 3 h 10"/>
                <a:gd name="T4" fmla="*/ 1 w 3"/>
                <a:gd name="T5" fmla="*/ 6 h 10"/>
                <a:gd name="T6" fmla="*/ 0 w 3"/>
                <a:gd name="T7" fmla="*/ 6 h 10"/>
                <a:gd name="T8" fmla="*/ 1 w 3"/>
                <a:gd name="T9" fmla="*/ 7 h 10"/>
                <a:gd name="T10" fmla="*/ 1 w 3"/>
                <a:gd name="T11" fmla="*/ 7 h 10"/>
                <a:gd name="T12" fmla="*/ 1 w 3"/>
                <a:gd name="T13" fmla="*/ 7 h 10"/>
                <a:gd name="T14" fmla="*/ 0 w 3"/>
                <a:gd name="T15" fmla="*/ 9 h 10"/>
                <a:gd name="T16" fmla="*/ 0 w 3"/>
                <a:gd name="T17" fmla="*/ 9 h 10"/>
                <a:gd name="T18" fmla="*/ 0 w 3"/>
                <a:gd name="T19" fmla="*/ 9 h 10"/>
                <a:gd name="T20" fmla="*/ 0 w 3"/>
                <a:gd name="T21" fmla="*/ 9 h 10"/>
                <a:gd name="T22" fmla="*/ 0 w 3"/>
                <a:gd name="T23" fmla="*/ 9 h 10"/>
                <a:gd name="T24" fmla="*/ 0 w 3"/>
                <a:gd name="T25" fmla="*/ 9 h 10"/>
                <a:gd name="T26" fmla="*/ 0 w 3"/>
                <a:gd name="T27" fmla="*/ 9 h 10"/>
                <a:gd name="T28" fmla="*/ 1 w 3"/>
                <a:gd name="T29" fmla="*/ 10 h 10"/>
                <a:gd name="T30" fmla="*/ 1 w 3"/>
                <a:gd name="T31" fmla="*/ 10 h 10"/>
                <a:gd name="T32" fmla="*/ 1 w 3"/>
                <a:gd name="T33" fmla="*/ 10 h 10"/>
                <a:gd name="T34" fmla="*/ 1 w 3"/>
                <a:gd name="T35" fmla="*/ 9 h 10"/>
                <a:gd name="T36" fmla="*/ 2 w 3"/>
                <a:gd name="T37" fmla="*/ 10 h 10"/>
                <a:gd name="T38" fmla="*/ 3 w 3"/>
                <a:gd name="T39" fmla="*/ 9 h 10"/>
                <a:gd name="T40" fmla="*/ 3 w 3"/>
                <a:gd name="T41" fmla="*/ 9 h 10"/>
                <a:gd name="T42" fmla="*/ 3 w 3"/>
                <a:gd name="T43" fmla="*/ 9 h 10"/>
                <a:gd name="T44" fmla="*/ 2 w 3"/>
                <a:gd name="T45" fmla="*/ 7 h 10"/>
                <a:gd name="T46" fmla="*/ 2 w 3"/>
                <a:gd name="T47" fmla="*/ 7 h 10"/>
                <a:gd name="T48" fmla="*/ 2 w 3"/>
                <a:gd name="T49" fmla="*/ 7 h 10"/>
                <a:gd name="T50" fmla="*/ 2 w 3"/>
                <a:gd name="T51" fmla="*/ 7 h 10"/>
                <a:gd name="T52" fmla="*/ 2 w 3"/>
                <a:gd name="T53" fmla="*/ 6 h 10"/>
                <a:gd name="T54" fmla="*/ 2 w 3"/>
                <a:gd name="T55" fmla="*/ 6 h 10"/>
                <a:gd name="T56" fmla="*/ 2 w 3"/>
                <a:gd name="T57" fmla="*/ 6 h 10"/>
                <a:gd name="T58" fmla="*/ 2 w 3"/>
                <a:gd name="T59" fmla="*/ 3 h 10"/>
                <a:gd name="T60" fmla="*/ 1 w 3"/>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10">
                  <a:moveTo>
                    <a:pt x="1" y="0"/>
                  </a:moveTo>
                  <a:cubicBezTo>
                    <a:pt x="1" y="3"/>
                    <a:pt x="1" y="3"/>
                    <a:pt x="1" y="3"/>
                  </a:cubicBezTo>
                  <a:cubicBezTo>
                    <a:pt x="1" y="6"/>
                    <a:pt x="1" y="6"/>
                    <a:pt x="1" y="6"/>
                  </a:cubicBezTo>
                  <a:cubicBezTo>
                    <a:pt x="0" y="6"/>
                    <a:pt x="0" y="6"/>
                    <a:pt x="0" y="6"/>
                  </a:cubicBezTo>
                  <a:cubicBezTo>
                    <a:pt x="0" y="7"/>
                    <a:pt x="1" y="7"/>
                    <a:pt x="1" y="7"/>
                  </a:cubicBezTo>
                  <a:cubicBezTo>
                    <a:pt x="1" y="7"/>
                    <a:pt x="1" y="7"/>
                    <a:pt x="1" y="7"/>
                  </a:cubicBezTo>
                  <a:cubicBezTo>
                    <a:pt x="1" y="7"/>
                    <a:pt x="1" y="7"/>
                    <a:pt x="1" y="7"/>
                  </a:cubicBezTo>
                  <a:cubicBezTo>
                    <a:pt x="0" y="7"/>
                    <a:pt x="0" y="8"/>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10"/>
                    <a:pt x="1" y="10"/>
                  </a:cubicBezTo>
                  <a:cubicBezTo>
                    <a:pt x="1" y="10"/>
                    <a:pt x="1" y="10"/>
                    <a:pt x="1" y="10"/>
                  </a:cubicBezTo>
                  <a:cubicBezTo>
                    <a:pt x="1" y="10"/>
                    <a:pt x="1" y="10"/>
                    <a:pt x="1" y="10"/>
                  </a:cubicBezTo>
                  <a:cubicBezTo>
                    <a:pt x="1" y="10"/>
                    <a:pt x="1" y="9"/>
                    <a:pt x="1" y="9"/>
                  </a:cubicBezTo>
                  <a:cubicBezTo>
                    <a:pt x="1" y="9"/>
                    <a:pt x="1" y="10"/>
                    <a:pt x="2" y="10"/>
                  </a:cubicBezTo>
                  <a:cubicBezTo>
                    <a:pt x="2" y="10"/>
                    <a:pt x="3" y="9"/>
                    <a:pt x="3" y="9"/>
                  </a:cubicBezTo>
                  <a:cubicBezTo>
                    <a:pt x="3" y="9"/>
                    <a:pt x="3" y="9"/>
                    <a:pt x="3" y="9"/>
                  </a:cubicBezTo>
                  <a:cubicBezTo>
                    <a:pt x="3" y="9"/>
                    <a:pt x="3" y="9"/>
                    <a:pt x="3" y="9"/>
                  </a:cubicBezTo>
                  <a:cubicBezTo>
                    <a:pt x="3" y="8"/>
                    <a:pt x="2" y="7"/>
                    <a:pt x="2" y="7"/>
                  </a:cubicBezTo>
                  <a:cubicBezTo>
                    <a:pt x="2" y="7"/>
                    <a:pt x="2" y="7"/>
                    <a:pt x="2" y="7"/>
                  </a:cubicBezTo>
                  <a:cubicBezTo>
                    <a:pt x="2" y="7"/>
                    <a:pt x="2" y="7"/>
                    <a:pt x="2" y="7"/>
                  </a:cubicBezTo>
                  <a:cubicBezTo>
                    <a:pt x="2" y="7"/>
                    <a:pt x="2" y="7"/>
                    <a:pt x="2" y="7"/>
                  </a:cubicBezTo>
                  <a:cubicBezTo>
                    <a:pt x="2" y="7"/>
                    <a:pt x="2" y="7"/>
                    <a:pt x="2" y="6"/>
                  </a:cubicBezTo>
                  <a:cubicBezTo>
                    <a:pt x="2" y="6"/>
                    <a:pt x="2" y="6"/>
                    <a:pt x="2" y="6"/>
                  </a:cubicBezTo>
                  <a:cubicBezTo>
                    <a:pt x="2" y="6"/>
                    <a:pt x="2" y="6"/>
                    <a:pt x="2" y="6"/>
                  </a:cubicBezTo>
                  <a:cubicBezTo>
                    <a:pt x="2" y="3"/>
                    <a:pt x="2" y="3"/>
                    <a:pt x="2" y="3"/>
                  </a:cubicBezTo>
                  <a:cubicBezTo>
                    <a:pt x="1" y="0"/>
                    <a:pt x="1" y="0"/>
                    <a:pt x="1" y="0"/>
                  </a:cubicBezTo>
                </a:path>
              </a:pathLst>
            </a:custGeom>
            <a:solidFill>
              <a:srgbClr val="7EAD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iŝľïḓê">
              <a:extLst>
                <a:ext uri="{FF2B5EF4-FFF2-40B4-BE49-F238E27FC236}">
                  <a16:creationId xmlns:a16="http://schemas.microsoft.com/office/drawing/2014/main" id="{0BC3FCA1-7738-3E32-C4E9-11CE794F32CE}"/>
                </a:ext>
              </a:extLst>
            </p:cNvPr>
            <p:cNvSpPr/>
            <p:nvPr/>
          </p:nvSpPr>
          <p:spPr bwMode="auto">
            <a:xfrm>
              <a:off x="6684963" y="3208338"/>
              <a:ext cx="3175" cy="9525"/>
            </a:xfrm>
            <a:custGeom>
              <a:avLst/>
              <a:gdLst>
                <a:gd name="T0" fmla="*/ 0 w 1"/>
                <a:gd name="T1" fmla="*/ 0 h 3"/>
                <a:gd name="T2" fmla="*/ 0 w 1"/>
                <a:gd name="T3" fmla="*/ 1 h 3"/>
                <a:gd name="T4" fmla="*/ 0 w 1"/>
                <a:gd name="T5" fmla="*/ 2 h 3"/>
                <a:gd name="T6" fmla="*/ 0 w 1"/>
                <a:gd name="T7" fmla="*/ 2 h 3"/>
                <a:gd name="T8" fmla="*/ 0 w 1"/>
                <a:gd name="T9" fmla="*/ 3 h 3"/>
                <a:gd name="T10" fmla="*/ 0 w 1"/>
                <a:gd name="T11" fmla="*/ 3 h 3"/>
                <a:gd name="T12" fmla="*/ 0 w 1"/>
                <a:gd name="T13" fmla="*/ 3 h 3"/>
                <a:gd name="T14" fmla="*/ 0 w 1"/>
                <a:gd name="T15" fmla="*/ 3 h 3"/>
                <a:gd name="T16" fmla="*/ 1 w 1"/>
                <a:gd name="T17" fmla="*/ 3 h 3"/>
                <a:gd name="T18" fmla="*/ 1 w 1"/>
                <a:gd name="T19" fmla="*/ 3 h 3"/>
                <a:gd name="T20" fmla="*/ 0 w 1"/>
                <a:gd name="T21" fmla="*/ 3 h 3"/>
                <a:gd name="T22" fmla="*/ 1 w 1"/>
                <a:gd name="T23" fmla="*/ 2 h 3"/>
                <a:gd name="T24" fmla="*/ 0 w 1"/>
                <a:gd name="T25" fmla="*/ 2 h 3"/>
                <a:gd name="T26" fmla="*/ 0 w 1"/>
                <a:gd name="T27" fmla="*/ 1 h 3"/>
                <a:gd name="T28" fmla="*/ 0 w 1"/>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0" y="0"/>
                  </a:move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0" y="3"/>
                    <a:pt x="0" y="3"/>
                    <a:pt x="1" y="3"/>
                  </a:cubicBezTo>
                  <a:cubicBezTo>
                    <a:pt x="1" y="3"/>
                    <a:pt x="1" y="3"/>
                    <a:pt x="1" y="3"/>
                  </a:cubicBezTo>
                  <a:cubicBezTo>
                    <a:pt x="0" y="3"/>
                    <a:pt x="0" y="3"/>
                    <a:pt x="0" y="3"/>
                  </a:cubicBezTo>
                  <a:cubicBezTo>
                    <a:pt x="1" y="2"/>
                    <a:pt x="1" y="2"/>
                    <a:pt x="1" y="2"/>
                  </a:cubicBezTo>
                  <a:cubicBezTo>
                    <a:pt x="0" y="2"/>
                    <a:pt x="0" y="2"/>
                    <a:pt x="0" y="2"/>
                  </a:cubicBezTo>
                  <a:cubicBezTo>
                    <a:pt x="0" y="1"/>
                    <a:pt x="0" y="1"/>
                    <a:pt x="0" y="1"/>
                  </a:cubicBezTo>
                  <a:cubicBezTo>
                    <a:pt x="0" y="0"/>
                    <a:pt x="0" y="0"/>
                    <a:pt x="0" y="0"/>
                  </a:cubicBezTo>
                </a:path>
              </a:pathLst>
            </a:custGeom>
            <a:solidFill>
              <a:srgbClr val="7EAD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ïS1iďe">
              <a:extLst>
                <a:ext uri="{FF2B5EF4-FFF2-40B4-BE49-F238E27FC236}">
                  <a16:creationId xmlns:a16="http://schemas.microsoft.com/office/drawing/2014/main" id="{FD344505-78A5-1C97-60C0-6BDFC368BE95}"/>
                </a:ext>
              </a:extLst>
            </p:cNvPr>
            <p:cNvSpPr/>
            <p:nvPr/>
          </p:nvSpPr>
          <p:spPr bwMode="auto">
            <a:xfrm>
              <a:off x="6834188" y="3006725"/>
              <a:ext cx="3175" cy="20638"/>
            </a:xfrm>
            <a:custGeom>
              <a:avLst/>
              <a:gdLst>
                <a:gd name="T0" fmla="*/ 1 w 1"/>
                <a:gd name="T1" fmla="*/ 0 h 6"/>
                <a:gd name="T2" fmla="*/ 0 w 1"/>
                <a:gd name="T3" fmla="*/ 2 h 6"/>
                <a:gd name="T4" fmla="*/ 0 w 1"/>
                <a:gd name="T5" fmla="*/ 3 h 6"/>
                <a:gd name="T6" fmla="*/ 0 w 1"/>
                <a:gd name="T7" fmla="*/ 4 h 6"/>
                <a:gd name="T8" fmla="*/ 0 w 1"/>
                <a:gd name="T9" fmla="*/ 4 h 6"/>
                <a:gd name="T10" fmla="*/ 0 w 1"/>
                <a:gd name="T11" fmla="*/ 4 h 6"/>
                <a:gd name="T12" fmla="*/ 0 w 1"/>
                <a:gd name="T13" fmla="*/ 5 h 6"/>
                <a:gd name="T14" fmla="*/ 0 w 1"/>
                <a:gd name="T15" fmla="*/ 6 h 6"/>
                <a:gd name="T16" fmla="*/ 0 w 1"/>
                <a:gd name="T17" fmla="*/ 6 h 6"/>
                <a:gd name="T18" fmla="*/ 0 w 1"/>
                <a:gd name="T19" fmla="*/ 6 h 6"/>
                <a:gd name="T20" fmla="*/ 1 w 1"/>
                <a:gd name="T21" fmla="*/ 5 h 6"/>
                <a:gd name="T22" fmla="*/ 1 w 1"/>
                <a:gd name="T23" fmla="*/ 6 h 6"/>
                <a:gd name="T24" fmla="*/ 1 w 1"/>
                <a:gd name="T25" fmla="*/ 6 h 6"/>
                <a:gd name="T26" fmla="*/ 1 w 1"/>
                <a:gd name="T27" fmla="*/ 6 h 6"/>
                <a:gd name="T28" fmla="*/ 1 w 1"/>
                <a:gd name="T29" fmla="*/ 5 h 6"/>
                <a:gd name="T30" fmla="*/ 1 w 1"/>
                <a:gd name="T31" fmla="*/ 5 h 6"/>
                <a:gd name="T32" fmla="*/ 1 w 1"/>
                <a:gd name="T33" fmla="*/ 4 h 6"/>
                <a:gd name="T34" fmla="*/ 1 w 1"/>
                <a:gd name="T35" fmla="*/ 4 h 6"/>
                <a:gd name="T36" fmla="*/ 1 w 1"/>
                <a:gd name="T37" fmla="*/ 4 h 6"/>
                <a:gd name="T38" fmla="*/ 1 w 1"/>
                <a:gd name="T39" fmla="*/ 4 h 6"/>
                <a:gd name="T40" fmla="*/ 1 w 1"/>
                <a:gd name="T41" fmla="*/ 3 h 6"/>
                <a:gd name="T42" fmla="*/ 1 w 1"/>
                <a:gd name="T43" fmla="*/ 2 h 6"/>
                <a:gd name="T44" fmla="*/ 1 w 1"/>
                <a:gd name="T4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6">
                  <a:moveTo>
                    <a:pt x="1" y="0"/>
                  </a:moveTo>
                  <a:cubicBezTo>
                    <a:pt x="0" y="2"/>
                    <a:pt x="0" y="2"/>
                    <a:pt x="0" y="2"/>
                  </a:cubicBezTo>
                  <a:cubicBezTo>
                    <a:pt x="0" y="3"/>
                    <a:pt x="0" y="3"/>
                    <a:pt x="0" y="3"/>
                  </a:cubicBezTo>
                  <a:cubicBezTo>
                    <a:pt x="0" y="4"/>
                    <a:pt x="0" y="4"/>
                    <a:pt x="0" y="4"/>
                  </a:cubicBezTo>
                  <a:cubicBezTo>
                    <a:pt x="0" y="4"/>
                    <a:pt x="0" y="4"/>
                    <a:pt x="0" y="4"/>
                  </a:cubicBezTo>
                  <a:cubicBezTo>
                    <a:pt x="0" y="4"/>
                    <a:pt x="0" y="4"/>
                    <a:pt x="0" y="4"/>
                  </a:cubicBezTo>
                  <a:cubicBezTo>
                    <a:pt x="0" y="4"/>
                    <a:pt x="0" y="4"/>
                    <a:pt x="0" y="5"/>
                  </a:cubicBezTo>
                  <a:cubicBezTo>
                    <a:pt x="0" y="6"/>
                    <a:pt x="0" y="6"/>
                    <a:pt x="0" y="6"/>
                  </a:cubicBezTo>
                  <a:cubicBezTo>
                    <a:pt x="0" y="6"/>
                    <a:pt x="0" y="6"/>
                    <a:pt x="0" y="6"/>
                  </a:cubicBezTo>
                  <a:cubicBezTo>
                    <a:pt x="0" y="6"/>
                    <a:pt x="0" y="6"/>
                    <a:pt x="0" y="6"/>
                  </a:cubicBezTo>
                  <a:cubicBezTo>
                    <a:pt x="0" y="5"/>
                    <a:pt x="1" y="5"/>
                    <a:pt x="1" y="5"/>
                  </a:cubicBezTo>
                  <a:cubicBezTo>
                    <a:pt x="1" y="5"/>
                    <a:pt x="1" y="5"/>
                    <a:pt x="1" y="6"/>
                  </a:cubicBezTo>
                  <a:cubicBezTo>
                    <a:pt x="1" y="6"/>
                    <a:pt x="1" y="6"/>
                    <a:pt x="1" y="6"/>
                  </a:cubicBezTo>
                  <a:cubicBezTo>
                    <a:pt x="1" y="6"/>
                    <a:pt x="1" y="6"/>
                    <a:pt x="1" y="6"/>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2"/>
                    <a:pt x="1" y="2"/>
                    <a:pt x="1" y="2"/>
                  </a:cubicBezTo>
                  <a:cubicBezTo>
                    <a:pt x="1" y="0"/>
                    <a:pt x="1" y="0"/>
                    <a:pt x="1" y="0"/>
                  </a:cubicBezTo>
                </a:path>
              </a:pathLst>
            </a:custGeom>
            <a:solidFill>
              <a:srgbClr val="7EAD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isļiḋe">
              <a:extLst>
                <a:ext uri="{FF2B5EF4-FFF2-40B4-BE49-F238E27FC236}">
                  <a16:creationId xmlns:a16="http://schemas.microsoft.com/office/drawing/2014/main" id="{C0EBD459-BA8D-BEAC-E76D-F267F6A061FC}"/>
                </a:ext>
              </a:extLst>
            </p:cNvPr>
            <p:cNvSpPr/>
            <p:nvPr/>
          </p:nvSpPr>
          <p:spPr bwMode="auto">
            <a:xfrm>
              <a:off x="6262688" y="2832100"/>
              <a:ext cx="617538" cy="958850"/>
            </a:xfrm>
            <a:custGeom>
              <a:avLst/>
              <a:gdLst>
                <a:gd name="T0" fmla="*/ 99 w 187"/>
                <a:gd name="T1" fmla="*/ 220 h 291"/>
                <a:gd name="T2" fmla="*/ 99 w 187"/>
                <a:gd name="T3" fmla="*/ 220 h 291"/>
                <a:gd name="T4" fmla="*/ 99 w 187"/>
                <a:gd name="T5" fmla="*/ 221 h 291"/>
                <a:gd name="T6" fmla="*/ 99 w 187"/>
                <a:gd name="T7" fmla="*/ 221 h 291"/>
                <a:gd name="T8" fmla="*/ 99 w 187"/>
                <a:gd name="T9" fmla="*/ 221 h 291"/>
                <a:gd name="T10" fmla="*/ 65 w 187"/>
                <a:gd name="T11" fmla="*/ 190 h 291"/>
                <a:gd name="T12" fmla="*/ 56 w 187"/>
                <a:gd name="T13" fmla="*/ 222 h 291"/>
                <a:gd name="T14" fmla="*/ 56 w 187"/>
                <a:gd name="T15" fmla="*/ 221 h 291"/>
                <a:gd name="T16" fmla="*/ 56 w 187"/>
                <a:gd name="T17" fmla="*/ 216 h 291"/>
                <a:gd name="T18" fmla="*/ 56 w 187"/>
                <a:gd name="T19" fmla="*/ 215 h 291"/>
                <a:gd name="T20" fmla="*/ 56 w 187"/>
                <a:gd name="T21" fmla="*/ 214 h 291"/>
                <a:gd name="T22" fmla="*/ 99 w 187"/>
                <a:gd name="T23" fmla="*/ 165 h 291"/>
                <a:gd name="T24" fmla="*/ 99 w 187"/>
                <a:gd name="T25" fmla="*/ 182 h 291"/>
                <a:gd name="T26" fmla="*/ 85 w 187"/>
                <a:gd name="T27" fmla="*/ 182 h 291"/>
                <a:gd name="T28" fmla="*/ 85 w 187"/>
                <a:gd name="T29" fmla="*/ 182 h 291"/>
                <a:gd name="T30" fmla="*/ 85 w 187"/>
                <a:gd name="T31" fmla="*/ 166 h 291"/>
                <a:gd name="T32" fmla="*/ 85 w 187"/>
                <a:gd name="T33" fmla="*/ 165 h 291"/>
                <a:gd name="T34" fmla="*/ 75 w 187"/>
                <a:gd name="T35" fmla="*/ 161 h 291"/>
                <a:gd name="T36" fmla="*/ 56 w 187"/>
                <a:gd name="T37" fmla="*/ 182 h 291"/>
                <a:gd name="T38" fmla="*/ 56 w 187"/>
                <a:gd name="T39" fmla="*/ 181 h 291"/>
                <a:gd name="T40" fmla="*/ 56 w 187"/>
                <a:gd name="T41" fmla="*/ 181 h 291"/>
                <a:gd name="T42" fmla="*/ 56 w 187"/>
                <a:gd name="T43" fmla="*/ 181 h 291"/>
                <a:gd name="T44" fmla="*/ 56 w 187"/>
                <a:gd name="T45" fmla="*/ 180 h 291"/>
                <a:gd name="T46" fmla="*/ 62 w 187"/>
                <a:gd name="T47" fmla="*/ 122 h 291"/>
                <a:gd name="T48" fmla="*/ 174 w 187"/>
                <a:gd name="T49" fmla="*/ 75 h 291"/>
                <a:gd name="T50" fmla="*/ 177 w 187"/>
                <a:gd name="T51" fmla="*/ 85 h 291"/>
                <a:gd name="T52" fmla="*/ 27 w 187"/>
                <a:gd name="T53" fmla="*/ 191 h 291"/>
                <a:gd name="T54" fmla="*/ 27 w 187"/>
                <a:gd name="T55" fmla="*/ 193 h 291"/>
                <a:gd name="T56" fmla="*/ 27 w 187"/>
                <a:gd name="T57" fmla="*/ 194 h 291"/>
                <a:gd name="T58" fmla="*/ 27 w 187"/>
                <a:gd name="T59" fmla="*/ 195 h 291"/>
                <a:gd name="T60" fmla="*/ 27 w 187"/>
                <a:gd name="T61" fmla="*/ 196 h 291"/>
                <a:gd name="T62" fmla="*/ 27 w 187"/>
                <a:gd name="T63" fmla="*/ 197 h 291"/>
                <a:gd name="T64" fmla="*/ 27 w 187"/>
                <a:gd name="T65" fmla="*/ 198 h 291"/>
                <a:gd name="T66" fmla="*/ 27 w 187"/>
                <a:gd name="T67" fmla="*/ 199 h 291"/>
                <a:gd name="T68" fmla="*/ 27 w 187"/>
                <a:gd name="T69" fmla="*/ 201 h 291"/>
                <a:gd name="T70" fmla="*/ 27 w 187"/>
                <a:gd name="T71" fmla="*/ 205 h 291"/>
                <a:gd name="T72" fmla="*/ 27 w 187"/>
                <a:gd name="T73" fmla="*/ 219 h 291"/>
                <a:gd name="T74" fmla="*/ 27 w 187"/>
                <a:gd name="T75" fmla="*/ 220 h 291"/>
                <a:gd name="T76" fmla="*/ 27 w 187"/>
                <a:gd name="T77" fmla="*/ 220 h 291"/>
                <a:gd name="T78" fmla="*/ 27 w 187"/>
                <a:gd name="T79" fmla="*/ 221 h 291"/>
                <a:gd name="T80" fmla="*/ 27 w 187"/>
                <a:gd name="T81" fmla="*/ 221 h 291"/>
                <a:gd name="T82" fmla="*/ 27 w 187"/>
                <a:gd name="T83" fmla="*/ 221 h 291"/>
                <a:gd name="T84" fmla="*/ 27 w 187"/>
                <a:gd name="T85" fmla="*/ 221 h 291"/>
                <a:gd name="T86" fmla="*/ 27 w 187"/>
                <a:gd name="T87" fmla="*/ 221 h 291"/>
                <a:gd name="T88" fmla="*/ 27 w 187"/>
                <a:gd name="T89" fmla="*/ 222 h 291"/>
                <a:gd name="T90" fmla="*/ 186 w 187"/>
                <a:gd name="T91" fmla="*/ 222 h 291"/>
                <a:gd name="T92" fmla="*/ 185 w 187"/>
                <a:gd name="T93" fmla="*/ 92 h 291"/>
                <a:gd name="T94" fmla="*/ 174 w 187"/>
                <a:gd name="T95" fmla="*/ 58 h 291"/>
                <a:gd name="T96" fmla="*/ 162 w 187"/>
                <a:gd name="T97" fmla="*/ 89 h 291"/>
                <a:gd name="T98" fmla="*/ 162 w 187"/>
                <a:gd name="T99" fmla="*/ 188 h 291"/>
                <a:gd name="T100" fmla="*/ 135 w 187"/>
                <a:gd name="T101" fmla="*/ 139 h 291"/>
                <a:gd name="T102" fmla="*/ 129 w 187"/>
                <a:gd name="T103" fmla="*/ 117 h 291"/>
                <a:gd name="T104" fmla="*/ 122 w 187"/>
                <a:gd name="T105" fmla="*/ 126 h 291"/>
                <a:gd name="T106" fmla="*/ 121 w 187"/>
                <a:gd name="T107" fmla="*/ 198 h 291"/>
                <a:gd name="T108" fmla="*/ 111 w 187"/>
                <a:gd name="T109" fmla="*/ 106 h 291"/>
                <a:gd name="T110" fmla="*/ 102 w 187"/>
                <a:gd name="T111" fmla="*/ 107 h 291"/>
                <a:gd name="T112" fmla="*/ 92 w 187"/>
                <a:gd name="T113" fmla="*/ 96 h 291"/>
                <a:gd name="T114" fmla="*/ 83 w 187"/>
                <a:gd name="T115" fmla="*/ 117 h 291"/>
                <a:gd name="T116" fmla="*/ 50 w 187"/>
                <a:gd name="T117" fmla="*/ 117 h 291"/>
                <a:gd name="T118" fmla="*/ 2 w 187"/>
                <a:gd name="T119" fmla="*/ 2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91">
                  <a:moveTo>
                    <a:pt x="85" y="203"/>
                  </a:moveTo>
                  <a:cubicBezTo>
                    <a:pt x="85" y="203"/>
                    <a:pt x="85" y="203"/>
                    <a:pt x="85" y="203"/>
                  </a:cubicBezTo>
                  <a:cubicBezTo>
                    <a:pt x="85" y="197"/>
                    <a:pt x="92" y="194"/>
                    <a:pt x="92" y="194"/>
                  </a:cubicBezTo>
                  <a:cubicBezTo>
                    <a:pt x="92" y="194"/>
                    <a:pt x="99" y="197"/>
                    <a:pt x="99" y="203"/>
                  </a:cubicBezTo>
                  <a:cubicBezTo>
                    <a:pt x="99" y="203"/>
                    <a:pt x="99" y="203"/>
                    <a:pt x="99" y="203"/>
                  </a:cubicBezTo>
                  <a:cubicBezTo>
                    <a:pt x="99" y="203"/>
                    <a:pt x="99" y="203"/>
                    <a:pt x="99" y="203"/>
                  </a:cubicBezTo>
                  <a:cubicBezTo>
                    <a:pt x="99" y="207"/>
                    <a:pt x="99" y="216"/>
                    <a:pt x="99" y="219"/>
                  </a:cubicBezTo>
                  <a:cubicBezTo>
                    <a:pt x="99" y="219"/>
                    <a:pt x="99" y="219"/>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0"/>
                  </a:cubicBezTo>
                  <a:cubicBezTo>
                    <a:pt x="99" y="220"/>
                    <a:pt x="99" y="220"/>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99" y="222"/>
                    <a:pt x="99" y="222"/>
                    <a:pt x="99" y="222"/>
                  </a:cubicBezTo>
                  <a:cubicBezTo>
                    <a:pt x="99" y="222"/>
                    <a:pt x="99" y="222"/>
                    <a:pt x="99" y="222"/>
                  </a:cubicBezTo>
                  <a:cubicBezTo>
                    <a:pt x="99" y="222"/>
                    <a:pt x="99" y="222"/>
                    <a:pt x="99" y="222"/>
                  </a:cubicBezTo>
                  <a:cubicBezTo>
                    <a:pt x="85" y="222"/>
                    <a:pt x="85" y="222"/>
                    <a:pt x="85" y="222"/>
                  </a:cubicBezTo>
                  <a:cubicBezTo>
                    <a:pt x="85" y="222"/>
                    <a:pt x="85" y="209"/>
                    <a:pt x="85" y="203"/>
                  </a:cubicBezTo>
                  <a:cubicBezTo>
                    <a:pt x="85" y="203"/>
                    <a:pt x="85" y="203"/>
                    <a:pt x="85" y="203"/>
                  </a:cubicBezTo>
                  <a:moveTo>
                    <a:pt x="56" y="200"/>
                  </a:moveTo>
                  <a:cubicBezTo>
                    <a:pt x="56" y="200"/>
                    <a:pt x="56" y="200"/>
                    <a:pt x="56" y="200"/>
                  </a:cubicBezTo>
                  <a:cubicBezTo>
                    <a:pt x="56" y="194"/>
                    <a:pt x="65" y="190"/>
                    <a:pt x="65" y="190"/>
                  </a:cubicBezTo>
                  <a:cubicBezTo>
                    <a:pt x="65" y="190"/>
                    <a:pt x="75" y="194"/>
                    <a:pt x="75" y="200"/>
                  </a:cubicBezTo>
                  <a:cubicBezTo>
                    <a:pt x="75" y="200"/>
                    <a:pt x="75" y="200"/>
                    <a:pt x="75" y="200"/>
                  </a:cubicBezTo>
                  <a:cubicBezTo>
                    <a:pt x="75" y="208"/>
                    <a:pt x="75" y="222"/>
                    <a:pt x="75" y="222"/>
                  </a:cubicBezTo>
                  <a:cubicBezTo>
                    <a:pt x="75" y="222"/>
                    <a:pt x="75" y="222"/>
                    <a:pt x="75" y="222"/>
                  </a:cubicBezTo>
                  <a:cubicBezTo>
                    <a:pt x="75" y="222"/>
                    <a:pt x="75" y="222"/>
                    <a:pt x="75"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2"/>
                  </a:cubicBezTo>
                  <a:cubicBezTo>
                    <a:pt x="56" y="222"/>
                    <a:pt x="56" y="222"/>
                    <a:pt x="56" y="221"/>
                  </a:cubicBezTo>
                  <a:cubicBezTo>
                    <a:pt x="56" y="221"/>
                    <a:pt x="56" y="221"/>
                    <a:pt x="56" y="221"/>
                  </a:cubicBezTo>
                  <a:cubicBezTo>
                    <a:pt x="56" y="221"/>
                    <a:pt x="56" y="221"/>
                    <a:pt x="56" y="221"/>
                  </a:cubicBezTo>
                  <a:cubicBezTo>
                    <a:pt x="56" y="221"/>
                    <a:pt x="56" y="221"/>
                    <a:pt x="56" y="221"/>
                  </a:cubicBezTo>
                  <a:cubicBezTo>
                    <a:pt x="56" y="221"/>
                    <a:pt x="56" y="221"/>
                    <a:pt x="56" y="221"/>
                  </a:cubicBezTo>
                  <a:cubicBezTo>
                    <a:pt x="56" y="221"/>
                    <a:pt x="56" y="221"/>
                    <a:pt x="56" y="221"/>
                  </a:cubicBezTo>
                  <a:cubicBezTo>
                    <a:pt x="56" y="221"/>
                    <a:pt x="56" y="221"/>
                    <a:pt x="56" y="221"/>
                  </a:cubicBezTo>
                  <a:cubicBezTo>
                    <a:pt x="56" y="221"/>
                    <a:pt x="56" y="221"/>
                    <a:pt x="56" y="221"/>
                  </a:cubicBezTo>
                  <a:cubicBezTo>
                    <a:pt x="56" y="221"/>
                    <a:pt x="56" y="221"/>
                    <a:pt x="56" y="221"/>
                  </a:cubicBezTo>
                  <a:cubicBezTo>
                    <a:pt x="56" y="221"/>
                    <a:pt x="56" y="221"/>
                    <a:pt x="56" y="221"/>
                  </a:cubicBezTo>
                  <a:cubicBezTo>
                    <a:pt x="56" y="221"/>
                    <a:pt x="56" y="219"/>
                    <a:pt x="56" y="216"/>
                  </a:cubicBezTo>
                  <a:cubicBezTo>
                    <a:pt x="56" y="216"/>
                    <a:pt x="56" y="216"/>
                    <a:pt x="56" y="216"/>
                  </a:cubicBezTo>
                  <a:cubicBezTo>
                    <a:pt x="56" y="216"/>
                    <a:pt x="56" y="216"/>
                    <a:pt x="56" y="216"/>
                  </a:cubicBezTo>
                  <a:cubicBezTo>
                    <a:pt x="56" y="216"/>
                    <a:pt x="56" y="216"/>
                    <a:pt x="56" y="216"/>
                  </a:cubicBezTo>
                  <a:cubicBezTo>
                    <a:pt x="56" y="216"/>
                    <a:pt x="56" y="216"/>
                    <a:pt x="56" y="216"/>
                  </a:cubicBezTo>
                  <a:cubicBezTo>
                    <a:pt x="56" y="216"/>
                    <a:pt x="56" y="216"/>
                    <a:pt x="56" y="216"/>
                  </a:cubicBezTo>
                  <a:cubicBezTo>
                    <a:pt x="56" y="216"/>
                    <a:pt x="56" y="216"/>
                    <a:pt x="56" y="216"/>
                  </a:cubicBezTo>
                  <a:cubicBezTo>
                    <a:pt x="56" y="216"/>
                    <a:pt x="56" y="216"/>
                    <a:pt x="56" y="216"/>
                  </a:cubicBezTo>
                  <a:cubicBezTo>
                    <a:pt x="56" y="216"/>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4"/>
                  </a:cubicBezTo>
                  <a:cubicBezTo>
                    <a:pt x="56" y="214"/>
                    <a:pt x="56" y="214"/>
                    <a:pt x="56" y="214"/>
                  </a:cubicBezTo>
                  <a:cubicBezTo>
                    <a:pt x="56" y="214"/>
                    <a:pt x="56" y="214"/>
                    <a:pt x="56" y="214"/>
                  </a:cubicBezTo>
                  <a:cubicBezTo>
                    <a:pt x="56" y="214"/>
                    <a:pt x="56" y="214"/>
                    <a:pt x="56" y="214"/>
                  </a:cubicBezTo>
                  <a:cubicBezTo>
                    <a:pt x="56" y="210"/>
                    <a:pt x="56" y="204"/>
                    <a:pt x="56" y="200"/>
                  </a:cubicBezTo>
                  <a:cubicBezTo>
                    <a:pt x="56" y="200"/>
                    <a:pt x="56" y="200"/>
                    <a:pt x="56" y="200"/>
                  </a:cubicBezTo>
                  <a:moveTo>
                    <a:pt x="85" y="165"/>
                  </a:moveTo>
                  <a:cubicBezTo>
                    <a:pt x="85" y="165"/>
                    <a:pt x="85" y="165"/>
                    <a:pt x="85" y="165"/>
                  </a:cubicBezTo>
                  <a:cubicBezTo>
                    <a:pt x="85" y="159"/>
                    <a:pt x="92" y="157"/>
                    <a:pt x="92" y="157"/>
                  </a:cubicBezTo>
                  <a:cubicBezTo>
                    <a:pt x="92" y="157"/>
                    <a:pt x="99" y="159"/>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65"/>
                    <a:pt x="99" y="165"/>
                    <a:pt x="99" y="165"/>
                  </a:cubicBezTo>
                  <a:cubicBezTo>
                    <a:pt x="99" y="171"/>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1"/>
                    <a:pt x="85" y="172"/>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6"/>
                  </a:cubicBezTo>
                  <a:cubicBezTo>
                    <a:pt x="85" y="166"/>
                    <a:pt x="85" y="166"/>
                    <a:pt x="85" y="165"/>
                  </a:cubicBezTo>
                  <a:cubicBezTo>
                    <a:pt x="85" y="165"/>
                    <a:pt x="85" y="165"/>
                    <a:pt x="85" y="165"/>
                  </a:cubicBezTo>
                  <a:cubicBezTo>
                    <a:pt x="85" y="165"/>
                    <a:pt x="85" y="165"/>
                    <a:pt x="85" y="165"/>
                  </a:cubicBezTo>
                  <a:cubicBezTo>
                    <a:pt x="85" y="165"/>
                    <a:pt x="85" y="165"/>
                    <a:pt x="85" y="165"/>
                  </a:cubicBezTo>
                  <a:cubicBezTo>
                    <a:pt x="85" y="165"/>
                    <a:pt x="85" y="165"/>
                    <a:pt x="85" y="165"/>
                  </a:cubicBezTo>
                  <a:cubicBezTo>
                    <a:pt x="85" y="165"/>
                    <a:pt x="85" y="165"/>
                    <a:pt x="85" y="165"/>
                  </a:cubicBezTo>
                  <a:cubicBezTo>
                    <a:pt x="85" y="165"/>
                    <a:pt x="85" y="165"/>
                    <a:pt x="85" y="165"/>
                  </a:cubicBezTo>
                  <a:cubicBezTo>
                    <a:pt x="85" y="165"/>
                    <a:pt x="85" y="165"/>
                    <a:pt x="85" y="165"/>
                  </a:cubicBezTo>
                  <a:cubicBezTo>
                    <a:pt x="85" y="165"/>
                    <a:pt x="85" y="165"/>
                    <a:pt x="85" y="165"/>
                  </a:cubicBezTo>
                  <a:cubicBezTo>
                    <a:pt x="85" y="165"/>
                    <a:pt x="85" y="165"/>
                    <a:pt x="85" y="165"/>
                  </a:cubicBezTo>
                  <a:cubicBezTo>
                    <a:pt x="85" y="165"/>
                    <a:pt x="85" y="165"/>
                    <a:pt x="85" y="165"/>
                  </a:cubicBezTo>
                  <a:moveTo>
                    <a:pt x="56" y="180"/>
                  </a:moveTo>
                  <a:cubicBezTo>
                    <a:pt x="56" y="176"/>
                    <a:pt x="56" y="167"/>
                    <a:pt x="56" y="161"/>
                  </a:cubicBezTo>
                  <a:cubicBezTo>
                    <a:pt x="56" y="155"/>
                    <a:pt x="65" y="151"/>
                    <a:pt x="65" y="151"/>
                  </a:cubicBezTo>
                  <a:cubicBezTo>
                    <a:pt x="65" y="151"/>
                    <a:pt x="75" y="155"/>
                    <a:pt x="75" y="161"/>
                  </a:cubicBezTo>
                  <a:cubicBezTo>
                    <a:pt x="75" y="169"/>
                    <a:pt x="75" y="182"/>
                    <a:pt x="75" y="182"/>
                  </a:cubicBezTo>
                  <a:cubicBezTo>
                    <a:pt x="75" y="182"/>
                    <a:pt x="75" y="182"/>
                    <a:pt x="75" y="182"/>
                  </a:cubicBezTo>
                  <a:cubicBezTo>
                    <a:pt x="75" y="182"/>
                    <a:pt x="75" y="182"/>
                    <a:pt x="75"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2"/>
                    <a:pt x="56" y="182"/>
                  </a:cubicBezTo>
                  <a:cubicBezTo>
                    <a:pt x="56" y="182"/>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1"/>
                    <a:pt x="56" y="181"/>
                    <a:pt x="56" y="181"/>
                  </a:cubicBezTo>
                  <a:cubicBezTo>
                    <a:pt x="56" y="180"/>
                    <a:pt x="56" y="180"/>
                    <a:pt x="56" y="180"/>
                  </a:cubicBezTo>
                  <a:cubicBezTo>
                    <a:pt x="56" y="180"/>
                    <a:pt x="56" y="180"/>
                    <a:pt x="56" y="180"/>
                  </a:cubicBezTo>
                  <a:cubicBezTo>
                    <a:pt x="56" y="180"/>
                    <a:pt x="56" y="180"/>
                    <a:pt x="56" y="180"/>
                  </a:cubicBezTo>
                  <a:cubicBezTo>
                    <a:pt x="56" y="180"/>
                    <a:pt x="56" y="180"/>
                    <a:pt x="56" y="180"/>
                  </a:cubicBezTo>
                  <a:cubicBezTo>
                    <a:pt x="56" y="180"/>
                    <a:pt x="56" y="180"/>
                    <a:pt x="56" y="180"/>
                  </a:cubicBezTo>
                  <a:cubicBezTo>
                    <a:pt x="56" y="180"/>
                    <a:pt x="56" y="180"/>
                    <a:pt x="56" y="180"/>
                  </a:cubicBezTo>
                  <a:moveTo>
                    <a:pt x="126" y="131"/>
                  </a:moveTo>
                  <a:cubicBezTo>
                    <a:pt x="126" y="131"/>
                    <a:pt x="126" y="130"/>
                    <a:pt x="126" y="130"/>
                  </a:cubicBezTo>
                  <a:cubicBezTo>
                    <a:pt x="126" y="128"/>
                    <a:pt x="128" y="128"/>
                    <a:pt x="128" y="128"/>
                  </a:cubicBezTo>
                  <a:cubicBezTo>
                    <a:pt x="128" y="128"/>
                    <a:pt x="130" y="128"/>
                    <a:pt x="130" y="130"/>
                  </a:cubicBezTo>
                  <a:cubicBezTo>
                    <a:pt x="130" y="130"/>
                    <a:pt x="130" y="130"/>
                    <a:pt x="130" y="130"/>
                  </a:cubicBezTo>
                  <a:cubicBezTo>
                    <a:pt x="130" y="132"/>
                    <a:pt x="130" y="134"/>
                    <a:pt x="130" y="134"/>
                  </a:cubicBezTo>
                  <a:cubicBezTo>
                    <a:pt x="130" y="134"/>
                    <a:pt x="130" y="134"/>
                    <a:pt x="130" y="134"/>
                  </a:cubicBezTo>
                  <a:cubicBezTo>
                    <a:pt x="130" y="134"/>
                    <a:pt x="130" y="134"/>
                    <a:pt x="130" y="134"/>
                  </a:cubicBezTo>
                  <a:cubicBezTo>
                    <a:pt x="126" y="134"/>
                    <a:pt x="126" y="134"/>
                    <a:pt x="126" y="134"/>
                  </a:cubicBezTo>
                  <a:cubicBezTo>
                    <a:pt x="126" y="134"/>
                    <a:pt x="126" y="133"/>
                    <a:pt x="126" y="131"/>
                  </a:cubicBezTo>
                  <a:moveTo>
                    <a:pt x="62" y="122"/>
                  </a:moveTo>
                  <a:cubicBezTo>
                    <a:pt x="62" y="122"/>
                    <a:pt x="62" y="122"/>
                    <a:pt x="62" y="122"/>
                  </a:cubicBezTo>
                  <a:cubicBezTo>
                    <a:pt x="62" y="119"/>
                    <a:pt x="66" y="118"/>
                    <a:pt x="66" y="118"/>
                  </a:cubicBezTo>
                  <a:cubicBezTo>
                    <a:pt x="66" y="118"/>
                    <a:pt x="70" y="119"/>
                    <a:pt x="70" y="122"/>
                  </a:cubicBezTo>
                  <a:cubicBezTo>
                    <a:pt x="70" y="125"/>
                    <a:pt x="70" y="131"/>
                    <a:pt x="70" y="131"/>
                  </a:cubicBezTo>
                  <a:cubicBezTo>
                    <a:pt x="70" y="131"/>
                    <a:pt x="70" y="131"/>
                    <a:pt x="70" y="131"/>
                  </a:cubicBezTo>
                  <a:cubicBezTo>
                    <a:pt x="70" y="131"/>
                    <a:pt x="70" y="131"/>
                    <a:pt x="70" y="131"/>
                  </a:cubicBezTo>
                  <a:cubicBezTo>
                    <a:pt x="62" y="131"/>
                    <a:pt x="62" y="131"/>
                    <a:pt x="62" y="131"/>
                  </a:cubicBezTo>
                  <a:cubicBezTo>
                    <a:pt x="62" y="131"/>
                    <a:pt x="62" y="125"/>
                    <a:pt x="62" y="122"/>
                  </a:cubicBezTo>
                  <a:cubicBezTo>
                    <a:pt x="62" y="122"/>
                    <a:pt x="62" y="122"/>
                    <a:pt x="62" y="122"/>
                  </a:cubicBezTo>
                  <a:moveTo>
                    <a:pt x="170" y="85"/>
                  </a:moveTo>
                  <a:cubicBezTo>
                    <a:pt x="170" y="85"/>
                    <a:pt x="170" y="81"/>
                    <a:pt x="170" y="78"/>
                  </a:cubicBezTo>
                  <a:cubicBezTo>
                    <a:pt x="170" y="76"/>
                    <a:pt x="174" y="75"/>
                    <a:pt x="174" y="75"/>
                  </a:cubicBezTo>
                  <a:cubicBezTo>
                    <a:pt x="174" y="75"/>
                    <a:pt x="177" y="76"/>
                    <a:pt x="177" y="78"/>
                  </a:cubicBezTo>
                  <a:cubicBezTo>
                    <a:pt x="177" y="79"/>
                    <a:pt x="177" y="80"/>
                    <a:pt x="177" y="81"/>
                  </a:cubicBezTo>
                  <a:cubicBezTo>
                    <a:pt x="177" y="81"/>
                    <a:pt x="177" y="81"/>
                    <a:pt x="177" y="81"/>
                  </a:cubicBezTo>
                  <a:cubicBezTo>
                    <a:pt x="177" y="81"/>
                    <a:pt x="177" y="81"/>
                    <a:pt x="177" y="81"/>
                  </a:cubicBezTo>
                  <a:cubicBezTo>
                    <a:pt x="177" y="81"/>
                    <a:pt x="177" y="81"/>
                    <a:pt x="177" y="81"/>
                  </a:cubicBezTo>
                  <a:cubicBezTo>
                    <a:pt x="177" y="81"/>
                    <a:pt x="177" y="81"/>
                    <a:pt x="177" y="81"/>
                  </a:cubicBezTo>
                  <a:cubicBezTo>
                    <a:pt x="177" y="83"/>
                    <a:pt x="177" y="85"/>
                    <a:pt x="177" y="85"/>
                  </a:cubicBezTo>
                  <a:cubicBezTo>
                    <a:pt x="177" y="85"/>
                    <a:pt x="177" y="85"/>
                    <a:pt x="177" y="85"/>
                  </a:cubicBezTo>
                  <a:cubicBezTo>
                    <a:pt x="177" y="85"/>
                    <a:pt x="177" y="85"/>
                    <a:pt x="177" y="85"/>
                  </a:cubicBezTo>
                  <a:cubicBezTo>
                    <a:pt x="177" y="85"/>
                    <a:pt x="177" y="85"/>
                    <a:pt x="177" y="85"/>
                  </a:cubicBezTo>
                  <a:cubicBezTo>
                    <a:pt x="177" y="85"/>
                    <a:pt x="177" y="85"/>
                    <a:pt x="177" y="85"/>
                  </a:cubicBezTo>
                  <a:cubicBezTo>
                    <a:pt x="177" y="85"/>
                    <a:pt x="177" y="85"/>
                    <a:pt x="177" y="85"/>
                  </a:cubicBezTo>
                  <a:cubicBezTo>
                    <a:pt x="170" y="85"/>
                    <a:pt x="170" y="85"/>
                    <a:pt x="170" y="85"/>
                  </a:cubicBezTo>
                  <a:cubicBezTo>
                    <a:pt x="170" y="85"/>
                    <a:pt x="170" y="85"/>
                    <a:pt x="170" y="85"/>
                  </a:cubicBezTo>
                  <a:moveTo>
                    <a:pt x="0" y="0"/>
                  </a:moveTo>
                  <a:cubicBezTo>
                    <a:pt x="0" y="0"/>
                    <a:pt x="0" y="0"/>
                    <a:pt x="0" y="0"/>
                  </a:cubicBezTo>
                  <a:cubicBezTo>
                    <a:pt x="0" y="142"/>
                    <a:pt x="0" y="142"/>
                    <a:pt x="0" y="142"/>
                  </a:cubicBezTo>
                  <a:cubicBezTo>
                    <a:pt x="2" y="141"/>
                    <a:pt x="2" y="141"/>
                    <a:pt x="2" y="141"/>
                  </a:cubicBezTo>
                  <a:cubicBezTo>
                    <a:pt x="2" y="141"/>
                    <a:pt x="2" y="141"/>
                    <a:pt x="2" y="141"/>
                  </a:cubicBezTo>
                  <a:cubicBezTo>
                    <a:pt x="2" y="141"/>
                    <a:pt x="27" y="150"/>
                    <a:pt x="27" y="167"/>
                  </a:cubicBezTo>
                  <a:cubicBezTo>
                    <a:pt x="27" y="173"/>
                    <a:pt x="27" y="182"/>
                    <a:pt x="27" y="190"/>
                  </a:cubicBezTo>
                  <a:cubicBezTo>
                    <a:pt x="27" y="190"/>
                    <a:pt x="27" y="190"/>
                    <a:pt x="27" y="190"/>
                  </a:cubicBezTo>
                  <a:cubicBezTo>
                    <a:pt x="27" y="191"/>
                    <a:pt x="27" y="191"/>
                    <a:pt x="27" y="191"/>
                  </a:cubicBezTo>
                  <a:cubicBezTo>
                    <a:pt x="27" y="191"/>
                    <a:pt x="27" y="191"/>
                    <a:pt x="27" y="191"/>
                  </a:cubicBezTo>
                  <a:cubicBezTo>
                    <a:pt x="27" y="191"/>
                    <a:pt x="27" y="191"/>
                    <a:pt x="27" y="191"/>
                  </a:cubicBezTo>
                  <a:cubicBezTo>
                    <a:pt x="27" y="191"/>
                    <a:pt x="27" y="192"/>
                    <a:pt x="27" y="192"/>
                  </a:cubicBezTo>
                  <a:cubicBezTo>
                    <a:pt x="27" y="192"/>
                    <a:pt x="27" y="192"/>
                    <a:pt x="27" y="192"/>
                  </a:cubicBezTo>
                  <a:cubicBezTo>
                    <a:pt x="27" y="192"/>
                    <a:pt x="27" y="192"/>
                    <a:pt x="27" y="192"/>
                  </a:cubicBezTo>
                  <a:cubicBezTo>
                    <a:pt x="27" y="192"/>
                    <a:pt x="27" y="192"/>
                    <a:pt x="27" y="192"/>
                  </a:cubicBezTo>
                  <a:cubicBezTo>
                    <a:pt x="27" y="192"/>
                    <a:pt x="27" y="192"/>
                    <a:pt x="27" y="192"/>
                  </a:cubicBezTo>
                  <a:cubicBezTo>
                    <a:pt x="27" y="192"/>
                    <a:pt x="27" y="192"/>
                    <a:pt x="27" y="192"/>
                  </a:cubicBezTo>
                  <a:cubicBezTo>
                    <a:pt x="27" y="192"/>
                    <a:pt x="27" y="192"/>
                    <a:pt x="27" y="192"/>
                  </a:cubicBezTo>
                  <a:cubicBezTo>
                    <a:pt x="27" y="192"/>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3"/>
                  </a:cubicBezTo>
                  <a:cubicBezTo>
                    <a:pt x="27" y="193"/>
                    <a:pt x="27" y="193"/>
                    <a:pt x="27" y="194"/>
                  </a:cubicBezTo>
                  <a:cubicBezTo>
                    <a:pt x="27" y="194"/>
                    <a:pt x="27" y="194"/>
                    <a:pt x="27" y="194"/>
                  </a:cubicBezTo>
                  <a:cubicBezTo>
                    <a:pt x="27" y="194"/>
                    <a:pt x="27" y="194"/>
                    <a:pt x="27" y="194"/>
                  </a:cubicBezTo>
                  <a:cubicBezTo>
                    <a:pt x="27" y="194"/>
                    <a:pt x="27" y="194"/>
                    <a:pt x="27" y="194"/>
                  </a:cubicBezTo>
                  <a:cubicBezTo>
                    <a:pt x="27" y="194"/>
                    <a:pt x="27" y="194"/>
                    <a:pt x="27" y="194"/>
                  </a:cubicBezTo>
                  <a:cubicBezTo>
                    <a:pt x="27" y="194"/>
                    <a:pt x="27" y="194"/>
                    <a:pt x="27" y="194"/>
                  </a:cubicBezTo>
                  <a:cubicBezTo>
                    <a:pt x="27" y="194"/>
                    <a:pt x="27" y="194"/>
                    <a:pt x="27" y="194"/>
                  </a:cubicBezTo>
                  <a:cubicBezTo>
                    <a:pt x="27" y="194"/>
                    <a:pt x="27" y="194"/>
                    <a:pt x="27" y="194"/>
                  </a:cubicBezTo>
                  <a:cubicBezTo>
                    <a:pt x="27" y="194"/>
                    <a:pt x="27" y="194"/>
                    <a:pt x="27" y="194"/>
                  </a:cubicBezTo>
                  <a:cubicBezTo>
                    <a:pt x="27" y="194"/>
                    <a:pt x="27" y="194"/>
                    <a:pt x="27" y="194"/>
                  </a:cubicBezTo>
                  <a:cubicBezTo>
                    <a:pt x="27" y="194"/>
                    <a:pt x="27" y="194"/>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5"/>
                    <a:pt x="27" y="195"/>
                    <a:pt x="27" y="195"/>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6"/>
                    <a:pt x="27" y="196"/>
                  </a:cubicBezTo>
                  <a:cubicBezTo>
                    <a:pt x="27" y="196"/>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7"/>
                    <a:pt x="27" y="197"/>
                    <a:pt x="27" y="197"/>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8"/>
                    <a:pt x="27" y="198"/>
                    <a:pt x="27" y="198"/>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200"/>
                    <a:pt x="27" y="200"/>
                    <a:pt x="27" y="200"/>
                  </a:cubicBezTo>
                  <a:cubicBezTo>
                    <a:pt x="27" y="200"/>
                    <a:pt x="27" y="200"/>
                    <a:pt x="27" y="200"/>
                  </a:cubicBezTo>
                  <a:cubicBezTo>
                    <a:pt x="27" y="200"/>
                    <a:pt x="27" y="200"/>
                    <a:pt x="27" y="200"/>
                  </a:cubicBezTo>
                  <a:cubicBezTo>
                    <a:pt x="27" y="200"/>
                    <a:pt x="27" y="200"/>
                    <a:pt x="27" y="200"/>
                  </a:cubicBezTo>
                  <a:cubicBezTo>
                    <a:pt x="27" y="200"/>
                    <a:pt x="27" y="200"/>
                    <a:pt x="27" y="200"/>
                  </a:cubicBezTo>
                  <a:cubicBezTo>
                    <a:pt x="27" y="200"/>
                    <a:pt x="27" y="200"/>
                    <a:pt x="27" y="200"/>
                  </a:cubicBezTo>
                  <a:cubicBezTo>
                    <a:pt x="27" y="200"/>
                    <a:pt x="27" y="200"/>
                    <a:pt x="27" y="200"/>
                  </a:cubicBezTo>
                  <a:cubicBezTo>
                    <a:pt x="27" y="201"/>
                    <a:pt x="27" y="201"/>
                    <a:pt x="27" y="201"/>
                  </a:cubicBezTo>
                  <a:cubicBezTo>
                    <a:pt x="27" y="201"/>
                    <a:pt x="27" y="201"/>
                    <a:pt x="27" y="201"/>
                  </a:cubicBezTo>
                  <a:cubicBezTo>
                    <a:pt x="27" y="201"/>
                    <a:pt x="27" y="201"/>
                    <a:pt x="27" y="201"/>
                  </a:cubicBezTo>
                  <a:cubicBezTo>
                    <a:pt x="27" y="201"/>
                    <a:pt x="27" y="201"/>
                    <a:pt x="27" y="201"/>
                  </a:cubicBezTo>
                  <a:cubicBezTo>
                    <a:pt x="27" y="201"/>
                    <a:pt x="27" y="201"/>
                    <a:pt x="27" y="201"/>
                  </a:cubicBezTo>
                  <a:cubicBezTo>
                    <a:pt x="27" y="201"/>
                    <a:pt x="27" y="201"/>
                    <a:pt x="27" y="201"/>
                  </a:cubicBezTo>
                  <a:cubicBezTo>
                    <a:pt x="27" y="202"/>
                    <a:pt x="27" y="202"/>
                    <a:pt x="27" y="202"/>
                  </a:cubicBezTo>
                  <a:cubicBezTo>
                    <a:pt x="27" y="202"/>
                    <a:pt x="27" y="202"/>
                    <a:pt x="27" y="202"/>
                  </a:cubicBezTo>
                  <a:cubicBezTo>
                    <a:pt x="27" y="202"/>
                    <a:pt x="27" y="202"/>
                    <a:pt x="27" y="202"/>
                  </a:cubicBezTo>
                  <a:cubicBezTo>
                    <a:pt x="27" y="202"/>
                    <a:pt x="27" y="202"/>
                    <a:pt x="27" y="202"/>
                  </a:cubicBezTo>
                  <a:cubicBezTo>
                    <a:pt x="27" y="203"/>
                    <a:pt x="27" y="203"/>
                    <a:pt x="27" y="203"/>
                  </a:cubicBezTo>
                  <a:cubicBezTo>
                    <a:pt x="27" y="203"/>
                    <a:pt x="27" y="203"/>
                    <a:pt x="27" y="204"/>
                  </a:cubicBezTo>
                  <a:cubicBezTo>
                    <a:pt x="27" y="204"/>
                    <a:pt x="27" y="204"/>
                    <a:pt x="27" y="204"/>
                  </a:cubicBezTo>
                  <a:cubicBezTo>
                    <a:pt x="27" y="204"/>
                    <a:pt x="27" y="205"/>
                    <a:pt x="27" y="205"/>
                  </a:cubicBezTo>
                  <a:cubicBezTo>
                    <a:pt x="27" y="205"/>
                    <a:pt x="27" y="205"/>
                    <a:pt x="27" y="205"/>
                  </a:cubicBezTo>
                  <a:cubicBezTo>
                    <a:pt x="27" y="205"/>
                    <a:pt x="27" y="206"/>
                    <a:pt x="27" y="206"/>
                  </a:cubicBezTo>
                  <a:cubicBezTo>
                    <a:pt x="27" y="210"/>
                    <a:pt x="27" y="215"/>
                    <a:pt x="27" y="218"/>
                  </a:cubicBezTo>
                  <a:cubicBezTo>
                    <a:pt x="27" y="218"/>
                    <a:pt x="27" y="218"/>
                    <a:pt x="27" y="218"/>
                  </a:cubicBezTo>
                  <a:cubicBezTo>
                    <a:pt x="27" y="218"/>
                    <a:pt x="27" y="218"/>
                    <a:pt x="27" y="218"/>
                  </a:cubicBezTo>
                  <a:cubicBezTo>
                    <a:pt x="27" y="218"/>
                    <a:pt x="27" y="218"/>
                    <a:pt x="27" y="218"/>
                  </a:cubicBezTo>
                  <a:cubicBezTo>
                    <a:pt x="27" y="218"/>
                    <a:pt x="27" y="218"/>
                    <a:pt x="27" y="218"/>
                  </a:cubicBezTo>
                  <a:cubicBezTo>
                    <a:pt x="27" y="218"/>
                    <a:pt x="27" y="218"/>
                    <a:pt x="27" y="218"/>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19"/>
                  </a:cubicBezTo>
                  <a:cubicBezTo>
                    <a:pt x="27" y="219"/>
                    <a:pt x="27" y="219"/>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0"/>
                    <a:pt x="27" y="220"/>
                    <a:pt x="27" y="220"/>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1"/>
                    <a:pt x="27" y="221"/>
                    <a:pt x="27" y="221"/>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27" y="222"/>
                    <a:pt x="27" y="222"/>
                    <a:pt x="27" y="222"/>
                  </a:cubicBezTo>
                  <a:cubicBezTo>
                    <a:pt x="0" y="222"/>
                    <a:pt x="0" y="222"/>
                    <a:pt x="0" y="222"/>
                  </a:cubicBezTo>
                  <a:cubicBezTo>
                    <a:pt x="0" y="291"/>
                    <a:pt x="0" y="291"/>
                    <a:pt x="0" y="291"/>
                  </a:cubicBezTo>
                  <a:cubicBezTo>
                    <a:pt x="186" y="291"/>
                    <a:pt x="186" y="291"/>
                    <a:pt x="186" y="291"/>
                  </a:cubicBezTo>
                  <a:cubicBezTo>
                    <a:pt x="186" y="243"/>
                    <a:pt x="186" y="243"/>
                    <a:pt x="186" y="243"/>
                  </a:cubicBezTo>
                  <a:cubicBezTo>
                    <a:pt x="186" y="222"/>
                    <a:pt x="186" y="222"/>
                    <a:pt x="186" y="222"/>
                  </a:cubicBezTo>
                  <a:cubicBezTo>
                    <a:pt x="185" y="188"/>
                    <a:pt x="185" y="188"/>
                    <a:pt x="185" y="188"/>
                  </a:cubicBezTo>
                  <a:cubicBezTo>
                    <a:pt x="187" y="188"/>
                    <a:pt x="187" y="188"/>
                    <a:pt x="187" y="188"/>
                  </a:cubicBezTo>
                  <a:cubicBezTo>
                    <a:pt x="187" y="185"/>
                    <a:pt x="187" y="185"/>
                    <a:pt x="187" y="185"/>
                  </a:cubicBezTo>
                  <a:cubicBezTo>
                    <a:pt x="185" y="185"/>
                    <a:pt x="185" y="185"/>
                    <a:pt x="185" y="185"/>
                  </a:cubicBezTo>
                  <a:cubicBezTo>
                    <a:pt x="185" y="178"/>
                    <a:pt x="185" y="178"/>
                    <a:pt x="185" y="178"/>
                  </a:cubicBezTo>
                  <a:cubicBezTo>
                    <a:pt x="185" y="163"/>
                    <a:pt x="185" y="163"/>
                    <a:pt x="185" y="163"/>
                  </a:cubicBezTo>
                  <a:cubicBezTo>
                    <a:pt x="184" y="142"/>
                    <a:pt x="184" y="142"/>
                    <a:pt x="184" y="142"/>
                  </a:cubicBezTo>
                  <a:cubicBezTo>
                    <a:pt x="186" y="142"/>
                    <a:pt x="186" y="142"/>
                    <a:pt x="186" y="142"/>
                  </a:cubicBezTo>
                  <a:cubicBezTo>
                    <a:pt x="186" y="139"/>
                    <a:pt x="186" y="139"/>
                    <a:pt x="186" y="139"/>
                  </a:cubicBezTo>
                  <a:cubicBezTo>
                    <a:pt x="184" y="139"/>
                    <a:pt x="184" y="139"/>
                    <a:pt x="184" y="139"/>
                  </a:cubicBezTo>
                  <a:cubicBezTo>
                    <a:pt x="183" y="92"/>
                    <a:pt x="183" y="92"/>
                    <a:pt x="183" y="92"/>
                  </a:cubicBezTo>
                  <a:cubicBezTo>
                    <a:pt x="185" y="92"/>
                    <a:pt x="185" y="92"/>
                    <a:pt x="185" y="92"/>
                  </a:cubicBezTo>
                  <a:cubicBezTo>
                    <a:pt x="185" y="89"/>
                    <a:pt x="185" y="89"/>
                    <a:pt x="185" y="89"/>
                  </a:cubicBezTo>
                  <a:cubicBezTo>
                    <a:pt x="183" y="89"/>
                    <a:pt x="183" y="89"/>
                    <a:pt x="183" y="89"/>
                  </a:cubicBezTo>
                  <a:cubicBezTo>
                    <a:pt x="183" y="86"/>
                    <a:pt x="183" y="86"/>
                    <a:pt x="183" y="86"/>
                  </a:cubicBezTo>
                  <a:cubicBezTo>
                    <a:pt x="183" y="77"/>
                    <a:pt x="183" y="77"/>
                    <a:pt x="183" y="77"/>
                  </a:cubicBezTo>
                  <a:cubicBezTo>
                    <a:pt x="187" y="73"/>
                    <a:pt x="187" y="73"/>
                    <a:pt x="187" y="73"/>
                  </a:cubicBezTo>
                  <a:cubicBezTo>
                    <a:pt x="183" y="73"/>
                    <a:pt x="183" y="73"/>
                    <a:pt x="183" y="73"/>
                  </a:cubicBezTo>
                  <a:cubicBezTo>
                    <a:pt x="183" y="73"/>
                    <a:pt x="183" y="73"/>
                    <a:pt x="183" y="73"/>
                  </a:cubicBezTo>
                  <a:cubicBezTo>
                    <a:pt x="183" y="72"/>
                    <a:pt x="184" y="71"/>
                    <a:pt x="184" y="70"/>
                  </a:cubicBezTo>
                  <a:cubicBezTo>
                    <a:pt x="184" y="65"/>
                    <a:pt x="178" y="61"/>
                    <a:pt x="177" y="61"/>
                  </a:cubicBezTo>
                  <a:cubicBezTo>
                    <a:pt x="175" y="60"/>
                    <a:pt x="175" y="59"/>
                    <a:pt x="174" y="59"/>
                  </a:cubicBezTo>
                  <a:cubicBezTo>
                    <a:pt x="174" y="59"/>
                    <a:pt x="174" y="59"/>
                    <a:pt x="174" y="59"/>
                  </a:cubicBezTo>
                  <a:cubicBezTo>
                    <a:pt x="174" y="58"/>
                    <a:pt x="174" y="58"/>
                    <a:pt x="174" y="58"/>
                  </a:cubicBezTo>
                  <a:cubicBezTo>
                    <a:pt x="174" y="58"/>
                    <a:pt x="173" y="58"/>
                    <a:pt x="173" y="59"/>
                  </a:cubicBezTo>
                  <a:cubicBezTo>
                    <a:pt x="173" y="59"/>
                    <a:pt x="173" y="59"/>
                    <a:pt x="173" y="59"/>
                  </a:cubicBezTo>
                  <a:cubicBezTo>
                    <a:pt x="173" y="59"/>
                    <a:pt x="172" y="60"/>
                    <a:pt x="170" y="61"/>
                  </a:cubicBezTo>
                  <a:cubicBezTo>
                    <a:pt x="169" y="61"/>
                    <a:pt x="164" y="65"/>
                    <a:pt x="164" y="70"/>
                  </a:cubicBezTo>
                  <a:cubicBezTo>
                    <a:pt x="164" y="71"/>
                    <a:pt x="164" y="72"/>
                    <a:pt x="164" y="73"/>
                  </a:cubicBezTo>
                  <a:cubicBezTo>
                    <a:pt x="164" y="73"/>
                    <a:pt x="164" y="73"/>
                    <a:pt x="164" y="73"/>
                  </a:cubicBezTo>
                  <a:cubicBezTo>
                    <a:pt x="164" y="73"/>
                    <a:pt x="164" y="73"/>
                    <a:pt x="164" y="73"/>
                  </a:cubicBezTo>
                  <a:cubicBezTo>
                    <a:pt x="160" y="73"/>
                    <a:pt x="160" y="73"/>
                    <a:pt x="160" y="73"/>
                  </a:cubicBezTo>
                  <a:cubicBezTo>
                    <a:pt x="164" y="77"/>
                    <a:pt x="164" y="77"/>
                    <a:pt x="164" y="77"/>
                  </a:cubicBezTo>
                  <a:cubicBezTo>
                    <a:pt x="164" y="86"/>
                    <a:pt x="164" y="86"/>
                    <a:pt x="164" y="86"/>
                  </a:cubicBezTo>
                  <a:cubicBezTo>
                    <a:pt x="164" y="89"/>
                    <a:pt x="164" y="89"/>
                    <a:pt x="164" y="89"/>
                  </a:cubicBezTo>
                  <a:cubicBezTo>
                    <a:pt x="162" y="89"/>
                    <a:pt x="162" y="89"/>
                    <a:pt x="162" y="89"/>
                  </a:cubicBezTo>
                  <a:cubicBezTo>
                    <a:pt x="162" y="92"/>
                    <a:pt x="162" y="92"/>
                    <a:pt x="162" y="92"/>
                  </a:cubicBezTo>
                  <a:cubicBezTo>
                    <a:pt x="164" y="92"/>
                    <a:pt x="164" y="92"/>
                    <a:pt x="164" y="92"/>
                  </a:cubicBezTo>
                  <a:cubicBezTo>
                    <a:pt x="163" y="139"/>
                    <a:pt x="163" y="139"/>
                    <a:pt x="163" y="139"/>
                  </a:cubicBezTo>
                  <a:cubicBezTo>
                    <a:pt x="161" y="139"/>
                    <a:pt x="161" y="139"/>
                    <a:pt x="161" y="139"/>
                  </a:cubicBezTo>
                  <a:cubicBezTo>
                    <a:pt x="161" y="141"/>
                    <a:pt x="161" y="141"/>
                    <a:pt x="161" y="141"/>
                  </a:cubicBezTo>
                  <a:cubicBezTo>
                    <a:pt x="163" y="142"/>
                    <a:pt x="163" y="142"/>
                    <a:pt x="163" y="142"/>
                  </a:cubicBezTo>
                  <a:cubicBezTo>
                    <a:pt x="163" y="162"/>
                    <a:pt x="163" y="162"/>
                    <a:pt x="163" y="162"/>
                  </a:cubicBezTo>
                  <a:cubicBezTo>
                    <a:pt x="163" y="162"/>
                    <a:pt x="163" y="162"/>
                    <a:pt x="163" y="162"/>
                  </a:cubicBezTo>
                  <a:cubicBezTo>
                    <a:pt x="162" y="185"/>
                    <a:pt x="162" y="185"/>
                    <a:pt x="162" y="185"/>
                  </a:cubicBezTo>
                  <a:cubicBezTo>
                    <a:pt x="160" y="185"/>
                    <a:pt x="160" y="185"/>
                    <a:pt x="160" y="185"/>
                  </a:cubicBezTo>
                  <a:cubicBezTo>
                    <a:pt x="160" y="188"/>
                    <a:pt x="160" y="188"/>
                    <a:pt x="160" y="188"/>
                  </a:cubicBezTo>
                  <a:cubicBezTo>
                    <a:pt x="162" y="188"/>
                    <a:pt x="162" y="188"/>
                    <a:pt x="162" y="188"/>
                  </a:cubicBezTo>
                  <a:cubicBezTo>
                    <a:pt x="161" y="222"/>
                    <a:pt x="161" y="222"/>
                    <a:pt x="161" y="222"/>
                  </a:cubicBezTo>
                  <a:cubicBezTo>
                    <a:pt x="136" y="222"/>
                    <a:pt x="136" y="222"/>
                    <a:pt x="136" y="222"/>
                  </a:cubicBezTo>
                  <a:cubicBezTo>
                    <a:pt x="136" y="200"/>
                    <a:pt x="136" y="200"/>
                    <a:pt x="136" y="200"/>
                  </a:cubicBezTo>
                  <a:cubicBezTo>
                    <a:pt x="137" y="200"/>
                    <a:pt x="137" y="200"/>
                    <a:pt x="137" y="200"/>
                  </a:cubicBezTo>
                  <a:cubicBezTo>
                    <a:pt x="137" y="198"/>
                    <a:pt x="137" y="198"/>
                    <a:pt x="137" y="198"/>
                  </a:cubicBezTo>
                  <a:cubicBezTo>
                    <a:pt x="135" y="198"/>
                    <a:pt x="135" y="198"/>
                    <a:pt x="135" y="198"/>
                  </a:cubicBezTo>
                  <a:cubicBezTo>
                    <a:pt x="135" y="170"/>
                    <a:pt x="135" y="170"/>
                    <a:pt x="135" y="170"/>
                  </a:cubicBezTo>
                  <a:cubicBezTo>
                    <a:pt x="136" y="170"/>
                    <a:pt x="136" y="170"/>
                    <a:pt x="136" y="170"/>
                  </a:cubicBezTo>
                  <a:cubicBezTo>
                    <a:pt x="136" y="168"/>
                    <a:pt x="136" y="168"/>
                    <a:pt x="136" y="168"/>
                  </a:cubicBezTo>
                  <a:cubicBezTo>
                    <a:pt x="135" y="168"/>
                    <a:pt x="135" y="168"/>
                    <a:pt x="135" y="168"/>
                  </a:cubicBezTo>
                  <a:cubicBezTo>
                    <a:pt x="134" y="138"/>
                    <a:pt x="134" y="138"/>
                    <a:pt x="134" y="138"/>
                  </a:cubicBezTo>
                  <a:cubicBezTo>
                    <a:pt x="135" y="139"/>
                    <a:pt x="135" y="139"/>
                    <a:pt x="135" y="139"/>
                  </a:cubicBezTo>
                  <a:cubicBezTo>
                    <a:pt x="135" y="137"/>
                    <a:pt x="135" y="137"/>
                    <a:pt x="135" y="137"/>
                  </a:cubicBezTo>
                  <a:cubicBezTo>
                    <a:pt x="134" y="137"/>
                    <a:pt x="134" y="137"/>
                    <a:pt x="134" y="137"/>
                  </a:cubicBezTo>
                  <a:cubicBezTo>
                    <a:pt x="134" y="135"/>
                    <a:pt x="134" y="135"/>
                    <a:pt x="134" y="135"/>
                  </a:cubicBezTo>
                  <a:cubicBezTo>
                    <a:pt x="134" y="129"/>
                    <a:pt x="134" y="129"/>
                    <a:pt x="134" y="129"/>
                  </a:cubicBezTo>
                  <a:cubicBezTo>
                    <a:pt x="137" y="126"/>
                    <a:pt x="137" y="126"/>
                    <a:pt x="137" y="126"/>
                  </a:cubicBezTo>
                  <a:cubicBezTo>
                    <a:pt x="134" y="126"/>
                    <a:pt x="134" y="126"/>
                    <a:pt x="134" y="126"/>
                  </a:cubicBezTo>
                  <a:cubicBezTo>
                    <a:pt x="134" y="126"/>
                    <a:pt x="134" y="126"/>
                    <a:pt x="134" y="126"/>
                  </a:cubicBezTo>
                  <a:cubicBezTo>
                    <a:pt x="135" y="126"/>
                    <a:pt x="135" y="125"/>
                    <a:pt x="135" y="125"/>
                  </a:cubicBezTo>
                  <a:cubicBezTo>
                    <a:pt x="135" y="121"/>
                    <a:pt x="131" y="119"/>
                    <a:pt x="130" y="119"/>
                  </a:cubicBezTo>
                  <a:cubicBezTo>
                    <a:pt x="130" y="119"/>
                    <a:pt x="130" y="119"/>
                    <a:pt x="130" y="119"/>
                  </a:cubicBezTo>
                  <a:cubicBezTo>
                    <a:pt x="130" y="118"/>
                    <a:pt x="129" y="118"/>
                    <a:pt x="129" y="117"/>
                  </a:cubicBezTo>
                  <a:cubicBezTo>
                    <a:pt x="129" y="117"/>
                    <a:pt x="129" y="117"/>
                    <a:pt x="129" y="117"/>
                  </a:cubicBezTo>
                  <a:cubicBezTo>
                    <a:pt x="129" y="117"/>
                    <a:pt x="129" y="117"/>
                    <a:pt x="129" y="117"/>
                  </a:cubicBezTo>
                  <a:cubicBezTo>
                    <a:pt x="128" y="117"/>
                    <a:pt x="128" y="117"/>
                    <a:pt x="128" y="117"/>
                  </a:cubicBezTo>
                  <a:cubicBezTo>
                    <a:pt x="128" y="117"/>
                    <a:pt x="128" y="117"/>
                    <a:pt x="128" y="117"/>
                  </a:cubicBezTo>
                  <a:cubicBezTo>
                    <a:pt x="128" y="117"/>
                    <a:pt x="128" y="117"/>
                    <a:pt x="128" y="117"/>
                  </a:cubicBezTo>
                  <a:cubicBezTo>
                    <a:pt x="128" y="117"/>
                    <a:pt x="128" y="117"/>
                    <a:pt x="128" y="117"/>
                  </a:cubicBezTo>
                  <a:cubicBezTo>
                    <a:pt x="128" y="117"/>
                    <a:pt x="128" y="117"/>
                    <a:pt x="128" y="117"/>
                  </a:cubicBezTo>
                  <a:cubicBezTo>
                    <a:pt x="128" y="118"/>
                    <a:pt x="127" y="118"/>
                    <a:pt x="127" y="118"/>
                  </a:cubicBezTo>
                  <a:cubicBezTo>
                    <a:pt x="127" y="118"/>
                    <a:pt x="126" y="118"/>
                    <a:pt x="126" y="119"/>
                  </a:cubicBezTo>
                  <a:cubicBezTo>
                    <a:pt x="125" y="119"/>
                    <a:pt x="122" y="121"/>
                    <a:pt x="122" y="125"/>
                  </a:cubicBezTo>
                  <a:cubicBezTo>
                    <a:pt x="122" y="125"/>
                    <a:pt x="122" y="126"/>
                    <a:pt x="122" y="126"/>
                  </a:cubicBezTo>
                  <a:cubicBezTo>
                    <a:pt x="122" y="126"/>
                    <a:pt x="122" y="126"/>
                    <a:pt x="122" y="126"/>
                  </a:cubicBezTo>
                  <a:cubicBezTo>
                    <a:pt x="122" y="126"/>
                    <a:pt x="122" y="126"/>
                    <a:pt x="122" y="126"/>
                  </a:cubicBezTo>
                  <a:cubicBezTo>
                    <a:pt x="120" y="126"/>
                    <a:pt x="120" y="126"/>
                    <a:pt x="120" y="126"/>
                  </a:cubicBezTo>
                  <a:cubicBezTo>
                    <a:pt x="122" y="129"/>
                    <a:pt x="122" y="129"/>
                    <a:pt x="122" y="129"/>
                  </a:cubicBezTo>
                  <a:cubicBezTo>
                    <a:pt x="122" y="135"/>
                    <a:pt x="122" y="135"/>
                    <a:pt x="122" y="135"/>
                  </a:cubicBezTo>
                  <a:cubicBezTo>
                    <a:pt x="122" y="137"/>
                    <a:pt x="122" y="137"/>
                    <a:pt x="122" y="137"/>
                  </a:cubicBezTo>
                  <a:cubicBezTo>
                    <a:pt x="121" y="137"/>
                    <a:pt x="121" y="137"/>
                    <a:pt x="121" y="137"/>
                  </a:cubicBezTo>
                  <a:cubicBezTo>
                    <a:pt x="121" y="139"/>
                    <a:pt x="121" y="139"/>
                    <a:pt x="121" y="139"/>
                  </a:cubicBezTo>
                  <a:cubicBezTo>
                    <a:pt x="122" y="139"/>
                    <a:pt x="122" y="139"/>
                    <a:pt x="122" y="139"/>
                  </a:cubicBezTo>
                  <a:cubicBezTo>
                    <a:pt x="121" y="168"/>
                    <a:pt x="121" y="168"/>
                    <a:pt x="121" y="168"/>
                  </a:cubicBezTo>
                  <a:cubicBezTo>
                    <a:pt x="120" y="168"/>
                    <a:pt x="120" y="168"/>
                    <a:pt x="120" y="168"/>
                  </a:cubicBezTo>
                  <a:cubicBezTo>
                    <a:pt x="120" y="170"/>
                    <a:pt x="120" y="170"/>
                    <a:pt x="120" y="170"/>
                  </a:cubicBezTo>
                  <a:cubicBezTo>
                    <a:pt x="121" y="170"/>
                    <a:pt x="121" y="170"/>
                    <a:pt x="121" y="170"/>
                  </a:cubicBezTo>
                  <a:cubicBezTo>
                    <a:pt x="121" y="198"/>
                    <a:pt x="121" y="198"/>
                    <a:pt x="121" y="198"/>
                  </a:cubicBezTo>
                  <a:cubicBezTo>
                    <a:pt x="119" y="198"/>
                    <a:pt x="119" y="198"/>
                    <a:pt x="119" y="198"/>
                  </a:cubicBezTo>
                  <a:cubicBezTo>
                    <a:pt x="119" y="200"/>
                    <a:pt x="119" y="200"/>
                    <a:pt x="119" y="200"/>
                  </a:cubicBezTo>
                  <a:cubicBezTo>
                    <a:pt x="121" y="200"/>
                    <a:pt x="121" y="200"/>
                    <a:pt x="121" y="200"/>
                  </a:cubicBezTo>
                  <a:cubicBezTo>
                    <a:pt x="120" y="222"/>
                    <a:pt x="120" y="222"/>
                    <a:pt x="120" y="222"/>
                  </a:cubicBezTo>
                  <a:cubicBezTo>
                    <a:pt x="113" y="222"/>
                    <a:pt x="113" y="222"/>
                    <a:pt x="113" y="222"/>
                  </a:cubicBezTo>
                  <a:cubicBezTo>
                    <a:pt x="113" y="131"/>
                    <a:pt x="113" y="131"/>
                    <a:pt x="113" y="131"/>
                  </a:cubicBezTo>
                  <a:cubicBezTo>
                    <a:pt x="111" y="131"/>
                    <a:pt x="111" y="131"/>
                    <a:pt x="111" y="131"/>
                  </a:cubicBezTo>
                  <a:cubicBezTo>
                    <a:pt x="111" y="108"/>
                    <a:pt x="111" y="108"/>
                    <a:pt x="111" y="108"/>
                  </a:cubicBezTo>
                  <a:cubicBezTo>
                    <a:pt x="112" y="107"/>
                    <a:pt x="112" y="107"/>
                    <a:pt x="112" y="107"/>
                  </a:cubicBezTo>
                  <a:cubicBezTo>
                    <a:pt x="111" y="107"/>
                    <a:pt x="111" y="107"/>
                    <a:pt x="111" y="107"/>
                  </a:cubicBezTo>
                  <a:cubicBezTo>
                    <a:pt x="111" y="107"/>
                    <a:pt x="111" y="107"/>
                    <a:pt x="111" y="107"/>
                  </a:cubicBezTo>
                  <a:cubicBezTo>
                    <a:pt x="111" y="107"/>
                    <a:pt x="111" y="106"/>
                    <a:pt x="111" y="106"/>
                  </a:cubicBezTo>
                  <a:cubicBezTo>
                    <a:pt x="111" y="104"/>
                    <a:pt x="109" y="102"/>
                    <a:pt x="108" y="102"/>
                  </a:cubicBezTo>
                  <a:cubicBezTo>
                    <a:pt x="108" y="101"/>
                    <a:pt x="108" y="101"/>
                    <a:pt x="108" y="101"/>
                  </a:cubicBezTo>
                  <a:cubicBezTo>
                    <a:pt x="107" y="100"/>
                    <a:pt x="107" y="100"/>
                    <a:pt x="107" y="100"/>
                  </a:cubicBezTo>
                  <a:cubicBezTo>
                    <a:pt x="107" y="98"/>
                    <a:pt x="107" y="98"/>
                    <a:pt x="107" y="98"/>
                  </a:cubicBezTo>
                  <a:cubicBezTo>
                    <a:pt x="107" y="100"/>
                    <a:pt x="107" y="100"/>
                    <a:pt x="107" y="100"/>
                  </a:cubicBezTo>
                  <a:cubicBezTo>
                    <a:pt x="107" y="101"/>
                    <a:pt x="107" y="101"/>
                    <a:pt x="107" y="101"/>
                  </a:cubicBezTo>
                  <a:cubicBezTo>
                    <a:pt x="107" y="101"/>
                    <a:pt x="106" y="101"/>
                    <a:pt x="106" y="102"/>
                  </a:cubicBezTo>
                  <a:cubicBezTo>
                    <a:pt x="106" y="102"/>
                    <a:pt x="104" y="104"/>
                    <a:pt x="104" y="106"/>
                  </a:cubicBezTo>
                  <a:cubicBezTo>
                    <a:pt x="104" y="107"/>
                    <a:pt x="104" y="107"/>
                    <a:pt x="104" y="107"/>
                  </a:cubicBezTo>
                  <a:cubicBezTo>
                    <a:pt x="104" y="107"/>
                    <a:pt x="104" y="107"/>
                    <a:pt x="104" y="107"/>
                  </a:cubicBezTo>
                  <a:cubicBezTo>
                    <a:pt x="104" y="107"/>
                    <a:pt x="104" y="107"/>
                    <a:pt x="104" y="107"/>
                  </a:cubicBezTo>
                  <a:cubicBezTo>
                    <a:pt x="102" y="107"/>
                    <a:pt x="102" y="107"/>
                    <a:pt x="102" y="107"/>
                  </a:cubicBezTo>
                  <a:cubicBezTo>
                    <a:pt x="104" y="108"/>
                    <a:pt x="104" y="108"/>
                    <a:pt x="104" y="108"/>
                  </a:cubicBezTo>
                  <a:cubicBezTo>
                    <a:pt x="104" y="131"/>
                    <a:pt x="104" y="131"/>
                    <a:pt x="104" y="131"/>
                  </a:cubicBezTo>
                  <a:cubicBezTo>
                    <a:pt x="95" y="131"/>
                    <a:pt x="95" y="131"/>
                    <a:pt x="95" y="131"/>
                  </a:cubicBezTo>
                  <a:cubicBezTo>
                    <a:pt x="95" y="107"/>
                    <a:pt x="95" y="107"/>
                    <a:pt x="95" y="107"/>
                  </a:cubicBezTo>
                  <a:cubicBezTo>
                    <a:pt x="96" y="106"/>
                    <a:pt x="96" y="106"/>
                    <a:pt x="96" y="106"/>
                  </a:cubicBezTo>
                  <a:cubicBezTo>
                    <a:pt x="95" y="106"/>
                    <a:pt x="95" y="106"/>
                    <a:pt x="95" y="106"/>
                  </a:cubicBezTo>
                  <a:cubicBezTo>
                    <a:pt x="95" y="106"/>
                    <a:pt x="95" y="106"/>
                    <a:pt x="95" y="106"/>
                  </a:cubicBezTo>
                  <a:cubicBezTo>
                    <a:pt x="95" y="105"/>
                    <a:pt x="95" y="105"/>
                    <a:pt x="95" y="105"/>
                  </a:cubicBezTo>
                  <a:cubicBezTo>
                    <a:pt x="95" y="103"/>
                    <a:pt x="93" y="101"/>
                    <a:pt x="93" y="101"/>
                  </a:cubicBezTo>
                  <a:cubicBezTo>
                    <a:pt x="92" y="100"/>
                    <a:pt x="92" y="100"/>
                    <a:pt x="92" y="100"/>
                  </a:cubicBezTo>
                  <a:cubicBezTo>
                    <a:pt x="92" y="99"/>
                    <a:pt x="92" y="99"/>
                    <a:pt x="92" y="99"/>
                  </a:cubicBezTo>
                  <a:cubicBezTo>
                    <a:pt x="92" y="96"/>
                    <a:pt x="92" y="96"/>
                    <a:pt x="92" y="96"/>
                  </a:cubicBezTo>
                  <a:cubicBezTo>
                    <a:pt x="91" y="99"/>
                    <a:pt x="91" y="99"/>
                    <a:pt x="91" y="99"/>
                  </a:cubicBezTo>
                  <a:cubicBezTo>
                    <a:pt x="91" y="100"/>
                    <a:pt x="91" y="100"/>
                    <a:pt x="91" y="100"/>
                  </a:cubicBezTo>
                  <a:cubicBezTo>
                    <a:pt x="91" y="100"/>
                    <a:pt x="91" y="100"/>
                    <a:pt x="90" y="101"/>
                  </a:cubicBezTo>
                  <a:cubicBezTo>
                    <a:pt x="90" y="101"/>
                    <a:pt x="88" y="103"/>
                    <a:pt x="88" y="105"/>
                  </a:cubicBezTo>
                  <a:cubicBezTo>
                    <a:pt x="88" y="105"/>
                    <a:pt x="88" y="105"/>
                    <a:pt x="88" y="106"/>
                  </a:cubicBezTo>
                  <a:cubicBezTo>
                    <a:pt x="88" y="106"/>
                    <a:pt x="88" y="106"/>
                    <a:pt x="88" y="106"/>
                  </a:cubicBezTo>
                  <a:cubicBezTo>
                    <a:pt x="88" y="106"/>
                    <a:pt x="88" y="106"/>
                    <a:pt x="88" y="106"/>
                  </a:cubicBezTo>
                  <a:cubicBezTo>
                    <a:pt x="87" y="106"/>
                    <a:pt x="87" y="106"/>
                    <a:pt x="87" y="106"/>
                  </a:cubicBezTo>
                  <a:cubicBezTo>
                    <a:pt x="88" y="107"/>
                    <a:pt x="88" y="107"/>
                    <a:pt x="88" y="107"/>
                  </a:cubicBezTo>
                  <a:cubicBezTo>
                    <a:pt x="88" y="131"/>
                    <a:pt x="88" y="131"/>
                    <a:pt x="88" y="131"/>
                  </a:cubicBezTo>
                  <a:cubicBezTo>
                    <a:pt x="83" y="131"/>
                    <a:pt x="83" y="131"/>
                    <a:pt x="83" y="131"/>
                  </a:cubicBezTo>
                  <a:cubicBezTo>
                    <a:pt x="83" y="117"/>
                    <a:pt x="83" y="117"/>
                    <a:pt x="83" y="117"/>
                  </a:cubicBezTo>
                  <a:cubicBezTo>
                    <a:pt x="83" y="117"/>
                    <a:pt x="83" y="117"/>
                    <a:pt x="83" y="117"/>
                  </a:cubicBezTo>
                  <a:cubicBezTo>
                    <a:pt x="83" y="115"/>
                    <a:pt x="84" y="113"/>
                    <a:pt x="84" y="111"/>
                  </a:cubicBezTo>
                  <a:cubicBezTo>
                    <a:pt x="84" y="101"/>
                    <a:pt x="74" y="96"/>
                    <a:pt x="72" y="95"/>
                  </a:cubicBezTo>
                  <a:cubicBezTo>
                    <a:pt x="71" y="94"/>
                    <a:pt x="70" y="93"/>
                    <a:pt x="69" y="93"/>
                  </a:cubicBezTo>
                  <a:cubicBezTo>
                    <a:pt x="68" y="92"/>
                    <a:pt x="67" y="91"/>
                    <a:pt x="67" y="91"/>
                  </a:cubicBezTo>
                  <a:cubicBezTo>
                    <a:pt x="67" y="91"/>
                    <a:pt x="67" y="91"/>
                    <a:pt x="67" y="91"/>
                  </a:cubicBezTo>
                  <a:cubicBezTo>
                    <a:pt x="66" y="91"/>
                    <a:pt x="66" y="90"/>
                    <a:pt x="66" y="90"/>
                  </a:cubicBezTo>
                  <a:cubicBezTo>
                    <a:pt x="66" y="90"/>
                    <a:pt x="66" y="91"/>
                    <a:pt x="66" y="91"/>
                  </a:cubicBezTo>
                  <a:cubicBezTo>
                    <a:pt x="66" y="91"/>
                    <a:pt x="66" y="91"/>
                    <a:pt x="66" y="91"/>
                  </a:cubicBezTo>
                  <a:cubicBezTo>
                    <a:pt x="65" y="92"/>
                    <a:pt x="64" y="93"/>
                    <a:pt x="60" y="95"/>
                  </a:cubicBezTo>
                  <a:cubicBezTo>
                    <a:pt x="58" y="96"/>
                    <a:pt x="49" y="101"/>
                    <a:pt x="49" y="111"/>
                  </a:cubicBezTo>
                  <a:cubicBezTo>
                    <a:pt x="49" y="113"/>
                    <a:pt x="49" y="115"/>
                    <a:pt x="50" y="117"/>
                  </a:cubicBezTo>
                  <a:cubicBezTo>
                    <a:pt x="50" y="131"/>
                    <a:pt x="50" y="131"/>
                    <a:pt x="50" y="131"/>
                  </a:cubicBezTo>
                  <a:cubicBezTo>
                    <a:pt x="46" y="131"/>
                    <a:pt x="46" y="131"/>
                    <a:pt x="46" y="131"/>
                  </a:cubicBezTo>
                  <a:cubicBezTo>
                    <a:pt x="46" y="96"/>
                    <a:pt x="46" y="96"/>
                    <a:pt x="46" y="96"/>
                  </a:cubicBezTo>
                  <a:cubicBezTo>
                    <a:pt x="48" y="91"/>
                    <a:pt x="49" y="86"/>
                    <a:pt x="49" y="81"/>
                  </a:cubicBezTo>
                  <a:cubicBezTo>
                    <a:pt x="49" y="54"/>
                    <a:pt x="23" y="39"/>
                    <a:pt x="17" y="35"/>
                  </a:cubicBezTo>
                  <a:cubicBezTo>
                    <a:pt x="10" y="31"/>
                    <a:pt x="6" y="28"/>
                    <a:pt x="4" y="26"/>
                  </a:cubicBezTo>
                  <a:cubicBezTo>
                    <a:pt x="4" y="26"/>
                    <a:pt x="4" y="26"/>
                    <a:pt x="4" y="26"/>
                  </a:cubicBezTo>
                  <a:cubicBezTo>
                    <a:pt x="4" y="26"/>
                    <a:pt x="4" y="26"/>
                    <a:pt x="4" y="26"/>
                  </a:cubicBezTo>
                  <a:cubicBezTo>
                    <a:pt x="4" y="25"/>
                    <a:pt x="5" y="25"/>
                    <a:pt x="5" y="23"/>
                  </a:cubicBezTo>
                  <a:cubicBezTo>
                    <a:pt x="5" y="23"/>
                    <a:pt x="5" y="23"/>
                    <a:pt x="5" y="23"/>
                  </a:cubicBezTo>
                  <a:cubicBezTo>
                    <a:pt x="5" y="22"/>
                    <a:pt x="3" y="20"/>
                    <a:pt x="2" y="20"/>
                  </a:cubicBezTo>
                  <a:cubicBezTo>
                    <a:pt x="2" y="20"/>
                    <a:pt x="2" y="20"/>
                    <a:pt x="2" y="20"/>
                  </a:cubicBezTo>
                  <a:cubicBezTo>
                    <a:pt x="2" y="20"/>
                    <a:pt x="2" y="20"/>
                    <a:pt x="2" y="20"/>
                  </a:cubicBezTo>
                  <a:cubicBezTo>
                    <a:pt x="3" y="19"/>
                    <a:pt x="3" y="18"/>
                    <a:pt x="3" y="17"/>
                  </a:cubicBezTo>
                  <a:cubicBezTo>
                    <a:pt x="3" y="17"/>
                    <a:pt x="3" y="17"/>
                    <a:pt x="3" y="17"/>
                  </a:cubicBezTo>
                  <a:cubicBezTo>
                    <a:pt x="3" y="17"/>
                    <a:pt x="3" y="17"/>
                    <a:pt x="3" y="17"/>
                  </a:cubicBezTo>
                  <a:cubicBezTo>
                    <a:pt x="3" y="17"/>
                    <a:pt x="3" y="17"/>
                    <a:pt x="3" y="17"/>
                  </a:cubicBezTo>
                  <a:cubicBezTo>
                    <a:pt x="3" y="17"/>
                    <a:pt x="3" y="17"/>
                    <a:pt x="3" y="17"/>
                  </a:cubicBezTo>
                  <a:cubicBezTo>
                    <a:pt x="3" y="16"/>
                    <a:pt x="3" y="16"/>
                    <a:pt x="2" y="15"/>
                  </a:cubicBezTo>
                  <a:cubicBezTo>
                    <a:pt x="1" y="8"/>
                    <a:pt x="1" y="8"/>
                    <a:pt x="1" y="8"/>
                  </a:cubicBezTo>
                  <a:cubicBezTo>
                    <a:pt x="0" y="0"/>
                    <a:pt x="0" y="0"/>
                    <a:pt x="0" y="0"/>
                  </a:cubicBezTo>
                </a:path>
              </a:pathLst>
            </a:custGeom>
            <a:solidFill>
              <a:srgbClr val="7EAD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ïŝ1iḋè">
              <a:extLst>
                <a:ext uri="{FF2B5EF4-FFF2-40B4-BE49-F238E27FC236}">
                  <a16:creationId xmlns:a16="http://schemas.microsoft.com/office/drawing/2014/main" id="{EE050AF6-EB3A-0F31-8685-92DFE1094EF4}"/>
                </a:ext>
              </a:extLst>
            </p:cNvPr>
            <p:cNvSpPr/>
            <p:nvPr/>
          </p:nvSpPr>
          <p:spPr bwMode="auto">
            <a:xfrm>
              <a:off x="3716997" y="3790951"/>
              <a:ext cx="4140473" cy="2027238"/>
            </a:xfrm>
            <a:custGeom>
              <a:avLst/>
              <a:gdLst>
                <a:gd name="connsiteX0" fmla="*/ 0 w 4140473"/>
                <a:gd name="connsiteY0" fmla="*/ 0 h 2027238"/>
                <a:gd name="connsiteX1" fmla="*/ 4140473 w 4140473"/>
                <a:gd name="connsiteY1" fmla="*/ 0 h 2027238"/>
                <a:gd name="connsiteX2" fmla="*/ 4132018 w 4140473"/>
                <a:gd name="connsiteY2" fmla="*/ 167368 h 2027238"/>
                <a:gd name="connsiteX3" fmla="*/ 2070236 w 4140473"/>
                <a:gd name="connsiteY3" fmla="*/ 2027238 h 2027238"/>
                <a:gd name="connsiteX4" fmla="*/ 8454 w 4140473"/>
                <a:gd name="connsiteY4" fmla="*/ 167368 h 202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473" h="2027238">
                  <a:moveTo>
                    <a:pt x="0" y="0"/>
                  </a:moveTo>
                  <a:lnTo>
                    <a:pt x="4140473" y="0"/>
                  </a:lnTo>
                  <a:lnTo>
                    <a:pt x="4132018" y="167368"/>
                  </a:lnTo>
                  <a:cubicBezTo>
                    <a:pt x="4025886" y="1212030"/>
                    <a:pt x="3143299" y="2027238"/>
                    <a:pt x="2070236" y="2027238"/>
                  </a:cubicBezTo>
                  <a:cubicBezTo>
                    <a:pt x="997174" y="2027238"/>
                    <a:pt x="114586" y="1212030"/>
                    <a:pt x="8454" y="167368"/>
                  </a:cubicBezTo>
                  <a:close/>
                </a:path>
              </a:pathLst>
            </a:custGeom>
            <a:solidFill>
              <a:srgbClr val="0073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5" name="ïṣļïḋè">
              <a:extLst>
                <a:ext uri="{FF2B5EF4-FFF2-40B4-BE49-F238E27FC236}">
                  <a16:creationId xmlns:a16="http://schemas.microsoft.com/office/drawing/2014/main" id="{2E0AEE31-E5FC-398A-3837-1E440CCD814C}"/>
                </a:ext>
              </a:extLst>
            </p:cNvPr>
            <p:cNvSpPr/>
            <p:nvPr/>
          </p:nvSpPr>
          <p:spPr bwMode="auto">
            <a:xfrm>
              <a:off x="4130368" y="3786188"/>
              <a:ext cx="1300471" cy="1722438"/>
            </a:xfrm>
            <a:custGeom>
              <a:avLst/>
              <a:gdLst>
                <a:gd name="connsiteX0" fmla="*/ 9902 w 1300471"/>
                <a:gd name="connsiteY0" fmla="*/ 0 h 1722438"/>
                <a:gd name="connsiteX1" fmla="*/ 880069 w 1300471"/>
                <a:gd name="connsiteY1" fmla="*/ 0 h 1722438"/>
                <a:gd name="connsiteX2" fmla="*/ 894796 w 1300471"/>
                <a:gd name="connsiteY2" fmla="*/ 9453 h 1722438"/>
                <a:gd name="connsiteX3" fmla="*/ 914291 w 1300471"/>
                <a:gd name="connsiteY3" fmla="*/ 21965 h 1722438"/>
                <a:gd name="connsiteX4" fmla="*/ 897787 w 1300471"/>
                <a:gd name="connsiteY4" fmla="*/ 41738 h 1722438"/>
                <a:gd name="connsiteX5" fmla="*/ 844976 w 1300471"/>
                <a:gd name="connsiteY5" fmla="*/ 51625 h 1722438"/>
                <a:gd name="connsiteX6" fmla="*/ 802067 w 1300471"/>
                <a:gd name="connsiteY6" fmla="*/ 68102 h 1722438"/>
                <a:gd name="connsiteX7" fmla="*/ 769060 w 1300471"/>
                <a:gd name="connsiteY7" fmla="*/ 97762 h 1722438"/>
                <a:gd name="connsiteX8" fmla="*/ 765760 w 1300471"/>
                <a:gd name="connsiteY8" fmla="*/ 124125 h 1722438"/>
                <a:gd name="connsiteX9" fmla="*/ 726151 w 1300471"/>
                <a:gd name="connsiteY9" fmla="*/ 130716 h 1722438"/>
                <a:gd name="connsiteX10" fmla="*/ 696445 w 1300471"/>
                <a:gd name="connsiteY10" fmla="*/ 183444 h 1722438"/>
                <a:gd name="connsiteX11" fmla="*/ 706347 w 1300471"/>
                <a:gd name="connsiteY11" fmla="*/ 216399 h 1722438"/>
                <a:gd name="connsiteX12" fmla="*/ 663438 w 1300471"/>
                <a:gd name="connsiteY12" fmla="*/ 259241 h 1722438"/>
                <a:gd name="connsiteX13" fmla="*/ 617229 w 1300471"/>
                <a:gd name="connsiteY13" fmla="*/ 302082 h 1722438"/>
                <a:gd name="connsiteX14" fmla="*/ 630431 w 1300471"/>
                <a:gd name="connsiteY14" fmla="*/ 344923 h 1722438"/>
                <a:gd name="connsiteX15" fmla="*/ 637033 w 1300471"/>
                <a:gd name="connsiteY15" fmla="*/ 394356 h 1722438"/>
                <a:gd name="connsiteX16" fmla="*/ 617229 w 1300471"/>
                <a:gd name="connsiteY16" fmla="*/ 391060 h 1722438"/>
                <a:gd name="connsiteX17" fmla="*/ 607327 w 1300471"/>
                <a:gd name="connsiteY17" fmla="*/ 361401 h 1722438"/>
                <a:gd name="connsiteX18" fmla="*/ 587522 w 1300471"/>
                <a:gd name="connsiteY18" fmla="*/ 318559 h 1722438"/>
                <a:gd name="connsiteX19" fmla="*/ 524809 w 1300471"/>
                <a:gd name="connsiteY19" fmla="*/ 311968 h 1722438"/>
                <a:gd name="connsiteX20" fmla="*/ 495103 w 1300471"/>
                <a:gd name="connsiteY20" fmla="*/ 318559 h 1722438"/>
                <a:gd name="connsiteX21" fmla="*/ 495103 w 1300471"/>
                <a:gd name="connsiteY21" fmla="*/ 338332 h 1722438"/>
                <a:gd name="connsiteX22" fmla="*/ 471998 w 1300471"/>
                <a:gd name="connsiteY22" fmla="*/ 338332 h 1722438"/>
                <a:gd name="connsiteX23" fmla="*/ 432390 w 1300471"/>
                <a:gd name="connsiteY23" fmla="*/ 325150 h 1722438"/>
                <a:gd name="connsiteX24" fmla="*/ 392782 w 1300471"/>
                <a:gd name="connsiteY24" fmla="*/ 358105 h 1722438"/>
                <a:gd name="connsiteX25" fmla="*/ 392782 w 1300471"/>
                <a:gd name="connsiteY25" fmla="*/ 391060 h 1722438"/>
                <a:gd name="connsiteX26" fmla="*/ 386181 w 1300471"/>
                <a:gd name="connsiteY26" fmla="*/ 420720 h 1722438"/>
                <a:gd name="connsiteX27" fmla="*/ 389481 w 1300471"/>
                <a:gd name="connsiteY27" fmla="*/ 456970 h 1722438"/>
                <a:gd name="connsiteX28" fmla="*/ 422488 w 1300471"/>
                <a:gd name="connsiteY28" fmla="*/ 486629 h 1722438"/>
                <a:gd name="connsiteX29" fmla="*/ 458796 w 1300471"/>
                <a:gd name="connsiteY29" fmla="*/ 496516 h 1722438"/>
                <a:gd name="connsiteX30" fmla="*/ 485201 w 1300471"/>
                <a:gd name="connsiteY30" fmla="*/ 460266 h 1722438"/>
                <a:gd name="connsiteX31" fmla="*/ 528110 w 1300471"/>
                <a:gd name="connsiteY31" fmla="*/ 450379 h 1722438"/>
                <a:gd name="connsiteX32" fmla="*/ 541313 w 1300471"/>
                <a:gd name="connsiteY32" fmla="*/ 473447 h 1722438"/>
                <a:gd name="connsiteX33" fmla="*/ 521509 w 1300471"/>
                <a:gd name="connsiteY33" fmla="*/ 499811 h 1722438"/>
                <a:gd name="connsiteX34" fmla="*/ 521509 w 1300471"/>
                <a:gd name="connsiteY34" fmla="*/ 539357 h 1722438"/>
                <a:gd name="connsiteX35" fmla="*/ 587522 w 1300471"/>
                <a:gd name="connsiteY35" fmla="*/ 536062 h 1722438"/>
                <a:gd name="connsiteX36" fmla="*/ 587522 w 1300471"/>
                <a:gd name="connsiteY36" fmla="*/ 578903 h 1722438"/>
                <a:gd name="connsiteX37" fmla="*/ 580921 w 1300471"/>
                <a:gd name="connsiteY37" fmla="*/ 611858 h 1722438"/>
                <a:gd name="connsiteX38" fmla="*/ 607327 w 1300471"/>
                <a:gd name="connsiteY38" fmla="*/ 631631 h 1722438"/>
                <a:gd name="connsiteX39" fmla="*/ 663438 w 1300471"/>
                <a:gd name="connsiteY39" fmla="*/ 638222 h 1722438"/>
                <a:gd name="connsiteX40" fmla="*/ 696445 w 1300471"/>
                <a:gd name="connsiteY40" fmla="*/ 631631 h 1722438"/>
                <a:gd name="connsiteX41" fmla="*/ 706347 w 1300471"/>
                <a:gd name="connsiteY41" fmla="*/ 601972 h 1722438"/>
                <a:gd name="connsiteX42" fmla="*/ 778962 w 1300471"/>
                <a:gd name="connsiteY42" fmla="*/ 595381 h 1722438"/>
                <a:gd name="connsiteX43" fmla="*/ 778962 w 1300471"/>
                <a:gd name="connsiteY43" fmla="*/ 628336 h 1722438"/>
                <a:gd name="connsiteX44" fmla="*/ 835074 w 1300471"/>
                <a:gd name="connsiteY44" fmla="*/ 618449 h 1722438"/>
                <a:gd name="connsiteX45" fmla="*/ 874682 w 1300471"/>
                <a:gd name="connsiteY45" fmla="*/ 608563 h 1722438"/>
                <a:gd name="connsiteX46" fmla="*/ 924193 w 1300471"/>
                <a:gd name="connsiteY46" fmla="*/ 641517 h 1722438"/>
                <a:gd name="connsiteX47" fmla="*/ 957200 w 1300471"/>
                <a:gd name="connsiteY47" fmla="*/ 677768 h 1722438"/>
                <a:gd name="connsiteX48" fmla="*/ 1039717 w 1300471"/>
                <a:gd name="connsiteY48" fmla="*/ 694245 h 1722438"/>
                <a:gd name="connsiteX49" fmla="*/ 1076024 w 1300471"/>
                <a:gd name="connsiteY49" fmla="*/ 753564 h 1722438"/>
                <a:gd name="connsiteX50" fmla="*/ 1043017 w 1300471"/>
                <a:gd name="connsiteY50" fmla="*/ 789815 h 1722438"/>
                <a:gd name="connsiteX51" fmla="*/ 1076024 w 1300471"/>
                <a:gd name="connsiteY51" fmla="*/ 809587 h 1722438"/>
                <a:gd name="connsiteX52" fmla="*/ 1105731 w 1300471"/>
                <a:gd name="connsiteY52" fmla="*/ 783224 h 1722438"/>
                <a:gd name="connsiteX53" fmla="*/ 1155241 w 1300471"/>
                <a:gd name="connsiteY53" fmla="*/ 793110 h 1722438"/>
                <a:gd name="connsiteX54" fmla="*/ 1171744 w 1300471"/>
                <a:gd name="connsiteY54" fmla="*/ 809587 h 1722438"/>
                <a:gd name="connsiteX55" fmla="*/ 1198150 w 1300471"/>
                <a:gd name="connsiteY55" fmla="*/ 806292 h 1722438"/>
                <a:gd name="connsiteX56" fmla="*/ 1244359 w 1300471"/>
                <a:gd name="connsiteY56" fmla="*/ 829360 h 1722438"/>
                <a:gd name="connsiteX57" fmla="*/ 1293870 w 1300471"/>
                <a:gd name="connsiteY57" fmla="*/ 845838 h 1722438"/>
                <a:gd name="connsiteX58" fmla="*/ 1300471 w 1300471"/>
                <a:gd name="connsiteY58" fmla="*/ 888679 h 1722438"/>
                <a:gd name="connsiteX59" fmla="*/ 1231157 w 1300471"/>
                <a:gd name="connsiteY59" fmla="*/ 967771 h 1722438"/>
                <a:gd name="connsiteX60" fmla="*/ 1221255 w 1300471"/>
                <a:gd name="connsiteY60" fmla="*/ 1060045 h 1722438"/>
                <a:gd name="connsiteX61" fmla="*/ 1188248 w 1300471"/>
                <a:gd name="connsiteY61" fmla="*/ 1106182 h 1722438"/>
                <a:gd name="connsiteX62" fmla="*/ 1118933 w 1300471"/>
                <a:gd name="connsiteY62" fmla="*/ 1116068 h 1722438"/>
                <a:gd name="connsiteX63" fmla="*/ 1082626 w 1300471"/>
                <a:gd name="connsiteY63" fmla="*/ 1149023 h 1722438"/>
                <a:gd name="connsiteX64" fmla="*/ 1095829 w 1300471"/>
                <a:gd name="connsiteY64" fmla="*/ 1201751 h 1722438"/>
                <a:gd name="connsiteX65" fmla="*/ 1039717 w 1300471"/>
                <a:gd name="connsiteY65" fmla="*/ 1257774 h 1722438"/>
                <a:gd name="connsiteX66" fmla="*/ 1003409 w 1300471"/>
                <a:gd name="connsiteY66" fmla="*/ 1310502 h 1722438"/>
                <a:gd name="connsiteX67" fmla="*/ 960500 w 1300471"/>
                <a:gd name="connsiteY67" fmla="*/ 1307206 h 1722438"/>
                <a:gd name="connsiteX68" fmla="*/ 967102 w 1300471"/>
                <a:gd name="connsiteY68" fmla="*/ 1336866 h 1722438"/>
                <a:gd name="connsiteX69" fmla="*/ 940696 w 1300471"/>
                <a:gd name="connsiteY69" fmla="*/ 1369821 h 1722438"/>
                <a:gd name="connsiteX70" fmla="*/ 887885 w 1300471"/>
                <a:gd name="connsiteY70" fmla="*/ 1383003 h 1722438"/>
                <a:gd name="connsiteX71" fmla="*/ 891186 w 1300471"/>
                <a:gd name="connsiteY71" fmla="*/ 1412662 h 1722438"/>
                <a:gd name="connsiteX72" fmla="*/ 851578 w 1300471"/>
                <a:gd name="connsiteY72" fmla="*/ 1422549 h 1722438"/>
                <a:gd name="connsiteX73" fmla="*/ 854878 w 1300471"/>
                <a:gd name="connsiteY73" fmla="*/ 1468685 h 1722438"/>
                <a:gd name="connsiteX74" fmla="*/ 835074 w 1300471"/>
                <a:gd name="connsiteY74" fmla="*/ 1504936 h 1722438"/>
                <a:gd name="connsiteX75" fmla="*/ 818571 w 1300471"/>
                <a:gd name="connsiteY75" fmla="*/ 1528004 h 1722438"/>
                <a:gd name="connsiteX76" fmla="*/ 838375 w 1300471"/>
                <a:gd name="connsiteY76" fmla="*/ 1541186 h 1722438"/>
                <a:gd name="connsiteX77" fmla="*/ 838375 w 1300471"/>
                <a:gd name="connsiteY77" fmla="*/ 1560959 h 1722438"/>
                <a:gd name="connsiteX78" fmla="*/ 815270 w 1300471"/>
                <a:gd name="connsiteY78" fmla="*/ 1574141 h 1722438"/>
                <a:gd name="connsiteX79" fmla="*/ 802067 w 1300471"/>
                <a:gd name="connsiteY79" fmla="*/ 1633460 h 1722438"/>
                <a:gd name="connsiteX80" fmla="*/ 811969 w 1300471"/>
                <a:gd name="connsiteY80" fmla="*/ 1676301 h 1722438"/>
                <a:gd name="connsiteX81" fmla="*/ 828473 w 1300471"/>
                <a:gd name="connsiteY81" fmla="*/ 1722438 h 1722438"/>
                <a:gd name="connsiteX82" fmla="*/ 719550 w 1300471"/>
                <a:gd name="connsiteY82" fmla="*/ 1607096 h 1722438"/>
                <a:gd name="connsiteX83" fmla="*/ 772361 w 1300471"/>
                <a:gd name="connsiteY83" fmla="*/ 1478572 h 1722438"/>
                <a:gd name="connsiteX84" fmla="*/ 736053 w 1300471"/>
                <a:gd name="connsiteY84" fmla="*/ 1415958 h 1722438"/>
                <a:gd name="connsiteX85" fmla="*/ 755858 w 1300471"/>
                <a:gd name="connsiteY85" fmla="*/ 1261070 h 1722438"/>
                <a:gd name="connsiteX86" fmla="*/ 795466 w 1300471"/>
                <a:gd name="connsiteY86" fmla="*/ 1040272 h 1722438"/>
                <a:gd name="connsiteX87" fmla="*/ 719550 w 1300471"/>
                <a:gd name="connsiteY87" fmla="*/ 984248 h 1722438"/>
                <a:gd name="connsiteX88" fmla="*/ 620529 w 1300471"/>
                <a:gd name="connsiteY88" fmla="*/ 832656 h 1722438"/>
                <a:gd name="connsiteX89" fmla="*/ 670040 w 1300471"/>
                <a:gd name="connsiteY89" fmla="*/ 714018 h 1722438"/>
                <a:gd name="connsiteX90" fmla="*/ 660138 w 1300471"/>
                <a:gd name="connsiteY90" fmla="*/ 648108 h 1722438"/>
                <a:gd name="connsiteX91" fmla="*/ 604026 w 1300471"/>
                <a:gd name="connsiteY91" fmla="*/ 648108 h 1722438"/>
                <a:gd name="connsiteX92" fmla="*/ 547914 w 1300471"/>
                <a:gd name="connsiteY92" fmla="*/ 618449 h 1722438"/>
                <a:gd name="connsiteX93" fmla="*/ 505005 w 1300471"/>
                <a:gd name="connsiteY93" fmla="*/ 582199 h 1722438"/>
                <a:gd name="connsiteX94" fmla="*/ 429089 w 1300471"/>
                <a:gd name="connsiteY94" fmla="*/ 532766 h 1722438"/>
                <a:gd name="connsiteX95" fmla="*/ 333369 w 1300471"/>
                <a:gd name="connsiteY95" fmla="*/ 532766 h 1722438"/>
                <a:gd name="connsiteX96" fmla="*/ 257454 w 1300471"/>
                <a:gd name="connsiteY96" fmla="*/ 470152 h 1722438"/>
                <a:gd name="connsiteX97" fmla="*/ 221146 w 1300471"/>
                <a:gd name="connsiteY97" fmla="*/ 374583 h 1722438"/>
                <a:gd name="connsiteX98" fmla="*/ 181538 w 1300471"/>
                <a:gd name="connsiteY98" fmla="*/ 344923 h 1722438"/>
                <a:gd name="connsiteX99" fmla="*/ 155132 w 1300471"/>
                <a:gd name="connsiteY99" fmla="*/ 295491 h 1722438"/>
                <a:gd name="connsiteX100" fmla="*/ 128727 w 1300471"/>
                <a:gd name="connsiteY100" fmla="*/ 295491 h 1722438"/>
                <a:gd name="connsiteX101" fmla="*/ 141930 w 1300471"/>
                <a:gd name="connsiteY101" fmla="*/ 321855 h 1722438"/>
                <a:gd name="connsiteX102" fmla="*/ 168335 w 1300471"/>
                <a:gd name="connsiteY102" fmla="*/ 358105 h 1722438"/>
                <a:gd name="connsiteX103" fmla="*/ 214545 w 1300471"/>
                <a:gd name="connsiteY103" fmla="*/ 414129 h 1722438"/>
                <a:gd name="connsiteX104" fmla="*/ 221146 w 1300471"/>
                <a:gd name="connsiteY104" fmla="*/ 430606 h 1722438"/>
                <a:gd name="connsiteX105" fmla="*/ 201342 w 1300471"/>
                <a:gd name="connsiteY105" fmla="*/ 433902 h 1722438"/>
                <a:gd name="connsiteX106" fmla="*/ 178237 w 1300471"/>
                <a:gd name="connsiteY106" fmla="*/ 407538 h 1722438"/>
                <a:gd name="connsiteX107" fmla="*/ 158433 w 1300471"/>
                <a:gd name="connsiteY107" fmla="*/ 374583 h 1722438"/>
                <a:gd name="connsiteX108" fmla="*/ 128727 w 1300471"/>
                <a:gd name="connsiteY108" fmla="*/ 358105 h 1722438"/>
                <a:gd name="connsiteX109" fmla="*/ 122125 w 1300471"/>
                <a:gd name="connsiteY109" fmla="*/ 344923 h 1722438"/>
                <a:gd name="connsiteX110" fmla="*/ 135328 w 1300471"/>
                <a:gd name="connsiteY110" fmla="*/ 338332 h 1722438"/>
                <a:gd name="connsiteX111" fmla="*/ 115524 w 1300471"/>
                <a:gd name="connsiteY111" fmla="*/ 311968 h 1722438"/>
                <a:gd name="connsiteX112" fmla="*/ 82517 w 1300471"/>
                <a:gd name="connsiteY112" fmla="*/ 249354 h 1722438"/>
                <a:gd name="connsiteX113" fmla="*/ 49510 w 1300471"/>
                <a:gd name="connsiteY113" fmla="*/ 232877 h 1722438"/>
                <a:gd name="connsiteX114" fmla="*/ 0 w 1300471"/>
                <a:gd name="connsiteY114" fmla="*/ 134012 h 1722438"/>
                <a:gd name="connsiteX115" fmla="*/ 9902 w 1300471"/>
                <a:gd name="connsiteY115" fmla="*/ 18670 h 1722438"/>
                <a:gd name="connsiteX116" fmla="*/ 9902 w 1300471"/>
                <a:gd name="connsiteY116" fmla="*/ 10277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00471" h="1722438">
                  <a:moveTo>
                    <a:pt x="9902" y="0"/>
                  </a:moveTo>
                  <a:lnTo>
                    <a:pt x="880069" y="0"/>
                  </a:lnTo>
                  <a:lnTo>
                    <a:pt x="894796" y="9453"/>
                  </a:lnTo>
                  <a:cubicBezTo>
                    <a:pt x="914291" y="21965"/>
                    <a:pt x="914291" y="21965"/>
                    <a:pt x="914291" y="21965"/>
                  </a:cubicBezTo>
                  <a:cubicBezTo>
                    <a:pt x="897787" y="41738"/>
                    <a:pt x="897787" y="41738"/>
                    <a:pt x="897787" y="41738"/>
                  </a:cubicBezTo>
                  <a:cubicBezTo>
                    <a:pt x="844976" y="51625"/>
                    <a:pt x="844976" y="51625"/>
                    <a:pt x="844976" y="51625"/>
                  </a:cubicBezTo>
                  <a:cubicBezTo>
                    <a:pt x="802067" y="68102"/>
                    <a:pt x="802067" y="68102"/>
                    <a:pt x="802067" y="68102"/>
                  </a:cubicBezTo>
                  <a:cubicBezTo>
                    <a:pt x="769060" y="97762"/>
                    <a:pt x="769060" y="97762"/>
                    <a:pt x="769060" y="97762"/>
                  </a:cubicBezTo>
                  <a:cubicBezTo>
                    <a:pt x="765760" y="124125"/>
                    <a:pt x="765760" y="124125"/>
                    <a:pt x="765760" y="124125"/>
                  </a:cubicBezTo>
                  <a:cubicBezTo>
                    <a:pt x="726151" y="130716"/>
                    <a:pt x="726151" y="130716"/>
                    <a:pt x="726151" y="130716"/>
                  </a:cubicBezTo>
                  <a:cubicBezTo>
                    <a:pt x="696445" y="183444"/>
                    <a:pt x="696445" y="183444"/>
                    <a:pt x="696445" y="183444"/>
                  </a:cubicBezTo>
                  <a:cubicBezTo>
                    <a:pt x="706347" y="216399"/>
                    <a:pt x="706347" y="216399"/>
                    <a:pt x="706347" y="216399"/>
                  </a:cubicBezTo>
                  <a:cubicBezTo>
                    <a:pt x="663438" y="259241"/>
                    <a:pt x="663438" y="259241"/>
                    <a:pt x="663438" y="259241"/>
                  </a:cubicBezTo>
                  <a:cubicBezTo>
                    <a:pt x="617229" y="302082"/>
                    <a:pt x="617229" y="302082"/>
                    <a:pt x="617229" y="302082"/>
                  </a:cubicBezTo>
                  <a:cubicBezTo>
                    <a:pt x="630431" y="344923"/>
                    <a:pt x="630431" y="344923"/>
                    <a:pt x="630431" y="344923"/>
                  </a:cubicBezTo>
                  <a:cubicBezTo>
                    <a:pt x="637033" y="394356"/>
                    <a:pt x="637033" y="394356"/>
                    <a:pt x="637033" y="394356"/>
                  </a:cubicBezTo>
                  <a:cubicBezTo>
                    <a:pt x="617229" y="391060"/>
                    <a:pt x="617229" y="391060"/>
                    <a:pt x="617229" y="391060"/>
                  </a:cubicBezTo>
                  <a:cubicBezTo>
                    <a:pt x="607327" y="361401"/>
                    <a:pt x="607327" y="361401"/>
                    <a:pt x="607327" y="361401"/>
                  </a:cubicBezTo>
                  <a:cubicBezTo>
                    <a:pt x="587522" y="318559"/>
                    <a:pt x="587522" y="318559"/>
                    <a:pt x="587522" y="318559"/>
                  </a:cubicBezTo>
                  <a:cubicBezTo>
                    <a:pt x="524809" y="311968"/>
                    <a:pt x="524809" y="311968"/>
                    <a:pt x="524809" y="311968"/>
                  </a:cubicBezTo>
                  <a:cubicBezTo>
                    <a:pt x="495103" y="318559"/>
                    <a:pt x="495103" y="318559"/>
                    <a:pt x="495103" y="318559"/>
                  </a:cubicBezTo>
                  <a:cubicBezTo>
                    <a:pt x="495103" y="338332"/>
                    <a:pt x="495103" y="338332"/>
                    <a:pt x="495103" y="338332"/>
                  </a:cubicBezTo>
                  <a:cubicBezTo>
                    <a:pt x="471998" y="338332"/>
                    <a:pt x="471998" y="338332"/>
                    <a:pt x="471998" y="338332"/>
                  </a:cubicBezTo>
                  <a:cubicBezTo>
                    <a:pt x="432390" y="325150"/>
                    <a:pt x="432390" y="325150"/>
                    <a:pt x="432390" y="325150"/>
                  </a:cubicBezTo>
                  <a:cubicBezTo>
                    <a:pt x="392782" y="358105"/>
                    <a:pt x="392782" y="358105"/>
                    <a:pt x="392782" y="358105"/>
                  </a:cubicBezTo>
                  <a:cubicBezTo>
                    <a:pt x="392782" y="391060"/>
                    <a:pt x="392782" y="391060"/>
                    <a:pt x="392782" y="391060"/>
                  </a:cubicBezTo>
                  <a:cubicBezTo>
                    <a:pt x="386181" y="420720"/>
                    <a:pt x="386181" y="420720"/>
                    <a:pt x="386181" y="420720"/>
                  </a:cubicBezTo>
                  <a:cubicBezTo>
                    <a:pt x="389481" y="456970"/>
                    <a:pt x="389481" y="456970"/>
                    <a:pt x="389481" y="456970"/>
                  </a:cubicBezTo>
                  <a:cubicBezTo>
                    <a:pt x="422488" y="486629"/>
                    <a:pt x="422488" y="486629"/>
                    <a:pt x="422488" y="486629"/>
                  </a:cubicBezTo>
                  <a:cubicBezTo>
                    <a:pt x="458796" y="496516"/>
                    <a:pt x="458796" y="496516"/>
                    <a:pt x="458796" y="496516"/>
                  </a:cubicBezTo>
                  <a:cubicBezTo>
                    <a:pt x="485201" y="460266"/>
                    <a:pt x="485201" y="460266"/>
                    <a:pt x="485201" y="460266"/>
                  </a:cubicBezTo>
                  <a:cubicBezTo>
                    <a:pt x="528110" y="450379"/>
                    <a:pt x="528110" y="450379"/>
                    <a:pt x="528110" y="450379"/>
                  </a:cubicBezTo>
                  <a:cubicBezTo>
                    <a:pt x="541313" y="473447"/>
                    <a:pt x="541313" y="473447"/>
                    <a:pt x="541313" y="473447"/>
                  </a:cubicBezTo>
                  <a:cubicBezTo>
                    <a:pt x="521509" y="499811"/>
                    <a:pt x="521509" y="499811"/>
                    <a:pt x="521509" y="499811"/>
                  </a:cubicBezTo>
                  <a:cubicBezTo>
                    <a:pt x="521509" y="539357"/>
                    <a:pt x="521509" y="539357"/>
                    <a:pt x="521509" y="539357"/>
                  </a:cubicBezTo>
                  <a:cubicBezTo>
                    <a:pt x="587522" y="536062"/>
                    <a:pt x="587522" y="536062"/>
                    <a:pt x="587522" y="536062"/>
                  </a:cubicBezTo>
                  <a:cubicBezTo>
                    <a:pt x="587522" y="578903"/>
                    <a:pt x="587522" y="578903"/>
                    <a:pt x="587522" y="578903"/>
                  </a:cubicBezTo>
                  <a:cubicBezTo>
                    <a:pt x="580921" y="611858"/>
                    <a:pt x="580921" y="611858"/>
                    <a:pt x="580921" y="611858"/>
                  </a:cubicBezTo>
                  <a:cubicBezTo>
                    <a:pt x="607327" y="631631"/>
                    <a:pt x="607327" y="631631"/>
                    <a:pt x="607327" y="631631"/>
                  </a:cubicBezTo>
                  <a:cubicBezTo>
                    <a:pt x="663438" y="638222"/>
                    <a:pt x="663438" y="638222"/>
                    <a:pt x="663438" y="638222"/>
                  </a:cubicBezTo>
                  <a:cubicBezTo>
                    <a:pt x="696445" y="631631"/>
                    <a:pt x="696445" y="631631"/>
                    <a:pt x="696445" y="631631"/>
                  </a:cubicBezTo>
                  <a:cubicBezTo>
                    <a:pt x="706347" y="601972"/>
                    <a:pt x="706347" y="601972"/>
                    <a:pt x="706347" y="601972"/>
                  </a:cubicBezTo>
                  <a:cubicBezTo>
                    <a:pt x="778962" y="595381"/>
                    <a:pt x="778962" y="595381"/>
                    <a:pt x="778962" y="595381"/>
                  </a:cubicBezTo>
                  <a:cubicBezTo>
                    <a:pt x="778962" y="628336"/>
                    <a:pt x="778962" y="628336"/>
                    <a:pt x="778962" y="628336"/>
                  </a:cubicBezTo>
                  <a:cubicBezTo>
                    <a:pt x="835074" y="618449"/>
                    <a:pt x="835074" y="618449"/>
                    <a:pt x="835074" y="618449"/>
                  </a:cubicBezTo>
                  <a:cubicBezTo>
                    <a:pt x="874682" y="608563"/>
                    <a:pt x="874682" y="608563"/>
                    <a:pt x="874682" y="608563"/>
                  </a:cubicBezTo>
                  <a:cubicBezTo>
                    <a:pt x="924193" y="641517"/>
                    <a:pt x="924193" y="641517"/>
                    <a:pt x="924193" y="641517"/>
                  </a:cubicBezTo>
                  <a:cubicBezTo>
                    <a:pt x="957200" y="677768"/>
                    <a:pt x="957200" y="677768"/>
                    <a:pt x="957200" y="677768"/>
                  </a:cubicBezTo>
                  <a:cubicBezTo>
                    <a:pt x="1039717" y="694245"/>
                    <a:pt x="1039717" y="694245"/>
                    <a:pt x="1039717" y="694245"/>
                  </a:cubicBezTo>
                  <a:cubicBezTo>
                    <a:pt x="1076024" y="753564"/>
                    <a:pt x="1076024" y="753564"/>
                    <a:pt x="1076024" y="753564"/>
                  </a:cubicBezTo>
                  <a:cubicBezTo>
                    <a:pt x="1043017" y="789815"/>
                    <a:pt x="1043017" y="789815"/>
                    <a:pt x="1043017" y="789815"/>
                  </a:cubicBezTo>
                  <a:cubicBezTo>
                    <a:pt x="1076024" y="809587"/>
                    <a:pt x="1076024" y="809587"/>
                    <a:pt x="1076024" y="809587"/>
                  </a:cubicBezTo>
                  <a:cubicBezTo>
                    <a:pt x="1105731" y="783224"/>
                    <a:pt x="1105731" y="783224"/>
                    <a:pt x="1105731" y="783224"/>
                  </a:cubicBezTo>
                  <a:cubicBezTo>
                    <a:pt x="1155241" y="793110"/>
                    <a:pt x="1155241" y="793110"/>
                    <a:pt x="1155241" y="793110"/>
                  </a:cubicBezTo>
                  <a:cubicBezTo>
                    <a:pt x="1171744" y="809587"/>
                    <a:pt x="1171744" y="809587"/>
                    <a:pt x="1171744" y="809587"/>
                  </a:cubicBezTo>
                  <a:cubicBezTo>
                    <a:pt x="1198150" y="806292"/>
                    <a:pt x="1198150" y="806292"/>
                    <a:pt x="1198150" y="806292"/>
                  </a:cubicBezTo>
                  <a:cubicBezTo>
                    <a:pt x="1198150" y="806292"/>
                    <a:pt x="1237758" y="829360"/>
                    <a:pt x="1244359" y="829360"/>
                  </a:cubicBezTo>
                  <a:cubicBezTo>
                    <a:pt x="1247660" y="829360"/>
                    <a:pt x="1293870" y="845838"/>
                    <a:pt x="1293870" y="845838"/>
                  </a:cubicBezTo>
                  <a:cubicBezTo>
                    <a:pt x="1300471" y="888679"/>
                    <a:pt x="1300471" y="888679"/>
                    <a:pt x="1300471" y="888679"/>
                  </a:cubicBezTo>
                  <a:cubicBezTo>
                    <a:pt x="1231157" y="967771"/>
                    <a:pt x="1231157" y="967771"/>
                    <a:pt x="1231157" y="967771"/>
                  </a:cubicBezTo>
                  <a:cubicBezTo>
                    <a:pt x="1221255" y="1060045"/>
                    <a:pt x="1221255" y="1060045"/>
                    <a:pt x="1221255" y="1060045"/>
                  </a:cubicBezTo>
                  <a:cubicBezTo>
                    <a:pt x="1188248" y="1106182"/>
                    <a:pt x="1188248" y="1106182"/>
                    <a:pt x="1188248" y="1106182"/>
                  </a:cubicBezTo>
                  <a:cubicBezTo>
                    <a:pt x="1118933" y="1116068"/>
                    <a:pt x="1118933" y="1116068"/>
                    <a:pt x="1118933" y="1116068"/>
                  </a:cubicBezTo>
                  <a:cubicBezTo>
                    <a:pt x="1082626" y="1149023"/>
                    <a:pt x="1082626" y="1149023"/>
                    <a:pt x="1082626" y="1149023"/>
                  </a:cubicBezTo>
                  <a:cubicBezTo>
                    <a:pt x="1095829" y="1201751"/>
                    <a:pt x="1095829" y="1201751"/>
                    <a:pt x="1095829" y="1201751"/>
                  </a:cubicBezTo>
                  <a:cubicBezTo>
                    <a:pt x="1039717" y="1257774"/>
                    <a:pt x="1039717" y="1257774"/>
                    <a:pt x="1039717" y="1257774"/>
                  </a:cubicBezTo>
                  <a:cubicBezTo>
                    <a:pt x="1003409" y="1310502"/>
                    <a:pt x="1003409" y="1310502"/>
                    <a:pt x="1003409" y="1310502"/>
                  </a:cubicBezTo>
                  <a:cubicBezTo>
                    <a:pt x="960500" y="1307206"/>
                    <a:pt x="960500" y="1307206"/>
                    <a:pt x="960500" y="1307206"/>
                  </a:cubicBezTo>
                  <a:cubicBezTo>
                    <a:pt x="967102" y="1336866"/>
                    <a:pt x="967102" y="1336866"/>
                    <a:pt x="967102" y="1336866"/>
                  </a:cubicBezTo>
                  <a:cubicBezTo>
                    <a:pt x="940696" y="1369821"/>
                    <a:pt x="940696" y="1369821"/>
                    <a:pt x="940696" y="1369821"/>
                  </a:cubicBezTo>
                  <a:cubicBezTo>
                    <a:pt x="887885" y="1383003"/>
                    <a:pt x="887885" y="1383003"/>
                    <a:pt x="887885" y="1383003"/>
                  </a:cubicBezTo>
                  <a:cubicBezTo>
                    <a:pt x="891186" y="1412662"/>
                    <a:pt x="891186" y="1412662"/>
                    <a:pt x="891186" y="1412662"/>
                  </a:cubicBezTo>
                  <a:cubicBezTo>
                    <a:pt x="851578" y="1422549"/>
                    <a:pt x="851578" y="1422549"/>
                    <a:pt x="851578" y="1422549"/>
                  </a:cubicBezTo>
                  <a:cubicBezTo>
                    <a:pt x="854878" y="1468685"/>
                    <a:pt x="854878" y="1468685"/>
                    <a:pt x="854878" y="1468685"/>
                  </a:cubicBezTo>
                  <a:cubicBezTo>
                    <a:pt x="835074" y="1504936"/>
                    <a:pt x="835074" y="1504936"/>
                    <a:pt x="835074" y="1504936"/>
                  </a:cubicBezTo>
                  <a:cubicBezTo>
                    <a:pt x="818571" y="1528004"/>
                    <a:pt x="818571" y="1528004"/>
                    <a:pt x="818571" y="1528004"/>
                  </a:cubicBezTo>
                  <a:cubicBezTo>
                    <a:pt x="838375" y="1541186"/>
                    <a:pt x="838375" y="1541186"/>
                    <a:pt x="838375" y="1541186"/>
                  </a:cubicBezTo>
                  <a:cubicBezTo>
                    <a:pt x="838375" y="1560959"/>
                    <a:pt x="838375" y="1560959"/>
                    <a:pt x="838375" y="1560959"/>
                  </a:cubicBezTo>
                  <a:cubicBezTo>
                    <a:pt x="815270" y="1574141"/>
                    <a:pt x="815270" y="1574141"/>
                    <a:pt x="815270" y="1574141"/>
                  </a:cubicBezTo>
                  <a:cubicBezTo>
                    <a:pt x="815270" y="1574141"/>
                    <a:pt x="802067" y="1630164"/>
                    <a:pt x="802067" y="1633460"/>
                  </a:cubicBezTo>
                  <a:cubicBezTo>
                    <a:pt x="802067" y="1640051"/>
                    <a:pt x="811969" y="1676301"/>
                    <a:pt x="811969" y="1676301"/>
                  </a:cubicBezTo>
                  <a:lnTo>
                    <a:pt x="828473" y="1722438"/>
                  </a:lnTo>
                  <a:cubicBezTo>
                    <a:pt x="719550" y="1607096"/>
                    <a:pt x="719550" y="1607096"/>
                    <a:pt x="719550" y="1607096"/>
                  </a:cubicBezTo>
                  <a:cubicBezTo>
                    <a:pt x="772361" y="1478572"/>
                    <a:pt x="772361" y="1478572"/>
                    <a:pt x="772361" y="1478572"/>
                  </a:cubicBezTo>
                  <a:cubicBezTo>
                    <a:pt x="736053" y="1415958"/>
                    <a:pt x="736053" y="1415958"/>
                    <a:pt x="736053" y="1415958"/>
                  </a:cubicBezTo>
                  <a:cubicBezTo>
                    <a:pt x="755858" y="1261070"/>
                    <a:pt x="755858" y="1261070"/>
                    <a:pt x="755858" y="1261070"/>
                  </a:cubicBezTo>
                  <a:cubicBezTo>
                    <a:pt x="795466" y="1040272"/>
                    <a:pt x="795466" y="1040272"/>
                    <a:pt x="795466" y="1040272"/>
                  </a:cubicBezTo>
                  <a:cubicBezTo>
                    <a:pt x="719550" y="984248"/>
                    <a:pt x="719550" y="984248"/>
                    <a:pt x="719550" y="984248"/>
                  </a:cubicBezTo>
                  <a:cubicBezTo>
                    <a:pt x="620529" y="832656"/>
                    <a:pt x="620529" y="832656"/>
                    <a:pt x="620529" y="832656"/>
                  </a:cubicBezTo>
                  <a:cubicBezTo>
                    <a:pt x="670040" y="714018"/>
                    <a:pt x="670040" y="714018"/>
                    <a:pt x="670040" y="714018"/>
                  </a:cubicBezTo>
                  <a:cubicBezTo>
                    <a:pt x="660138" y="648108"/>
                    <a:pt x="660138" y="648108"/>
                    <a:pt x="660138" y="648108"/>
                  </a:cubicBezTo>
                  <a:cubicBezTo>
                    <a:pt x="604026" y="648108"/>
                    <a:pt x="604026" y="648108"/>
                    <a:pt x="604026" y="648108"/>
                  </a:cubicBezTo>
                  <a:cubicBezTo>
                    <a:pt x="547914" y="618449"/>
                    <a:pt x="547914" y="618449"/>
                    <a:pt x="547914" y="618449"/>
                  </a:cubicBezTo>
                  <a:cubicBezTo>
                    <a:pt x="505005" y="582199"/>
                    <a:pt x="505005" y="582199"/>
                    <a:pt x="505005" y="582199"/>
                  </a:cubicBezTo>
                  <a:cubicBezTo>
                    <a:pt x="429089" y="532766"/>
                    <a:pt x="429089" y="532766"/>
                    <a:pt x="429089" y="532766"/>
                  </a:cubicBezTo>
                  <a:cubicBezTo>
                    <a:pt x="333369" y="532766"/>
                    <a:pt x="333369" y="532766"/>
                    <a:pt x="333369" y="532766"/>
                  </a:cubicBezTo>
                  <a:cubicBezTo>
                    <a:pt x="257454" y="470152"/>
                    <a:pt x="257454" y="470152"/>
                    <a:pt x="257454" y="470152"/>
                  </a:cubicBezTo>
                  <a:cubicBezTo>
                    <a:pt x="221146" y="374583"/>
                    <a:pt x="221146" y="374583"/>
                    <a:pt x="221146" y="374583"/>
                  </a:cubicBezTo>
                  <a:cubicBezTo>
                    <a:pt x="181538" y="344923"/>
                    <a:pt x="181538" y="344923"/>
                    <a:pt x="181538" y="344923"/>
                  </a:cubicBezTo>
                  <a:cubicBezTo>
                    <a:pt x="155132" y="295491"/>
                    <a:pt x="155132" y="295491"/>
                    <a:pt x="155132" y="295491"/>
                  </a:cubicBezTo>
                  <a:cubicBezTo>
                    <a:pt x="128727" y="295491"/>
                    <a:pt x="128727" y="295491"/>
                    <a:pt x="128727" y="295491"/>
                  </a:cubicBezTo>
                  <a:cubicBezTo>
                    <a:pt x="141930" y="321855"/>
                    <a:pt x="141930" y="321855"/>
                    <a:pt x="141930" y="321855"/>
                  </a:cubicBezTo>
                  <a:cubicBezTo>
                    <a:pt x="168335" y="358105"/>
                    <a:pt x="168335" y="358105"/>
                    <a:pt x="168335" y="358105"/>
                  </a:cubicBezTo>
                  <a:cubicBezTo>
                    <a:pt x="214545" y="414129"/>
                    <a:pt x="214545" y="414129"/>
                    <a:pt x="214545" y="414129"/>
                  </a:cubicBezTo>
                  <a:cubicBezTo>
                    <a:pt x="221146" y="430606"/>
                    <a:pt x="221146" y="430606"/>
                    <a:pt x="221146" y="430606"/>
                  </a:cubicBezTo>
                  <a:cubicBezTo>
                    <a:pt x="201342" y="433902"/>
                    <a:pt x="201342" y="433902"/>
                    <a:pt x="201342" y="433902"/>
                  </a:cubicBezTo>
                  <a:cubicBezTo>
                    <a:pt x="178237" y="407538"/>
                    <a:pt x="178237" y="407538"/>
                    <a:pt x="178237" y="407538"/>
                  </a:cubicBezTo>
                  <a:cubicBezTo>
                    <a:pt x="158433" y="374583"/>
                    <a:pt x="158433" y="374583"/>
                    <a:pt x="158433" y="374583"/>
                  </a:cubicBezTo>
                  <a:cubicBezTo>
                    <a:pt x="128727" y="358105"/>
                    <a:pt x="128727" y="358105"/>
                    <a:pt x="128727" y="358105"/>
                  </a:cubicBezTo>
                  <a:cubicBezTo>
                    <a:pt x="122125" y="344923"/>
                    <a:pt x="122125" y="344923"/>
                    <a:pt x="122125" y="344923"/>
                  </a:cubicBezTo>
                  <a:cubicBezTo>
                    <a:pt x="135328" y="338332"/>
                    <a:pt x="135328" y="338332"/>
                    <a:pt x="135328" y="338332"/>
                  </a:cubicBezTo>
                  <a:cubicBezTo>
                    <a:pt x="115524" y="311968"/>
                    <a:pt x="115524" y="311968"/>
                    <a:pt x="115524" y="311968"/>
                  </a:cubicBezTo>
                  <a:cubicBezTo>
                    <a:pt x="82517" y="249354"/>
                    <a:pt x="82517" y="249354"/>
                    <a:pt x="82517" y="249354"/>
                  </a:cubicBezTo>
                  <a:cubicBezTo>
                    <a:pt x="49510" y="232877"/>
                    <a:pt x="49510" y="232877"/>
                    <a:pt x="49510" y="232877"/>
                  </a:cubicBezTo>
                  <a:cubicBezTo>
                    <a:pt x="0" y="134012"/>
                    <a:pt x="0" y="134012"/>
                    <a:pt x="0" y="134012"/>
                  </a:cubicBezTo>
                  <a:cubicBezTo>
                    <a:pt x="0" y="134012"/>
                    <a:pt x="9902" y="12079"/>
                    <a:pt x="9902" y="18670"/>
                  </a:cubicBezTo>
                  <a:cubicBezTo>
                    <a:pt x="9902" y="19494"/>
                    <a:pt x="9902" y="15992"/>
                    <a:pt x="9902" y="10277"/>
                  </a:cubicBezTo>
                  <a:close/>
                </a:path>
              </a:pathLst>
            </a:custGeom>
            <a:solidFill>
              <a:srgbClr val="00AE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iṣliďê">
              <a:extLst>
                <a:ext uri="{FF2B5EF4-FFF2-40B4-BE49-F238E27FC236}">
                  <a16:creationId xmlns:a16="http://schemas.microsoft.com/office/drawing/2014/main" id="{A8A057F7-6171-57A5-9BF4-2D975ED88C16}"/>
                </a:ext>
              </a:extLst>
            </p:cNvPr>
            <p:cNvSpPr/>
            <p:nvPr/>
          </p:nvSpPr>
          <p:spPr bwMode="auto">
            <a:xfrm>
              <a:off x="5684839" y="3794127"/>
              <a:ext cx="2171700" cy="1303337"/>
            </a:xfrm>
            <a:custGeom>
              <a:avLst/>
              <a:gdLst>
                <a:gd name="connsiteX0" fmla="*/ 217166 w 2171700"/>
                <a:gd name="connsiteY0" fmla="*/ 0 h 1303337"/>
                <a:gd name="connsiteX1" fmla="*/ 2171700 w 2171700"/>
                <a:gd name="connsiteY1" fmla="*/ 0 h 1303337"/>
                <a:gd name="connsiteX2" fmla="*/ 2171700 w 2171700"/>
                <a:gd name="connsiteY2" fmla="*/ 76559 h 1303337"/>
                <a:gd name="connsiteX3" fmla="*/ 2149055 w 2171700"/>
                <a:gd name="connsiteY3" fmla="*/ 76559 h 1303337"/>
                <a:gd name="connsiteX4" fmla="*/ 2106140 w 2171700"/>
                <a:gd name="connsiteY4" fmla="*/ 132622 h 1303337"/>
                <a:gd name="connsiteX5" fmla="*/ 2096236 w 2171700"/>
                <a:gd name="connsiteY5" fmla="*/ 178791 h 1303337"/>
                <a:gd name="connsiteX6" fmla="*/ 2116043 w 2171700"/>
                <a:gd name="connsiteY6" fmla="*/ 218364 h 1303337"/>
                <a:gd name="connsiteX7" fmla="*/ 2092935 w 2171700"/>
                <a:gd name="connsiteY7" fmla="*/ 231555 h 1303337"/>
                <a:gd name="connsiteX8" fmla="*/ 2069827 w 2171700"/>
                <a:gd name="connsiteY8" fmla="*/ 201875 h 1303337"/>
                <a:gd name="connsiteX9" fmla="*/ 2059923 w 2171700"/>
                <a:gd name="connsiteY9" fmla="*/ 159004 h 1303337"/>
                <a:gd name="connsiteX10" fmla="*/ 2023611 w 2171700"/>
                <a:gd name="connsiteY10" fmla="*/ 122728 h 1303337"/>
                <a:gd name="connsiteX11" fmla="*/ 1970792 w 2171700"/>
                <a:gd name="connsiteY11" fmla="*/ 142515 h 1303337"/>
                <a:gd name="connsiteX12" fmla="*/ 1964190 w 2171700"/>
                <a:gd name="connsiteY12" fmla="*/ 172195 h 1303337"/>
                <a:gd name="connsiteX13" fmla="*/ 2000503 w 2171700"/>
                <a:gd name="connsiteY13" fmla="*/ 191982 h 1303337"/>
                <a:gd name="connsiteX14" fmla="*/ 1983997 w 2171700"/>
                <a:gd name="connsiteY14" fmla="*/ 231555 h 1303337"/>
                <a:gd name="connsiteX15" fmla="*/ 2007105 w 2171700"/>
                <a:gd name="connsiteY15" fmla="*/ 310702 h 1303337"/>
                <a:gd name="connsiteX16" fmla="*/ 1967491 w 2171700"/>
                <a:gd name="connsiteY16" fmla="*/ 403041 h 1303337"/>
                <a:gd name="connsiteX17" fmla="*/ 1884962 w 2171700"/>
                <a:gd name="connsiteY17" fmla="*/ 445912 h 1303337"/>
                <a:gd name="connsiteX18" fmla="*/ 1799132 w 2171700"/>
                <a:gd name="connsiteY18" fmla="*/ 442614 h 1303337"/>
                <a:gd name="connsiteX19" fmla="*/ 1772723 w 2171700"/>
                <a:gd name="connsiteY19" fmla="*/ 478890 h 1303337"/>
                <a:gd name="connsiteX20" fmla="*/ 1805734 w 2171700"/>
                <a:gd name="connsiteY20" fmla="*/ 515165 h 1303337"/>
                <a:gd name="connsiteX21" fmla="*/ 1832143 w 2171700"/>
                <a:gd name="connsiteY21" fmla="*/ 571228 h 1303337"/>
                <a:gd name="connsiteX22" fmla="*/ 1809035 w 2171700"/>
                <a:gd name="connsiteY22" fmla="*/ 617397 h 1303337"/>
                <a:gd name="connsiteX23" fmla="*/ 1762819 w 2171700"/>
                <a:gd name="connsiteY23" fmla="*/ 633886 h 1303337"/>
                <a:gd name="connsiteX24" fmla="*/ 1746313 w 2171700"/>
                <a:gd name="connsiteY24" fmla="*/ 594312 h 1303337"/>
                <a:gd name="connsiteX25" fmla="*/ 1700097 w 2171700"/>
                <a:gd name="connsiteY25" fmla="*/ 567930 h 1303337"/>
                <a:gd name="connsiteX26" fmla="*/ 1686892 w 2171700"/>
                <a:gd name="connsiteY26" fmla="*/ 600908 h 1303337"/>
                <a:gd name="connsiteX27" fmla="*/ 1673688 w 2171700"/>
                <a:gd name="connsiteY27" fmla="*/ 584419 h 1303337"/>
                <a:gd name="connsiteX28" fmla="*/ 1673688 w 2171700"/>
                <a:gd name="connsiteY28" fmla="*/ 544845 h 1303337"/>
                <a:gd name="connsiteX29" fmla="*/ 1653881 w 2171700"/>
                <a:gd name="connsiteY29" fmla="*/ 505272 h 1303337"/>
                <a:gd name="connsiteX30" fmla="*/ 1627472 w 2171700"/>
                <a:gd name="connsiteY30" fmla="*/ 538250 h 1303337"/>
                <a:gd name="connsiteX31" fmla="*/ 1607665 w 2171700"/>
                <a:gd name="connsiteY31" fmla="*/ 534952 h 1303337"/>
                <a:gd name="connsiteX32" fmla="*/ 1614267 w 2171700"/>
                <a:gd name="connsiteY32" fmla="*/ 478890 h 1303337"/>
                <a:gd name="connsiteX33" fmla="*/ 1568051 w 2171700"/>
                <a:gd name="connsiteY33" fmla="*/ 436018 h 1303337"/>
                <a:gd name="connsiteX34" fmla="*/ 1525136 w 2171700"/>
                <a:gd name="connsiteY34" fmla="*/ 449210 h 1303337"/>
                <a:gd name="connsiteX35" fmla="*/ 1478919 w 2171700"/>
                <a:gd name="connsiteY35" fmla="*/ 492081 h 1303337"/>
                <a:gd name="connsiteX36" fmla="*/ 1419499 w 2171700"/>
                <a:gd name="connsiteY36" fmla="*/ 525059 h 1303337"/>
                <a:gd name="connsiteX37" fmla="*/ 1396390 w 2171700"/>
                <a:gd name="connsiteY37" fmla="*/ 604206 h 1303337"/>
                <a:gd name="connsiteX38" fmla="*/ 1383186 w 2171700"/>
                <a:gd name="connsiteY38" fmla="*/ 647077 h 1303337"/>
                <a:gd name="connsiteX39" fmla="*/ 1356777 w 2171700"/>
                <a:gd name="connsiteY39" fmla="*/ 650375 h 1303337"/>
                <a:gd name="connsiteX40" fmla="*/ 1343572 w 2171700"/>
                <a:gd name="connsiteY40" fmla="*/ 617397 h 1303337"/>
                <a:gd name="connsiteX41" fmla="*/ 1336970 w 2171700"/>
                <a:gd name="connsiteY41" fmla="*/ 574526 h 1303337"/>
                <a:gd name="connsiteX42" fmla="*/ 1297356 w 2171700"/>
                <a:gd name="connsiteY42" fmla="*/ 521761 h 1303337"/>
                <a:gd name="connsiteX43" fmla="*/ 1290753 w 2171700"/>
                <a:gd name="connsiteY43" fmla="*/ 478890 h 1303337"/>
                <a:gd name="connsiteX44" fmla="*/ 1297356 w 2171700"/>
                <a:gd name="connsiteY44" fmla="*/ 432721 h 1303337"/>
                <a:gd name="connsiteX45" fmla="*/ 1264344 w 2171700"/>
                <a:gd name="connsiteY45" fmla="*/ 455805 h 1303337"/>
                <a:gd name="connsiteX46" fmla="*/ 1237935 w 2171700"/>
                <a:gd name="connsiteY46" fmla="*/ 422827 h 1303337"/>
                <a:gd name="connsiteX47" fmla="*/ 1211526 w 2171700"/>
                <a:gd name="connsiteY47" fmla="*/ 376658 h 1303337"/>
                <a:gd name="connsiteX48" fmla="*/ 1155406 w 2171700"/>
                <a:gd name="connsiteY48" fmla="*/ 386552 h 1303337"/>
                <a:gd name="connsiteX49" fmla="*/ 1102587 w 2171700"/>
                <a:gd name="connsiteY49" fmla="*/ 383254 h 1303337"/>
                <a:gd name="connsiteX50" fmla="*/ 1072877 w 2171700"/>
                <a:gd name="connsiteY50" fmla="*/ 360169 h 1303337"/>
                <a:gd name="connsiteX51" fmla="*/ 1023359 w 2171700"/>
                <a:gd name="connsiteY51" fmla="*/ 360169 h 1303337"/>
                <a:gd name="connsiteX52" fmla="*/ 996950 w 2171700"/>
                <a:gd name="connsiteY52" fmla="*/ 366765 h 1303337"/>
                <a:gd name="connsiteX53" fmla="*/ 977143 w 2171700"/>
                <a:gd name="connsiteY53" fmla="*/ 330489 h 1303337"/>
                <a:gd name="connsiteX54" fmla="*/ 947433 w 2171700"/>
                <a:gd name="connsiteY54" fmla="*/ 310702 h 1303337"/>
                <a:gd name="connsiteX55" fmla="*/ 937529 w 2171700"/>
                <a:gd name="connsiteY55" fmla="*/ 330489 h 1303337"/>
                <a:gd name="connsiteX56" fmla="*/ 977143 w 2171700"/>
                <a:gd name="connsiteY56" fmla="*/ 393147 h 1303337"/>
                <a:gd name="connsiteX57" fmla="*/ 1010155 w 2171700"/>
                <a:gd name="connsiteY57" fmla="*/ 406338 h 1303337"/>
                <a:gd name="connsiteX58" fmla="*/ 1049769 w 2171700"/>
                <a:gd name="connsiteY58" fmla="*/ 376658 h 1303337"/>
                <a:gd name="connsiteX59" fmla="*/ 1066275 w 2171700"/>
                <a:gd name="connsiteY59" fmla="*/ 406338 h 1303337"/>
                <a:gd name="connsiteX60" fmla="*/ 1109190 w 2171700"/>
                <a:gd name="connsiteY60" fmla="*/ 429423 h 1303337"/>
                <a:gd name="connsiteX61" fmla="*/ 1079479 w 2171700"/>
                <a:gd name="connsiteY61" fmla="*/ 505272 h 1303337"/>
                <a:gd name="connsiteX62" fmla="*/ 1033263 w 2171700"/>
                <a:gd name="connsiteY62" fmla="*/ 515165 h 1303337"/>
                <a:gd name="connsiteX63" fmla="*/ 983746 w 2171700"/>
                <a:gd name="connsiteY63" fmla="*/ 544845 h 1303337"/>
                <a:gd name="connsiteX64" fmla="*/ 897915 w 2171700"/>
                <a:gd name="connsiteY64" fmla="*/ 577823 h 1303337"/>
                <a:gd name="connsiteX65" fmla="*/ 868205 w 2171700"/>
                <a:gd name="connsiteY65" fmla="*/ 554739 h 1303337"/>
                <a:gd name="connsiteX66" fmla="*/ 868205 w 2171700"/>
                <a:gd name="connsiteY66" fmla="*/ 508570 h 1303337"/>
                <a:gd name="connsiteX67" fmla="*/ 795580 w 2171700"/>
                <a:gd name="connsiteY67" fmla="*/ 416232 h 1303337"/>
                <a:gd name="connsiteX68" fmla="*/ 772471 w 2171700"/>
                <a:gd name="connsiteY68" fmla="*/ 366765 h 1303337"/>
                <a:gd name="connsiteX69" fmla="*/ 755966 w 2171700"/>
                <a:gd name="connsiteY69" fmla="*/ 320596 h 1303337"/>
                <a:gd name="connsiteX70" fmla="*/ 742761 w 2171700"/>
                <a:gd name="connsiteY70" fmla="*/ 284320 h 1303337"/>
                <a:gd name="connsiteX71" fmla="*/ 765869 w 2171700"/>
                <a:gd name="connsiteY71" fmla="*/ 238151 h 1303337"/>
                <a:gd name="connsiteX72" fmla="*/ 769170 w 2171700"/>
                <a:gd name="connsiteY72" fmla="*/ 191982 h 1303337"/>
                <a:gd name="connsiteX73" fmla="*/ 732858 w 2171700"/>
                <a:gd name="connsiteY73" fmla="*/ 191982 h 1303337"/>
                <a:gd name="connsiteX74" fmla="*/ 689942 w 2171700"/>
                <a:gd name="connsiteY74" fmla="*/ 208471 h 1303337"/>
                <a:gd name="connsiteX75" fmla="*/ 650329 w 2171700"/>
                <a:gd name="connsiteY75" fmla="*/ 191982 h 1303337"/>
                <a:gd name="connsiteX76" fmla="*/ 630522 w 2171700"/>
                <a:gd name="connsiteY76" fmla="*/ 168897 h 1303337"/>
                <a:gd name="connsiteX77" fmla="*/ 630522 w 2171700"/>
                <a:gd name="connsiteY77" fmla="*/ 126026 h 1303337"/>
                <a:gd name="connsiteX78" fmla="*/ 587607 w 2171700"/>
                <a:gd name="connsiteY78" fmla="*/ 135920 h 1303337"/>
                <a:gd name="connsiteX79" fmla="*/ 577703 w 2171700"/>
                <a:gd name="connsiteY79" fmla="*/ 175493 h 1303337"/>
                <a:gd name="connsiteX80" fmla="*/ 581004 w 2171700"/>
                <a:gd name="connsiteY80" fmla="*/ 215066 h 1303337"/>
                <a:gd name="connsiteX81" fmla="*/ 544691 w 2171700"/>
                <a:gd name="connsiteY81" fmla="*/ 172195 h 1303337"/>
                <a:gd name="connsiteX82" fmla="*/ 524884 w 2171700"/>
                <a:gd name="connsiteY82" fmla="*/ 132622 h 1303337"/>
                <a:gd name="connsiteX83" fmla="*/ 505078 w 2171700"/>
                <a:gd name="connsiteY83" fmla="*/ 89750 h 1303337"/>
                <a:gd name="connsiteX84" fmla="*/ 455560 w 2171700"/>
                <a:gd name="connsiteY84" fmla="*/ 46879 h 1303337"/>
                <a:gd name="connsiteX85" fmla="*/ 429151 w 2171700"/>
                <a:gd name="connsiteY85" fmla="*/ 53475 h 1303337"/>
                <a:gd name="connsiteX86" fmla="*/ 465464 w 2171700"/>
                <a:gd name="connsiteY86" fmla="*/ 96346 h 1303337"/>
                <a:gd name="connsiteX87" fmla="*/ 495174 w 2171700"/>
                <a:gd name="connsiteY87" fmla="*/ 129324 h 1303337"/>
                <a:gd name="connsiteX88" fmla="*/ 468765 w 2171700"/>
                <a:gd name="connsiteY88" fmla="*/ 129324 h 1303337"/>
                <a:gd name="connsiteX89" fmla="*/ 396139 w 2171700"/>
                <a:gd name="connsiteY89" fmla="*/ 93048 h 1303337"/>
                <a:gd name="connsiteX90" fmla="*/ 379634 w 2171700"/>
                <a:gd name="connsiteY90" fmla="*/ 56773 h 1303337"/>
                <a:gd name="connsiteX91" fmla="*/ 353224 w 2171700"/>
                <a:gd name="connsiteY91" fmla="*/ 63368 h 1303337"/>
                <a:gd name="connsiteX92" fmla="*/ 310309 w 2171700"/>
                <a:gd name="connsiteY92" fmla="*/ 66666 h 1303337"/>
                <a:gd name="connsiteX93" fmla="*/ 293803 w 2171700"/>
                <a:gd name="connsiteY93" fmla="*/ 109537 h 1303337"/>
                <a:gd name="connsiteX94" fmla="*/ 247587 w 2171700"/>
                <a:gd name="connsiteY94" fmla="*/ 122728 h 1303337"/>
                <a:gd name="connsiteX95" fmla="*/ 244286 w 2171700"/>
                <a:gd name="connsiteY95" fmla="*/ 159004 h 1303337"/>
                <a:gd name="connsiteX96" fmla="*/ 217877 w 2171700"/>
                <a:gd name="connsiteY96" fmla="*/ 191982 h 1303337"/>
                <a:gd name="connsiteX97" fmla="*/ 184865 w 2171700"/>
                <a:gd name="connsiteY97" fmla="*/ 191982 h 1303337"/>
                <a:gd name="connsiteX98" fmla="*/ 174962 w 2171700"/>
                <a:gd name="connsiteY98" fmla="*/ 211769 h 1303337"/>
                <a:gd name="connsiteX99" fmla="*/ 204672 w 2171700"/>
                <a:gd name="connsiteY99" fmla="*/ 228258 h 1303337"/>
                <a:gd name="connsiteX100" fmla="*/ 257491 w 2171700"/>
                <a:gd name="connsiteY100" fmla="*/ 191982 h 1303337"/>
                <a:gd name="connsiteX101" fmla="*/ 330116 w 2171700"/>
                <a:gd name="connsiteY101" fmla="*/ 191982 h 1303337"/>
                <a:gd name="connsiteX102" fmla="*/ 389537 w 2171700"/>
                <a:gd name="connsiteY102" fmla="*/ 182089 h 1303337"/>
                <a:gd name="connsiteX103" fmla="*/ 406043 w 2171700"/>
                <a:gd name="connsiteY103" fmla="*/ 224960 h 1303337"/>
                <a:gd name="connsiteX104" fmla="*/ 386236 w 2171700"/>
                <a:gd name="connsiteY104" fmla="*/ 238151 h 1303337"/>
                <a:gd name="connsiteX105" fmla="*/ 448958 w 2171700"/>
                <a:gd name="connsiteY105" fmla="*/ 274427 h 1303337"/>
                <a:gd name="connsiteX106" fmla="*/ 514981 w 2171700"/>
                <a:gd name="connsiteY106" fmla="*/ 294213 h 1303337"/>
                <a:gd name="connsiteX107" fmla="*/ 541390 w 2171700"/>
                <a:gd name="connsiteY107" fmla="*/ 257938 h 1303337"/>
                <a:gd name="connsiteX108" fmla="*/ 617317 w 2171700"/>
                <a:gd name="connsiteY108" fmla="*/ 284320 h 1303337"/>
                <a:gd name="connsiteX109" fmla="*/ 693244 w 2171700"/>
                <a:gd name="connsiteY109" fmla="*/ 290916 h 1303337"/>
                <a:gd name="connsiteX110" fmla="*/ 732858 w 2171700"/>
                <a:gd name="connsiteY110" fmla="*/ 307405 h 1303337"/>
                <a:gd name="connsiteX111" fmla="*/ 742761 w 2171700"/>
                <a:gd name="connsiteY111" fmla="*/ 330489 h 1303337"/>
                <a:gd name="connsiteX112" fmla="*/ 736159 w 2171700"/>
                <a:gd name="connsiteY112" fmla="*/ 353574 h 1303337"/>
                <a:gd name="connsiteX113" fmla="*/ 739460 w 2171700"/>
                <a:gd name="connsiteY113" fmla="*/ 419529 h 1303337"/>
                <a:gd name="connsiteX114" fmla="*/ 795580 w 2171700"/>
                <a:gd name="connsiteY114" fmla="*/ 478890 h 1303337"/>
                <a:gd name="connsiteX115" fmla="*/ 798881 w 2171700"/>
                <a:gd name="connsiteY115" fmla="*/ 528357 h 1303337"/>
                <a:gd name="connsiteX116" fmla="*/ 858302 w 2171700"/>
                <a:gd name="connsiteY116" fmla="*/ 571228 h 1303337"/>
                <a:gd name="connsiteX117" fmla="*/ 884711 w 2171700"/>
                <a:gd name="connsiteY117" fmla="*/ 607503 h 1303337"/>
                <a:gd name="connsiteX118" fmla="*/ 980444 w 2171700"/>
                <a:gd name="connsiteY118" fmla="*/ 591015 h 1303337"/>
                <a:gd name="connsiteX119" fmla="*/ 957336 w 2171700"/>
                <a:gd name="connsiteY119" fmla="*/ 666864 h 1303337"/>
                <a:gd name="connsiteX120" fmla="*/ 901217 w 2171700"/>
                <a:gd name="connsiteY120" fmla="*/ 742713 h 1303337"/>
                <a:gd name="connsiteX121" fmla="*/ 821989 w 2171700"/>
                <a:gd name="connsiteY121" fmla="*/ 831753 h 1303337"/>
                <a:gd name="connsiteX122" fmla="*/ 808784 w 2171700"/>
                <a:gd name="connsiteY122" fmla="*/ 924091 h 1303337"/>
                <a:gd name="connsiteX123" fmla="*/ 828591 w 2171700"/>
                <a:gd name="connsiteY123" fmla="*/ 933985 h 1303337"/>
                <a:gd name="connsiteX124" fmla="*/ 831892 w 2171700"/>
                <a:gd name="connsiteY124" fmla="*/ 986749 h 1303337"/>
                <a:gd name="connsiteX125" fmla="*/ 802182 w 2171700"/>
                <a:gd name="connsiteY125" fmla="*/ 1032918 h 1303337"/>
                <a:gd name="connsiteX126" fmla="*/ 759267 w 2171700"/>
                <a:gd name="connsiteY126" fmla="*/ 1052705 h 1303337"/>
                <a:gd name="connsiteX127" fmla="*/ 762568 w 2171700"/>
                <a:gd name="connsiteY127" fmla="*/ 1128554 h 1303337"/>
                <a:gd name="connsiteX128" fmla="*/ 732858 w 2171700"/>
                <a:gd name="connsiteY128" fmla="*/ 1135150 h 1303337"/>
                <a:gd name="connsiteX129" fmla="*/ 716352 w 2171700"/>
                <a:gd name="connsiteY129" fmla="*/ 1187914 h 1303337"/>
                <a:gd name="connsiteX130" fmla="*/ 600811 w 2171700"/>
                <a:gd name="connsiteY130" fmla="*/ 1303337 h 1303337"/>
                <a:gd name="connsiteX131" fmla="*/ 514981 w 2171700"/>
                <a:gd name="connsiteY131" fmla="*/ 1303337 h 1303337"/>
                <a:gd name="connsiteX132" fmla="*/ 498475 w 2171700"/>
                <a:gd name="connsiteY132" fmla="*/ 1273657 h 1303337"/>
                <a:gd name="connsiteX133" fmla="*/ 488572 w 2171700"/>
                <a:gd name="connsiteY133" fmla="*/ 1224190 h 1303337"/>
                <a:gd name="connsiteX134" fmla="*/ 452259 w 2171700"/>
                <a:gd name="connsiteY134" fmla="*/ 1154937 h 1303337"/>
                <a:gd name="connsiteX135" fmla="*/ 455560 w 2171700"/>
                <a:gd name="connsiteY135" fmla="*/ 1069194 h 1303337"/>
                <a:gd name="connsiteX136" fmla="*/ 415946 w 2171700"/>
                <a:gd name="connsiteY136" fmla="*/ 1026323 h 1303337"/>
                <a:gd name="connsiteX137" fmla="*/ 406043 w 2171700"/>
                <a:gd name="connsiteY137" fmla="*/ 963665 h 1303337"/>
                <a:gd name="connsiteX138" fmla="*/ 439054 w 2171700"/>
                <a:gd name="connsiteY138" fmla="*/ 920794 h 1303337"/>
                <a:gd name="connsiteX139" fmla="*/ 432452 w 2171700"/>
                <a:gd name="connsiteY139" fmla="*/ 868029 h 1303337"/>
                <a:gd name="connsiteX140" fmla="*/ 389537 w 2171700"/>
                <a:gd name="connsiteY140" fmla="*/ 792180 h 1303337"/>
                <a:gd name="connsiteX141" fmla="*/ 379634 w 2171700"/>
                <a:gd name="connsiteY141" fmla="*/ 769095 h 1303337"/>
                <a:gd name="connsiteX142" fmla="*/ 386236 w 2171700"/>
                <a:gd name="connsiteY142" fmla="*/ 722926 h 1303337"/>
                <a:gd name="connsiteX143" fmla="*/ 349923 w 2171700"/>
                <a:gd name="connsiteY143" fmla="*/ 722926 h 1303337"/>
                <a:gd name="connsiteX144" fmla="*/ 330116 w 2171700"/>
                <a:gd name="connsiteY144" fmla="*/ 696544 h 1303337"/>
                <a:gd name="connsiteX145" fmla="*/ 247587 w 2171700"/>
                <a:gd name="connsiteY145" fmla="*/ 680055 h 1303337"/>
                <a:gd name="connsiteX146" fmla="*/ 132047 w 2171700"/>
                <a:gd name="connsiteY146" fmla="*/ 696544 h 1303337"/>
                <a:gd name="connsiteX147" fmla="*/ 42915 w 2171700"/>
                <a:gd name="connsiteY147" fmla="*/ 637184 h 1303337"/>
                <a:gd name="connsiteX148" fmla="*/ 0 w 2171700"/>
                <a:gd name="connsiteY148" fmla="*/ 571228 h 1303337"/>
                <a:gd name="connsiteX149" fmla="*/ 9904 w 2171700"/>
                <a:gd name="connsiteY149" fmla="*/ 538250 h 1303337"/>
                <a:gd name="connsiteX150" fmla="*/ 0 w 2171700"/>
                <a:gd name="connsiteY150" fmla="*/ 485485 h 1303337"/>
                <a:gd name="connsiteX151" fmla="*/ 0 w 2171700"/>
                <a:gd name="connsiteY151" fmla="*/ 426125 h 1303337"/>
                <a:gd name="connsiteX152" fmla="*/ 46216 w 2171700"/>
                <a:gd name="connsiteY152" fmla="*/ 366765 h 1303337"/>
                <a:gd name="connsiteX153" fmla="*/ 92433 w 2171700"/>
                <a:gd name="connsiteY153" fmla="*/ 330489 h 1303337"/>
                <a:gd name="connsiteX154" fmla="*/ 105637 w 2171700"/>
                <a:gd name="connsiteY154" fmla="*/ 257938 h 1303337"/>
                <a:gd name="connsiteX155" fmla="*/ 151854 w 2171700"/>
                <a:gd name="connsiteY155" fmla="*/ 224960 h 1303337"/>
                <a:gd name="connsiteX156" fmla="*/ 155155 w 2171700"/>
                <a:gd name="connsiteY156" fmla="*/ 198578 h 1303337"/>
                <a:gd name="connsiteX157" fmla="*/ 141950 w 2171700"/>
                <a:gd name="connsiteY157" fmla="*/ 191982 h 1303337"/>
                <a:gd name="connsiteX158" fmla="*/ 112240 w 2171700"/>
                <a:gd name="connsiteY158" fmla="*/ 149111 h 1303337"/>
                <a:gd name="connsiteX159" fmla="*/ 112240 w 2171700"/>
                <a:gd name="connsiteY159" fmla="*/ 63368 h 1303337"/>
                <a:gd name="connsiteX160" fmla="*/ 165058 w 2171700"/>
                <a:gd name="connsiteY160" fmla="*/ 63368 h 1303337"/>
                <a:gd name="connsiteX161" fmla="*/ 214576 w 2171700"/>
                <a:gd name="connsiteY161" fmla="*/ 63368 h 1303337"/>
                <a:gd name="connsiteX162" fmla="*/ 234383 w 2171700"/>
                <a:gd name="connsiteY162" fmla="*/ 17199 h 1303337"/>
                <a:gd name="connsiteX163" fmla="*/ 219063 w 2171700"/>
                <a:gd name="connsiteY163" fmla="*/ 1895 h 13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2171700" h="1303337">
                  <a:moveTo>
                    <a:pt x="217166" y="0"/>
                  </a:moveTo>
                  <a:lnTo>
                    <a:pt x="2171700" y="0"/>
                  </a:lnTo>
                  <a:lnTo>
                    <a:pt x="2171700" y="76559"/>
                  </a:lnTo>
                  <a:lnTo>
                    <a:pt x="2149055" y="76559"/>
                  </a:lnTo>
                  <a:cubicBezTo>
                    <a:pt x="2149055" y="76559"/>
                    <a:pt x="2149055" y="76559"/>
                    <a:pt x="2106140" y="132622"/>
                  </a:cubicBezTo>
                  <a:cubicBezTo>
                    <a:pt x="2106140" y="132622"/>
                    <a:pt x="2106140" y="132622"/>
                    <a:pt x="2096236" y="178791"/>
                  </a:cubicBezTo>
                  <a:cubicBezTo>
                    <a:pt x="2096236" y="178791"/>
                    <a:pt x="2096236" y="178791"/>
                    <a:pt x="2116043" y="218364"/>
                  </a:cubicBezTo>
                  <a:cubicBezTo>
                    <a:pt x="2116043" y="218364"/>
                    <a:pt x="2116043" y="218364"/>
                    <a:pt x="2092935" y="231555"/>
                  </a:cubicBezTo>
                  <a:cubicBezTo>
                    <a:pt x="2092935" y="231555"/>
                    <a:pt x="2092935" y="231555"/>
                    <a:pt x="2069827" y="201875"/>
                  </a:cubicBezTo>
                  <a:cubicBezTo>
                    <a:pt x="2069827" y="201875"/>
                    <a:pt x="2069827" y="201875"/>
                    <a:pt x="2059923" y="159004"/>
                  </a:cubicBezTo>
                  <a:cubicBezTo>
                    <a:pt x="2059923" y="159004"/>
                    <a:pt x="2059923" y="159004"/>
                    <a:pt x="2023611" y="122728"/>
                  </a:cubicBezTo>
                  <a:cubicBezTo>
                    <a:pt x="2023611" y="122728"/>
                    <a:pt x="2023611" y="122728"/>
                    <a:pt x="1970792" y="142515"/>
                  </a:cubicBezTo>
                  <a:cubicBezTo>
                    <a:pt x="1970792" y="142515"/>
                    <a:pt x="1970792" y="142515"/>
                    <a:pt x="1964190" y="172195"/>
                  </a:cubicBezTo>
                  <a:cubicBezTo>
                    <a:pt x="1964190" y="172195"/>
                    <a:pt x="1964190" y="172195"/>
                    <a:pt x="2000503" y="191982"/>
                  </a:cubicBezTo>
                  <a:cubicBezTo>
                    <a:pt x="2000503" y="191982"/>
                    <a:pt x="2000503" y="191982"/>
                    <a:pt x="1983997" y="231555"/>
                  </a:cubicBezTo>
                  <a:cubicBezTo>
                    <a:pt x="1983997" y="231555"/>
                    <a:pt x="1983997" y="231555"/>
                    <a:pt x="2007105" y="310702"/>
                  </a:cubicBezTo>
                  <a:cubicBezTo>
                    <a:pt x="2007105" y="310702"/>
                    <a:pt x="2007105" y="310702"/>
                    <a:pt x="1967491" y="403041"/>
                  </a:cubicBezTo>
                  <a:cubicBezTo>
                    <a:pt x="1967491" y="403041"/>
                    <a:pt x="1967491" y="403041"/>
                    <a:pt x="1884962" y="445912"/>
                  </a:cubicBezTo>
                  <a:cubicBezTo>
                    <a:pt x="1884962" y="445912"/>
                    <a:pt x="1884962" y="445912"/>
                    <a:pt x="1799132" y="442614"/>
                  </a:cubicBezTo>
                  <a:cubicBezTo>
                    <a:pt x="1799132" y="442614"/>
                    <a:pt x="1799132" y="442614"/>
                    <a:pt x="1772723" y="478890"/>
                  </a:cubicBezTo>
                  <a:cubicBezTo>
                    <a:pt x="1772723" y="478890"/>
                    <a:pt x="1772723" y="478890"/>
                    <a:pt x="1805734" y="515165"/>
                  </a:cubicBezTo>
                  <a:cubicBezTo>
                    <a:pt x="1805734" y="515165"/>
                    <a:pt x="1805734" y="515165"/>
                    <a:pt x="1832143" y="571228"/>
                  </a:cubicBezTo>
                  <a:cubicBezTo>
                    <a:pt x="1832143" y="571228"/>
                    <a:pt x="1832143" y="571228"/>
                    <a:pt x="1809035" y="617397"/>
                  </a:cubicBezTo>
                  <a:cubicBezTo>
                    <a:pt x="1809035" y="617397"/>
                    <a:pt x="1809035" y="617397"/>
                    <a:pt x="1762819" y="633886"/>
                  </a:cubicBezTo>
                  <a:cubicBezTo>
                    <a:pt x="1762819" y="633886"/>
                    <a:pt x="1762819" y="633886"/>
                    <a:pt x="1746313" y="594312"/>
                  </a:cubicBezTo>
                  <a:cubicBezTo>
                    <a:pt x="1746313" y="594312"/>
                    <a:pt x="1746313" y="594312"/>
                    <a:pt x="1700097" y="567930"/>
                  </a:cubicBezTo>
                  <a:cubicBezTo>
                    <a:pt x="1700097" y="567930"/>
                    <a:pt x="1700097" y="567930"/>
                    <a:pt x="1686892" y="600908"/>
                  </a:cubicBezTo>
                  <a:cubicBezTo>
                    <a:pt x="1686892" y="600908"/>
                    <a:pt x="1686892" y="600908"/>
                    <a:pt x="1673688" y="584419"/>
                  </a:cubicBezTo>
                  <a:cubicBezTo>
                    <a:pt x="1673688" y="584419"/>
                    <a:pt x="1673688" y="584419"/>
                    <a:pt x="1673688" y="544845"/>
                  </a:cubicBezTo>
                  <a:cubicBezTo>
                    <a:pt x="1673688" y="544845"/>
                    <a:pt x="1673688" y="544845"/>
                    <a:pt x="1653881" y="505272"/>
                  </a:cubicBezTo>
                  <a:cubicBezTo>
                    <a:pt x="1653881" y="505272"/>
                    <a:pt x="1653881" y="505272"/>
                    <a:pt x="1627472" y="538250"/>
                  </a:cubicBezTo>
                  <a:cubicBezTo>
                    <a:pt x="1627472" y="538250"/>
                    <a:pt x="1627472" y="538250"/>
                    <a:pt x="1607665" y="534952"/>
                  </a:cubicBezTo>
                  <a:cubicBezTo>
                    <a:pt x="1607665" y="534952"/>
                    <a:pt x="1607665" y="534952"/>
                    <a:pt x="1614267" y="478890"/>
                  </a:cubicBezTo>
                  <a:cubicBezTo>
                    <a:pt x="1614267" y="478890"/>
                    <a:pt x="1614267" y="478890"/>
                    <a:pt x="1568051" y="436018"/>
                  </a:cubicBezTo>
                  <a:cubicBezTo>
                    <a:pt x="1568051" y="436018"/>
                    <a:pt x="1568051" y="436018"/>
                    <a:pt x="1525136" y="449210"/>
                  </a:cubicBezTo>
                  <a:cubicBezTo>
                    <a:pt x="1525136" y="449210"/>
                    <a:pt x="1525136" y="449210"/>
                    <a:pt x="1478919" y="492081"/>
                  </a:cubicBezTo>
                  <a:cubicBezTo>
                    <a:pt x="1478919" y="492081"/>
                    <a:pt x="1478919" y="492081"/>
                    <a:pt x="1419499" y="525059"/>
                  </a:cubicBezTo>
                  <a:cubicBezTo>
                    <a:pt x="1419499" y="525059"/>
                    <a:pt x="1419499" y="525059"/>
                    <a:pt x="1396390" y="604206"/>
                  </a:cubicBezTo>
                  <a:cubicBezTo>
                    <a:pt x="1396390" y="604206"/>
                    <a:pt x="1396390" y="604206"/>
                    <a:pt x="1383186" y="647077"/>
                  </a:cubicBezTo>
                  <a:cubicBezTo>
                    <a:pt x="1383186" y="647077"/>
                    <a:pt x="1383186" y="647077"/>
                    <a:pt x="1356777" y="650375"/>
                  </a:cubicBezTo>
                  <a:cubicBezTo>
                    <a:pt x="1356777" y="650375"/>
                    <a:pt x="1356777" y="650375"/>
                    <a:pt x="1343572" y="617397"/>
                  </a:cubicBezTo>
                  <a:cubicBezTo>
                    <a:pt x="1343572" y="617397"/>
                    <a:pt x="1343572" y="617397"/>
                    <a:pt x="1336970" y="574526"/>
                  </a:cubicBezTo>
                  <a:cubicBezTo>
                    <a:pt x="1336970" y="574526"/>
                    <a:pt x="1336970" y="574526"/>
                    <a:pt x="1297356" y="521761"/>
                  </a:cubicBezTo>
                  <a:cubicBezTo>
                    <a:pt x="1297356" y="521761"/>
                    <a:pt x="1297356" y="521761"/>
                    <a:pt x="1290753" y="478890"/>
                  </a:cubicBezTo>
                  <a:cubicBezTo>
                    <a:pt x="1290753" y="478890"/>
                    <a:pt x="1290753" y="478890"/>
                    <a:pt x="1297356" y="432721"/>
                  </a:cubicBezTo>
                  <a:cubicBezTo>
                    <a:pt x="1297356" y="432721"/>
                    <a:pt x="1297356" y="432721"/>
                    <a:pt x="1264344" y="455805"/>
                  </a:cubicBezTo>
                  <a:cubicBezTo>
                    <a:pt x="1264344" y="455805"/>
                    <a:pt x="1264344" y="455805"/>
                    <a:pt x="1237935" y="422827"/>
                  </a:cubicBezTo>
                  <a:cubicBezTo>
                    <a:pt x="1237935" y="422827"/>
                    <a:pt x="1237935" y="422827"/>
                    <a:pt x="1211526" y="376658"/>
                  </a:cubicBezTo>
                  <a:cubicBezTo>
                    <a:pt x="1211526" y="376658"/>
                    <a:pt x="1211526" y="376658"/>
                    <a:pt x="1155406" y="386552"/>
                  </a:cubicBezTo>
                  <a:cubicBezTo>
                    <a:pt x="1155406" y="386552"/>
                    <a:pt x="1155406" y="386552"/>
                    <a:pt x="1102587" y="383254"/>
                  </a:cubicBezTo>
                  <a:cubicBezTo>
                    <a:pt x="1102587" y="383254"/>
                    <a:pt x="1102587" y="383254"/>
                    <a:pt x="1072877" y="360169"/>
                  </a:cubicBezTo>
                  <a:cubicBezTo>
                    <a:pt x="1072877" y="360169"/>
                    <a:pt x="1072877" y="360169"/>
                    <a:pt x="1023359" y="360169"/>
                  </a:cubicBezTo>
                  <a:cubicBezTo>
                    <a:pt x="1023359" y="360169"/>
                    <a:pt x="1023359" y="360169"/>
                    <a:pt x="996950" y="366765"/>
                  </a:cubicBezTo>
                  <a:cubicBezTo>
                    <a:pt x="996950" y="366765"/>
                    <a:pt x="996950" y="366765"/>
                    <a:pt x="977143" y="330489"/>
                  </a:cubicBezTo>
                  <a:cubicBezTo>
                    <a:pt x="977143" y="330489"/>
                    <a:pt x="977143" y="330489"/>
                    <a:pt x="947433" y="310702"/>
                  </a:cubicBezTo>
                  <a:cubicBezTo>
                    <a:pt x="947433" y="310702"/>
                    <a:pt x="947433" y="310702"/>
                    <a:pt x="937529" y="330489"/>
                  </a:cubicBezTo>
                  <a:cubicBezTo>
                    <a:pt x="937529" y="330489"/>
                    <a:pt x="937529" y="330489"/>
                    <a:pt x="977143" y="393147"/>
                  </a:cubicBezTo>
                  <a:cubicBezTo>
                    <a:pt x="977143" y="393147"/>
                    <a:pt x="977143" y="393147"/>
                    <a:pt x="1010155" y="406338"/>
                  </a:cubicBezTo>
                  <a:cubicBezTo>
                    <a:pt x="1010155" y="406338"/>
                    <a:pt x="1010155" y="406338"/>
                    <a:pt x="1049769" y="376658"/>
                  </a:cubicBezTo>
                  <a:cubicBezTo>
                    <a:pt x="1049769" y="376658"/>
                    <a:pt x="1049769" y="376658"/>
                    <a:pt x="1066275" y="406338"/>
                  </a:cubicBezTo>
                  <a:cubicBezTo>
                    <a:pt x="1066275" y="406338"/>
                    <a:pt x="1066275" y="406338"/>
                    <a:pt x="1109190" y="429423"/>
                  </a:cubicBezTo>
                  <a:cubicBezTo>
                    <a:pt x="1109190" y="429423"/>
                    <a:pt x="1109190" y="429423"/>
                    <a:pt x="1079479" y="505272"/>
                  </a:cubicBezTo>
                  <a:cubicBezTo>
                    <a:pt x="1079479" y="505272"/>
                    <a:pt x="1079479" y="505272"/>
                    <a:pt x="1033263" y="515165"/>
                  </a:cubicBezTo>
                  <a:cubicBezTo>
                    <a:pt x="1033263" y="515165"/>
                    <a:pt x="1033263" y="515165"/>
                    <a:pt x="983746" y="544845"/>
                  </a:cubicBezTo>
                  <a:cubicBezTo>
                    <a:pt x="983746" y="544845"/>
                    <a:pt x="983746" y="544845"/>
                    <a:pt x="897915" y="577823"/>
                  </a:cubicBezTo>
                  <a:cubicBezTo>
                    <a:pt x="897915" y="577823"/>
                    <a:pt x="897915" y="577823"/>
                    <a:pt x="868205" y="554739"/>
                  </a:cubicBezTo>
                  <a:cubicBezTo>
                    <a:pt x="868205" y="554739"/>
                    <a:pt x="868205" y="554739"/>
                    <a:pt x="868205" y="508570"/>
                  </a:cubicBezTo>
                  <a:cubicBezTo>
                    <a:pt x="868205" y="508570"/>
                    <a:pt x="868205" y="508570"/>
                    <a:pt x="795580" y="416232"/>
                  </a:cubicBezTo>
                  <a:cubicBezTo>
                    <a:pt x="795580" y="416232"/>
                    <a:pt x="795580" y="416232"/>
                    <a:pt x="772471" y="366765"/>
                  </a:cubicBezTo>
                  <a:cubicBezTo>
                    <a:pt x="772471" y="366765"/>
                    <a:pt x="772471" y="366765"/>
                    <a:pt x="755966" y="320596"/>
                  </a:cubicBezTo>
                  <a:cubicBezTo>
                    <a:pt x="755966" y="320596"/>
                    <a:pt x="755966" y="320596"/>
                    <a:pt x="742761" y="284320"/>
                  </a:cubicBezTo>
                  <a:cubicBezTo>
                    <a:pt x="742761" y="284320"/>
                    <a:pt x="742761" y="284320"/>
                    <a:pt x="765869" y="238151"/>
                  </a:cubicBezTo>
                  <a:cubicBezTo>
                    <a:pt x="765869" y="238151"/>
                    <a:pt x="765869" y="238151"/>
                    <a:pt x="769170" y="191982"/>
                  </a:cubicBezTo>
                  <a:cubicBezTo>
                    <a:pt x="769170" y="191982"/>
                    <a:pt x="769170" y="191982"/>
                    <a:pt x="732858" y="191982"/>
                  </a:cubicBezTo>
                  <a:cubicBezTo>
                    <a:pt x="732858" y="191982"/>
                    <a:pt x="732858" y="191982"/>
                    <a:pt x="689942" y="208471"/>
                  </a:cubicBezTo>
                  <a:cubicBezTo>
                    <a:pt x="689942" y="208471"/>
                    <a:pt x="656931" y="201875"/>
                    <a:pt x="650329" y="191982"/>
                  </a:cubicBezTo>
                  <a:cubicBezTo>
                    <a:pt x="643726" y="182089"/>
                    <a:pt x="630522" y="168897"/>
                    <a:pt x="630522" y="168897"/>
                  </a:cubicBezTo>
                  <a:cubicBezTo>
                    <a:pt x="630522" y="168897"/>
                    <a:pt x="630522" y="168897"/>
                    <a:pt x="630522" y="126026"/>
                  </a:cubicBezTo>
                  <a:cubicBezTo>
                    <a:pt x="630522" y="126026"/>
                    <a:pt x="630522" y="126026"/>
                    <a:pt x="587607" y="135920"/>
                  </a:cubicBezTo>
                  <a:cubicBezTo>
                    <a:pt x="587607" y="135920"/>
                    <a:pt x="587607" y="135920"/>
                    <a:pt x="577703" y="175493"/>
                  </a:cubicBezTo>
                  <a:cubicBezTo>
                    <a:pt x="577703" y="175493"/>
                    <a:pt x="577703" y="175493"/>
                    <a:pt x="581004" y="215066"/>
                  </a:cubicBezTo>
                  <a:cubicBezTo>
                    <a:pt x="581004" y="215066"/>
                    <a:pt x="581004" y="215066"/>
                    <a:pt x="544691" y="172195"/>
                  </a:cubicBezTo>
                  <a:cubicBezTo>
                    <a:pt x="544691" y="172195"/>
                    <a:pt x="544691" y="172195"/>
                    <a:pt x="524884" y="132622"/>
                  </a:cubicBezTo>
                  <a:cubicBezTo>
                    <a:pt x="524884" y="132622"/>
                    <a:pt x="524884" y="132622"/>
                    <a:pt x="505078" y="89750"/>
                  </a:cubicBezTo>
                  <a:cubicBezTo>
                    <a:pt x="505078" y="89750"/>
                    <a:pt x="505078" y="89750"/>
                    <a:pt x="455560" y="46879"/>
                  </a:cubicBezTo>
                  <a:cubicBezTo>
                    <a:pt x="455560" y="46879"/>
                    <a:pt x="455560" y="46879"/>
                    <a:pt x="429151" y="53475"/>
                  </a:cubicBezTo>
                  <a:cubicBezTo>
                    <a:pt x="429151" y="53475"/>
                    <a:pt x="429151" y="53475"/>
                    <a:pt x="465464" y="96346"/>
                  </a:cubicBezTo>
                  <a:cubicBezTo>
                    <a:pt x="465464" y="96346"/>
                    <a:pt x="465464" y="96346"/>
                    <a:pt x="495174" y="129324"/>
                  </a:cubicBezTo>
                  <a:cubicBezTo>
                    <a:pt x="495174" y="129324"/>
                    <a:pt x="495174" y="129324"/>
                    <a:pt x="468765" y="129324"/>
                  </a:cubicBezTo>
                  <a:cubicBezTo>
                    <a:pt x="468765" y="129324"/>
                    <a:pt x="468765" y="129324"/>
                    <a:pt x="396139" y="93048"/>
                  </a:cubicBezTo>
                  <a:cubicBezTo>
                    <a:pt x="396139" y="93048"/>
                    <a:pt x="396139" y="93048"/>
                    <a:pt x="379634" y="56773"/>
                  </a:cubicBezTo>
                  <a:cubicBezTo>
                    <a:pt x="379634" y="56773"/>
                    <a:pt x="379634" y="56773"/>
                    <a:pt x="353224" y="63368"/>
                  </a:cubicBezTo>
                  <a:cubicBezTo>
                    <a:pt x="353224" y="63368"/>
                    <a:pt x="353224" y="63368"/>
                    <a:pt x="310309" y="66666"/>
                  </a:cubicBezTo>
                  <a:cubicBezTo>
                    <a:pt x="310309" y="66666"/>
                    <a:pt x="310309" y="66666"/>
                    <a:pt x="293803" y="109537"/>
                  </a:cubicBezTo>
                  <a:cubicBezTo>
                    <a:pt x="293803" y="109537"/>
                    <a:pt x="293803" y="109537"/>
                    <a:pt x="247587" y="122728"/>
                  </a:cubicBezTo>
                  <a:cubicBezTo>
                    <a:pt x="247587" y="122728"/>
                    <a:pt x="247587" y="122728"/>
                    <a:pt x="244286" y="159004"/>
                  </a:cubicBezTo>
                  <a:cubicBezTo>
                    <a:pt x="244286" y="159004"/>
                    <a:pt x="244286" y="159004"/>
                    <a:pt x="217877" y="191982"/>
                  </a:cubicBezTo>
                  <a:cubicBezTo>
                    <a:pt x="217877" y="191982"/>
                    <a:pt x="217877" y="191982"/>
                    <a:pt x="184865" y="191982"/>
                  </a:cubicBezTo>
                  <a:cubicBezTo>
                    <a:pt x="184865" y="191982"/>
                    <a:pt x="184865" y="191982"/>
                    <a:pt x="174962" y="211769"/>
                  </a:cubicBezTo>
                  <a:cubicBezTo>
                    <a:pt x="174962" y="211769"/>
                    <a:pt x="174962" y="211769"/>
                    <a:pt x="204672" y="228258"/>
                  </a:cubicBezTo>
                  <a:cubicBezTo>
                    <a:pt x="204672" y="228258"/>
                    <a:pt x="204672" y="228258"/>
                    <a:pt x="257491" y="191982"/>
                  </a:cubicBezTo>
                  <a:cubicBezTo>
                    <a:pt x="257491" y="191982"/>
                    <a:pt x="257491" y="191982"/>
                    <a:pt x="330116" y="191982"/>
                  </a:cubicBezTo>
                  <a:cubicBezTo>
                    <a:pt x="330116" y="191982"/>
                    <a:pt x="330116" y="191982"/>
                    <a:pt x="389537" y="182089"/>
                  </a:cubicBezTo>
                  <a:cubicBezTo>
                    <a:pt x="389537" y="182089"/>
                    <a:pt x="389537" y="182089"/>
                    <a:pt x="406043" y="224960"/>
                  </a:cubicBezTo>
                  <a:cubicBezTo>
                    <a:pt x="406043" y="224960"/>
                    <a:pt x="406043" y="224960"/>
                    <a:pt x="386236" y="238151"/>
                  </a:cubicBezTo>
                  <a:cubicBezTo>
                    <a:pt x="386236" y="238151"/>
                    <a:pt x="445657" y="271129"/>
                    <a:pt x="448958" y="274427"/>
                  </a:cubicBezTo>
                  <a:cubicBezTo>
                    <a:pt x="455560" y="277724"/>
                    <a:pt x="514981" y="294213"/>
                    <a:pt x="514981" y="294213"/>
                  </a:cubicBezTo>
                  <a:cubicBezTo>
                    <a:pt x="514981" y="294213"/>
                    <a:pt x="514981" y="294213"/>
                    <a:pt x="541390" y="257938"/>
                  </a:cubicBezTo>
                  <a:cubicBezTo>
                    <a:pt x="541390" y="257938"/>
                    <a:pt x="541390" y="257938"/>
                    <a:pt x="617317" y="284320"/>
                  </a:cubicBezTo>
                  <a:cubicBezTo>
                    <a:pt x="617317" y="284320"/>
                    <a:pt x="617317" y="284320"/>
                    <a:pt x="693244" y="290916"/>
                  </a:cubicBezTo>
                  <a:cubicBezTo>
                    <a:pt x="693244" y="290916"/>
                    <a:pt x="693244" y="290916"/>
                    <a:pt x="732858" y="307405"/>
                  </a:cubicBezTo>
                  <a:cubicBezTo>
                    <a:pt x="732858" y="307405"/>
                    <a:pt x="732858" y="307405"/>
                    <a:pt x="742761" y="330489"/>
                  </a:cubicBezTo>
                  <a:cubicBezTo>
                    <a:pt x="742761" y="330489"/>
                    <a:pt x="742761" y="330489"/>
                    <a:pt x="736159" y="353574"/>
                  </a:cubicBezTo>
                  <a:cubicBezTo>
                    <a:pt x="736159" y="353574"/>
                    <a:pt x="736159" y="353574"/>
                    <a:pt x="739460" y="419529"/>
                  </a:cubicBezTo>
                  <a:cubicBezTo>
                    <a:pt x="739460" y="419529"/>
                    <a:pt x="739460" y="419529"/>
                    <a:pt x="795580" y="478890"/>
                  </a:cubicBezTo>
                  <a:cubicBezTo>
                    <a:pt x="795580" y="478890"/>
                    <a:pt x="795580" y="478890"/>
                    <a:pt x="798881" y="528357"/>
                  </a:cubicBezTo>
                  <a:cubicBezTo>
                    <a:pt x="798881" y="528357"/>
                    <a:pt x="798881" y="528357"/>
                    <a:pt x="858302" y="571228"/>
                  </a:cubicBezTo>
                  <a:cubicBezTo>
                    <a:pt x="858302" y="571228"/>
                    <a:pt x="858302" y="571228"/>
                    <a:pt x="884711" y="607503"/>
                  </a:cubicBezTo>
                  <a:cubicBezTo>
                    <a:pt x="884711" y="607503"/>
                    <a:pt x="884711" y="607503"/>
                    <a:pt x="980444" y="591015"/>
                  </a:cubicBezTo>
                  <a:cubicBezTo>
                    <a:pt x="980444" y="591015"/>
                    <a:pt x="980444" y="591015"/>
                    <a:pt x="957336" y="666864"/>
                  </a:cubicBezTo>
                  <a:cubicBezTo>
                    <a:pt x="957336" y="666864"/>
                    <a:pt x="957336" y="666864"/>
                    <a:pt x="901217" y="742713"/>
                  </a:cubicBezTo>
                  <a:cubicBezTo>
                    <a:pt x="901217" y="742713"/>
                    <a:pt x="901217" y="742713"/>
                    <a:pt x="821989" y="831753"/>
                  </a:cubicBezTo>
                  <a:cubicBezTo>
                    <a:pt x="821989" y="831753"/>
                    <a:pt x="821989" y="831753"/>
                    <a:pt x="808784" y="924091"/>
                  </a:cubicBezTo>
                  <a:cubicBezTo>
                    <a:pt x="808784" y="924091"/>
                    <a:pt x="808784" y="924091"/>
                    <a:pt x="828591" y="933985"/>
                  </a:cubicBezTo>
                  <a:cubicBezTo>
                    <a:pt x="828591" y="933985"/>
                    <a:pt x="828591" y="933985"/>
                    <a:pt x="831892" y="986749"/>
                  </a:cubicBezTo>
                  <a:cubicBezTo>
                    <a:pt x="831892" y="986749"/>
                    <a:pt x="831892" y="986749"/>
                    <a:pt x="802182" y="1032918"/>
                  </a:cubicBezTo>
                  <a:cubicBezTo>
                    <a:pt x="802182" y="1032918"/>
                    <a:pt x="802182" y="1032918"/>
                    <a:pt x="759267" y="1052705"/>
                  </a:cubicBezTo>
                  <a:cubicBezTo>
                    <a:pt x="759267" y="1052705"/>
                    <a:pt x="759267" y="1052705"/>
                    <a:pt x="762568" y="1128554"/>
                  </a:cubicBezTo>
                  <a:cubicBezTo>
                    <a:pt x="762568" y="1128554"/>
                    <a:pt x="762568" y="1128554"/>
                    <a:pt x="732858" y="1135150"/>
                  </a:cubicBezTo>
                  <a:cubicBezTo>
                    <a:pt x="732858" y="1135150"/>
                    <a:pt x="732858" y="1135150"/>
                    <a:pt x="716352" y="1187914"/>
                  </a:cubicBezTo>
                  <a:cubicBezTo>
                    <a:pt x="716352" y="1187914"/>
                    <a:pt x="716352" y="1187914"/>
                    <a:pt x="600811" y="1303337"/>
                  </a:cubicBezTo>
                  <a:cubicBezTo>
                    <a:pt x="600811" y="1303337"/>
                    <a:pt x="600811" y="1303337"/>
                    <a:pt x="514981" y="1303337"/>
                  </a:cubicBezTo>
                  <a:cubicBezTo>
                    <a:pt x="514981" y="1303337"/>
                    <a:pt x="514981" y="1303337"/>
                    <a:pt x="498475" y="1273657"/>
                  </a:cubicBezTo>
                  <a:cubicBezTo>
                    <a:pt x="498475" y="1273657"/>
                    <a:pt x="498475" y="1273657"/>
                    <a:pt x="488572" y="1224190"/>
                  </a:cubicBezTo>
                  <a:cubicBezTo>
                    <a:pt x="488572" y="1224190"/>
                    <a:pt x="488572" y="1224190"/>
                    <a:pt x="452259" y="1154937"/>
                  </a:cubicBezTo>
                  <a:cubicBezTo>
                    <a:pt x="452259" y="1154937"/>
                    <a:pt x="452259" y="1154937"/>
                    <a:pt x="455560" y="1069194"/>
                  </a:cubicBezTo>
                  <a:cubicBezTo>
                    <a:pt x="455560" y="1069194"/>
                    <a:pt x="455560" y="1069194"/>
                    <a:pt x="415946" y="1026323"/>
                  </a:cubicBezTo>
                  <a:cubicBezTo>
                    <a:pt x="415946" y="1026323"/>
                    <a:pt x="415946" y="1026323"/>
                    <a:pt x="406043" y="963665"/>
                  </a:cubicBezTo>
                  <a:cubicBezTo>
                    <a:pt x="406043" y="963665"/>
                    <a:pt x="406043" y="963665"/>
                    <a:pt x="439054" y="920794"/>
                  </a:cubicBezTo>
                  <a:cubicBezTo>
                    <a:pt x="439054" y="920794"/>
                    <a:pt x="439054" y="920794"/>
                    <a:pt x="432452" y="868029"/>
                  </a:cubicBezTo>
                  <a:cubicBezTo>
                    <a:pt x="432452" y="868029"/>
                    <a:pt x="432452" y="868029"/>
                    <a:pt x="389537" y="792180"/>
                  </a:cubicBezTo>
                  <a:cubicBezTo>
                    <a:pt x="389537" y="792180"/>
                    <a:pt x="389537" y="792180"/>
                    <a:pt x="379634" y="769095"/>
                  </a:cubicBezTo>
                  <a:cubicBezTo>
                    <a:pt x="379634" y="769095"/>
                    <a:pt x="379634" y="769095"/>
                    <a:pt x="386236" y="722926"/>
                  </a:cubicBezTo>
                  <a:cubicBezTo>
                    <a:pt x="386236" y="722926"/>
                    <a:pt x="386236" y="722926"/>
                    <a:pt x="349923" y="722926"/>
                  </a:cubicBezTo>
                  <a:cubicBezTo>
                    <a:pt x="349923" y="722926"/>
                    <a:pt x="349923" y="722926"/>
                    <a:pt x="330116" y="696544"/>
                  </a:cubicBezTo>
                  <a:cubicBezTo>
                    <a:pt x="330116" y="696544"/>
                    <a:pt x="330116" y="696544"/>
                    <a:pt x="247587" y="680055"/>
                  </a:cubicBezTo>
                  <a:cubicBezTo>
                    <a:pt x="247587" y="680055"/>
                    <a:pt x="247587" y="680055"/>
                    <a:pt x="132047" y="696544"/>
                  </a:cubicBezTo>
                  <a:cubicBezTo>
                    <a:pt x="132047" y="696544"/>
                    <a:pt x="132047" y="696544"/>
                    <a:pt x="42915" y="637184"/>
                  </a:cubicBezTo>
                  <a:cubicBezTo>
                    <a:pt x="42915" y="637184"/>
                    <a:pt x="42915" y="637184"/>
                    <a:pt x="0" y="571228"/>
                  </a:cubicBezTo>
                  <a:cubicBezTo>
                    <a:pt x="0" y="571228"/>
                    <a:pt x="0" y="571228"/>
                    <a:pt x="9904" y="538250"/>
                  </a:cubicBezTo>
                  <a:cubicBezTo>
                    <a:pt x="9904" y="538250"/>
                    <a:pt x="9904" y="538250"/>
                    <a:pt x="0" y="485485"/>
                  </a:cubicBezTo>
                  <a:cubicBezTo>
                    <a:pt x="0" y="485485"/>
                    <a:pt x="0" y="485485"/>
                    <a:pt x="0" y="426125"/>
                  </a:cubicBezTo>
                  <a:cubicBezTo>
                    <a:pt x="0" y="426125"/>
                    <a:pt x="0" y="426125"/>
                    <a:pt x="46216" y="366765"/>
                  </a:cubicBezTo>
                  <a:cubicBezTo>
                    <a:pt x="46216" y="366765"/>
                    <a:pt x="46216" y="366765"/>
                    <a:pt x="92433" y="330489"/>
                  </a:cubicBezTo>
                  <a:cubicBezTo>
                    <a:pt x="92433" y="330489"/>
                    <a:pt x="92433" y="330489"/>
                    <a:pt x="105637" y="257938"/>
                  </a:cubicBezTo>
                  <a:cubicBezTo>
                    <a:pt x="105637" y="257938"/>
                    <a:pt x="105637" y="257938"/>
                    <a:pt x="151854" y="224960"/>
                  </a:cubicBezTo>
                  <a:cubicBezTo>
                    <a:pt x="151854" y="224960"/>
                    <a:pt x="151854" y="224960"/>
                    <a:pt x="155155" y="198578"/>
                  </a:cubicBezTo>
                  <a:cubicBezTo>
                    <a:pt x="155155" y="198578"/>
                    <a:pt x="155155" y="198578"/>
                    <a:pt x="141950" y="191982"/>
                  </a:cubicBezTo>
                  <a:cubicBezTo>
                    <a:pt x="141950" y="191982"/>
                    <a:pt x="141950" y="191982"/>
                    <a:pt x="112240" y="149111"/>
                  </a:cubicBezTo>
                  <a:cubicBezTo>
                    <a:pt x="112240" y="149111"/>
                    <a:pt x="112240" y="149111"/>
                    <a:pt x="112240" y="63368"/>
                  </a:cubicBezTo>
                  <a:cubicBezTo>
                    <a:pt x="112240" y="63368"/>
                    <a:pt x="112240" y="63368"/>
                    <a:pt x="165058" y="63368"/>
                  </a:cubicBezTo>
                  <a:cubicBezTo>
                    <a:pt x="165058" y="63368"/>
                    <a:pt x="165058" y="63368"/>
                    <a:pt x="214576" y="63368"/>
                  </a:cubicBezTo>
                  <a:cubicBezTo>
                    <a:pt x="214576" y="63368"/>
                    <a:pt x="214576" y="63368"/>
                    <a:pt x="234383" y="17199"/>
                  </a:cubicBezTo>
                  <a:cubicBezTo>
                    <a:pt x="234383" y="17199"/>
                    <a:pt x="234383" y="17199"/>
                    <a:pt x="219063" y="1895"/>
                  </a:cubicBezTo>
                  <a:close/>
                </a:path>
              </a:pathLst>
            </a:custGeom>
            <a:solidFill>
              <a:srgbClr val="00AE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7" name="íśḻíḍê">
              <a:extLst>
                <a:ext uri="{FF2B5EF4-FFF2-40B4-BE49-F238E27FC236}">
                  <a16:creationId xmlns:a16="http://schemas.microsoft.com/office/drawing/2014/main" id="{A0689974-9507-45B1-7FAF-4DAEFCB695E5}"/>
                </a:ext>
              </a:extLst>
            </p:cNvPr>
            <p:cNvSpPr/>
            <p:nvPr/>
          </p:nvSpPr>
          <p:spPr bwMode="auto">
            <a:xfrm>
              <a:off x="5788026" y="3790950"/>
              <a:ext cx="2071688" cy="2027238"/>
            </a:xfrm>
            <a:custGeom>
              <a:avLst/>
              <a:gdLst>
                <a:gd name="T0" fmla="*/ 628 w 628"/>
                <a:gd name="T1" fmla="*/ 0 h 615"/>
                <a:gd name="T2" fmla="*/ 628 w 628"/>
                <a:gd name="T3" fmla="*/ 0 h 615"/>
                <a:gd name="T4" fmla="*/ 0 w 628"/>
                <a:gd name="T5" fmla="*/ 615 h 615"/>
                <a:gd name="T6" fmla="*/ 628 w 628"/>
                <a:gd name="T7" fmla="*/ 0 h 615"/>
              </a:gdLst>
              <a:ahLst/>
              <a:cxnLst>
                <a:cxn ang="0">
                  <a:pos x="T0" y="T1"/>
                </a:cxn>
                <a:cxn ang="0">
                  <a:pos x="T2" y="T3"/>
                </a:cxn>
                <a:cxn ang="0">
                  <a:pos x="T4" y="T5"/>
                </a:cxn>
                <a:cxn ang="0">
                  <a:pos x="T6" y="T7"/>
                </a:cxn>
              </a:cxnLst>
              <a:rect l="0" t="0" r="r" b="b"/>
              <a:pathLst>
                <a:path w="628" h="615">
                  <a:moveTo>
                    <a:pt x="628" y="0"/>
                  </a:moveTo>
                  <a:cubicBezTo>
                    <a:pt x="628" y="0"/>
                    <a:pt x="628" y="0"/>
                    <a:pt x="628" y="0"/>
                  </a:cubicBezTo>
                  <a:cubicBezTo>
                    <a:pt x="621" y="341"/>
                    <a:pt x="343" y="615"/>
                    <a:pt x="0" y="615"/>
                  </a:cubicBezTo>
                  <a:cubicBezTo>
                    <a:pt x="343" y="615"/>
                    <a:pt x="621" y="341"/>
                    <a:pt x="628"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8" name="iṧ1íḍê">
              <a:extLst>
                <a:ext uri="{FF2B5EF4-FFF2-40B4-BE49-F238E27FC236}">
                  <a16:creationId xmlns:a16="http://schemas.microsoft.com/office/drawing/2014/main" id="{73BAD599-1C12-85FE-112C-87961AAB1E3A}"/>
                </a:ext>
              </a:extLst>
            </p:cNvPr>
            <p:cNvSpPr/>
            <p:nvPr/>
          </p:nvSpPr>
          <p:spPr bwMode="auto">
            <a:xfrm>
              <a:off x="5788026" y="3790950"/>
              <a:ext cx="2071688" cy="2027238"/>
            </a:xfrm>
            <a:custGeom>
              <a:avLst/>
              <a:gdLst>
                <a:gd name="T0" fmla="*/ 0 w 628"/>
                <a:gd name="T1" fmla="*/ 84 h 615"/>
                <a:gd name="T2" fmla="*/ 16 w 628"/>
                <a:gd name="T3" fmla="*/ 61 h 615"/>
                <a:gd name="T4" fmla="*/ 3 w 628"/>
                <a:gd name="T5" fmla="*/ 20 h 615"/>
                <a:gd name="T6" fmla="*/ 40 w 628"/>
                <a:gd name="T7" fmla="*/ 6 h 615"/>
                <a:gd name="T8" fmla="*/ 628 w 628"/>
                <a:gd name="T9" fmla="*/ 0 h 615"/>
                <a:gd name="T10" fmla="*/ 607 w 628"/>
                <a:gd name="T11" fmla="*/ 41 h 615"/>
                <a:gd name="T12" fmla="*/ 603 w 628"/>
                <a:gd name="T13" fmla="*/ 71 h 615"/>
                <a:gd name="T14" fmla="*/ 582 w 628"/>
                <a:gd name="T15" fmla="*/ 38 h 615"/>
                <a:gd name="T16" fmla="*/ 575 w 628"/>
                <a:gd name="T17" fmla="*/ 59 h 615"/>
                <a:gd name="T18" fmla="*/ 565 w 628"/>
                <a:gd name="T19" fmla="*/ 123 h 615"/>
                <a:gd name="T20" fmla="*/ 506 w 628"/>
                <a:gd name="T21" fmla="*/ 146 h 615"/>
                <a:gd name="T22" fmla="*/ 517 w 628"/>
                <a:gd name="T23" fmla="*/ 188 h 615"/>
                <a:gd name="T24" fmla="*/ 484 w 628"/>
                <a:gd name="T25" fmla="*/ 173 h 615"/>
                <a:gd name="T26" fmla="*/ 476 w 628"/>
                <a:gd name="T27" fmla="*/ 166 h 615"/>
                <a:gd name="T28" fmla="*/ 456 w 628"/>
                <a:gd name="T29" fmla="*/ 163 h 615"/>
                <a:gd name="T30" fmla="*/ 431 w 628"/>
                <a:gd name="T31" fmla="*/ 137 h 615"/>
                <a:gd name="T32" fmla="*/ 392 w 628"/>
                <a:gd name="T33" fmla="*/ 184 h 615"/>
                <a:gd name="T34" fmla="*/ 376 w 628"/>
                <a:gd name="T35" fmla="*/ 188 h 615"/>
                <a:gd name="T36" fmla="*/ 360 w 628"/>
                <a:gd name="T37" fmla="*/ 146 h 615"/>
                <a:gd name="T38" fmla="*/ 344 w 628"/>
                <a:gd name="T39" fmla="*/ 129 h 615"/>
                <a:gd name="T40" fmla="*/ 303 w 628"/>
                <a:gd name="T41" fmla="*/ 117 h 615"/>
                <a:gd name="T42" fmla="*/ 271 w 628"/>
                <a:gd name="T43" fmla="*/ 112 h 615"/>
                <a:gd name="T44" fmla="*/ 253 w 628"/>
                <a:gd name="T45" fmla="*/ 101 h 615"/>
                <a:gd name="T46" fmla="*/ 287 w 628"/>
                <a:gd name="T47" fmla="*/ 115 h 615"/>
                <a:gd name="T48" fmla="*/ 296 w 628"/>
                <a:gd name="T49" fmla="*/ 154 h 615"/>
                <a:gd name="T50" fmla="*/ 241 w 628"/>
                <a:gd name="T51" fmla="*/ 176 h 615"/>
                <a:gd name="T52" fmla="*/ 210 w 628"/>
                <a:gd name="T53" fmla="*/ 127 h 615"/>
                <a:gd name="T54" fmla="*/ 194 w 628"/>
                <a:gd name="T55" fmla="*/ 87 h 615"/>
                <a:gd name="T56" fmla="*/ 191 w 628"/>
                <a:gd name="T57" fmla="*/ 59 h 615"/>
                <a:gd name="T58" fmla="*/ 160 w 628"/>
                <a:gd name="T59" fmla="*/ 52 h 615"/>
                <a:gd name="T60" fmla="*/ 144 w 628"/>
                <a:gd name="T61" fmla="*/ 54 h 615"/>
                <a:gd name="T62" fmla="*/ 128 w 628"/>
                <a:gd name="T63" fmla="*/ 41 h 615"/>
                <a:gd name="T64" fmla="*/ 99 w 628"/>
                <a:gd name="T65" fmla="*/ 17 h 615"/>
                <a:gd name="T66" fmla="*/ 111 w 628"/>
                <a:gd name="T67" fmla="*/ 40 h 615"/>
                <a:gd name="T68" fmla="*/ 76 w 628"/>
                <a:gd name="T69" fmla="*/ 20 h 615"/>
                <a:gd name="T70" fmla="*/ 44 w 628"/>
                <a:gd name="T71" fmla="*/ 38 h 615"/>
                <a:gd name="T72" fmla="*/ 25 w 628"/>
                <a:gd name="T73" fmla="*/ 59 h 615"/>
                <a:gd name="T74" fmla="*/ 47 w 628"/>
                <a:gd name="T75" fmla="*/ 59 h 615"/>
                <a:gd name="T76" fmla="*/ 92 w 628"/>
                <a:gd name="T77" fmla="*/ 69 h 615"/>
                <a:gd name="T78" fmla="*/ 125 w 628"/>
                <a:gd name="T79" fmla="*/ 90 h 615"/>
                <a:gd name="T80" fmla="*/ 179 w 628"/>
                <a:gd name="T81" fmla="*/ 89 h 615"/>
                <a:gd name="T82" fmla="*/ 192 w 628"/>
                <a:gd name="T83" fmla="*/ 108 h 615"/>
                <a:gd name="T84" fmla="*/ 211 w 628"/>
                <a:gd name="T85" fmla="*/ 161 h 615"/>
                <a:gd name="T86" fmla="*/ 266 w 628"/>
                <a:gd name="T87" fmla="*/ 180 h 615"/>
                <a:gd name="T88" fmla="*/ 218 w 628"/>
                <a:gd name="T89" fmla="*/ 253 h 615"/>
                <a:gd name="T90" fmla="*/ 221 w 628"/>
                <a:gd name="T91" fmla="*/ 300 h 615"/>
                <a:gd name="T92" fmla="*/ 200 w 628"/>
                <a:gd name="T93" fmla="*/ 343 h 615"/>
                <a:gd name="T94" fmla="*/ 151 w 628"/>
                <a:gd name="T95" fmla="*/ 396 h 615"/>
                <a:gd name="T96" fmla="*/ 117 w 628"/>
                <a:gd name="T97" fmla="*/ 372 h 615"/>
                <a:gd name="T98" fmla="*/ 95 w 628"/>
                <a:gd name="T99" fmla="*/ 312 h 615"/>
                <a:gd name="T100" fmla="*/ 100 w 628"/>
                <a:gd name="T101" fmla="*/ 264 h 615"/>
                <a:gd name="T102" fmla="*/ 86 w 628"/>
                <a:gd name="T103" fmla="*/ 220 h 615"/>
                <a:gd name="T104" fmla="*/ 44 w 628"/>
                <a:gd name="T105" fmla="*/ 207 h 615"/>
                <a:gd name="T106" fmla="*/ 0 w 628"/>
                <a:gd name="T107" fmla="*/ 61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615">
                  <a:moveTo>
                    <a:pt x="33" y="0"/>
                  </a:moveTo>
                  <a:cubicBezTo>
                    <a:pt x="0" y="0"/>
                    <a:pt x="0" y="0"/>
                    <a:pt x="0" y="0"/>
                  </a:cubicBezTo>
                  <a:cubicBezTo>
                    <a:pt x="0" y="84"/>
                    <a:pt x="0" y="84"/>
                    <a:pt x="0" y="84"/>
                  </a:cubicBezTo>
                  <a:cubicBezTo>
                    <a:pt x="1" y="79"/>
                    <a:pt x="1" y="79"/>
                    <a:pt x="1" y="79"/>
                  </a:cubicBezTo>
                  <a:cubicBezTo>
                    <a:pt x="15" y="69"/>
                    <a:pt x="15" y="69"/>
                    <a:pt x="15" y="69"/>
                  </a:cubicBezTo>
                  <a:cubicBezTo>
                    <a:pt x="16" y="61"/>
                    <a:pt x="16" y="61"/>
                    <a:pt x="16" y="61"/>
                  </a:cubicBezTo>
                  <a:cubicBezTo>
                    <a:pt x="12" y="59"/>
                    <a:pt x="12" y="59"/>
                    <a:pt x="12" y="59"/>
                  </a:cubicBezTo>
                  <a:cubicBezTo>
                    <a:pt x="3" y="46"/>
                    <a:pt x="3" y="46"/>
                    <a:pt x="3" y="46"/>
                  </a:cubicBezTo>
                  <a:cubicBezTo>
                    <a:pt x="3" y="20"/>
                    <a:pt x="3" y="20"/>
                    <a:pt x="3" y="20"/>
                  </a:cubicBezTo>
                  <a:cubicBezTo>
                    <a:pt x="19" y="20"/>
                    <a:pt x="19" y="20"/>
                    <a:pt x="19" y="20"/>
                  </a:cubicBezTo>
                  <a:cubicBezTo>
                    <a:pt x="34" y="20"/>
                    <a:pt x="34" y="20"/>
                    <a:pt x="34" y="20"/>
                  </a:cubicBezTo>
                  <a:cubicBezTo>
                    <a:pt x="40" y="6"/>
                    <a:pt x="40" y="6"/>
                    <a:pt x="40" y="6"/>
                  </a:cubicBezTo>
                  <a:cubicBezTo>
                    <a:pt x="33" y="0"/>
                    <a:pt x="33" y="0"/>
                    <a:pt x="33" y="0"/>
                  </a:cubicBezTo>
                  <a:moveTo>
                    <a:pt x="628" y="0"/>
                  </a:moveTo>
                  <a:cubicBezTo>
                    <a:pt x="628" y="0"/>
                    <a:pt x="628" y="0"/>
                    <a:pt x="628" y="0"/>
                  </a:cubicBezTo>
                  <a:cubicBezTo>
                    <a:pt x="628" y="8"/>
                    <a:pt x="628" y="16"/>
                    <a:pt x="627" y="24"/>
                  </a:cubicBezTo>
                  <a:cubicBezTo>
                    <a:pt x="620" y="24"/>
                    <a:pt x="620" y="24"/>
                    <a:pt x="620" y="24"/>
                  </a:cubicBezTo>
                  <a:cubicBezTo>
                    <a:pt x="607" y="41"/>
                    <a:pt x="607" y="41"/>
                    <a:pt x="607" y="41"/>
                  </a:cubicBezTo>
                  <a:cubicBezTo>
                    <a:pt x="604" y="55"/>
                    <a:pt x="604" y="55"/>
                    <a:pt x="604" y="55"/>
                  </a:cubicBezTo>
                  <a:cubicBezTo>
                    <a:pt x="610" y="67"/>
                    <a:pt x="610" y="67"/>
                    <a:pt x="610" y="67"/>
                  </a:cubicBezTo>
                  <a:cubicBezTo>
                    <a:pt x="603" y="71"/>
                    <a:pt x="603" y="71"/>
                    <a:pt x="603" y="71"/>
                  </a:cubicBezTo>
                  <a:cubicBezTo>
                    <a:pt x="596" y="62"/>
                    <a:pt x="596" y="62"/>
                    <a:pt x="596" y="62"/>
                  </a:cubicBezTo>
                  <a:cubicBezTo>
                    <a:pt x="593" y="49"/>
                    <a:pt x="593" y="49"/>
                    <a:pt x="593" y="49"/>
                  </a:cubicBezTo>
                  <a:cubicBezTo>
                    <a:pt x="582" y="38"/>
                    <a:pt x="582" y="38"/>
                    <a:pt x="582" y="38"/>
                  </a:cubicBezTo>
                  <a:cubicBezTo>
                    <a:pt x="566" y="44"/>
                    <a:pt x="566" y="44"/>
                    <a:pt x="566" y="44"/>
                  </a:cubicBezTo>
                  <a:cubicBezTo>
                    <a:pt x="564" y="53"/>
                    <a:pt x="564" y="53"/>
                    <a:pt x="564" y="53"/>
                  </a:cubicBezTo>
                  <a:cubicBezTo>
                    <a:pt x="575" y="59"/>
                    <a:pt x="575" y="59"/>
                    <a:pt x="575" y="59"/>
                  </a:cubicBezTo>
                  <a:cubicBezTo>
                    <a:pt x="570" y="71"/>
                    <a:pt x="570" y="71"/>
                    <a:pt x="570" y="71"/>
                  </a:cubicBezTo>
                  <a:cubicBezTo>
                    <a:pt x="577" y="95"/>
                    <a:pt x="577" y="95"/>
                    <a:pt x="577" y="95"/>
                  </a:cubicBezTo>
                  <a:cubicBezTo>
                    <a:pt x="565" y="123"/>
                    <a:pt x="565" y="123"/>
                    <a:pt x="565" y="123"/>
                  </a:cubicBezTo>
                  <a:cubicBezTo>
                    <a:pt x="540" y="136"/>
                    <a:pt x="540" y="136"/>
                    <a:pt x="540" y="136"/>
                  </a:cubicBezTo>
                  <a:cubicBezTo>
                    <a:pt x="514" y="135"/>
                    <a:pt x="514" y="135"/>
                    <a:pt x="514" y="135"/>
                  </a:cubicBezTo>
                  <a:cubicBezTo>
                    <a:pt x="506" y="146"/>
                    <a:pt x="506" y="146"/>
                    <a:pt x="506" y="146"/>
                  </a:cubicBezTo>
                  <a:cubicBezTo>
                    <a:pt x="516" y="157"/>
                    <a:pt x="516" y="157"/>
                    <a:pt x="516" y="157"/>
                  </a:cubicBezTo>
                  <a:cubicBezTo>
                    <a:pt x="524" y="174"/>
                    <a:pt x="524" y="174"/>
                    <a:pt x="524" y="174"/>
                  </a:cubicBezTo>
                  <a:cubicBezTo>
                    <a:pt x="517" y="188"/>
                    <a:pt x="517" y="188"/>
                    <a:pt x="517" y="188"/>
                  </a:cubicBezTo>
                  <a:cubicBezTo>
                    <a:pt x="503" y="193"/>
                    <a:pt x="503" y="193"/>
                    <a:pt x="503" y="193"/>
                  </a:cubicBezTo>
                  <a:cubicBezTo>
                    <a:pt x="498" y="181"/>
                    <a:pt x="498" y="181"/>
                    <a:pt x="498" y="181"/>
                  </a:cubicBezTo>
                  <a:cubicBezTo>
                    <a:pt x="484" y="173"/>
                    <a:pt x="484" y="173"/>
                    <a:pt x="484" y="173"/>
                  </a:cubicBezTo>
                  <a:cubicBezTo>
                    <a:pt x="480" y="183"/>
                    <a:pt x="480" y="183"/>
                    <a:pt x="480" y="183"/>
                  </a:cubicBezTo>
                  <a:cubicBezTo>
                    <a:pt x="476" y="178"/>
                    <a:pt x="476" y="178"/>
                    <a:pt x="476" y="178"/>
                  </a:cubicBezTo>
                  <a:cubicBezTo>
                    <a:pt x="476" y="166"/>
                    <a:pt x="476" y="166"/>
                    <a:pt x="476" y="166"/>
                  </a:cubicBezTo>
                  <a:cubicBezTo>
                    <a:pt x="470" y="154"/>
                    <a:pt x="470" y="154"/>
                    <a:pt x="470" y="154"/>
                  </a:cubicBezTo>
                  <a:cubicBezTo>
                    <a:pt x="462" y="164"/>
                    <a:pt x="462" y="164"/>
                    <a:pt x="462" y="164"/>
                  </a:cubicBezTo>
                  <a:cubicBezTo>
                    <a:pt x="456" y="163"/>
                    <a:pt x="456" y="163"/>
                    <a:pt x="456" y="163"/>
                  </a:cubicBezTo>
                  <a:cubicBezTo>
                    <a:pt x="458" y="146"/>
                    <a:pt x="458" y="146"/>
                    <a:pt x="458" y="146"/>
                  </a:cubicBezTo>
                  <a:cubicBezTo>
                    <a:pt x="444" y="133"/>
                    <a:pt x="444" y="133"/>
                    <a:pt x="444" y="133"/>
                  </a:cubicBezTo>
                  <a:cubicBezTo>
                    <a:pt x="431" y="137"/>
                    <a:pt x="431" y="137"/>
                    <a:pt x="431" y="137"/>
                  </a:cubicBezTo>
                  <a:cubicBezTo>
                    <a:pt x="417" y="150"/>
                    <a:pt x="417" y="150"/>
                    <a:pt x="417" y="150"/>
                  </a:cubicBezTo>
                  <a:cubicBezTo>
                    <a:pt x="399" y="160"/>
                    <a:pt x="399" y="160"/>
                    <a:pt x="399" y="160"/>
                  </a:cubicBezTo>
                  <a:cubicBezTo>
                    <a:pt x="392" y="184"/>
                    <a:pt x="392" y="184"/>
                    <a:pt x="392" y="184"/>
                  </a:cubicBezTo>
                  <a:cubicBezTo>
                    <a:pt x="388" y="197"/>
                    <a:pt x="388" y="197"/>
                    <a:pt x="388" y="197"/>
                  </a:cubicBezTo>
                  <a:cubicBezTo>
                    <a:pt x="380" y="198"/>
                    <a:pt x="380" y="198"/>
                    <a:pt x="380" y="198"/>
                  </a:cubicBezTo>
                  <a:cubicBezTo>
                    <a:pt x="376" y="188"/>
                    <a:pt x="376" y="188"/>
                    <a:pt x="376" y="188"/>
                  </a:cubicBezTo>
                  <a:cubicBezTo>
                    <a:pt x="374" y="175"/>
                    <a:pt x="374" y="175"/>
                    <a:pt x="374" y="175"/>
                  </a:cubicBezTo>
                  <a:cubicBezTo>
                    <a:pt x="362" y="159"/>
                    <a:pt x="362" y="159"/>
                    <a:pt x="362" y="159"/>
                  </a:cubicBezTo>
                  <a:cubicBezTo>
                    <a:pt x="360" y="146"/>
                    <a:pt x="360" y="146"/>
                    <a:pt x="360" y="146"/>
                  </a:cubicBezTo>
                  <a:cubicBezTo>
                    <a:pt x="362" y="132"/>
                    <a:pt x="362" y="132"/>
                    <a:pt x="362" y="132"/>
                  </a:cubicBezTo>
                  <a:cubicBezTo>
                    <a:pt x="352" y="139"/>
                    <a:pt x="352" y="139"/>
                    <a:pt x="352" y="139"/>
                  </a:cubicBezTo>
                  <a:cubicBezTo>
                    <a:pt x="344" y="129"/>
                    <a:pt x="344" y="129"/>
                    <a:pt x="344" y="129"/>
                  </a:cubicBezTo>
                  <a:cubicBezTo>
                    <a:pt x="336" y="115"/>
                    <a:pt x="336" y="115"/>
                    <a:pt x="336" y="115"/>
                  </a:cubicBezTo>
                  <a:cubicBezTo>
                    <a:pt x="319" y="118"/>
                    <a:pt x="319" y="118"/>
                    <a:pt x="319" y="118"/>
                  </a:cubicBezTo>
                  <a:cubicBezTo>
                    <a:pt x="303" y="117"/>
                    <a:pt x="303" y="117"/>
                    <a:pt x="303" y="117"/>
                  </a:cubicBezTo>
                  <a:cubicBezTo>
                    <a:pt x="294" y="110"/>
                    <a:pt x="294" y="110"/>
                    <a:pt x="294" y="110"/>
                  </a:cubicBezTo>
                  <a:cubicBezTo>
                    <a:pt x="279" y="110"/>
                    <a:pt x="279" y="110"/>
                    <a:pt x="279" y="110"/>
                  </a:cubicBezTo>
                  <a:cubicBezTo>
                    <a:pt x="271" y="112"/>
                    <a:pt x="271" y="112"/>
                    <a:pt x="271" y="112"/>
                  </a:cubicBezTo>
                  <a:cubicBezTo>
                    <a:pt x="265" y="101"/>
                    <a:pt x="265" y="101"/>
                    <a:pt x="265" y="101"/>
                  </a:cubicBezTo>
                  <a:cubicBezTo>
                    <a:pt x="256" y="95"/>
                    <a:pt x="256" y="95"/>
                    <a:pt x="256" y="95"/>
                  </a:cubicBezTo>
                  <a:cubicBezTo>
                    <a:pt x="253" y="101"/>
                    <a:pt x="253" y="101"/>
                    <a:pt x="253" y="101"/>
                  </a:cubicBezTo>
                  <a:cubicBezTo>
                    <a:pt x="265" y="120"/>
                    <a:pt x="265" y="120"/>
                    <a:pt x="265" y="120"/>
                  </a:cubicBezTo>
                  <a:cubicBezTo>
                    <a:pt x="275" y="124"/>
                    <a:pt x="275" y="124"/>
                    <a:pt x="275" y="124"/>
                  </a:cubicBezTo>
                  <a:cubicBezTo>
                    <a:pt x="287" y="115"/>
                    <a:pt x="287" y="115"/>
                    <a:pt x="287" y="115"/>
                  </a:cubicBezTo>
                  <a:cubicBezTo>
                    <a:pt x="292" y="124"/>
                    <a:pt x="292" y="124"/>
                    <a:pt x="292" y="124"/>
                  </a:cubicBezTo>
                  <a:cubicBezTo>
                    <a:pt x="305" y="131"/>
                    <a:pt x="305" y="131"/>
                    <a:pt x="305" y="131"/>
                  </a:cubicBezTo>
                  <a:cubicBezTo>
                    <a:pt x="296" y="154"/>
                    <a:pt x="296" y="154"/>
                    <a:pt x="296" y="154"/>
                  </a:cubicBezTo>
                  <a:cubicBezTo>
                    <a:pt x="282" y="157"/>
                    <a:pt x="282" y="157"/>
                    <a:pt x="282" y="157"/>
                  </a:cubicBezTo>
                  <a:cubicBezTo>
                    <a:pt x="267" y="166"/>
                    <a:pt x="267" y="166"/>
                    <a:pt x="267" y="166"/>
                  </a:cubicBezTo>
                  <a:cubicBezTo>
                    <a:pt x="241" y="176"/>
                    <a:pt x="241" y="176"/>
                    <a:pt x="241" y="176"/>
                  </a:cubicBezTo>
                  <a:cubicBezTo>
                    <a:pt x="232" y="169"/>
                    <a:pt x="232" y="169"/>
                    <a:pt x="232" y="169"/>
                  </a:cubicBezTo>
                  <a:cubicBezTo>
                    <a:pt x="232" y="155"/>
                    <a:pt x="232" y="155"/>
                    <a:pt x="232" y="155"/>
                  </a:cubicBezTo>
                  <a:cubicBezTo>
                    <a:pt x="210" y="127"/>
                    <a:pt x="210" y="127"/>
                    <a:pt x="210" y="127"/>
                  </a:cubicBezTo>
                  <a:cubicBezTo>
                    <a:pt x="203" y="112"/>
                    <a:pt x="203" y="112"/>
                    <a:pt x="203" y="112"/>
                  </a:cubicBezTo>
                  <a:cubicBezTo>
                    <a:pt x="198" y="98"/>
                    <a:pt x="198" y="98"/>
                    <a:pt x="198" y="98"/>
                  </a:cubicBezTo>
                  <a:cubicBezTo>
                    <a:pt x="194" y="87"/>
                    <a:pt x="194" y="87"/>
                    <a:pt x="194" y="87"/>
                  </a:cubicBezTo>
                  <a:cubicBezTo>
                    <a:pt x="201" y="73"/>
                    <a:pt x="201" y="73"/>
                    <a:pt x="201" y="73"/>
                  </a:cubicBezTo>
                  <a:cubicBezTo>
                    <a:pt x="202" y="59"/>
                    <a:pt x="202" y="59"/>
                    <a:pt x="202" y="59"/>
                  </a:cubicBezTo>
                  <a:cubicBezTo>
                    <a:pt x="191" y="59"/>
                    <a:pt x="191" y="59"/>
                    <a:pt x="191" y="59"/>
                  </a:cubicBezTo>
                  <a:cubicBezTo>
                    <a:pt x="178" y="64"/>
                    <a:pt x="178" y="64"/>
                    <a:pt x="178" y="64"/>
                  </a:cubicBezTo>
                  <a:cubicBezTo>
                    <a:pt x="178" y="64"/>
                    <a:pt x="168" y="62"/>
                    <a:pt x="166" y="59"/>
                  </a:cubicBezTo>
                  <a:cubicBezTo>
                    <a:pt x="164" y="56"/>
                    <a:pt x="160" y="52"/>
                    <a:pt x="160" y="52"/>
                  </a:cubicBezTo>
                  <a:cubicBezTo>
                    <a:pt x="160" y="39"/>
                    <a:pt x="160" y="39"/>
                    <a:pt x="160" y="39"/>
                  </a:cubicBezTo>
                  <a:cubicBezTo>
                    <a:pt x="147" y="42"/>
                    <a:pt x="147" y="42"/>
                    <a:pt x="147" y="42"/>
                  </a:cubicBezTo>
                  <a:cubicBezTo>
                    <a:pt x="144" y="54"/>
                    <a:pt x="144" y="54"/>
                    <a:pt x="144" y="54"/>
                  </a:cubicBezTo>
                  <a:cubicBezTo>
                    <a:pt x="145" y="66"/>
                    <a:pt x="145" y="66"/>
                    <a:pt x="145" y="66"/>
                  </a:cubicBezTo>
                  <a:cubicBezTo>
                    <a:pt x="134" y="53"/>
                    <a:pt x="134" y="53"/>
                    <a:pt x="134" y="53"/>
                  </a:cubicBezTo>
                  <a:cubicBezTo>
                    <a:pt x="128" y="41"/>
                    <a:pt x="128" y="41"/>
                    <a:pt x="128" y="41"/>
                  </a:cubicBezTo>
                  <a:cubicBezTo>
                    <a:pt x="122" y="28"/>
                    <a:pt x="122" y="28"/>
                    <a:pt x="122" y="28"/>
                  </a:cubicBezTo>
                  <a:cubicBezTo>
                    <a:pt x="107" y="15"/>
                    <a:pt x="107" y="15"/>
                    <a:pt x="107" y="15"/>
                  </a:cubicBezTo>
                  <a:cubicBezTo>
                    <a:pt x="99" y="17"/>
                    <a:pt x="99" y="17"/>
                    <a:pt x="99" y="17"/>
                  </a:cubicBezTo>
                  <a:cubicBezTo>
                    <a:pt x="110" y="30"/>
                    <a:pt x="110" y="30"/>
                    <a:pt x="110" y="30"/>
                  </a:cubicBezTo>
                  <a:cubicBezTo>
                    <a:pt x="119" y="40"/>
                    <a:pt x="119" y="40"/>
                    <a:pt x="119" y="40"/>
                  </a:cubicBezTo>
                  <a:cubicBezTo>
                    <a:pt x="111" y="40"/>
                    <a:pt x="111" y="40"/>
                    <a:pt x="111" y="40"/>
                  </a:cubicBezTo>
                  <a:cubicBezTo>
                    <a:pt x="89" y="29"/>
                    <a:pt x="89" y="29"/>
                    <a:pt x="89" y="29"/>
                  </a:cubicBezTo>
                  <a:cubicBezTo>
                    <a:pt x="84" y="18"/>
                    <a:pt x="84" y="18"/>
                    <a:pt x="84" y="18"/>
                  </a:cubicBezTo>
                  <a:cubicBezTo>
                    <a:pt x="76" y="20"/>
                    <a:pt x="76" y="20"/>
                    <a:pt x="76" y="20"/>
                  </a:cubicBezTo>
                  <a:cubicBezTo>
                    <a:pt x="63" y="21"/>
                    <a:pt x="63" y="21"/>
                    <a:pt x="63" y="21"/>
                  </a:cubicBezTo>
                  <a:cubicBezTo>
                    <a:pt x="58" y="34"/>
                    <a:pt x="58" y="34"/>
                    <a:pt x="58" y="34"/>
                  </a:cubicBezTo>
                  <a:cubicBezTo>
                    <a:pt x="44" y="38"/>
                    <a:pt x="44" y="38"/>
                    <a:pt x="44" y="38"/>
                  </a:cubicBezTo>
                  <a:cubicBezTo>
                    <a:pt x="43" y="49"/>
                    <a:pt x="43" y="49"/>
                    <a:pt x="43" y="49"/>
                  </a:cubicBezTo>
                  <a:cubicBezTo>
                    <a:pt x="35" y="59"/>
                    <a:pt x="35" y="59"/>
                    <a:pt x="35" y="59"/>
                  </a:cubicBezTo>
                  <a:cubicBezTo>
                    <a:pt x="25" y="59"/>
                    <a:pt x="25" y="59"/>
                    <a:pt x="25" y="59"/>
                  </a:cubicBezTo>
                  <a:cubicBezTo>
                    <a:pt x="22" y="65"/>
                    <a:pt x="22" y="65"/>
                    <a:pt x="22" y="65"/>
                  </a:cubicBezTo>
                  <a:cubicBezTo>
                    <a:pt x="31" y="70"/>
                    <a:pt x="31" y="70"/>
                    <a:pt x="31" y="70"/>
                  </a:cubicBezTo>
                  <a:cubicBezTo>
                    <a:pt x="47" y="59"/>
                    <a:pt x="47" y="59"/>
                    <a:pt x="47" y="59"/>
                  </a:cubicBezTo>
                  <a:cubicBezTo>
                    <a:pt x="69" y="59"/>
                    <a:pt x="69" y="59"/>
                    <a:pt x="69" y="59"/>
                  </a:cubicBezTo>
                  <a:cubicBezTo>
                    <a:pt x="87" y="56"/>
                    <a:pt x="87" y="56"/>
                    <a:pt x="87" y="56"/>
                  </a:cubicBezTo>
                  <a:cubicBezTo>
                    <a:pt x="92" y="69"/>
                    <a:pt x="92" y="69"/>
                    <a:pt x="92" y="69"/>
                  </a:cubicBezTo>
                  <a:cubicBezTo>
                    <a:pt x="86" y="73"/>
                    <a:pt x="86" y="73"/>
                    <a:pt x="86" y="73"/>
                  </a:cubicBezTo>
                  <a:cubicBezTo>
                    <a:pt x="86" y="73"/>
                    <a:pt x="104" y="83"/>
                    <a:pt x="105" y="84"/>
                  </a:cubicBezTo>
                  <a:cubicBezTo>
                    <a:pt x="107" y="85"/>
                    <a:pt x="125" y="90"/>
                    <a:pt x="125" y="90"/>
                  </a:cubicBezTo>
                  <a:cubicBezTo>
                    <a:pt x="133" y="79"/>
                    <a:pt x="133" y="79"/>
                    <a:pt x="133" y="79"/>
                  </a:cubicBezTo>
                  <a:cubicBezTo>
                    <a:pt x="156" y="87"/>
                    <a:pt x="156" y="87"/>
                    <a:pt x="156" y="87"/>
                  </a:cubicBezTo>
                  <a:cubicBezTo>
                    <a:pt x="179" y="89"/>
                    <a:pt x="179" y="89"/>
                    <a:pt x="179" y="89"/>
                  </a:cubicBezTo>
                  <a:cubicBezTo>
                    <a:pt x="191" y="94"/>
                    <a:pt x="191" y="94"/>
                    <a:pt x="191" y="94"/>
                  </a:cubicBezTo>
                  <a:cubicBezTo>
                    <a:pt x="194" y="101"/>
                    <a:pt x="194" y="101"/>
                    <a:pt x="194" y="101"/>
                  </a:cubicBezTo>
                  <a:cubicBezTo>
                    <a:pt x="192" y="108"/>
                    <a:pt x="192" y="108"/>
                    <a:pt x="192" y="108"/>
                  </a:cubicBezTo>
                  <a:cubicBezTo>
                    <a:pt x="193" y="128"/>
                    <a:pt x="193" y="128"/>
                    <a:pt x="193" y="128"/>
                  </a:cubicBezTo>
                  <a:cubicBezTo>
                    <a:pt x="210" y="146"/>
                    <a:pt x="210" y="146"/>
                    <a:pt x="210" y="146"/>
                  </a:cubicBezTo>
                  <a:cubicBezTo>
                    <a:pt x="211" y="161"/>
                    <a:pt x="211" y="161"/>
                    <a:pt x="211" y="161"/>
                  </a:cubicBezTo>
                  <a:cubicBezTo>
                    <a:pt x="229" y="174"/>
                    <a:pt x="229" y="174"/>
                    <a:pt x="229" y="174"/>
                  </a:cubicBezTo>
                  <a:cubicBezTo>
                    <a:pt x="237" y="185"/>
                    <a:pt x="237" y="185"/>
                    <a:pt x="237" y="185"/>
                  </a:cubicBezTo>
                  <a:cubicBezTo>
                    <a:pt x="266" y="180"/>
                    <a:pt x="266" y="180"/>
                    <a:pt x="266" y="180"/>
                  </a:cubicBezTo>
                  <a:cubicBezTo>
                    <a:pt x="259" y="203"/>
                    <a:pt x="259" y="203"/>
                    <a:pt x="259" y="203"/>
                  </a:cubicBezTo>
                  <a:cubicBezTo>
                    <a:pt x="242" y="226"/>
                    <a:pt x="242" y="226"/>
                    <a:pt x="242" y="226"/>
                  </a:cubicBezTo>
                  <a:cubicBezTo>
                    <a:pt x="218" y="253"/>
                    <a:pt x="218" y="253"/>
                    <a:pt x="218" y="253"/>
                  </a:cubicBezTo>
                  <a:cubicBezTo>
                    <a:pt x="214" y="281"/>
                    <a:pt x="214" y="281"/>
                    <a:pt x="214" y="281"/>
                  </a:cubicBezTo>
                  <a:cubicBezTo>
                    <a:pt x="220" y="284"/>
                    <a:pt x="220" y="284"/>
                    <a:pt x="220" y="284"/>
                  </a:cubicBezTo>
                  <a:cubicBezTo>
                    <a:pt x="221" y="300"/>
                    <a:pt x="221" y="300"/>
                    <a:pt x="221" y="300"/>
                  </a:cubicBezTo>
                  <a:cubicBezTo>
                    <a:pt x="212" y="314"/>
                    <a:pt x="212" y="314"/>
                    <a:pt x="212" y="314"/>
                  </a:cubicBezTo>
                  <a:cubicBezTo>
                    <a:pt x="199" y="320"/>
                    <a:pt x="199" y="320"/>
                    <a:pt x="199" y="320"/>
                  </a:cubicBezTo>
                  <a:cubicBezTo>
                    <a:pt x="200" y="343"/>
                    <a:pt x="200" y="343"/>
                    <a:pt x="200" y="343"/>
                  </a:cubicBezTo>
                  <a:cubicBezTo>
                    <a:pt x="191" y="345"/>
                    <a:pt x="191" y="345"/>
                    <a:pt x="191" y="345"/>
                  </a:cubicBezTo>
                  <a:cubicBezTo>
                    <a:pt x="186" y="361"/>
                    <a:pt x="186" y="361"/>
                    <a:pt x="186" y="361"/>
                  </a:cubicBezTo>
                  <a:cubicBezTo>
                    <a:pt x="151" y="396"/>
                    <a:pt x="151" y="396"/>
                    <a:pt x="151" y="396"/>
                  </a:cubicBezTo>
                  <a:cubicBezTo>
                    <a:pt x="125" y="396"/>
                    <a:pt x="125" y="396"/>
                    <a:pt x="125" y="396"/>
                  </a:cubicBezTo>
                  <a:cubicBezTo>
                    <a:pt x="120" y="387"/>
                    <a:pt x="120" y="387"/>
                    <a:pt x="120" y="387"/>
                  </a:cubicBezTo>
                  <a:cubicBezTo>
                    <a:pt x="117" y="372"/>
                    <a:pt x="117" y="372"/>
                    <a:pt x="117" y="372"/>
                  </a:cubicBezTo>
                  <a:cubicBezTo>
                    <a:pt x="106" y="351"/>
                    <a:pt x="106" y="351"/>
                    <a:pt x="106" y="351"/>
                  </a:cubicBezTo>
                  <a:cubicBezTo>
                    <a:pt x="107" y="325"/>
                    <a:pt x="107" y="325"/>
                    <a:pt x="107" y="325"/>
                  </a:cubicBezTo>
                  <a:cubicBezTo>
                    <a:pt x="95" y="312"/>
                    <a:pt x="95" y="312"/>
                    <a:pt x="95" y="312"/>
                  </a:cubicBezTo>
                  <a:cubicBezTo>
                    <a:pt x="92" y="293"/>
                    <a:pt x="92" y="293"/>
                    <a:pt x="92" y="293"/>
                  </a:cubicBezTo>
                  <a:cubicBezTo>
                    <a:pt x="102" y="280"/>
                    <a:pt x="102" y="280"/>
                    <a:pt x="102" y="280"/>
                  </a:cubicBezTo>
                  <a:cubicBezTo>
                    <a:pt x="100" y="264"/>
                    <a:pt x="100" y="264"/>
                    <a:pt x="100" y="264"/>
                  </a:cubicBezTo>
                  <a:cubicBezTo>
                    <a:pt x="87" y="241"/>
                    <a:pt x="87" y="241"/>
                    <a:pt x="87" y="241"/>
                  </a:cubicBezTo>
                  <a:cubicBezTo>
                    <a:pt x="84" y="234"/>
                    <a:pt x="84" y="234"/>
                    <a:pt x="84" y="234"/>
                  </a:cubicBezTo>
                  <a:cubicBezTo>
                    <a:pt x="86" y="220"/>
                    <a:pt x="86" y="220"/>
                    <a:pt x="86" y="220"/>
                  </a:cubicBezTo>
                  <a:cubicBezTo>
                    <a:pt x="75" y="220"/>
                    <a:pt x="75" y="220"/>
                    <a:pt x="75" y="220"/>
                  </a:cubicBezTo>
                  <a:cubicBezTo>
                    <a:pt x="69" y="212"/>
                    <a:pt x="69" y="212"/>
                    <a:pt x="69" y="212"/>
                  </a:cubicBezTo>
                  <a:cubicBezTo>
                    <a:pt x="44" y="207"/>
                    <a:pt x="44" y="207"/>
                    <a:pt x="44" y="207"/>
                  </a:cubicBezTo>
                  <a:cubicBezTo>
                    <a:pt x="9" y="212"/>
                    <a:pt x="9" y="212"/>
                    <a:pt x="9" y="212"/>
                  </a:cubicBezTo>
                  <a:cubicBezTo>
                    <a:pt x="0" y="206"/>
                    <a:pt x="0" y="206"/>
                    <a:pt x="0" y="206"/>
                  </a:cubicBezTo>
                  <a:cubicBezTo>
                    <a:pt x="0" y="615"/>
                    <a:pt x="0" y="615"/>
                    <a:pt x="0" y="615"/>
                  </a:cubicBezTo>
                  <a:cubicBezTo>
                    <a:pt x="0" y="615"/>
                    <a:pt x="0" y="615"/>
                    <a:pt x="0" y="615"/>
                  </a:cubicBezTo>
                  <a:cubicBezTo>
                    <a:pt x="343" y="615"/>
                    <a:pt x="621" y="341"/>
                    <a:pt x="628" y="0"/>
                  </a:cubicBezTo>
                </a:path>
              </a:pathLst>
            </a:custGeom>
            <a:solidFill>
              <a:srgbClr val="005C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9" name="îŝḷíḓe">
              <a:extLst>
                <a:ext uri="{FF2B5EF4-FFF2-40B4-BE49-F238E27FC236}">
                  <a16:creationId xmlns:a16="http://schemas.microsoft.com/office/drawing/2014/main" id="{C9818931-A5BA-9CB0-65F4-1182FE43A6CD}"/>
                </a:ext>
              </a:extLst>
            </p:cNvPr>
            <p:cNvSpPr/>
            <p:nvPr/>
          </p:nvSpPr>
          <p:spPr bwMode="auto">
            <a:xfrm>
              <a:off x="5788026" y="3790156"/>
              <a:ext cx="2071688" cy="1306513"/>
            </a:xfrm>
            <a:custGeom>
              <a:avLst/>
              <a:gdLst>
                <a:gd name="T0" fmla="*/ 447 w 628"/>
                <a:gd name="T1" fmla="*/ 0 h 396"/>
                <a:gd name="T2" fmla="*/ 33 w 628"/>
                <a:gd name="T3" fmla="*/ 0 h 396"/>
                <a:gd name="T4" fmla="*/ 19 w 628"/>
                <a:gd name="T5" fmla="*/ 20 h 396"/>
                <a:gd name="T6" fmla="*/ 12 w 628"/>
                <a:gd name="T7" fmla="*/ 59 h 396"/>
                <a:gd name="T8" fmla="*/ 1 w 628"/>
                <a:gd name="T9" fmla="*/ 79 h 396"/>
                <a:gd name="T10" fmla="*/ 9 w 628"/>
                <a:gd name="T11" fmla="*/ 212 h 396"/>
                <a:gd name="T12" fmla="*/ 75 w 628"/>
                <a:gd name="T13" fmla="*/ 220 h 396"/>
                <a:gd name="T14" fmla="*/ 87 w 628"/>
                <a:gd name="T15" fmla="*/ 241 h 396"/>
                <a:gd name="T16" fmla="*/ 92 w 628"/>
                <a:gd name="T17" fmla="*/ 293 h 396"/>
                <a:gd name="T18" fmla="*/ 106 w 628"/>
                <a:gd name="T19" fmla="*/ 351 h 396"/>
                <a:gd name="T20" fmla="*/ 125 w 628"/>
                <a:gd name="T21" fmla="*/ 396 h 396"/>
                <a:gd name="T22" fmla="*/ 191 w 628"/>
                <a:gd name="T23" fmla="*/ 345 h 396"/>
                <a:gd name="T24" fmla="*/ 212 w 628"/>
                <a:gd name="T25" fmla="*/ 314 h 396"/>
                <a:gd name="T26" fmla="*/ 214 w 628"/>
                <a:gd name="T27" fmla="*/ 281 h 396"/>
                <a:gd name="T28" fmla="*/ 259 w 628"/>
                <a:gd name="T29" fmla="*/ 203 h 396"/>
                <a:gd name="T30" fmla="*/ 229 w 628"/>
                <a:gd name="T31" fmla="*/ 174 h 396"/>
                <a:gd name="T32" fmla="*/ 193 w 628"/>
                <a:gd name="T33" fmla="*/ 128 h 396"/>
                <a:gd name="T34" fmla="*/ 191 w 628"/>
                <a:gd name="T35" fmla="*/ 94 h 396"/>
                <a:gd name="T36" fmla="*/ 133 w 628"/>
                <a:gd name="T37" fmla="*/ 79 h 396"/>
                <a:gd name="T38" fmla="*/ 86 w 628"/>
                <a:gd name="T39" fmla="*/ 73 h 396"/>
                <a:gd name="T40" fmla="*/ 69 w 628"/>
                <a:gd name="T41" fmla="*/ 59 h 396"/>
                <a:gd name="T42" fmla="*/ 22 w 628"/>
                <a:gd name="T43" fmla="*/ 65 h 396"/>
                <a:gd name="T44" fmla="*/ 43 w 628"/>
                <a:gd name="T45" fmla="*/ 49 h 396"/>
                <a:gd name="T46" fmla="*/ 63 w 628"/>
                <a:gd name="T47" fmla="*/ 21 h 396"/>
                <a:gd name="T48" fmla="*/ 89 w 628"/>
                <a:gd name="T49" fmla="*/ 29 h 396"/>
                <a:gd name="T50" fmla="*/ 110 w 628"/>
                <a:gd name="T51" fmla="*/ 30 h 396"/>
                <a:gd name="T52" fmla="*/ 122 w 628"/>
                <a:gd name="T53" fmla="*/ 28 h 396"/>
                <a:gd name="T54" fmla="*/ 145 w 628"/>
                <a:gd name="T55" fmla="*/ 66 h 396"/>
                <a:gd name="T56" fmla="*/ 160 w 628"/>
                <a:gd name="T57" fmla="*/ 39 h 396"/>
                <a:gd name="T58" fmla="*/ 178 w 628"/>
                <a:gd name="T59" fmla="*/ 64 h 396"/>
                <a:gd name="T60" fmla="*/ 201 w 628"/>
                <a:gd name="T61" fmla="*/ 73 h 396"/>
                <a:gd name="T62" fmla="*/ 203 w 628"/>
                <a:gd name="T63" fmla="*/ 112 h 396"/>
                <a:gd name="T64" fmla="*/ 232 w 628"/>
                <a:gd name="T65" fmla="*/ 169 h 396"/>
                <a:gd name="T66" fmla="*/ 282 w 628"/>
                <a:gd name="T67" fmla="*/ 157 h 396"/>
                <a:gd name="T68" fmla="*/ 292 w 628"/>
                <a:gd name="T69" fmla="*/ 124 h 396"/>
                <a:gd name="T70" fmla="*/ 265 w 628"/>
                <a:gd name="T71" fmla="*/ 120 h 396"/>
                <a:gd name="T72" fmla="*/ 265 w 628"/>
                <a:gd name="T73" fmla="*/ 101 h 396"/>
                <a:gd name="T74" fmla="*/ 294 w 628"/>
                <a:gd name="T75" fmla="*/ 110 h 396"/>
                <a:gd name="T76" fmla="*/ 336 w 628"/>
                <a:gd name="T77" fmla="*/ 115 h 396"/>
                <a:gd name="T78" fmla="*/ 362 w 628"/>
                <a:gd name="T79" fmla="*/ 132 h 396"/>
                <a:gd name="T80" fmla="*/ 374 w 628"/>
                <a:gd name="T81" fmla="*/ 175 h 396"/>
                <a:gd name="T82" fmla="*/ 388 w 628"/>
                <a:gd name="T83" fmla="*/ 197 h 396"/>
                <a:gd name="T84" fmla="*/ 417 w 628"/>
                <a:gd name="T85" fmla="*/ 150 h 396"/>
                <a:gd name="T86" fmla="*/ 458 w 628"/>
                <a:gd name="T87" fmla="*/ 146 h 396"/>
                <a:gd name="T88" fmla="*/ 470 w 628"/>
                <a:gd name="T89" fmla="*/ 154 h 396"/>
                <a:gd name="T90" fmla="*/ 480 w 628"/>
                <a:gd name="T91" fmla="*/ 183 h 396"/>
                <a:gd name="T92" fmla="*/ 503 w 628"/>
                <a:gd name="T93" fmla="*/ 193 h 396"/>
                <a:gd name="T94" fmla="*/ 516 w 628"/>
                <a:gd name="T95" fmla="*/ 157 h 396"/>
                <a:gd name="T96" fmla="*/ 540 w 628"/>
                <a:gd name="T97" fmla="*/ 136 h 396"/>
                <a:gd name="T98" fmla="*/ 570 w 628"/>
                <a:gd name="T99" fmla="*/ 71 h 396"/>
                <a:gd name="T100" fmla="*/ 566 w 628"/>
                <a:gd name="T101" fmla="*/ 44 h 396"/>
                <a:gd name="T102" fmla="*/ 596 w 628"/>
                <a:gd name="T103" fmla="*/ 62 h 396"/>
                <a:gd name="T104" fmla="*/ 604 w 628"/>
                <a:gd name="T105" fmla="*/ 55 h 396"/>
                <a:gd name="T106" fmla="*/ 627 w 628"/>
                <a:gd name="T107" fmla="*/ 2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8" h="396">
                  <a:moveTo>
                    <a:pt x="628" y="0"/>
                  </a:moveTo>
                  <a:cubicBezTo>
                    <a:pt x="575" y="0"/>
                    <a:pt x="575" y="0"/>
                    <a:pt x="575" y="0"/>
                  </a:cubicBezTo>
                  <a:cubicBezTo>
                    <a:pt x="447" y="0"/>
                    <a:pt x="447" y="0"/>
                    <a:pt x="447" y="0"/>
                  </a:cubicBezTo>
                  <a:cubicBezTo>
                    <a:pt x="330" y="0"/>
                    <a:pt x="330" y="0"/>
                    <a:pt x="330" y="0"/>
                  </a:cubicBezTo>
                  <a:cubicBezTo>
                    <a:pt x="144" y="0"/>
                    <a:pt x="144" y="0"/>
                    <a:pt x="144" y="0"/>
                  </a:cubicBezTo>
                  <a:cubicBezTo>
                    <a:pt x="33" y="0"/>
                    <a:pt x="33" y="0"/>
                    <a:pt x="33" y="0"/>
                  </a:cubicBezTo>
                  <a:cubicBezTo>
                    <a:pt x="40" y="6"/>
                    <a:pt x="40" y="6"/>
                    <a:pt x="40" y="6"/>
                  </a:cubicBezTo>
                  <a:cubicBezTo>
                    <a:pt x="34" y="20"/>
                    <a:pt x="34" y="20"/>
                    <a:pt x="34" y="20"/>
                  </a:cubicBezTo>
                  <a:cubicBezTo>
                    <a:pt x="19" y="20"/>
                    <a:pt x="19" y="20"/>
                    <a:pt x="19" y="20"/>
                  </a:cubicBezTo>
                  <a:cubicBezTo>
                    <a:pt x="3" y="20"/>
                    <a:pt x="3" y="20"/>
                    <a:pt x="3" y="20"/>
                  </a:cubicBezTo>
                  <a:cubicBezTo>
                    <a:pt x="3" y="46"/>
                    <a:pt x="3" y="46"/>
                    <a:pt x="3" y="46"/>
                  </a:cubicBezTo>
                  <a:cubicBezTo>
                    <a:pt x="12" y="59"/>
                    <a:pt x="12" y="59"/>
                    <a:pt x="12" y="59"/>
                  </a:cubicBezTo>
                  <a:cubicBezTo>
                    <a:pt x="16" y="61"/>
                    <a:pt x="16" y="61"/>
                    <a:pt x="16" y="61"/>
                  </a:cubicBezTo>
                  <a:cubicBezTo>
                    <a:pt x="15" y="69"/>
                    <a:pt x="15" y="69"/>
                    <a:pt x="15" y="69"/>
                  </a:cubicBezTo>
                  <a:cubicBezTo>
                    <a:pt x="1" y="79"/>
                    <a:pt x="1" y="79"/>
                    <a:pt x="1" y="79"/>
                  </a:cubicBezTo>
                  <a:cubicBezTo>
                    <a:pt x="0" y="84"/>
                    <a:pt x="0" y="84"/>
                    <a:pt x="0" y="84"/>
                  </a:cubicBezTo>
                  <a:cubicBezTo>
                    <a:pt x="0" y="206"/>
                    <a:pt x="0" y="206"/>
                    <a:pt x="0" y="206"/>
                  </a:cubicBezTo>
                  <a:cubicBezTo>
                    <a:pt x="9" y="212"/>
                    <a:pt x="9" y="212"/>
                    <a:pt x="9" y="212"/>
                  </a:cubicBezTo>
                  <a:cubicBezTo>
                    <a:pt x="44" y="207"/>
                    <a:pt x="44" y="207"/>
                    <a:pt x="44" y="207"/>
                  </a:cubicBezTo>
                  <a:cubicBezTo>
                    <a:pt x="69" y="212"/>
                    <a:pt x="69" y="212"/>
                    <a:pt x="69" y="212"/>
                  </a:cubicBezTo>
                  <a:cubicBezTo>
                    <a:pt x="75" y="220"/>
                    <a:pt x="75" y="220"/>
                    <a:pt x="75" y="220"/>
                  </a:cubicBezTo>
                  <a:cubicBezTo>
                    <a:pt x="86" y="220"/>
                    <a:pt x="86" y="220"/>
                    <a:pt x="86" y="220"/>
                  </a:cubicBezTo>
                  <a:cubicBezTo>
                    <a:pt x="84" y="234"/>
                    <a:pt x="84" y="234"/>
                    <a:pt x="84" y="234"/>
                  </a:cubicBezTo>
                  <a:cubicBezTo>
                    <a:pt x="87" y="241"/>
                    <a:pt x="87" y="241"/>
                    <a:pt x="87" y="241"/>
                  </a:cubicBezTo>
                  <a:cubicBezTo>
                    <a:pt x="100" y="264"/>
                    <a:pt x="100" y="264"/>
                    <a:pt x="100" y="264"/>
                  </a:cubicBezTo>
                  <a:cubicBezTo>
                    <a:pt x="102" y="280"/>
                    <a:pt x="102" y="280"/>
                    <a:pt x="102" y="280"/>
                  </a:cubicBezTo>
                  <a:cubicBezTo>
                    <a:pt x="92" y="293"/>
                    <a:pt x="92" y="293"/>
                    <a:pt x="92" y="293"/>
                  </a:cubicBezTo>
                  <a:cubicBezTo>
                    <a:pt x="95" y="312"/>
                    <a:pt x="95" y="312"/>
                    <a:pt x="95" y="312"/>
                  </a:cubicBezTo>
                  <a:cubicBezTo>
                    <a:pt x="107" y="325"/>
                    <a:pt x="107" y="325"/>
                    <a:pt x="107" y="325"/>
                  </a:cubicBezTo>
                  <a:cubicBezTo>
                    <a:pt x="106" y="351"/>
                    <a:pt x="106" y="351"/>
                    <a:pt x="106" y="351"/>
                  </a:cubicBezTo>
                  <a:cubicBezTo>
                    <a:pt x="117" y="372"/>
                    <a:pt x="117" y="372"/>
                    <a:pt x="117" y="372"/>
                  </a:cubicBezTo>
                  <a:cubicBezTo>
                    <a:pt x="120" y="387"/>
                    <a:pt x="120" y="387"/>
                    <a:pt x="120" y="387"/>
                  </a:cubicBezTo>
                  <a:cubicBezTo>
                    <a:pt x="125" y="396"/>
                    <a:pt x="125" y="396"/>
                    <a:pt x="125" y="396"/>
                  </a:cubicBezTo>
                  <a:cubicBezTo>
                    <a:pt x="151" y="396"/>
                    <a:pt x="151" y="396"/>
                    <a:pt x="151" y="396"/>
                  </a:cubicBezTo>
                  <a:cubicBezTo>
                    <a:pt x="186" y="361"/>
                    <a:pt x="186" y="361"/>
                    <a:pt x="186" y="361"/>
                  </a:cubicBezTo>
                  <a:cubicBezTo>
                    <a:pt x="191" y="345"/>
                    <a:pt x="191" y="345"/>
                    <a:pt x="191" y="345"/>
                  </a:cubicBezTo>
                  <a:cubicBezTo>
                    <a:pt x="200" y="343"/>
                    <a:pt x="200" y="343"/>
                    <a:pt x="200" y="343"/>
                  </a:cubicBezTo>
                  <a:cubicBezTo>
                    <a:pt x="199" y="320"/>
                    <a:pt x="199" y="320"/>
                    <a:pt x="199" y="320"/>
                  </a:cubicBezTo>
                  <a:cubicBezTo>
                    <a:pt x="212" y="314"/>
                    <a:pt x="212" y="314"/>
                    <a:pt x="212" y="314"/>
                  </a:cubicBezTo>
                  <a:cubicBezTo>
                    <a:pt x="221" y="300"/>
                    <a:pt x="221" y="300"/>
                    <a:pt x="221" y="300"/>
                  </a:cubicBezTo>
                  <a:cubicBezTo>
                    <a:pt x="220" y="284"/>
                    <a:pt x="220" y="284"/>
                    <a:pt x="220" y="284"/>
                  </a:cubicBezTo>
                  <a:cubicBezTo>
                    <a:pt x="214" y="281"/>
                    <a:pt x="214" y="281"/>
                    <a:pt x="214" y="281"/>
                  </a:cubicBezTo>
                  <a:cubicBezTo>
                    <a:pt x="218" y="253"/>
                    <a:pt x="218" y="253"/>
                    <a:pt x="218" y="253"/>
                  </a:cubicBezTo>
                  <a:cubicBezTo>
                    <a:pt x="242" y="226"/>
                    <a:pt x="242" y="226"/>
                    <a:pt x="242" y="226"/>
                  </a:cubicBezTo>
                  <a:cubicBezTo>
                    <a:pt x="259" y="203"/>
                    <a:pt x="259" y="203"/>
                    <a:pt x="259" y="203"/>
                  </a:cubicBezTo>
                  <a:cubicBezTo>
                    <a:pt x="266" y="180"/>
                    <a:pt x="266" y="180"/>
                    <a:pt x="266" y="180"/>
                  </a:cubicBezTo>
                  <a:cubicBezTo>
                    <a:pt x="237" y="185"/>
                    <a:pt x="237" y="185"/>
                    <a:pt x="237" y="185"/>
                  </a:cubicBezTo>
                  <a:cubicBezTo>
                    <a:pt x="229" y="174"/>
                    <a:pt x="229" y="174"/>
                    <a:pt x="229" y="174"/>
                  </a:cubicBezTo>
                  <a:cubicBezTo>
                    <a:pt x="211" y="161"/>
                    <a:pt x="211" y="161"/>
                    <a:pt x="211" y="161"/>
                  </a:cubicBezTo>
                  <a:cubicBezTo>
                    <a:pt x="210" y="146"/>
                    <a:pt x="210" y="146"/>
                    <a:pt x="210" y="146"/>
                  </a:cubicBezTo>
                  <a:cubicBezTo>
                    <a:pt x="193" y="128"/>
                    <a:pt x="193" y="128"/>
                    <a:pt x="193" y="128"/>
                  </a:cubicBezTo>
                  <a:cubicBezTo>
                    <a:pt x="192" y="108"/>
                    <a:pt x="192" y="108"/>
                    <a:pt x="192" y="108"/>
                  </a:cubicBezTo>
                  <a:cubicBezTo>
                    <a:pt x="194" y="101"/>
                    <a:pt x="194" y="101"/>
                    <a:pt x="194" y="101"/>
                  </a:cubicBezTo>
                  <a:cubicBezTo>
                    <a:pt x="191" y="94"/>
                    <a:pt x="191" y="94"/>
                    <a:pt x="191" y="94"/>
                  </a:cubicBezTo>
                  <a:cubicBezTo>
                    <a:pt x="179" y="89"/>
                    <a:pt x="179" y="89"/>
                    <a:pt x="179" y="89"/>
                  </a:cubicBezTo>
                  <a:cubicBezTo>
                    <a:pt x="156" y="87"/>
                    <a:pt x="156" y="87"/>
                    <a:pt x="156" y="87"/>
                  </a:cubicBezTo>
                  <a:cubicBezTo>
                    <a:pt x="133" y="79"/>
                    <a:pt x="133" y="79"/>
                    <a:pt x="133" y="79"/>
                  </a:cubicBezTo>
                  <a:cubicBezTo>
                    <a:pt x="125" y="90"/>
                    <a:pt x="125" y="90"/>
                    <a:pt x="125" y="90"/>
                  </a:cubicBezTo>
                  <a:cubicBezTo>
                    <a:pt x="125" y="90"/>
                    <a:pt x="107" y="85"/>
                    <a:pt x="105" y="84"/>
                  </a:cubicBezTo>
                  <a:cubicBezTo>
                    <a:pt x="104" y="83"/>
                    <a:pt x="86" y="73"/>
                    <a:pt x="86" y="73"/>
                  </a:cubicBezTo>
                  <a:cubicBezTo>
                    <a:pt x="92" y="69"/>
                    <a:pt x="92" y="69"/>
                    <a:pt x="92" y="69"/>
                  </a:cubicBezTo>
                  <a:cubicBezTo>
                    <a:pt x="87" y="56"/>
                    <a:pt x="87" y="56"/>
                    <a:pt x="87" y="56"/>
                  </a:cubicBezTo>
                  <a:cubicBezTo>
                    <a:pt x="69" y="59"/>
                    <a:pt x="69" y="59"/>
                    <a:pt x="69" y="59"/>
                  </a:cubicBezTo>
                  <a:cubicBezTo>
                    <a:pt x="47" y="59"/>
                    <a:pt x="47" y="59"/>
                    <a:pt x="47" y="59"/>
                  </a:cubicBezTo>
                  <a:cubicBezTo>
                    <a:pt x="31" y="70"/>
                    <a:pt x="31" y="70"/>
                    <a:pt x="31" y="70"/>
                  </a:cubicBezTo>
                  <a:cubicBezTo>
                    <a:pt x="22" y="65"/>
                    <a:pt x="22" y="65"/>
                    <a:pt x="22" y="65"/>
                  </a:cubicBezTo>
                  <a:cubicBezTo>
                    <a:pt x="25" y="59"/>
                    <a:pt x="25" y="59"/>
                    <a:pt x="25" y="59"/>
                  </a:cubicBezTo>
                  <a:cubicBezTo>
                    <a:pt x="35" y="59"/>
                    <a:pt x="35" y="59"/>
                    <a:pt x="35" y="59"/>
                  </a:cubicBezTo>
                  <a:cubicBezTo>
                    <a:pt x="43" y="49"/>
                    <a:pt x="43" y="49"/>
                    <a:pt x="43" y="49"/>
                  </a:cubicBezTo>
                  <a:cubicBezTo>
                    <a:pt x="44" y="38"/>
                    <a:pt x="44" y="38"/>
                    <a:pt x="44" y="38"/>
                  </a:cubicBezTo>
                  <a:cubicBezTo>
                    <a:pt x="58" y="34"/>
                    <a:pt x="58" y="34"/>
                    <a:pt x="58" y="34"/>
                  </a:cubicBezTo>
                  <a:cubicBezTo>
                    <a:pt x="63" y="21"/>
                    <a:pt x="63" y="21"/>
                    <a:pt x="63" y="21"/>
                  </a:cubicBezTo>
                  <a:cubicBezTo>
                    <a:pt x="76" y="20"/>
                    <a:pt x="76" y="20"/>
                    <a:pt x="76" y="20"/>
                  </a:cubicBezTo>
                  <a:cubicBezTo>
                    <a:pt x="84" y="18"/>
                    <a:pt x="84" y="18"/>
                    <a:pt x="84" y="18"/>
                  </a:cubicBezTo>
                  <a:cubicBezTo>
                    <a:pt x="89" y="29"/>
                    <a:pt x="89" y="29"/>
                    <a:pt x="89" y="29"/>
                  </a:cubicBezTo>
                  <a:cubicBezTo>
                    <a:pt x="111" y="40"/>
                    <a:pt x="111" y="40"/>
                    <a:pt x="111" y="40"/>
                  </a:cubicBezTo>
                  <a:cubicBezTo>
                    <a:pt x="119" y="40"/>
                    <a:pt x="119" y="40"/>
                    <a:pt x="119" y="40"/>
                  </a:cubicBezTo>
                  <a:cubicBezTo>
                    <a:pt x="110" y="30"/>
                    <a:pt x="110" y="30"/>
                    <a:pt x="110" y="30"/>
                  </a:cubicBezTo>
                  <a:cubicBezTo>
                    <a:pt x="99" y="17"/>
                    <a:pt x="99" y="17"/>
                    <a:pt x="99" y="17"/>
                  </a:cubicBezTo>
                  <a:cubicBezTo>
                    <a:pt x="107" y="15"/>
                    <a:pt x="107" y="15"/>
                    <a:pt x="107" y="15"/>
                  </a:cubicBezTo>
                  <a:cubicBezTo>
                    <a:pt x="122" y="28"/>
                    <a:pt x="122" y="28"/>
                    <a:pt x="122" y="28"/>
                  </a:cubicBezTo>
                  <a:cubicBezTo>
                    <a:pt x="128" y="41"/>
                    <a:pt x="128" y="41"/>
                    <a:pt x="128" y="41"/>
                  </a:cubicBezTo>
                  <a:cubicBezTo>
                    <a:pt x="134" y="53"/>
                    <a:pt x="134" y="53"/>
                    <a:pt x="134" y="53"/>
                  </a:cubicBezTo>
                  <a:cubicBezTo>
                    <a:pt x="145" y="66"/>
                    <a:pt x="145" y="66"/>
                    <a:pt x="145" y="66"/>
                  </a:cubicBezTo>
                  <a:cubicBezTo>
                    <a:pt x="144" y="54"/>
                    <a:pt x="144" y="54"/>
                    <a:pt x="144" y="54"/>
                  </a:cubicBezTo>
                  <a:cubicBezTo>
                    <a:pt x="147" y="42"/>
                    <a:pt x="147" y="42"/>
                    <a:pt x="147" y="42"/>
                  </a:cubicBezTo>
                  <a:cubicBezTo>
                    <a:pt x="160" y="39"/>
                    <a:pt x="160" y="39"/>
                    <a:pt x="160" y="39"/>
                  </a:cubicBezTo>
                  <a:cubicBezTo>
                    <a:pt x="160" y="52"/>
                    <a:pt x="160" y="52"/>
                    <a:pt x="160" y="52"/>
                  </a:cubicBezTo>
                  <a:cubicBezTo>
                    <a:pt x="160" y="52"/>
                    <a:pt x="164" y="56"/>
                    <a:pt x="166" y="59"/>
                  </a:cubicBezTo>
                  <a:cubicBezTo>
                    <a:pt x="168" y="62"/>
                    <a:pt x="178" y="64"/>
                    <a:pt x="178" y="64"/>
                  </a:cubicBezTo>
                  <a:cubicBezTo>
                    <a:pt x="191" y="59"/>
                    <a:pt x="191" y="59"/>
                    <a:pt x="191" y="59"/>
                  </a:cubicBezTo>
                  <a:cubicBezTo>
                    <a:pt x="202" y="59"/>
                    <a:pt x="202" y="59"/>
                    <a:pt x="202" y="59"/>
                  </a:cubicBezTo>
                  <a:cubicBezTo>
                    <a:pt x="201" y="73"/>
                    <a:pt x="201" y="73"/>
                    <a:pt x="201" y="73"/>
                  </a:cubicBezTo>
                  <a:cubicBezTo>
                    <a:pt x="194" y="87"/>
                    <a:pt x="194" y="87"/>
                    <a:pt x="194" y="87"/>
                  </a:cubicBezTo>
                  <a:cubicBezTo>
                    <a:pt x="198" y="98"/>
                    <a:pt x="198" y="98"/>
                    <a:pt x="198" y="98"/>
                  </a:cubicBezTo>
                  <a:cubicBezTo>
                    <a:pt x="203" y="112"/>
                    <a:pt x="203" y="112"/>
                    <a:pt x="203" y="112"/>
                  </a:cubicBezTo>
                  <a:cubicBezTo>
                    <a:pt x="210" y="127"/>
                    <a:pt x="210" y="127"/>
                    <a:pt x="210" y="127"/>
                  </a:cubicBezTo>
                  <a:cubicBezTo>
                    <a:pt x="232" y="155"/>
                    <a:pt x="232" y="155"/>
                    <a:pt x="232" y="155"/>
                  </a:cubicBezTo>
                  <a:cubicBezTo>
                    <a:pt x="232" y="169"/>
                    <a:pt x="232" y="169"/>
                    <a:pt x="232" y="169"/>
                  </a:cubicBezTo>
                  <a:cubicBezTo>
                    <a:pt x="241" y="176"/>
                    <a:pt x="241" y="176"/>
                    <a:pt x="241" y="176"/>
                  </a:cubicBezTo>
                  <a:cubicBezTo>
                    <a:pt x="267" y="166"/>
                    <a:pt x="267" y="166"/>
                    <a:pt x="267" y="166"/>
                  </a:cubicBezTo>
                  <a:cubicBezTo>
                    <a:pt x="282" y="157"/>
                    <a:pt x="282" y="157"/>
                    <a:pt x="282" y="157"/>
                  </a:cubicBezTo>
                  <a:cubicBezTo>
                    <a:pt x="296" y="154"/>
                    <a:pt x="296" y="154"/>
                    <a:pt x="296" y="154"/>
                  </a:cubicBezTo>
                  <a:cubicBezTo>
                    <a:pt x="305" y="131"/>
                    <a:pt x="305" y="131"/>
                    <a:pt x="305" y="131"/>
                  </a:cubicBezTo>
                  <a:cubicBezTo>
                    <a:pt x="292" y="124"/>
                    <a:pt x="292" y="124"/>
                    <a:pt x="292" y="124"/>
                  </a:cubicBezTo>
                  <a:cubicBezTo>
                    <a:pt x="287" y="115"/>
                    <a:pt x="287" y="115"/>
                    <a:pt x="287" y="115"/>
                  </a:cubicBezTo>
                  <a:cubicBezTo>
                    <a:pt x="275" y="124"/>
                    <a:pt x="275" y="124"/>
                    <a:pt x="275" y="124"/>
                  </a:cubicBezTo>
                  <a:cubicBezTo>
                    <a:pt x="265" y="120"/>
                    <a:pt x="265" y="120"/>
                    <a:pt x="265" y="120"/>
                  </a:cubicBezTo>
                  <a:cubicBezTo>
                    <a:pt x="253" y="101"/>
                    <a:pt x="253" y="101"/>
                    <a:pt x="253" y="101"/>
                  </a:cubicBezTo>
                  <a:cubicBezTo>
                    <a:pt x="256" y="95"/>
                    <a:pt x="256" y="95"/>
                    <a:pt x="256" y="95"/>
                  </a:cubicBezTo>
                  <a:cubicBezTo>
                    <a:pt x="265" y="101"/>
                    <a:pt x="265" y="101"/>
                    <a:pt x="265" y="101"/>
                  </a:cubicBezTo>
                  <a:cubicBezTo>
                    <a:pt x="271" y="112"/>
                    <a:pt x="271" y="112"/>
                    <a:pt x="271" y="112"/>
                  </a:cubicBezTo>
                  <a:cubicBezTo>
                    <a:pt x="279" y="110"/>
                    <a:pt x="279" y="110"/>
                    <a:pt x="279" y="110"/>
                  </a:cubicBezTo>
                  <a:cubicBezTo>
                    <a:pt x="294" y="110"/>
                    <a:pt x="294" y="110"/>
                    <a:pt x="294" y="110"/>
                  </a:cubicBezTo>
                  <a:cubicBezTo>
                    <a:pt x="303" y="117"/>
                    <a:pt x="303" y="117"/>
                    <a:pt x="303" y="117"/>
                  </a:cubicBezTo>
                  <a:cubicBezTo>
                    <a:pt x="319" y="118"/>
                    <a:pt x="319" y="118"/>
                    <a:pt x="319" y="118"/>
                  </a:cubicBezTo>
                  <a:cubicBezTo>
                    <a:pt x="336" y="115"/>
                    <a:pt x="336" y="115"/>
                    <a:pt x="336" y="115"/>
                  </a:cubicBezTo>
                  <a:cubicBezTo>
                    <a:pt x="344" y="129"/>
                    <a:pt x="344" y="129"/>
                    <a:pt x="344" y="129"/>
                  </a:cubicBezTo>
                  <a:cubicBezTo>
                    <a:pt x="352" y="139"/>
                    <a:pt x="352" y="139"/>
                    <a:pt x="352" y="139"/>
                  </a:cubicBezTo>
                  <a:cubicBezTo>
                    <a:pt x="362" y="132"/>
                    <a:pt x="362" y="132"/>
                    <a:pt x="362" y="132"/>
                  </a:cubicBezTo>
                  <a:cubicBezTo>
                    <a:pt x="360" y="146"/>
                    <a:pt x="360" y="146"/>
                    <a:pt x="360" y="146"/>
                  </a:cubicBezTo>
                  <a:cubicBezTo>
                    <a:pt x="362" y="159"/>
                    <a:pt x="362" y="159"/>
                    <a:pt x="362" y="159"/>
                  </a:cubicBezTo>
                  <a:cubicBezTo>
                    <a:pt x="374" y="175"/>
                    <a:pt x="374" y="175"/>
                    <a:pt x="374" y="175"/>
                  </a:cubicBezTo>
                  <a:cubicBezTo>
                    <a:pt x="376" y="188"/>
                    <a:pt x="376" y="188"/>
                    <a:pt x="376" y="188"/>
                  </a:cubicBezTo>
                  <a:cubicBezTo>
                    <a:pt x="380" y="198"/>
                    <a:pt x="380" y="198"/>
                    <a:pt x="380" y="198"/>
                  </a:cubicBezTo>
                  <a:cubicBezTo>
                    <a:pt x="388" y="197"/>
                    <a:pt x="388" y="197"/>
                    <a:pt x="388" y="197"/>
                  </a:cubicBezTo>
                  <a:cubicBezTo>
                    <a:pt x="392" y="184"/>
                    <a:pt x="392" y="184"/>
                    <a:pt x="392" y="184"/>
                  </a:cubicBezTo>
                  <a:cubicBezTo>
                    <a:pt x="399" y="160"/>
                    <a:pt x="399" y="160"/>
                    <a:pt x="399" y="160"/>
                  </a:cubicBezTo>
                  <a:cubicBezTo>
                    <a:pt x="417" y="150"/>
                    <a:pt x="417" y="150"/>
                    <a:pt x="417" y="150"/>
                  </a:cubicBezTo>
                  <a:cubicBezTo>
                    <a:pt x="431" y="137"/>
                    <a:pt x="431" y="137"/>
                    <a:pt x="431" y="137"/>
                  </a:cubicBezTo>
                  <a:cubicBezTo>
                    <a:pt x="444" y="133"/>
                    <a:pt x="444" y="133"/>
                    <a:pt x="444" y="133"/>
                  </a:cubicBezTo>
                  <a:cubicBezTo>
                    <a:pt x="458" y="146"/>
                    <a:pt x="458" y="146"/>
                    <a:pt x="458" y="146"/>
                  </a:cubicBezTo>
                  <a:cubicBezTo>
                    <a:pt x="456" y="163"/>
                    <a:pt x="456" y="163"/>
                    <a:pt x="456" y="163"/>
                  </a:cubicBezTo>
                  <a:cubicBezTo>
                    <a:pt x="462" y="164"/>
                    <a:pt x="462" y="164"/>
                    <a:pt x="462" y="164"/>
                  </a:cubicBezTo>
                  <a:cubicBezTo>
                    <a:pt x="470" y="154"/>
                    <a:pt x="470" y="154"/>
                    <a:pt x="470" y="154"/>
                  </a:cubicBezTo>
                  <a:cubicBezTo>
                    <a:pt x="476" y="166"/>
                    <a:pt x="476" y="166"/>
                    <a:pt x="476" y="166"/>
                  </a:cubicBezTo>
                  <a:cubicBezTo>
                    <a:pt x="476" y="178"/>
                    <a:pt x="476" y="178"/>
                    <a:pt x="476" y="178"/>
                  </a:cubicBezTo>
                  <a:cubicBezTo>
                    <a:pt x="480" y="183"/>
                    <a:pt x="480" y="183"/>
                    <a:pt x="480" y="183"/>
                  </a:cubicBezTo>
                  <a:cubicBezTo>
                    <a:pt x="484" y="173"/>
                    <a:pt x="484" y="173"/>
                    <a:pt x="484" y="173"/>
                  </a:cubicBezTo>
                  <a:cubicBezTo>
                    <a:pt x="498" y="181"/>
                    <a:pt x="498" y="181"/>
                    <a:pt x="498" y="181"/>
                  </a:cubicBezTo>
                  <a:cubicBezTo>
                    <a:pt x="503" y="193"/>
                    <a:pt x="503" y="193"/>
                    <a:pt x="503" y="193"/>
                  </a:cubicBezTo>
                  <a:cubicBezTo>
                    <a:pt x="517" y="188"/>
                    <a:pt x="517" y="188"/>
                    <a:pt x="517" y="188"/>
                  </a:cubicBezTo>
                  <a:cubicBezTo>
                    <a:pt x="524" y="174"/>
                    <a:pt x="524" y="174"/>
                    <a:pt x="524" y="174"/>
                  </a:cubicBezTo>
                  <a:cubicBezTo>
                    <a:pt x="516" y="157"/>
                    <a:pt x="516" y="157"/>
                    <a:pt x="516" y="157"/>
                  </a:cubicBezTo>
                  <a:cubicBezTo>
                    <a:pt x="506" y="146"/>
                    <a:pt x="506" y="146"/>
                    <a:pt x="506" y="146"/>
                  </a:cubicBezTo>
                  <a:cubicBezTo>
                    <a:pt x="514" y="135"/>
                    <a:pt x="514" y="135"/>
                    <a:pt x="514" y="135"/>
                  </a:cubicBezTo>
                  <a:cubicBezTo>
                    <a:pt x="540" y="136"/>
                    <a:pt x="540" y="136"/>
                    <a:pt x="540" y="136"/>
                  </a:cubicBezTo>
                  <a:cubicBezTo>
                    <a:pt x="565" y="123"/>
                    <a:pt x="565" y="123"/>
                    <a:pt x="565" y="123"/>
                  </a:cubicBezTo>
                  <a:cubicBezTo>
                    <a:pt x="577" y="95"/>
                    <a:pt x="577" y="95"/>
                    <a:pt x="577" y="95"/>
                  </a:cubicBezTo>
                  <a:cubicBezTo>
                    <a:pt x="570" y="71"/>
                    <a:pt x="570" y="71"/>
                    <a:pt x="570" y="71"/>
                  </a:cubicBezTo>
                  <a:cubicBezTo>
                    <a:pt x="575" y="59"/>
                    <a:pt x="575" y="59"/>
                    <a:pt x="575" y="59"/>
                  </a:cubicBezTo>
                  <a:cubicBezTo>
                    <a:pt x="564" y="53"/>
                    <a:pt x="564" y="53"/>
                    <a:pt x="564" y="53"/>
                  </a:cubicBezTo>
                  <a:cubicBezTo>
                    <a:pt x="566" y="44"/>
                    <a:pt x="566" y="44"/>
                    <a:pt x="566" y="44"/>
                  </a:cubicBezTo>
                  <a:cubicBezTo>
                    <a:pt x="582" y="38"/>
                    <a:pt x="582" y="38"/>
                    <a:pt x="582" y="38"/>
                  </a:cubicBezTo>
                  <a:cubicBezTo>
                    <a:pt x="593" y="49"/>
                    <a:pt x="593" y="49"/>
                    <a:pt x="593" y="49"/>
                  </a:cubicBezTo>
                  <a:cubicBezTo>
                    <a:pt x="596" y="62"/>
                    <a:pt x="596" y="62"/>
                    <a:pt x="596" y="62"/>
                  </a:cubicBezTo>
                  <a:cubicBezTo>
                    <a:pt x="603" y="71"/>
                    <a:pt x="603" y="71"/>
                    <a:pt x="603" y="71"/>
                  </a:cubicBezTo>
                  <a:cubicBezTo>
                    <a:pt x="610" y="67"/>
                    <a:pt x="610" y="67"/>
                    <a:pt x="610" y="67"/>
                  </a:cubicBezTo>
                  <a:cubicBezTo>
                    <a:pt x="604" y="55"/>
                    <a:pt x="604" y="55"/>
                    <a:pt x="604" y="55"/>
                  </a:cubicBezTo>
                  <a:cubicBezTo>
                    <a:pt x="607" y="41"/>
                    <a:pt x="607" y="41"/>
                    <a:pt x="607" y="41"/>
                  </a:cubicBezTo>
                  <a:cubicBezTo>
                    <a:pt x="620" y="24"/>
                    <a:pt x="620" y="24"/>
                    <a:pt x="620" y="24"/>
                  </a:cubicBezTo>
                  <a:cubicBezTo>
                    <a:pt x="627" y="24"/>
                    <a:pt x="627" y="24"/>
                    <a:pt x="627" y="24"/>
                  </a:cubicBezTo>
                  <a:cubicBezTo>
                    <a:pt x="628" y="16"/>
                    <a:pt x="628" y="8"/>
                    <a:pt x="628" y="0"/>
                  </a:cubicBezTo>
                </a:path>
              </a:pathLst>
            </a:custGeom>
            <a:solidFill>
              <a:srgbClr val="008B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330" name="组合 39">
            <a:extLst>
              <a:ext uri="{FF2B5EF4-FFF2-40B4-BE49-F238E27FC236}">
                <a16:creationId xmlns:a16="http://schemas.microsoft.com/office/drawing/2014/main" id="{25A2EF05-CE1C-922D-DEE5-A19912C734E9}"/>
              </a:ext>
            </a:extLst>
          </p:cNvPr>
          <p:cNvGrpSpPr>
            <a:grpSpLocks noChangeAspect="1"/>
          </p:cNvGrpSpPr>
          <p:nvPr/>
        </p:nvGrpSpPr>
        <p:grpSpPr>
          <a:xfrm>
            <a:off x="3033770" y="5325630"/>
            <a:ext cx="922003" cy="809088"/>
            <a:chOff x="4612062" y="2948612"/>
            <a:chExt cx="1918430" cy="1683486"/>
          </a:xfrm>
        </p:grpSpPr>
        <p:grpSp>
          <p:nvGrpSpPr>
            <p:cNvPr id="331" name="图形 2">
              <a:extLst>
                <a:ext uri="{FF2B5EF4-FFF2-40B4-BE49-F238E27FC236}">
                  <a16:creationId xmlns:a16="http://schemas.microsoft.com/office/drawing/2014/main" id="{19A3561A-ADE9-905B-42D3-E51F964E4042}"/>
                </a:ext>
              </a:extLst>
            </p:cNvPr>
            <p:cNvGrpSpPr/>
            <p:nvPr/>
          </p:nvGrpSpPr>
          <p:grpSpPr>
            <a:xfrm>
              <a:off x="5469658" y="3914938"/>
              <a:ext cx="489405" cy="717160"/>
              <a:chOff x="5469658" y="3914938"/>
              <a:chExt cx="489405" cy="717160"/>
            </a:xfrm>
          </p:grpSpPr>
          <p:sp>
            <p:nvSpPr>
              <p:cNvPr id="363" name="任意多边形: 形状 2">
                <a:extLst>
                  <a:ext uri="{FF2B5EF4-FFF2-40B4-BE49-F238E27FC236}">
                    <a16:creationId xmlns:a16="http://schemas.microsoft.com/office/drawing/2014/main" id="{CA675B47-F5CC-093F-F43C-7FD6B59FC1AB}"/>
                  </a:ext>
                </a:extLst>
              </p:cNvPr>
              <p:cNvSpPr/>
              <p:nvPr/>
            </p:nvSpPr>
            <p:spPr>
              <a:xfrm>
                <a:off x="5686085" y="4542137"/>
                <a:ext cx="56555" cy="89961"/>
              </a:xfrm>
              <a:custGeom>
                <a:avLst/>
                <a:gdLst>
                  <a:gd name="connsiteX0" fmla="*/ 0 w 56555"/>
                  <a:gd name="connsiteY0" fmla="*/ 0 h 89961"/>
                  <a:gd name="connsiteX1" fmla="*/ 56556 w 56555"/>
                  <a:gd name="connsiteY1" fmla="*/ 0 h 89961"/>
                  <a:gd name="connsiteX2" fmla="*/ 56556 w 56555"/>
                  <a:gd name="connsiteY2" fmla="*/ 89962 h 89961"/>
                  <a:gd name="connsiteX3" fmla="*/ 0 w 56555"/>
                  <a:gd name="connsiteY3" fmla="*/ 89962 h 89961"/>
                </a:gdLst>
                <a:ahLst/>
                <a:cxnLst>
                  <a:cxn ang="0">
                    <a:pos x="connsiteX0" y="connsiteY0"/>
                  </a:cxn>
                  <a:cxn ang="0">
                    <a:pos x="connsiteX1" y="connsiteY1"/>
                  </a:cxn>
                  <a:cxn ang="0">
                    <a:pos x="connsiteX2" y="connsiteY2"/>
                  </a:cxn>
                  <a:cxn ang="0">
                    <a:pos x="connsiteX3" y="connsiteY3"/>
                  </a:cxn>
                </a:cxnLst>
                <a:rect l="l" t="t" r="r" b="b"/>
                <a:pathLst>
                  <a:path w="56555" h="89961">
                    <a:moveTo>
                      <a:pt x="0" y="0"/>
                    </a:moveTo>
                    <a:lnTo>
                      <a:pt x="56556" y="0"/>
                    </a:lnTo>
                    <a:lnTo>
                      <a:pt x="56556" y="89962"/>
                    </a:lnTo>
                    <a:lnTo>
                      <a:pt x="0" y="89962"/>
                    </a:lnTo>
                    <a:close/>
                  </a:path>
                </a:pathLst>
              </a:custGeom>
              <a:solidFill>
                <a:srgbClr val="582A1A"/>
              </a:solidFill>
              <a:ln w="3810" cap="flat">
                <a:noFill/>
                <a:prstDash val="solid"/>
                <a:miter/>
              </a:ln>
            </p:spPr>
            <p:txBody>
              <a:bodyPr rtlCol="0" anchor="ctr"/>
              <a:lstStyle/>
              <a:p>
                <a:endParaRPr lang="zh-CN" altLang="en-US"/>
              </a:p>
            </p:txBody>
          </p:sp>
          <p:grpSp>
            <p:nvGrpSpPr>
              <p:cNvPr id="364" name="图形 2">
                <a:extLst>
                  <a:ext uri="{FF2B5EF4-FFF2-40B4-BE49-F238E27FC236}">
                    <a16:creationId xmlns:a16="http://schemas.microsoft.com/office/drawing/2014/main" id="{6465A1F0-5864-4EAE-B563-F7F556C0600E}"/>
                  </a:ext>
                </a:extLst>
              </p:cNvPr>
              <p:cNvGrpSpPr/>
              <p:nvPr/>
            </p:nvGrpSpPr>
            <p:grpSpPr>
              <a:xfrm>
                <a:off x="5469658" y="3914938"/>
                <a:ext cx="489405" cy="667306"/>
                <a:chOff x="5469658" y="3914938"/>
                <a:chExt cx="489405" cy="667306"/>
              </a:xfrm>
            </p:grpSpPr>
            <p:sp>
              <p:nvSpPr>
                <p:cNvPr id="365" name="任意多边形: 形状 4">
                  <a:extLst>
                    <a:ext uri="{FF2B5EF4-FFF2-40B4-BE49-F238E27FC236}">
                      <a16:creationId xmlns:a16="http://schemas.microsoft.com/office/drawing/2014/main" id="{74622176-528B-0648-B291-CEEE9578517A}"/>
                    </a:ext>
                  </a:extLst>
                </p:cNvPr>
                <p:cNvSpPr/>
                <p:nvPr/>
              </p:nvSpPr>
              <p:spPr>
                <a:xfrm>
                  <a:off x="5557563" y="3914942"/>
                  <a:ext cx="313597" cy="249649"/>
                </a:xfrm>
                <a:custGeom>
                  <a:avLst/>
                  <a:gdLst>
                    <a:gd name="connsiteX0" fmla="*/ 195358 w 313597"/>
                    <a:gd name="connsiteY0" fmla="*/ 246763 h 249649"/>
                    <a:gd name="connsiteX1" fmla="*/ 313598 w 313597"/>
                    <a:gd name="connsiteY1" fmla="*/ 210781 h 249649"/>
                    <a:gd name="connsiteX2" fmla="*/ 159373 w 313597"/>
                    <a:gd name="connsiteY2" fmla="*/ 0 h 249649"/>
                    <a:gd name="connsiteX3" fmla="*/ 154229 w 313597"/>
                    <a:gd name="connsiteY3" fmla="*/ 0 h 249649"/>
                    <a:gd name="connsiteX4" fmla="*/ 0 w 313597"/>
                    <a:gd name="connsiteY4" fmla="*/ 210781 h 249649"/>
                    <a:gd name="connsiteX5" fmla="*/ 118240 w 313597"/>
                    <a:gd name="connsiteY5" fmla="*/ 246763 h 249649"/>
                    <a:gd name="connsiteX6" fmla="*/ 195358 w 313597"/>
                    <a:gd name="connsiteY6" fmla="*/ 246763 h 24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597" h="249649">
                      <a:moveTo>
                        <a:pt x="195358" y="246763"/>
                      </a:moveTo>
                      <a:cubicBezTo>
                        <a:pt x="262193" y="262185"/>
                        <a:pt x="313598" y="210781"/>
                        <a:pt x="313598" y="210781"/>
                      </a:cubicBezTo>
                      <a:lnTo>
                        <a:pt x="159373" y="0"/>
                      </a:lnTo>
                      <a:lnTo>
                        <a:pt x="154229" y="0"/>
                      </a:lnTo>
                      <a:lnTo>
                        <a:pt x="0" y="210781"/>
                      </a:lnTo>
                      <a:cubicBezTo>
                        <a:pt x="0" y="210781"/>
                        <a:pt x="51405" y="262185"/>
                        <a:pt x="118240" y="246763"/>
                      </a:cubicBezTo>
                      <a:lnTo>
                        <a:pt x="195358" y="246763"/>
                      </a:lnTo>
                      <a:close/>
                    </a:path>
                  </a:pathLst>
                </a:custGeom>
                <a:solidFill>
                  <a:srgbClr val="109D59"/>
                </a:solidFill>
                <a:ln w="3810" cap="flat">
                  <a:noFill/>
                  <a:prstDash val="solid"/>
                  <a:miter/>
                </a:ln>
              </p:spPr>
              <p:txBody>
                <a:bodyPr rtlCol="0" anchor="ctr"/>
                <a:lstStyle/>
                <a:p>
                  <a:endParaRPr lang="zh-CN" altLang="en-US"/>
                </a:p>
              </p:txBody>
            </p:sp>
            <p:sp>
              <p:nvSpPr>
                <p:cNvPr id="366" name="任意多边形: 形状 5">
                  <a:extLst>
                    <a:ext uri="{FF2B5EF4-FFF2-40B4-BE49-F238E27FC236}">
                      <a16:creationId xmlns:a16="http://schemas.microsoft.com/office/drawing/2014/main" id="{3974D07A-9769-9425-890B-6AC7A68DD1AE}"/>
                    </a:ext>
                  </a:extLst>
                </p:cNvPr>
                <p:cNvSpPr/>
                <p:nvPr/>
              </p:nvSpPr>
              <p:spPr>
                <a:xfrm>
                  <a:off x="5527780" y="4050586"/>
                  <a:ext cx="373162" cy="297079"/>
                </a:xfrm>
                <a:custGeom>
                  <a:avLst/>
                  <a:gdLst>
                    <a:gd name="connsiteX0" fmla="*/ 232460 w 373162"/>
                    <a:gd name="connsiteY0" fmla="*/ 293644 h 297079"/>
                    <a:gd name="connsiteX1" fmla="*/ 373163 w 373162"/>
                    <a:gd name="connsiteY1" fmla="*/ 250824 h 297079"/>
                    <a:gd name="connsiteX2" fmla="*/ 189635 w 373162"/>
                    <a:gd name="connsiteY2" fmla="*/ 0 h 297079"/>
                    <a:gd name="connsiteX3" fmla="*/ 183520 w 373162"/>
                    <a:gd name="connsiteY3" fmla="*/ 0 h 297079"/>
                    <a:gd name="connsiteX4" fmla="*/ 0 w 373162"/>
                    <a:gd name="connsiteY4" fmla="*/ 250824 h 297079"/>
                    <a:gd name="connsiteX5" fmla="*/ 140704 w 373162"/>
                    <a:gd name="connsiteY5" fmla="*/ 293644 h 297079"/>
                    <a:gd name="connsiteX6" fmla="*/ 232460 w 373162"/>
                    <a:gd name="connsiteY6" fmla="*/ 293644 h 29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162" h="297079">
                      <a:moveTo>
                        <a:pt x="232460" y="293644"/>
                      </a:moveTo>
                      <a:cubicBezTo>
                        <a:pt x="311990" y="311997"/>
                        <a:pt x="373163" y="250824"/>
                        <a:pt x="373163" y="250824"/>
                      </a:cubicBezTo>
                      <a:lnTo>
                        <a:pt x="189635" y="0"/>
                      </a:lnTo>
                      <a:lnTo>
                        <a:pt x="183520" y="0"/>
                      </a:lnTo>
                      <a:lnTo>
                        <a:pt x="0" y="250824"/>
                      </a:lnTo>
                      <a:cubicBezTo>
                        <a:pt x="0" y="250824"/>
                        <a:pt x="61170" y="311994"/>
                        <a:pt x="140704" y="293644"/>
                      </a:cubicBezTo>
                      <a:lnTo>
                        <a:pt x="232460" y="293644"/>
                      </a:lnTo>
                      <a:close/>
                    </a:path>
                  </a:pathLst>
                </a:custGeom>
                <a:solidFill>
                  <a:srgbClr val="109D59"/>
                </a:solidFill>
                <a:ln w="3810" cap="flat">
                  <a:noFill/>
                  <a:prstDash val="solid"/>
                  <a:miter/>
                </a:ln>
              </p:spPr>
              <p:txBody>
                <a:bodyPr rtlCol="0" anchor="ctr"/>
                <a:lstStyle/>
                <a:p>
                  <a:endParaRPr lang="zh-CN" altLang="en-US"/>
                </a:p>
              </p:txBody>
            </p:sp>
            <p:sp>
              <p:nvSpPr>
                <p:cNvPr id="367" name="任意多边形: 形状 6">
                  <a:extLst>
                    <a:ext uri="{FF2B5EF4-FFF2-40B4-BE49-F238E27FC236}">
                      <a16:creationId xmlns:a16="http://schemas.microsoft.com/office/drawing/2014/main" id="{8D6C123C-1CFA-7AE1-C2C4-2DCD428EE889}"/>
                    </a:ext>
                  </a:extLst>
                </p:cNvPr>
                <p:cNvSpPr/>
                <p:nvPr/>
              </p:nvSpPr>
              <p:spPr>
                <a:xfrm>
                  <a:off x="5469658" y="4184248"/>
                  <a:ext cx="489405" cy="397996"/>
                </a:xfrm>
                <a:custGeom>
                  <a:avLst/>
                  <a:gdLst>
                    <a:gd name="connsiteX0" fmla="*/ 299116 w 489405"/>
                    <a:gd name="connsiteY0" fmla="*/ 393866 h 397996"/>
                    <a:gd name="connsiteX1" fmla="*/ 489406 w 489405"/>
                    <a:gd name="connsiteY1" fmla="*/ 328952 h 397996"/>
                    <a:gd name="connsiteX2" fmla="*/ 248706 w 489405"/>
                    <a:gd name="connsiteY2" fmla="*/ 0 h 397996"/>
                    <a:gd name="connsiteX3" fmla="*/ 240685 w 489405"/>
                    <a:gd name="connsiteY3" fmla="*/ 0 h 397996"/>
                    <a:gd name="connsiteX4" fmla="*/ 0 w 489405"/>
                    <a:gd name="connsiteY4" fmla="*/ 328952 h 397996"/>
                    <a:gd name="connsiteX5" fmla="*/ 183448 w 489405"/>
                    <a:gd name="connsiteY5" fmla="*/ 391298 h 397996"/>
                    <a:gd name="connsiteX6" fmla="*/ 299116 w 489405"/>
                    <a:gd name="connsiteY6" fmla="*/ 393866 h 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405" h="397996">
                      <a:moveTo>
                        <a:pt x="299116" y="393866"/>
                      </a:moveTo>
                      <a:cubicBezTo>
                        <a:pt x="403414" y="417934"/>
                        <a:pt x="489406" y="328952"/>
                        <a:pt x="489406" y="328952"/>
                      </a:cubicBezTo>
                      <a:lnTo>
                        <a:pt x="248706" y="0"/>
                      </a:lnTo>
                      <a:lnTo>
                        <a:pt x="240685" y="0"/>
                      </a:lnTo>
                      <a:lnTo>
                        <a:pt x="0" y="328952"/>
                      </a:lnTo>
                      <a:cubicBezTo>
                        <a:pt x="0" y="328952"/>
                        <a:pt x="79149" y="415366"/>
                        <a:pt x="183448" y="391298"/>
                      </a:cubicBezTo>
                      <a:lnTo>
                        <a:pt x="299116" y="393866"/>
                      </a:lnTo>
                      <a:close/>
                    </a:path>
                  </a:pathLst>
                </a:custGeom>
                <a:solidFill>
                  <a:srgbClr val="109D59"/>
                </a:solidFill>
                <a:ln w="3810" cap="flat">
                  <a:noFill/>
                  <a:prstDash val="solid"/>
                  <a:miter/>
                </a:ln>
              </p:spPr>
              <p:txBody>
                <a:bodyPr rtlCol="0" anchor="ctr"/>
                <a:lstStyle/>
                <a:p>
                  <a:endParaRPr lang="zh-CN" altLang="en-US"/>
                </a:p>
              </p:txBody>
            </p:sp>
            <p:sp>
              <p:nvSpPr>
                <p:cNvPr id="368" name="任意多边形: 形状 7">
                  <a:extLst>
                    <a:ext uri="{FF2B5EF4-FFF2-40B4-BE49-F238E27FC236}">
                      <a16:creationId xmlns:a16="http://schemas.microsoft.com/office/drawing/2014/main" id="{1E3FBF59-A774-54FE-65B9-88F3C46DBA78}"/>
                    </a:ext>
                  </a:extLst>
                </p:cNvPr>
                <p:cNvSpPr/>
                <p:nvPr/>
              </p:nvSpPr>
              <p:spPr>
                <a:xfrm>
                  <a:off x="5679078" y="3914938"/>
                  <a:ext cx="175158" cy="210864"/>
                </a:xfrm>
                <a:custGeom>
                  <a:avLst/>
                  <a:gdLst>
                    <a:gd name="connsiteX0" fmla="*/ 37853 w 175158"/>
                    <a:gd name="connsiteY0" fmla="*/ 0 h 210864"/>
                    <a:gd name="connsiteX1" fmla="*/ 32710 w 175158"/>
                    <a:gd name="connsiteY1" fmla="*/ 0 h 210864"/>
                    <a:gd name="connsiteX2" fmla="*/ 11660 w 175158"/>
                    <a:gd name="connsiteY2" fmla="*/ 28773 h 210864"/>
                    <a:gd name="connsiteX3" fmla="*/ 48983 w 175158"/>
                    <a:gd name="connsiteY3" fmla="*/ 205630 h 210864"/>
                    <a:gd name="connsiteX4" fmla="*/ 175159 w 175158"/>
                    <a:gd name="connsiteY4" fmla="*/ 187654 h 210864"/>
                    <a:gd name="connsiteX5" fmla="*/ 37853 w 175158"/>
                    <a:gd name="connsiteY5" fmla="*/ 0 h 21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58" h="210864">
                      <a:moveTo>
                        <a:pt x="37853" y="0"/>
                      </a:moveTo>
                      <a:lnTo>
                        <a:pt x="32710" y="0"/>
                      </a:lnTo>
                      <a:lnTo>
                        <a:pt x="11660" y="28773"/>
                      </a:lnTo>
                      <a:cubicBezTo>
                        <a:pt x="-7806" y="105991"/>
                        <a:pt x="-7565" y="187639"/>
                        <a:pt x="48983" y="205630"/>
                      </a:cubicBezTo>
                      <a:cubicBezTo>
                        <a:pt x="92653" y="219525"/>
                        <a:pt x="147627" y="203054"/>
                        <a:pt x="175159" y="187654"/>
                      </a:cubicBezTo>
                      <a:lnTo>
                        <a:pt x="37853" y="0"/>
                      </a:lnTo>
                      <a:close/>
                    </a:path>
                  </a:pathLst>
                </a:custGeom>
                <a:solidFill>
                  <a:srgbClr val="34B67A"/>
                </a:solidFill>
                <a:ln w="3810" cap="flat">
                  <a:noFill/>
                  <a:prstDash val="solid"/>
                  <a:miter/>
                </a:ln>
              </p:spPr>
              <p:txBody>
                <a:bodyPr rtlCol="0" anchor="ctr"/>
                <a:lstStyle/>
                <a:p>
                  <a:endParaRPr lang="zh-CN" altLang="en-US"/>
                </a:p>
              </p:txBody>
            </p:sp>
          </p:grpSp>
        </p:grpSp>
        <p:grpSp>
          <p:nvGrpSpPr>
            <p:cNvPr id="332" name="图形 2">
              <a:extLst>
                <a:ext uri="{FF2B5EF4-FFF2-40B4-BE49-F238E27FC236}">
                  <a16:creationId xmlns:a16="http://schemas.microsoft.com/office/drawing/2014/main" id="{3935EBA2-526C-6F17-427E-8EF0025EBD34}"/>
                </a:ext>
              </a:extLst>
            </p:cNvPr>
            <p:cNvGrpSpPr/>
            <p:nvPr/>
          </p:nvGrpSpPr>
          <p:grpSpPr>
            <a:xfrm>
              <a:off x="4612062" y="3450617"/>
              <a:ext cx="806272" cy="1181477"/>
              <a:chOff x="4612062" y="3450617"/>
              <a:chExt cx="806272" cy="1181477"/>
            </a:xfrm>
          </p:grpSpPr>
          <p:sp>
            <p:nvSpPr>
              <p:cNvPr id="357" name="任意多边形: 形状 9">
                <a:extLst>
                  <a:ext uri="{FF2B5EF4-FFF2-40B4-BE49-F238E27FC236}">
                    <a16:creationId xmlns:a16="http://schemas.microsoft.com/office/drawing/2014/main" id="{51ABEAAE-9C37-8784-DBAB-7BC89695C027}"/>
                  </a:ext>
                </a:extLst>
              </p:cNvPr>
              <p:cNvSpPr/>
              <p:nvPr/>
            </p:nvSpPr>
            <p:spPr>
              <a:xfrm>
                <a:off x="4968617" y="4483889"/>
                <a:ext cx="93173" cy="148205"/>
              </a:xfrm>
              <a:custGeom>
                <a:avLst/>
                <a:gdLst>
                  <a:gd name="connsiteX0" fmla="*/ 0 w 93173"/>
                  <a:gd name="connsiteY0" fmla="*/ 0 h 148205"/>
                  <a:gd name="connsiteX1" fmla="*/ 93173 w 93173"/>
                  <a:gd name="connsiteY1" fmla="*/ 0 h 148205"/>
                  <a:gd name="connsiteX2" fmla="*/ 93173 w 93173"/>
                  <a:gd name="connsiteY2" fmla="*/ 148205 h 148205"/>
                  <a:gd name="connsiteX3" fmla="*/ 0 w 93173"/>
                  <a:gd name="connsiteY3" fmla="*/ 148205 h 148205"/>
                </a:gdLst>
                <a:ahLst/>
                <a:cxnLst>
                  <a:cxn ang="0">
                    <a:pos x="connsiteX0" y="connsiteY0"/>
                  </a:cxn>
                  <a:cxn ang="0">
                    <a:pos x="connsiteX1" y="connsiteY1"/>
                  </a:cxn>
                  <a:cxn ang="0">
                    <a:pos x="connsiteX2" y="connsiteY2"/>
                  </a:cxn>
                  <a:cxn ang="0">
                    <a:pos x="connsiteX3" y="connsiteY3"/>
                  </a:cxn>
                </a:cxnLst>
                <a:rect l="l" t="t" r="r" b="b"/>
                <a:pathLst>
                  <a:path w="93173" h="148205">
                    <a:moveTo>
                      <a:pt x="0" y="0"/>
                    </a:moveTo>
                    <a:lnTo>
                      <a:pt x="93173" y="0"/>
                    </a:lnTo>
                    <a:lnTo>
                      <a:pt x="93173" y="148205"/>
                    </a:lnTo>
                    <a:lnTo>
                      <a:pt x="0" y="148205"/>
                    </a:lnTo>
                    <a:close/>
                  </a:path>
                </a:pathLst>
              </a:custGeom>
              <a:solidFill>
                <a:srgbClr val="582A1A"/>
              </a:solidFill>
              <a:ln w="3810" cap="flat">
                <a:noFill/>
                <a:prstDash val="solid"/>
                <a:miter/>
              </a:ln>
            </p:spPr>
            <p:txBody>
              <a:bodyPr rtlCol="0" anchor="ctr"/>
              <a:lstStyle/>
              <a:p>
                <a:endParaRPr lang="zh-CN" altLang="en-US"/>
              </a:p>
            </p:txBody>
          </p:sp>
          <p:grpSp>
            <p:nvGrpSpPr>
              <p:cNvPr id="358" name="图形 2">
                <a:extLst>
                  <a:ext uri="{FF2B5EF4-FFF2-40B4-BE49-F238E27FC236}">
                    <a16:creationId xmlns:a16="http://schemas.microsoft.com/office/drawing/2014/main" id="{11A08A10-BEAD-9663-67B8-21E86C5699FB}"/>
                  </a:ext>
                </a:extLst>
              </p:cNvPr>
              <p:cNvGrpSpPr/>
              <p:nvPr/>
            </p:nvGrpSpPr>
            <p:grpSpPr>
              <a:xfrm>
                <a:off x="4612062" y="3450617"/>
                <a:ext cx="806272" cy="1099351"/>
                <a:chOff x="4612062" y="3450617"/>
                <a:chExt cx="806272" cy="1099351"/>
              </a:xfrm>
            </p:grpSpPr>
            <p:sp>
              <p:nvSpPr>
                <p:cNvPr id="359" name="任意多边形: 形状 11">
                  <a:extLst>
                    <a:ext uri="{FF2B5EF4-FFF2-40B4-BE49-F238E27FC236}">
                      <a16:creationId xmlns:a16="http://schemas.microsoft.com/office/drawing/2014/main" id="{8B99D92A-8244-62B2-0E66-B751A001B772}"/>
                    </a:ext>
                  </a:extLst>
                </p:cNvPr>
                <p:cNvSpPr/>
                <p:nvPr/>
              </p:nvSpPr>
              <p:spPr>
                <a:xfrm>
                  <a:off x="4756880" y="3450621"/>
                  <a:ext cx="516635" cy="411282"/>
                </a:xfrm>
                <a:custGeom>
                  <a:avLst/>
                  <a:gdLst>
                    <a:gd name="connsiteX0" fmla="*/ 321846 w 516635"/>
                    <a:gd name="connsiteY0" fmla="*/ 406527 h 411282"/>
                    <a:gd name="connsiteX1" fmla="*/ 516636 w 516635"/>
                    <a:gd name="connsiteY1" fmla="*/ 347251 h 411282"/>
                    <a:gd name="connsiteX2" fmla="*/ 262555 w 516635"/>
                    <a:gd name="connsiteY2" fmla="*/ 0 h 411282"/>
                    <a:gd name="connsiteX3" fmla="*/ 254081 w 516635"/>
                    <a:gd name="connsiteY3" fmla="*/ 0 h 411282"/>
                    <a:gd name="connsiteX4" fmla="*/ 0 w 516635"/>
                    <a:gd name="connsiteY4" fmla="*/ 347251 h 411282"/>
                    <a:gd name="connsiteX5" fmla="*/ 194790 w 516635"/>
                    <a:gd name="connsiteY5" fmla="*/ 406527 h 411282"/>
                    <a:gd name="connsiteX6" fmla="*/ 321846 w 516635"/>
                    <a:gd name="connsiteY6" fmla="*/ 406527 h 4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5" h="411282">
                      <a:moveTo>
                        <a:pt x="321846" y="406527"/>
                      </a:moveTo>
                      <a:cubicBezTo>
                        <a:pt x="431951" y="431936"/>
                        <a:pt x="516636" y="347251"/>
                        <a:pt x="516636" y="347251"/>
                      </a:cubicBezTo>
                      <a:lnTo>
                        <a:pt x="262555" y="0"/>
                      </a:lnTo>
                      <a:lnTo>
                        <a:pt x="254081" y="0"/>
                      </a:lnTo>
                      <a:lnTo>
                        <a:pt x="0" y="347251"/>
                      </a:lnTo>
                      <a:cubicBezTo>
                        <a:pt x="0" y="347251"/>
                        <a:pt x="84685" y="431936"/>
                        <a:pt x="194790" y="406527"/>
                      </a:cubicBezTo>
                      <a:lnTo>
                        <a:pt x="321846" y="406527"/>
                      </a:lnTo>
                      <a:close/>
                    </a:path>
                  </a:pathLst>
                </a:custGeom>
                <a:solidFill>
                  <a:srgbClr val="109D59"/>
                </a:solidFill>
                <a:ln w="3810" cap="flat">
                  <a:noFill/>
                  <a:prstDash val="solid"/>
                  <a:miter/>
                </a:ln>
              </p:spPr>
              <p:txBody>
                <a:bodyPr rtlCol="0" anchor="ctr"/>
                <a:lstStyle/>
                <a:p>
                  <a:endParaRPr lang="zh-CN" altLang="en-US"/>
                </a:p>
              </p:txBody>
            </p:sp>
            <p:sp>
              <p:nvSpPr>
                <p:cNvPr id="360" name="任意多边形: 形状 12">
                  <a:extLst>
                    <a:ext uri="{FF2B5EF4-FFF2-40B4-BE49-F238E27FC236}">
                      <a16:creationId xmlns:a16="http://schemas.microsoft.com/office/drawing/2014/main" id="{614138E0-BED3-0806-BD5D-BF15C9DFCC1C}"/>
                    </a:ext>
                  </a:extLst>
                </p:cNvPr>
                <p:cNvSpPr/>
                <p:nvPr/>
              </p:nvSpPr>
              <p:spPr>
                <a:xfrm>
                  <a:off x="4707814" y="3674093"/>
                  <a:ext cx="614770" cy="489417"/>
                </a:xfrm>
                <a:custGeom>
                  <a:avLst/>
                  <a:gdLst>
                    <a:gd name="connsiteX0" fmla="*/ 382970 w 614770"/>
                    <a:gd name="connsiteY0" fmla="*/ 483760 h 489417"/>
                    <a:gd name="connsiteX1" fmla="*/ 614770 w 614770"/>
                    <a:gd name="connsiteY1" fmla="*/ 413218 h 489417"/>
                    <a:gd name="connsiteX2" fmla="*/ 312416 w 614770"/>
                    <a:gd name="connsiteY2" fmla="*/ 0 h 489417"/>
                    <a:gd name="connsiteX3" fmla="*/ 302342 w 614770"/>
                    <a:gd name="connsiteY3" fmla="*/ 0 h 489417"/>
                    <a:gd name="connsiteX4" fmla="*/ 0 w 614770"/>
                    <a:gd name="connsiteY4" fmla="*/ 413218 h 489417"/>
                    <a:gd name="connsiteX5" fmla="*/ 231801 w 614770"/>
                    <a:gd name="connsiteY5" fmla="*/ 483760 h 489417"/>
                    <a:gd name="connsiteX6" fmla="*/ 382970 w 614770"/>
                    <a:gd name="connsiteY6" fmla="*/ 483760 h 4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770" h="489417">
                      <a:moveTo>
                        <a:pt x="382970" y="483760"/>
                      </a:moveTo>
                      <a:cubicBezTo>
                        <a:pt x="513992" y="513992"/>
                        <a:pt x="614770" y="413218"/>
                        <a:pt x="614770" y="413218"/>
                      </a:cubicBezTo>
                      <a:lnTo>
                        <a:pt x="312416" y="0"/>
                      </a:lnTo>
                      <a:lnTo>
                        <a:pt x="302342" y="0"/>
                      </a:lnTo>
                      <a:lnTo>
                        <a:pt x="0" y="413218"/>
                      </a:lnTo>
                      <a:cubicBezTo>
                        <a:pt x="0" y="413218"/>
                        <a:pt x="100775" y="513992"/>
                        <a:pt x="231801" y="483760"/>
                      </a:cubicBezTo>
                      <a:lnTo>
                        <a:pt x="382970" y="483760"/>
                      </a:lnTo>
                      <a:close/>
                    </a:path>
                  </a:pathLst>
                </a:custGeom>
                <a:solidFill>
                  <a:srgbClr val="109D59"/>
                </a:solidFill>
                <a:ln w="3810" cap="flat">
                  <a:noFill/>
                  <a:prstDash val="solid"/>
                  <a:miter/>
                </a:ln>
              </p:spPr>
              <p:txBody>
                <a:bodyPr rtlCol="0" anchor="ctr"/>
                <a:lstStyle/>
                <a:p>
                  <a:endParaRPr lang="zh-CN" altLang="en-US"/>
                </a:p>
              </p:txBody>
            </p:sp>
            <p:sp>
              <p:nvSpPr>
                <p:cNvPr id="361" name="任意多边形: 形状 13">
                  <a:extLst>
                    <a:ext uri="{FF2B5EF4-FFF2-40B4-BE49-F238E27FC236}">
                      <a16:creationId xmlns:a16="http://schemas.microsoft.com/office/drawing/2014/main" id="{3C6A0E71-A1EC-027D-3611-5741AC58A00D}"/>
                    </a:ext>
                  </a:extLst>
                </p:cNvPr>
                <p:cNvSpPr/>
                <p:nvPr/>
              </p:nvSpPr>
              <p:spPr>
                <a:xfrm>
                  <a:off x="4612062" y="3894292"/>
                  <a:ext cx="806272" cy="655677"/>
                </a:xfrm>
                <a:custGeom>
                  <a:avLst/>
                  <a:gdLst>
                    <a:gd name="connsiteX0" fmla="*/ 492778 w 806272"/>
                    <a:gd name="connsiteY0" fmla="*/ 648873 h 655677"/>
                    <a:gd name="connsiteX1" fmla="*/ 806272 w 806272"/>
                    <a:gd name="connsiteY1" fmla="*/ 541931 h 655677"/>
                    <a:gd name="connsiteX2" fmla="*/ 409731 w 806272"/>
                    <a:gd name="connsiteY2" fmla="*/ 0 h 655677"/>
                    <a:gd name="connsiteX3" fmla="*/ 396518 w 806272"/>
                    <a:gd name="connsiteY3" fmla="*/ 0 h 655677"/>
                    <a:gd name="connsiteX4" fmla="*/ 0 w 806272"/>
                    <a:gd name="connsiteY4" fmla="*/ 541931 h 655677"/>
                    <a:gd name="connsiteX5" fmla="*/ 302217 w 806272"/>
                    <a:gd name="connsiteY5" fmla="*/ 644641 h 655677"/>
                    <a:gd name="connsiteX6" fmla="*/ 492778 w 806272"/>
                    <a:gd name="connsiteY6" fmla="*/ 648873 h 65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272" h="655677">
                      <a:moveTo>
                        <a:pt x="492778" y="648873"/>
                      </a:moveTo>
                      <a:cubicBezTo>
                        <a:pt x="664605" y="688524"/>
                        <a:pt x="806272" y="541931"/>
                        <a:pt x="806272" y="541931"/>
                      </a:cubicBezTo>
                      <a:lnTo>
                        <a:pt x="409731" y="0"/>
                      </a:lnTo>
                      <a:lnTo>
                        <a:pt x="396518" y="0"/>
                      </a:lnTo>
                      <a:lnTo>
                        <a:pt x="0" y="541931"/>
                      </a:lnTo>
                      <a:cubicBezTo>
                        <a:pt x="0" y="541931"/>
                        <a:pt x="130390" y="684291"/>
                        <a:pt x="302217" y="644641"/>
                      </a:cubicBezTo>
                      <a:lnTo>
                        <a:pt x="492778" y="648873"/>
                      </a:lnTo>
                      <a:close/>
                    </a:path>
                  </a:pathLst>
                </a:custGeom>
                <a:solidFill>
                  <a:srgbClr val="109D59"/>
                </a:solidFill>
                <a:ln w="3810" cap="flat">
                  <a:noFill/>
                  <a:prstDash val="solid"/>
                  <a:miter/>
                </a:ln>
              </p:spPr>
              <p:txBody>
                <a:bodyPr rtlCol="0" anchor="ctr"/>
                <a:lstStyle/>
                <a:p>
                  <a:endParaRPr lang="zh-CN" altLang="en-US"/>
                </a:p>
              </p:txBody>
            </p:sp>
            <p:sp>
              <p:nvSpPr>
                <p:cNvPr id="362" name="任意多边形: 形状 14">
                  <a:extLst>
                    <a:ext uri="{FF2B5EF4-FFF2-40B4-BE49-F238E27FC236}">
                      <a16:creationId xmlns:a16="http://schemas.microsoft.com/office/drawing/2014/main" id="{40B31AA4-DAB7-AD3A-2F1B-9E52D79FB744}"/>
                    </a:ext>
                  </a:extLst>
                </p:cNvPr>
                <p:cNvSpPr/>
                <p:nvPr/>
              </p:nvSpPr>
              <p:spPr>
                <a:xfrm>
                  <a:off x="4957077" y="3450617"/>
                  <a:ext cx="288561" cy="347388"/>
                </a:xfrm>
                <a:custGeom>
                  <a:avLst/>
                  <a:gdLst>
                    <a:gd name="connsiteX0" fmla="*/ 62358 w 288561"/>
                    <a:gd name="connsiteY0" fmla="*/ 0 h 347388"/>
                    <a:gd name="connsiteX1" fmla="*/ 53884 w 288561"/>
                    <a:gd name="connsiteY1" fmla="*/ 0 h 347388"/>
                    <a:gd name="connsiteX2" fmla="*/ 19210 w 288561"/>
                    <a:gd name="connsiteY2" fmla="*/ 47404 h 347388"/>
                    <a:gd name="connsiteX3" fmla="*/ 80695 w 288561"/>
                    <a:gd name="connsiteY3" fmla="*/ 338766 h 347388"/>
                    <a:gd name="connsiteX4" fmla="*/ 288561 w 288561"/>
                    <a:gd name="connsiteY4" fmla="*/ 309155 h 347388"/>
                    <a:gd name="connsiteX5" fmla="*/ 62358 w 288561"/>
                    <a:gd name="connsiteY5" fmla="*/ 0 h 34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61" h="347388">
                      <a:moveTo>
                        <a:pt x="62358" y="0"/>
                      </a:moveTo>
                      <a:lnTo>
                        <a:pt x="53884" y="0"/>
                      </a:lnTo>
                      <a:lnTo>
                        <a:pt x="19210" y="47404"/>
                      </a:lnTo>
                      <a:cubicBezTo>
                        <a:pt x="-12860" y="174620"/>
                        <a:pt x="-12463" y="309128"/>
                        <a:pt x="80695" y="338766"/>
                      </a:cubicBezTo>
                      <a:cubicBezTo>
                        <a:pt x="152640" y="361657"/>
                        <a:pt x="243207" y="334522"/>
                        <a:pt x="288561" y="309155"/>
                      </a:cubicBezTo>
                      <a:lnTo>
                        <a:pt x="62358" y="0"/>
                      </a:lnTo>
                      <a:close/>
                    </a:path>
                  </a:pathLst>
                </a:custGeom>
                <a:solidFill>
                  <a:srgbClr val="34B67A"/>
                </a:solidFill>
                <a:ln w="3810" cap="flat">
                  <a:noFill/>
                  <a:prstDash val="solid"/>
                  <a:miter/>
                </a:ln>
              </p:spPr>
              <p:txBody>
                <a:bodyPr rtlCol="0" anchor="ctr"/>
                <a:lstStyle/>
                <a:p>
                  <a:endParaRPr lang="zh-CN" altLang="en-US"/>
                </a:p>
              </p:txBody>
            </p:sp>
          </p:grpSp>
        </p:grpSp>
        <p:grpSp>
          <p:nvGrpSpPr>
            <p:cNvPr id="333" name="图形 2">
              <a:extLst>
                <a:ext uri="{FF2B5EF4-FFF2-40B4-BE49-F238E27FC236}">
                  <a16:creationId xmlns:a16="http://schemas.microsoft.com/office/drawing/2014/main" id="{9A3E4630-4DD1-7290-D64E-3939BBF133F8}"/>
                </a:ext>
              </a:extLst>
            </p:cNvPr>
            <p:cNvGrpSpPr/>
            <p:nvPr/>
          </p:nvGrpSpPr>
          <p:grpSpPr>
            <a:xfrm>
              <a:off x="4858496" y="3745713"/>
              <a:ext cx="751084" cy="886385"/>
              <a:chOff x="4858496" y="3745713"/>
              <a:chExt cx="751084" cy="886385"/>
            </a:xfrm>
          </p:grpSpPr>
          <p:sp>
            <p:nvSpPr>
              <p:cNvPr id="346" name="任意多边形: 形状 16">
                <a:extLst>
                  <a:ext uri="{FF2B5EF4-FFF2-40B4-BE49-F238E27FC236}">
                    <a16:creationId xmlns:a16="http://schemas.microsoft.com/office/drawing/2014/main" id="{EF2BC7A8-6A6F-391C-DC3B-2E0E9A5078E5}"/>
                  </a:ext>
                </a:extLst>
              </p:cNvPr>
              <p:cNvSpPr/>
              <p:nvPr/>
            </p:nvSpPr>
            <p:spPr>
              <a:xfrm>
                <a:off x="5216831" y="4199221"/>
                <a:ext cx="32971" cy="432876"/>
              </a:xfrm>
              <a:custGeom>
                <a:avLst/>
                <a:gdLst>
                  <a:gd name="connsiteX0" fmla="*/ 0 w 32971"/>
                  <a:gd name="connsiteY0" fmla="*/ 0 h 432876"/>
                  <a:gd name="connsiteX1" fmla="*/ 32972 w 32971"/>
                  <a:gd name="connsiteY1" fmla="*/ 0 h 432876"/>
                  <a:gd name="connsiteX2" fmla="*/ 32972 w 32971"/>
                  <a:gd name="connsiteY2" fmla="*/ 432877 h 432876"/>
                  <a:gd name="connsiteX3" fmla="*/ 0 w 32971"/>
                  <a:gd name="connsiteY3" fmla="*/ 432877 h 432876"/>
                </a:gdLst>
                <a:ahLst/>
                <a:cxnLst>
                  <a:cxn ang="0">
                    <a:pos x="connsiteX0" y="connsiteY0"/>
                  </a:cxn>
                  <a:cxn ang="0">
                    <a:pos x="connsiteX1" y="connsiteY1"/>
                  </a:cxn>
                  <a:cxn ang="0">
                    <a:pos x="connsiteX2" y="connsiteY2"/>
                  </a:cxn>
                  <a:cxn ang="0">
                    <a:pos x="connsiteX3" y="connsiteY3"/>
                  </a:cxn>
                </a:cxnLst>
                <a:rect l="l" t="t" r="r" b="b"/>
                <a:pathLst>
                  <a:path w="32971" h="432876">
                    <a:moveTo>
                      <a:pt x="0" y="0"/>
                    </a:moveTo>
                    <a:lnTo>
                      <a:pt x="32972" y="0"/>
                    </a:lnTo>
                    <a:lnTo>
                      <a:pt x="32972" y="432877"/>
                    </a:lnTo>
                    <a:lnTo>
                      <a:pt x="0" y="432877"/>
                    </a:lnTo>
                    <a:close/>
                  </a:path>
                </a:pathLst>
              </a:custGeom>
              <a:solidFill>
                <a:srgbClr val="582A1A"/>
              </a:solidFill>
              <a:ln w="3810" cap="flat">
                <a:noFill/>
                <a:prstDash val="solid"/>
                <a:miter/>
              </a:ln>
            </p:spPr>
            <p:txBody>
              <a:bodyPr rtlCol="0" anchor="ctr"/>
              <a:lstStyle/>
              <a:p>
                <a:endParaRPr lang="zh-CN" altLang="en-US"/>
              </a:p>
            </p:txBody>
          </p:sp>
          <p:grpSp>
            <p:nvGrpSpPr>
              <p:cNvPr id="347" name="图形 2">
                <a:extLst>
                  <a:ext uri="{FF2B5EF4-FFF2-40B4-BE49-F238E27FC236}">
                    <a16:creationId xmlns:a16="http://schemas.microsoft.com/office/drawing/2014/main" id="{EA808219-0A7F-7F7F-6FF7-AF581FA72106}"/>
                  </a:ext>
                </a:extLst>
              </p:cNvPr>
              <p:cNvGrpSpPr/>
              <p:nvPr/>
            </p:nvGrpSpPr>
            <p:grpSpPr>
              <a:xfrm>
                <a:off x="4858496" y="3745713"/>
                <a:ext cx="751084" cy="562039"/>
                <a:chOff x="4858496" y="3745713"/>
                <a:chExt cx="751084" cy="562039"/>
              </a:xfrm>
            </p:grpSpPr>
            <p:grpSp>
              <p:nvGrpSpPr>
                <p:cNvPr id="348" name="图形 2">
                  <a:extLst>
                    <a:ext uri="{FF2B5EF4-FFF2-40B4-BE49-F238E27FC236}">
                      <a16:creationId xmlns:a16="http://schemas.microsoft.com/office/drawing/2014/main" id="{A9E0F36B-3369-9B59-AA88-07FD26628F3F}"/>
                    </a:ext>
                  </a:extLst>
                </p:cNvPr>
                <p:cNvGrpSpPr/>
                <p:nvPr/>
              </p:nvGrpSpPr>
              <p:grpSpPr>
                <a:xfrm>
                  <a:off x="4858496" y="3745713"/>
                  <a:ext cx="751084" cy="562039"/>
                  <a:chOff x="4858496" y="3745713"/>
                  <a:chExt cx="751084" cy="562039"/>
                </a:xfrm>
              </p:grpSpPr>
              <p:sp>
                <p:nvSpPr>
                  <p:cNvPr id="350" name="任意多边形: 形状 20">
                    <a:extLst>
                      <a:ext uri="{FF2B5EF4-FFF2-40B4-BE49-F238E27FC236}">
                        <a16:creationId xmlns:a16="http://schemas.microsoft.com/office/drawing/2014/main" id="{7EF9E845-3661-F595-83F3-19CD8D2982E0}"/>
                      </a:ext>
                    </a:extLst>
                  </p:cNvPr>
                  <p:cNvSpPr/>
                  <p:nvPr/>
                </p:nvSpPr>
                <p:spPr>
                  <a:xfrm>
                    <a:off x="4858496" y="3745717"/>
                    <a:ext cx="751084" cy="562036"/>
                  </a:xfrm>
                  <a:custGeom>
                    <a:avLst/>
                    <a:gdLst>
                      <a:gd name="connsiteX0" fmla="*/ 703452 w 751084"/>
                      <a:gd name="connsiteY0" fmla="*/ 371589 h 562036"/>
                      <a:gd name="connsiteX1" fmla="*/ 725283 w 751084"/>
                      <a:gd name="connsiteY1" fmla="*/ 330235 h 562036"/>
                      <a:gd name="connsiteX2" fmla="*/ 675113 w 751084"/>
                      <a:gd name="connsiteY2" fmla="*/ 280065 h 562036"/>
                      <a:gd name="connsiteX3" fmla="*/ 668659 w 751084"/>
                      <a:gd name="connsiteY3" fmla="*/ 280717 h 562036"/>
                      <a:gd name="connsiteX4" fmla="*/ 581204 w 751084"/>
                      <a:gd name="connsiteY4" fmla="*/ 215375 h 562036"/>
                      <a:gd name="connsiteX5" fmla="*/ 585162 w 751084"/>
                      <a:gd name="connsiteY5" fmla="*/ 178209 h 562036"/>
                      <a:gd name="connsiteX6" fmla="*/ 406965 w 751084"/>
                      <a:gd name="connsiteY6" fmla="*/ 0 h 562036"/>
                      <a:gd name="connsiteX7" fmla="*/ 228748 w 751084"/>
                      <a:gd name="connsiteY7" fmla="*/ 178209 h 562036"/>
                      <a:gd name="connsiteX8" fmla="*/ 230082 w 751084"/>
                      <a:gd name="connsiteY8" fmla="*/ 199179 h 562036"/>
                      <a:gd name="connsiteX9" fmla="*/ 221906 w 751084"/>
                      <a:gd name="connsiteY9" fmla="*/ 198768 h 562036"/>
                      <a:gd name="connsiteX10" fmla="*/ 143831 w 751084"/>
                      <a:gd name="connsiteY10" fmla="*/ 216964 h 562036"/>
                      <a:gd name="connsiteX11" fmla="*/ 117531 w 751084"/>
                      <a:gd name="connsiteY11" fmla="*/ 201233 h 562036"/>
                      <a:gd name="connsiteX12" fmla="*/ 87436 w 751084"/>
                      <a:gd name="connsiteY12" fmla="*/ 231335 h 562036"/>
                      <a:gd name="connsiteX13" fmla="*/ 95364 w 751084"/>
                      <a:gd name="connsiteY13" fmla="*/ 251536 h 562036"/>
                      <a:gd name="connsiteX14" fmla="*/ 65604 w 751084"/>
                      <a:gd name="connsiteY14" fmla="*/ 291343 h 562036"/>
                      <a:gd name="connsiteX15" fmla="*/ 50170 w 751084"/>
                      <a:gd name="connsiteY15" fmla="*/ 288669 h 562036"/>
                      <a:gd name="connsiteX16" fmla="*/ 0 w 751084"/>
                      <a:gd name="connsiteY16" fmla="*/ 338839 h 562036"/>
                      <a:gd name="connsiteX17" fmla="*/ 36972 w 751084"/>
                      <a:gd name="connsiteY17" fmla="*/ 387032 h 562036"/>
                      <a:gd name="connsiteX18" fmla="*/ 27234 w 751084"/>
                      <a:gd name="connsiteY18" fmla="*/ 409072 h 562036"/>
                      <a:gd name="connsiteX19" fmla="*/ 54986 w 751084"/>
                      <a:gd name="connsiteY19" fmla="*/ 438935 h 562036"/>
                      <a:gd name="connsiteX20" fmla="*/ 221906 w 751084"/>
                      <a:gd name="connsiteY20" fmla="*/ 555178 h 562036"/>
                      <a:gd name="connsiteX21" fmla="*/ 370591 w 751084"/>
                      <a:gd name="connsiteY21" fmla="*/ 475057 h 562036"/>
                      <a:gd name="connsiteX22" fmla="*/ 523475 w 751084"/>
                      <a:gd name="connsiteY22" fmla="*/ 562036 h 562036"/>
                      <a:gd name="connsiteX23" fmla="*/ 646621 w 751084"/>
                      <a:gd name="connsiteY23" fmla="*/ 512437 h 562036"/>
                      <a:gd name="connsiteX24" fmla="*/ 675113 w 751084"/>
                      <a:gd name="connsiteY24" fmla="*/ 518004 h 562036"/>
                      <a:gd name="connsiteX25" fmla="*/ 751084 w 751084"/>
                      <a:gd name="connsiteY25" fmla="*/ 442032 h 562036"/>
                      <a:gd name="connsiteX26" fmla="*/ 703452 w 751084"/>
                      <a:gd name="connsiteY26" fmla="*/ 371589 h 5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1084" h="562036">
                        <a:moveTo>
                          <a:pt x="703452" y="371589"/>
                        </a:moveTo>
                        <a:cubicBezTo>
                          <a:pt x="716627" y="362545"/>
                          <a:pt x="725283" y="347411"/>
                          <a:pt x="725283" y="330235"/>
                        </a:cubicBezTo>
                        <a:cubicBezTo>
                          <a:pt x="725283" y="302522"/>
                          <a:pt x="702823" y="280065"/>
                          <a:pt x="675113" y="280065"/>
                        </a:cubicBezTo>
                        <a:cubicBezTo>
                          <a:pt x="672911" y="280065"/>
                          <a:pt x="670807" y="280439"/>
                          <a:pt x="668659" y="280717"/>
                        </a:cubicBezTo>
                        <a:cubicBezTo>
                          <a:pt x="647239" y="250694"/>
                          <a:pt x="616763" y="227571"/>
                          <a:pt x="581204" y="215375"/>
                        </a:cubicBezTo>
                        <a:cubicBezTo>
                          <a:pt x="583764" y="203382"/>
                          <a:pt x="585162" y="190965"/>
                          <a:pt x="585162" y="178209"/>
                        </a:cubicBezTo>
                        <a:cubicBezTo>
                          <a:pt x="585162" y="79789"/>
                          <a:pt x="505366" y="0"/>
                          <a:pt x="406965" y="0"/>
                        </a:cubicBezTo>
                        <a:cubicBezTo>
                          <a:pt x="308534" y="0"/>
                          <a:pt x="228748" y="79789"/>
                          <a:pt x="228748" y="178209"/>
                        </a:cubicBezTo>
                        <a:cubicBezTo>
                          <a:pt x="228748" y="185311"/>
                          <a:pt x="229270" y="192298"/>
                          <a:pt x="230082" y="199179"/>
                        </a:cubicBezTo>
                        <a:cubicBezTo>
                          <a:pt x="227350" y="199054"/>
                          <a:pt x="224649" y="198768"/>
                          <a:pt x="221906" y="198768"/>
                        </a:cubicBezTo>
                        <a:cubicBezTo>
                          <a:pt x="193860" y="198768"/>
                          <a:pt x="167430" y="205428"/>
                          <a:pt x="143831" y="216964"/>
                        </a:cubicBezTo>
                        <a:cubicBezTo>
                          <a:pt x="138714" y="207634"/>
                          <a:pt x="128919" y="201233"/>
                          <a:pt x="117531" y="201233"/>
                        </a:cubicBezTo>
                        <a:cubicBezTo>
                          <a:pt x="100915" y="201233"/>
                          <a:pt x="87436" y="214709"/>
                          <a:pt x="87436" y="231335"/>
                        </a:cubicBezTo>
                        <a:cubicBezTo>
                          <a:pt x="87436" y="239139"/>
                          <a:pt x="90483" y="246187"/>
                          <a:pt x="95364" y="251536"/>
                        </a:cubicBezTo>
                        <a:cubicBezTo>
                          <a:pt x="83687" y="263309"/>
                          <a:pt x="73655" y="276697"/>
                          <a:pt x="65604" y="291343"/>
                        </a:cubicBezTo>
                        <a:cubicBezTo>
                          <a:pt x="60712" y="289747"/>
                          <a:pt x="55584" y="288669"/>
                          <a:pt x="50170" y="288669"/>
                        </a:cubicBezTo>
                        <a:cubicBezTo>
                          <a:pt x="22460" y="288669"/>
                          <a:pt x="0" y="311121"/>
                          <a:pt x="0" y="338839"/>
                        </a:cubicBezTo>
                        <a:cubicBezTo>
                          <a:pt x="0" y="361950"/>
                          <a:pt x="15716" y="381206"/>
                          <a:pt x="36972" y="387032"/>
                        </a:cubicBezTo>
                        <a:cubicBezTo>
                          <a:pt x="31017" y="392529"/>
                          <a:pt x="27234" y="400332"/>
                          <a:pt x="27234" y="409072"/>
                        </a:cubicBezTo>
                        <a:cubicBezTo>
                          <a:pt x="27234" y="424891"/>
                          <a:pt x="39491" y="437708"/>
                          <a:pt x="54986" y="438935"/>
                        </a:cubicBezTo>
                        <a:cubicBezTo>
                          <a:pt x="80177" y="506760"/>
                          <a:pt x="145294" y="555178"/>
                          <a:pt x="221906" y="555178"/>
                        </a:cubicBezTo>
                        <a:cubicBezTo>
                          <a:pt x="284047" y="555178"/>
                          <a:pt x="338697" y="523315"/>
                          <a:pt x="370591" y="475057"/>
                        </a:cubicBezTo>
                        <a:cubicBezTo>
                          <a:pt x="401719" y="527087"/>
                          <a:pt x="458450" y="562036"/>
                          <a:pt x="523475" y="562036"/>
                        </a:cubicBezTo>
                        <a:cubicBezTo>
                          <a:pt x="571290" y="562036"/>
                          <a:pt x="614617" y="543096"/>
                          <a:pt x="646621" y="512437"/>
                        </a:cubicBezTo>
                        <a:cubicBezTo>
                          <a:pt x="655427" y="516000"/>
                          <a:pt x="665035" y="518004"/>
                          <a:pt x="675113" y="518004"/>
                        </a:cubicBezTo>
                        <a:cubicBezTo>
                          <a:pt x="717061" y="518004"/>
                          <a:pt x="751084" y="483992"/>
                          <a:pt x="751084" y="442032"/>
                        </a:cubicBezTo>
                        <a:cubicBezTo>
                          <a:pt x="751084" y="410105"/>
                          <a:pt x="731367" y="382833"/>
                          <a:pt x="703452" y="371589"/>
                        </a:cubicBezTo>
                        <a:close/>
                      </a:path>
                    </a:pathLst>
                  </a:custGeom>
                  <a:solidFill>
                    <a:srgbClr val="64B044"/>
                  </a:solidFill>
                  <a:ln w="3810" cap="flat">
                    <a:noFill/>
                    <a:prstDash val="solid"/>
                    <a:miter/>
                  </a:ln>
                </p:spPr>
                <p:txBody>
                  <a:bodyPr rtlCol="0" anchor="ctr"/>
                  <a:lstStyle/>
                  <a:p>
                    <a:endParaRPr lang="zh-CN" altLang="en-US"/>
                  </a:p>
                </p:txBody>
              </p:sp>
              <p:sp>
                <p:nvSpPr>
                  <p:cNvPr id="351" name="任意多边形: 形状 21">
                    <a:extLst>
                      <a:ext uri="{FF2B5EF4-FFF2-40B4-BE49-F238E27FC236}">
                        <a16:creationId xmlns:a16="http://schemas.microsoft.com/office/drawing/2014/main" id="{738FD3BB-4771-3450-55BE-DE92C2DEC2A8}"/>
                      </a:ext>
                    </a:extLst>
                  </p:cNvPr>
                  <p:cNvSpPr/>
                  <p:nvPr/>
                </p:nvSpPr>
                <p:spPr>
                  <a:xfrm>
                    <a:off x="5345833" y="3778236"/>
                    <a:ext cx="151942" cy="185489"/>
                  </a:xfrm>
                  <a:custGeom>
                    <a:avLst/>
                    <a:gdLst>
                      <a:gd name="connsiteX0" fmla="*/ 90713 w 151942"/>
                      <a:gd name="connsiteY0" fmla="*/ 44169 h 185489"/>
                      <a:gd name="connsiteX1" fmla="*/ 45389 w 151942"/>
                      <a:gd name="connsiteY1" fmla="*/ 0 h 185489"/>
                      <a:gd name="connsiteX2" fmla="*/ 0 w 151942"/>
                      <a:gd name="connsiteY2" fmla="*/ 45388 h 185489"/>
                      <a:gd name="connsiteX3" fmla="*/ 18003 w 151942"/>
                      <a:gd name="connsiteY3" fmla="*/ 81515 h 185489"/>
                      <a:gd name="connsiteX4" fmla="*/ 9868 w 151942"/>
                      <a:gd name="connsiteY4" fmla="*/ 114452 h 185489"/>
                      <a:gd name="connsiteX5" fmla="*/ 80905 w 151942"/>
                      <a:gd name="connsiteY5" fmla="*/ 185490 h 185489"/>
                      <a:gd name="connsiteX6" fmla="*/ 151943 w 151942"/>
                      <a:gd name="connsiteY6" fmla="*/ 114452 h 185489"/>
                      <a:gd name="connsiteX7" fmla="*/ 90713 w 151942"/>
                      <a:gd name="connsiteY7" fmla="*/ 44169 h 18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42" h="185489">
                        <a:moveTo>
                          <a:pt x="90713" y="44169"/>
                        </a:moveTo>
                        <a:cubicBezTo>
                          <a:pt x="90061" y="19675"/>
                          <a:pt x="70055" y="0"/>
                          <a:pt x="45389" y="0"/>
                        </a:cubicBezTo>
                        <a:cubicBezTo>
                          <a:pt x="20315" y="0"/>
                          <a:pt x="0" y="20322"/>
                          <a:pt x="0" y="45388"/>
                        </a:cubicBezTo>
                        <a:cubicBezTo>
                          <a:pt x="0" y="60144"/>
                          <a:pt x="7083" y="73224"/>
                          <a:pt x="18003" y="81515"/>
                        </a:cubicBezTo>
                        <a:cubicBezTo>
                          <a:pt x="12829" y="91367"/>
                          <a:pt x="9868" y="102554"/>
                          <a:pt x="9868" y="114452"/>
                        </a:cubicBezTo>
                        <a:cubicBezTo>
                          <a:pt x="9868" y="153680"/>
                          <a:pt x="41666" y="185490"/>
                          <a:pt x="80905" y="185490"/>
                        </a:cubicBezTo>
                        <a:cubicBezTo>
                          <a:pt x="120133" y="185490"/>
                          <a:pt x="151943" y="153680"/>
                          <a:pt x="151943" y="114452"/>
                        </a:cubicBezTo>
                        <a:cubicBezTo>
                          <a:pt x="151943" y="78558"/>
                          <a:pt x="125284" y="48951"/>
                          <a:pt x="90713" y="44169"/>
                        </a:cubicBezTo>
                        <a:close/>
                      </a:path>
                    </a:pathLst>
                  </a:custGeom>
                  <a:solidFill>
                    <a:srgbClr val="64B044"/>
                  </a:solidFill>
                  <a:ln w="3810" cap="flat">
                    <a:noFill/>
                    <a:prstDash val="solid"/>
                    <a:miter/>
                  </a:ln>
                </p:spPr>
                <p:txBody>
                  <a:bodyPr rtlCol="0" anchor="ctr"/>
                  <a:lstStyle/>
                  <a:p>
                    <a:endParaRPr lang="zh-CN" altLang="en-US"/>
                  </a:p>
                </p:txBody>
              </p:sp>
              <p:sp>
                <p:nvSpPr>
                  <p:cNvPr id="352" name="任意多边形: 形状 22">
                    <a:extLst>
                      <a:ext uri="{FF2B5EF4-FFF2-40B4-BE49-F238E27FC236}">
                        <a16:creationId xmlns:a16="http://schemas.microsoft.com/office/drawing/2014/main" id="{4E6BEAD1-A99F-9C69-AFD9-F103FE270EB4}"/>
                      </a:ext>
                    </a:extLst>
                  </p:cNvPr>
                  <p:cNvSpPr/>
                  <p:nvPr/>
                </p:nvSpPr>
                <p:spPr>
                  <a:xfrm>
                    <a:off x="5036366" y="3745713"/>
                    <a:ext cx="547413" cy="460674"/>
                  </a:xfrm>
                  <a:custGeom>
                    <a:avLst/>
                    <a:gdLst>
                      <a:gd name="connsiteX0" fmla="*/ 0 w 547413"/>
                      <a:gd name="connsiteY0" fmla="*/ 204540 h 460674"/>
                      <a:gd name="connsiteX1" fmla="*/ 310900 w 547413"/>
                      <a:gd name="connsiteY1" fmla="*/ 460674 h 460674"/>
                      <a:gd name="connsiteX2" fmla="*/ 529171 w 547413"/>
                      <a:gd name="connsiteY2" fmla="*/ 373353 h 460674"/>
                      <a:gd name="connsiteX3" fmla="*/ 525582 w 547413"/>
                      <a:gd name="connsiteY3" fmla="*/ 371589 h 460674"/>
                      <a:gd name="connsiteX4" fmla="*/ 547413 w 547413"/>
                      <a:gd name="connsiteY4" fmla="*/ 330235 h 460674"/>
                      <a:gd name="connsiteX5" fmla="*/ 497243 w 547413"/>
                      <a:gd name="connsiteY5" fmla="*/ 280065 h 460674"/>
                      <a:gd name="connsiteX6" fmla="*/ 490789 w 547413"/>
                      <a:gd name="connsiteY6" fmla="*/ 280717 h 460674"/>
                      <a:gd name="connsiteX7" fmla="*/ 403334 w 547413"/>
                      <a:gd name="connsiteY7" fmla="*/ 215375 h 460674"/>
                      <a:gd name="connsiteX8" fmla="*/ 407293 w 547413"/>
                      <a:gd name="connsiteY8" fmla="*/ 178209 h 460674"/>
                      <a:gd name="connsiteX9" fmla="*/ 229095 w 547413"/>
                      <a:gd name="connsiteY9" fmla="*/ 0 h 460674"/>
                      <a:gd name="connsiteX10" fmla="*/ 50879 w 547413"/>
                      <a:gd name="connsiteY10" fmla="*/ 178209 h 460674"/>
                      <a:gd name="connsiteX11" fmla="*/ 52212 w 547413"/>
                      <a:gd name="connsiteY11" fmla="*/ 199179 h 460674"/>
                      <a:gd name="connsiteX12" fmla="*/ 44036 w 547413"/>
                      <a:gd name="connsiteY12" fmla="*/ 198768 h 460674"/>
                      <a:gd name="connsiteX13" fmla="*/ 0 w 547413"/>
                      <a:gd name="connsiteY13" fmla="*/ 204540 h 4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7413" h="460674">
                        <a:moveTo>
                          <a:pt x="0" y="204540"/>
                        </a:moveTo>
                        <a:cubicBezTo>
                          <a:pt x="28297" y="350467"/>
                          <a:pt x="156702" y="460674"/>
                          <a:pt x="310900" y="460674"/>
                        </a:cubicBezTo>
                        <a:cubicBezTo>
                          <a:pt x="395528" y="460674"/>
                          <a:pt x="472353" y="427417"/>
                          <a:pt x="529171" y="373353"/>
                        </a:cubicBezTo>
                        <a:cubicBezTo>
                          <a:pt x="527959" y="372790"/>
                          <a:pt x="526828" y="372092"/>
                          <a:pt x="525582" y="371589"/>
                        </a:cubicBezTo>
                        <a:cubicBezTo>
                          <a:pt x="538757" y="362544"/>
                          <a:pt x="547413" y="347411"/>
                          <a:pt x="547413" y="330235"/>
                        </a:cubicBezTo>
                        <a:cubicBezTo>
                          <a:pt x="547413" y="302522"/>
                          <a:pt x="524953" y="280065"/>
                          <a:pt x="497243" y="280065"/>
                        </a:cubicBezTo>
                        <a:cubicBezTo>
                          <a:pt x="495041" y="280065"/>
                          <a:pt x="492938" y="280439"/>
                          <a:pt x="490789" y="280717"/>
                        </a:cubicBezTo>
                        <a:cubicBezTo>
                          <a:pt x="469369" y="250694"/>
                          <a:pt x="438893" y="227571"/>
                          <a:pt x="403334" y="215375"/>
                        </a:cubicBezTo>
                        <a:cubicBezTo>
                          <a:pt x="405895" y="203382"/>
                          <a:pt x="407293" y="190965"/>
                          <a:pt x="407293" y="178209"/>
                        </a:cubicBezTo>
                        <a:cubicBezTo>
                          <a:pt x="407293" y="79789"/>
                          <a:pt x="327496" y="0"/>
                          <a:pt x="229095" y="0"/>
                        </a:cubicBezTo>
                        <a:cubicBezTo>
                          <a:pt x="130664" y="0"/>
                          <a:pt x="50879" y="79789"/>
                          <a:pt x="50879" y="178209"/>
                        </a:cubicBezTo>
                        <a:cubicBezTo>
                          <a:pt x="50879" y="185311"/>
                          <a:pt x="51401" y="192298"/>
                          <a:pt x="52212" y="199179"/>
                        </a:cubicBezTo>
                        <a:cubicBezTo>
                          <a:pt x="49481" y="199053"/>
                          <a:pt x="46779" y="198768"/>
                          <a:pt x="44036" y="198768"/>
                        </a:cubicBezTo>
                        <a:cubicBezTo>
                          <a:pt x="28785" y="198768"/>
                          <a:pt x="14089" y="200890"/>
                          <a:pt x="0" y="204540"/>
                        </a:cubicBezTo>
                        <a:close/>
                      </a:path>
                    </a:pathLst>
                  </a:custGeom>
                  <a:solidFill>
                    <a:srgbClr val="8DC375">
                      <a:alpha val="30000"/>
                    </a:srgbClr>
                  </a:solidFill>
                  <a:ln w="3810" cap="flat">
                    <a:noFill/>
                    <a:prstDash val="solid"/>
                    <a:miter/>
                  </a:ln>
                </p:spPr>
                <p:txBody>
                  <a:bodyPr rtlCol="0" anchor="ctr"/>
                  <a:lstStyle/>
                  <a:p>
                    <a:endParaRPr lang="zh-CN" altLang="en-US"/>
                  </a:p>
                </p:txBody>
              </p:sp>
              <p:sp>
                <p:nvSpPr>
                  <p:cNvPr id="353" name="任意多边形: 形状 23">
                    <a:extLst>
                      <a:ext uri="{FF2B5EF4-FFF2-40B4-BE49-F238E27FC236}">
                        <a16:creationId xmlns:a16="http://schemas.microsoft.com/office/drawing/2014/main" id="{68EC3957-ADAD-B6EB-8805-BC07A3FF4BB6}"/>
                      </a:ext>
                    </a:extLst>
                  </p:cNvPr>
                  <p:cNvSpPr/>
                  <p:nvPr/>
                </p:nvSpPr>
                <p:spPr>
                  <a:xfrm>
                    <a:off x="5192950" y="3776372"/>
                    <a:ext cx="175823" cy="175827"/>
                  </a:xfrm>
                  <a:custGeom>
                    <a:avLst/>
                    <a:gdLst>
                      <a:gd name="connsiteX0" fmla="*/ 175824 w 175823"/>
                      <a:gd name="connsiteY0" fmla="*/ 87916 h 175827"/>
                      <a:gd name="connsiteX1" fmla="*/ 87912 w 175823"/>
                      <a:gd name="connsiteY1" fmla="*/ 175828 h 175827"/>
                      <a:gd name="connsiteX2" fmla="*/ 0 w 175823"/>
                      <a:gd name="connsiteY2" fmla="*/ 87916 h 175827"/>
                      <a:gd name="connsiteX3" fmla="*/ 87912 w 175823"/>
                      <a:gd name="connsiteY3" fmla="*/ 0 h 175827"/>
                      <a:gd name="connsiteX4" fmla="*/ 175824 w 175823"/>
                      <a:gd name="connsiteY4" fmla="*/ 87916 h 17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23" h="175827">
                        <a:moveTo>
                          <a:pt x="175824" y="87916"/>
                        </a:moveTo>
                        <a:cubicBezTo>
                          <a:pt x="175824" y="136466"/>
                          <a:pt x="136478" y="175828"/>
                          <a:pt x="87912" y="175828"/>
                        </a:cubicBezTo>
                        <a:cubicBezTo>
                          <a:pt x="39357" y="175828"/>
                          <a:pt x="0" y="136463"/>
                          <a:pt x="0" y="87916"/>
                        </a:cubicBezTo>
                        <a:cubicBezTo>
                          <a:pt x="0" y="39361"/>
                          <a:pt x="39357" y="0"/>
                          <a:pt x="87912" y="0"/>
                        </a:cubicBezTo>
                        <a:cubicBezTo>
                          <a:pt x="136478" y="0"/>
                          <a:pt x="175824" y="39361"/>
                          <a:pt x="175824" y="87916"/>
                        </a:cubicBezTo>
                        <a:close/>
                      </a:path>
                    </a:pathLst>
                  </a:custGeom>
                  <a:solidFill>
                    <a:srgbClr val="8DC375"/>
                  </a:solidFill>
                  <a:ln w="3810" cap="flat">
                    <a:noFill/>
                    <a:prstDash val="solid"/>
                    <a:miter/>
                  </a:ln>
                </p:spPr>
                <p:txBody>
                  <a:bodyPr rtlCol="0" anchor="ctr"/>
                  <a:lstStyle/>
                  <a:p>
                    <a:endParaRPr lang="zh-CN" altLang="en-US"/>
                  </a:p>
                </p:txBody>
              </p:sp>
              <p:sp>
                <p:nvSpPr>
                  <p:cNvPr id="354" name="任意多边形: 形状 24">
                    <a:extLst>
                      <a:ext uri="{FF2B5EF4-FFF2-40B4-BE49-F238E27FC236}">
                        <a16:creationId xmlns:a16="http://schemas.microsoft.com/office/drawing/2014/main" id="{8E4D2EFA-4D7B-3201-916E-74BBBCF5495F}"/>
                      </a:ext>
                    </a:extLst>
                  </p:cNvPr>
                  <p:cNvSpPr/>
                  <p:nvPr/>
                </p:nvSpPr>
                <p:spPr>
                  <a:xfrm>
                    <a:off x="5404138" y="3985644"/>
                    <a:ext cx="84082" cy="84090"/>
                  </a:xfrm>
                  <a:custGeom>
                    <a:avLst/>
                    <a:gdLst>
                      <a:gd name="connsiteX0" fmla="*/ 84083 w 84082"/>
                      <a:gd name="connsiteY0" fmla="*/ 42047 h 84090"/>
                      <a:gd name="connsiteX1" fmla="*/ 42047 w 84082"/>
                      <a:gd name="connsiteY1" fmla="*/ 84091 h 84090"/>
                      <a:gd name="connsiteX2" fmla="*/ 0 w 84082"/>
                      <a:gd name="connsiteY2" fmla="*/ 42047 h 84090"/>
                      <a:gd name="connsiteX3" fmla="*/ 42047 w 84082"/>
                      <a:gd name="connsiteY3" fmla="*/ 0 h 84090"/>
                      <a:gd name="connsiteX4" fmla="*/ 84083 w 84082"/>
                      <a:gd name="connsiteY4" fmla="*/ 42047 h 8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82" h="84090">
                        <a:moveTo>
                          <a:pt x="84083" y="42047"/>
                        </a:moveTo>
                        <a:cubicBezTo>
                          <a:pt x="84083" y="65265"/>
                          <a:pt x="65254" y="84091"/>
                          <a:pt x="42047" y="84091"/>
                        </a:cubicBezTo>
                        <a:cubicBezTo>
                          <a:pt x="18817" y="84091"/>
                          <a:pt x="0" y="65270"/>
                          <a:pt x="0" y="42047"/>
                        </a:cubicBezTo>
                        <a:cubicBezTo>
                          <a:pt x="0" y="18822"/>
                          <a:pt x="18817" y="0"/>
                          <a:pt x="42047" y="0"/>
                        </a:cubicBezTo>
                        <a:cubicBezTo>
                          <a:pt x="65257" y="4"/>
                          <a:pt x="84083" y="18825"/>
                          <a:pt x="84083" y="42047"/>
                        </a:cubicBezTo>
                        <a:close/>
                      </a:path>
                    </a:pathLst>
                  </a:custGeom>
                  <a:solidFill>
                    <a:srgbClr val="8DC375"/>
                  </a:solidFill>
                  <a:ln w="3810" cap="flat">
                    <a:noFill/>
                    <a:prstDash val="solid"/>
                    <a:miter/>
                  </a:ln>
                </p:spPr>
                <p:txBody>
                  <a:bodyPr rtlCol="0" anchor="ctr"/>
                  <a:lstStyle/>
                  <a:p>
                    <a:endParaRPr lang="zh-CN" altLang="en-US"/>
                  </a:p>
                </p:txBody>
              </p:sp>
              <p:sp>
                <p:nvSpPr>
                  <p:cNvPr id="355" name="任意多边形: 形状 25">
                    <a:extLst>
                      <a:ext uri="{FF2B5EF4-FFF2-40B4-BE49-F238E27FC236}">
                        <a16:creationId xmlns:a16="http://schemas.microsoft.com/office/drawing/2014/main" id="{FB0CA877-4364-F646-C173-933608CF0663}"/>
                      </a:ext>
                    </a:extLst>
                  </p:cNvPr>
                  <p:cNvSpPr/>
                  <p:nvPr/>
                </p:nvSpPr>
                <p:spPr>
                  <a:xfrm>
                    <a:off x="5090716" y="3964617"/>
                    <a:ext cx="126114" cy="126145"/>
                  </a:xfrm>
                  <a:custGeom>
                    <a:avLst/>
                    <a:gdLst>
                      <a:gd name="connsiteX0" fmla="*/ 126115 w 126114"/>
                      <a:gd name="connsiteY0" fmla="*/ 63074 h 126145"/>
                      <a:gd name="connsiteX1" fmla="*/ 63063 w 126114"/>
                      <a:gd name="connsiteY1" fmla="*/ 126145 h 126145"/>
                      <a:gd name="connsiteX2" fmla="*/ 0 w 126114"/>
                      <a:gd name="connsiteY2" fmla="*/ 63074 h 126145"/>
                      <a:gd name="connsiteX3" fmla="*/ 63063 w 126114"/>
                      <a:gd name="connsiteY3" fmla="*/ 0 h 126145"/>
                      <a:gd name="connsiteX4" fmla="*/ 126115 w 126114"/>
                      <a:gd name="connsiteY4" fmla="*/ 63074 h 12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14" h="126145">
                        <a:moveTo>
                          <a:pt x="126115" y="63074"/>
                        </a:moveTo>
                        <a:cubicBezTo>
                          <a:pt x="126115" y="97901"/>
                          <a:pt x="97883" y="126145"/>
                          <a:pt x="63063" y="126145"/>
                        </a:cubicBezTo>
                        <a:cubicBezTo>
                          <a:pt x="28229" y="126145"/>
                          <a:pt x="0" y="97906"/>
                          <a:pt x="0" y="63074"/>
                        </a:cubicBezTo>
                        <a:cubicBezTo>
                          <a:pt x="0" y="28236"/>
                          <a:pt x="28232" y="0"/>
                          <a:pt x="63063" y="0"/>
                        </a:cubicBezTo>
                        <a:cubicBezTo>
                          <a:pt x="97887" y="0"/>
                          <a:pt x="126115" y="28236"/>
                          <a:pt x="126115" y="63074"/>
                        </a:cubicBezTo>
                        <a:close/>
                      </a:path>
                    </a:pathLst>
                  </a:custGeom>
                  <a:solidFill>
                    <a:srgbClr val="8DC375"/>
                  </a:solidFill>
                  <a:ln w="3810" cap="flat">
                    <a:noFill/>
                    <a:prstDash val="solid"/>
                    <a:miter/>
                  </a:ln>
                </p:spPr>
                <p:txBody>
                  <a:bodyPr rtlCol="0" anchor="ctr"/>
                  <a:lstStyle/>
                  <a:p>
                    <a:endParaRPr lang="zh-CN" altLang="en-US"/>
                  </a:p>
                </p:txBody>
              </p:sp>
              <p:sp>
                <p:nvSpPr>
                  <p:cNvPr id="356" name="任意多边形: 形状 26">
                    <a:extLst>
                      <a:ext uri="{FF2B5EF4-FFF2-40B4-BE49-F238E27FC236}">
                        <a16:creationId xmlns:a16="http://schemas.microsoft.com/office/drawing/2014/main" id="{6B0C54C3-4CBC-D539-9234-5F63E578CD38}"/>
                      </a:ext>
                    </a:extLst>
                  </p:cNvPr>
                  <p:cNvSpPr/>
                  <p:nvPr/>
                </p:nvSpPr>
                <p:spPr>
                  <a:xfrm>
                    <a:off x="5276088" y="3848042"/>
                    <a:ext cx="124221" cy="124224"/>
                  </a:xfrm>
                  <a:custGeom>
                    <a:avLst/>
                    <a:gdLst>
                      <a:gd name="connsiteX0" fmla="*/ 124221 w 124221"/>
                      <a:gd name="connsiteY0" fmla="*/ 62114 h 124224"/>
                      <a:gd name="connsiteX1" fmla="*/ 62111 w 124221"/>
                      <a:gd name="connsiteY1" fmla="*/ 124225 h 124224"/>
                      <a:gd name="connsiteX2" fmla="*/ 0 w 124221"/>
                      <a:gd name="connsiteY2" fmla="*/ 62114 h 124224"/>
                      <a:gd name="connsiteX3" fmla="*/ 62111 w 124221"/>
                      <a:gd name="connsiteY3" fmla="*/ 0 h 124224"/>
                      <a:gd name="connsiteX4" fmla="*/ 124221 w 124221"/>
                      <a:gd name="connsiteY4" fmla="*/ 62114 h 124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1" h="124224">
                        <a:moveTo>
                          <a:pt x="124221" y="62114"/>
                        </a:moveTo>
                        <a:cubicBezTo>
                          <a:pt x="124221" y="96420"/>
                          <a:pt x="96404" y="124225"/>
                          <a:pt x="62111" y="124225"/>
                        </a:cubicBezTo>
                        <a:cubicBezTo>
                          <a:pt x="27797" y="124225"/>
                          <a:pt x="0" y="96416"/>
                          <a:pt x="0" y="62114"/>
                        </a:cubicBezTo>
                        <a:cubicBezTo>
                          <a:pt x="0" y="27806"/>
                          <a:pt x="27797" y="0"/>
                          <a:pt x="62111" y="0"/>
                        </a:cubicBezTo>
                        <a:cubicBezTo>
                          <a:pt x="96404" y="0"/>
                          <a:pt x="124221" y="27809"/>
                          <a:pt x="124221" y="62114"/>
                        </a:cubicBezTo>
                        <a:close/>
                      </a:path>
                    </a:pathLst>
                  </a:custGeom>
                  <a:solidFill>
                    <a:srgbClr val="8DC375"/>
                  </a:solidFill>
                  <a:ln w="3810" cap="flat">
                    <a:noFill/>
                    <a:prstDash val="solid"/>
                    <a:miter/>
                  </a:ln>
                </p:spPr>
                <p:txBody>
                  <a:bodyPr rtlCol="0" anchor="ctr"/>
                  <a:lstStyle/>
                  <a:p>
                    <a:endParaRPr lang="zh-CN" altLang="en-US"/>
                  </a:p>
                </p:txBody>
              </p:sp>
            </p:grpSp>
            <p:sp>
              <p:nvSpPr>
                <p:cNvPr id="349" name="任意多边形: 形状 19">
                  <a:extLst>
                    <a:ext uri="{FF2B5EF4-FFF2-40B4-BE49-F238E27FC236}">
                      <a16:creationId xmlns:a16="http://schemas.microsoft.com/office/drawing/2014/main" id="{A307B14E-2D38-735F-5B51-D1A33FDD62D8}"/>
                    </a:ext>
                  </a:extLst>
                </p:cNvPr>
                <p:cNvSpPr/>
                <p:nvPr/>
              </p:nvSpPr>
              <p:spPr>
                <a:xfrm>
                  <a:off x="4912360" y="4027992"/>
                  <a:ext cx="205672" cy="234484"/>
                </a:xfrm>
                <a:custGeom>
                  <a:avLst/>
                  <a:gdLst>
                    <a:gd name="connsiteX0" fmla="*/ 162399 w 205672"/>
                    <a:gd name="connsiteY0" fmla="*/ 81424 h 234484"/>
                    <a:gd name="connsiteX1" fmla="*/ 95831 w 205672"/>
                    <a:gd name="connsiteY1" fmla="*/ 1334 h 234484"/>
                    <a:gd name="connsiteX2" fmla="*/ 1335 w 205672"/>
                    <a:gd name="connsiteY2" fmla="*/ 66649 h 234484"/>
                    <a:gd name="connsiteX3" fmla="*/ 43283 w 205672"/>
                    <a:gd name="connsiteY3" fmla="*/ 153060 h 234484"/>
                    <a:gd name="connsiteX4" fmla="*/ 109852 w 205672"/>
                    <a:gd name="connsiteY4" fmla="*/ 233150 h 234484"/>
                    <a:gd name="connsiteX5" fmla="*/ 204336 w 205672"/>
                    <a:gd name="connsiteY5" fmla="*/ 167831 h 234484"/>
                    <a:gd name="connsiteX6" fmla="*/ 162399 w 205672"/>
                    <a:gd name="connsiteY6" fmla="*/ 81424 h 2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72" h="234484">
                      <a:moveTo>
                        <a:pt x="162399" y="81424"/>
                      </a:moveTo>
                      <a:cubicBezTo>
                        <a:pt x="162529" y="42844"/>
                        <a:pt x="135112" y="8512"/>
                        <a:pt x="95831" y="1334"/>
                      </a:cubicBezTo>
                      <a:cubicBezTo>
                        <a:pt x="51704" y="-6720"/>
                        <a:pt x="9405" y="22525"/>
                        <a:pt x="1335" y="66649"/>
                      </a:cubicBezTo>
                      <a:cubicBezTo>
                        <a:pt x="-5195" y="102406"/>
                        <a:pt x="12777" y="136947"/>
                        <a:pt x="43283" y="153060"/>
                      </a:cubicBezTo>
                      <a:cubicBezTo>
                        <a:pt x="43154" y="191647"/>
                        <a:pt x="70559" y="225972"/>
                        <a:pt x="109852" y="233150"/>
                      </a:cubicBezTo>
                      <a:cubicBezTo>
                        <a:pt x="153979" y="241208"/>
                        <a:pt x="196278" y="211962"/>
                        <a:pt x="204336" y="167831"/>
                      </a:cubicBezTo>
                      <a:cubicBezTo>
                        <a:pt x="210866" y="132078"/>
                        <a:pt x="192917" y="97548"/>
                        <a:pt x="162399" y="81424"/>
                      </a:cubicBezTo>
                      <a:close/>
                    </a:path>
                  </a:pathLst>
                </a:custGeom>
                <a:solidFill>
                  <a:srgbClr val="64A74A"/>
                </a:solidFill>
                <a:ln w="3810" cap="flat">
                  <a:noFill/>
                  <a:prstDash val="solid"/>
                  <a:miter/>
                </a:ln>
              </p:spPr>
              <p:txBody>
                <a:bodyPr rtlCol="0" anchor="ctr"/>
                <a:lstStyle/>
                <a:p>
                  <a:endParaRPr lang="zh-CN" altLang="en-US"/>
                </a:p>
              </p:txBody>
            </p:sp>
          </p:grpSp>
        </p:grpSp>
        <p:grpSp>
          <p:nvGrpSpPr>
            <p:cNvPr id="334" name="图形 2">
              <a:extLst>
                <a:ext uri="{FF2B5EF4-FFF2-40B4-BE49-F238E27FC236}">
                  <a16:creationId xmlns:a16="http://schemas.microsoft.com/office/drawing/2014/main" id="{F1EE368D-A2C0-E5FC-7D9B-F37020255140}"/>
                </a:ext>
              </a:extLst>
            </p:cNvPr>
            <p:cNvGrpSpPr/>
            <p:nvPr/>
          </p:nvGrpSpPr>
          <p:grpSpPr>
            <a:xfrm>
              <a:off x="5103971" y="2948612"/>
              <a:ext cx="1426521" cy="1683482"/>
              <a:chOff x="5103971" y="2948612"/>
              <a:chExt cx="1426521" cy="1683482"/>
            </a:xfrm>
          </p:grpSpPr>
          <p:sp>
            <p:nvSpPr>
              <p:cNvPr id="335" name="任意多边形: 形状 28">
                <a:extLst>
                  <a:ext uri="{FF2B5EF4-FFF2-40B4-BE49-F238E27FC236}">
                    <a16:creationId xmlns:a16="http://schemas.microsoft.com/office/drawing/2014/main" id="{CD0B819C-5E7A-D1AC-FD88-E093FF89003F}"/>
                  </a:ext>
                </a:extLst>
              </p:cNvPr>
              <p:cNvSpPr/>
              <p:nvPr/>
            </p:nvSpPr>
            <p:spPr>
              <a:xfrm>
                <a:off x="5784543" y="3809946"/>
                <a:ext cx="62617" cy="822148"/>
              </a:xfrm>
              <a:custGeom>
                <a:avLst/>
                <a:gdLst>
                  <a:gd name="connsiteX0" fmla="*/ 0 w 62617"/>
                  <a:gd name="connsiteY0" fmla="*/ 0 h 822148"/>
                  <a:gd name="connsiteX1" fmla="*/ 62618 w 62617"/>
                  <a:gd name="connsiteY1" fmla="*/ 0 h 822148"/>
                  <a:gd name="connsiteX2" fmla="*/ 62618 w 62617"/>
                  <a:gd name="connsiteY2" fmla="*/ 822149 h 822148"/>
                  <a:gd name="connsiteX3" fmla="*/ 0 w 62617"/>
                  <a:gd name="connsiteY3" fmla="*/ 822149 h 822148"/>
                </a:gdLst>
                <a:ahLst/>
                <a:cxnLst>
                  <a:cxn ang="0">
                    <a:pos x="connsiteX0" y="connsiteY0"/>
                  </a:cxn>
                  <a:cxn ang="0">
                    <a:pos x="connsiteX1" y="connsiteY1"/>
                  </a:cxn>
                  <a:cxn ang="0">
                    <a:pos x="connsiteX2" y="connsiteY2"/>
                  </a:cxn>
                  <a:cxn ang="0">
                    <a:pos x="connsiteX3" y="connsiteY3"/>
                  </a:cxn>
                </a:cxnLst>
                <a:rect l="l" t="t" r="r" b="b"/>
                <a:pathLst>
                  <a:path w="62617" h="822148">
                    <a:moveTo>
                      <a:pt x="0" y="0"/>
                    </a:moveTo>
                    <a:lnTo>
                      <a:pt x="62618" y="0"/>
                    </a:lnTo>
                    <a:lnTo>
                      <a:pt x="62618" y="822149"/>
                    </a:lnTo>
                    <a:lnTo>
                      <a:pt x="0" y="822149"/>
                    </a:lnTo>
                    <a:close/>
                  </a:path>
                </a:pathLst>
              </a:custGeom>
              <a:solidFill>
                <a:srgbClr val="582A1A"/>
              </a:solidFill>
              <a:ln w="3810" cap="flat">
                <a:noFill/>
                <a:prstDash val="solid"/>
                <a:miter/>
              </a:ln>
            </p:spPr>
            <p:txBody>
              <a:bodyPr rtlCol="0" anchor="ctr"/>
              <a:lstStyle/>
              <a:p>
                <a:endParaRPr lang="zh-CN" altLang="en-US"/>
              </a:p>
            </p:txBody>
          </p:sp>
          <p:grpSp>
            <p:nvGrpSpPr>
              <p:cNvPr id="336" name="图形 2">
                <a:extLst>
                  <a:ext uri="{FF2B5EF4-FFF2-40B4-BE49-F238E27FC236}">
                    <a16:creationId xmlns:a16="http://schemas.microsoft.com/office/drawing/2014/main" id="{E478FE89-5453-4FAA-241B-19B1E9DF13C7}"/>
                  </a:ext>
                </a:extLst>
              </p:cNvPr>
              <p:cNvGrpSpPr/>
              <p:nvPr/>
            </p:nvGrpSpPr>
            <p:grpSpPr>
              <a:xfrm>
                <a:off x="5103971" y="2948612"/>
                <a:ext cx="1426521" cy="1067470"/>
                <a:chOff x="5103971" y="2948612"/>
                <a:chExt cx="1426521" cy="1067470"/>
              </a:xfrm>
            </p:grpSpPr>
            <p:grpSp>
              <p:nvGrpSpPr>
                <p:cNvPr id="337" name="图形 2">
                  <a:extLst>
                    <a:ext uri="{FF2B5EF4-FFF2-40B4-BE49-F238E27FC236}">
                      <a16:creationId xmlns:a16="http://schemas.microsoft.com/office/drawing/2014/main" id="{E029A58B-58EF-C02C-FF36-AEA7D79A57D2}"/>
                    </a:ext>
                  </a:extLst>
                </p:cNvPr>
                <p:cNvGrpSpPr/>
                <p:nvPr/>
              </p:nvGrpSpPr>
              <p:grpSpPr>
                <a:xfrm>
                  <a:off x="5103971" y="2948612"/>
                  <a:ext cx="1426521" cy="1067470"/>
                  <a:chOff x="5103971" y="2948612"/>
                  <a:chExt cx="1426521" cy="1067470"/>
                </a:xfrm>
              </p:grpSpPr>
              <p:sp>
                <p:nvSpPr>
                  <p:cNvPr id="339" name="任意多边形: 形状 32">
                    <a:extLst>
                      <a:ext uri="{FF2B5EF4-FFF2-40B4-BE49-F238E27FC236}">
                        <a16:creationId xmlns:a16="http://schemas.microsoft.com/office/drawing/2014/main" id="{5E8E1C76-B732-7AA3-AD81-69E24E1CF862}"/>
                      </a:ext>
                    </a:extLst>
                  </p:cNvPr>
                  <p:cNvSpPr/>
                  <p:nvPr/>
                </p:nvSpPr>
                <p:spPr>
                  <a:xfrm>
                    <a:off x="5103971" y="2948616"/>
                    <a:ext cx="1426521" cy="1067466"/>
                  </a:xfrm>
                  <a:custGeom>
                    <a:avLst/>
                    <a:gdLst>
                      <a:gd name="connsiteX0" fmla="*/ 1336045 w 1426521"/>
                      <a:gd name="connsiteY0" fmla="*/ 705753 h 1067466"/>
                      <a:gd name="connsiteX1" fmla="*/ 1377509 w 1426521"/>
                      <a:gd name="connsiteY1" fmla="*/ 627214 h 1067466"/>
                      <a:gd name="connsiteX2" fmla="*/ 1282221 w 1426521"/>
                      <a:gd name="connsiteY2" fmla="*/ 531926 h 1067466"/>
                      <a:gd name="connsiteX3" fmla="*/ 1269968 w 1426521"/>
                      <a:gd name="connsiteY3" fmla="*/ 533160 h 1067466"/>
                      <a:gd name="connsiteX4" fmla="*/ 1103864 w 1426521"/>
                      <a:gd name="connsiteY4" fmla="*/ 409057 h 1067466"/>
                      <a:gd name="connsiteX5" fmla="*/ 1111381 w 1426521"/>
                      <a:gd name="connsiteY5" fmla="*/ 338469 h 1067466"/>
                      <a:gd name="connsiteX6" fmla="*/ 772935 w 1426521"/>
                      <a:gd name="connsiteY6" fmla="*/ 0 h 1067466"/>
                      <a:gd name="connsiteX7" fmla="*/ 434451 w 1426521"/>
                      <a:gd name="connsiteY7" fmla="*/ 338469 h 1067466"/>
                      <a:gd name="connsiteX8" fmla="*/ 436984 w 1426521"/>
                      <a:gd name="connsiteY8" fmla="*/ 378295 h 1067466"/>
                      <a:gd name="connsiteX9" fmla="*/ 421455 w 1426521"/>
                      <a:gd name="connsiteY9" fmla="*/ 377514 h 1067466"/>
                      <a:gd name="connsiteX10" fmla="*/ 273169 w 1426521"/>
                      <a:gd name="connsiteY10" fmla="*/ 412078 h 1067466"/>
                      <a:gd name="connsiteX11" fmla="*/ 223220 w 1426521"/>
                      <a:gd name="connsiteY11" fmla="*/ 382200 h 1067466"/>
                      <a:gd name="connsiteX12" fmla="*/ 166063 w 1426521"/>
                      <a:gd name="connsiteY12" fmla="*/ 439369 h 1067466"/>
                      <a:gd name="connsiteX13" fmla="*/ 181120 w 1426521"/>
                      <a:gd name="connsiteY13" fmla="*/ 477732 h 1067466"/>
                      <a:gd name="connsiteX14" fmla="*/ 124598 w 1426521"/>
                      <a:gd name="connsiteY14" fmla="*/ 553338 h 1067466"/>
                      <a:gd name="connsiteX15" fmla="*/ 95288 w 1426521"/>
                      <a:gd name="connsiteY15" fmla="*/ 548263 h 1067466"/>
                      <a:gd name="connsiteX16" fmla="*/ 0 w 1426521"/>
                      <a:gd name="connsiteY16" fmla="*/ 643547 h 1067466"/>
                      <a:gd name="connsiteX17" fmla="*/ 70219 w 1426521"/>
                      <a:gd name="connsiteY17" fmla="*/ 735075 h 1067466"/>
                      <a:gd name="connsiteX18" fmla="*/ 51725 w 1426521"/>
                      <a:gd name="connsiteY18" fmla="*/ 776939 h 1067466"/>
                      <a:gd name="connsiteX19" fmla="*/ 104436 w 1426521"/>
                      <a:gd name="connsiteY19" fmla="*/ 833655 h 1067466"/>
                      <a:gd name="connsiteX20" fmla="*/ 421458 w 1426521"/>
                      <a:gd name="connsiteY20" fmla="*/ 1054437 h 1067466"/>
                      <a:gd name="connsiteX21" fmla="*/ 703856 w 1426521"/>
                      <a:gd name="connsiteY21" fmla="*/ 902269 h 1067466"/>
                      <a:gd name="connsiteX22" fmla="*/ 994227 w 1426521"/>
                      <a:gd name="connsiteY22" fmla="*/ 1067467 h 1067466"/>
                      <a:gd name="connsiteX23" fmla="*/ 1228119 w 1426521"/>
                      <a:gd name="connsiteY23" fmla="*/ 973261 h 1067466"/>
                      <a:gd name="connsiteX24" fmla="*/ 1282229 w 1426521"/>
                      <a:gd name="connsiteY24" fmla="*/ 983837 h 1067466"/>
                      <a:gd name="connsiteX25" fmla="*/ 1426521 w 1426521"/>
                      <a:gd name="connsiteY25" fmla="*/ 839549 h 1067466"/>
                      <a:gd name="connsiteX26" fmla="*/ 1336045 w 1426521"/>
                      <a:gd name="connsiteY26" fmla="*/ 705753 h 10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6521" h="1067466">
                        <a:moveTo>
                          <a:pt x="1336045" y="705753"/>
                        </a:moveTo>
                        <a:cubicBezTo>
                          <a:pt x="1361069" y="688574"/>
                          <a:pt x="1377509" y="659831"/>
                          <a:pt x="1377509" y="627214"/>
                        </a:cubicBezTo>
                        <a:cubicBezTo>
                          <a:pt x="1377509" y="574575"/>
                          <a:pt x="1334853" y="531926"/>
                          <a:pt x="1282221" y="531926"/>
                        </a:cubicBezTo>
                        <a:cubicBezTo>
                          <a:pt x="1278042" y="531926"/>
                          <a:pt x="1274045" y="532638"/>
                          <a:pt x="1269968" y="533160"/>
                        </a:cubicBezTo>
                        <a:cubicBezTo>
                          <a:pt x="1229289" y="476136"/>
                          <a:pt x="1171408" y="432222"/>
                          <a:pt x="1103864" y="409057"/>
                        </a:cubicBezTo>
                        <a:cubicBezTo>
                          <a:pt x="1108725" y="386277"/>
                          <a:pt x="1111381" y="362693"/>
                          <a:pt x="1111381" y="338469"/>
                        </a:cubicBezTo>
                        <a:cubicBezTo>
                          <a:pt x="1111381" y="151543"/>
                          <a:pt x="959823" y="0"/>
                          <a:pt x="772935" y="0"/>
                        </a:cubicBezTo>
                        <a:cubicBezTo>
                          <a:pt x="585986" y="0"/>
                          <a:pt x="434451" y="151539"/>
                          <a:pt x="434451" y="338469"/>
                        </a:cubicBezTo>
                        <a:cubicBezTo>
                          <a:pt x="434451" y="351960"/>
                          <a:pt x="435441" y="365223"/>
                          <a:pt x="436984" y="378295"/>
                        </a:cubicBezTo>
                        <a:cubicBezTo>
                          <a:pt x="431795" y="378059"/>
                          <a:pt x="426663" y="377514"/>
                          <a:pt x="421455" y="377514"/>
                        </a:cubicBezTo>
                        <a:cubicBezTo>
                          <a:pt x="368187" y="377514"/>
                          <a:pt x="317990" y="390159"/>
                          <a:pt x="273169" y="412078"/>
                        </a:cubicBezTo>
                        <a:cubicBezTo>
                          <a:pt x="263446" y="394354"/>
                          <a:pt x="244846" y="382200"/>
                          <a:pt x="223220" y="382200"/>
                        </a:cubicBezTo>
                        <a:cubicBezTo>
                          <a:pt x="191666" y="382200"/>
                          <a:pt x="166063" y="407792"/>
                          <a:pt x="166063" y="439369"/>
                        </a:cubicBezTo>
                        <a:cubicBezTo>
                          <a:pt x="166063" y="454190"/>
                          <a:pt x="171850" y="467578"/>
                          <a:pt x="181120" y="477732"/>
                        </a:cubicBezTo>
                        <a:cubicBezTo>
                          <a:pt x="158938" y="500093"/>
                          <a:pt x="139884" y="525521"/>
                          <a:pt x="124598" y="553338"/>
                        </a:cubicBezTo>
                        <a:cubicBezTo>
                          <a:pt x="115310" y="550309"/>
                          <a:pt x="105568" y="548263"/>
                          <a:pt x="95288" y="548263"/>
                        </a:cubicBezTo>
                        <a:cubicBezTo>
                          <a:pt x="42661" y="548263"/>
                          <a:pt x="0" y="590908"/>
                          <a:pt x="0" y="643547"/>
                        </a:cubicBezTo>
                        <a:cubicBezTo>
                          <a:pt x="0" y="687442"/>
                          <a:pt x="29847" y="724014"/>
                          <a:pt x="70219" y="735075"/>
                        </a:cubicBezTo>
                        <a:cubicBezTo>
                          <a:pt x="58910" y="745518"/>
                          <a:pt x="51725" y="760335"/>
                          <a:pt x="51725" y="776939"/>
                        </a:cubicBezTo>
                        <a:cubicBezTo>
                          <a:pt x="51725" y="806981"/>
                          <a:pt x="75000" y="831331"/>
                          <a:pt x="104436" y="833655"/>
                        </a:cubicBezTo>
                        <a:cubicBezTo>
                          <a:pt x="152286" y="962475"/>
                          <a:pt x="275954" y="1054437"/>
                          <a:pt x="421458" y="1054437"/>
                        </a:cubicBezTo>
                        <a:cubicBezTo>
                          <a:pt x="539485" y="1054437"/>
                          <a:pt x="643280" y="993922"/>
                          <a:pt x="703856" y="902269"/>
                        </a:cubicBezTo>
                        <a:cubicBezTo>
                          <a:pt x="762972" y="1001089"/>
                          <a:pt x="870722" y="1067467"/>
                          <a:pt x="994227" y="1067467"/>
                        </a:cubicBezTo>
                        <a:cubicBezTo>
                          <a:pt x="1085042" y="1067467"/>
                          <a:pt x="1167334" y="1031493"/>
                          <a:pt x="1228119" y="973261"/>
                        </a:cubicBezTo>
                        <a:cubicBezTo>
                          <a:pt x="1244845" y="980027"/>
                          <a:pt x="1263095" y="983837"/>
                          <a:pt x="1282229" y="983837"/>
                        </a:cubicBezTo>
                        <a:cubicBezTo>
                          <a:pt x="1361903" y="983837"/>
                          <a:pt x="1426521" y="919243"/>
                          <a:pt x="1426521" y="839549"/>
                        </a:cubicBezTo>
                        <a:cubicBezTo>
                          <a:pt x="1426510" y="778909"/>
                          <a:pt x="1389065" y="727104"/>
                          <a:pt x="1336045" y="705753"/>
                        </a:cubicBezTo>
                        <a:close/>
                      </a:path>
                    </a:pathLst>
                  </a:custGeom>
                  <a:solidFill>
                    <a:srgbClr val="64B044"/>
                  </a:solidFill>
                  <a:ln w="3810" cap="flat">
                    <a:noFill/>
                    <a:prstDash val="solid"/>
                    <a:miter/>
                  </a:ln>
                </p:spPr>
                <p:txBody>
                  <a:bodyPr rtlCol="0" anchor="ctr"/>
                  <a:lstStyle/>
                  <a:p>
                    <a:endParaRPr lang="zh-CN" altLang="en-US"/>
                  </a:p>
                </p:txBody>
              </p:sp>
              <p:sp>
                <p:nvSpPr>
                  <p:cNvPr id="340" name="任意多边形: 形状 33">
                    <a:extLst>
                      <a:ext uri="{FF2B5EF4-FFF2-40B4-BE49-F238E27FC236}">
                        <a16:creationId xmlns:a16="http://schemas.microsoft.com/office/drawing/2014/main" id="{68E9E84A-69CF-7BFC-CF7D-A8950E706F1A}"/>
                      </a:ext>
                    </a:extLst>
                  </p:cNvPr>
                  <p:cNvSpPr/>
                  <p:nvPr/>
                </p:nvSpPr>
                <p:spPr>
                  <a:xfrm>
                    <a:off x="6029561" y="3010383"/>
                    <a:ext cx="288576" cy="352287"/>
                  </a:xfrm>
                  <a:custGeom>
                    <a:avLst/>
                    <a:gdLst>
                      <a:gd name="connsiteX0" fmla="*/ 172281 w 288576"/>
                      <a:gd name="connsiteY0" fmla="*/ 83885 h 352287"/>
                      <a:gd name="connsiteX1" fmla="*/ 86201 w 288576"/>
                      <a:gd name="connsiteY1" fmla="*/ 0 h 352287"/>
                      <a:gd name="connsiteX2" fmla="*/ 0 w 288576"/>
                      <a:gd name="connsiteY2" fmla="*/ 86201 h 352287"/>
                      <a:gd name="connsiteX3" fmla="*/ 34195 w 288576"/>
                      <a:gd name="connsiteY3" fmla="*/ 154815 h 352287"/>
                      <a:gd name="connsiteX4" fmla="*/ 18745 w 288576"/>
                      <a:gd name="connsiteY4" fmla="*/ 217372 h 352287"/>
                      <a:gd name="connsiteX5" fmla="*/ 153661 w 288576"/>
                      <a:gd name="connsiteY5" fmla="*/ 352288 h 352287"/>
                      <a:gd name="connsiteX6" fmla="*/ 288577 w 288576"/>
                      <a:gd name="connsiteY6" fmla="*/ 217372 h 352287"/>
                      <a:gd name="connsiteX7" fmla="*/ 172281 w 288576"/>
                      <a:gd name="connsiteY7" fmla="*/ 83885 h 35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576" h="352287">
                        <a:moveTo>
                          <a:pt x="172281" y="83885"/>
                        </a:moveTo>
                        <a:cubicBezTo>
                          <a:pt x="171046" y="37365"/>
                          <a:pt x="133041" y="0"/>
                          <a:pt x="86201" y="0"/>
                        </a:cubicBezTo>
                        <a:cubicBezTo>
                          <a:pt x="38580" y="0"/>
                          <a:pt x="0" y="38599"/>
                          <a:pt x="0" y="86201"/>
                        </a:cubicBezTo>
                        <a:cubicBezTo>
                          <a:pt x="0" y="114224"/>
                          <a:pt x="13449" y="139069"/>
                          <a:pt x="34195" y="154815"/>
                        </a:cubicBezTo>
                        <a:cubicBezTo>
                          <a:pt x="24369" y="173530"/>
                          <a:pt x="18745" y="194775"/>
                          <a:pt x="18745" y="217372"/>
                        </a:cubicBezTo>
                        <a:cubicBezTo>
                          <a:pt x="18745" y="291873"/>
                          <a:pt x="79137" y="352288"/>
                          <a:pt x="153661" y="352288"/>
                        </a:cubicBezTo>
                        <a:cubicBezTo>
                          <a:pt x="228162" y="352288"/>
                          <a:pt x="288577" y="291873"/>
                          <a:pt x="288577" y="217372"/>
                        </a:cubicBezTo>
                        <a:cubicBezTo>
                          <a:pt x="288577" y="149200"/>
                          <a:pt x="237946" y="92968"/>
                          <a:pt x="172281" y="83885"/>
                        </a:cubicBezTo>
                        <a:close/>
                      </a:path>
                    </a:pathLst>
                  </a:custGeom>
                  <a:solidFill>
                    <a:srgbClr val="64B044"/>
                  </a:solidFill>
                  <a:ln w="3810" cap="flat">
                    <a:noFill/>
                    <a:prstDash val="solid"/>
                    <a:miter/>
                  </a:ln>
                </p:spPr>
                <p:txBody>
                  <a:bodyPr rtlCol="0" anchor="ctr"/>
                  <a:lstStyle/>
                  <a:p>
                    <a:endParaRPr lang="zh-CN" altLang="en-US"/>
                  </a:p>
                </p:txBody>
              </p:sp>
              <p:sp>
                <p:nvSpPr>
                  <p:cNvPr id="341" name="任意多边形: 形状 34">
                    <a:extLst>
                      <a:ext uri="{FF2B5EF4-FFF2-40B4-BE49-F238E27FC236}">
                        <a16:creationId xmlns:a16="http://schemas.microsoft.com/office/drawing/2014/main" id="{F5667AF3-CF28-C6F5-643A-B11BCDC7D4B3}"/>
                      </a:ext>
                    </a:extLst>
                  </p:cNvPr>
                  <p:cNvSpPr/>
                  <p:nvPr/>
                </p:nvSpPr>
                <p:spPr>
                  <a:xfrm>
                    <a:off x="5441792" y="2948612"/>
                    <a:ext cx="1039688" cy="874947"/>
                  </a:xfrm>
                  <a:custGeom>
                    <a:avLst/>
                    <a:gdLst>
                      <a:gd name="connsiteX0" fmla="*/ 0 w 1039688"/>
                      <a:gd name="connsiteY0" fmla="*/ 388475 h 874947"/>
                      <a:gd name="connsiteX1" fmla="*/ 590485 w 1039688"/>
                      <a:gd name="connsiteY1" fmla="*/ 874948 h 874947"/>
                      <a:gd name="connsiteX2" fmla="*/ 1005040 w 1039688"/>
                      <a:gd name="connsiteY2" fmla="*/ 709102 h 874947"/>
                      <a:gd name="connsiteX3" fmla="*/ 998224 w 1039688"/>
                      <a:gd name="connsiteY3" fmla="*/ 705753 h 874947"/>
                      <a:gd name="connsiteX4" fmla="*/ 1039688 w 1039688"/>
                      <a:gd name="connsiteY4" fmla="*/ 627214 h 874947"/>
                      <a:gd name="connsiteX5" fmla="*/ 944400 w 1039688"/>
                      <a:gd name="connsiteY5" fmla="*/ 531925 h 874947"/>
                      <a:gd name="connsiteX6" fmla="*/ 932147 w 1039688"/>
                      <a:gd name="connsiteY6" fmla="*/ 533160 h 874947"/>
                      <a:gd name="connsiteX7" fmla="*/ 766043 w 1039688"/>
                      <a:gd name="connsiteY7" fmla="*/ 409057 h 874947"/>
                      <a:gd name="connsiteX8" fmla="*/ 773560 w 1039688"/>
                      <a:gd name="connsiteY8" fmla="*/ 338469 h 874947"/>
                      <a:gd name="connsiteX9" fmla="*/ 435113 w 1039688"/>
                      <a:gd name="connsiteY9" fmla="*/ 0 h 874947"/>
                      <a:gd name="connsiteX10" fmla="*/ 96629 w 1039688"/>
                      <a:gd name="connsiteY10" fmla="*/ 338469 h 874947"/>
                      <a:gd name="connsiteX11" fmla="*/ 99163 w 1039688"/>
                      <a:gd name="connsiteY11" fmla="*/ 378295 h 874947"/>
                      <a:gd name="connsiteX12" fmla="*/ 83634 w 1039688"/>
                      <a:gd name="connsiteY12" fmla="*/ 377514 h 874947"/>
                      <a:gd name="connsiteX13" fmla="*/ 0 w 1039688"/>
                      <a:gd name="connsiteY13" fmla="*/ 388475 h 8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688" h="874947">
                        <a:moveTo>
                          <a:pt x="0" y="388475"/>
                        </a:moveTo>
                        <a:cubicBezTo>
                          <a:pt x="53740" y="665630"/>
                          <a:pt x="297622" y="874948"/>
                          <a:pt x="590485" y="874948"/>
                        </a:cubicBezTo>
                        <a:cubicBezTo>
                          <a:pt x="751214" y="874948"/>
                          <a:pt x="897129" y="811785"/>
                          <a:pt x="1005040" y="709102"/>
                        </a:cubicBezTo>
                        <a:cubicBezTo>
                          <a:pt x="1002735" y="708031"/>
                          <a:pt x="1000594" y="706705"/>
                          <a:pt x="998224" y="705753"/>
                        </a:cubicBezTo>
                        <a:cubicBezTo>
                          <a:pt x="1023248" y="688574"/>
                          <a:pt x="1039688" y="659831"/>
                          <a:pt x="1039688" y="627214"/>
                        </a:cubicBezTo>
                        <a:cubicBezTo>
                          <a:pt x="1039688" y="574575"/>
                          <a:pt x="997031" y="531925"/>
                          <a:pt x="944400" y="531925"/>
                        </a:cubicBezTo>
                        <a:cubicBezTo>
                          <a:pt x="940220" y="531925"/>
                          <a:pt x="936224" y="532638"/>
                          <a:pt x="932147" y="533160"/>
                        </a:cubicBezTo>
                        <a:cubicBezTo>
                          <a:pt x="891467" y="476136"/>
                          <a:pt x="833586" y="432222"/>
                          <a:pt x="766043" y="409057"/>
                        </a:cubicBezTo>
                        <a:cubicBezTo>
                          <a:pt x="770904" y="386277"/>
                          <a:pt x="773560" y="362693"/>
                          <a:pt x="773560" y="338469"/>
                        </a:cubicBezTo>
                        <a:cubicBezTo>
                          <a:pt x="773560" y="151543"/>
                          <a:pt x="622002" y="0"/>
                          <a:pt x="435113" y="0"/>
                        </a:cubicBezTo>
                        <a:cubicBezTo>
                          <a:pt x="248164" y="0"/>
                          <a:pt x="96629" y="151539"/>
                          <a:pt x="96629" y="338469"/>
                        </a:cubicBezTo>
                        <a:cubicBezTo>
                          <a:pt x="96629" y="351960"/>
                          <a:pt x="97620" y="365223"/>
                          <a:pt x="99163" y="378295"/>
                        </a:cubicBezTo>
                        <a:cubicBezTo>
                          <a:pt x="93974" y="378059"/>
                          <a:pt x="88842" y="377514"/>
                          <a:pt x="83634" y="377514"/>
                        </a:cubicBezTo>
                        <a:cubicBezTo>
                          <a:pt x="54666" y="377518"/>
                          <a:pt x="26757" y="381545"/>
                          <a:pt x="0" y="388475"/>
                        </a:cubicBezTo>
                        <a:close/>
                      </a:path>
                    </a:pathLst>
                  </a:custGeom>
                  <a:solidFill>
                    <a:srgbClr val="8DC375">
                      <a:alpha val="30000"/>
                    </a:srgbClr>
                  </a:solidFill>
                  <a:ln w="3810" cap="flat">
                    <a:noFill/>
                    <a:prstDash val="solid"/>
                    <a:miter/>
                  </a:ln>
                </p:spPr>
                <p:txBody>
                  <a:bodyPr rtlCol="0" anchor="ctr"/>
                  <a:lstStyle/>
                  <a:p>
                    <a:endParaRPr lang="zh-CN" altLang="en-US"/>
                  </a:p>
                </p:txBody>
              </p:sp>
              <p:sp>
                <p:nvSpPr>
                  <p:cNvPr id="342" name="任意多边形: 形状 35">
                    <a:extLst>
                      <a:ext uri="{FF2B5EF4-FFF2-40B4-BE49-F238E27FC236}">
                        <a16:creationId xmlns:a16="http://schemas.microsoft.com/office/drawing/2014/main" id="{6F47C2D3-6F2C-281F-E4EA-88D3FDD470AD}"/>
                      </a:ext>
                    </a:extLst>
                  </p:cNvPr>
                  <p:cNvSpPr/>
                  <p:nvPr/>
                </p:nvSpPr>
                <p:spPr>
                  <a:xfrm>
                    <a:off x="5739189" y="3006840"/>
                    <a:ext cx="333934" cy="333946"/>
                  </a:xfrm>
                  <a:custGeom>
                    <a:avLst/>
                    <a:gdLst>
                      <a:gd name="connsiteX0" fmla="*/ 333935 w 333934"/>
                      <a:gd name="connsiteY0" fmla="*/ 166977 h 333946"/>
                      <a:gd name="connsiteX1" fmla="*/ 166966 w 333934"/>
                      <a:gd name="connsiteY1" fmla="*/ 333946 h 333946"/>
                      <a:gd name="connsiteX2" fmla="*/ 0 w 333934"/>
                      <a:gd name="connsiteY2" fmla="*/ 166977 h 333946"/>
                      <a:gd name="connsiteX3" fmla="*/ 166966 w 333934"/>
                      <a:gd name="connsiteY3" fmla="*/ 0 h 333946"/>
                      <a:gd name="connsiteX4" fmla="*/ 333935 w 333934"/>
                      <a:gd name="connsiteY4" fmla="*/ 166977 h 3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34" h="333946">
                        <a:moveTo>
                          <a:pt x="333935" y="166977"/>
                        </a:moveTo>
                        <a:cubicBezTo>
                          <a:pt x="333935" y="259183"/>
                          <a:pt x="259206" y="333946"/>
                          <a:pt x="166966" y="333946"/>
                        </a:cubicBezTo>
                        <a:cubicBezTo>
                          <a:pt x="74748" y="333946"/>
                          <a:pt x="0" y="259187"/>
                          <a:pt x="0" y="166977"/>
                        </a:cubicBezTo>
                        <a:cubicBezTo>
                          <a:pt x="0" y="74760"/>
                          <a:pt x="74752" y="0"/>
                          <a:pt x="166966" y="0"/>
                        </a:cubicBezTo>
                        <a:cubicBezTo>
                          <a:pt x="259202" y="0"/>
                          <a:pt x="333935" y="74760"/>
                          <a:pt x="333935" y="166977"/>
                        </a:cubicBezTo>
                        <a:close/>
                      </a:path>
                    </a:pathLst>
                  </a:custGeom>
                  <a:solidFill>
                    <a:srgbClr val="8DC375"/>
                  </a:solidFill>
                  <a:ln w="3810" cap="flat">
                    <a:noFill/>
                    <a:prstDash val="solid"/>
                    <a:miter/>
                  </a:ln>
                </p:spPr>
                <p:txBody>
                  <a:bodyPr rtlCol="0" anchor="ctr"/>
                  <a:lstStyle/>
                  <a:p>
                    <a:endParaRPr lang="zh-CN" altLang="en-US"/>
                  </a:p>
                </p:txBody>
              </p:sp>
              <p:sp>
                <p:nvSpPr>
                  <p:cNvPr id="343" name="任意多边形: 形状 36">
                    <a:extLst>
                      <a:ext uri="{FF2B5EF4-FFF2-40B4-BE49-F238E27FC236}">
                        <a16:creationId xmlns:a16="http://schemas.microsoft.com/office/drawing/2014/main" id="{87C3012D-8F5F-F604-78AF-C70350E0EEE6}"/>
                      </a:ext>
                    </a:extLst>
                  </p:cNvPr>
                  <p:cNvSpPr/>
                  <p:nvPr/>
                </p:nvSpPr>
                <p:spPr>
                  <a:xfrm>
                    <a:off x="6140291" y="3404311"/>
                    <a:ext cx="159696" cy="159707"/>
                  </a:xfrm>
                  <a:custGeom>
                    <a:avLst/>
                    <a:gdLst>
                      <a:gd name="connsiteX0" fmla="*/ 159696 w 159696"/>
                      <a:gd name="connsiteY0" fmla="*/ 79857 h 159707"/>
                      <a:gd name="connsiteX1" fmla="*/ 79862 w 159696"/>
                      <a:gd name="connsiteY1" fmla="*/ 159707 h 159707"/>
                      <a:gd name="connsiteX2" fmla="*/ 0 w 159696"/>
                      <a:gd name="connsiteY2" fmla="*/ 79857 h 159707"/>
                      <a:gd name="connsiteX3" fmla="*/ 79862 w 159696"/>
                      <a:gd name="connsiteY3" fmla="*/ 0 h 159707"/>
                      <a:gd name="connsiteX4" fmla="*/ 159696 w 159696"/>
                      <a:gd name="connsiteY4" fmla="*/ 79857 h 159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96" h="159707">
                        <a:moveTo>
                          <a:pt x="159696" y="79857"/>
                        </a:moveTo>
                        <a:cubicBezTo>
                          <a:pt x="159696" y="123958"/>
                          <a:pt x="123939" y="159707"/>
                          <a:pt x="79862" y="159707"/>
                        </a:cubicBezTo>
                        <a:cubicBezTo>
                          <a:pt x="35742" y="159707"/>
                          <a:pt x="0" y="123958"/>
                          <a:pt x="0" y="79857"/>
                        </a:cubicBezTo>
                        <a:cubicBezTo>
                          <a:pt x="0" y="35745"/>
                          <a:pt x="35738" y="0"/>
                          <a:pt x="79862" y="0"/>
                        </a:cubicBezTo>
                        <a:cubicBezTo>
                          <a:pt x="123939" y="0"/>
                          <a:pt x="159696" y="35745"/>
                          <a:pt x="159696" y="79857"/>
                        </a:cubicBezTo>
                        <a:close/>
                      </a:path>
                    </a:pathLst>
                  </a:custGeom>
                  <a:solidFill>
                    <a:srgbClr val="8DC375"/>
                  </a:solidFill>
                  <a:ln w="3810" cap="flat">
                    <a:noFill/>
                    <a:prstDash val="solid"/>
                    <a:miter/>
                  </a:ln>
                </p:spPr>
                <p:txBody>
                  <a:bodyPr rtlCol="0" anchor="ctr"/>
                  <a:lstStyle/>
                  <a:p>
                    <a:endParaRPr lang="zh-CN" altLang="en-US"/>
                  </a:p>
                </p:txBody>
              </p:sp>
              <p:sp>
                <p:nvSpPr>
                  <p:cNvPr id="344" name="任意多边形: 形状 37">
                    <a:extLst>
                      <a:ext uri="{FF2B5EF4-FFF2-40B4-BE49-F238E27FC236}">
                        <a16:creationId xmlns:a16="http://schemas.microsoft.com/office/drawing/2014/main" id="{CDF711D5-CBDF-B3FA-68F3-56D75C9F53EF}"/>
                      </a:ext>
                    </a:extLst>
                  </p:cNvPr>
                  <p:cNvSpPr/>
                  <p:nvPr/>
                </p:nvSpPr>
                <p:spPr>
                  <a:xfrm>
                    <a:off x="5545009" y="3364370"/>
                    <a:ext cx="239534" cy="239584"/>
                  </a:xfrm>
                  <a:custGeom>
                    <a:avLst/>
                    <a:gdLst>
                      <a:gd name="connsiteX0" fmla="*/ 239535 w 239534"/>
                      <a:gd name="connsiteY0" fmla="*/ 119798 h 239584"/>
                      <a:gd name="connsiteX1" fmla="*/ 119779 w 239534"/>
                      <a:gd name="connsiteY1" fmla="*/ 239584 h 239584"/>
                      <a:gd name="connsiteX2" fmla="*/ 0 w 239534"/>
                      <a:gd name="connsiteY2" fmla="*/ 119798 h 239584"/>
                      <a:gd name="connsiteX3" fmla="*/ 119779 w 239534"/>
                      <a:gd name="connsiteY3" fmla="*/ 0 h 239584"/>
                      <a:gd name="connsiteX4" fmla="*/ 239535 w 239534"/>
                      <a:gd name="connsiteY4" fmla="*/ 119798 h 23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34" h="239584">
                        <a:moveTo>
                          <a:pt x="239535" y="119798"/>
                        </a:moveTo>
                        <a:cubicBezTo>
                          <a:pt x="239535" y="185947"/>
                          <a:pt x="185917" y="239584"/>
                          <a:pt x="119779" y="239584"/>
                        </a:cubicBezTo>
                        <a:cubicBezTo>
                          <a:pt x="53618" y="239584"/>
                          <a:pt x="0" y="185947"/>
                          <a:pt x="0" y="119798"/>
                        </a:cubicBezTo>
                        <a:cubicBezTo>
                          <a:pt x="0" y="53626"/>
                          <a:pt x="53618" y="0"/>
                          <a:pt x="119779" y="0"/>
                        </a:cubicBezTo>
                        <a:cubicBezTo>
                          <a:pt x="185917" y="0"/>
                          <a:pt x="239535" y="53626"/>
                          <a:pt x="239535" y="119798"/>
                        </a:cubicBezTo>
                        <a:close/>
                      </a:path>
                    </a:pathLst>
                  </a:custGeom>
                  <a:solidFill>
                    <a:srgbClr val="8DC375"/>
                  </a:solidFill>
                  <a:ln w="3810" cap="flat">
                    <a:noFill/>
                    <a:prstDash val="solid"/>
                    <a:miter/>
                  </a:ln>
                </p:spPr>
                <p:txBody>
                  <a:bodyPr rtlCol="0" anchor="ctr"/>
                  <a:lstStyle/>
                  <a:p>
                    <a:endParaRPr lang="zh-CN" altLang="en-US"/>
                  </a:p>
                </p:txBody>
              </p:sp>
              <p:sp>
                <p:nvSpPr>
                  <p:cNvPr id="345" name="任意多边形: 形状 38">
                    <a:extLst>
                      <a:ext uri="{FF2B5EF4-FFF2-40B4-BE49-F238E27FC236}">
                        <a16:creationId xmlns:a16="http://schemas.microsoft.com/office/drawing/2014/main" id="{07D501EA-BD65-5D97-8C84-07CCE91D8DB5}"/>
                      </a:ext>
                    </a:extLst>
                  </p:cNvPr>
                  <p:cNvSpPr/>
                  <p:nvPr/>
                </p:nvSpPr>
                <p:spPr>
                  <a:xfrm>
                    <a:off x="5897091" y="3142964"/>
                    <a:ext cx="235930" cy="235938"/>
                  </a:xfrm>
                  <a:custGeom>
                    <a:avLst/>
                    <a:gdLst>
                      <a:gd name="connsiteX0" fmla="*/ 235931 w 235930"/>
                      <a:gd name="connsiteY0" fmla="*/ 117973 h 235938"/>
                      <a:gd name="connsiteX1" fmla="*/ 117965 w 235930"/>
                      <a:gd name="connsiteY1" fmla="*/ 235938 h 235938"/>
                      <a:gd name="connsiteX2" fmla="*/ 0 w 235930"/>
                      <a:gd name="connsiteY2" fmla="*/ 117973 h 235938"/>
                      <a:gd name="connsiteX3" fmla="*/ 117965 w 235930"/>
                      <a:gd name="connsiteY3" fmla="*/ 0 h 235938"/>
                      <a:gd name="connsiteX4" fmla="*/ 235931 w 235930"/>
                      <a:gd name="connsiteY4" fmla="*/ 117973 h 23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 h="235938">
                        <a:moveTo>
                          <a:pt x="235931" y="117973"/>
                        </a:moveTo>
                        <a:cubicBezTo>
                          <a:pt x="235931" y="183124"/>
                          <a:pt x="183097" y="235938"/>
                          <a:pt x="117965" y="235938"/>
                        </a:cubicBezTo>
                        <a:cubicBezTo>
                          <a:pt x="52795" y="235938"/>
                          <a:pt x="0" y="183124"/>
                          <a:pt x="0" y="117973"/>
                        </a:cubicBezTo>
                        <a:cubicBezTo>
                          <a:pt x="0" y="52810"/>
                          <a:pt x="52792" y="0"/>
                          <a:pt x="117965" y="0"/>
                        </a:cubicBezTo>
                        <a:cubicBezTo>
                          <a:pt x="183097" y="0"/>
                          <a:pt x="235931" y="52810"/>
                          <a:pt x="235931" y="117973"/>
                        </a:cubicBezTo>
                        <a:close/>
                      </a:path>
                    </a:pathLst>
                  </a:custGeom>
                  <a:solidFill>
                    <a:srgbClr val="8DC375"/>
                  </a:solidFill>
                  <a:ln w="3810" cap="flat">
                    <a:noFill/>
                    <a:prstDash val="solid"/>
                    <a:miter/>
                  </a:ln>
                </p:spPr>
                <p:txBody>
                  <a:bodyPr rtlCol="0" anchor="ctr"/>
                  <a:lstStyle/>
                  <a:p>
                    <a:endParaRPr lang="zh-CN" altLang="en-US"/>
                  </a:p>
                </p:txBody>
              </p:sp>
            </p:grpSp>
            <p:sp>
              <p:nvSpPr>
                <p:cNvPr id="338" name="任意多边形: 形状 31">
                  <a:extLst>
                    <a:ext uri="{FF2B5EF4-FFF2-40B4-BE49-F238E27FC236}">
                      <a16:creationId xmlns:a16="http://schemas.microsoft.com/office/drawing/2014/main" id="{AB30B396-0522-E609-A16D-C2B31EBA462A}"/>
                    </a:ext>
                  </a:extLst>
                </p:cNvPr>
                <p:cNvSpPr/>
                <p:nvPr/>
              </p:nvSpPr>
              <p:spPr>
                <a:xfrm>
                  <a:off x="5206275" y="3484733"/>
                  <a:ext cx="390627" cy="445348"/>
                </a:xfrm>
                <a:custGeom>
                  <a:avLst/>
                  <a:gdLst>
                    <a:gd name="connsiteX0" fmla="*/ 308437 w 390627"/>
                    <a:gd name="connsiteY0" fmla="*/ 154651 h 445348"/>
                    <a:gd name="connsiteX1" fmla="*/ 182005 w 390627"/>
                    <a:gd name="connsiteY1" fmla="*/ 2533 h 445348"/>
                    <a:gd name="connsiteX2" fmla="*/ 2535 w 390627"/>
                    <a:gd name="connsiteY2" fmla="*/ 126582 h 445348"/>
                    <a:gd name="connsiteX3" fmla="*/ 82210 w 390627"/>
                    <a:gd name="connsiteY3" fmla="*/ 290698 h 445348"/>
                    <a:gd name="connsiteX4" fmla="*/ 208641 w 390627"/>
                    <a:gd name="connsiteY4" fmla="*/ 442813 h 445348"/>
                    <a:gd name="connsiteX5" fmla="*/ 388092 w 390627"/>
                    <a:gd name="connsiteY5" fmla="*/ 318751 h 445348"/>
                    <a:gd name="connsiteX6" fmla="*/ 308437 w 390627"/>
                    <a:gd name="connsiteY6" fmla="*/ 154651 h 44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627" h="445348">
                      <a:moveTo>
                        <a:pt x="308437" y="154651"/>
                      </a:moveTo>
                      <a:cubicBezTo>
                        <a:pt x="308684" y="81373"/>
                        <a:pt x="256609" y="16172"/>
                        <a:pt x="182005" y="2533"/>
                      </a:cubicBezTo>
                      <a:cubicBezTo>
                        <a:pt x="98193" y="-12761"/>
                        <a:pt x="17859" y="42781"/>
                        <a:pt x="2535" y="126582"/>
                      </a:cubicBezTo>
                      <a:cubicBezTo>
                        <a:pt x="-9866" y="194496"/>
                        <a:pt x="24267" y="260100"/>
                        <a:pt x="82210" y="290698"/>
                      </a:cubicBezTo>
                      <a:cubicBezTo>
                        <a:pt x="81963" y="363984"/>
                        <a:pt x="134015" y="429176"/>
                        <a:pt x="208641" y="442813"/>
                      </a:cubicBezTo>
                      <a:cubicBezTo>
                        <a:pt x="292453" y="458117"/>
                        <a:pt x="372788" y="402575"/>
                        <a:pt x="388092" y="318751"/>
                      </a:cubicBezTo>
                      <a:cubicBezTo>
                        <a:pt x="400486" y="250853"/>
                        <a:pt x="366398" y="185272"/>
                        <a:pt x="308437" y="154651"/>
                      </a:cubicBezTo>
                      <a:close/>
                    </a:path>
                  </a:pathLst>
                </a:custGeom>
                <a:solidFill>
                  <a:srgbClr val="64A74A"/>
                </a:solidFill>
                <a:ln w="3810" cap="flat">
                  <a:noFill/>
                  <a:prstDash val="solid"/>
                  <a:miter/>
                </a:ln>
              </p:spPr>
              <p:txBody>
                <a:bodyPr rtlCol="0" anchor="ctr"/>
                <a:lstStyle/>
                <a:p>
                  <a:endParaRPr lang="zh-CN" altLang="en-US"/>
                </a:p>
              </p:txBody>
            </p:sp>
          </p:grpSp>
        </p:grpSp>
      </p:grpSp>
    </p:spTree>
    <p:extLst>
      <p:ext uri="{BB962C8B-B14F-4D97-AF65-F5344CB8AC3E}">
        <p14:creationId xmlns:p14="http://schemas.microsoft.com/office/powerpoint/2010/main" val="194246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467E-9050-3A71-9862-D2743A0B2AE2}"/>
              </a:ext>
            </a:extLst>
          </p:cNvPr>
          <p:cNvSpPr>
            <a:spLocks noGrp="1"/>
          </p:cNvSpPr>
          <p:nvPr>
            <p:ph type="title"/>
          </p:nvPr>
        </p:nvSpPr>
        <p:spPr/>
        <p:txBody>
          <a:bodyPr/>
          <a:lstStyle/>
          <a:p>
            <a:r>
              <a:rPr lang="en-GB" dirty="0"/>
              <a:t>Element – Connection - Purpose</a:t>
            </a:r>
          </a:p>
        </p:txBody>
      </p:sp>
      <p:sp>
        <p:nvSpPr>
          <p:cNvPr id="3" name="Slide Number Placeholder 2">
            <a:extLst>
              <a:ext uri="{FF2B5EF4-FFF2-40B4-BE49-F238E27FC236}">
                <a16:creationId xmlns:a16="http://schemas.microsoft.com/office/drawing/2014/main" id="{11FF78CC-F10D-6471-EC0E-C4F218D1AF55}"/>
              </a:ext>
            </a:extLst>
          </p:cNvPr>
          <p:cNvSpPr>
            <a:spLocks noGrp="1"/>
          </p:cNvSpPr>
          <p:nvPr>
            <p:ph type="sldNum" idx="12"/>
          </p:nvPr>
        </p:nvSpPr>
        <p:spPr/>
        <p:txBody>
          <a:bodyPr/>
          <a:lstStyle/>
          <a:p>
            <a:fld id="{00000000-1234-1234-1234-123412341234}" type="slidenum">
              <a:rPr lang="en-GB" smtClean="0"/>
              <a:pPr/>
              <a:t>12</a:t>
            </a:fld>
            <a:endParaRPr lang="en-GB"/>
          </a:p>
        </p:txBody>
      </p:sp>
      <p:pic>
        <p:nvPicPr>
          <p:cNvPr id="4" name="Picture 3">
            <a:extLst>
              <a:ext uri="{FF2B5EF4-FFF2-40B4-BE49-F238E27FC236}">
                <a16:creationId xmlns:a16="http://schemas.microsoft.com/office/drawing/2014/main" id="{D51159E7-8CFA-A6E8-5AC0-3528EEE562E7}"/>
              </a:ext>
            </a:extLst>
          </p:cNvPr>
          <p:cNvPicPr>
            <a:picLocks noChangeAspect="1"/>
          </p:cNvPicPr>
          <p:nvPr/>
        </p:nvPicPr>
        <p:blipFill>
          <a:blip r:embed="rId2"/>
          <a:stretch>
            <a:fillRect/>
          </a:stretch>
        </p:blipFill>
        <p:spPr>
          <a:xfrm>
            <a:off x="605265" y="1261041"/>
            <a:ext cx="4286510" cy="2340000"/>
          </a:xfrm>
          <a:prstGeom prst="rect">
            <a:avLst/>
          </a:prstGeom>
        </p:spPr>
      </p:pic>
      <p:pic>
        <p:nvPicPr>
          <p:cNvPr id="6" name="Picture 5">
            <a:extLst>
              <a:ext uri="{FF2B5EF4-FFF2-40B4-BE49-F238E27FC236}">
                <a16:creationId xmlns:a16="http://schemas.microsoft.com/office/drawing/2014/main" id="{B4EC22D9-FCD2-D2DB-AF67-47024A542FFB}"/>
              </a:ext>
            </a:extLst>
          </p:cNvPr>
          <p:cNvPicPr>
            <a:picLocks noChangeAspect="1"/>
          </p:cNvPicPr>
          <p:nvPr/>
        </p:nvPicPr>
        <p:blipFill>
          <a:blip r:embed="rId3"/>
          <a:stretch>
            <a:fillRect/>
          </a:stretch>
        </p:blipFill>
        <p:spPr>
          <a:xfrm>
            <a:off x="3623981" y="2431041"/>
            <a:ext cx="4286508" cy="2340000"/>
          </a:xfrm>
          <a:prstGeom prst="rect">
            <a:avLst/>
          </a:prstGeom>
        </p:spPr>
      </p:pic>
      <p:pic>
        <p:nvPicPr>
          <p:cNvPr id="8" name="Picture 7">
            <a:extLst>
              <a:ext uri="{FF2B5EF4-FFF2-40B4-BE49-F238E27FC236}">
                <a16:creationId xmlns:a16="http://schemas.microsoft.com/office/drawing/2014/main" id="{A7749F47-BB80-1735-0B8E-050D82CE6E5A}"/>
              </a:ext>
            </a:extLst>
          </p:cNvPr>
          <p:cNvPicPr>
            <a:picLocks noChangeAspect="1"/>
          </p:cNvPicPr>
          <p:nvPr/>
        </p:nvPicPr>
        <p:blipFill>
          <a:blip r:embed="rId4"/>
          <a:stretch>
            <a:fillRect/>
          </a:stretch>
        </p:blipFill>
        <p:spPr>
          <a:xfrm>
            <a:off x="7220210" y="3927107"/>
            <a:ext cx="4286508" cy="2340000"/>
          </a:xfrm>
          <a:prstGeom prst="rect">
            <a:avLst/>
          </a:prstGeom>
        </p:spPr>
      </p:pic>
      <p:sp>
        <p:nvSpPr>
          <p:cNvPr id="9" name="TextBox 8">
            <a:extLst>
              <a:ext uri="{FF2B5EF4-FFF2-40B4-BE49-F238E27FC236}">
                <a16:creationId xmlns:a16="http://schemas.microsoft.com/office/drawing/2014/main" id="{0B9D8CE7-5DCA-3144-ACCA-11393F7656CD}"/>
              </a:ext>
            </a:extLst>
          </p:cNvPr>
          <p:cNvSpPr txBox="1"/>
          <p:nvPr/>
        </p:nvSpPr>
        <p:spPr>
          <a:xfrm>
            <a:off x="602823" y="3601041"/>
            <a:ext cx="2699522" cy="369332"/>
          </a:xfrm>
          <a:prstGeom prst="rect">
            <a:avLst/>
          </a:prstGeom>
          <a:noFill/>
        </p:spPr>
        <p:txBody>
          <a:bodyPr wrap="none" rtlCol="0">
            <a:spAutoFit/>
          </a:bodyPr>
          <a:lstStyle/>
          <a:p>
            <a:r>
              <a:rPr lang="en-GB" b="1" dirty="0"/>
              <a:t>Element: parts of a bicycle</a:t>
            </a:r>
          </a:p>
        </p:txBody>
      </p:sp>
      <p:sp>
        <p:nvSpPr>
          <p:cNvPr id="10" name="TextBox 9">
            <a:extLst>
              <a:ext uri="{FF2B5EF4-FFF2-40B4-BE49-F238E27FC236}">
                <a16:creationId xmlns:a16="http://schemas.microsoft.com/office/drawing/2014/main" id="{BB0ABFDE-84B0-8F7E-19A2-FAB3769D039D}"/>
              </a:ext>
            </a:extLst>
          </p:cNvPr>
          <p:cNvSpPr txBox="1"/>
          <p:nvPr/>
        </p:nvSpPr>
        <p:spPr>
          <a:xfrm>
            <a:off x="3623981" y="4771041"/>
            <a:ext cx="3192156" cy="369332"/>
          </a:xfrm>
          <a:prstGeom prst="rect">
            <a:avLst/>
          </a:prstGeom>
          <a:noFill/>
        </p:spPr>
        <p:txBody>
          <a:bodyPr wrap="none" rtlCol="0">
            <a:spAutoFit/>
          </a:bodyPr>
          <a:lstStyle/>
          <a:p>
            <a:r>
              <a:rPr lang="en-GB" b="1" dirty="0"/>
              <a:t>Connection: Organize the parts</a:t>
            </a:r>
          </a:p>
        </p:txBody>
      </p:sp>
      <p:sp>
        <p:nvSpPr>
          <p:cNvPr id="11" name="TextBox 10">
            <a:extLst>
              <a:ext uri="{FF2B5EF4-FFF2-40B4-BE49-F238E27FC236}">
                <a16:creationId xmlns:a16="http://schemas.microsoft.com/office/drawing/2014/main" id="{42F75436-9505-15F3-A443-1F8A88E21B54}"/>
              </a:ext>
            </a:extLst>
          </p:cNvPr>
          <p:cNvSpPr txBox="1"/>
          <p:nvPr/>
        </p:nvSpPr>
        <p:spPr>
          <a:xfrm>
            <a:off x="7905437" y="3557775"/>
            <a:ext cx="2492542" cy="369332"/>
          </a:xfrm>
          <a:prstGeom prst="rect">
            <a:avLst/>
          </a:prstGeom>
          <a:noFill/>
        </p:spPr>
        <p:txBody>
          <a:bodyPr wrap="none" rtlCol="0">
            <a:spAutoFit/>
          </a:bodyPr>
          <a:lstStyle/>
          <a:p>
            <a:r>
              <a:rPr lang="en-GB" b="1" dirty="0"/>
              <a:t>Purpose: Transportation</a:t>
            </a:r>
          </a:p>
        </p:txBody>
      </p:sp>
    </p:spTree>
    <p:extLst>
      <p:ext uri="{BB962C8B-B14F-4D97-AF65-F5344CB8AC3E}">
        <p14:creationId xmlns:p14="http://schemas.microsoft.com/office/powerpoint/2010/main" val="312253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B821-88BF-E4F7-D359-61210E02E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C007B-AE85-B032-F387-1D65B2CE750B}"/>
              </a:ext>
            </a:extLst>
          </p:cNvPr>
          <p:cNvSpPr>
            <a:spLocks noGrp="1"/>
          </p:cNvSpPr>
          <p:nvPr>
            <p:ph type="title"/>
          </p:nvPr>
        </p:nvSpPr>
        <p:spPr/>
        <p:txBody>
          <a:bodyPr/>
          <a:lstStyle/>
          <a:p>
            <a:r>
              <a:rPr lang="en-GB" dirty="0"/>
              <a:t>Element – Connection - Purpose</a:t>
            </a:r>
          </a:p>
        </p:txBody>
      </p:sp>
      <p:sp>
        <p:nvSpPr>
          <p:cNvPr id="3" name="Slide Number Placeholder 2">
            <a:extLst>
              <a:ext uri="{FF2B5EF4-FFF2-40B4-BE49-F238E27FC236}">
                <a16:creationId xmlns:a16="http://schemas.microsoft.com/office/drawing/2014/main" id="{7DDDB06C-0D99-F382-AAA0-1099B86BD190}"/>
              </a:ext>
            </a:extLst>
          </p:cNvPr>
          <p:cNvSpPr>
            <a:spLocks noGrp="1"/>
          </p:cNvSpPr>
          <p:nvPr>
            <p:ph type="sldNum" idx="12"/>
          </p:nvPr>
        </p:nvSpPr>
        <p:spPr/>
        <p:txBody>
          <a:bodyPr/>
          <a:lstStyle/>
          <a:p>
            <a:fld id="{00000000-1234-1234-1234-123412341234}" type="slidenum">
              <a:rPr lang="en-GB" smtClean="0"/>
              <a:pPr/>
              <a:t>13</a:t>
            </a:fld>
            <a:endParaRPr lang="en-GB"/>
          </a:p>
        </p:txBody>
      </p:sp>
      <p:sp>
        <p:nvSpPr>
          <p:cNvPr id="9" name="TextBox 8">
            <a:extLst>
              <a:ext uri="{FF2B5EF4-FFF2-40B4-BE49-F238E27FC236}">
                <a16:creationId xmlns:a16="http://schemas.microsoft.com/office/drawing/2014/main" id="{61E1D64E-8823-F0C3-5C6D-C072A98F0762}"/>
              </a:ext>
            </a:extLst>
          </p:cNvPr>
          <p:cNvSpPr txBox="1"/>
          <p:nvPr/>
        </p:nvSpPr>
        <p:spPr>
          <a:xfrm>
            <a:off x="602823" y="3601041"/>
            <a:ext cx="2936317" cy="646331"/>
          </a:xfrm>
          <a:prstGeom prst="rect">
            <a:avLst/>
          </a:prstGeom>
          <a:noFill/>
        </p:spPr>
        <p:txBody>
          <a:bodyPr wrap="none" rtlCol="0">
            <a:spAutoFit/>
          </a:bodyPr>
          <a:lstStyle/>
          <a:p>
            <a:r>
              <a:rPr lang="en-GB" b="1" dirty="0"/>
              <a:t>Element: </a:t>
            </a:r>
          </a:p>
          <a:p>
            <a:r>
              <a:rPr lang="en-GB" b="1" dirty="0"/>
              <a:t>Players, coach, support team</a:t>
            </a:r>
          </a:p>
        </p:txBody>
      </p:sp>
      <p:sp>
        <p:nvSpPr>
          <p:cNvPr id="10" name="TextBox 9">
            <a:extLst>
              <a:ext uri="{FF2B5EF4-FFF2-40B4-BE49-F238E27FC236}">
                <a16:creationId xmlns:a16="http://schemas.microsoft.com/office/drawing/2014/main" id="{2FF857EF-15F1-FEDB-F949-F151571EA13D}"/>
              </a:ext>
            </a:extLst>
          </p:cNvPr>
          <p:cNvSpPr txBox="1"/>
          <p:nvPr/>
        </p:nvSpPr>
        <p:spPr>
          <a:xfrm>
            <a:off x="3624906" y="4989108"/>
            <a:ext cx="2299347" cy="369332"/>
          </a:xfrm>
          <a:prstGeom prst="rect">
            <a:avLst/>
          </a:prstGeom>
          <a:noFill/>
        </p:spPr>
        <p:txBody>
          <a:bodyPr wrap="none" rtlCol="0">
            <a:spAutoFit/>
          </a:bodyPr>
          <a:lstStyle/>
          <a:p>
            <a:r>
              <a:rPr lang="en-GB" b="1" dirty="0"/>
              <a:t>Connection: </a:t>
            </a:r>
            <a:r>
              <a:rPr lang="en-US" altLang="zh-CN" b="1" dirty="0"/>
              <a:t>Hierarchy</a:t>
            </a:r>
            <a:endParaRPr lang="en-GB" b="1" dirty="0"/>
          </a:p>
        </p:txBody>
      </p:sp>
      <p:sp>
        <p:nvSpPr>
          <p:cNvPr id="11" name="TextBox 10">
            <a:extLst>
              <a:ext uri="{FF2B5EF4-FFF2-40B4-BE49-F238E27FC236}">
                <a16:creationId xmlns:a16="http://schemas.microsoft.com/office/drawing/2014/main" id="{6E232E5E-E6AE-4E53-DD58-34E1B5F9AD49}"/>
              </a:ext>
            </a:extLst>
          </p:cNvPr>
          <p:cNvSpPr txBox="1"/>
          <p:nvPr/>
        </p:nvSpPr>
        <p:spPr>
          <a:xfrm>
            <a:off x="7905437" y="3557775"/>
            <a:ext cx="3060903" cy="369332"/>
          </a:xfrm>
          <a:prstGeom prst="rect">
            <a:avLst/>
          </a:prstGeom>
          <a:noFill/>
        </p:spPr>
        <p:txBody>
          <a:bodyPr wrap="none" rtlCol="0">
            <a:spAutoFit/>
          </a:bodyPr>
          <a:lstStyle/>
          <a:p>
            <a:r>
              <a:rPr lang="en-GB" b="1" dirty="0"/>
              <a:t>Purpose: Win the competition</a:t>
            </a:r>
          </a:p>
        </p:txBody>
      </p:sp>
      <p:pic>
        <p:nvPicPr>
          <p:cNvPr id="15" name="Picture 14">
            <a:extLst>
              <a:ext uri="{FF2B5EF4-FFF2-40B4-BE49-F238E27FC236}">
                <a16:creationId xmlns:a16="http://schemas.microsoft.com/office/drawing/2014/main" id="{EDA97830-ED70-3261-92AD-CB8E0D546025}"/>
              </a:ext>
            </a:extLst>
          </p:cNvPr>
          <p:cNvPicPr>
            <a:picLocks noChangeAspect="1"/>
          </p:cNvPicPr>
          <p:nvPr/>
        </p:nvPicPr>
        <p:blipFill>
          <a:blip r:embed="rId2"/>
          <a:stretch>
            <a:fillRect/>
          </a:stretch>
        </p:blipFill>
        <p:spPr>
          <a:xfrm>
            <a:off x="7363465" y="3924206"/>
            <a:ext cx="4097154" cy="2300381"/>
          </a:xfrm>
          <a:prstGeom prst="rect">
            <a:avLst/>
          </a:prstGeom>
        </p:spPr>
      </p:pic>
      <p:pic>
        <p:nvPicPr>
          <p:cNvPr id="1026" name="Picture 2" descr="GB eye Ltd, Liverpool, Team Photo 08/09, Maxi Poster, (61 x 91.5 cm),  SP0570 : Amazon.co.uk: Home &amp; Kitchen">
            <a:extLst>
              <a:ext uri="{FF2B5EF4-FFF2-40B4-BE49-F238E27FC236}">
                <a16:creationId xmlns:a16="http://schemas.microsoft.com/office/drawing/2014/main" id="{DB4BD011-96FF-93CA-EBC5-311F370B72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065"/>
          <a:stretch>
            <a:fillRect/>
          </a:stretch>
        </p:blipFill>
        <p:spPr bwMode="auto">
          <a:xfrm>
            <a:off x="600894" y="1048215"/>
            <a:ext cx="5457953" cy="25095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BB3C35A-03A8-BD7B-0507-BAD4A09A8821}"/>
              </a:ext>
            </a:extLst>
          </p:cNvPr>
          <p:cNvPicPr>
            <a:picLocks noChangeAspect="1"/>
          </p:cNvPicPr>
          <p:nvPr/>
        </p:nvPicPr>
        <p:blipFill>
          <a:blip r:embed="rId4"/>
          <a:stretch>
            <a:fillRect/>
          </a:stretch>
        </p:blipFill>
        <p:spPr>
          <a:xfrm>
            <a:off x="3672599" y="2861832"/>
            <a:ext cx="3738559" cy="2124748"/>
          </a:xfrm>
          <a:prstGeom prst="rect">
            <a:avLst/>
          </a:prstGeom>
        </p:spPr>
      </p:pic>
    </p:spTree>
    <p:extLst>
      <p:ext uri="{BB962C8B-B14F-4D97-AF65-F5344CB8AC3E}">
        <p14:creationId xmlns:p14="http://schemas.microsoft.com/office/powerpoint/2010/main" val="178983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6D30-1C52-7DE3-D034-6C5DD7C18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010CB-4471-D379-0F8C-947ED0607824}"/>
              </a:ext>
            </a:extLst>
          </p:cNvPr>
          <p:cNvSpPr>
            <a:spLocks noGrp="1"/>
          </p:cNvSpPr>
          <p:nvPr>
            <p:ph type="title"/>
          </p:nvPr>
        </p:nvSpPr>
        <p:spPr/>
        <p:txBody>
          <a:bodyPr/>
          <a:lstStyle/>
          <a:p>
            <a:r>
              <a:rPr lang="en-GB" dirty="0"/>
              <a:t>Element – Connection - Purpose</a:t>
            </a:r>
          </a:p>
        </p:txBody>
      </p:sp>
      <p:sp>
        <p:nvSpPr>
          <p:cNvPr id="3" name="Slide Number Placeholder 2">
            <a:extLst>
              <a:ext uri="{FF2B5EF4-FFF2-40B4-BE49-F238E27FC236}">
                <a16:creationId xmlns:a16="http://schemas.microsoft.com/office/drawing/2014/main" id="{22DBC787-4165-F7D3-5F13-0579B1CB8736}"/>
              </a:ext>
            </a:extLst>
          </p:cNvPr>
          <p:cNvSpPr>
            <a:spLocks noGrp="1"/>
          </p:cNvSpPr>
          <p:nvPr>
            <p:ph type="sldNum" idx="12"/>
          </p:nvPr>
        </p:nvSpPr>
        <p:spPr/>
        <p:txBody>
          <a:bodyPr/>
          <a:lstStyle/>
          <a:p>
            <a:fld id="{00000000-1234-1234-1234-123412341234}" type="slidenum">
              <a:rPr lang="en-GB" smtClean="0"/>
              <a:pPr/>
              <a:t>14</a:t>
            </a:fld>
            <a:endParaRPr lang="en-GB"/>
          </a:p>
        </p:txBody>
      </p:sp>
      <p:sp>
        <p:nvSpPr>
          <p:cNvPr id="9" name="TextBox 8">
            <a:extLst>
              <a:ext uri="{FF2B5EF4-FFF2-40B4-BE49-F238E27FC236}">
                <a16:creationId xmlns:a16="http://schemas.microsoft.com/office/drawing/2014/main" id="{8B1F8E05-4E8C-70B3-057F-529BA25C7C4C}"/>
              </a:ext>
            </a:extLst>
          </p:cNvPr>
          <p:cNvSpPr txBox="1"/>
          <p:nvPr/>
        </p:nvSpPr>
        <p:spPr>
          <a:xfrm>
            <a:off x="602823" y="3429000"/>
            <a:ext cx="3022083" cy="2308324"/>
          </a:xfrm>
          <a:prstGeom prst="rect">
            <a:avLst/>
          </a:prstGeom>
          <a:noFill/>
        </p:spPr>
        <p:txBody>
          <a:bodyPr wrap="square" rtlCol="0">
            <a:spAutoFit/>
          </a:bodyPr>
          <a:lstStyle/>
          <a:p>
            <a:r>
              <a:rPr lang="en-US" b="1" kern="0" dirty="0">
                <a:solidFill>
                  <a:schemeClr val="accent2"/>
                </a:solidFill>
                <a:cs typeface="+mn-ea"/>
                <a:sym typeface="+mn-lt"/>
              </a:rPr>
              <a:t>Diversity of elements </a:t>
            </a:r>
          </a:p>
          <a:p>
            <a:r>
              <a:rPr lang="en-GB" b="1" dirty="0"/>
              <a:t>Tangible element: </a:t>
            </a:r>
          </a:p>
          <a:p>
            <a:r>
              <a:rPr lang="en-GB" dirty="0"/>
              <a:t>Buildings, students, professors, administrators, books, and lab equipment</a:t>
            </a:r>
          </a:p>
          <a:p>
            <a:r>
              <a:rPr lang="en-GB" b="1" dirty="0"/>
              <a:t>Intangible element:</a:t>
            </a:r>
          </a:p>
          <a:p>
            <a:r>
              <a:rPr lang="en-GB" dirty="0"/>
              <a:t>Academic reputation, school pride</a:t>
            </a:r>
            <a:endParaRPr lang="en-GB" b="1" dirty="0"/>
          </a:p>
        </p:txBody>
      </p:sp>
      <p:pic>
        <p:nvPicPr>
          <p:cNvPr id="4" name="Picture 3">
            <a:extLst>
              <a:ext uri="{FF2B5EF4-FFF2-40B4-BE49-F238E27FC236}">
                <a16:creationId xmlns:a16="http://schemas.microsoft.com/office/drawing/2014/main" id="{BA42C186-6319-BBD9-5056-9A622D799045}"/>
              </a:ext>
            </a:extLst>
          </p:cNvPr>
          <p:cNvPicPr>
            <a:picLocks noChangeAspect="1"/>
          </p:cNvPicPr>
          <p:nvPr/>
        </p:nvPicPr>
        <p:blipFill>
          <a:blip r:embed="rId2"/>
          <a:stretch>
            <a:fillRect/>
          </a:stretch>
        </p:blipFill>
        <p:spPr>
          <a:xfrm>
            <a:off x="600894" y="1048215"/>
            <a:ext cx="4361223" cy="2380785"/>
          </a:xfrm>
          <a:prstGeom prst="rect">
            <a:avLst/>
          </a:prstGeom>
        </p:spPr>
      </p:pic>
      <p:pic>
        <p:nvPicPr>
          <p:cNvPr id="39" name="Picture 38">
            <a:extLst>
              <a:ext uri="{FF2B5EF4-FFF2-40B4-BE49-F238E27FC236}">
                <a16:creationId xmlns:a16="http://schemas.microsoft.com/office/drawing/2014/main" id="{20A1D28B-C826-2C17-87D4-CAA4C2C83E1C}"/>
              </a:ext>
            </a:extLst>
          </p:cNvPr>
          <p:cNvPicPr>
            <a:picLocks noChangeAspect="1"/>
          </p:cNvPicPr>
          <p:nvPr/>
        </p:nvPicPr>
        <p:blipFill>
          <a:blip r:embed="rId3"/>
          <a:stretch>
            <a:fillRect/>
          </a:stretch>
        </p:blipFill>
        <p:spPr>
          <a:xfrm>
            <a:off x="3618983" y="1048212"/>
            <a:ext cx="3933651" cy="2380789"/>
          </a:xfrm>
          <a:prstGeom prst="rect">
            <a:avLst/>
          </a:prstGeom>
        </p:spPr>
      </p:pic>
      <p:sp>
        <p:nvSpPr>
          <p:cNvPr id="40" name="TextBox 39">
            <a:extLst>
              <a:ext uri="{FF2B5EF4-FFF2-40B4-BE49-F238E27FC236}">
                <a16:creationId xmlns:a16="http://schemas.microsoft.com/office/drawing/2014/main" id="{EE72DD01-9137-8512-9408-A40BDD7B5249}"/>
              </a:ext>
            </a:extLst>
          </p:cNvPr>
          <p:cNvSpPr txBox="1"/>
          <p:nvPr/>
        </p:nvSpPr>
        <p:spPr>
          <a:xfrm>
            <a:off x="3915388" y="3428999"/>
            <a:ext cx="3022083" cy="1754326"/>
          </a:xfrm>
          <a:prstGeom prst="rect">
            <a:avLst/>
          </a:prstGeom>
          <a:noFill/>
        </p:spPr>
        <p:txBody>
          <a:bodyPr wrap="square" rtlCol="0">
            <a:spAutoFit/>
          </a:bodyPr>
          <a:lstStyle/>
          <a:p>
            <a:r>
              <a:rPr lang="en-GB" b="1" dirty="0">
                <a:solidFill>
                  <a:schemeClr val="accent2"/>
                </a:solidFill>
              </a:rPr>
              <a:t>Complex Interconnections </a:t>
            </a:r>
            <a:r>
              <a:rPr lang="en-GB" b="1" dirty="0"/>
              <a:t>Information flows: </a:t>
            </a:r>
          </a:p>
          <a:p>
            <a:r>
              <a:rPr lang="en-GB" dirty="0"/>
              <a:t>Grades, admission rules, communication of knowledge</a:t>
            </a:r>
            <a:endParaRPr lang="en-GB" b="1" dirty="0"/>
          </a:p>
          <a:p>
            <a:r>
              <a:rPr lang="en-GB" b="1" dirty="0"/>
              <a:t>Physical flows:</a:t>
            </a:r>
          </a:p>
          <a:p>
            <a:r>
              <a:rPr lang="en-GB" dirty="0"/>
              <a:t>Budgets and money</a:t>
            </a:r>
            <a:endParaRPr lang="en-GB" b="1" dirty="0"/>
          </a:p>
        </p:txBody>
      </p:sp>
      <p:sp>
        <p:nvSpPr>
          <p:cNvPr id="42" name="TextBox 41">
            <a:extLst>
              <a:ext uri="{FF2B5EF4-FFF2-40B4-BE49-F238E27FC236}">
                <a16:creationId xmlns:a16="http://schemas.microsoft.com/office/drawing/2014/main" id="{C51A078B-D484-7D01-65F9-F4252780E5F4}"/>
              </a:ext>
            </a:extLst>
          </p:cNvPr>
          <p:cNvSpPr txBox="1"/>
          <p:nvPr/>
        </p:nvSpPr>
        <p:spPr>
          <a:xfrm>
            <a:off x="7552632" y="3428998"/>
            <a:ext cx="3817090" cy="1477328"/>
          </a:xfrm>
          <a:prstGeom prst="rect">
            <a:avLst/>
          </a:prstGeom>
          <a:noFill/>
        </p:spPr>
        <p:txBody>
          <a:bodyPr wrap="square" rtlCol="0">
            <a:spAutoFit/>
          </a:bodyPr>
          <a:lstStyle/>
          <a:p>
            <a:r>
              <a:rPr lang="en-GB" b="1" dirty="0">
                <a:solidFill>
                  <a:schemeClr val="accent2"/>
                </a:solidFill>
              </a:rPr>
              <a:t>Nested Purpose</a:t>
            </a:r>
          </a:p>
          <a:p>
            <a:r>
              <a:rPr lang="en-GB" dirty="0"/>
              <a:t>Discover and preserve knowledge</a:t>
            </a:r>
          </a:p>
          <a:p>
            <a:r>
              <a:rPr lang="en-GB" b="1" dirty="0"/>
              <a:t>Students: </a:t>
            </a:r>
            <a:r>
              <a:rPr lang="en-GB" dirty="0"/>
              <a:t>Maximise grades</a:t>
            </a:r>
          </a:p>
          <a:p>
            <a:r>
              <a:rPr lang="en-GB" b="1" dirty="0"/>
              <a:t>Researchers: </a:t>
            </a:r>
            <a:r>
              <a:rPr lang="en-GB" dirty="0"/>
              <a:t>Attain tenure</a:t>
            </a:r>
          </a:p>
          <a:p>
            <a:r>
              <a:rPr lang="en-GB" b="1" dirty="0"/>
              <a:t>President: </a:t>
            </a:r>
            <a:r>
              <a:rPr lang="en-GB" dirty="0"/>
              <a:t>Build university’s reputation</a:t>
            </a:r>
          </a:p>
        </p:txBody>
      </p:sp>
      <p:pic>
        <p:nvPicPr>
          <p:cNvPr id="43" name="Picture 42">
            <a:extLst>
              <a:ext uri="{FF2B5EF4-FFF2-40B4-BE49-F238E27FC236}">
                <a16:creationId xmlns:a16="http://schemas.microsoft.com/office/drawing/2014/main" id="{C83DC1A1-32C4-9355-B923-387DFF851C28}"/>
              </a:ext>
            </a:extLst>
          </p:cNvPr>
          <p:cNvPicPr>
            <a:picLocks noChangeAspect="1"/>
          </p:cNvPicPr>
          <p:nvPr/>
        </p:nvPicPr>
        <p:blipFill>
          <a:blip r:embed="rId4"/>
          <a:stretch>
            <a:fillRect/>
          </a:stretch>
        </p:blipFill>
        <p:spPr>
          <a:xfrm>
            <a:off x="7552633" y="1048213"/>
            <a:ext cx="3817089" cy="2380785"/>
          </a:xfrm>
          <a:prstGeom prst="rect">
            <a:avLst/>
          </a:prstGeom>
        </p:spPr>
      </p:pic>
    </p:spTree>
    <p:extLst>
      <p:ext uri="{BB962C8B-B14F-4D97-AF65-F5344CB8AC3E}">
        <p14:creationId xmlns:p14="http://schemas.microsoft.com/office/powerpoint/2010/main" val="2718236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3E7C-2B1A-37FB-8F7B-641E142FD607}"/>
              </a:ext>
            </a:extLst>
          </p:cNvPr>
          <p:cNvSpPr>
            <a:spLocks noGrp="1"/>
          </p:cNvSpPr>
          <p:nvPr>
            <p:ph type="title"/>
          </p:nvPr>
        </p:nvSpPr>
        <p:spPr/>
        <p:txBody>
          <a:bodyPr/>
          <a:lstStyle/>
          <a:p>
            <a:r>
              <a:rPr lang="en-US" altLang="zh-CN" dirty="0"/>
              <a:t>System is more than the sum of its parts</a:t>
            </a:r>
            <a:endParaRPr lang="en-GB" dirty="0"/>
          </a:p>
        </p:txBody>
      </p:sp>
      <p:sp>
        <p:nvSpPr>
          <p:cNvPr id="3" name="Slide Number Placeholder 2">
            <a:extLst>
              <a:ext uri="{FF2B5EF4-FFF2-40B4-BE49-F238E27FC236}">
                <a16:creationId xmlns:a16="http://schemas.microsoft.com/office/drawing/2014/main" id="{C73287E9-A8C6-7A99-8237-418A71E0C9A0}"/>
              </a:ext>
            </a:extLst>
          </p:cNvPr>
          <p:cNvSpPr>
            <a:spLocks noGrp="1"/>
          </p:cNvSpPr>
          <p:nvPr>
            <p:ph type="sldNum" idx="12"/>
          </p:nvPr>
        </p:nvSpPr>
        <p:spPr/>
        <p:txBody>
          <a:bodyPr/>
          <a:lstStyle/>
          <a:p>
            <a:fld id="{00000000-1234-1234-1234-123412341234}" type="slidenum">
              <a:rPr lang="en-GB" smtClean="0"/>
              <a:pPr/>
              <a:t>15</a:t>
            </a:fld>
            <a:endParaRPr lang="en-GB"/>
          </a:p>
        </p:txBody>
      </p:sp>
      <p:pic>
        <p:nvPicPr>
          <p:cNvPr id="4" name="Picture 3">
            <a:extLst>
              <a:ext uri="{FF2B5EF4-FFF2-40B4-BE49-F238E27FC236}">
                <a16:creationId xmlns:a16="http://schemas.microsoft.com/office/drawing/2014/main" id="{A57E1973-1364-920B-057D-0B34AD4C4FA5}"/>
              </a:ext>
            </a:extLst>
          </p:cNvPr>
          <p:cNvPicPr>
            <a:picLocks noChangeAspect="1"/>
          </p:cNvPicPr>
          <p:nvPr/>
        </p:nvPicPr>
        <p:blipFill>
          <a:blip r:embed="rId2"/>
          <a:stretch>
            <a:fillRect/>
          </a:stretch>
        </p:blipFill>
        <p:spPr>
          <a:xfrm>
            <a:off x="605265" y="2251693"/>
            <a:ext cx="3164571" cy="1727535"/>
          </a:xfrm>
          <a:prstGeom prst="rect">
            <a:avLst/>
          </a:prstGeom>
        </p:spPr>
      </p:pic>
      <p:pic>
        <p:nvPicPr>
          <p:cNvPr id="5" name="Picture 4">
            <a:extLst>
              <a:ext uri="{FF2B5EF4-FFF2-40B4-BE49-F238E27FC236}">
                <a16:creationId xmlns:a16="http://schemas.microsoft.com/office/drawing/2014/main" id="{A43CB24A-680D-C920-8817-AB29EE42388E}"/>
              </a:ext>
            </a:extLst>
          </p:cNvPr>
          <p:cNvPicPr>
            <a:picLocks noChangeAspect="1"/>
          </p:cNvPicPr>
          <p:nvPr/>
        </p:nvPicPr>
        <p:blipFill>
          <a:blip r:embed="rId3"/>
          <a:stretch>
            <a:fillRect/>
          </a:stretch>
        </p:blipFill>
        <p:spPr>
          <a:xfrm>
            <a:off x="3688617" y="2251693"/>
            <a:ext cx="3164570" cy="1727535"/>
          </a:xfrm>
          <a:prstGeom prst="rect">
            <a:avLst/>
          </a:prstGeom>
        </p:spPr>
      </p:pic>
      <p:sp>
        <p:nvSpPr>
          <p:cNvPr id="9" name="TextBox 8">
            <a:extLst>
              <a:ext uri="{FF2B5EF4-FFF2-40B4-BE49-F238E27FC236}">
                <a16:creationId xmlns:a16="http://schemas.microsoft.com/office/drawing/2014/main" id="{B48DBF0F-67F0-3120-1F42-90096E30323A}"/>
              </a:ext>
            </a:extLst>
          </p:cNvPr>
          <p:cNvSpPr txBox="1"/>
          <p:nvPr/>
        </p:nvSpPr>
        <p:spPr>
          <a:xfrm>
            <a:off x="7081787" y="2505670"/>
            <a:ext cx="3852512" cy="646331"/>
          </a:xfrm>
          <a:prstGeom prst="rect">
            <a:avLst/>
          </a:prstGeom>
          <a:noFill/>
        </p:spPr>
        <p:txBody>
          <a:bodyPr wrap="square">
            <a:spAutoFit/>
          </a:bodyPr>
          <a:lstStyle/>
          <a:p>
            <a:r>
              <a:rPr lang="en-US" altLang="zh-CN" b="1" dirty="0"/>
              <a:t>A p</a:t>
            </a:r>
            <a:r>
              <a:rPr lang="en-GB" b="1" dirty="0"/>
              <a:t>ile of metal -&gt; A bike</a:t>
            </a:r>
          </a:p>
          <a:p>
            <a:r>
              <a:rPr lang="en-GB" b="1" dirty="0"/>
              <a:t>Emergence: Transportation</a:t>
            </a:r>
            <a:endParaRPr lang="en-GB" dirty="0"/>
          </a:p>
        </p:txBody>
      </p:sp>
      <p:sp>
        <p:nvSpPr>
          <p:cNvPr id="11" name="TextBox 10">
            <a:extLst>
              <a:ext uri="{FF2B5EF4-FFF2-40B4-BE49-F238E27FC236}">
                <a16:creationId xmlns:a16="http://schemas.microsoft.com/office/drawing/2014/main" id="{2466361E-632B-EE1D-8F6D-10BF40EDA8CF}"/>
              </a:ext>
            </a:extLst>
          </p:cNvPr>
          <p:cNvSpPr txBox="1"/>
          <p:nvPr/>
        </p:nvSpPr>
        <p:spPr>
          <a:xfrm>
            <a:off x="600894" y="1048215"/>
            <a:ext cx="10333405" cy="707886"/>
          </a:xfrm>
          <a:prstGeom prst="rect">
            <a:avLst/>
          </a:prstGeom>
          <a:noFill/>
        </p:spPr>
        <p:txBody>
          <a:bodyPr wrap="square">
            <a:spAutoFit/>
          </a:bodyPr>
          <a:lstStyle/>
          <a:p>
            <a:r>
              <a:rPr lang="en-GB" sz="2000" b="1" i="0" dirty="0">
                <a:solidFill>
                  <a:srgbClr val="303030"/>
                </a:solidFill>
                <a:effectLst/>
                <a:latin typeface="Google Sans Text"/>
              </a:rPr>
              <a:t>Emergent behaviour </a:t>
            </a:r>
            <a:r>
              <a:rPr lang="en-GB" sz="2000" i="0" dirty="0">
                <a:solidFill>
                  <a:srgbClr val="303030"/>
                </a:solidFill>
                <a:effectLst/>
                <a:latin typeface="Google Sans Text"/>
              </a:rPr>
              <a:t>is a characteristic or property of a system that does not exist in any single component</a:t>
            </a:r>
            <a:r>
              <a:rPr lang="en-GB" sz="2000" dirty="0">
                <a:solidFill>
                  <a:srgbClr val="303030"/>
                </a:solidFill>
                <a:latin typeface="Google Sans Text"/>
              </a:rPr>
              <a:t>.</a:t>
            </a:r>
            <a:r>
              <a:rPr lang="zh-CN" altLang="en-US" sz="2000" i="0" dirty="0">
                <a:solidFill>
                  <a:srgbClr val="303030"/>
                </a:solidFill>
                <a:effectLst/>
                <a:latin typeface="Google Sans Text"/>
              </a:rPr>
              <a:t> </a:t>
            </a:r>
            <a:r>
              <a:rPr lang="en-GB" dirty="0"/>
              <a:t>It only arises from the dynamic relationships and organization of the elements.</a:t>
            </a:r>
            <a:endParaRPr lang="en-GB" sz="2000" dirty="0"/>
          </a:p>
        </p:txBody>
      </p:sp>
      <p:pic>
        <p:nvPicPr>
          <p:cNvPr id="12" name="Picture 11">
            <a:extLst>
              <a:ext uri="{FF2B5EF4-FFF2-40B4-BE49-F238E27FC236}">
                <a16:creationId xmlns:a16="http://schemas.microsoft.com/office/drawing/2014/main" id="{FFDE0E13-E372-0704-AAEC-46D77BDE4CE0}"/>
              </a:ext>
            </a:extLst>
          </p:cNvPr>
          <p:cNvPicPr>
            <a:picLocks noChangeAspect="1"/>
          </p:cNvPicPr>
          <p:nvPr/>
        </p:nvPicPr>
        <p:blipFill>
          <a:blip r:embed="rId4"/>
          <a:stretch>
            <a:fillRect/>
          </a:stretch>
        </p:blipFill>
        <p:spPr>
          <a:xfrm>
            <a:off x="600894" y="3979228"/>
            <a:ext cx="3164572" cy="1727535"/>
          </a:xfrm>
          <a:prstGeom prst="rect">
            <a:avLst/>
          </a:prstGeom>
        </p:spPr>
      </p:pic>
      <p:pic>
        <p:nvPicPr>
          <p:cNvPr id="13" name="Picture 12">
            <a:extLst>
              <a:ext uri="{FF2B5EF4-FFF2-40B4-BE49-F238E27FC236}">
                <a16:creationId xmlns:a16="http://schemas.microsoft.com/office/drawing/2014/main" id="{38EB7CAC-875F-01D0-C54E-92E669BC988F}"/>
              </a:ext>
            </a:extLst>
          </p:cNvPr>
          <p:cNvPicPr>
            <a:picLocks noChangeAspect="1"/>
          </p:cNvPicPr>
          <p:nvPr/>
        </p:nvPicPr>
        <p:blipFill>
          <a:blip r:embed="rId5"/>
          <a:stretch>
            <a:fillRect/>
          </a:stretch>
        </p:blipFill>
        <p:spPr>
          <a:xfrm>
            <a:off x="3688616" y="3979228"/>
            <a:ext cx="3164572" cy="1727535"/>
          </a:xfrm>
          <a:prstGeom prst="rect">
            <a:avLst/>
          </a:prstGeom>
        </p:spPr>
      </p:pic>
      <p:sp>
        <p:nvSpPr>
          <p:cNvPr id="14" name="TextBox 13">
            <a:extLst>
              <a:ext uri="{FF2B5EF4-FFF2-40B4-BE49-F238E27FC236}">
                <a16:creationId xmlns:a16="http://schemas.microsoft.com/office/drawing/2014/main" id="{E7922354-3CC3-9C86-5EC0-5C3C27C46491}"/>
              </a:ext>
            </a:extLst>
          </p:cNvPr>
          <p:cNvSpPr txBox="1"/>
          <p:nvPr/>
        </p:nvSpPr>
        <p:spPr>
          <a:xfrm>
            <a:off x="7081787" y="4519829"/>
            <a:ext cx="3852512" cy="646331"/>
          </a:xfrm>
          <a:prstGeom prst="rect">
            <a:avLst/>
          </a:prstGeom>
          <a:noFill/>
        </p:spPr>
        <p:txBody>
          <a:bodyPr wrap="square">
            <a:spAutoFit/>
          </a:bodyPr>
          <a:lstStyle/>
          <a:p>
            <a:r>
              <a:rPr lang="en-US" altLang="zh-CN" b="1" dirty="0"/>
              <a:t>A </a:t>
            </a:r>
            <a:r>
              <a:rPr lang="en-GB" altLang="zh-CN" b="1" dirty="0"/>
              <a:t>group of people </a:t>
            </a:r>
            <a:r>
              <a:rPr lang="en-GB" b="1" dirty="0"/>
              <a:t>-&gt; A university</a:t>
            </a:r>
          </a:p>
          <a:p>
            <a:r>
              <a:rPr lang="en-GB" b="1" dirty="0"/>
              <a:t>Emergence: Passing on knowledge</a:t>
            </a:r>
            <a:endParaRPr lang="en-GB" dirty="0"/>
          </a:p>
        </p:txBody>
      </p:sp>
    </p:spTree>
    <p:extLst>
      <p:ext uri="{BB962C8B-B14F-4D97-AF65-F5344CB8AC3E}">
        <p14:creationId xmlns:p14="http://schemas.microsoft.com/office/powerpoint/2010/main" val="218546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9A869-4430-6B80-0D37-57033E774DB9}"/>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2630BBA-8D7D-50CE-EADD-56A9EA11129E}"/>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0B52F672-495E-5504-4DF3-03D7C40D0B00}"/>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16</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F6FF66F7-A9CB-FDDA-F4C1-F14550C9E66E}"/>
              </a:ext>
            </a:extLst>
          </p:cNvPr>
          <p:cNvSpPr txBox="1"/>
          <p:nvPr/>
        </p:nvSpPr>
        <p:spPr>
          <a:xfrm>
            <a:off x="862622" y="3656807"/>
            <a:ext cx="9543648" cy="2185214"/>
          </a:xfrm>
          <a:prstGeom prst="rect">
            <a:avLst/>
          </a:prstGeom>
          <a:noFill/>
        </p:spPr>
        <p:txBody>
          <a:bodyPr wrap="square">
            <a:spAutoFit/>
          </a:bodyPr>
          <a:lstStyle/>
          <a:p>
            <a:r>
              <a:rPr lang="en-US" altLang="zh-CN" sz="4000" b="1" dirty="0">
                <a:solidFill>
                  <a:srgbClr val="012069"/>
                </a:solidFill>
                <a:latin typeface="+mn-lt"/>
                <a:ea typeface="+mn-ea"/>
                <a:cs typeface="+mn-ea"/>
                <a:sym typeface="+mn-lt"/>
              </a:rPr>
              <a:t>II</a:t>
            </a:r>
            <a:r>
              <a:rPr lang="en-GB" altLang="zh-CN" sz="4000" b="1" dirty="0">
                <a:solidFill>
                  <a:srgbClr val="012069"/>
                </a:solidFill>
                <a:cs typeface="+mn-ea"/>
                <a:sym typeface="+mn-lt"/>
              </a:rPr>
              <a:t>.	Introduction to the Energy System</a:t>
            </a:r>
            <a:endParaRPr lang="en-GB" sz="4000" b="1" dirty="0">
              <a:solidFill>
                <a:srgbClr val="012069"/>
              </a:solidFill>
              <a:latin typeface="+mn-lt"/>
              <a:ea typeface="+mn-ea"/>
              <a:cs typeface="+mn-ea"/>
              <a:sym typeface="+mn-lt"/>
            </a:endParaRPr>
          </a:p>
          <a:p>
            <a:r>
              <a:rPr lang="en-GB" sz="3200" dirty="0">
                <a:solidFill>
                  <a:srgbClr val="012069"/>
                </a:solidFill>
                <a:cs typeface="+mn-ea"/>
                <a:sym typeface="+mn-lt"/>
              </a:rPr>
              <a:t>	Supply chain</a:t>
            </a:r>
          </a:p>
          <a:p>
            <a:r>
              <a:rPr lang="en-GB" sz="3200" dirty="0">
                <a:solidFill>
                  <a:srgbClr val="012069"/>
                </a:solidFill>
                <a:cs typeface="+mn-ea"/>
                <a:sym typeface="+mn-lt"/>
              </a:rPr>
              <a:t>	People involved </a:t>
            </a:r>
          </a:p>
          <a:p>
            <a:r>
              <a:rPr lang="en-GB" sz="3200" dirty="0">
                <a:solidFill>
                  <a:srgbClr val="012069"/>
                </a:solidFill>
                <a:cs typeface="+mn-ea"/>
                <a:sym typeface="+mn-lt"/>
              </a:rPr>
              <a:t>	External drivers </a:t>
            </a:r>
            <a:r>
              <a:rPr lang="en-GB" sz="3200" b="1" dirty="0">
                <a:solidFill>
                  <a:srgbClr val="012069"/>
                </a:solidFill>
                <a:cs typeface="+mn-ea"/>
                <a:sym typeface="+mn-lt"/>
              </a:rPr>
              <a:t>	</a:t>
            </a:r>
            <a:endParaRPr lang="en-GB" sz="3200" b="1" dirty="0">
              <a:solidFill>
                <a:srgbClr val="012069"/>
              </a:solidFill>
            </a:endParaRPr>
          </a:p>
        </p:txBody>
      </p:sp>
    </p:spTree>
    <p:extLst>
      <p:ext uri="{BB962C8B-B14F-4D97-AF65-F5344CB8AC3E}">
        <p14:creationId xmlns:p14="http://schemas.microsoft.com/office/powerpoint/2010/main" val="229309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71BD-1E79-C708-E5BD-EB22F8153975}"/>
              </a:ext>
            </a:extLst>
          </p:cNvPr>
          <p:cNvSpPr>
            <a:spLocks noGrp="1"/>
          </p:cNvSpPr>
          <p:nvPr>
            <p:ph type="title"/>
          </p:nvPr>
        </p:nvSpPr>
        <p:spPr/>
        <p:txBody>
          <a:bodyPr/>
          <a:lstStyle/>
          <a:p>
            <a:r>
              <a:rPr lang="en-US" altLang="zh-CN" dirty="0"/>
              <a:t>What is an energy system?</a:t>
            </a:r>
            <a:endParaRPr lang="en-GB" dirty="0"/>
          </a:p>
        </p:txBody>
      </p:sp>
      <p:sp>
        <p:nvSpPr>
          <p:cNvPr id="3" name="Slide Number Placeholder 2">
            <a:extLst>
              <a:ext uri="{FF2B5EF4-FFF2-40B4-BE49-F238E27FC236}">
                <a16:creationId xmlns:a16="http://schemas.microsoft.com/office/drawing/2014/main" id="{F573E707-B8EC-2A2D-AFC1-E004605F696B}"/>
              </a:ext>
            </a:extLst>
          </p:cNvPr>
          <p:cNvSpPr>
            <a:spLocks noGrp="1"/>
          </p:cNvSpPr>
          <p:nvPr>
            <p:ph type="sldNum" idx="12"/>
          </p:nvPr>
        </p:nvSpPr>
        <p:spPr/>
        <p:txBody>
          <a:bodyPr/>
          <a:lstStyle/>
          <a:p>
            <a:fld id="{00000000-1234-1234-1234-123412341234}" type="slidenum">
              <a:rPr lang="en-GB" smtClean="0"/>
              <a:pPr/>
              <a:t>17</a:t>
            </a:fld>
            <a:endParaRPr lang="en-GB"/>
          </a:p>
        </p:txBody>
      </p:sp>
      <p:sp>
        <p:nvSpPr>
          <p:cNvPr id="4" name="TextBox 3">
            <a:extLst>
              <a:ext uri="{FF2B5EF4-FFF2-40B4-BE49-F238E27FC236}">
                <a16:creationId xmlns:a16="http://schemas.microsoft.com/office/drawing/2014/main" id="{87FFA20D-A574-BC76-0A29-264FF6D998FF}"/>
              </a:ext>
            </a:extLst>
          </p:cNvPr>
          <p:cNvSpPr txBox="1"/>
          <p:nvPr/>
        </p:nvSpPr>
        <p:spPr>
          <a:xfrm>
            <a:off x="605263" y="1154586"/>
            <a:ext cx="10875907" cy="1200329"/>
          </a:xfrm>
          <a:prstGeom prst="rect">
            <a:avLst/>
          </a:prstGeom>
          <a:noFill/>
        </p:spPr>
        <p:txBody>
          <a:bodyPr wrap="square">
            <a:spAutoFit/>
          </a:bodyPr>
          <a:lstStyle/>
          <a:p>
            <a:r>
              <a:rPr lang="en-GB" sz="2600" i="1" dirty="0">
                <a:cs typeface="+mn-ea"/>
                <a:sym typeface="+mn-lt"/>
              </a:rPr>
              <a:t>An energy system is </a:t>
            </a:r>
            <a:r>
              <a:rPr lang="en-GB" sz="2600" i="1" dirty="0">
                <a:solidFill>
                  <a:schemeClr val="accent5"/>
                </a:solidFill>
                <a:cs typeface="+mn-ea"/>
                <a:sym typeface="+mn-lt"/>
              </a:rPr>
              <a:t>network</a:t>
            </a:r>
            <a:r>
              <a:rPr lang="en-GB" sz="2600" i="1" dirty="0">
                <a:cs typeface="+mn-ea"/>
                <a:sym typeface="+mn-lt"/>
              </a:rPr>
              <a:t> of </a:t>
            </a:r>
            <a:r>
              <a:rPr lang="en-GB" sz="2600" i="1" dirty="0">
                <a:solidFill>
                  <a:schemeClr val="accent5"/>
                </a:solidFill>
                <a:cs typeface="+mn-ea"/>
                <a:sym typeface="+mn-lt"/>
              </a:rPr>
              <a:t>components</a:t>
            </a:r>
            <a:r>
              <a:rPr lang="en-GB" sz="2600" i="1" dirty="0">
                <a:cs typeface="+mn-ea"/>
                <a:sym typeface="+mn-lt"/>
              </a:rPr>
              <a:t> that is coherently organized to </a:t>
            </a:r>
            <a:r>
              <a:rPr lang="en-GB" sz="2600" i="1" dirty="0">
                <a:solidFill>
                  <a:schemeClr val="accent5"/>
                </a:solidFill>
                <a:cs typeface="+mn-ea"/>
                <a:sym typeface="+mn-lt"/>
              </a:rPr>
              <a:t>produce, store, and deliver energy for enabling various activities</a:t>
            </a:r>
          </a:p>
          <a:p>
            <a:pPr algn="r"/>
            <a:r>
              <a:rPr lang="en-GB" sz="2000" dirty="0">
                <a:cs typeface="+mn-ea"/>
                <a:sym typeface="+mn-lt"/>
              </a:rPr>
              <a:t>- Steve Pye (Energy Systems in Transition) </a:t>
            </a:r>
          </a:p>
        </p:txBody>
      </p:sp>
      <p:pic>
        <p:nvPicPr>
          <p:cNvPr id="5" name="Picture 4">
            <a:extLst>
              <a:ext uri="{FF2B5EF4-FFF2-40B4-BE49-F238E27FC236}">
                <a16:creationId xmlns:a16="http://schemas.microsoft.com/office/drawing/2014/main" id="{7DF59106-25E6-99A7-8857-243BCC54D489}"/>
              </a:ext>
            </a:extLst>
          </p:cNvPr>
          <p:cNvPicPr>
            <a:picLocks noChangeAspect="1"/>
          </p:cNvPicPr>
          <p:nvPr/>
        </p:nvPicPr>
        <p:blipFill>
          <a:blip r:embed="rId2"/>
          <a:stretch>
            <a:fillRect/>
          </a:stretch>
        </p:blipFill>
        <p:spPr>
          <a:xfrm>
            <a:off x="2634071" y="2651600"/>
            <a:ext cx="6818290" cy="3518305"/>
          </a:xfrm>
          <a:prstGeom prst="rect">
            <a:avLst/>
          </a:prstGeom>
        </p:spPr>
      </p:pic>
    </p:spTree>
    <p:extLst>
      <p:ext uri="{BB962C8B-B14F-4D97-AF65-F5344CB8AC3E}">
        <p14:creationId xmlns:p14="http://schemas.microsoft.com/office/powerpoint/2010/main" val="239738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EECA-E56C-357C-3AF4-5DB2E96EEF98}"/>
            </a:ext>
          </a:extLst>
        </p:cNvPr>
        <p:cNvGrpSpPr/>
        <p:nvPr/>
      </p:nvGrpSpPr>
      <p:grpSpPr>
        <a:xfrm>
          <a:off x="0" y="0"/>
          <a:ext cx="0" cy="0"/>
          <a:chOff x="0" y="0"/>
          <a:chExt cx="0" cy="0"/>
        </a:xfrm>
      </p:grpSpPr>
      <p:grpSp>
        <p:nvGrpSpPr>
          <p:cNvPr id="204"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AD9BAC6-CA29-3666-6EBE-920FC735FC83}"/>
              </a:ext>
            </a:extLst>
          </p:cNvPr>
          <p:cNvGrpSpPr>
            <a:grpSpLocks noChangeAspect="1"/>
          </p:cNvGrpSpPr>
          <p:nvPr/>
        </p:nvGrpSpPr>
        <p:grpSpPr>
          <a:xfrm>
            <a:off x="10255580" y="3149904"/>
            <a:ext cx="762343" cy="1447318"/>
            <a:chOff x="4922838" y="1201738"/>
            <a:chExt cx="2346325" cy="4454525"/>
          </a:xfrm>
        </p:grpSpPr>
        <p:sp>
          <p:nvSpPr>
            <p:cNvPr id="205" name="ïṩḻiḑè">
              <a:extLst>
                <a:ext uri="{FF2B5EF4-FFF2-40B4-BE49-F238E27FC236}">
                  <a16:creationId xmlns:a16="http://schemas.microsoft.com/office/drawing/2014/main" id="{4694F06E-AD62-8A60-6A43-D018E9A450B9}"/>
                </a:ext>
              </a:extLst>
            </p:cNvPr>
            <p:cNvSpPr/>
            <p:nvPr/>
          </p:nvSpPr>
          <p:spPr bwMode="auto">
            <a:xfrm>
              <a:off x="5237163" y="5378450"/>
              <a:ext cx="336550" cy="277813"/>
            </a:xfrm>
            <a:custGeom>
              <a:avLst/>
              <a:gdLst>
                <a:gd name="T0" fmla="*/ 30 w 30"/>
                <a:gd name="T1" fmla="*/ 19 h 25"/>
                <a:gd name="T2" fmla="*/ 24 w 30"/>
                <a:gd name="T3" fmla="*/ 25 h 25"/>
                <a:gd name="T4" fmla="*/ 6 w 30"/>
                <a:gd name="T5" fmla="*/ 25 h 25"/>
                <a:gd name="T6" fmla="*/ 0 w 30"/>
                <a:gd name="T7" fmla="*/ 19 h 25"/>
                <a:gd name="T8" fmla="*/ 5 w 30"/>
                <a:gd name="T9" fmla="*/ 6 h 25"/>
                <a:gd name="T10" fmla="*/ 10 w 30"/>
                <a:gd name="T11" fmla="*/ 0 h 25"/>
                <a:gd name="T12" fmla="*/ 20 w 30"/>
                <a:gd name="T13" fmla="*/ 0 h 25"/>
                <a:gd name="T14" fmla="*/ 25 w 30"/>
                <a:gd name="T15" fmla="*/ 6 h 25"/>
                <a:gd name="T16" fmla="*/ 30 w 3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30" y="19"/>
                  </a:moveTo>
                  <a:cubicBezTo>
                    <a:pt x="30" y="22"/>
                    <a:pt x="27" y="25"/>
                    <a:pt x="24" y="25"/>
                  </a:cubicBezTo>
                  <a:cubicBezTo>
                    <a:pt x="6" y="25"/>
                    <a:pt x="6" y="25"/>
                    <a:pt x="6" y="25"/>
                  </a:cubicBezTo>
                  <a:cubicBezTo>
                    <a:pt x="3" y="25"/>
                    <a:pt x="0" y="22"/>
                    <a:pt x="0" y="19"/>
                  </a:cubicBezTo>
                  <a:cubicBezTo>
                    <a:pt x="5" y="6"/>
                    <a:pt x="5" y="6"/>
                    <a:pt x="5" y="6"/>
                  </a:cubicBezTo>
                  <a:cubicBezTo>
                    <a:pt x="5" y="2"/>
                    <a:pt x="8" y="0"/>
                    <a:pt x="10" y="0"/>
                  </a:cubicBezTo>
                  <a:cubicBezTo>
                    <a:pt x="20" y="0"/>
                    <a:pt x="20" y="0"/>
                    <a:pt x="20" y="0"/>
                  </a:cubicBezTo>
                  <a:cubicBezTo>
                    <a:pt x="22" y="0"/>
                    <a:pt x="25" y="2"/>
                    <a:pt x="25" y="6"/>
                  </a:cubicBezTo>
                  <a:lnTo>
                    <a:pt x="30" y="19"/>
                  </a:lnTo>
                  <a:close/>
                </a:path>
              </a:pathLst>
            </a:custGeom>
            <a:solidFill>
              <a:srgbClr val="26A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îşlïḍé">
              <a:extLst>
                <a:ext uri="{FF2B5EF4-FFF2-40B4-BE49-F238E27FC236}">
                  <a16:creationId xmlns:a16="http://schemas.microsoft.com/office/drawing/2014/main" id="{A2068B30-E1A4-941F-C491-AE8365AC9C04}"/>
                </a:ext>
              </a:extLst>
            </p:cNvPr>
            <p:cNvSpPr/>
            <p:nvPr/>
          </p:nvSpPr>
          <p:spPr bwMode="auto">
            <a:xfrm>
              <a:off x="6629400" y="5378450"/>
              <a:ext cx="325438" cy="277813"/>
            </a:xfrm>
            <a:custGeom>
              <a:avLst/>
              <a:gdLst>
                <a:gd name="T0" fmla="*/ 0 w 29"/>
                <a:gd name="T1" fmla="*/ 19 h 25"/>
                <a:gd name="T2" fmla="*/ 5 w 29"/>
                <a:gd name="T3" fmla="*/ 25 h 25"/>
                <a:gd name="T4" fmla="*/ 24 w 29"/>
                <a:gd name="T5" fmla="*/ 25 h 25"/>
                <a:gd name="T6" fmla="*/ 29 w 29"/>
                <a:gd name="T7" fmla="*/ 19 h 25"/>
                <a:gd name="T8" fmla="*/ 24 w 29"/>
                <a:gd name="T9" fmla="*/ 6 h 25"/>
                <a:gd name="T10" fmla="*/ 19 w 29"/>
                <a:gd name="T11" fmla="*/ 0 h 25"/>
                <a:gd name="T12" fmla="*/ 10 w 29"/>
                <a:gd name="T13" fmla="*/ 0 h 25"/>
                <a:gd name="T14" fmla="*/ 5 w 29"/>
                <a:gd name="T15" fmla="*/ 6 h 25"/>
                <a:gd name="T16" fmla="*/ 0 w 29"/>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0" y="19"/>
                  </a:moveTo>
                  <a:cubicBezTo>
                    <a:pt x="0" y="22"/>
                    <a:pt x="2" y="25"/>
                    <a:pt x="5" y="25"/>
                  </a:cubicBezTo>
                  <a:cubicBezTo>
                    <a:pt x="24" y="25"/>
                    <a:pt x="24" y="25"/>
                    <a:pt x="24" y="25"/>
                  </a:cubicBezTo>
                  <a:cubicBezTo>
                    <a:pt x="27" y="25"/>
                    <a:pt x="29" y="22"/>
                    <a:pt x="29" y="19"/>
                  </a:cubicBezTo>
                  <a:cubicBezTo>
                    <a:pt x="24" y="6"/>
                    <a:pt x="24" y="6"/>
                    <a:pt x="24" y="6"/>
                  </a:cubicBezTo>
                  <a:cubicBezTo>
                    <a:pt x="24" y="2"/>
                    <a:pt x="22" y="0"/>
                    <a:pt x="19" y="0"/>
                  </a:cubicBezTo>
                  <a:cubicBezTo>
                    <a:pt x="10" y="0"/>
                    <a:pt x="10" y="0"/>
                    <a:pt x="10" y="0"/>
                  </a:cubicBezTo>
                  <a:cubicBezTo>
                    <a:pt x="7" y="0"/>
                    <a:pt x="5" y="2"/>
                    <a:pt x="5" y="6"/>
                  </a:cubicBezTo>
                  <a:lnTo>
                    <a:pt x="0" y="19"/>
                  </a:lnTo>
                  <a:close/>
                </a:path>
              </a:pathLst>
            </a:custGeom>
            <a:solidFill>
              <a:srgbClr val="26A2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iš1ïḑê">
              <a:extLst>
                <a:ext uri="{FF2B5EF4-FFF2-40B4-BE49-F238E27FC236}">
                  <a16:creationId xmlns:a16="http://schemas.microsoft.com/office/drawing/2014/main" id="{8D6F5051-28C9-D756-B496-FC7DCB98E2C7}"/>
                </a:ext>
              </a:extLst>
            </p:cNvPr>
            <p:cNvSpPr/>
            <p:nvPr/>
          </p:nvSpPr>
          <p:spPr bwMode="auto">
            <a:xfrm>
              <a:off x="5248275" y="5378450"/>
              <a:ext cx="314325" cy="244475"/>
            </a:xfrm>
            <a:custGeom>
              <a:avLst/>
              <a:gdLst>
                <a:gd name="T0" fmla="*/ 4 w 28"/>
                <a:gd name="T1" fmla="*/ 6 h 22"/>
                <a:gd name="T2" fmla="*/ 0 w 28"/>
                <a:gd name="T3" fmla="*/ 18 h 22"/>
                <a:gd name="T4" fmla="*/ 5 w 28"/>
                <a:gd name="T5" fmla="*/ 22 h 22"/>
                <a:gd name="T6" fmla="*/ 23 w 28"/>
                <a:gd name="T7" fmla="*/ 22 h 22"/>
                <a:gd name="T8" fmla="*/ 28 w 28"/>
                <a:gd name="T9" fmla="*/ 18 h 22"/>
                <a:gd name="T10" fmla="*/ 24 w 28"/>
                <a:gd name="T11" fmla="*/ 6 h 22"/>
                <a:gd name="T12" fmla="*/ 19 w 28"/>
                <a:gd name="T13" fmla="*/ 0 h 22"/>
                <a:gd name="T14" fmla="*/ 9 w 28"/>
                <a:gd name="T15" fmla="*/ 0 h 22"/>
                <a:gd name="T16" fmla="*/ 4 w 28"/>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2">
                  <a:moveTo>
                    <a:pt x="4" y="6"/>
                  </a:moveTo>
                  <a:cubicBezTo>
                    <a:pt x="0" y="18"/>
                    <a:pt x="0" y="18"/>
                    <a:pt x="0" y="18"/>
                  </a:cubicBezTo>
                  <a:cubicBezTo>
                    <a:pt x="0" y="20"/>
                    <a:pt x="2" y="22"/>
                    <a:pt x="5" y="22"/>
                  </a:cubicBezTo>
                  <a:cubicBezTo>
                    <a:pt x="23" y="22"/>
                    <a:pt x="23" y="22"/>
                    <a:pt x="23" y="22"/>
                  </a:cubicBezTo>
                  <a:cubicBezTo>
                    <a:pt x="26" y="22"/>
                    <a:pt x="27" y="20"/>
                    <a:pt x="28" y="18"/>
                  </a:cubicBezTo>
                  <a:cubicBezTo>
                    <a:pt x="24" y="6"/>
                    <a:pt x="24" y="6"/>
                    <a:pt x="24" y="6"/>
                  </a:cubicBezTo>
                  <a:cubicBezTo>
                    <a:pt x="24" y="2"/>
                    <a:pt x="21" y="0"/>
                    <a:pt x="19" y="0"/>
                  </a:cubicBezTo>
                  <a:cubicBezTo>
                    <a:pt x="9" y="0"/>
                    <a:pt x="9" y="0"/>
                    <a:pt x="9" y="0"/>
                  </a:cubicBezTo>
                  <a:cubicBezTo>
                    <a:pt x="7" y="0"/>
                    <a:pt x="4" y="2"/>
                    <a:pt x="4" y="6"/>
                  </a:cubicBezTo>
                  <a:close/>
                </a:path>
              </a:pathLst>
            </a:custGeom>
            <a:solidFill>
              <a:srgbClr val="47C6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îṡľiḓê">
              <a:extLst>
                <a:ext uri="{FF2B5EF4-FFF2-40B4-BE49-F238E27FC236}">
                  <a16:creationId xmlns:a16="http://schemas.microsoft.com/office/drawing/2014/main" id="{8139CB93-CFFF-3C02-95ED-D785D1E50283}"/>
                </a:ext>
              </a:extLst>
            </p:cNvPr>
            <p:cNvSpPr/>
            <p:nvPr/>
          </p:nvSpPr>
          <p:spPr bwMode="auto">
            <a:xfrm>
              <a:off x="6629400" y="5378450"/>
              <a:ext cx="325438" cy="244475"/>
            </a:xfrm>
            <a:custGeom>
              <a:avLst/>
              <a:gdLst>
                <a:gd name="T0" fmla="*/ 5 w 29"/>
                <a:gd name="T1" fmla="*/ 6 h 22"/>
                <a:gd name="T2" fmla="*/ 0 w 29"/>
                <a:gd name="T3" fmla="*/ 18 h 22"/>
                <a:gd name="T4" fmla="*/ 5 w 29"/>
                <a:gd name="T5" fmla="*/ 22 h 22"/>
                <a:gd name="T6" fmla="*/ 24 w 29"/>
                <a:gd name="T7" fmla="*/ 22 h 22"/>
                <a:gd name="T8" fmla="*/ 29 w 29"/>
                <a:gd name="T9" fmla="*/ 18 h 22"/>
                <a:gd name="T10" fmla="*/ 24 w 29"/>
                <a:gd name="T11" fmla="*/ 6 h 22"/>
                <a:gd name="T12" fmla="*/ 19 w 29"/>
                <a:gd name="T13" fmla="*/ 0 h 22"/>
                <a:gd name="T14" fmla="*/ 10 w 29"/>
                <a:gd name="T15" fmla="*/ 0 h 22"/>
                <a:gd name="T16" fmla="*/ 5 w 2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2">
                  <a:moveTo>
                    <a:pt x="5" y="6"/>
                  </a:moveTo>
                  <a:cubicBezTo>
                    <a:pt x="0" y="18"/>
                    <a:pt x="0" y="18"/>
                    <a:pt x="0" y="18"/>
                  </a:cubicBezTo>
                  <a:cubicBezTo>
                    <a:pt x="1" y="20"/>
                    <a:pt x="3" y="22"/>
                    <a:pt x="5" y="22"/>
                  </a:cubicBezTo>
                  <a:cubicBezTo>
                    <a:pt x="24" y="22"/>
                    <a:pt x="24" y="22"/>
                    <a:pt x="24" y="22"/>
                  </a:cubicBezTo>
                  <a:cubicBezTo>
                    <a:pt x="26" y="22"/>
                    <a:pt x="28" y="20"/>
                    <a:pt x="29" y="18"/>
                  </a:cubicBezTo>
                  <a:cubicBezTo>
                    <a:pt x="24" y="6"/>
                    <a:pt x="24" y="6"/>
                    <a:pt x="24" y="6"/>
                  </a:cubicBezTo>
                  <a:cubicBezTo>
                    <a:pt x="24" y="2"/>
                    <a:pt x="22" y="0"/>
                    <a:pt x="19" y="0"/>
                  </a:cubicBezTo>
                  <a:cubicBezTo>
                    <a:pt x="10" y="0"/>
                    <a:pt x="10" y="0"/>
                    <a:pt x="10" y="0"/>
                  </a:cubicBezTo>
                  <a:cubicBezTo>
                    <a:pt x="7" y="0"/>
                    <a:pt x="5" y="2"/>
                    <a:pt x="5" y="6"/>
                  </a:cubicBezTo>
                  <a:close/>
                </a:path>
              </a:pathLst>
            </a:custGeom>
            <a:solidFill>
              <a:srgbClr val="47C6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ïś1îďe">
              <a:extLst>
                <a:ext uri="{FF2B5EF4-FFF2-40B4-BE49-F238E27FC236}">
                  <a16:creationId xmlns:a16="http://schemas.microsoft.com/office/drawing/2014/main" id="{73E2CD1B-F9E1-0909-F524-A38C24489265}"/>
                </a:ext>
              </a:extLst>
            </p:cNvPr>
            <p:cNvSpPr/>
            <p:nvPr/>
          </p:nvSpPr>
          <p:spPr bwMode="auto">
            <a:xfrm>
              <a:off x="4922838" y="1201738"/>
              <a:ext cx="2346325" cy="4265613"/>
            </a:xfrm>
            <a:custGeom>
              <a:avLst/>
              <a:gdLst>
                <a:gd name="T0" fmla="*/ 209 w 209"/>
                <a:gd name="T1" fmla="*/ 16 h 383"/>
                <a:gd name="T2" fmla="*/ 194 w 209"/>
                <a:gd name="T3" fmla="*/ 0 h 383"/>
                <a:gd name="T4" fmla="*/ 15 w 209"/>
                <a:gd name="T5" fmla="*/ 0 h 383"/>
                <a:gd name="T6" fmla="*/ 0 w 209"/>
                <a:gd name="T7" fmla="*/ 16 h 383"/>
                <a:gd name="T8" fmla="*/ 0 w 209"/>
                <a:gd name="T9" fmla="*/ 366 h 383"/>
                <a:gd name="T10" fmla="*/ 15 w 209"/>
                <a:gd name="T11" fmla="*/ 383 h 383"/>
                <a:gd name="T12" fmla="*/ 194 w 209"/>
                <a:gd name="T13" fmla="*/ 383 h 383"/>
                <a:gd name="T14" fmla="*/ 209 w 209"/>
                <a:gd name="T15" fmla="*/ 366 h 383"/>
                <a:gd name="T16" fmla="*/ 209 w 209"/>
                <a:gd name="T17" fmla="*/ 1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83">
                  <a:moveTo>
                    <a:pt x="209" y="16"/>
                  </a:moveTo>
                  <a:cubicBezTo>
                    <a:pt x="209" y="7"/>
                    <a:pt x="202" y="0"/>
                    <a:pt x="194" y="0"/>
                  </a:cubicBezTo>
                  <a:cubicBezTo>
                    <a:pt x="15" y="0"/>
                    <a:pt x="15" y="0"/>
                    <a:pt x="15" y="0"/>
                  </a:cubicBezTo>
                  <a:cubicBezTo>
                    <a:pt x="7" y="0"/>
                    <a:pt x="0" y="7"/>
                    <a:pt x="0" y="16"/>
                  </a:cubicBezTo>
                  <a:cubicBezTo>
                    <a:pt x="0" y="366"/>
                    <a:pt x="0" y="366"/>
                    <a:pt x="0" y="366"/>
                  </a:cubicBezTo>
                  <a:cubicBezTo>
                    <a:pt x="0" y="376"/>
                    <a:pt x="7" y="383"/>
                    <a:pt x="15" y="383"/>
                  </a:cubicBezTo>
                  <a:cubicBezTo>
                    <a:pt x="194" y="383"/>
                    <a:pt x="194" y="383"/>
                    <a:pt x="194" y="383"/>
                  </a:cubicBezTo>
                  <a:cubicBezTo>
                    <a:pt x="202" y="383"/>
                    <a:pt x="209" y="376"/>
                    <a:pt x="209" y="366"/>
                  </a:cubicBezTo>
                  <a:lnTo>
                    <a:pt x="209" y="16"/>
                  </a:lnTo>
                  <a:close/>
                </a:path>
              </a:pathLst>
            </a:custGeom>
            <a:solidFill>
              <a:srgbClr val="1B6B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iŝlîḋé">
              <a:extLst>
                <a:ext uri="{FF2B5EF4-FFF2-40B4-BE49-F238E27FC236}">
                  <a16:creationId xmlns:a16="http://schemas.microsoft.com/office/drawing/2014/main" id="{217111C7-74A6-D367-CA68-F73ECFBF4FB3}"/>
                </a:ext>
              </a:extLst>
            </p:cNvPr>
            <p:cNvSpPr/>
            <p:nvPr/>
          </p:nvSpPr>
          <p:spPr bwMode="auto">
            <a:xfrm>
              <a:off x="4922838" y="5121275"/>
              <a:ext cx="2346325" cy="346075"/>
            </a:xfrm>
            <a:custGeom>
              <a:avLst/>
              <a:gdLst>
                <a:gd name="T0" fmla="*/ 194 w 209"/>
                <a:gd name="T1" fmla="*/ 16 h 31"/>
                <a:gd name="T2" fmla="*/ 15 w 209"/>
                <a:gd name="T3" fmla="*/ 16 h 31"/>
                <a:gd name="T4" fmla="*/ 0 w 209"/>
                <a:gd name="T5" fmla="*/ 0 h 31"/>
                <a:gd name="T6" fmla="*/ 0 w 209"/>
                <a:gd name="T7" fmla="*/ 14 h 31"/>
                <a:gd name="T8" fmla="*/ 15 w 209"/>
                <a:gd name="T9" fmla="*/ 31 h 31"/>
                <a:gd name="T10" fmla="*/ 194 w 209"/>
                <a:gd name="T11" fmla="*/ 31 h 31"/>
                <a:gd name="T12" fmla="*/ 209 w 209"/>
                <a:gd name="T13" fmla="*/ 14 h 31"/>
                <a:gd name="T14" fmla="*/ 209 w 209"/>
                <a:gd name="T15" fmla="*/ 0 h 31"/>
                <a:gd name="T16" fmla="*/ 194 w 209"/>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1">
                  <a:moveTo>
                    <a:pt x="194" y="16"/>
                  </a:moveTo>
                  <a:cubicBezTo>
                    <a:pt x="15" y="16"/>
                    <a:pt x="15" y="16"/>
                    <a:pt x="15" y="16"/>
                  </a:cubicBezTo>
                  <a:cubicBezTo>
                    <a:pt x="7" y="16"/>
                    <a:pt x="0" y="9"/>
                    <a:pt x="0" y="0"/>
                  </a:cubicBezTo>
                  <a:cubicBezTo>
                    <a:pt x="0" y="14"/>
                    <a:pt x="0" y="14"/>
                    <a:pt x="0" y="14"/>
                  </a:cubicBezTo>
                  <a:cubicBezTo>
                    <a:pt x="0" y="24"/>
                    <a:pt x="7" y="31"/>
                    <a:pt x="15" y="31"/>
                  </a:cubicBezTo>
                  <a:cubicBezTo>
                    <a:pt x="194" y="31"/>
                    <a:pt x="194" y="31"/>
                    <a:pt x="194" y="31"/>
                  </a:cubicBezTo>
                  <a:cubicBezTo>
                    <a:pt x="202" y="31"/>
                    <a:pt x="209" y="24"/>
                    <a:pt x="209" y="14"/>
                  </a:cubicBezTo>
                  <a:cubicBezTo>
                    <a:pt x="209" y="0"/>
                    <a:pt x="209" y="0"/>
                    <a:pt x="209" y="0"/>
                  </a:cubicBezTo>
                  <a:cubicBezTo>
                    <a:pt x="209" y="9"/>
                    <a:pt x="202" y="16"/>
                    <a:pt x="194" y="16"/>
                  </a:cubicBezTo>
                  <a:close/>
                </a:path>
              </a:pathLst>
            </a:custGeom>
            <a:solidFill>
              <a:srgbClr val="0E4F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íṥḷîḍê">
              <a:extLst>
                <a:ext uri="{FF2B5EF4-FFF2-40B4-BE49-F238E27FC236}">
                  <a16:creationId xmlns:a16="http://schemas.microsoft.com/office/drawing/2014/main" id="{C5B3A212-40F4-A12E-E037-58BC99CFB342}"/>
                </a:ext>
              </a:extLst>
            </p:cNvPr>
            <p:cNvSpPr/>
            <p:nvPr/>
          </p:nvSpPr>
          <p:spPr bwMode="auto">
            <a:xfrm>
              <a:off x="4922838" y="1201738"/>
              <a:ext cx="2346325" cy="2773363"/>
            </a:xfrm>
            <a:custGeom>
              <a:avLst/>
              <a:gdLst>
                <a:gd name="T0" fmla="*/ 194 w 209"/>
                <a:gd name="T1" fmla="*/ 0 h 249"/>
                <a:gd name="T2" fmla="*/ 15 w 209"/>
                <a:gd name="T3" fmla="*/ 0 h 249"/>
                <a:gd name="T4" fmla="*/ 0 w 209"/>
                <a:gd name="T5" fmla="*/ 16 h 249"/>
                <a:gd name="T6" fmla="*/ 0 w 209"/>
                <a:gd name="T7" fmla="*/ 249 h 249"/>
                <a:gd name="T8" fmla="*/ 209 w 209"/>
                <a:gd name="T9" fmla="*/ 249 h 249"/>
                <a:gd name="T10" fmla="*/ 209 w 209"/>
                <a:gd name="T11" fmla="*/ 16 h 249"/>
                <a:gd name="T12" fmla="*/ 194 w 209"/>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09" h="249">
                  <a:moveTo>
                    <a:pt x="194" y="0"/>
                  </a:moveTo>
                  <a:cubicBezTo>
                    <a:pt x="15" y="0"/>
                    <a:pt x="15" y="0"/>
                    <a:pt x="15" y="0"/>
                  </a:cubicBezTo>
                  <a:cubicBezTo>
                    <a:pt x="7" y="0"/>
                    <a:pt x="0" y="7"/>
                    <a:pt x="0" y="16"/>
                  </a:cubicBezTo>
                  <a:cubicBezTo>
                    <a:pt x="0" y="249"/>
                    <a:pt x="0" y="249"/>
                    <a:pt x="0" y="249"/>
                  </a:cubicBezTo>
                  <a:cubicBezTo>
                    <a:pt x="209" y="249"/>
                    <a:pt x="209" y="249"/>
                    <a:pt x="209" y="249"/>
                  </a:cubicBezTo>
                  <a:cubicBezTo>
                    <a:pt x="209" y="16"/>
                    <a:pt x="209" y="16"/>
                    <a:pt x="209" y="16"/>
                  </a:cubicBezTo>
                  <a:cubicBezTo>
                    <a:pt x="209" y="7"/>
                    <a:pt x="202" y="0"/>
                    <a:pt x="194" y="0"/>
                  </a:cubicBezTo>
                  <a:close/>
                </a:path>
              </a:pathLst>
            </a:custGeom>
            <a:solidFill>
              <a:srgbClr val="47C6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îSlîḋê">
              <a:extLst>
                <a:ext uri="{FF2B5EF4-FFF2-40B4-BE49-F238E27FC236}">
                  <a16:creationId xmlns:a16="http://schemas.microsoft.com/office/drawing/2014/main" id="{FD9E7BF0-3864-0866-9F67-F6E35C714586}"/>
                </a:ext>
              </a:extLst>
            </p:cNvPr>
            <p:cNvSpPr/>
            <p:nvPr/>
          </p:nvSpPr>
          <p:spPr bwMode="auto">
            <a:xfrm>
              <a:off x="5056188" y="4264025"/>
              <a:ext cx="123825" cy="468313"/>
            </a:xfrm>
            <a:custGeom>
              <a:avLst/>
              <a:gdLst>
                <a:gd name="T0" fmla="*/ 11 w 11"/>
                <a:gd name="T1" fmla="*/ 6 h 42"/>
                <a:gd name="T2" fmla="*/ 5 w 11"/>
                <a:gd name="T3" fmla="*/ 0 h 42"/>
                <a:gd name="T4" fmla="*/ 5 w 11"/>
                <a:gd name="T5" fmla="*/ 0 h 42"/>
                <a:gd name="T6" fmla="*/ 0 w 11"/>
                <a:gd name="T7" fmla="*/ 6 h 42"/>
                <a:gd name="T8" fmla="*/ 0 w 11"/>
                <a:gd name="T9" fmla="*/ 36 h 42"/>
                <a:gd name="T10" fmla="*/ 5 w 11"/>
                <a:gd name="T11" fmla="*/ 42 h 42"/>
                <a:gd name="T12" fmla="*/ 5 w 11"/>
                <a:gd name="T13" fmla="*/ 42 h 42"/>
                <a:gd name="T14" fmla="*/ 11 w 11"/>
                <a:gd name="T15" fmla="*/ 36 h 42"/>
                <a:gd name="T16" fmla="*/ 11 w 11"/>
                <a:gd name="T1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2">
                  <a:moveTo>
                    <a:pt x="11" y="6"/>
                  </a:moveTo>
                  <a:cubicBezTo>
                    <a:pt x="11" y="3"/>
                    <a:pt x="8" y="0"/>
                    <a:pt x="5" y="0"/>
                  </a:cubicBezTo>
                  <a:cubicBezTo>
                    <a:pt x="5" y="0"/>
                    <a:pt x="5" y="0"/>
                    <a:pt x="5" y="0"/>
                  </a:cubicBezTo>
                  <a:cubicBezTo>
                    <a:pt x="2" y="0"/>
                    <a:pt x="0" y="3"/>
                    <a:pt x="0" y="6"/>
                  </a:cubicBezTo>
                  <a:cubicBezTo>
                    <a:pt x="0" y="36"/>
                    <a:pt x="0" y="36"/>
                    <a:pt x="0" y="36"/>
                  </a:cubicBezTo>
                  <a:cubicBezTo>
                    <a:pt x="0" y="39"/>
                    <a:pt x="2" y="42"/>
                    <a:pt x="5" y="42"/>
                  </a:cubicBezTo>
                  <a:cubicBezTo>
                    <a:pt x="5" y="42"/>
                    <a:pt x="5" y="42"/>
                    <a:pt x="5" y="42"/>
                  </a:cubicBezTo>
                  <a:cubicBezTo>
                    <a:pt x="8" y="42"/>
                    <a:pt x="11" y="39"/>
                    <a:pt x="11" y="36"/>
                  </a:cubicBezTo>
                  <a:lnTo>
                    <a:pt x="11" y="6"/>
                  </a:lnTo>
                  <a:close/>
                </a:path>
              </a:pathLst>
            </a:custGeom>
            <a:solidFill>
              <a:srgbClr val="FFC2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îś1iḋê">
              <a:extLst>
                <a:ext uri="{FF2B5EF4-FFF2-40B4-BE49-F238E27FC236}">
                  <a16:creationId xmlns:a16="http://schemas.microsoft.com/office/drawing/2014/main" id="{B5C2A26A-8DF6-557B-8DB6-F0453F6F0F24}"/>
                </a:ext>
              </a:extLst>
            </p:cNvPr>
            <p:cNvSpPr/>
            <p:nvPr/>
          </p:nvSpPr>
          <p:spPr bwMode="auto">
            <a:xfrm>
              <a:off x="5056188" y="3151188"/>
              <a:ext cx="123825" cy="611188"/>
            </a:xfrm>
            <a:custGeom>
              <a:avLst/>
              <a:gdLst>
                <a:gd name="T0" fmla="*/ 11 w 11"/>
                <a:gd name="T1" fmla="*/ 49 h 55"/>
                <a:gd name="T2" fmla="*/ 5 w 11"/>
                <a:gd name="T3" fmla="*/ 55 h 55"/>
                <a:gd name="T4" fmla="*/ 5 w 11"/>
                <a:gd name="T5" fmla="*/ 55 h 55"/>
                <a:gd name="T6" fmla="*/ 0 w 11"/>
                <a:gd name="T7" fmla="*/ 49 h 55"/>
                <a:gd name="T8" fmla="*/ 0 w 11"/>
                <a:gd name="T9" fmla="*/ 5 h 55"/>
                <a:gd name="T10" fmla="*/ 5 w 11"/>
                <a:gd name="T11" fmla="*/ 0 h 55"/>
                <a:gd name="T12" fmla="*/ 5 w 11"/>
                <a:gd name="T13" fmla="*/ 0 h 55"/>
                <a:gd name="T14" fmla="*/ 11 w 11"/>
                <a:gd name="T15" fmla="*/ 5 h 55"/>
                <a:gd name="T16" fmla="*/ 11 w 11"/>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5">
                  <a:moveTo>
                    <a:pt x="11" y="49"/>
                  </a:moveTo>
                  <a:cubicBezTo>
                    <a:pt x="11" y="52"/>
                    <a:pt x="8" y="55"/>
                    <a:pt x="5" y="55"/>
                  </a:cubicBezTo>
                  <a:cubicBezTo>
                    <a:pt x="5" y="55"/>
                    <a:pt x="5" y="55"/>
                    <a:pt x="5" y="55"/>
                  </a:cubicBezTo>
                  <a:cubicBezTo>
                    <a:pt x="2" y="55"/>
                    <a:pt x="0" y="52"/>
                    <a:pt x="0" y="49"/>
                  </a:cubicBezTo>
                  <a:cubicBezTo>
                    <a:pt x="0" y="5"/>
                    <a:pt x="0" y="5"/>
                    <a:pt x="0" y="5"/>
                  </a:cubicBezTo>
                  <a:cubicBezTo>
                    <a:pt x="0" y="2"/>
                    <a:pt x="2" y="0"/>
                    <a:pt x="5" y="0"/>
                  </a:cubicBezTo>
                  <a:cubicBezTo>
                    <a:pt x="5" y="0"/>
                    <a:pt x="5" y="0"/>
                    <a:pt x="5" y="0"/>
                  </a:cubicBezTo>
                  <a:cubicBezTo>
                    <a:pt x="8" y="0"/>
                    <a:pt x="11" y="2"/>
                    <a:pt x="11" y="5"/>
                  </a:cubicBezTo>
                  <a:lnTo>
                    <a:pt x="11" y="49"/>
                  </a:lnTo>
                  <a:close/>
                </a:path>
              </a:pathLst>
            </a:custGeom>
            <a:solidFill>
              <a:srgbClr val="FFC2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ïŝļïde">
              <a:extLst>
                <a:ext uri="{FF2B5EF4-FFF2-40B4-BE49-F238E27FC236}">
                  <a16:creationId xmlns:a16="http://schemas.microsoft.com/office/drawing/2014/main" id="{384FFDBA-0279-647E-5A1A-C8B25E16953B}"/>
                </a:ext>
              </a:extLst>
            </p:cNvPr>
            <p:cNvSpPr/>
            <p:nvPr/>
          </p:nvSpPr>
          <p:spPr bwMode="auto">
            <a:xfrm>
              <a:off x="5056188" y="3695700"/>
              <a:ext cx="123825" cy="112713"/>
            </a:xfrm>
            <a:custGeom>
              <a:avLst/>
              <a:gdLst>
                <a:gd name="T0" fmla="*/ 5 w 11"/>
                <a:gd name="T1" fmla="*/ 6 h 10"/>
                <a:gd name="T2" fmla="*/ 0 w 11"/>
                <a:gd name="T3" fmla="*/ 0 h 10"/>
                <a:gd name="T4" fmla="*/ 0 w 11"/>
                <a:gd name="T5" fmla="*/ 4 h 10"/>
                <a:gd name="T6" fmla="*/ 5 w 11"/>
                <a:gd name="T7" fmla="*/ 10 h 10"/>
                <a:gd name="T8" fmla="*/ 11 w 11"/>
                <a:gd name="T9" fmla="*/ 4 h 10"/>
                <a:gd name="T10" fmla="*/ 11 w 11"/>
                <a:gd name="T11" fmla="*/ 0 h 10"/>
                <a:gd name="T12" fmla="*/ 5 w 11"/>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6"/>
                  </a:moveTo>
                  <a:cubicBezTo>
                    <a:pt x="2" y="6"/>
                    <a:pt x="0" y="3"/>
                    <a:pt x="0" y="0"/>
                  </a:cubicBezTo>
                  <a:cubicBezTo>
                    <a:pt x="0" y="4"/>
                    <a:pt x="0" y="4"/>
                    <a:pt x="0" y="4"/>
                  </a:cubicBezTo>
                  <a:cubicBezTo>
                    <a:pt x="0" y="8"/>
                    <a:pt x="2" y="10"/>
                    <a:pt x="5" y="10"/>
                  </a:cubicBezTo>
                  <a:cubicBezTo>
                    <a:pt x="8" y="10"/>
                    <a:pt x="11" y="8"/>
                    <a:pt x="11" y="4"/>
                  </a:cubicBezTo>
                  <a:cubicBezTo>
                    <a:pt x="11" y="0"/>
                    <a:pt x="11" y="0"/>
                    <a:pt x="11" y="0"/>
                  </a:cubicBezTo>
                  <a:cubicBezTo>
                    <a:pt x="11" y="3"/>
                    <a:pt x="8" y="6"/>
                    <a:pt x="5" y="6"/>
                  </a:cubicBezTo>
                  <a:close/>
                </a:path>
              </a:pathLst>
            </a:custGeom>
            <a:solidFill>
              <a:srgbClr val="FFA4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íş1iḑê">
              <a:extLst>
                <a:ext uri="{FF2B5EF4-FFF2-40B4-BE49-F238E27FC236}">
                  <a16:creationId xmlns:a16="http://schemas.microsoft.com/office/drawing/2014/main" id="{68CA1168-3D38-881B-EC82-2B7D33F9A5DC}"/>
                </a:ext>
              </a:extLst>
            </p:cNvPr>
            <p:cNvSpPr/>
            <p:nvPr/>
          </p:nvSpPr>
          <p:spPr bwMode="auto">
            <a:xfrm>
              <a:off x="5056188" y="4632325"/>
              <a:ext cx="123825" cy="100013"/>
            </a:xfrm>
            <a:custGeom>
              <a:avLst/>
              <a:gdLst>
                <a:gd name="T0" fmla="*/ 5 w 11"/>
                <a:gd name="T1" fmla="*/ 6 h 9"/>
                <a:gd name="T2" fmla="*/ 0 w 11"/>
                <a:gd name="T3" fmla="*/ 0 h 9"/>
                <a:gd name="T4" fmla="*/ 0 w 11"/>
                <a:gd name="T5" fmla="*/ 3 h 9"/>
                <a:gd name="T6" fmla="*/ 5 w 11"/>
                <a:gd name="T7" fmla="*/ 9 h 9"/>
                <a:gd name="T8" fmla="*/ 11 w 11"/>
                <a:gd name="T9" fmla="*/ 3 h 9"/>
                <a:gd name="T10" fmla="*/ 11 w 11"/>
                <a:gd name="T11" fmla="*/ 0 h 9"/>
                <a:gd name="T12" fmla="*/ 5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6"/>
                  </a:moveTo>
                  <a:cubicBezTo>
                    <a:pt x="2" y="6"/>
                    <a:pt x="0" y="3"/>
                    <a:pt x="0" y="0"/>
                  </a:cubicBezTo>
                  <a:cubicBezTo>
                    <a:pt x="0" y="3"/>
                    <a:pt x="0" y="3"/>
                    <a:pt x="0" y="3"/>
                  </a:cubicBezTo>
                  <a:cubicBezTo>
                    <a:pt x="0" y="6"/>
                    <a:pt x="2" y="9"/>
                    <a:pt x="5" y="9"/>
                  </a:cubicBezTo>
                  <a:cubicBezTo>
                    <a:pt x="8" y="9"/>
                    <a:pt x="11" y="6"/>
                    <a:pt x="11" y="3"/>
                  </a:cubicBezTo>
                  <a:cubicBezTo>
                    <a:pt x="11" y="0"/>
                    <a:pt x="11" y="0"/>
                    <a:pt x="11" y="0"/>
                  </a:cubicBezTo>
                  <a:cubicBezTo>
                    <a:pt x="11" y="3"/>
                    <a:pt x="8" y="6"/>
                    <a:pt x="5" y="6"/>
                  </a:cubicBezTo>
                  <a:close/>
                </a:path>
              </a:pathLst>
            </a:custGeom>
            <a:solidFill>
              <a:srgbClr val="FFA4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íṡļíḑê">
              <a:extLst>
                <a:ext uri="{FF2B5EF4-FFF2-40B4-BE49-F238E27FC236}">
                  <a16:creationId xmlns:a16="http://schemas.microsoft.com/office/drawing/2014/main" id="{3D9D8CC5-8DCF-D59D-EB2E-ED7761030BC3}"/>
                </a:ext>
              </a:extLst>
            </p:cNvPr>
            <p:cNvSpPr/>
            <p:nvPr/>
          </p:nvSpPr>
          <p:spPr bwMode="auto">
            <a:xfrm>
              <a:off x="4922838" y="1201738"/>
              <a:ext cx="2346325" cy="400050"/>
            </a:xfrm>
            <a:custGeom>
              <a:avLst/>
              <a:gdLst>
                <a:gd name="T0" fmla="*/ 194 w 209"/>
                <a:gd name="T1" fmla="*/ 0 h 36"/>
                <a:gd name="T2" fmla="*/ 15 w 209"/>
                <a:gd name="T3" fmla="*/ 0 h 36"/>
                <a:gd name="T4" fmla="*/ 0 w 209"/>
                <a:gd name="T5" fmla="*/ 16 h 36"/>
                <a:gd name="T6" fmla="*/ 0 w 209"/>
                <a:gd name="T7" fmla="*/ 36 h 36"/>
                <a:gd name="T8" fmla="*/ 209 w 209"/>
                <a:gd name="T9" fmla="*/ 36 h 36"/>
                <a:gd name="T10" fmla="*/ 209 w 209"/>
                <a:gd name="T11" fmla="*/ 16 h 36"/>
                <a:gd name="T12" fmla="*/ 194 w 20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09" h="36">
                  <a:moveTo>
                    <a:pt x="194" y="0"/>
                  </a:moveTo>
                  <a:cubicBezTo>
                    <a:pt x="15" y="0"/>
                    <a:pt x="15" y="0"/>
                    <a:pt x="15" y="0"/>
                  </a:cubicBezTo>
                  <a:cubicBezTo>
                    <a:pt x="7" y="0"/>
                    <a:pt x="0" y="7"/>
                    <a:pt x="0" y="16"/>
                  </a:cubicBezTo>
                  <a:cubicBezTo>
                    <a:pt x="0" y="36"/>
                    <a:pt x="0" y="36"/>
                    <a:pt x="0" y="36"/>
                  </a:cubicBezTo>
                  <a:cubicBezTo>
                    <a:pt x="209" y="36"/>
                    <a:pt x="209" y="36"/>
                    <a:pt x="209" y="36"/>
                  </a:cubicBezTo>
                  <a:cubicBezTo>
                    <a:pt x="209" y="16"/>
                    <a:pt x="209" y="16"/>
                    <a:pt x="209" y="16"/>
                  </a:cubicBezTo>
                  <a:cubicBezTo>
                    <a:pt x="209" y="7"/>
                    <a:pt x="202" y="0"/>
                    <a:pt x="194" y="0"/>
                  </a:cubicBezTo>
                  <a:close/>
                </a:path>
              </a:pathLst>
            </a:custGeom>
            <a:solidFill>
              <a:srgbClr val="FFC2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işḻîḑê">
              <a:extLst>
                <a:ext uri="{FF2B5EF4-FFF2-40B4-BE49-F238E27FC236}">
                  <a16:creationId xmlns:a16="http://schemas.microsoft.com/office/drawing/2014/main" id="{63D6C2E1-69B7-6F30-0EFE-9192EF4635EE}"/>
                </a:ext>
              </a:extLst>
            </p:cNvPr>
            <p:cNvSpPr/>
            <p:nvPr/>
          </p:nvSpPr>
          <p:spPr bwMode="auto">
            <a:xfrm>
              <a:off x="5146675" y="1346200"/>
              <a:ext cx="101600" cy="100013"/>
            </a:xfrm>
            <a:prstGeom prst="ellipse">
              <a:avLst/>
            </a:prstGeom>
            <a:solidFill>
              <a:srgbClr val="0E4F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îṡḻidé">
              <a:extLst>
                <a:ext uri="{FF2B5EF4-FFF2-40B4-BE49-F238E27FC236}">
                  <a16:creationId xmlns:a16="http://schemas.microsoft.com/office/drawing/2014/main" id="{17AC65B5-1FB3-4AFE-312D-8AC16EFE8F7D}"/>
                </a:ext>
              </a:extLst>
            </p:cNvPr>
            <p:cNvSpPr/>
            <p:nvPr/>
          </p:nvSpPr>
          <p:spPr bwMode="auto">
            <a:xfrm>
              <a:off x="5326063" y="1346200"/>
              <a:ext cx="101600" cy="1000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işľíďé">
              <a:extLst>
                <a:ext uri="{FF2B5EF4-FFF2-40B4-BE49-F238E27FC236}">
                  <a16:creationId xmlns:a16="http://schemas.microsoft.com/office/drawing/2014/main" id="{07FB4E7E-B5F0-9A30-2A6A-4397A4E6EB04}"/>
                </a:ext>
              </a:extLst>
            </p:cNvPr>
            <p:cNvSpPr/>
            <p:nvPr/>
          </p:nvSpPr>
          <p:spPr bwMode="auto">
            <a:xfrm>
              <a:off x="5516563" y="1346200"/>
              <a:ext cx="101600" cy="100013"/>
            </a:xfrm>
            <a:prstGeom prst="ellipse">
              <a:avLst/>
            </a:prstGeom>
            <a:solidFill>
              <a:srgbClr val="F847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iṩļîḍè">
              <a:extLst>
                <a:ext uri="{FF2B5EF4-FFF2-40B4-BE49-F238E27FC236}">
                  <a16:creationId xmlns:a16="http://schemas.microsoft.com/office/drawing/2014/main" id="{E724B957-4903-1222-97F8-C8D8A64F12B4}"/>
                </a:ext>
              </a:extLst>
            </p:cNvPr>
            <p:cNvSpPr/>
            <p:nvPr/>
          </p:nvSpPr>
          <p:spPr bwMode="auto">
            <a:xfrm>
              <a:off x="6505575" y="1368425"/>
              <a:ext cx="595313" cy="66675"/>
            </a:xfrm>
            <a:prstGeom prst="rect">
              <a:avLst/>
            </a:prstGeom>
            <a:solidFill>
              <a:srgbClr val="F8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2" name="Title 1">
            <a:extLst>
              <a:ext uri="{FF2B5EF4-FFF2-40B4-BE49-F238E27FC236}">
                <a16:creationId xmlns:a16="http://schemas.microsoft.com/office/drawing/2014/main" id="{93ACF94C-B522-4AFD-65A6-AF37AD409938}"/>
              </a:ext>
            </a:extLst>
          </p:cNvPr>
          <p:cNvSpPr>
            <a:spLocks noGrp="1"/>
          </p:cNvSpPr>
          <p:nvPr>
            <p:ph type="title"/>
          </p:nvPr>
        </p:nvSpPr>
        <p:spPr/>
        <p:txBody>
          <a:bodyPr/>
          <a:lstStyle/>
          <a:p>
            <a:r>
              <a:rPr lang="en-US" altLang="zh-CN" dirty="0"/>
              <a:t>People involved in energy system</a:t>
            </a:r>
            <a:r>
              <a:rPr lang="en-GB" altLang="zh-CN" dirty="0"/>
              <a:t>:</a:t>
            </a:r>
            <a:r>
              <a:rPr lang="zh-CN" altLang="en-US" dirty="0"/>
              <a:t> </a:t>
            </a:r>
            <a:endParaRPr lang="en-GB" dirty="0"/>
          </a:p>
        </p:txBody>
      </p:sp>
      <p:sp>
        <p:nvSpPr>
          <p:cNvPr id="3" name="Slide Number Placeholder 2">
            <a:extLst>
              <a:ext uri="{FF2B5EF4-FFF2-40B4-BE49-F238E27FC236}">
                <a16:creationId xmlns:a16="http://schemas.microsoft.com/office/drawing/2014/main" id="{B0BD7A76-772B-8D16-B9D0-E67316F4406F}"/>
              </a:ext>
            </a:extLst>
          </p:cNvPr>
          <p:cNvSpPr>
            <a:spLocks noGrp="1"/>
          </p:cNvSpPr>
          <p:nvPr>
            <p:ph type="sldNum" idx="12"/>
          </p:nvPr>
        </p:nvSpPr>
        <p:spPr/>
        <p:txBody>
          <a:bodyPr/>
          <a:lstStyle/>
          <a:p>
            <a:fld id="{00000000-1234-1234-1234-123412341234}" type="slidenum">
              <a:rPr lang="en-GB" smtClean="0"/>
              <a:pPr/>
              <a:t>18</a:t>
            </a:fld>
            <a:endParaRPr lang="en-GB"/>
          </a:p>
        </p:txBody>
      </p:sp>
      <p:pic>
        <p:nvPicPr>
          <p:cNvPr id="5" name="Picture 4">
            <a:extLst>
              <a:ext uri="{FF2B5EF4-FFF2-40B4-BE49-F238E27FC236}">
                <a16:creationId xmlns:a16="http://schemas.microsoft.com/office/drawing/2014/main" id="{4604CC73-7558-B1BD-B89B-CE93BDF71D3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634071" y="2651600"/>
            <a:ext cx="6818290" cy="3518305"/>
          </a:xfrm>
          <a:prstGeom prst="rect">
            <a:avLst/>
          </a:prstGeom>
        </p:spPr>
      </p:pic>
      <p:grpSp>
        <p:nvGrpSpPr>
          <p:cNvPr id="6"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98254759-E32D-AF76-7AB4-C509D1B24D75}"/>
              </a:ext>
            </a:extLst>
          </p:cNvPr>
          <p:cNvGrpSpPr>
            <a:grpSpLocks noChangeAspect="1"/>
          </p:cNvGrpSpPr>
          <p:nvPr/>
        </p:nvGrpSpPr>
        <p:grpSpPr>
          <a:xfrm>
            <a:off x="672609" y="4597222"/>
            <a:ext cx="1894118" cy="1348953"/>
            <a:chOff x="3026569" y="1547812"/>
            <a:chExt cx="6138863" cy="4371976"/>
          </a:xfrm>
        </p:grpSpPr>
        <p:sp>
          <p:nvSpPr>
            <p:cNvPr id="7" name="íṣḷîḓé">
              <a:extLst>
                <a:ext uri="{FF2B5EF4-FFF2-40B4-BE49-F238E27FC236}">
                  <a16:creationId xmlns:a16="http://schemas.microsoft.com/office/drawing/2014/main" id="{8B02B0DB-3EE4-5082-FCC8-4247011E660B}"/>
                </a:ext>
              </a:extLst>
            </p:cNvPr>
            <p:cNvSpPr/>
            <p:nvPr/>
          </p:nvSpPr>
          <p:spPr bwMode="auto">
            <a:xfrm>
              <a:off x="3318669" y="2054225"/>
              <a:ext cx="104775" cy="331788"/>
            </a:xfrm>
            <a:custGeom>
              <a:avLst/>
              <a:gdLst>
                <a:gd name="T0" fmla="*/ 23 w 23"/>
                <a:gd name="T1" fmla="*/ 73 h 73"/>
                <a:gd name="T2" fmla="*/ 7 w 23"/>
                <a:gd name="T3" fmla="*/ 73 h 73"/>
                <a:gd name="T4" fmla="*/ 0 w 23"/>
                <a:gd name="T5" fmla="*/ 63 h 73"/>
                <a:gd name="T6" fmla="*/ 0 w 23"/>
                <a:gd name="T7" fmla="*/ 10 h 73"/>
                <a:gd name="T8" fmla="*/ 7 w 23"/>
                <a:gd name="T9" fmla="*/ 0 h 73"/>
                <a:gd name="T10" fmla="*/ 23 w 23"/>
                <a:gd name="T11" fmla="*/ 0 h 73"/>
                <a:gd name="T12" fmla="*/ 23 w 23"/>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iṩḻîḓê">
              <a:extLst>
                <a:ext uri="{FF2B5EF4-FFF2-40B4-BE49-F238E27FC236}">
                  <a16:creationId xmlns:a16="http://schemas.microsoft.com/office/drawing/2014/main" id="{1FB5C079-10D0-7DC5-7F01-B2FE79DA8D27}"/>
                </a:ext>
              </a:extLst>
            </p:cNvPr>
            <p:cNvSpPr/>
            <p:nvPr/>
          </p:nvSpPr>
          <p:spPr bwMode="auto">
            <a:xfrm>
              <a:off x="3413919" y="2054225"/>
              <a:ext cx="104775" cy="331788"/>
            </a:xfrm>
            <a:custGeom>
              <a:avLst/>
              <a:gdLst>
                <a:gd name="T0" fmla="*/ 0 w 23"/>
                <a:gd name="T1" fmla="*/ 0 h 73"/>
                <a:gd name="T2" fmla="*/ 16 w 23"/>
                <a:gd name="T3" fmla="*/ 0 h 73"/>
                <a:gd name="T4" fmla="*/ 23 w 23"/>
                <a:gd name="T5" fmla="*/ 11 h 73"/>
                <a:gd name="T6" fmla="*/ 23 w 23"/>
                <a:gd name="T7" fmla="*/ 62 h 73"/>
                <a:gd name="T8" fmla="*/ 16 w 23"/>
                <a:gd name="T9" fmla="*/ 73 h 73"/>
                <a:gd name="T10" fmla="*/ 0 w 23"/>
                <a:gd name="T11" fmla="*/ 73 h 73"/>
                <a:gd name="T12" fmla="*/ 0 w 2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isḷiḍê">
              <a:extLst>
                <a:ext uri="{FF2B5EF4-FFF2-40B4-BE49-F238E27FC236}">
                  <a16:creationId xmlns:a16="http://schemas.microsoft.com/office/drawing/2014/main" id="{F5575274-F121-D4B7-456E-E9F2ADF0717C}"/>
                </a:ext>
              </a:extLst>
            </p:cNvPr>
            <p:cNvSpPr/>
            <p:nvPr/>
          </p:nvSpPr>
          <p:spPr bwMode="auto">
            <a:xfrm>
              <a:off x="4787107" y="2054225"/>
              <a:ext cx="104775" cy="331788"/>
            </a:xfrm>
            <a:custGeom>
              <a:avLst/>
              <a:gdLst>
                <a:gd name="T0" fmla="*/ 23 w 23"/>
                <a:gd name="T1" fmla="*/ 73 h 73"/>
                <a:gd name="T2" fmla="*/ 7 w 23"/>
                <a:gd name="T3" fmla="*/ 73 h 73"/>
                <a:gd name="T4" fmla="*/ 0 w 23"/>
                <a:gd name="T5" fmla="*/ 63 h 73"/>
                <a:gd name="T6" fmla="*/ 0 w 23"/>
                <a:gd name="T7" fmla="*/ 10 h 73"/>
                <a:gd name="T8" fmla="*/ 7 w 23"/>
                <a:gd name="T9" fmla="*/ 0 h 73"/>
                <a:gd name="T10" fmla="*/ 23 w 23"/>
                <a:gd name="T11" fmla="*/ 0 h 73"/>
                <a:gd name="T12" fmla="*/ 23 w 23"/>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íṡļíḑe">
              <a:extLst>
                <a:ext uri="{FF2B5EF4-FFF2-40B4-BE49-F238E27FC236}">
                  <a16:creationId xmlns:a16="http://schemas.microsoft.com/office/drawing/2014/main" id="{E07810A8-E65E-A543-BBAE-21D73992FFC7}"/>
                </a:ext>
              </a:extLst>
            </p:cNvPr>
            <p:cNvSpPr/>
            <p:nvPr/>
          </p:nvSpPr>
          <p:spPr bwMode="auto">
            <a:xfrm>
              <a:off x="4882357" y="2054225"/>
              <a:ext cx="104775" cy="331788"/>
            </a:xfrm>
            <a:custGeom>
              <a:avLst/>
              <a:gdLst>
                <a:gd name="T0" fmla="*/ 0 w 23"/>
                <a:gd name="T1" fmla="*/ 0 h 73"/>
                <a:gd name="T2" fmla="*/ 16 w 23"/>
                <a:gd name="T3" fmla="*/ 0 h 73"/>
                <a:gd name="T4" fmla="*/ 23 w 23"/>
                <a:gd name="T5" fmla="*/ 11 h 73"/>
                <a:gd name="T6" fmla="*/ 23 w 23"/>
                <a:gd name="T7" fmla="*/ 62 h 73"/>
                <a:gd name="T8" fmla="*/ 16 w 23"/>
                <a:gd name="T9" fmla="*/ 73 h 73"/>
                <a:gd name="T10" fmla="*/ 0 w 23"/>
                <a:gd name="T11" fmla="*/ 73 h 73"/>
                <a:gd name="T12" fmla="*/ 0 w 2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ïsḷïḍè">
              <a:extLst>
                <a:ext uri="{FF2B5EF4-FFF2-40B4-BE49-F238E27FC236}">
                  <a16:creationId xmlns:a16="http://schemas.microsoft.com/office/drawing/2014/main" id="{BC056E4F-7B82-853B-C836-24270AEEE26C}"/>
                </a:ext>
              </a:extLst>
            </p:cNvPr>
            <p:cNvSpPr/>
            <p:nvPr/>
          </p:nvSpPr>
          <p:spPr bwMode="auto">
            <a:xfrm>
              <a:off x="3328194" y="5122862"/>
              <a:ext cx="3743325" cy="368300"/>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íşľïḑè">
              <a:extLst>
                <a:ext uri="{FF2B5EF4-FFF2-40B4-BE49-F238E27FC236}">
                  <a16:creationId xmlns:a16="http://schemas.microsoft.com/office/drawing/2014/main" id="{2C2D548E-1B27-DF4E-D99A-495BDA0BEFB1}"/>
                </a:ext>
              </a:extLst>
            </p:cNvPr>
            <p:cNvSpPr/>
            <p:nvPr/>
          </p:nvSpPr>
          <p:spPr bwMode="auto">
            <a:xfrm>
              <a:off x="3328194" y="5122862"/>
              <a:ext cx="374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ïṡlïḍe">
              <a:extLst>
                <a:ext uri="{FF2B5EF4-FFF2-40B4-BE49-F238E27FC236}">
                  <a16:creationId xmlns:a16="http://schemas.microsoft.com/office/drawing/2014/main" id="{829EDE78-A33F-8F78-7100-172C49749970}"/>
                </a:ext>
              </a:extLst>
            </p:cNvPr>
            <p:cNvSpPr/>
            <p:nvPr/>
          </p:nvSpPr>
          <p:spPr bwMode="auto">
            <a:xfrm>
              <a:off x="7054057" y="4799012"/>
              <a:ext cx="647700" cy="1120775"/>
            </a:xfrm>
            <a:custGeom>
              <a:avLst/>
              <a:gdLst>
                <a:gd name="T0" fmla="*/ 62 w 142"/>
                <a:gd name="T1" fmla="*/ 0 h 246"/>
                <a:gd name="T2" fmla="*/ 65 w 142"/>
                <a:gd name="T3" fmla="*/ 0 h 246"/>
                <a:gd name="T4" fmla="*/ 142 w 142"/>
                <a:gd name="T5" fmla="*/ 123 h 246"/>
                <a:gd name="T6" fmla="*/ 62 w 142"/>
                <a:gd name="T7" fmla="*/ 246 h 246"/>
                <a:gd name="T8" fmla="*/ 0 w 142"/>
                <a:gd name="T9" fmla="*/ 246 h 246"/>
                <a:gd name="T10" fmla="*/ 0 w 142"/>
                <a:gd name="T11" fmla="*/ 0 h 246"/>
                <a:gd name="T12" fmla="*/ 62 w 142"/>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ṣḻïdê">
              <a:extLst>
                <a:ext uri="{FF2B5EF4-FFF2-40B4-BE49-F238E27FC236}">
                  <a16:creationId xmlns:a16="http://schemas.microsoft.com/office/drawing/2014/main" id="{78824055-26E7-49AB-CB50-A5664080007D}"/>
                </a:ext>
              </a:extLst>
            </p:cNvPr>
            <p:cNvSpPr/>
            <p:nvPr/>
          </p:nvSpPr>
          <p:spPr bwMode="auto">
            <a:xfrm>
              <a:off x="6788944" y="4899025"/>
              <a:ext cx="525463" cy="915988"/>
            </a:xfrm>
            <a:custGeom>
              <a:avLst/>
              <a:gdLst>
                <a:gd name="T0" fmla="*/ 58 w 115"/>
                <a:gd name="T1" fmla="*/ 201 h 201"/>
                <a:gd name="T2" fmla="*/ 0 w 115"/>
                <a:gd name="T3" fmla="*/ 108 h 201"/>
                <a:gd name="T4" fmla="*/ 0 w 115"/>
                <a:gd name="T5" fmla="*/ 101 h 201"/>
                <a:gd name="T6" fmla="*/ 58 w 115"/>
                <a:gd name="T7" fmla="*/ 0 h 201"/>
                <a:gd name="T8" fmla="*/ 59 w 115"/>
                <a:gd name="T9" fmla="*/ 0 h 201"/>
                <a:gd name="T10" fmla="*/ 115 w 115"/>
                <a:gd name="T11" fmla="*/ 101 h 201"/>
                <a:gd name="T12" fmla="*/ 58 w 115"/>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iṥļíḓe">
              <a:extLst>
                <a:ext uri="{FF2B5EF4-FFF2-40B4-BE49-F238E27FC236}">
                  <a16:creationId xmlns:a16="http://schemas.microsoft.com/office/drawing/2014/main" id="{872E2D0D-023D-32FF-BADB-13AC7D980A49}"/>
                </a:ext>
              </a:extLst>
            </p:cNvPr>
            <p:cNvSpPr/>
            <p:nvPr/>
          </p:nvSpPr>
          <p:spPr bwMode="auto">
            <a:xfrm>
              <a:off x="6688932" y="4799012"/>
              <a:ext cx="725488" cy="1120775"/>
            </a:xfrm>
            <a:custGeom>
              <a:avLst/>
              <a:gdLst>
                <a:gd name="T0" fmla="*/ 80 w 159"/>
                <a:gd name="T1" fmla="*/ 44 h 246"/>
                <a:gd name="T2" fmla="*/ 80 w 159"/>
                <a:gd name="T3" fmla="*/ 44 h 246"/>
                <a:gd name="T4" fmla="*/ 100 w 159"/>
                <a:gd name="T5" fmla="*/ 61 h 246"/>
                <a:gd name="T6" fmla="*/ 115 w 159"/>
                <a:gd name="T7" fmla="*/ 123 h 246"/>
                <a:gd name="T8" fmla="*/ 80 w 159"/>
                <a:gd name="T9" fmla="*/ 201 h 246"/>
                <a:gd name="T10" fmla="*/ 44 w 159"/>
                <a:gd name="T11" fmla="*/ 129 h 246"/>
                <a:gd name="T12" fmla="*/ 44 w 159"/>
                <a:gd name="T13" fmla="*/ 123 h 246"/>
                <a:gd name="T14" fmla="*/ 80 w 159"/>
                <a:gd name="T15" fmla="*/ 44 h 246"/>
                <a:gd name="T16" fmla="*/ 80 w 159"/>
                <a:gd name="T17" fmla="*/ 0 h 246"/>
                <a:gd name="T18" fmla="*/ 0 w 159"/>
                <a:gd name="T19" fmla="*/ 123 h 246"/>
                <a:gd name="T20" fmla="*/ 0 w 159"/>
                <a:gd name="T21" fmla="*/ 130 h 246"/>
                <a:gd name="T22" fmla="*/ 80 w 159"/>
                <a:gd name="T23" fmla="*/ 246 h 246"/>
                <a:gd name="T24" fmla="*/ 159 w 159"/>
                <a:gd name="T25" fmla="*/ 123 h 246"/>
                <a:gd name="T26" fmla="*/ 83 w 159"/>
                <a:gd name="T27" fmla="*/ 0 h 246"/>
                <a:gd name="T28" fmla="*/ 80 w 159"/>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iş1îḓé">
              <a:extLst>
                <a:ext uri="{FF2B5EF4-FFF2-40B4-BE49-F238E27FC236}">
                  <a16:creationId xmlns:a16="http://schemas.microsoft.com/office/drawing/2014/main" id="{7B437FCE-7BFB-4CA6-E745-22DEDCCB3589}"/>
                </a:ext>
              </a:extLst>
            </p:cNvPr>
            <p:cNvSpPr/>
            <p:nvPr/>
          </p:nvSpPr>
          <p:spPr bwMode="auto">
            <a:xfrm>
              <a:off x="3048794" y="4770437"/>
              <a:ext cx="684213" cy="620713"/>
            </a:xfrm>
            <a:custGeom>
              <a:avLst/>
              <a:gdLst>
                <a:gd name="T0" fmla="*/ 150 w 150"/>
                <a:gd name="T1" fmla="*/ 136 h 136"/>
                <a:gd name="T2" fmla="*/ 69 w 150"/>
                <a:gd name="T3" fmla="*/ 2 h 136"/>
                <a:gd name="T4" fmla="*/ 56 w 150"/>
                <a:gd name="T5" fmla="*/ 0 h 136"/>
                <a:gd name="T6" fmla="*/ 0 w 150"/>
                <a:gd name="T7" fmla="*/ 0 h 136"/>
                <a:gd name="T8" fmla="*/ 0 w 150"/>
                <a:gd name="T9" fmla="*/ 136 h 136"/>
                <a:gd name="T10" fmla="*/ 150 w 150"/>
                <a:gd name="T11" fmla="*/ 136 h 136"/>
              </a:gdLst>
              <a:ahLst/>
              <a:cxnLst>
                <a:cxn ang="0">
                  <a:pos x="T0" y="T1"/>
                </a:cxn>
                <a:cxn ang="0">
                  <a:pos x="T2" y="T3"/>
                </a:cxn>
                <a:cxn ang="0">
                  <a:pos x="T4" y="T5"/>
                </a:cxn>
                <a:cxn ang="0">
                  <a:pos x="T6" y="T7"/>
                </a:cxn>
                <a:cxn ang="0">
                  <a:pos x="T8" y="T9"/>
                </a:cxn>
                <a:cxn ang="0">
                  <a:pos x="T10" y="T11"/>
                </a:cxn>
              </a:cxnLst>
              <a:rect l="0" t="0" r="r" b="b"/>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ś1îdê">
              <a:extLst>
                <a:ext uri="{FF2B5EF4-FFF2-40B4-BE49-F238E27FC236}">
                  <a16:creationId xmlns:a16="http://schemas.microsoft.com/office/drawing/2014/main" id="{2E1AFBBA-C990-1F7A-5632-DD26644BDE27}"/>
                </a:ext>
              </a:extLst>
            </p:cNvPr>
            <p:cNvSpPr/>
            <p:nvPr/>
          </p:nvSpPr>
          <p:spPr bwMode="auto">
            <a:xfrm>
              <a:off x="6187282" y="1812925"/>
              <a:ext cx="944563" cy="2954338"/>
            </a:xfrm>
            <a:custGeom>
              <a:avLst/>
              <a:gdLst>
                <a:gd name="T0" fmla="*/ 186 w 207"/>
                <a:gd name="T1" fmla="*/ 648 h 648"/>
                <a:gd name="T2" fmla="*/ 166 w 207"/>
                <a:gd name="T3" fmla="*/ 630 h 648"/>
                <a:gd name="T4" fmla="*/ 123 w 207"/>
                <a:gd name="T5" fmla="*/ 327 h 648"/>
                <a:gd name="T6" fmla="*/ 20 w 207"/>
                <a:gd name="T7" fmla="*/ 40 h 648"/>
                <a:gd name="T8" fmla="*/ 0 w 207"/>
                <a:gd name="T9" fmla="*/ 20 h 648"/>
                <a:gd name="T10" fmla="*/ 20 w 207"/>
                <a:gd name="T11" fmla="*/ 0 h 648"/>
                <a:gd name="T12" fmla="*/ 110 w 207"/>
                <a:gd name="T13" fmla="*/ 108 h 648"/>
                <a:gd name="T14" fmla="*/ 163 w 207"/>
                <a:gd name="T15" fmla="*/ 320 h 648"/>
                <a:gd name="T16" fmla="*/ 206 w 207"/>
                <a:gd name="T17" fmla="*/ 626 h 648"/>
                <a:gd name="T18" fmla="*/ 188 w 207"/>
                <a:gd name="T19" fmla="*/ 648 h 648"/>
                <a:gd name="T20" fmla="*/ 186 w 207"/>
                <a:gd name="T21"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ísľîḋe">
              <a:extLst>
                <a:ext uri="{FF2B5EF4-FFF2-40B4-BE49-F238E27FC236}">
                  <a16:creationId xmlns:a16="http://schemas.microsoft.com/office/drawing/2014/main" id="{45177CDE-FB2C-2266-2A89-C5939FA644EB}"/>
                </a:ext>
              </a:extLst>
            </p:cNvPr>
            <p:cNvSpPr/>
            <p:nvPr/>
          </p:nvSpPr>
          <p:spPr bwMode="auto">
            <a:xfrm>
              <a:off x="4933157" y="1912937"/>
              <a:ext cx="192088" cy="212407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îṩḻîḍe">
              <a:extLst>
                <a:ext uri="{FF2B5EF4-FFF2-40B4-BE49-F238E27FC236}">
                  <a16:creationId xmlns:a16="http://schemas.microsoft.com/office/drawing/2014/main" id="{9CE36B12-BCF7-1997-A48F-2CD2CB586EB8}"/>
                </a:ext>
              </a:extLst>
            </p:cNvPr>
            <p:cNvSpPr/>
            <p:nvPr/>
          </p:nvSpPr>
          <p:spPr bwMode="auto">
            <a:xfrm>
              <a:off x="4521994" y="1812925"/>
              <a:ext cx="2481263" cy="2954338"/>
            </a:xfrm>
            <a:custGeom>
              <a:avLst/>
              <a:gdLst>
                <a:gd name="T0" fmla="*/ 523 w 544"/>
                <a:gd name="T1" fmla="*/ 648 h 648"/>
                <a:gd name="T2" fmla="*/ 503 w 544"/>
                <a:gd name="T3" fmla="*/ 630 h 648"/>
                <a:gd name="T4" fmla="*/ 460 w 544"/>
                <a:gd name="T5" fmla="*/ 327 h 648"/>
                <a:gd name="T6" fmla="*/ 357 w 544"/>
                <a:gd name="T7" fmla="*/ 40 h 648"/>
                <a:gd name="T8" fmla="*/ 20 w 544"/>
                <a:gd name="T9" fmla="*/ 40 h 648"/>
                <a:gd name="T10" fmla="*/ 0 w 544"/>
                <a:gd name="T11" fmla="*/ 20 h 648"/>
                <a:gd name="T12" fmla="*/ 20 w 544"/>
                <a:gd name="T13" fmla="*/ 0 h 648"/>
                <a:gd name="T14" fmla="*/ 357 w 544"/>
                <a:gd name="T15" fmla="*/ 0 h 648"/>
                <a:gd name="T16" fmla="*/ 446 w 544"/>
                <a:gd name="T17" fmla="*/ 108 h 648"/>
                <a:gd name="T18" fmla="*/ 499 w 544"/>
                <a:gd name="T19" fmla="*/ 320 h 648"/>
                <a:gd name="T20" fmla="*/ 543 w 544"/>
                <a:gd name="T21" fmla="*/ 626 h 648"/>
                <a:gd name="T22" fmla="*/ 525 w 544"/>
                <a:gd name="T23" fmla="*/ 648 h 648"/>
                <a:gd name="T24" fmla="*/ 523 w 544"/>
                <a:gd name="T2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íşḻïďê">
              <a:extLst>
                <a:ext uri="{FF2B5EF4-FFF2-40B4-BE49-F238E27FC236}">
                  <a16:creationId xmlns:a16="http://schemas.microsoft.com/office/drawing/2014/main" id="{FE6C501D-0B6E-22C9-620E-28C551391C5F}"/>
                </a:ext>
              </a:extLst>
            </p:cNvPr>
            <p:cNvSpPr/>
            <p:nvPr/>
          </p:nvSpPr>
          <p:spPr bwMode="auto">
            <a:xfrm>
              <a:off x="4933157" y="1935162"/>
              <a:ext cx="192088" cy="387350"/>
            </a:xfrm>
            <a:prstGeom prst="rect">
              <a:avLst/>
            </a:prstGeom>
            <a:solidFill>
              <a:srgbClr val="48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îS1iḓé">
              <a:extLst>
                <a:ext uri="{FF2B5EF4-FFF2-40B4-BE49-F238E27FC236}">
                  <a16:creationId xmlns:a16="http://schemas.microsoft.com/office/drawing/2014/main" id="{B8C076FF-C86C-04EE-569F-D5098CF8860D}"/>
                </a:ext>
              </a:extLst>
            </p:cNvPr>
            <p:cNvSpPr/>
            <p:nvPr/>
          </p:nvSpPr>
          <p:spPr bwMode="auto">
            <a:xfrm>
              <a:off x="4509294" y="4643437"/>
              <a:ext cx="2676525" cy="747713"/>
            </a:xfrm>
            <a:custGeom>
              <a:avLst/>
              <a:gdLst>
                <a:gd name="T0" fmla="*/ 0 w 587"/>
                <a:gd name="T1" fmla="*/ 60 h 164"/>
                <a:gd name="T2" fmla="*/ 0 w 587"/>
                <a:gd name="T3" fmla="*/ 164 h 164"/>
                <a:gd name="T4" fmla="*/ 523 w 587"/>
                <a:gd name="T5" fmla="*/ 164 h 164"/>
                <a:gd name="T6" fmla="*/ 528 w 587"/>
                <a:gd name="T7" fmla="*/ 157 h 164"/>
                <a:gd name="T8" fmla="*/ 584 w 587"/>
                <a:gd name="T9" fmla="*/ 89 h 164"/>
                <a:gd name="T10" fmla="*/ 587 w 587"/>
                <a:gd name="T11" fmla="*/ 89 h 164"/>
                <a:gd name="T12" fmla="*/ 587 w 587"/>
                <a:gd name="T13" fmla="*/ 0 h 164"/>
                <a:gd name="T14" fmla="*/ 491 w 587"/>
                <a:gd name="T15" fmla="*/ 0 h 164"/>
                <a:gd name="T16" fmla="*/ 258 w 587"/>
                <a:gd name="T17" fmla="*/ 0 h 164"/>
                <a:gd name="T18" fmla="*/ 0 w 587"/>
                <a:gd name="T19"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íśḷîḋe">
              <a:extLst>
                <a:ext uri="{FF2B5EF4-FFF2-40B4-BE49-F238E27FC236}">
                  <a16:creationId xmlns:a16="http://schemas.microsoft.com/office/drawing/2014/main" id="{4DB0E557-DD41-32BE-D52A-1C8D299FF700}"/>
                </a:ext>
              </a:extLst>
            </p:cNvPr>
            <p:cNvSpPr/>
            <p:nvPr/>
          </p:nvSpPr>
          <p:spPr bwMode="auto">
            <a:xfrm>
              <a:off x="3226594" y="3822700"/>
              <a:ext cx="2705100" cy="1281113"/>
            </a:xfrm>
            <a:custGeom>
              <a:avLst/>
              <a:gdLst>
                <a:gd name="T0" fmla="*/ 281 w 593"/>
                <a:gd name="T1" fmla="*/ 231 h 281"/>
                <a:gd name="T2" fmla="*/ 313 w 593"/>
                <a:gd name="T3" fmla="*/ 281 h 281"/>
                <a:gd name="T4" fmla="*/ 532 w 593"/>
                <a:gd name="T5" fmla="*/ 244 h 281"/>
                <a:gd name="T6" fmla="*/ 579 w 593"/>
                <a:gd name="T7" fmla="*/ 247 h 281"/>
                <a:gd name="T8" fmla="*/ 437 w 593"/>
                <a:gd name="T9" fmla="*/ 33 h 281"/>
                <a:gd name="T10" fmla="*/ 380 w 593"/>
                <a:gd name="T11" fmla="*/ 0 h 281"/>
                <a:gd name="T12" fmla="*/ 33 w 593"/>
                <a:gd name="T13" fmla="*/ 0 h 281"/>
                <a:gd name="T14" fmla="*/ 0 w 593"/>
                <a:gd name="T15" fmla="*/ 50 h 281"/>
                <a:gd name="T16" fmla="*/ 281 w 593"/>
                <a:gd name="T17" fmla="*/ 2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śļiḑe">
              <a:extLst>
                <a:ext uri="{FF2B5EF4-FFF2-40B4-BE49-F238E27FC236}">
                  <a16:creationId xmlns:a16="http://schemas.microsoft.com/office/drawing/2014/main" id="{90844AA8-8DD8-B5DA-C277-08B5ABE42CCC}"/>
                </a:ext>
              </a:extLst>
            </p:cNvPr>
            <p:cNvSpPr/>
            <p:nvPr/>
          </p:nvSpPr>
          <p:spPr bwMode="auto">
            <a:xfrm>
              <a:off x="4509294" y="4770437"/>
              <a:ext cx="684213" cy="620713"/>
            </a:xfrm>
            <a:custGeom>
              <a:avLst/>
              <a:gdLst>
                <a:gd name="T0" fmla="*/ 150 w 150"/>
                <a:gd name="T1" fmla="*/ 136 h 136"/>
                <a:gd name="T2" fmla="*/ 68 w 150"/>
                <a:gd name="T3" fmla="*/ 2 h 136"/>
                <a:gd name="T4" fmla="*/ 55 w 150"/>
                <a:gd name="T5" fmla="*/ 0 h 136"/>
                <a:gd name="T6" fmla="*/ 0 w 150"/>
                <a:gd name="T7" fmla="*/ 0 h 136"/>
                <a:gd name="T8" fmla="*/ 0 w 150"/>
                <a:gd name="T9" fmla="*/ 136 h 136"/>
                <a:gd name="T10" fmla="*/ 150 w 150"/>
                <a:gd name="T11" fmla="*/ 136 h 136"/>
              </a:gdLst>
              <a:ahLst/>
              <a:cxnLst>
                <a:cxn ang="0">
                  <a:pos x="T0" y="T1"/>
                </a:cxn>
                <a:cxn ang="0">
                  <a:pos x="T2" y="T3"/>
                </a:cxn>
                <a:cxn ang="0">
                  <a:pos x="T4" y="T5"/>
                </a:cxn>
                <a:cxn ang="0">
                  <a:pos x="T6" y="T7"/>
                </a:cxn>
                <a:cxn ang="0">
                  <a:pos x="T8" y="T9"/>
                </a:cxn>
                <a:cxn ang="0">
                  <a:pos x="T10" y="T11"/>
                </a:cxn>
              </a:cxnLst>
              <a:rect l="0" t="0" r="r" b="b"/>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íṥlîḓè">
              <a:extLst>
                <a:ext uri="{FF2B5EF4-FFF2-40B4-BE49-F238E27FC236}">
                  <a16:creationId xmlns:a16="http://schemas.microsoft.com/office/drawing/2014/main" id="{EC2FE0D2-7C37-271D-35FB-85E5A2F0DF62}"/>
                </a:ext>
              </a:extLst>
            </p:cNvPr>
            <p:cNvSpPr/>
            <p:nvPr/>
          </p:nvSpPr>
          <p:spPr bwMode="auto">
            <a:xfrm>
              <a:off x="5671344" y="4684712"/>
              <a:ext cx="1263650" cy="706438"/>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iṣļïḍé">
              <a:extLst>
                <a:ext uri="{FF2B5EF4-FFF2-40B4-BE49-F238E27FC236}">
                  <a16:creationId xmlns:a16="http://schemas.microsoft.com/office/drawing/2014/main" id="{F4A6F0A5-B352-2DBC-DC63-D3ACD7AFAC5C}"/>
                </a:ext>
              </a:extLst>
            </p:cNvPr>
            <p:cNvSpPr/>
            <p:nvPr/>
          </p:nvSpPr>
          <p:spPr bwMode="auto">
            <a:xfrm>
              <a:off x="5671344" y="4684712"/>
              <a:ext cx="1263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îšľiďê">
              <a:extLst>
                <a:ext uri="{FF2B5EF4-FFF2-40B4-BE49-F238E27FC236}">
                  <a16:creationId xmlns:a16="http://schemas.microsoft.com/office/drawing/2014/main" id="{C3A487CC-0CBE-4D7E-B27C-7C2BEE962E6B}"/>
                </a:ext>
              </a:extLst>
            </p:cNvPr>
            <p:cNvSpPr/>
            <p:nvPr/>
          </p:nvSpPr>
          <p:spPr bwMode="auto">
            <a:xfrm>
              <a:off x="6734969" y="1862137"/>
              <a:ext cx="255588" cy="460375"/>
            </a:xfrm>
            <a:custGeom>
              <a:avLst/>
              <a:gdLst>
                <a:gd name="T0" fmla="*/ 0 w 56"/>
                <a:gd name="T1" fmla="*/ 101 h 101"/>
                <a:gd name="T2" fmla="*/ 47 w 56"/>
                <a:gd name="T3" fmla="*/ 101 h 101"/>
                <a:gd name="T4" fmla="*/ 56 w 56"/>
                <a:gd name="T5" fmla="*/ 87 h 101"/>
                <a:gd name="T6" fmla="*/ 56 w 56"/>
                <a:gd name="T7" fmla="*/ 14 h 101"/>
                <a:gd name="T8" fmla="*/ 47 w 56"/>
                <a:gd name="T9" fmla="*/ 0 h 101"/>
                <a:gd name="T10" fmla="*/ 0 w 56"/>
                <a:gd name="T11" fmla="*/ 0 h 101"/>
                <a:gd name="T12" fmla="*/ 0 w 5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îslïḋê">
              <a:extLst>
                <a:ext uri="{FF2B5EF4-FFF2-40B4-BE49-F238E27FC236}">
                  <a16:creationId xmlns:a16="http://schemas.microsoft.com/office/drawing/2014/main" id="{56303B2A-1357-B209-CF7D-64E7B4AB7BAB}"/>
                </a:ext>
              </a:extLst>
            </p:cNvPr>
            <p:cNvSpPr/>
            <p:nvPr/>
          </p:nvSpPr>
          <p:spPr bwMode="auto">
            <a:xfrm>
              <a:off x="6720682" y="1862137"/>
              <a:ext cx="92075" cy="460375"/>
            </a:xfrm>
            <a:custGeom>
              <a:avLst/>
              <a:gdLst>
                <a:gd name="T0" fmla="*/ 0 w 20"/>
                <a:gd name="T1" fmla="*/ 101 h 101"/>
                <a:gd name="T2" fmla="*/ 11 w 20"/>
                <a:gd name="T3" fmla="*/ 101 h 101"/>
                <a:gd name="T4" fmla="*/ 20 w 20"/>
                <a:gd name="T5" fmla="*/ 87 h 101"/>
                <a:gd name="T6" fmla="*/ 20 w 20"/>
                <a:gd name="T7" fmla="*/ 14 h 101"/>
                <a:gd name="T8" fmla="*/ 11 w 20"/>
                <a:gd name="T9" fmla="*/ 0 h 101"/>
                <a:gd name="T10" fmla="*/ 0 w 20"/>
                <a:gd name="T11" fmla="*/ 0 h 101"/>
                <a:gd name="T12" fmla="*/ 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íslîḑe">
              <a:extLst>
                <a:ext uri="{FF2B5EF4-FFF2-40B4-BE49-F238E27FC236}">
                  <a16:creationId xmlns:a16="http://schemas.microsoft.com/office/drawing/2014/main" id="{2EDB85F6-F18B-BC8A-FFB9-CC6A54BC748A}"/>
                </a:ext>
              </a:extLst>
            </p:cNvPr>
            <p:cNvSpPr/>
            <p:nvPr/>
          </p:nvSpPr>
          <p:spPr bwMode="auto">
            <a:xfrm>
              <a:off x="6588919" y="1862137"/>
              <a:ext cx="146050" cy="460375"/>
            </a:xfrm>
            <a:custGeom>
              <a:avLst/>
              <a:gdLst>
                <a:gd name="T0" fmla="*/ 32 w 32"/>
                <a:gd name="T1" fmla="*/ 0 h 101"/>
                <a:gd name="T2" fmla="*/ 10 w 32"/>
                <a:gd name="T3" fmla="*/ 0 h 101"/>
                <a:gd name="T4" fmla="*/ 0 w 32"/>
                <a:gd name="T5" fmla="*/ 15 h 101"/>
                <a:gd name="T6" fmla="*/ 0 w 32"/>
                <a:gd name="T7" fmla="*/ 86 h 101"/>
                <a:gd name="T8" fmla="*/ 10 w 32"/>
                <a:gd name="T9" fmla="*/ 101 h 101"/>
                <a:gd name="T10" fmla="*/ 32 w 32"/>
                <a:gd name="T11" fmla="*/ 101 h 101"/>
                <a:gd name="T12" fmla="*/ 32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í$ľïḑè">
              <a:extLst>
                <a:ext uri="{FF2B5EF4-FFF2-40B4-BE49-F238E27FC236}">
                  <a16:creationId xmlns:a16="http://schemas.microsoft.com/office/drawing/2014/main" id="{8A91E8C8-914C-E5F3-FFB0-61CDC0507ACF}"/>
                </a:ext>
              </a:extLst>
            </p:cNvPr>
            <p:cNvSpPr/>
            <p:nvPr/>
          </p:nvSpPr>
          <p:spPr bwMode="auto">
            <a:xfrm>
              <a:off x="5844382" y="4684712"/>
              <a:ext cx="252413" cy="706438"/>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îslïďe">
              <a:extLst>
                <a:ext uri="{FF2B5EF4-FFF2-40B4-BE49-F238E27FC236}">
                  <a16:creationId xmlns:a16="http://schemas.microsoft.com/office/drawing/2014/main" id="{B1188712-BAAB-D183-76AC-4FBF686CBCD0}"/>
                </a:ext>
              </a:extLst>
            </p:cNvPr>
            <p:cNvSpPr/>
            <p:nvPr/>
          </p:nvSpPr>
          <p:spPr bwMode="auto">
            <a:xfrm>
              <a:off x="5844382" y="4684712"/>
              <a:ext cx="25241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iśḻiďè">
              <a:extLst>
                <a:ext uri="{FF2B5EF4-FFF2-40B4-BE49-F238E27FC236}">
                  <a16:creationId xmlns:a16="http://schemas.microsoft.com/office/drawing/2014/main" id="{8695C76E-107D-34B7-AFBD-6BBF27DD0425}"/>
                </a:ext>
              </a:extLst>
            </p:cNvPr>
            <p:cNvSpPr/>
            <p:nvPr/>
          </p:nvSpPr>
          <p:spPr bwMode="auto">
            <a:xfrm>
              <a:off x="5274469" y="3367087"/>
              <a:ext cx="1100138" cy="1103313"/>
            </a:xfrm>
            <a:custGeom>
              <a:avLst/>
              <a:gdLst>
                <a:gd name="T0" fmla="*/ 43 w 241"/>
                <a:gd name="T1" fmla="*/ 242 h 242"/>
                <a:gd name="T2" fmla="*/ 34 w 241"/>
                <a:gd name="T3" fmla="*/ 234 h 242"/>
                <a:gd name="T4" fmla="*/ 0 w 241"/>
                <a:gd name="T5" fmla="*/ 7 h 242"/>
                <a:gd name="T6" fmla="*/ 7 w 241"/>
                <a:gd name="T7" fmla="*/ 0 h 242"/>
                <a:gd name="T8" fmla="*/ 160 w 241"/>
                <a:gd name="T9" fmla="*/ 0 h 242"/>
                <a:gd name="T10" fmla="*/ 173 w 241"/>
                <a:gd name="T11" fmla="*/ 6 h 242"/>
                <a:gd name="T12" fmla="*/ 220 w 241"/>
                <a:gd name="T13" fmla="*/ 66 h 242"/>
                <a:gd name="T14" fmla="*/ 225 w 241"/>
                <a:gd name="T15" fmla="*/ 80 h 242"/>
                <a:gd name="T16" fmla="*/ 241 w 241"/>
                <a:gd name="T17" fmla="*/ 223 h 242"/>
                <a:gd name="T18" fmla="*/ 234 w 241"/>
                <a:gd name="T19" fmla="*/ 231 h 242"/>
                <a:gd name="T20" fmla="*/ 43 w 241"/>
                <a:gd name="T2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ïšlîḋè">
              <a:extLst>
                <a:ext uri="{FF2B5EF4-FFF2-40B4-BE49-F238E27FC236}">
                  <a16:creationId xmlns:a16="http://schemas.microsoft.com/office/drawing/2014/main" id="{FC88916E-3237-E0D4-287E-1582A3C1F174}"/>
                </a:ext>
              </a:extLst>
            </p:cNvPr>
            <p:cNvSpPr/>
            <p:nvPr/>
          </p:nvSpPr>
          <p:spPr bwMode="auto">
            <a:xfrm>
              <a:off x="3340894" y="4953000"/>
              <a:ext cx="542925" cy="966788"/>
            </a:xfrm>
            <a:custGeom>
              <a:avLst/>
              <a:gdLst>
                <a:gd name="T0" fmla="*/ 49 w 119"/>
                <a:gd name="T1" fmla="*/ 0 h 212"/>
                <a:gd name="T2" fmla="*/ 50 w 119"/>
                <a:gd name="T3" fmla="*/ 0 h 212"/>
                <a:gd name="T4" fmla="*/ 119 w 119"/>
                <a:gd name="T5" fmla="*/ 106 h 212"/>
                <a:gd name="T6" fmla="*/ 119 w 119"/>
                <a:gd name="T7" fmla="*/ 113 h 212"/>
                <a:gd name="T8" fmla="*/ 50 w 119"/>
                <a:gd name="T9" fmla="*/ 212 h 212"/>
                <a:gd name="T10" fmla="*/ 0 w 119"/>
                <a:gd name="T11" fmla="*/ 212 h 212"/>
                <a:gd name="T12" fmla="*/ 0 w 119"/>
                <a:gd name="T13" fmla="*/ 0 h 212"/>
                <a:gd name="T14" fmla="*/ 49 w 119"/>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îṥliḋé">
              <a:extLst>
                <a:ext uri="{FF2B5EF4-FFF2-40B4-BE49-F238E27FC236}">
                  <a16:creationId xmlns:a16="http://schemas.microsoft.com/office/drawing/2014/main" id="{9A766D9D-1EC6-18A0-03BF-1DF699D73F7F}"/>
                </a:ext>
              </a:extLst>
            </p:cNvPr>
            <p:cNvSpPr/>
            <p:nvPr/>
          </p:nvSpPr>
          <p:spPr bwMode="auto">
            <a:xfrm>
              <a:off x="3126582" y="5057775"/>
              <a:ext cx="423863" cy="757238"/>
            </a:xfrm>
            <a:custGeom>
              <a:avLst/>
              <a:gdLst>
                <a:gd name="T0" fmla="*/ 47 w 93"/>
                <a:gd name="T1" fmla="*/ 166 h 166"/>
                <a:gd name="T2" fmla="*/ 0 w 93"/>
                <a:gd name="T3" fmla="*/ 83 h 166"/>
                <a:gd name="T4" fmla="*/ 46 w 93"/>
                <a:gd name="T5" fmla="*/ 0 h 166"/>
                <a:gd name="T6" fmla="*/ 47 w 93"/>
                <a:gd name="T7" fmla="*/ 0 h 166"/>
                <a:gd name="T8" fmla="*/ 93 w 93"/>
                <a:gd name="T9" fmla="*/ 83 h 166"/>
                <a:gd name="T10" fmla="*/ 93 w 93"/>
                <a:gd name="T11" fmla="*/ 89 h 166"/>
                <a:gd name="T12" fmla="*/ 47 w 93"/>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iṥḻíḍe">
              <a:extLst>
                <a:ext uri="{FF2B5EF4-FFF2-40B4-BE49-F238E27FC236}">
                  <a16:creationId xmlns:a16="http://schemas.microsoft.com/office/drawing/2014/main" id="{E14B5608-DDD4-89B2-B969-CBFE0E8E17E6}"/>
                </a:ext>
              </a:extLst>
            </p:cNvPr>
            <p:cNvSpPr/>
            <p:nvPr/>
          </p:nvSpPr>
          <p:spPr bwMode="auto">
            <a:xfrm>
              <a:off x="3026569" y="4953000"/>
              <a:ext cx="625475" cy="966788"/>
            </a:xfrm>
            <a:custGeom>
              <a:avLst/>
              <a:gdLst>
                <a:gd name="T0" fmla="*/ 69 w 137"/>
                <a:gd name="T1" fmla="*/ 45 h 212"/>
                <a:gd name="T2" fmla="*/ 93 w 137"/>
                <a:gd name="T3" fmla="*/ 106 h 212"/>
                <a:gd name="T4" fmla="*/ 93 w 137"/>
                <a:gd name="T5" fmla="*/ 111 h 212"/>
                <a:gd name="T6" fmla="*/ 69 w 137"/>
                <a:gd name="T7" fmla="*/ 167 h 212"/>
                <a:gd name="T8" fmla="*/ 45 w 137"/>
                <a:gd name="T9" fmla="*/ 106 h 212"/>
                <a:gd name="T10" fmla="*/ 69 w 137"/>
                <a:gd name="T11" fmla="*/ 45 h 212"/>
                <a:gd name="T12" fmla="*/ 69 w 137"/>
                <a:gd name="T13" fmla="*/ 0 h 212"/>
                <a:gd name="T14" fmla="*/ 67 w 137"/>
                <a:gd name="T15" fmla="*/ 0 h 212"/>
                <a:gd name="T16" fmla="*/ 0 w 137"/>
                <a:gd name="T17" fmla="*/ 106 h 212"/>
                <a:gd name="T18" fmla="*/ 69 w 137"/>
                <a:gd name="T19" fmla="*/ 212 h 212"/>
                <a:gd name="T20" fmla="*/ 137 w 137"/>
                <a:gd name="T21" fmla="*/ 113 h 212"/>
                <a:gd name="T22" fmla="*/ 137 w 137"/>
                <a:gd name="T23" fmla="*/ 106 h 212"/>
                <a:gd name="T24" fmla="*/ 69 w 137"/>
                <a:gd name="T2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ṧliḍê">
              <a:extLst>
                <a:ext uri="{FF2B5EF4-FFF2-40B4-BE49-F238E27FC236}">
                  <a16:creationId xmlns:a16="http://schemas.microsoft.com/office/drawing/2014/main" id="{10B2A87A-DCB5-1487-F345-0949B06228DD}"/>
                </a:ext>
              </a:extLst>
            </p:cNvPr>
            <p:cNvSpPr/>
            <p:nvPr/>
          </p:nvSpPr>
          <p:spPr bwMode="auto">
            <a:xfrm>
              <a:off x="6136482" y="1547812"/>
              <a:ext cx="306388" cy="4171950"/>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 name="îş1iḓê">
              <a:extLst>
                <a:ext uri="{FF2B5EF4-FFF2-40B4-BE49-F238E27FC236}">
                  <a16:creationId xmlns:a16="http://schemas.microsoft.com/office/drawing/2014/main" id="{5CA366D1-6828-2AAA-0A06-E84F5882D057}"/>
                </a:ext>
              </a:extLst>
            </p:cNvPr>
            <p:cNvSpPr/>
            <p:nvPr/>
          </p:nvSpPr>
          <p:spPr bwMode="auto">
            <a:xfrm>
              <a:off x="4312444" y="3776662"/>
              <a:ext cx="593725" cy="206375"/>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iślïďê">
              <a:extLst>
                <a:ext uri="{FF2B5EF4-FFF2-40B4-BE49-F238E27FC236}">
                  <a16:creationId xmlns:a16="http://schemas.microsoft.com/office/drawing/2014/main" id="{1B79A8E0-1206-3C8D-3B14-1F920BFF11EB}"/>
                </a:ext>
              </a:extLst>
            </p:cNvPr>
            <p:cNvSpPr/>
            <p:nvPr/>
          </p:nvSpPr>
          <p:spPr bwMode="auto">
            <a:xfrm>
              <a:off x="4358482" y="2855912"/>
              <a:ext cx="268288" cy="611188"/>
            </a:xfrm>
            <a:custGeom>
              <a:avLst/>
              <a:gdLst>
                <a:gd name="T0" fmla="*/ 13 w 59"/>
                <a:gd name="T1" fmla="*/ 0 h 134"/>
                <a:gd name="T2" fmla="*/ 1 w 59"/>
                <a:gd name="T3" fmla="*/ 14 h 134"/>
                <a:gd name="T4" fmla="*/ 12 w 59"/>
                <a:gd name="T5" fmla="*/ 119 h 134"/>
                <a:gd name="T6" fmla="*/ 26 w 59"/>
                <a:gd name="T7" fmla="*/ 134 h 134"/>
                <a:gd name="T8" fmla="*/ 43 w 59"/>
                <a:gd name="T9" fmla="*/ 120 h 134"/>
                <a:gd name="T10" fmla="*/ 56 w 59"/>
                <a:gd name="T11" fmla="*/ 86 h 134"/>
                <a:gd name="T12" fmla="*/ 55 w 59"/>
                <a:gd name="T13" fmla="*/ 59 h 134"/>
                <a:gd name="T14" fmla="*/ 33 w 59"/>
                <a:gd name="T15" fmla="*/ 13 h 134"/>
                <a:gd name="T16" fmla="*/ 13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ïşḻïḋe">
              <a:extLst>
                <a:ext uri="{FF2B5EF4-FFF2-40B4-BE49-F238E27FC236}">
                  <a16:creationId xmlns:a16="http://schemas.microsoft.com/office/drawing/2014/main" id="{E59A092D-0A94-B158-B449-7A86C2EE5A3A}"/>
                </a:ext>
              </a:extLst>
            </p:cNvPr>
            <p:cNvSpPr/>
            <p:nvPr/>
          </p:nvSpPr>
          <p:spPr bwMode="auto">
            <a:xfrm>
              <a:off x="4271169" y="2855912"/>
              <a:ext cx="269875" cy="611188"/>
            </a:xfrm>
            <a:custGeom>
              <a:avLst/>
              <a:gdLst>
                <a:gd name="T0" fmla="*/ 14 w 59"/>
                <a:gd name="T1" fmla="*/ 0 h 134"/>
                <a:gd name="T2" fmla="*/ 1 w 59"/>
                <a:gd name="T3" fmla="*/ 14 h 134"/>
                <a:gd name="T4" fmla="*/ 13 w 59"/>
                <a:gd name="T5" fmla="*/ 119 h 134"/>
                <a:gd name="T6" fmla="*/ 27 w 59"/>
                <a:gd name="T7" fmla="*/ 134 h 134"/>
                <a:gd name="T8" fmla="*/ 44 w 59"/>
                <a:gd name="T9" fmla="*/ 120 h 134"/>
                <a:gd name="T10" fmla="*/ 56 w 59"/>
                <a:gd name="T11" fmla="*/ 86 h 134"/>
                <a:gd name="T12" fmla="*/ 55 w 59"/>
                <a:gd name="T13" fmla="*/ 59 h 134"/>
                <a:gd name="T14" fmla="*/ 34 w 59"/>
                <a:gd name="T15" fmla="*/ 13 h 134"/>
                <a:gd name="T16" fmla="*/ 14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ïṩḻîḓè">
              <a:extLst>
                <a:ext uri="{FF2B5EF4-FFF2-40B4-BE49-F238E27FC236}">
                  <a16:creationId xmlns:a16="http://schemas.microsoft.com/office/drawing/2014/main" id="{7BC3AF46-EB12-D2D6-8917-3524B2E9CE31}"/>
                </a:ext>
              </a:extLst>
            </p:cNvPr>
            <p:cNvSpPr/>
            <p:nvPr/>
          </p:nvSpPr>
          <p:spPr bwMode="auto">
            <a:xfrm>
              <a:off x="3847307" y="2855912"/>
              <a:ext cx="557213" cy="611188"/>
            </a:xfrm>
            <a:custGeom>
              <a:avLst/>
              <a:gdLst>
                <a:gd name="T0" fmla="*/ 14 w 122"/>
                <a:gd name="T1" fmla="*/ 0 h 134"/>
                <a:gd name="T2" fmla="*/ 1 w 122"/>
                <a:gd name="T3" fmla="*/ 14 h 134"/>
                <a:gd name="T4" fmla="*/ 13 w 122"/>
                <a:gd name="T5" fmla="*/ 119 h 134"/>
                <a:gd name="T6" fmla="*/ 29 w 122"/>
                <a:gd name="T7" fmla="*/ 134 h 134"/>
                <a:gd name="T8" fmla="*/ 102 w 122"/>
                <a:gd name="T9" fmla="*/ 134 h 134"/>
                <a:gd name="T10" fmla="*/ 118 w 122"/>
                <a:gd name="T11" fmla="*/ 119 h 134"/>
                <a:gd name="T12" fmla="*/ 122 w 122"/>
                <a:gd name="T13" fmla="*/ 87 h 134"/>
                <a:gd name="T14" fmla="*/ 120 w 122"/>
                <a:gd name="T15" fmla="*/ 58 h 134"/>
                <a:gd name="T16" fmla="*/ 109 w 122"/>
                <a:gd name="T17" fmla="*/ 14 h 134"/>
                <a:gd name="T18" fmla="*/ 91 w 122"/>
                <a:gd name="T19" fmla="*/ 0 h 134"/>
                <a:gd name="T20" fmla="*/ 14 w 122"/>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íṥḷïḓe">
              <a:extLst>
                <a:ext uri="{FF2B5EF4-FFF2-40B4-BE49-F238E27FC236}">
                  <a16:creationId xmlns:a16="http://schemas.microsoft.com/office/drawing/2014/main" id="{B8D2076C-1E3C-AD0F-1A0A-037E781C5F9C}"/>
                </a:ext>
              </a:extLst>
            </p:cNvPr>
            <p:cNvSpPr/>
            <p:nvPr/>
          </p:nvSpPr>
          <p:spPr bwMode="auto">
            <a:xfrm>
              <a:off x="3925094" y="3508375"/>
              <a:ext cx="1039813" cy="309563"/>
            </a:xfrm>
            <a:custGeom>
              <a:avLst/>
              <a:gdLst>
                <a:gd name="T0" fmla="*/ 77 w 228"/>
                <a:gd name="T1" fmla="*/ 58 h 68"/>
                <a:gd name="T2" fmla="*/ 106 w 228"/>
                <a:gd name="T3" fmla="*/ 68 h 68"/>
                <a:gd name="T4" fmla="*/ 212 w 228"/>
                <a:gd name="T5" fmla="*/ 68 h 68"/>
                <a:gd name="T6" fmla="*/ 228 w 228"/>
                <a:gd name="T7" fmla="*/ 52 h 68"/>
                <a:gd name="T8" fmla="*/ 228 w 228"/>
                <a:gd name="T9" fmla="*/ 46 h 68"/>
                <a:gd name="T10" fmla="*/ 212 w 228"/>
                <a:gd name="T11" fmla="*/ 27 h 68"/>
                <a:gd name="T12" fmla="*/ 106 w 228"/>
                <a:gd name="T13" fmla="*/ 3 h 68"/>
                <a:gd name="T14" fmla="*/ 74 w 228"/>
                <a:gd name="T15" fmla="*/ 0 h 68"/>
                <a:gd name="T16" fmla="*/ 10 w 228"/>
                <a:gd name="T17" fmla="*/ 0 h 68"/>
                <a:gd name="T18" fmla="*/ 7 w 228"/>
                <a:gd name="T19" fmla="*/ 9 h 68"/>
                <a:gd name="T20" fmla="*/ 77 w 228"/>
                <a:gd name="T21"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ŝľíďè">
              <a:extLst>
                <a:ext uri="{FF2B5EF4-FFF2-40B4-BE49-F238E27FC236}">
                  <a16:creationId xmlns:a16="http://schemas.microsoft.com/office/drawing/2014/main" id="{57E5EBC5-CE5D-6050-EADD-F2058B94116D}"/>
                </a:ext>
              </a:extLst>
            </p:cNvPr>
            <p:cNvSpPr/>
            <p:nvPr/>
          </p:nvSpPr>
          <p:spPr bwMode="auto">
            <a:xfrm>
              <a:off x="4052094" y="3913187"/>
              <a:ext cx="1304925" cy="866775"/>
            </a:xfrm>
            <a:custGeom>
              <a:avLst/>
              <a:gdLst>
                <a:gd name="T0" fmla="*/ 0 w 286"/>
                <a:gd name="T1" fmla="*/ 150 h 190"/>
                <a:gd name="T2" fmla="*/ 40 w 286"/>
                <a:gd name="T3" fmla="*/ 190 h 190"/>
                <a:gd name="T4" fmla="*/ 246 w 286"/>
                <a:gd name="T5" fmla="*/ 190 h 190"/>
                <a:gd name="T6" fmla="*/ 286 w 286"/>
                <a:gd name="T7" fmla="*/ 150 h 190"/>
                <a:gd name="T8" fmla="*/ 286 w 286"/>
                <a:gd name="T9" fmla="*/ 40 h 190"/>
                <a:gd name="T10" fmla="*/ 246 w 286"/>
                <a:gd name="T11" fmla="*/ 0 h 190"/>
                <a:gd name="T12" fmla="*/ 40 w 286"/>
                <a:gd name="T13" fmla="*/ 0 h 190"/>
                <a:gd name="T14" fmla="*/ 0 w 286"/>
                <a:gd name="T15" fmla="*/ 40 h 190"/>
                <a:gd name="T16" fmla="*/ 0 w 286"/>
                <a:gd name="T17"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íṣḷíḋê">
              <a:extLst>
                <a:ext uri="{FF2B5EF4-FFF2-40B4-BE49-F238E27FC236}">
                  <a16:creationId xmlns:a16="http://schemas.microsoft.com/office/drawing/2014/main" id="{1C27BDAE-2D0B-B836-B90D-C4FBB57992F8}"/>
                </a:ext>
              </a:extLst>
            </p:cNvPr>
            <p:cNvSpPr/>
            <p:nvPr/>
          </p:nvSpPr>
          <p:spPr bwMode="auto">
            <a:xfrm>
              <a:off x="4239419" y="2076450"/>
              <a:ext cx="128588" cy="87313"/>
            </a:xfrm>
            <a:custGeom>
              <a:avLst/>
              <a:gdLst>
                <a:gd name="T0" fmla="*/ 0 w 28"/>
                <a:gd name="T1" fmla="*/ 14 h 19"/>
                <a:gd name="T2" fmla="*/ 16 w 28"/>
                <a:gd name="T3" fmla="*/ 1 h 19"/>
                <a:gd name="T4" fmla="*/ 27 w 28"/>
                <a:gd name="T5" fmla="*/ 11 h 19"/>
                <a:gd name="T6" fmla="*/ 23 w 28"/>
                <a:gd name="T7" fmla="*/ 17 h 19"/>
                <a:gd name="T8" fmla="*/ 12 w 28"/>
                <a:gd name="T9" fmla="*/ 19 h 19"/>
                <a:gd name="T10" fmla="*/ 0 w 28"/>
                <a:gd name="T11" fmla="*/ 14 h 19"/>
              </a:gdLst>
              <a:ahLst/>
              <a:cxnLst>
                <a:cxn ang="0">
                  <a:pos x="T0" y="T1"/>
                </a:cxn>
                <a:cxn ang="0">
                  <a:pos x="T2" y="T3"/>
                </a:cxn>
                <a:cxn ang="0">
                  <a:pos x="T4" y="T5"/>
                </a:cxn>
                <a:cxn ang="0">
                  <a:pos x="T6" y="T7"/>
                </a:cxn>
                <a:cxn ang="0">
                  <a:pos x="T8" y="T9"/>
                </a:cxn>
                <a:cxn ang="0">
                  <a:pos x="T10" y="T11"/>
                </a:cxn>
              </a:cxnLst>
              <a:rect l="0" t="0" r="r" b="b"/>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ísḷiḓé">
              <a:extLst>
                <a:ext uri="{FF2B5EF4-FFF2-40B4-BE49-F238E27FC236}">
                  <a16:creationId xmlns:a16="http://schemas.microsoft.com/office/drawing/2014/main" id="{B20714E3-F79F-BB2D-E55E-D1A5660A0E50}"/>
                </a:ext>
              </a:extLst>
            </p:cNvPr>
            <p:cNvSpPr/>
            <p:nvPr/>
          </p:nvSpPr>
          <p:spPr bwMode="auto">
            <a:xfrm>
              <a:off x="4448969" y="2770187"/>
              <a:ext cx="781050" cy="496888"/>
            </a:xfrm>
            <a:custGeom>
              <a:avLst/>
              <a:gdLst>
                <a:gd name="T0" fmla="*/ 3 w 171"/>
                <a:gd name="T1" fmla="*/ 18 h 109"/>
                <a:gd name="T2" fmla="*/ 22 w 171"/>
                <a:gd name="T3" fmla="*/ 52 h 109"/>
                <a:gd name="T4" fmla="*/ 32 w 171"/>
                <a:gd name="T5" fmla="*/ 71 h 109"/>
                <a:gd name="T6" fmla="*/ 54 w 171"/>
                <a:gd name="T7" fmla="*/ 98 h 109"/>
                <a:gd name="T8" fmla="*/ 66 w 171"/>
                <a:gd name="T9" fmla="*/ 107 h 109"/>
                <a:gd name="T10" fmla="*/ 76 w 171"/>
                <a:gd name="T11" fmla="*/ 108 h 109"/>
                <a:gd name="T12" fmla="*/ 161 w 171"/>
                <a:gd name="T13" fmla="*/ 109 h 109"/>
                <a:gd name="T14" fmla="*/ 169 w 171"/>
                <a:gd name="T15" fmla="*/ 95 h 109"/>
                <a:gd name="T16" fmla="*/ 156 w 171"/>
                <a:gd name="T17" fmla="*/ 87 h 109"/>
                <a:gd name="T18" fmla="*/ 73 w 171"/>
                <a:gd name="T19" fmla="*/ 85 h 109"/>
                <a:gd name="T20" fmla="*/ 46 w 171"/>
                <a:gd name="T21" fmla="*/ 49 h 109"/>
                <a:gd name="T22" fmla="*/ 43 w 171"/>
                <a:gd name="T23" fmla="*/ 44 h 109"/>
                <a:gd name="T24" fmla="*/ 22 w 171"/>
                <a:gd name="T25" fmla="*/ 7 h 109"/>
                <a:gd name="T26" fmla="*/ 7 w 171"/>
                <a:gd name="T27" fmla="*/ 3 h 109"/>
                <a:gd name="T28" fmla="*/ 3 w 171"/>
                <a:gd name="T29"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iṡļíḋê">
              <a:extLst>
                <a:ext uri="{FF2B5EF4-FFF2-40B4-BE49-F238E27FC236}">
                  <a16:creationId xmlns:a16="http://schemas.microsoft.com/office/drawing/2014/main" id="{FC069357-AF88-7BC3-9F23-62305A2936C6}"/>
                </a:ext>
              </a:extLst>
            </p:cNvPr>
            <p:cNvSpPr/>
            <p:nvPr/>
          </p:nvSpPr>
          <p:spPr bwMode="auto">
            <a:xfrm>
              <a:off x="4550569" y="2947987"/>
              <a:ext cx="107950" cy="146050"/>
            </a:xfrm>
            <a:custGeom>
              <a:avLst/>
              <a:gdLst>
                <a:gd name="T0" fmla="*/ 0 w 68"/>
                <a:gd name="T1" fmla="*/ 37 h 92"/>
                <a:gd name="T2" fmla="*/ 28 w 68"/>
                <a:gd name="T3" fmla="*/ 92 h 92"/>
                <a:gd name="T4" fmla="*/ 68 w 68"/>
                <a:gd name="T5" fmla="*/ 28 h 92"/>
                <a:gd name="T6" fmla="*/ 60 w 68"/>
                <a:gd name="T7" fmla="*/ 14 h 92"/>
                <a:gd name="T8" fmla="*/ 40 w 68"/>
                <a:gd name="T9" fmla="*/ 0 h 92"/>
                <a:gd name="T10" fmla="*/ 0 w 68"/>
                <a:gd name="T11" fmla="*/ 37 h 92"/>
              </a:gdLst>
              <a:ahLst/>
              <a:cxnLst>
                <a:cxn ang="0">
                  <a:pos x="T0" y="T1"/>
                </a:cxn>
                <a:cxn ang="0">
                  <a:pos x="T2" y="T3"/>
                </a:cxn>
                <a:cxn ang="0">
                  <a:pos x="T4" y="T5"/>
                </a:cxn>
                <a:cxn ang="0">
                  <a:pos x="T6" y="T7"/>
                </a:cxn>
                <a:cxn ang="0">
                  <a:pos x="T8" y="T9"/>
                </a:cxn>
                <a:cxn ang="0">
                  <a:pos x="T10" y="T11"/>
                </a:cxn>
              </a:cxnLst>
              <a:rect l="0" t="0" r="r" b="b"/>
              <a:pathLst>
                <a:path w="68" h="92">
                  <a:moveTo>
                    <a:pt x="0" y="37"/>
                  </a:moveTo>
                  <a:lnTo>
                    <a:pt x="28" y="92"/>
                  </a:lnTo>
                  <a:lnTo>
                    <a:pt x="68" y="28"/>
                  </a:lnTo>
                  <a:lnTo>
                    <a:pt x="60" y="14"/>
                  </a:lnTo>
                  <a:lnTo>
                    <a:pt x="40" y="0"/>
                  </a:lnTo>
                  <a:lnTo>
                    <a:pt x="0" y="37"/>
                  </a:ln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ïSlîďe">
              <a:extLst>
                <a:ext uri="{FF2B5EF4-FFF2-40B4-BE49-F238E27FC236}">
                  <a16:creationId xmlns:a16="http://schemas.microsoft.com/office/drawing/2014/main" id="{7F2F2222-1C62-0287-2B89-81F261902E8B}"/>
                </a:ext>
              </a:extLst>
            </p:cNvPr>
            <p:cNvSpPr/>
            <p:nvPr/>
          </p:nvSpPr>
          <p:spPr bwMode="auto">
            <a:xfrm>
              <a:off x="4444207" y="2801937"/>
              <a:ext cx="211138" cy="268288"/>
            </a:xfrm>
            <a:custGeom>
              <a:avLst/>
              <a:gdLst>
                <a:gd name="T0" fmla="*/ 24 w 46"/>
                <a:gd name="T1" fmla="*/ 0 h 59"/>
                <a:gd name="T2" fmla="*/ 46 w 46"/>
                <a:gd name="T3" fmla="*/ 41 h 59"/>
                <a:gd name="T4" fmla="*/ 20 w 46"/>
                <a:gd name="T5" fmla="*/ 59 h 59"/>
                <a:gd name="T6" fmla="*/ 0 w 46"/>
                <a:gd name="T7" fmla="*/ 28 h 59"/>
                <a:gd name="T8" fmla="*/ 24 w 46"/>
                <a:gd name="T9" fmla="*/ 0 h 59"/>
              </a:gdLst>
              <a:ahLst/>
              <a:cxnLst>
                <a:cxn ang="0">
                  <a:pos x="T0" y="T1"/>
                </a:cxn>
                <a:cxn ang="0">
                  <a:pos x="T2" y="T3"/>
                </a:cxn>
                <a:cxn ang="0">
                  <a:pos x="T4" y="T5"/>
                </a:cxn>
                <a:cxn ang="0">
                  <a:pos x="T6" y="T7"/>
                </a:cxn>
                <a:cxn ang="0">
                  <a:pos x="T8" y="T9"/>
                </a:cxn>
              </a:cxnLst>
              <a:rect l="0" t="0" r="r" b="b"/>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i$ļiďe">
              <a:extLst>
                <a:ext uri="{FF2B5EF4-FFF2-40B4-BE49-F238E27FC236}">
                  <a16:creationId xmlns:a16="http://schemas.microsoft.com/office/drawing/2014/main" id="{656A5E9C-1FD8-8FBD-D0C2-04CB6489BDE4}"/>
                </a:ext>
              </a:extLst>
            </p:cNvPr>
            <p:cNvSpPr/>
            <p:nvPr/>
          </p:nvSpPr>
          <p:spPr bwMode="auto">
            <a:xfrm>
              <a:off x="4572794" y="3486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E5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íś1îḑé">
              <a:extLst>
                <a:ext uri="{FF2B5EF4-FFF2-40B4-BE49-F238E27FC236}">
                  <a16:creationId xmlns:a16="http://schemas.microsoft.com/office/drawing/2014/main" id="{9E1107D2-F072-929F-5069-3A7F1F3052F4}"/>
                </a:ext>
              </a:extLst>
            </p:cNvPr>
            <p:cNvSpPr/>
            <p:nvPr/>
          </p:nvSpPr>
          <p:spPr bwMode="auto">
            <a:xfrm>
              <a:off x="4098132" y="2760662"/>
              <a:ext cx="492125" cy="725488"/>
            </a:xfrm>
            <a:custGeom>
              <a:avLst/>
              <a:gdLst>
                <a:gd name="T0" fmla="*/ 108 w 108"/>
                <a:gd name="T1" fmla="*/ 32 h 159"/>
                <a:gd name="T2" fmla="*/ 107 w 108"/>
                <a:gd name="T3" fmla="*/ 92 h 159"/>
                <a:gd name="T4" fmla="*/ 105 w 108"/>
                <a:gd name="T5" fmla="*/ 138 h 159"/>
                <a:gd name="T6" fmla="*/ 105 w 108"/>
                <a:gd name="T7" fmla="*/ 148 h 159"/>
                <a:gd name="T8" fmla="*/ 105 w 108"/>
                <a:gd name="T9" fmla="*/ 156 h 159"/>
                <a:gd name="T10" fmla="*/ 104 w 108"/>
                <a:gd name="T11" fmla="*/ 159 h 159"/>
                <a:gd name="T12" fmla="*/ 69 w 108"/>
                <a:gd name="T13" fmla="*/ 155 h 159"/>
                <a:gd name="T14" fmla="*/ 0 w 108"/>
                <a:gd name="T15" fmla="*/ 136 h 159"/>
                <a:gd name="T16" fmla="*/ 0 w 108"/>
                <a:gd name="T17" fmla="*/ 24 h 159"/>
                <a:gd name="T18" fmla="*/ 5 w 108"/>
                <a:gd name="T19" fmla="*/ 10 h 159"/>
                <a:gd name="T20" fmla="*/ 34 w 108"/>
                <a:gd name="T21" fmla="*/ 39 h 159"/>
                <a:gd name="T22" fmla="*/ 38 w 108"/>
                <a:gd name="T23" fmla="*/ 43 h 159"/>
                <a:gd name="T24" fmla="*/ 43 w 108"/>
                <a:gd name="T25" fmla="*/ 22 h 159"/>
                <a:gd name="T26" fmla="*/ 28 w 108"/>
                <a:gd name="T27" fmla="*/ 1 h 159"/>
                <a:gd name="T28" fmla="*/ 32 w 108"/>
                <a:gd name="T29" fmla="*/ 0 h 159"/>
                <a:gd name="T30" fmla="*/ 81 w 108"/>
                <a:gd name="T31" fmla="*/ 0 h 159"/>
                <a:gd name="T32" fmla="*/ 83 w 108"/>
                <a:gd name="T33" fmla="*/ 0 h 159"/>
                <a:gd name="T34" fmla="*/ 85 w 108"/>
                <a:gd name="T35" fmla="*/ 0 h 159"/>
                <a:gd name="T36" fmla="*/ 94 w 108"/>
                <a:gd name="T37" fmla="*/ 4 h 159"/>
                <a:gd name="T38" fmla="*/ 95 w 108"/>
                <a:gd name="T39" fmla="*/ 4 h 159"/>
                <a:gd name="T40" fmla="*/ 108 w 108"/>
                <a:gd name="T41"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iṣlïḋé">
              <a:extLst>
                <a:ext uri="{FF2B5EF4-FFF2-40B4-BE49-F238E27FC236}">
                  <a16:creationId xmlns:a16="http://schemas.microsoft.com/office/drawing/2014/main" id="{24705C67-EB5E-8436-18A5-09A5B548A7C4}"/>
                </a:ext>
              </a:extLst>
            </p:cNvPr>
            <p:cNvSpPr/>
            <p:nvPr/>
          </p:nvSpPr>
          <p:spPr bwMode="auto">
            <a:xfrm>
              <a:off x="4226719" y="2760662"/>
              <a:ext cx="363538" cy="674688"/>
            </a:xfrm>
            <a:custGeom>
              <a:avLst/>
              <a:gdLst>
                <a:gd name="T0" fmla="*/ 80 w 80"/>
                <a:gd name="T1" fmla="*/ 32 h 148"/>
                <a:gd name="T2" fmla="*/ 79 w 80"/>
                <a:gd name="T3" fmla="*/ 92 h 148"/>
                <a:gd name="T4" fmla="*/ 77 w 80"/>
                <a:gd name="T5" fmla="*/ 138 h 148"/>
                <a:gd name="T6" fmla="*/ 77 w 80"/>
                <a:gd name="T7" fmla="*/ 148 h 148"/>
                <a:gd name="T8" fmla="*/ 6 w 80"/>
                <a:gd name="T9" fmla="*/ 39 h 148"/>
                <a:gd name="T10" fmla="*/ 10 w 80"/>
                <a:gd name="T11" fmla="*/ 43 h 148"/>
                <a:gd name="T12" fmla="*/ 15 w 80"/>
                <a:gd name="T13" fmla="*/ 22 h 148"/>
                <a:gd name="T14" fmla="*/ 0 w 80"/>
                <a:gd name="T15" fmla="*/ 1 h 148"/>
                <a:gd name="T16" fmla="*/ 4 w 80"/>
                <a:gd name="T17" fmla="*/ 0 h 148"/>
                <a:gd name="T18" fmla="*/ 53 w 80"/>
                <a:gd name="T19" fmla="*/ 0 h 148"/>
                <a:gd name="T20" fmla="*/ 55 w 80"/>
                <a:gd name="T21" fmla="*/ 0 h 148"/>
                <a:gd name="T22" fmla="*/ 57 w 80"/>
                <a:gd name="T23" fmla="*/ 0 h 148"/>
                <a:gd name="T24" fmla="*/ 66 w 80"/>
                <a:gd name="T25" fmla="*/ 4 h 148"/>
                <a:gd name="T26" fmla="*/ 67 w 80"/>
                <a:gd name="T27" fmla="*/ 4 h 148"/>
                <a:gd name="T28" fmla="*/ 80 w 80"/>
                <a:gd name="T29"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îsḻiḓè">
              <a:extLst>
                <a:ext uri="{FF2B5EF4-FFF2-40B4-BE49-F238E27FC236}">
                  <a16:creationId xmlns:a16="http://schemas.microsoft.com/office/drawing/2014/main" id="{BD20C0A3-F481-BB75-6A84-B259B6674C62}"/>
                </a:ext>
              </a:extLst>
            </p:cNvPr>
            <p:cNvSpPr/>
            <p:nvPr/>
          </p:nvSpPr>
          <p:spPr bwMode="auto">
            <a:xfrm>
              <a:off x="4098132" y="3024187"/>
              <a:ext cx="479425" cy="625475"/>
            </a:xfrm>
            <a:custGeom>
              <a:avLst/>
              <a:gdLst>
                <a:gd name="T0" fmla="*/ 105 w 105"/>
                <a:gd name="T1" fmla="*/ 80 h 137"/>
                <a:gd name="T2" fmla="*/ 105 w 105"/>
                <a:gd name="T3" fmla="*/ 84 h 137"/>
                <a:gd name="T4" fmla="*/ 105 w 105"/>
                <a:gd name="T5" fmla="*/ 84 h 137"/>
                <a:gd name="T6" fmla="*/ 105 w 105"/>
                <a:gd name="T7" fmla="*/ 137 h 137"/>
                <a:gd name="T8" fmla="*/ 0 w 105"/>
                <a:gd name="T9" fmla="*/ 137 h 137"/>
                <a:gd name="T10" fmla="*/ 0 w 105"/>
                <a:gd name="T11" fmla="*/ 79 h 137"/>
                <a:gd name="T12" fmla="*/ 0 w 105"/>
                <a:gd name="T13" fmla="*/ 78 h 137"/>
                <a:gd name="T14" fmla="*/ 35 w 105"/>
                <a:gd name="T15" fmla="*/ 81 h 137"/>
                <a:gd name="T16" fmla="*/ 40 w 105"/>
                <a:gd name="T17" fmla="*/ 75 h 137"/>
                <a:gd name="T18" fmla="*/ 40 w 105"/>
                <a:gd name="T19" fmla="*/ 46 h 137"/>
                <a:gd name="T20" fmla="*/ 40 w 105"/>
                <a:gd name="T21" fmla="*/ 19 h 137"/>
                <a:gd name="T22" fmla="*/ 40 w 105"/>
                <a:gd name="T23" fmla="*/ 10 h 137"/>
                <a:gd name="T24" fmla="*/ 40 w 105"/>
                <a:gd name="T25" fmla="*/ 0 h 137"/>
                <a:gd name="T26" fmla="*/ 101 w 105"/>
                <a:gd name="T27" fmla="*/ 0 h 137"/>
                <a:gd name="T28" fmla="*/ 101 w 105"/>
                <a:gd name="T29" fmla="*/ 81 h 137"/>
                <a:gd name="T30" fmla="*/ 105 w 105"/>
                <a:gd name="T31"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ṧľîḑê">
              <a:extLst>
                <a:ext uri="{FF2B5EF4-FFF2-40B4-BE49-F238E27FC236}">
                  <a16:creationId xmlns:a16="http://schemas.microsoft.com/office/drawing/2014/main" id="{E0E709D1-F1E7-DF82-5537-AC17C4E5D55B}"/>
                </a:ext>
              </a:extLst>
            </p:cNvPr>
            <p:cNvSpPr/>
            <p:nvPr/>
          </p:nvSpPr>
          <p:spPr bwMode="auto">
            <a:xfrm>
              <a:off x="4120357" y="2765425"/>
              <a:ext cx="206375" cy="190500"/>
            </a:xfrm>
            <a:custGeom>
              <a:avLst/>
              <a:gdLst>
                <a:gd name="T0" fmla="*/ 45 w 45"/>
                <a:gd name="T1" fmla="*/ 21 h 42"/>
                <a:gd name="T2" fmla="*/ 33 w 45"/>
                <a:gd name="T3" fmla="*/ 42 h 42"/>
                <a:gd name="T4" fmla="*/ 0 w 45"/>
                <a:gd name="T5" fmla="*/ 9 h 42"/>
                <a:gd name="T6" fmla="*/ 17 w 45"/>
                <a:gd name="T7" fmla="*/ 1 h 42"/>
                <a:gd name="T8" fmla="*/ 23 w 45"/>
                <a:gd name="T9" fmla="*/ 0 h 42"/>
                <a:gd name="T10" fmla="*/ 45 w 45"/>
                <a:gd name="T11" fmla="*/ 21 h 42"/>
              </a:gdLst>
              <a:ahLst/>
              <a:cxnLst>
                <a:cxn ang="0">
                  <a:pos x="T0" y="T1"/>
                </a:cxn>
                <a:cxn ang="0">
                  <a:pos x="T2" y="T3"/>
                </a:cxn>
                <a:cxn ang="0">
                  <a:pos x="T4" y="T5"/>
                </a:cxn>
                <a:cxn ang="0">
                  <a:pos x="T6" y="T7"/>
                </a:cxn>
                <a:cxn ang="0">
                  <a:pos x="T8" y="T9"/>
                </a:cxn>
                <a:cxn ang="0">
                  <a:pos x="T10" y="T11"/>
                </a:cxn>
              </a:cxnLst>
              <a:rect l="0" t="0" r="r" b="b"/>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iṣḷîde">
              <a:extLst>
                <a:ext uri="{FF2B5EF4-FFF2-40B4-BE49-F238E27FC236}">
                  <a16:creationId xmlns:a16="http://schemas.microsoft.com/office/drawing/2014/main" id="{B32B6D4F-53AD-E6D1-2F72-D5C5832F8AE6}"/>
                </a:ext>
              </a:extLst>
            </p:cNvPr>
            <p:cNvSpPr/>
            <p:nvPr/>
          </p:nvSpPr>
          <p:spPr bwMode="auto">
            <a:xfrm>
              <a:off x="4180682" y="2755900"/>
              <a:ext cx="158750" cy="277813"/>
            </a:xfrm>
            <a:custGeom>
              <a:avLst/>
              <a:gdLst>
                <a:gd name="T0" fmla="*/ 14 w 35"/>
                <a:gd name="T1" fmla="*/ 1 h 61"/>
                <a:gd name="T2" fmla="*/ 35 w 35"/>
                <a:gd name="T3" fmla="*/ 61 h 61"/>
                <a:gd name="T4" fmla="*/ 29 w 35"/>
                <a:gd name="T5" fmla="*/ 61 h 61"/>
                <a:gd name="T6" fmla="*/ 22 w 35"/>
                <a:gd name="T7" fmla="*/ 61 h 61"/>
                <a:gd name="T8" fmla="*/ 0 w 35"/>
                <a:gd name="T9" fmla="*/ 3 h 61"/>
                <a:gd name="T10" fmla="*/ 6 w 35"/>
                <a:gd name="T11" fmla="*/ 2 h 61"/>
                <a:gd name="T12" fmla="*/ 14 w 35"/>
                <a:gd name="T13" fmla="*/ 1 h 61"/>
              </a:gdLst>
              <a:ahLst/>
              <a:cxnLst>
                <a:cxn ang="0">
                  <a:pos x="T0" y="T1"/>
                </a:cxn>
                <a:cxn ang="0">
                  <a:pos x="T2" y="T3"/>
                </a:cxn>
                <a:cxn ang="0">
                  <a:pos x="T4" y="T5"/>
                </a:cxn>
                <a:cxn ang="0">
                  <a:pos x="T6" y="T7"/>
                </a:cxn>
                <a:cxn ang="0">
                  <a:pos x="T8" y="T9"/>
                </a:cxn>
                <a:cxn ang="0">
                  <a:pos x="T10" y="T11"/>
                </a:cxn>
                <a:cxn ang="0">
                  <a:pos x="T12" y="T13"/>
                </a:cxn>
              </a:cxnLst>
              <a:rect l="0" t="0" r="r" b="b"/>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íṡlíďè">
              <a:extLst>
                <a:ext uri="{FF2B5EF4-FFF2-40B4-BE49-F238E27FC236}">
                  <a16:creationId xmlns:a16="http://schemas.microsoft.com/office/drawing/2014/main" id="{5303143A-D649-866F-152C-432BC0B905CF}"/>
                </a:ext>
              </a:extLst>
            </p:cNvPr>
            <p:cNvSpPr/>
            <p:nvPr/>
          </p:nvSpPr>
          <p:spPr bwMode="auto">
            <a:xfrm>
              <a:off x="4426744" y="2751137"/>
              <a:ext cx="131763" cy="287338"/>
            </a:xfrm>
            <a:custGeom>
              <a:avLst/>
              <a:gdLst>
                <a:gd name="T0" fmla="*/ 0 w 29"/>
                <a:gd name="T1" fmla="*/ 5 h 63"/>
                <a:gd name="T2" fmla="*/ 3 w 29"/>
                <a:gd name="T3" fmla="*/ 7 h 63"/>
                <a:gd name="T4" fmla="*/ 16 w 29"/>
                <a:gd name="T5" fmla="*/ 63 h 63"/>
                <a:gd name="T6" fmla="*/ 24 w 29"/>
                <a:gd name="T7" fmla="*/ 62 h 63"/>
                <a:gd name="T8" fmla="*/ 29 w 29"/>
                <a:gd name="T9" fmla="*/ 63 h 63"/>
                <a:gd name="T10" fmla="*/ 16 w 29"/>
                <a:gd name="T11" fmla="*/ 5 h 63"/>
                <a:gd name="T12" fmla="*/ 13 w 29"/>
                <a:gd name="T13" fmla="*/ 2 h 63"/>
                <a:gd name="T14" fmla="*/ 8 w 29"/>
                <a:gd name="T15" fmla="*/ 1 h 63"/>
                <a:gd name="T16" fmla="*/ 0 w 29"/>
                <a:gd name="T17" fmla="*/ 1 h 63"/>
                <a:gd name="T18" fmla="*/ 0 w 29"/>
                <a:gd name="T19" fmla="*/ 1 h 63"/>
                <a:gd name="T20" fmla="*/ 0 w 29"/>
                <a:gd name="T21" fmla="*/ 3 h 63"/>
                <a:gd name="T22" fmla="*/ 0 w 29"/>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ṩḷidé">
              <a:extLst>
                <a:ext uri="{FF2B5EF4-FFF2-40B4-BE49-F238E27FC236}">
                  <a16:creationId xmlns:a16="http://schemas.microsoft.com/office/drawing/2014/main" id="{B64BED5C-BE2E-5A8E-2295-F81E581BFC68}"/>
                </a:ext>
              </a:extLst>
            </p:cNvPr>
            <p:cNvSpPr/>
            <p:nvPr/>
          </p:nvSpPr>
          <p:spPr bwMode="auto">
            <a:xfrm>
              <a:off x="4339432" y="3106737"/>
              <a:ext cx="169863" cy="104775"/>
            </a:xfrm>
            <a:custGeom>
              <a:avLst/>
              <a:gdLst>
                <a:gd name="T0" fmla="*/ 37 w 37"/>
                <a:gd name="T1" fmla="*/ 0 h 23"/>
                <a:gd name="T2" fmla="*/ 0 w 37"/>
                <a:gd name="T3" fmla="*/ 0 h 23"/>
                <a:gd name="T4" fmla="*/ 0 w 37"/>
                <a:gd name="T5" fmla="*/ 11 h 23"/>
                <a:gd name="T6" fmla="*/ 12 w 37"/>
                <a:gd name="T7" fmla="*/ 23 h 23"/>
                <a:gd name="T8" fmla="*/ 25 w 37"/>
                <a:gd name="T9" fmla="*/ 23 h 23"/>
                <a:gd name="T10" fmla="*/ 37 w 37"/>
                <a:gd name="T11" fmla="*/ 11 h 23"/>
                <a:gd name="T12" fmla="*/ 37 w 3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îşḻïďê">
              <a:extLst>
                <a:ext uri="{FF2B5EF4-FFF2-40B4-BE49-F238E27FC236}">
                  <a16:creationId xmlns:a16="http://schemas.microsoft.com/office/drawing/2014/main" id="{EE98E011-C64F-AA7B-1A7E-EE42B1945490}"/>
                </a:ext>
              </a:extLst>
            </p:cNvPr>
            <p:cNvSpPr/>
            <p:nvPr/>
          </p:nvSpPr>
          <p:spPr bwMode="auto">
            <a:xfrm>
              <a:off x="4426744" y="2755900"/>
              <a:ext cx="100013" cy="22225"/>
            </a:xfrm>
            <a:custGeom>
              <a:avLst/>
              <a:gdLst>
                <a:gd name="T0" fmla="*/ 3 w 22"/>
                <a:gd name="T1" fmla="*/ 0 h 5"/>
                <a:gd name="T2" fmla="*/ 0 w 22"/>
                <a:gd name="T3" fmla="*/ 0 h 5"/>
                <a:gd name="T4" fmla="*/ 0 w 22"/>
                <a:gd name="T5" fmla="*/ 0 h 5"/>
                <a:gd name="T6" fmla="*/ 0 w 22"/>
                <a:gd name="T7" fmla="*/ 0 h 5"/>
                <a:gd name="T8" fmla="*/ 3 w 22"/>
                <a:gd name="T9" fmla="*/ 0 h 5"/>
                <a:gd name="T10" fmla="*/ 8 w 22"/>
                <a:gd name="T11" fmla="*/ 0 h 5"/>
                <a:gd name="T12" fmla="*/ 13 w 22"/>
                <a:gd name="T13" fmla="*/ 1 h 5"/>
                <a:gd name="T14" fmla="*/ 13 w 22"/>
                <a:gd name="T15" fmla="*/ 1 h 5"/>
                <a:gd name="T16" fmla="*/ 22 w 22"/>
                <a:gd name="T17" fmla="*/ 5 h 5"/>
                <a:gd name="T18" fmla="*/ 22 w 22"/>
                <a:gd name="T19" fmla="*/ 5 h 5"/>
                <a:gd name="T20" fmla="*/ 13 w 22"/>
                <a:gd name="T21" fmla="*/ 1 h 5"/>
                <a:gd name="T22" fmla="*/ 8 w 22"/>
                <a:gd name="T23" fmla="*/ 0 h 5"/>
                <a:gd name="T24" fmla="*/ 3 w 22"/>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íşľiḑe">
              <a:extLst>
                <a:ext uri="{FF2B5EF4-FFF2-40B4-BE49-F238E27FC236}">
                  <a16:creationId xmlns:a16="http://schemas.microsoft.com/office/drawing/2014/main" id="{7BE936FA-F99E-D711-3C6F-DF974C1A964D}"/>
                </a:ext>
              </a:extLst>
            </p:cNvPr>
            <p:cNvSpPr/>
            <p:nvPr/>
          </p:nvSpPr>
          <p:spPr bwMode="auto">
            <a:xfrm>
              <a:off x="4485482" y="2760662"/>
              <a:ext cx="41275" cy="17463"/>
            </a:xfrm>
            <a:custGeom>
              <a:avLst/>
              <a:gdLst>
                <a:gd name="T0" fmla="*/ 0 w 9"/>
                <a:gd name="T1" fmla="*/ 0 h 4"/>
                <a:gd name="T2" fmla="*/ 3 w 9"/>
                <a:gd name="T3" fmla="*/ 3 h 4"/>
                <a:gd name="T4" fmla="*/ 3 w 9"/>
                <a:gd name="T5" fmla="*/ 3 h 4"/>
                <a:gd name="T6" fmla="*/ 9 w 9"/>
                <a:gd name="T7" fmla="*/ 4 h 4"/>
                <a:gd name="T8" fmla="*/ 0 w 9"/>
                <a:gd name="T9" fmla="*/ 0 h 4"/>
              </a:gdLst>
              <a:ahLst/>
              <a:cxnLst>
                <a:cxn ang="0">
                  <a:pos x="T0" y="T1"/>
                </a:cxn>
                <a:cxn ang="0">
                  <a:pos x="T2" y="T3"/>
                </a:cxn>
                <a:cxn ang="0">
                  <a:pos x="T4" y="T5"/>
                </a:cxn>
                <a:cxn ang="0">
                  <a:pos x="T6" y="T7"/>
                </a:cxn>
                <a:cxn ang="0">
                  <a:pos x="T8" y="T9"/>
                </a:cxn>
              </a:cxnLst>
              <a:rect l="0" t="0" r="r" b="b"/>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îṧḷiḑê">
              <a:extLst>
                <a:ext uri="{FF2B5EF4-FFF2-40B4-BE49-F238E27FC236}">
                  <a16:creationId xmlns:a16="http://schemas.microsoft.com/office/drawing/2014/main" id="{D63EE47A-5F2B-7AC3-A8C2-E94E5BD38AE3}"/>
                </a:ext>
              </a:extLst>
            </p:cNvPr>
            <p:cNvSpPr/>
            <p:nvPr/>
          </p:nvSpPr>
          <p:spPr bwMode="auto">
            <a:xfrm>
              <a:off x="4412457" y="2760662"/>
              <a:ext cx="14288" cy="0"/>
            </a:xfrm>
            <a:custGeom>
              <a:avLst/>
              <a:gdLst>
                <a:gd name="T0" fmla="*/ 3 w 3"/>
                <a:gd name="T1" fmla="*/ 0 w 3"/>
                <a:gd name="T2" fmla="*/ 0 w 3"/>
                <a:gd name="T3" fmla="*/ 3 w 3"/>
                <a:gd name="T4" fmla="*/ 3 w 3"/>
              </a:gdLst>
              <a:ahLst/>
              <a:cxnLst>
                <a:cxn ang="0">
                  <a:pos x="T0" y="0"/>
                </a:cxn>
                <a:cxn ang="0">
                  <a:pos x="T1" y="0"/>
                </a:cxn>
                <a:cxn ang="0">
                  <a:pos x="T2" y="0"/>
                </a:cxn>
                <a:cxn ang="0">
                  <a:pos x="T3" y="0"/>
                </a:cxn>
                <a:cxn ang="0">
                  <a:pos x="T4" y="0"/>
                </a:cxn>
              </a:cxnLst>
              <a:rect l="0" t="0" r="r" b="b"/>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ṣļiḑê">
              <a:extLst>
                <a:ext uri="{FF2B5EF4-FFF2-40B4-BE49-F238E27FC236}">
                  <a16:creationId xmlns:a16="http://schemas.microsoft.com/office/drawing/2014/main" id="{714518FA-C0D5-9992-F7C5-5D5F8389498A}"/>
                </a:ext>
              </a:extLst>
            </p:cNvPr>
            <p:cNvSpPr/>
            <p:nvPr/>
          </p:nvSpPr>
          <p:spPr bwMode="auto">
            <a:xfrm>
              <a:off x="4412457" y="2760662"/>
              <a:ext cx="28575" cy="31750"/>
            </a:xfrm>
            <a:custGeom>
              <a:avLst/>
              <a:gdLst>
                <a:gd name="T0" fmla="*/ 3 w 6"/>
                <a:gd name="T1" fmla="*/ 0 h 7"/>
                <a:gd name="T2" fmla="*/ 0 w 6"/>
                <a:gd name="T3" fmla="*/ 0 h 7"/>
                <a:gd name="T4" fmla="*/ 1 w 6"/>
                <a:gd name="T5" fmla="*/ 4 h 7"/>
                <a:gd name="T6" fmla="*/ 1 w 6"/>
                <a:gd name="T7" fmla="*/ 7 h 7"/>
                <a:gd name="T8" fmla="*/ 3 w 6"/>
                <a:gd name="T9" fmla="*/ 6 h 7"/>
                <a:gd name="T10" fmla="*/ 6 w 6"/>
                <a:gd name="T11" fmla="*/ 5 h 7"/>
                <a:gd name="T12" fmla="*/ 3 w 6"/>
                <a:gd name="T13" fmla="*/ 3 h 7"/>
                <a:gd name="T14" fmla="*/ 3 w 6"/>
                <a:gd name="T15" fmla="*/ 1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líḓe">
              <a:extLst>
                <a:ext uri="{FF2B5EF4-FFF2-40B4-BE49-F238E27FC236}">
                  <a16:creationId xmlns:a16="http://schemas.microsoft.com/office/drawing/2014/main" id="{98A28F94-D64E-DC12-A6DF-FDB3815DE418}"/>
                </a:ext>
              </a:extLst>
            </p:cNvPr>
            <p:cNvSpPr/>
            <p:nvPr/>
          </p:nvSpPr>
          <p:spPr bwMode="auto">
            <a:xfrm>
              <a:off x="4426744" y="2755900"/>
              <a:ext cx="73025" cy="26988"/>
            </a:xfrm>
            <a:custGeom>
              <a:avLst/>
              <a:gdLst>
                <a:gd name="T0" fmla="*/ 3 w 16"/>
                <a:gd name="T1" fmla="*/ 0 h 6"/>
                <a:gd name="T2" fmla="*/ 0 w 16"/>
                <a:gd name="T3" fmla="*/ 0 h 6"/>
                <a:gd name="T4" fmla="*/ 0 w 16"/>
                <a:gd name="T5" fmla="*/ 0 h 6"/>
                <a:gd name="T6" fmla="*/ 0 w 16"/>
                <a:gd name="T7" fmla="*/ 1 h 6"/>
                <a:gd name="T8" fmla="*/ 0 w 16"/>
                <a:gd name="T9" fmla="*/ 1 h 6"/>
                <a:gd name="T10" fmla="*/ 0 w 16"/>
                <a:gd name="T11" fmla="*/ 2 h 6"/>
                <a:gd name="T12" fmla="*/ 0 w 16"/>
                <a:gd name="T13" fmla="*/ 4 h 6"/>
                <a:gd name="T14" fmla="*/ 3 w 16"/>
                <a:gd name="T15" fmla="*/ 6 h 6"/>
                <a:gd name="T16" fmla="*/ 3 w 16"/>
                <a:gd name="T17" fmla="*/ 6 h 6"/>
                <a:gd name="T18" fmla="*/ 15 w 16"/>
                <a:gd name="T19" fmla="*/ 4 h 6"/>
                <a:gd name="T20" fmla="*/ 16 w 16"/>
                <a:gd name="T21" fmla="*/ 4 h 6"/>
                <a:gd name="T22" fmla="*/ 13 w 16"/>
                <a:gd name="T23" fmla="*/ 1 h 6"/>
                <a:gd name="T24" fmla="*/ 13 w 16"/>
                <a:gd name="T25" fmla="*/ 1 h 6"/>
                <a:gd name="T26" fmla="*/ 8 w 16"/>
                <a:gd name="T27" fmla="*/ 0 h 6"/>
                <a:gd name="T28" fmla="*/ 3 w 1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îṥḷïḓé">
              <a:extLst>
                <a:ext uri="{FF2B5EF4-FFF2-40B4-BE49-F238E27FC236}">
                  <a16:creationId xmlns:a16="http://schemas.microsoft.com/office/drawing/2014/main" id="{6988CF93-0758-EBE3-B623-0CE63EEFBEB7}"/>
                </a:ext>
              </a:extLst>
            </p:cNvPr>
            <p:cNvSpPr/>
            <p:nvPr/>
          </p:nvSpPr>
          <p:spPr bwMode="auto">
            <a:xfrm>
              <a:off x="4339432" y="3084512"/>
              <a:ext cx="169863" cy="31750"/>
            </a:xfrm>
            <a:prstGeom prst="rect">
              <a:avLst/>
            </a:prstGeom>
            <a:solidFill>
              <a:srgbClr val="8324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 name="i$ļïḋe">
              <a:extLst>
                <a:ext uri="{FF2B5EF4-FFF2-40B4-BE49-F238E27FC236}">
                  <a16:creationId xmlns:a16="http://schemas.microsoft.com/office/drawing/2014/main" id="{225AD691-6719-B1A0-68D7-001BD9DEDFA5}"/>
                </a:ext>
              </a:extLst>
            </p:cNvPr>
            <p:cNvSpPr/>
            <p:nvPr/>
          </p:nvSpPr>
          <p:spPr bwMode="auto">
            <a:xfrm>
              <a:off x="4275932" y="2960687"/>
              <a:ext cx="68263" cy="55563"/>
            </a:xfrm>
            <a:custGeom>
              <a:avLst/>
              <a:gdLst>
                <a:gd name="T0" fmla="*/ 13 w 15"/>
                <a:gd name="T1" fmla="*/ 12 h 12"/>
                <a:gd name="T2" fmla="*/ 15 w 15"/>
                <a:gd name="T3" fmla="*/ 10 h 12"/>
                <a:gd name="T4" fmla="*/ 15 w 15"/>
                <a:gd name="T5" fmla="*/ 2 h 12"/>
                <a:gd name="T6" fmla="*/ 13 w 15"/>
                <a:gd name="T7" fmla="*/ 0 h 12"/>
                <a:gd name="T8" fmla="*/ 2 w 15"/>
                <a:gd name="T9" fmla="*/ 0 h 12"/>
                <a:gd name="T10" fmla="*/ 0 w 15"/>
                <a:gd name="T11" fmla="*/ 2 h 12"/>
                <a:gd name="T12" fmla="*/ 0 w 15"/>
                <a:gd name="T13" fmla="*/ 10 h 12"/>
                <a:gd name="T14" fmla="*/ 2 w 15"/>
                <a:gd name="T15" fmla="*/ 12 h 12"/>
                <a:gd name="T16" fmla="*/ 13 w 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îsḻiḓe">
              <a:extLst>
                <a:ext uri="{FF2B5EF4-FFF2-40B4-BE49-F238E27FC236}">
                  <a16:creationId xmlns:a16="http://schemas.microsoft.com/office/drawing/2014/main" id="{55312F20-3DE1-C4EB-9326-A3A872C7D613}"/>
                </a:ext>
              </a:extLst>
            </p:cNvPr>
            <p:cNvSpPr/>
            <p:nvPr/>
          </p:nvSpPr>
          <p:spPr bwMode="auto">
            <a:xfrm>
              <a:off x="4495007" y="2960687"/>
              <a:ext cx="73025" cy="55563"/>
            </a:xfrm>
            <a:custGeom>
              <a:avLst/>
              <a:gdLst>
                <a:gd name="T0" fmla="*/ 13 w 16"/>
                <a:gd name="T1" fmla="*/ 12 h 12"/>
                <a:gd name="T2" fmla="*/ 16 w 16"/>
                <a:gd name="T3" fmla="*/ 10 h 12"/>
                <a:gd name="T4" fmla="*/ 16 w 16"/>
                <a:gd name="T5" fmla="*/ 2 h 12"/>
                <a:gd name="T6" fmla="*/ 13 w 16"/>
                <a:gd name="T7" fmla="*/ 0 h 12"/>
                <a:gd name="T8" fmla="*/ 2 w 16"/>
                <a:gd name="T9" fmla="*/ 0 h 12"/>
                <a:gd name="T10" fmla="*/ 0 w 16"/>
                <a:gd name="T11" fmla="*/ 2 h 12"/>
                <a:gd name="T12" fmla="*/ 0 w 16"/>
                <a:gd name="T13" fmla="*/ 10 h 12"/>
                <a:gd name="T14" fmla="*/ 2 w 16"/>
                <a:gd name="T15" fmla="*/ 12 h 12"/>
                <a:gd name="T16" fmla="*/ 13 w 1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îṩḻïḋè">
              <a:extLst>
                <a:ext uri="{FF2B5EF4-FFF2-40B4-BE49-F238E27FC236}">
                  <a16:creationId xmlns:a16="http://schemas.microsoft.com/office/drawing/2014/main" id="{1FCDE467-CDE7-D7D2-5DF8-ABC1B1A8C413}"/>
                </a:ext>
              </a:extLst>
            </p:cNvPr>
            <p:cNvSpPr/>
            <p:nvPr/>
          </p:nvSpPr>
          <p:spPr bwMode="auto">
            <a:xfrm>
              <a:off x="4791869" y="2933700"/>
              <a:ext cx="606425" cy="450850"/>
            </a:xfrm>
            <a:custGeom>
              <a:avLst/>
              <a:gdLst>
                <a:gd name="T0" fmla="*/ 118 w 133"/>
                <a:gd name="T1" fmla="*/ 50 h 99"/>
                <a:gd name="T2" fmla="*/ 108 w 133"/>
                <a:gd name="T3" fmla="*/ 45 h 99"/>
                <a:gd name="T4" fmla="*/ 99 w 133"/>
                <a:gd name="T5" fmla="*/ 56 h 99"/>
                <a:gd name="T6" fmla="*/ 77 w 133"/>
                <a:gd name="T7" fmla="*/ 70 h 99"/>
                <a:gd name="T8" fmla="*/ 49 w 133"/>
                <a:gd name="T9" fmla="*/ 76 h 99"/>
                <a:gd name="T10" fmla="*/ 29 w 133"/>
                <a:gd name="T11" fmla="*/ 71 h 99"/>
                <a:gd name="T12" fmla="*/ 25 w 133"/>
                <a:gd name="T13" fmla="*/ 66 h 99"/>
                <a:gd name="T14" fmla="*/ 23 w 133"/>
                <a:gd name="T15" fmla="*/ 62 h 99"/>
                <a:gd name="T16" fmla="*/ 25 w 133"/>
                <a:gd name="T17" fmla="*/ 54 h 99"/>
                <a:gd name="T18" fmla="*/ 34 w 133"/>
                <a:gd name="T19" fmla="*/ 43 h 99"/>
                <a:gd name="T20" fmla="*/ 56 w 133"/>
                <a:gd name="T21" fmla="*/ 29 h 99"/>
                <a:gd name="T22" fmla="*/ 84 w 133"/>
                <a:gd name="T23" fmla="*/ 23 h 99"/>
                <a:gd name="T24" fmla="*/ 104 w 133"/>
                <a:gd name="T25" fmla="*/ 29 h 99"/>
                <a:gd name="T26" fmla="*/ 108 w 133"/>
                <a:gd name="T27" fmla="*/ 33 h 99"/>
                <a:gd name="T28" fmla="*/ 109 w 133"/>
                <a:gd name="T29" fmla="*/ 38 h 99"/>
                <a:gd name="T30" fmla="*/ 108 w 133"/>
                <a:gd name="T31" fmla="*/ 45 h 99"/>
                <a:gd name="T32" fmla="*/ 118 w 133"/>
                <a:gd name="T33" fmla="*/ 50 h 99"/>
                <a:gd name="T34" fmla="*/ 129 w 133"/>
                <a:gd name="T35" fmla="*/ 54 h 99"/>
                <a:gd name="T36" fmla="*/ 133 w 133"/>
                <a:gd name="T37" fmla="*/ 38 h 99"/>
                <a:gd name="T38" fmla="*/ 129 w 133"/>
                <a:gd name="T39" fmla="*/ 22 h 99"/>
                <a:gd name="T40" fmla="*/ 110 w 133"/>
                <a:gd name="T41" fmla="*/ 6 h 99"/>
                <a:gd name="T42" fmla="*/ 84 w 133"/>
                <a:gd name="T43" fmla="*/ 0 h 99"/>
                <a:gd name="T44" fmla="*/ 37 w 133"/>
                <a:gd name="T45" fmla="*/ 13 h 99"/>
                <a:gd name="T46" fmla="*/ 18 w 133"/>
                <a:gd name="T47" fmla="*/ 27 h 99"/>
                <a:gd name="T48" fmla="*/ 4 w 133"/>
                <a:gd name="T49" fmla="*/ 45 h 99"/>
                <a:gd name="T50" fmla="*/ 0 w 133"/>
                <a:gd name="T51" fmla="*/ 62 h 99"/>
                <a:gd name="T52" fmla="*/ 4 w 133"/>
                <a:gd name="T53" fmla="*/ 78 h 99"/>
                <a:gd name="T54" fmla="*/ 22 w 133"/>
                <a:gd name="T55" fmla="*/ 94 h 99"/>
                <a:gd name="T56" fmla="*/ 49 w 133"/>
                <a:gd name="T57" fmla="*/ 99 h 99"/>
                <a:gd name="T58" fmla="*/ 96 w 133"/>
                <a:gd name="T59" fmla="*/ 86 h 99"/>
                <a:gd name="T60" fmla="*/ 115 w 133"/>
                <a:gd name="T61" fmla="*/ 73 h 99"/>
                <a:gd name="T62" fmla="*/ 129 w 133"/>
                <a:gd name="T63" fmla="*/ 54 h 99"/>
                <a:gd name="T64" fmla="*/ 118 w 133"/>
                <a:gd name="T6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ïṩliḍê">
              <a:extLst>
                <a:ext uri="{FF2B5EF4-FFF2-40B4-BE49-F238E27FC236}">
                  <a16:creationId xmlns:a16="http://schemas.microsoft.com/office/drawing/2014/main" id="{FA08F61C-1188-8BA1-038D-A455F8014C5B}"/>
                </a:ext>
              </a:extLst>
            </p:cNvPr>
            <p:cNvSpPr/>
            <p:nvPr/>
          </p:nvSpPr>
          <p:spPr bwMode="auto">
            <a:xfrm>
              <a:off x="4280694" y="3097212"/>
              <a:ext cx="296863" cy="547688"/>
            </a:xfrm>
            <a:custGeom>
              <a:avLst/>
              <a:gdLst>
                <a:gd name="T0" fmla="*/ 65 w 65"/>
                <a:gd name="T1" fmla="*/ 64 h 120"/>
                <a:gd name="T2" fmla="*/ 65 w 65"/>
                <a:gd name="T3" fmla="*/ 68 h 120"/>
                <a:gd name="T4" fmla="*/ 65 w 65"/>
                <a:gd name="T5" fmla="*/ 68 h 120"/>
                <a:gd name="T6" fmla="*/ 65 w 65"/>
                <a:gd name="T7" fmla="*/ 119 h 120"/>
                <a:gd name="T8" fmla="*/ 50 w 65"/>
                <a:gd name="T9" fmla="*/ 120 h 120"/>
                <a:gd name="T10" fmla="*/ 0 w 65"/>
                <a:gd name="T11" fmla="*/ 30 h 120"/>
                <a:gd name="T12" fmla="*/ 0 w 65"/>
                <a:gd name="T13" fmla="*/ 3 h 120"/>
                <a:gd name="T14" fmla="*/ 2 w 65"/>
                <a:gd name="T15" fmla="*/ 0 h 120"/>
                <a:gd name="T16" fmla="*/ 7 w 65"/>
                <a:gd name="T17" fmla="*/ 4 h 120"/>
                <a:gd name="T18" fmla="*/ 18 w 65"/>
                <a:gd name="T19" fmla="*/ 15 h 120"/>
                <a:gd name="T20" fmla="*/ 37 w 65"/>
                <a:gd name="T21" fmla="*/ 16 h 120"/>
                <a:gd name="T22" fmla="*/ 61 w 65"/>
                <a:gd name="T23" fmla="*/ 10 h 120"/>
                <a:gd name="T24" fmla="*/ 61 w 65"/>
                <a:gd name="T25" fmla="*/ 65 h 120"/>
                <a:gd name="T26" fmla="*/ 65 w 65"/>
                <a:gd name="T2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îṧlíḑe">
              <a:extLst>
                <a:ext uri="{FF2B5EF4-FFF2-40B4-BE49-F238E27FC236}">
                  <a16:creationId xmlns:a16="http://schemas.microsoft.com/office/drawing/2014/main" id="{92ECC9A2-4498-F43D-DE21-CFA8C2429F52}"/>
                </a:ext>
              </a:extLst>
            </p:cNvPr>
            <p:cNvSpPr/>
            <p:nvPr/>
          </p:nvSpPr>
          <p:spPr bwMode="auto">
            <a:xfrm>
              <a:off x="4139407" y="2205037"/>
              <a:ext cx="492125" cy="231775"/>
            </a:xfrm>
            <a:custGeom>
              <a:avLst/>
              <a:gdLst>
                <a:gd name="T0" fmla="*/ 10 w 108"/>
                <a:gd name="T1" fmla="*/ 22 h 51"/>
                <a:gd name="T2" fmla="*/ 2 w 108"/>
                <a:gd name="T3" fmla="*/ 44 h 51"/>
                <a:gd name="T4" fmla="*/ 52 w 108"/>
                <a:gd name="T5" fmla="*/ 47 h 51"/>
                <a:gd name="T6" fmla="*/ 100 w 108"/>
                <a:gd name="T7" fmla="*/ 12 h 51"/>
                <a:gd name="T8" fmla="*/ 10 w 108"/>
                <a:gd name="T9" fmla="*/ 22 h 51"/>
              </a:gdLst>
              <a:ahLst/>
              <a:cxnLst>
                <a:cxn ang="0">
                  <a:pos x="T0" y="T1"/>
                </a:cxn>
                <a:cxn ang="0">
                  <a:pos x="T2" y="T3"/>
                </a:cxn>
                <a:cxn ang="0">
                  <a:pos x="T4" y="T5"/>
                </a:cxn>
                <a:cxn ang="0">
                  <a:pos x="T6" y="T7"/>
                </a:cxn>
                <a:cxn ang="0">
                  <a:pos x="T8" y="T9"/>
                </a:cxn>
              </a:cxnLst>
              <a:rect l="0" t="0" r="r" b="b"/>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íŝḻidè">
              <a:extLst>
                <a:ext uri="{FF2B5EF4-FFF2-40B4-BE49-F238E27FC236}">
                  <a16:creationId xmlns:a16="http://schemas.microsoft.com/office/drawing/2014/main" id="{6361D0B0-FD05-7D0C-97AE-15820740F5B4}"/>
                </a:ext>
              </a:extLst>
            </p:cNvPr>
            <p:cNvSpPr/>
            <p:nvPr/>
          </p:nvSpPr>
          <p:spPr bwMode="auto">
            <a:xfrm>
              <a:off x="4171157" y="2409825"/>
              <a:ext cx="141288" cy="146050"/>
            </a:xfrm>
            <a:custGeom>
              <a:avLst/>
              <a:gdLst>
                <a:gd name="T0" fmla="*/ 0 w 31"/>
                <a:gd name="T1" fmla="*/ 1 h 32"/>
                <a:gd name="T2" fmla="*/ 17 w 31"/>
                <a:gd name="T3" fmla="*/ 32 h 32"/>
                <a:gd name="T4" fmla="*/ 31 w 31"/>
                <a:gd name="T5" fmla="*/ 19 h 32"/>
                <a:gd name="T6" fmla="*/ 26 w 31"/>
                <a:gd name="T7" fmla="*/ 1 h 32"/>
                <a:gd name="T8" fmla="*/ 0 w 31"/>
                <a:gd name="T9" fmla="*/ 1 h 32"/>
              </a:gdLst>
              <a:ahLst/>
              <a:cxnLst>
                <a:cxn ang="0">
                  <a:pos x="T0" y="T1"/>
                </a:cxn>
                <a:cxn ang="0">
                  <a:pos x="T2" y="T3"/>
                </a:cxn>
                <a:cxn ang="0">
                  <a:pos x="T4" y="T5"/>
                </a:cxn>
                <a:cxn ang="0">
                  <a:pos x="T6" y="T7"/>
                </a:cxn>
                <a:cxn ang="0">
                  <a:pos x="T8" y="T9"/>
                </a:cxn>
              </a:cxnLst>
              <a:rect l="0" t="0" r="r" b="b"/>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šlíḓè">
              <a:extLst>
                <a:ext uri="{FF2B5EF4-FFF2-40B4-BE49-F238E27FC236}">
                  <a16:creationId xmlns:a16="http://schemas.microsoft.com/office/drawing/2014/main" id="{77B14FED-17FC-A249-12C5-1E05244B55A4}"/>
                </a:ext>
              </a:extLst>
            </p:cNvPr>
            <p:cNvSpPr/>
            <p:nvPr/>
          </p:nvSpPr>
          <p:spPr bwMode="auto">
            <a:xfrm>
              <a:off x="4156869" y="2117725"/>
              <a:ext cx="430213" cy="442913"/>
            </a:xfrm>
            <a:custGeom>
              <a:avLst/>
              <a:gdLst>
                <a:gd name="T0" fmla="*/ 25 w 94"/>
                <a:gd name="T1" fmla="*/ 91 h 97"/>
                <a:gd name="T2" fmla="*/ 23 w 94"/>
                <a:gd name="T3" fmla="*/ 94 h 97"/>
                <a:gd name="T4" fmla="*/ 22 w 94"/>
                <a:gd name="T5" fmla="*/ 97 h 97"/>
                <a:gd name="T6" fmla="*/ 3 w 94"/>
                <a:gd name="T7" fmla="*/ 68 h 97"/>
                <a:gd name="T8" fmla="*/ 1 w 94"/>
                <a:gd name="T9" fmla="*/ 39 h 97"/>
                <a:gd name="T10" fmla="*/ 51 w 94"/>
                <a:gd name="T11" fmla="*/ 1 h 97"/>
                <a:gd name="T12" fmla="*/ 84 w 94"/>
                <a:gd name="T13" fmla="*/ 21 h 97"/>
                <a:gd name="T14" fmla="*/ 86 w 94"/>
                <a:gd name="T15" fmla="*/ 70 h 97"/>
                <a:gd name="T16" fmla="*/ 25 w 94"/>
                <a:gd name="T17"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ï$ľiďè">
              <a:extLst>
                <a:ext uri="{FF2B5EF4-FFF2-40B4-BE49-F238E27FC236}">
                  <a16:creationId xmlns:a16="http://schemas.microsoft.com/office/drawing/2014/main" id="{8956E2C8-6D3D-13D8-3724-DCB3FAE0B255}"/>
                </a:ext>
              </a:extLst>
            </p:cNvPr>
            <p:cNvSpPr/>
            <p:nvPr/>
          </p:nvSpPr>
          <p:spPr bwMode="auto">
            <a:xfrm>
              <a:off x="4285457" y="2578100"/>
              <a:ext cx="150813" cy="223838"/>
            </a:xfrm>
            <a:custGeom>
              <a:avLst/>
              <a:gdLst>
                <a:gd name="T0" fmla="*/ 33 w 33"/>
                <a:gd name="T1" fmla="*/ 41 h 49"/>
                <a:gd name="T2" fmla="*/ 21 w 33"/>
                <a:gd name="T3" fmla="*/ 49 h 49"/>
                <a:gd name="T4" fmla="*/ 0 w 33"/>
                <a:gd name="T5" fmla="*/ 41 h 49"/>
                <a:gd name="T6" fmla="*/ 0 w 33"/>
                <a:gd name="T7" fmla="*/ 2 h 49"/>
                <a:gd name="T8" fmla="*/ 33 w 33"/>
                <a:gd name="T9" fmla="*/ 0 h 49"/>
                <a:gd name="T10" fmla="*/ 33 w 33"/>
                <a:gd name="T11" fmla="*/ 41 h 49"/>
              </a:gdLst>
              <a:ahLst/>
              <a:cxnLst>
                <a:cxn ang="0">
                  <a:pos x="T0" y="T1"/>
                </a:cxn>
                <a:cxn ang="0">
                  <a:pos x="T2" y="T3"/>
                </a:cxn>
                <a:cxn ang="0">
                  <a:pos x="T4" y="T5"/>
                </a:cxn>
                <a:cxn ang="0">
                  <a:pos x="T6" y="T7"/>
                </a:cxn>
                <a:cxn ang="0">
                  <a:pos x="T8" y="T9"/>
                </a:cxn>
                <a:cxn ang="0">
                  <a:pos x="T10" y="T11"/>
                </a:cxn>
              </a:cxnLst>
              <a:rect l="0" t="0" r="r" b="b"/>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íŝľíďè">
              <a:extLst>
                <a:ext uri="{FF2B5EF4-FFF2-40B4-BE49-F238E27FC236}">
                  <a16:creationId xmlns:a16="http://schemas.microsoft.com/office/drawing/2014/main" id="{BC56577F-BCE9-C691-B53B-46F1BF8D8BEC}"/>
                </a:ext>
              </a:extLst>
            </p:cNvPr>
            <p:cNvSpPr/>
            <p:nvPr/>
          </p:nvSpPr>
          <p:spPr bwMode="auto">
            <a:xfrm>
              <a:off x="4285457" y="2551112"/>
              <a:ext cx="150813" cy="182563"/>
            </a:xfrm>
            <a:custGeom>
              <a:avLst/>
              <a:gdLst>
                <a:gd name="T0" fmla="*/ 33 w 33"/>
                <a:gd name="T1" fmla="*/ 39 h 40"/>
                <a:gd name="T2" fmla="*/ 0 w 33"/>
                <a:gd name="T3" fmla="*/ 31 h 40"/>
                <a:gd name="T4" fmla="*/ 0 w 33"/>
                <a:gd name="T5" fmla="*/ 0 h 40"/>
                <a:gd name="T6" fmla="*/ 33 w 33"/>
                <a:gd name="T7" fmla="*/ 0 h 40"/>
                <a:gd name="T8" fmla="*/ 33 w 33"/>
                <a:gd name="T9" fmla="*/ 39 h 40"/>
              </a:gdLst>
              <a:ahLst/>
              <a:cxnLst>
                <a:cxn ang="0">
                  <a:pos x="T0" y="T1"/>
                </a:cxn>
                <a:cxn ang="0">
                  <a:pos x="T2" y="T3"/>
                </a:cxn>
                <a:cxn ang="0">
                  <a:pos x="T4" y="T5"/>
                </a:cxn>
                <a:cxn ang="0">
                  <a:pos x="T6" y="T7"/>
                </a:cxn>
                <a:cxn ang="0">
                  <a:pos x="T8" y="T9"/>
                </a:cxn>
              </a:cxnLst>
              <a:rect l="0" t="0" r="r" b="b"/>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şḷïḍè">
              <a:extLst>
                <a:ext uri="{FF2B5EF4-FFF2-40B4-BE49-F238E27FC236}">
                  <a16:creationId xmlns:a16="http://schemas.microsoft.com/office/drawing/2014/main" id="{BB2F9D02-D2C0-A121-7A27-2672C34D4B6C}"/>
                </a:ext>
              </a:extLst>
            </p:cNvPr>
            <p:cNvSpPr/>
            <p:nvPr/>
          </p:nvSpPr>
          <p:spPr bwMode="auto">
            <a:xfrm>
              <a:off x="4221957" y="2200275"/>
              <a:ext cx="355600" cy="514350"/>
            </a:xfrm>
            <a:custGeom>
              <a:avLst/>
              <a:gdLst>
                <a:gd name="T0" fmla="*/ 76 w 78"/>
                <a:gd name="T1" fmla="*/ 64 h 113"/>
                <a:gd name="T2" fmla="*/ 65 w 78"/>
                <a:gd name="T3" fmla="*/ 95 h 113"/>
                <a:gd name="T4" fmla="*/ 55 w 78"/>
                <a:gd name="T5" fmla="*/ 104 h 113"/>
                <a:gd name="T6" fmla="*/ 47 w 78"/>
                <a:gd name="T7" fmla="*/ 110 h 113"/>
                <a:gd name="T8" fmla="*/ 39 w 78"/>
                <a:gd name="T9" fmla="*/ 107 h 113"/>
                <a:gd name="T10" fmla="*/ 0 w 78"/>
                <a:gd name="T11" fmla="*/ 60 h 113"/>
                <a:gd name="T12" fmla="*/ 8 w 78"/>
                <a:gd name="T13" fmla="*/ 35 h 113"/>
                <a:gd name="T14" fmla="*/ 42 w 78"/>
                <a:gd name="T15" fmla="*/ 0 h 113"/>
                <a:gd name="T16" fmla="*/ 78 w 78"/>
                <a:gd name="T17" fmla="*/ 34 h 113"/>
                <a:gd name="T18" fmla="*/ 76 w 78"/>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ïśļïḑe">
              <a:extLst>
                <a:ext uri="{FF2B5EF4-FFF2-40B4-BE49-F238E27FC236}">
                  <a16:creationId xmlns:a16="http://schemas.microsoft.com/office/drawing/2014/main" id="{CE2535ED-30EE-2358-4E46-B7B2C34F3399}"/>
                </a:ext>
              </a:extLst>
            </p:cNvPr>
            <p:cNvSpPr/>
            <p:nvPr/>
          </p:nvSpPr>
          <p:spPr bwMode="auto">
            <a:xfrm>
              <a:off x="4275932" y="2181225"/>
              <a:ext cx="301625" cy="501650"/>
            </a:xfrm>
            <a:custGeom>
              <a:avLst/>
              <a:gdLst>
                <a:gd name="T0" fmla="*/ 66 w 66"/>
                <a:gd name="T1" fmla="*/ 38 h 110"/>
                <a:gd name="T2" fmla="*/ 66 w 66"/>
                <a:gd name="T3" fmla="*/ 46 h 110"/>
                <a:gd name="T4" fmla="*/ 66 w 66"/>
                <a:gd name="T5" fmla="*/ 50 h 110"/>
                <a:gd name="T6" fmla="*/ 65 w 66"/>
                <a:gd name="T7" fmla="*/ 68 h 110"/>
                <a:gd name="T8" fmla="*/ 33 w 66"/>
                <a:gd name="T9" fmla="*/ 110 h 110"/>
                <a:gd name="T10" fmla="*/ 1 w 66"/>
                <a:gd name="T11" fmla="*/ 57 h 110"/>
                <a:gd name="T12" fmla="*/ 2 w 66"/>
                <a:gd name="T13" fmla="*/ 39 h 110"/>
                <a:gd name="T14" fmla="*/ 2 w 66"/>
                <a:gd name="T15" fmla="*/ 37 h 110"/>
                <a:gd name="T16" fmla="*/ 33 w 66"/>
                <a:gd name="T17" fmla="*/ 0 h 110"/>
                <a:gd name="T18" fmla="*/ 66 w 66"/>
                <a:gd name="T19" fmla="*/ 32 h 110"/>
                <a:gd name="T20" fmla="*/ 66 w 66"/>
                <a:gd name="T21"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iṩľíḍè">
              <a:extLst>
                <a:ext uri="{FF2B5EF4-FFF2-40B4-BE49-F238E27FC236}">
                  <a16:creationId xmlns:a16="http://schemas.microsoft.com/office/drawing/2014/main" id="{A27C44EB-211F-B937-8733-0670440F7BD9}"/>
                </a:ext>
              </a:extLst>
            </p:cNvPr>
            <p:cNvSpPr/>
            <p:nvPr/>
          </p:nvSpPr>
          <p:spPr bwMode="auto">
            <a:xfrm>
              <a:off x="4441032" y="2487612"/>
              <a:ext cx="63500" cy="26988"/>
            </a:xfrm>
            <a:custGeom>
              <a:avLst/>
              <a:gdLst>
                <a:gd name="T0" fmla="*/ 7 w 14"/>
                <a:gd name="T1" fmla="*/ 6 h 6"/>
                <a:gd name="T2" fmla="*/ 14 w 14"/>
                <a:gd name="T3" fmla="*/ 2 h 6"/>
                <a:gd name="T4" fmla="*/ 11 w 14"/>
                <a:gd name="T5" fmla="*/ 1 h 6"/>
                <a:gd name="T6" fmla="*/ 7 w 14"/>
                <a:gd name="T7" fmla="*/ 1 h 6"/>
                <a:gd name="T8" fmla="*/ 3 w 14"/>
                <a:gd name="T9" fmla="*/ 1 h 6"/>
                <a:gd name="T10" fmla="*/ 0 w 14"/>
                <a:gd name="T11" fmla="*/ 2 h 6"/>
                <a:gd name="T12" fmla="*/ 7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iṥḷïḋè">
              <a:extLst>
                <a:ext uri="{FF2B5EF4-FFF2-40B4-BE49-F238E27FC236}">
                  <a16:creationId xmlns:a16="http://schemas.microsoft.com/office/drawing/2014/main" id="{35B12BF0-FE1E-3B6C-BB3C-A8971AD02B14}"/>
                </a:ext>
              </a:extLst>
            </p:cNvPr>
            <p:cNvSpPr/>
            <p:nvPr/>
          </p:nvSpPr>
          <p:spPr bwMode="auto">
            <a:xfrm>
              <a:off x="4190207" y="2368550"/>
              <a:ext cx="95250" cy="131763"/>
            </a:xfrm>
            <a:custGeom>
              <a:avLst/>
              <a:gdLst>
                <a:gd name="T0" fmla="*/ 20 w 21"/>
                <a:gd name="T1" fmla="*/ 14 h 29"/>
                <a:gd name="T2" fmla="*/ 11 w 21"/>
                <a:gd name="T3" fmla="*/ 29 h 29"/>
                <a:gd name="T4" fmla="*/ 1 w 21"/>
                <a:gd name="T5" fmla="*/ 16 h 29"/>
                <a:gd name="T6" fmla="*/ 8 w 21"/>
                <a:gd name="T7" fmla="*/ 1 h 29"/>
                <a:gd name="T8" fmla="*/ 20 w 21"/>
                <a:gd name="T9" fmla="*/ 14 h 29"/>
              </a:gdLst>
              <a:ahLst/>
              <a:cxnLst>
                <a:cxn ang="0">
                  <a:pos x="T0" y="T1"/>
                </a:cxn>
                <a:cxn ang="0">
                  <a:pos x="T2" y="T3"/>
                </a:cxn>
                <a:cxn ang="0">
                  <a:pos x="T4" y="T5"/>
                </a:cxn>
                <a:cxn ang="0">
                  <a:pos x="T6" y="T7"/>
                </a:cxn>
                <a:cxn ang="0">
                  <a:pos x="T8" y="T9"/>
                </a:cxn>
              </a:cxnLst>
              <a:rect l="0" t="0" r="r" b="b"/>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íṡḻïďê">
              <a:extLst>
                <a:ext uri="{FF2B5EF4-FFF2-40B4-BE49-F238E27FC236}">
                  <a16:creationId xmlns:a16="http://schemas.microsoft.com/office/drawing/2014/main" id="{531E519D-6674-A7B1-0826-E929E38AD272}"/>
                </a:ext>
              </a:extLst>
            </p:cNvPr>
            <p:cNvSpPr/>
            <p:nvPr/>
          </p:nvSpPr>
          <p:spPr bwMode="auto">
            <a:xfrm>
              <a:off x="4385469" y="2409825"/>
              <a:ext cx="31750" cy="31750"/>
            </a:xfrm>
            <a:prstGeom prst="ellipse">
              <a:avLst/>
            </a:pr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î$ḷîďe">
              <a:extLst>
                <a:ext uri="{FF2B5EF4-FFF2-40B4-BE49-F238E27FC236}">
                  <a16:creationId xmlns:a16="http://schemas.microsoft.com/office/drawing/2014/main" id="{753C2572-EB2C-8F6E-4A82-14BDEEAEC886}"/>
                </a:ext>
              </a:extLst>
            </p:cNvPr>
            <p:cNvSpPr/>
            <p:nvPr/>
          </p:nvSpPr>
          <p:spPr bwMode="auto">
            <a:xfrm>
              <a:off x="4380707" y="2405062"/>
              <a:ext cx="41275" cy="41275"/>
            </a:xfrm>
            <a:custGeom>
              <a:avLst/>
              <a:gdLst>
                <a:gd name="T0" fmla="*/ 1 w 9"/>
                <a:gd name="T1" fmla="*/ 4 h 9"/>
                <a:gd name="T2" fmla="*/ 0 w 9"/>
                <a:gd name="T3" fmla="*/ 4 h 9"/>
                <a:gd name="T4" fmla="*/ 4 w 9"/>
                <a:gd name="T5" fmla="*/ 9 h 9"/>
                <a:gd name="T6" fmla="*/ 4 w 9"/>
                <a:gd name="T7" fmla="*/ 9 h 9"/>
                <a:gd name="T8" fmla="*/ 4 w 9"/>
                <a:gd name="T9" fmla="*/ 8 h 9"/>
                <a:gd name="T10" fmla="*/ 4 w 9"/>
                <a:gd name="T11" fmla="*/ 9 h 9"/>
                <a:gd name="T12" fmla="*/ 4 w 9"/>
                <a:gd name="T13" fmla="*/ 9 h 9"/>
                <a:gd name="T14" fmla="*/ 4 w 9"/>
                <a:gd name="T15" fmla="*/ 8 h 9"/>
                <a:gd name="T16" fmla="*/ 4 w 9"/>
                <a:gd name="T17" fmla="*/ 9 h 9"/>
                <a:gd name="T18" fmla="*/ 9 w 9"/>
                <a:gd name="T19" fmla="*/ 4 h 9"/>
                <a:gd name="T20" fmla="*/ 4 w 9"/>
                <a:gd name="T21" fmla="*/ 0 h 9"/>
                <a:gd name="T22" fmla="*/ 4 w 9"/>
                <a:gd name="T23" fmla="*/ 1 h 9"/>
                <a:gd name="T24" fmla="*/ 5 w 9"/>
                <a:gd name="T25" fmla="*/ 0 h 9"/>
                <a:gd name="T26" fmla="*/ 4 w 9"/>
                <a:gd name="T27" fmla="*/ 0 h 9"/>
                <a:gd name="T28" fmla="*/ 0 w 9"/>
                <a:gd name="T29" fmla="*/ 4 h 9"/>
                <a:gd name="T30" fmla="*/ 1 w 9"/>
                <a:gd name="T31" fmla="*/ 4 h 9"/>
                <a:gd name="T32" fmla="*/ 2 w 9"/>
                <a:gd name="T33" fmla="*/ 4 h 9"/>
                <a:gd name="T34" fmla="*/ 4 w 9"/>
                <a:gd name="T35" fmla="*/ 2 h 9"/>
                <a:gd name="T36" fmla="*/ 4 w 9"/>
                <a:gd name="T37" fmla="*/ 1 h 9"/>
                <a:gd name="T38" fmla="*/ 4 w 9"/>
                <a:gd name="T39" fmla="*/ 2 h 9"/>
                <a:gd name="T40" fmla="*/ 4 w 9"/>
                <a:gd name="T41" fmla="*/ 2 h 9"/>
                <a:gd name="T42" fmla="*/ 4 w 9"/>
                <a:gd name="T43" fmla="*/ 1 h 9"/>
                <a:gd name="T44" fmla="*/ 4 w 9"/>
                <a:gd name="T45" fmla="*/ 2 h 9"/>
                <a:gd name="T46" fmla="*/ 4 w 9"/>
                <a:gd name="T47" fmla="*/ 2 h 9"/>
                <a:gd name="T48" fmla="*/ 4 w 9"/>
                <a:gd name="T49" fmla="*/ 2 h 9"/>
                <a:gd name="T50" fmla="*/ 6 w 9"/>
                <a:gd name="T51" fmla="*/ 4 h 9"/>
                <a:gd name="T52" fmla="*/ 4 w 9"/>
                <a:gd name="T53" fmla="*/ 7 h 9"/>
                <a:gd name="T54" fmla="*/ 4 w 9"/>
                <a:gd name="T55" fmla="*/ 7 h 9"/>
                <a:gd name="T56" fmla="*/ 4 w 9"/>
                <a:gd name="T57" fmla="*/ 8 h 9"/>
                <a:gd name="T58" fmla="*/ 4 w 9"/>
                <a:gd name="T59" fmla="*/ 7 h 9"/>
                <a:gd name="T60" fmla="*/ 4 w 9"/>
                <a:gd name="T61" fmla="*/ 7 h 9"/>
                <a:gd name="T62" fmla="*/ 4 w 9"/>
                <a:gd name="T63" fmla="*/ 8 h 9"/>
                <a:gd name="T64" fmla="*/ 4 w 9"/>
                <a:gd name="T65" fmla="*/ 7 h 9"/>
                <a:gd name="T66" fmla="*/ 2 w 9"/>
                <a:gd name="T67" fmla="*/ 4 h 9"/>
                <a:gd name="T68" fmla="*/ 1 w 9"/>
                <a:gd name="T6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îṩľïḑè">
              <a:extLst>
                <a:ext uri="{FF2B5EF4-FFF2-40B4-BE49-F238E27FC236}">
                  <a16:creationId xmlns:a16="http://schemas.microsoft.com/office/drawing/2014/main" id="{6A2D5D6A-CB59-DF05-E21F-9AB277CD3C0C}"/>
                </a:ext>
              </a:extLst>
            </p:cNvPr>
            <p:cNvSpPr/>
            <p:nvPr/>
          </p:nvSpPr>
          <p:spPr bwMode="auto">
            <a:xfrm>
              <a:off x="4521994" y="2414587"/>
              <a:ext cx="28575" cy="26988"/>
            </a:xfrm>
            <a:prstGeom prst="ellipse">
              <a:avLst/>
            </a:pr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ïSļídè">
              <a:extLst>
                <a:ext uri="{FF2B5EF4-FFF2-40B4-BE49-F238E27FC236}">
                  <a16:creationId xmlns:a16="http://schemas.microsoft.com/office/drawing/2014/main" id="{8561BF59-985A-FA88-4EB9-6161B9B37833}"/>
                </a:ext>
              </a:extLst>
            </p:cNvPr>
            <p:cNvSpPr/>
            <p:nvPr/>
          </p:nvSpPr>
          <p:spPr bwMode="auto">
            <a:xfrm>
              <a:off x="4514057" y="2405062"/>
              <a:ext cx="39688" cy="41275"/>
            </a:xfrm>
            <a:custGeom>
              <a:avLst/>
              <a:gdLst>
                <a:gd name="T0" fmla="*/ 2 w 9"/>
                <a:gd name="T1" fmla="*/ 5 h 9"/>
                <a:gd name="T2" fmla="*/ 0 w 9"/>
                <a:gd name="T3" fmla="*/ 5 h 9"/>
                <a:gd name="T4" fmla="*/ 5 w 9"/>
                <a:gd name="T5" fmla="*/ 9 h 9"/>
                <a:gd name="T6" fmla="*/ 5 w 9"/>
                <a:gd name="T7" fmla="*/ 9 h 9"/>
                <a:gd name="T8" fmla="*/ 5 w 9"/>
                <a:gd name="T9" fmla="*/ 8 h 9"/>
                <a:gd name="T10" fmla="*/ 5 w 9"/>
                <a:gd name="T11" fmla="*/ 9 h 9"/>
                <a:gd name="T12" fmla="*/ 5 w 9"/>
                <a:gd name="T13" fmla="*/ 9 h 9"/>
                <a:gd name="T14" fmla="*/ 5 w 9"/>
                <a:gd name="T15" fmla="*/ 8 h 9"/>
                <a:gd name="T16" fmla="*/ 5 w 9"/>
                <a:gd name="T17" fmla="*/ 9 h 9"/>
                <a:gd name="T18" fmla="*/ 9 w 9"/>
                <a:gd name="T19" fmla="*/ 5 h 9"/>
                <a:gd name="T20" fmla="*/ 5 w 9"/>
                <a:gd name="T21" fmla="*/ 0 h 9"/>
                <a:gd name="T22" fmla="*/ 5 w 9"/>
                <a:gd name="T23" fmla="*/ 2 h 9"/>
                <a:gd name="T24" fmla="*/ 5 w 9"/>
                <a:gd name="T25" fmla="*/ 0 h 9"/>
                <a:gd name="T26" fmla="*/ 5 w 9"/>
                <a:gd name="T27" fmla="*/ 0 h 9"/>
                <a:gd name="T28" fmla="*/ 0 w 9"/>
                <a:gd name="T29" fmla="*/ 5 h 9"/>
                <a:gd name="T30" fmla="*/ 2 w 9"/>
                <a:gd name="T31" fmla="*/ 5 h 9"/>
                <a:gd name="T32" fmla="*/ 3 w 9"/>
                <a:gd name="T33" fmla="*/ 5 h 9"/>
                <a:gd name="T34" fmla="*/ 5 w 9"/>
                <a:gd name="T35" fmla="*/ 3 h 9"/>
                <a:gd name="T36" fmla="*/ 5 w 9"/>
                <a:gd name="T37" fmla="*/ 2 h 9"/>
                <a:gd name="T38" fmla="*/ 5 w 9"/>
                <a:gd name="T39" fmla="*/ 3 h 9"/>
                <a:gd name="T40" fmla="*/ 5 w 9"/>
                <a:gd name="T41" fmla="*/ 3 h 9"/>
                <a:gd name="T42" fmla="*/ 5 w 9"/>
                <a:gd name="T43" fmla="*/ 2 h 9"/>
                <a:gd name="T44" fmla="*/ 5 w 9"/>
                <a:gd name="T45" fmla="*/ 3 h 9"/>
                <a:gd name="T46" fmla="*/ 5 w 9"/>
                <a:gd name="T47" fmla="*/ 3 h 9"/>
                <a:gd name="T48" fmla="*/ 5 w 9"/>
                <a:gd name="T49" fmla="*/ 3 h 9"/>
                <a:gd name="T50" fmla="*/ 7 w 9"/>
                <a:gd name="T51" fmla="*/ 5 h 9"/>
                <a:gd name="T52" fmla="*/ 5 w 9"/>
                <a:gd name="T53" fmla="*/ 7 h 9"/>
                <a:gd name="T54" fmla="*/ 5 w 9"/>
                <a:gd name="T55" fmla="*/ 7 h 9"/>
                <a:gd name="T56" fmla="*/ 5 w 9"/>
                <a:gd name="T57" fmla="*/ 8 h 9"/>
                <a:gd name="T58" fmla="*/ 5 w 9"/>
                <a:gd name="T59" fmla="*/ 7 h 9"/>
                <a:gd name="T60" fmla="*/ 5 w 9"/>
                <a:gd name="T61" fmla="*/ 7 h 9"/>
                <a:gd name="T62" fmla="*/ 5 w 9"/>
                <a:gd name="T63" fmla="*/ 8 h 9"/>
                <a:gd name="T64" fmla="*/ 5 w 9"/>
                <a:gd name="T65" fmla="*/ 7 h 9"/>
                <a:gd name="T66" fmla="*/ 3 w 9"/>
                <a:gd name="T67" fmla="*/ 5 h 9"/>
                <a:gd name="T68" fmla="*/ 2 w 9"/>
                <a:gd name="T6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ïšlidè">
              <a:extLst>
                <a:ext uri="{FF2B5EF4-FFF2-40B4-BE49-F238E27FC236}">
                  <a16:creationId xmlns:a16="http://schemas.microsoft.com/office/drawing/2014/main" id="{D2284A07-DA50-1617-B5CC-093426BACFB6}"/>
                </a:ext>
              </a:extLst>
            </p:cNvPr>
            <p:cNvSpPr/>
            <p:nvPr/>
          </p:nvSpPr>
          <p:spPr bwMode="auto">
            <a:xfrm>
              <a:off x="4234657" y="2090737"/>
              <a:ext cx="333375" cy="360363"/>
            </a:xfrm>
            <a:custGeom>
              <a:avLst/>
              <a:gdLst>
                <a:gd name="T0" fmla="*/ 2 w 73"/>
                <a:gd name="T1" fmla="*/ 56 h 79"/>
                <a:gd name="T2" fmla="*/ 15 w 73"/>
                <a:gd name="T3" fmla="*/ 27 h 79"/>
                <a:gd name="T4" fmla="*/ 11 w 73"/>
                <a:gd name="T5" fmla="*/ 14 h 79"/>
                <a:gd name="T6" fmla="*/ 52 w 73"/>
                <a:gd name="T7" fmla="*/ 12 h 79"/>
                <a:gd name="T8" fmla="*/ 71 w 73"/>
                <a:gd name="T9" fmla="*/ 32 h 79"/>
                <a:gd name="T10" fmla="*/ 71 w 73"/>
                <a:gd name="T11" fmla="*/ 32 h 79"/>
                <a:gd name="T12" fmla="*/ 70 w 73"/>
                <a:gd name="T13" fmla="*/ 32 h 79"/>
                <a:gd name="T14" fmla="*/ 59 w 73"/>
                <a:gd name="T15" fmla="*/ 41 h 79"/>
                <a:gd name="T16" fmla="*/ 27 w 73"/>
                <a:gd name="T17" fmla="*/ 31 h 79"/>
                <a:gd name="T18" fmla="*/ 14 w 73"/>
                <a:gd name="T19" fmla="*/ 46 h 79"/>
                <a:gd name="T20" fmla="*/ 10 w 73"/>
                <a:gd name="T21" fmla="*/ 79 h 79"/>
                <a:gd name="T22" fmla="*/ 6 w 73"/>
                <a:gd name="T23" fmla="*/ 76 h 79"/>
                <a:gd name="T24" fmla="*/ 0 w 73"/>
                <a:gd name="T25" fmla="*/ 62 h 79"/>
                <a:gd name="T26" fmla="*/ 2 w 73"/>
                <a:gd name="T2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íṡḷíḑe">
              <a:extLst>
                <a:ext uri="{FF2B5EF4-FFF2-40B4-BE49-F238E27FC236}">
                  <a16:creationId xmlns:a16="http://schemas.microsoft.com/office/drawing/2014/main" id="{16C3C707-EF9B-058A-9AC3-962DAE19DB9A}"/>
                </a:ext>
              </a:extLst>
            </p:cNvPr>
            <p:cNvSpPr/>
            <p:nvPr/>
          </p:nvSpPr>
          <p:spPr bwMode="auto">
            <a:xfrm>
              <a:off x="4399757" y="2560637"/>
              <a:ext cx="109538" cy="31750"/>
            </a:xfrm>
            <a:custGeom>
              <a:avLst/>
              <a:gdLst>
                <a:gd name="T0" fmla="*/ 13 w 24"/>
                <a:gd name="T1" fmla="*/ 7 h 7"/>
                <a:gd name="T2" fmla="*/ 13 w 24"/>
                <a:gd name="T3" fmla="*/ 7 h 7"/>
                <a:gd name="T4" fmla="*/ 2 w 24"/>
                <a:gd name="T5" fmla="*/ 5 h 7"/>
                <a:gd name="T6" fmla="*/ 1 w 24"/>
                <a:gd name="T7" fmla="*/ 2 h 7"/>
                <a:gd name="T8" fmla="*/ 4 w 24"/>
                <a:gd name="T9" fmla="*/ 1 h 7"/>
                <a:gd name="T10" fmla="*/ 13 w 24"/>
                <a:gd name="T11" fmla="*/ 2 h 7"/>
                <a:gd name="T12" fmla="*/ 13 w 24"/>
                <a:gd name="T13" fmla="*/ 2 h 7"/>
                <a:gd name="T14" fmla="*/ 20 w 24"/>
                <a:gd name="T15" fmla="*/ 1 h 7"/>
                <a:gd name="T16" fmla="*/ 23 w 24"/>
                <a:gd name="T17" fmla="*/ 2 h 7"/>
                <a:gd name="T18" fmla="*/ 22 w 24"/>
                <a:gd name="T19" fmla="*/ 5 h 7"/>
                <a:gd name="T20" fmla="*/ 13 w 24"/>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îšľîdè">
              <a:extLst>
                <a:ext uri="{FF2B5EF4-FFF2-40B4-BE49-F238E27FC236}">
                  <a16:creationId xmlns:a16="http://schemas.microsoft.com/office/drawing/2014/main" id="{49A16F27-27B6-8735-3C7F-65C02FB24F0E}"/>
                </a:ext>
              </a:extLst>
            </p:cNvPr>
            <p:cNvSpPr/>
            <p:nvPr/>
          </p:nvSpPr>
          <p:spPr bwMode="auto">
            <a:xfrm>
              <a:off x="4577557" y="2359025"/>
              <a:ext cx="1588" cy="9525"/>
            </a:xfrm>
            <a:prstGeom prst="rect">
              <a:avLst/>
            </a:prstGeom>
            <a:solidFill>
              <a:srgbClr val="DDA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 name="íṡļíḓe">
              <a:extLst>
                <a:ext uri="{FF2B5EF4-FFF2-40B4-BE49-F238E27FC236}">
                  <a16:creationId xmlns:a16="http://schemas.microsoft.com/office/drawing/2014/main" id="{62F170E0-D3CD-B50F-1A80-4CAB765F6DDF}"/>
                </a:ext>
              </a:extLst>
            </p:cNvPr>
            <p:cNvSpPr/>
            <p:nvPr/>
          </p:nvSpPr>
          <p:spPr bwMode="auto">
            <a:xfrm>
              <a:off x="4568032" y="2273300"/>
              <a:ext cx="9525" cy="85725"/>
            </a:xfrm>
            <a:custGeom>
              <a:avLst/>
              <a:gdLst>
                <a:gd name="T0" fmla="*/ 2 w 2"/>
                <a:gd name="T1" fmla="*/ 15 h 19"/>
                <a:gd name="T2" fmla="*/ 2 w 2"/>
                <a:gd name="T3" fmla="*/ 18 h 19"/>
                <a:gd name="T4" fmla="*/ 2 w 2"/>
                <a:gd name="T5" fmla="*/ 19 h 19"/>
                <a:gd name="T6" fmla="*/ 2 w 2"/>
                <a:gd name="T7" fmla="*/ 19 h 19"/>
                <a:gd name="T8" fmla="*/ 2 w 2"/>
                <a:gd name="T9" fmla="*/ 18 h 19"/>
                <a:gd name="T10" fmla="*/ 2 w 2"/>
                <a:gd name="T11" fmla="*/ 15 h 19"/>
                <a:gd name="T12" fmla="*/ 1 w 2"/>
                <a:gd name="T13" fmla="*/ 1 h 19"/>
                <a:gd name="T14" fmla="*/ 2 w 2"/>
                <a:gd name="T15" fmla="*/ 12 h 19"/>
                <a:gd name="T16" fmla="*/ 2 w 2"/>
                <a:gd name="T17" fmla="*/ 15 h 19"/>
                <a:gd name="T18" fmla="*/ 2 w 2"/>
                <a:gd name="T19" fmla="*/ 15 h 19"/>
                <a:gd name="T20" fmla="*/ 2 w 2"/>
                <a:gd name="T21" fmla="*/ 15 h 19"/>
                <a:gd name="T22" fmla="*/ 1 w 2"/>
                <a:gd name="T23" fmla="*/ 1 h 19"/>
                <a:gd name="T24" fmla="*/ 1 w 2"/>
                <a:gd name="T25" fmla="*/ 1 h 19"/>
                <a:gd name="T26" fmla="*/ 1 w 2"/>
                <a:gd name="T27" fmla="*/ 1 h 19"/>
                <a:gd name="T28" fmla="*/ 1 w 2"/>
                <a:gd name="T29" fmla="*/ 1 h 19"/>
                <a:gd name="T30" fmla="*/ 1 w 2"/>
                <a:gd name="T31" fmla="*/ 1 h 19"/>
                <a:gd name="T32" fmla="*/ 1 w 2"/>
                <a:gd name="T33" fmla="*/ 1 h 19"/>
                <a:gd name="T34" fmla="*/ 1 w 2"/>
                <a:gd name="T35" fmla="*/ 1 h 19"/>
                <a:gd name="T36" fmla="*/ 1 w 2"/>
                <a:gd name="T37" fmla="*/ 1 h 19"/>
                <a:gd name="T38" fmla="*/ 1 w 2"/>
                <a:gd name="T39" fmla="*/ 1 h 19"/>
                <a:gd name="T40" fmla="*/ 1 w 2"/>
                <a:gd name="T41" fmla="*/ 1 h 19"/>
                <a:gd name="T42" fmla="*/ 1 w 2"/>
                <a:gd name="T43" fmla="*/ 1 h 19"/>
                <a:gd name="T44" fmla="*/ 1 w 2"/>
                <a:gd name="T45" fmla="*/ 1 h 19"/>
                <a:gd name="T46" fmla="*/ 1 w 2"/>
                <a:gd name="T47" fmla="*/ 1 h 19"/>
                <a:gd name="T48" fmla="*/ 1 w 2"/>
                <a:gd name="T49" fmla="*/ 0 h 19"/>
                <a:gd name="T50" fmla="*/ 1 w 2"/>
                <a:gd name="T51" fmla="*/ 0 h 19"/>
                <a:gd name="T52" fmla="*/ 1 w 2"/>
                <a:gd name="T53" fmla="*/ 0 h 19"/>
                <a:gd name="T54" fmla="*/ 0 w 2"/>
                <a:gd name="T55" fmla="*/ 0 h 19"/>
                <a:gd name="T56" fmla="*/ 0 w 2"/>
                <a:gd name="T57" fmla="*/ 0 h 19"/>
                <a:gd name="T58" fmla="*/ 0 w 2"/>
                <a:gd name="T59" fmla="*/ 0 h 19"/>
                <a:gd name="T60" fmla="*/ 0 w 2"/>
                <a:gd name="T61" fmla="*/ 0 h 19"/>
                <a:gd name="T62" fmla="*/ 0 w 2"/>
                <a:gd name="T63" fmla="*/ 0 h 19"/>
                <a:gd name="T64" fmla="*/ 0 w 2"/>
                <a:gd name="T65" fmla="*/ 0 h 19"/>
                <a:gd name="T66" fmla="*/ 0 w 2"/>
                <a:gd name="T67" fmla="*/ 0 h 19"/>
                <a:gd name="T68" fmla="*/ 0 w 2"/>
                <a:gd name="T69" fmla="*/ 0 h 19"/>
                <a:gd name="T70" fmla="*/ 0 w 2"/>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ïś1íďe">
              <a:extLst>
                <a:ext uri="{FF2B5EF4-FFF2-40B4-BE49-F238E27FC236}">
                  <a16:creationId xmlns:a16="http://schemas.microsoft.com/office/drawing/2014/main" id="{481B22E3-CE9F-A2EC-EA6D-4FAE943470D3}"/>
                </a:ext>
              </a:extLst>
            </p:cNvPr>
            <p:cNvSpPr/>
            <p:nvPr/>
          </p:nvSpPr>
          <p:spPr bwMode="auto">
            <a:xfrm>
              <a:off x="4294982" y="2232025"/>
              <a:ext cx="282575" cy="173038"/>
            </a:xfrm>
            <a:custGeom>
              <a:avLst/>
              <a:gdLst>
                <a:gd name="T0" fmla="*/ 15 w 62"/>
                <a:gd name="T1" fmla="*/ 0 h 38"/>
                <a:gd name="T2" fmla="*/ 14 w 62"/>
                <a:gd name="T3" fmla="*/ 0 h 38"/>
                <a:gd name="T4" fmla="*/ 7 w 62"/>
                <a:gd name="T5" fmla="*/ 2 h 38"/>
                <a:gd name="T6" fmla="*/ 1 w 62"/>
                <a:gd name="T7" fmla="*/ 20 h 38"/>
                <a:gd name="T8" fmla="*/ 0 w 62"/>
                <a:gd name="T9" fmla="*/ 32 h 38"/>
                <a:gd name="T10" fmla="*/ 15 w 62"/>
                <a:gd name="T11" fmla="*/ 27 h 38"/>
                <a:gd name="T12" fmla="*/ 23 w 62"/>
                <a:gd name="T13" fmla="*/ 26 h 38"/>
                <a:gd name="T14" fmla="*/ 62 w 62"/>
                <a:gd name="T15" fmla="*/ 38 h 38"/>
                <a:gd name="T16" fmla="*/ 62 w 62"/>
                <a:gd name="T17" fmla="*/ 30 h 38"/>
                <a:gd name="T18" fmla="*/ 62 w 62"/>
                <a:gd name="T19" fmla="*/ 28 h 38"/>
                <a:gd name="T20" fmla="*/ 62 w 62"/>
                <a:gd name="T21" fmla="*/ 27 h 38"/>
                <a:gd name="T22" fmla="*/ 62 w 62"/>
                <a:gd name="T23" fmla="*/ 24 h 38"/>
                <a:gd name="T24" fmla="*/ 62 w 62"/>
                <a:gd name="T25" fmla="*/ 24 h 38"/>
                <a:gd name="T26" fmla="*/ 62 w 62"/>
                <a:gd name="T27" fmla="*/ 21 h 38"/>
                <a:gd name="T28" fmla="*/ 61 w 62"/>
                <a:gd name="T29" fmla="*/ 10 h 38"/>
                <a:gd name="T30" fmla="*/ 61 w 62"/>
                <a:gd name="T31" fmla="*/ 10 h 38"/>
                <a:gd name="T32" fmla="*/ 61 w 62"/>
                <a:gd name="T33" fmla="*/ 10 h 38"/>
                <a:gd name="T34" fmla="*/ 61 w 62"/>
                <a:gd name="T35" fmla="*/ 10 h 38"/>
                <a:gd name="T36" fmla="*/ 61 w 62"/>
                <a:gd name="T37" fmla="*/ 10 h 38"/>
                <a:gd name="T38" fmla="*/ 61 w 62"/>
                <a:gd name="T39" fmla="*/ 10 h 38"/>
                <a:gd name="T40" fmla="*/ 61 w 62"/>
                <a:gd name="T41" fmla="*/ 10 h 38"/>
                <a:gd name="T42" fmla="*/ 61 w 62"/>
                <a:gd name="T43" fmla="*/ 10 h 38"/>
                <a:gd name="T44" fmla="*/ 61 w 62"/>
                <a:gd name="T45" fmla="*/ 10 h 38"/>
                <a:gd name="T46" fmla="*/ 61 w 62"/>
                <a:gd name="T47" fmla="*/ 9 h 38"/>
                <a:gd name="T48" fmla="*/ 61 w 62"/>
                <a:gd name="T49" fmla="*/ 9 h 38"/>
                <a:gd name="T50" fmla="*/ 60 w 62"/>
                <a:gd name="T51" fmla="*/ 9 h 38"/>
                <a:gd name="T52" fmla="*/ 60 w 62"/>
                <a:gd name="T53" fmla="*/ 9 h 38"/>
                <a:gd name="T54" fmla="*/ 60 w 62"/>
                <a:gd name="T55" fmla="*/ 9 h 38"/>
                <a:gd name="T56" fmla="*/ 60 w 62"/>
                <a:gd name="T57" fmla="*/ 9 h 38"/>
                <a:gd name="T58" fmla="*/ 60 w 62"/>
                <a:gd name="T59" fmla="*/ 9 h 38"/>
                <a:gd name="T60" fmla="*/ 60 w 62"/>
                <a:gd name="T61" fmla="*/ 9 h 38"/>
                <a:gd name="T62" fmla="*/ 57 w 62"/>
                <a:gd name="T63" fmla="*/ 2 h 38"/>
                <a:gd name="T64" fmla="*/ 46 w 62"/>
                <a:gd name="T65" fmla="*/ 10 h 38"/>
                <a:gd name="T66" fmla="*/ 15 w 62"/>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îşlîde">
              <a:extLst>
                <a:ext uri="{FF2B5EF4-FFF2-40B4-BE49-F238E27FC236}">
                  <a16:creationId xmlns:a16="http://schemas.microsoft.com/office/drawing/2014/main" id="{B4E1F2E9-87C2-FBD4-9A70-AE6E22775914}"/>
                </a:ext>
              </a:extLst>
            </p:cNvPr>
            <p:cNvSpPr/>
            <p:nvPr/>
          </p:nvSpPr>
          <p:spPr bwMode="auto">
            <a:xfrm>
              <a:off x="4290219" y="2181225"/>
              <a:ext cx="263525" cy="201613"/>
            </a:xfrm>
            <a:custGeom>
              <a:avLst/>
              <a:gdLst>
                <a:gd name="T0" fmla="*/ 2 w 58"/>
                <a:gd name="T1" fmla="*/ 31 h 44"/>
                <a:gd name="T2" fmla="*/ 0 w 58"/>
                <a:gd name="T3" fmla="*/ 44 h 44"/>
                <a:gd name="T4" fmla="*/ 1 w 58"/>
                <a:gd name="T5" fmla="*/ 43 h 44"/>
                <a:gd name="T6" fmla="*/ 2 w 58"/>
                <a:gd name="T7" fmla="*/ 31 h 44"/>
                <a:gd name="T8" fmla="*/ 30 w 58"/>
                <a:gd name="T9" fmla="*/ 0 h 44"/>
                <a:gd name="T10" fmla="*/ 8 w 58"/>
                <a:gd name="T11" fmla="*/ 13 h 44"/>
                <a:gd name="T12" fmla="*/ 15 w 58"/>
                <a:gd name="T13" fmla="*/ 11 h 44"/>
                <a:gd name="T14" fmla="*/ 16 w 58"/>
                <a:gd name="T15" fmla="*/ 11 h 44"/>
                <a:gd name="T16" fmla="*/ 47 w 58"/>
                <a:gd name="T17" fmla="*/ 21 h 44"/>
                <a:gd name="T18" fmla="*/ 58 w 58"/>
                <a:gd name="T19" fmla="*/ 13 h 44"/>
                <a:gd name="T20" fmla="*/ 30 w 58"/>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îṣ1íḋè">
              <a:extLst>
                <a:ext uri="{FF2B5EF4-FFF2-40B4-BE49-F238E27FC236}">
                  <a16:creationId xmlns:a16="http://schemas.microsoft.com/office/drawing/2014/main" id="{D50B2861-F594-AF29-481D-1610C79D9B84}"/>
                </a:ext>
              </a:extLst>
            </p:cNvPr>
            <p:cNvSpPr/>
            <p:nvPr/>
          </p:nvSpPr>
          <p:spPr bwMode="auto">
            <a:xfrm>
              <a:off x="4148932" y="2286000"/>
              <a:ext cx="446088" cy="128588"/>
            </a:xfrm>
            <a:custGeom>
              <a:avLst/>
              <a:gdLst>
                <a:gd name="T0" fmla="*/ 5 w 98"/>
                <a:gd name="T1" fmla="*/ 26 h 28"/>
                <a:gd name="T2" fmla="*/ 2 w 98"/>
                <a:gd name="T3" fmla="*/ 24 h 28"/>
                <a:gd name="T4" fmla="*/ 1 w 98"/>
                <a:gd name="T5" fmla="*/ 19 h 28"/>
                <a:gd name="T6" fmla="*/ 67 w 98"/>
                <a:gd name="T7" fmla="*/ 0 h 28"/>
                <a:gd name="T8" fmla="*/ 96 w 98"/>
                <a:gd name="T9" fmla="*/ 8 h 28"/>
                <a:gd name="T10" fmla="*/ 94 w 98"/>
                <a:gd name="T11" fmla="*/ 19 h 28"/>
                <a:gd name="T12" fmla="*/ 93 w 98"/>
                <a:gd name="T13" fmla="*/ 11 h 28"/>
                <a:gd name="T14" fmla="*/ 67 w 98"/>
                <a:gd name="T15" fmla="*/ 7 h 28"/>
                <a:gd name="T16" fmla="*/ 7 w 98"/>
                <a:gd name="T17" fmla="*/ 23 h 28"/>
                <a:gd name="T18" fmla="*/ 5 w 98"/>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i$ḻíḋé">
              <a:extLst>
                <a:ext uri="{FF2B5EF4-FFF2-40B4-BE49-F238E27FC236}">
                  <a16:creationId xmlns:a16="http://schemas.microsoft.com/office/drawing/2014/main" id="{D96A1E16-CB0C-801D-5BA0-882CCC995826}"/>
                </a:ext>
              </a:extLst>
            </p:cNvPr>
            <p:cNvSpPr/>
            <p:nvPr/>
          </p:nvSpPr>
          <p:spPr bwMode="auto">
            <a:xfrm>
              <a:off x="4134644" y="2081212"/>
              <a:ext cx="465138" cy="319088"/>
            </a:xfrm>
            <a:custGeom>
              <a:avLst/>
              <a:gdLst>
                <a:gd name="T0" fmla="*/ 99 w 102"/>
                <a:gd name="T1" fmla="*/ 47 h 70"/>
                <a:gd name="T2" fmla="*/ 92 w 102"/>
                <a:gd name="T3" fmla="*/ 45 h 70"/>
                <a:gd name="T4" fmla="*/ 88 w 102"/>
                <a:gd name="T5" fmla="*/ 46 h 70"/>
                <a:gd name="T6" fmla="*/ 78 w 102"/>
                <a:gd name="T7" fmla="*/ 46 h 70"/>
                <a:gd name="T8" fmla="*/ 31 w 102"/>
                <a:gd name="T9" fmla="*/ 52 h 70"/>
                <a:gd name="T10" fmla="*/ 3 w 102"/>
                <a:gd name="T11" fmla="*/ 70 h 70"/>
                <a:gd name="T12" fmla="*/ 0 w 102"/>
                <a:gd name="T13" fmla="*/ 55 h 70"/>
                <a:gd name="T14" fmla="*/ 0 w 102"/>
                <a:gd name="T15" fmla="*/ 47 h 70"/>
                <a:gd name="T16" fmla="*/ 0 w 102"/>
                <a:gd name="T17" fmla="*/ 45 h 70"/>
                <a:gd name="T18" fmla="*/ 1 w 102"/>
                <a:gd name="T19" fmla="*/ 34 h 70"/>
                <a:gd name="T20" fmla="*/ 33 w 102"/>
                <a:gd name="T21" fmla="*/ 3 h 70"/>
                <a:gd name="T22" fmla="*/ 39 w 102"/>
                <a:gd name="T23" fmla="*/ 2 h 70"/>
                <a:gd name="T24" fmla="*/ 43 w 102"/>
                <a:gd name="T25" fmla="*/ 1 h 70"/>
                <a:gd name="T26" fmla="*/ 44 w 102"/>
                <a:gd name="T27" fmla="*/ 1 h 70"/>
                <a:gd name="T28" fmla="*/ 52 w 102"/>
                <a:gd name="T29" fmla="*/ 0 h 70"/>
                <a:gd name="T30" fmla="*/ 52 w 102"/>
                <a:gd name="T31" fmla="*/ 0 h 70"/>
                <a:gd name="T32" fmla="*/ 55 w 102"/>
                <a:gd name="T33" fmla="*/ 0 h 70"/>
                <a:gd name="T34" fmla="*/ 69 w 102"/>
                <a:gd name="T35" fmla="*/ 2 h 70"/>
                <a:gd name="T36" fmla="*/ 75 w 102"/>
                <a:gd name="T37" fmla="*/ 6 h 70"/>
                <a:gd name="T38" fmla="*/ 97 w 102"/>
                <a:gd name="T39" fmla="*/ 26 h 70"/>
                <a:gd name="T40" fmla="*/ 99 w 102"/>
                <a:gd name="T41"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i$ḻidé">
              <a:extLst>
                <a:ext uri="{FF2B5EF4-FFF2-40B4-BE49-F238E27FC236}">
                  <a16:creationId xmlns:a16="http://schemas.microsoft.com/office/drawing/2014/main" id="{005C4467-13EE-CB27-86D6-CF040EC5487D}"/>
                </a:ext>
              </a:extLst>
            </p:cNvPr>
            <p:cNvSpPr/>
            <p:nvPr/>
          </p:nvSpPr>
          <p:spPr bwMode="auto">
            <a:xfrm>
              <a:off x="4312444" y="2076450"/>
              <a:ext cx="265113" cy="219075"/>
            </a:xfrm>
            <a:custGeom>
              <a:avLst/>
              <a:gdLst>
                <a:gd name="T0" fmla="*/ 53 w 58"/>
                <a:gd name="T1" fmla="*/ 27 h 48"/>
                <a:gd name="T2" fmla="*/ 28 w 58"/>
                <a:gd name="T3" fmla="*/ 2 h 48"/>
                <a:gd name="T4" fmla="*/ 27 w 58"/>
                <a:gd name="T5" fmla="*/ 2 h 48"/>
                <a:gd name="T6" fmla="*/ 10 w 58"/>
                <a:gd name="T7" fmla="*/ 0 h 48"/>
                <a:gd name="T8" fmla="*/ 7 w 58"/>
                <a:gd name="T9" fmla="*/ 0 h 48"/>
                <a:gd name="T10" fmla="*/ 0 w 58"/>
                <a:gd name="T11" fmla="*/ 1 h 48"/>
                <a:gd name="T12" fmla="*/ 5 w 58"/>
                <a:gd name="T13" fmla="*/ 3 h 48"/>
                <a:gd name="T14" fmla="*/ 23 w 58"/>
                <a:gd name="T15" fmla="*/ 23 h 48"/>
                <a:gd name="T16" fmla="*/ 25 w 58"/>
                <a:gd name="T17" fmla="*/ 46 h 48"/>
                <a:gd name="T18" fmla="*/ 34 w 58"/>
                <a:gd name="T19" fmla="*/ 47 h 48"/>
                <a:gd name="T20" fmla="*/ 55 w 58"/>
                <a:gd name="T21" fmla="*/ 48 h 48"/>
                <a:gd name="T22" fmla="*/ 53 w 58"/>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ïṣ1íḋê">
              <a:extLst>
                <a:ext uri="{FF2B5EF4-FFF2-40B4-BE49-F238E27FC236}">
                  <a16:creationId xmlns:a16="http://schemas.microsoft.com/office/drawing/2014/main" id="{841E17F0-420D-A12C-9C6B-4C060AFF1C29}"/>
                </a:ext>
              </a:extLst>
            </p:cNvPr>
            <p:cNvSpPr/>
            <p:nvPr/>
          </p:nvSpPr>
          <p:spPr bwMode="auto">
            <a:xfrm>
              <a:off x="4120357" y="2108200"/>
              <a:ext cx="479425" cy="296863"/>
            </a:xfrm>
            <a:custGeom>
              <a:avLst/>
              <a:gdLst>
                <a:gd name="T0" fmla="*/ 6 w 105"/>
                <a:gd name="T1" fmla="*/ 65 h 65"/>
                <a:gd name="T2" fmla="*/ 34 w 105"/>
                <a:gd name="T3" fmla="*/ 46 h 65"/>
                <a:gd name="T4" fmla="*/ 81 w 105"/>
                <a:gd name="T5" fmla="*/ 40 h 65"/>
                <a:gd name="T6" fmla="*/ 102 w 105"/>
                <a:gd name="T7" fmla="*/ 41 h 65"/>
                <a:gd name="T8" fmla="*/ 100 w 105"/>
                <a:gd name="T9" fmla="*/ 20 h 65"/>
                <a:gd name="T10" fmla="*/ 78 w 105"/>
                <a:gd name="T11" fmla="*/ 0 h 65"/>
                <a:gd name="T12" fmla="*/ 91 w 105"/>
                <a:gd name="T13" fmla="*/ 30 h 65"/>
                <a:gd name="T14" fmla="*/ 44 w 105"/>
                <a:gd name="T15" fmla="*/ 39 h 65"/>
                <a:gd name="T16" fmla="*/ 6 w 10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íSľîďé">
              <a:extLst>
                <a:ext uri="{FF2B5EF4-FFF2-40B4-BE49-F238E27FC236}">
                  <a16:creationId xmlns:a16="http://schemas.microsoft.com/office/drawing/2014/main" id="{1563462E-BE22-769B-FF3A-E669F117E635}"/>
                </a:ext>
              </a:extLst>
            </p:cNvPr>
            <p:cNvSpPr/>
            <p:nvPr/>
          </p:nvSpPr>
          <p:spPr bwMode="auto">
            <a:xfrm>
              <a:off x="4299744" y="2241550"/>
              <a:ext cx="395288" cy="71438"/>
            </a:xfrm>
            <a:custGeom>
              <a:avLst/>
              <a:gdLst>
                <a:gd name="T0" fmla="*/ 87 w 87"/>
                <a:gd name="T1" fmla="*/ 6 h 16"/>
                <a:gd name="T2" fmla="*/ 62 w 87"/>
                <a:gd name="T3" fmla="*/ 12 h 16"/>
                <a:gd name="T4" fmla="*/ 57 w 87"/>
                <a:gd name="T5" fmla="*/ 10 h 16"/>
                <a:gd name="T6" fmla="*/ 39 w 87"/>
                <a:gd name="T7" fmla="*/ 9 h 16"/>
                <a:gd name="T8" fmla="*/ 19 w 87"/>
                <a:gd name="T9" fmla="*/ 11 h 16"/>
                <a:gd name="T10" fmla="*/ 1 w 87"/>
                <a:gd name="T11" fmla="*/ 16 h 16"/>
                <a:gd name="T12" fmla="*/ 0 w 87"/>
                <a:gd name="T13" fmla="*/ 11 h 16"/>
                <a:gd name="T14" fmla="*/ 19 w 87"/>
                <a:gd name="T15" fmla="*/ 4 h 16"/>
                <a:gd name="T16" fmla="*/ 57 w 87"/>
                <a:gd name="T17" fmla="*/ 0 h 16"/>
                <a:gd name="T18" fmla="*/ 64 w 87"/>
                <a:gd name="T19" fmla="*/ 0 h 16"/>
                <a:gd name="T20" fmla="*/ 87 w 87"/>
                <a:gd name="T21" fmla="*/ 2 h 16"/>
                <a:gd name="T22" fmla="*/ 87 w 87"/>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ïSḻídé">
              <a:extLst>
                <a:ext uri="{FF2B5EF4-FFF2-40B4-BE49-F238E27FC236}">
                  <a16:creationId xmlns:a16="http://schemas.microsoft.com/office/drawing/2014/main" id="{4DE03C1A-EBE2-9FDB-19BE-63246BF6CD49}"/>
                </a:ext>
              </a:extLst>
            </p:cNvPr>
            <p:cNvSpPr/>
            <p:nvPr/>
          </p:nvSpPr>
          <p:spPr bwMode="auto">
            <a:xfrm>
              <a:off x="4299744" y="2254250"/>
              <a:ext cx="504825" cy="58738"/>
            </a:xfrm>
            <a:custGeom>
              <a:avLst/>
              <a:gdLst>
                <a:gd name="T0" fmla="*/ 64 w 111"/>
                <a:gd name="T1" fmla="*/ 0 h 13"/>
                <a:gd name="T2" fmla="*/ 0 w 111"/>
                <a:gd name="T3" fmla="*/ 13 h 13"/>
                <a:gd name="T4" fmla="*/ 39 w 111"/>
                <a:gd name="T5" fmla="*/ 9 h 13"/>
                <a:gd name="T6" fmla="*/ 62 w 111"/>
                <a:gd name="T7" fmla="*/ 13 h 13"/>
                <a:gd name="T8" fmla="*/ 64 w 111"/>
                <a:gd name="T9" fmla="*/ 0 h 13"/>
              </a:gdLst>
              <a:ahLst/>
              <a:cxnLst>
                <a:cxn ang="0">
                  <a:pos x="T0" y="T1"/>
                </a:cxn>
                <a:cxn ang="0">
                  <a:pos x="T2" y="T3"/>
                </a:cxn>
                <a:cxn ang="0">
                  <a:pos x="T4" y="T5"/>
                </a:cxn>
                <a:cxn ang="0">
                  <a:pos x="T6" y="T7"/>
                </a:cxn>
                <a:cxn ang="0">
                  <a:pos x="T8" y="T9"/>
                </a:cxn>
              </a:cxnLst>
              <a:rect l="0" t="0" r="r" b="b"/>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íSlidé">
              <a:extLst>
                <a:ext uri="{FF2B5EF4-FFF2-40B4-BE49-F238E27FC236}">
                  <a16:creationId xmlns:a16="http://schemas.microsoft.com/office/drawing/2014/main" id="{DA5DE4DA-FE81-4D56-D3D4-84B4AEB598F7}"/>
                </a:ext>
              </a:extLst>
            </p:cNvPr>
            <p:cNvSpPr/>
            <p:nvPr/>
          </p:nvSpPr>
          <p:spPr bwMode="auto">
            <a:xfrm>
              <a:off x="4190207" y="2373312"/>
              <a:ext cx="63500" cy="117475"/>
            </a:xfrm>
            <a:custGeom>
              <a:avLst/>
              <a:gdLst>
                <a:gd name="T0" fmla="*/ 14 w 14"/>
                <a:gd name="T1" fmla="*/ 13 h 26"/>
                <a:gd name="T2" fmla="*/ 8 w 14"/>
                <a:gd name="T3" fmla="*/ 26 h 26"/>
                <a:gd name="T4" fmla="*/ 0 w 14"/>
                <a:gd name="T5" fmla="*/ 14 h 26"/>
                <a:gd name="T6" fmla="*/ 6 w 14"/>
                <a:gd name="T7" fmla="*/ 1 h 26"/>
                <a:gd name="T8" fmla="*/ 14 w 14"/>
                <a:gd name="T9" fmla="*/ 13 h 26"/>
              </a:gdLst>
              <a:ahLst/>
              <a:cxnLst>
                <a:cxn ang="0">
                  <a:pos x="T0" y="T1"/>
                </a:cxn>
                <a:cxn ang="0">
                  <a:pos x="T2" y="T3"/>
                </a:cxn>
                <a:cxn ang="0">
                  <a:pos x="T4" y="T5"/>
                </a:cxn>
                <a:cxn ang="0">
                  <a:pos x="T6" y="T7"/>
                </a:cxn>
                <a:cxn ang="0">
                  <a:pos x="T8" y="T9"/>
                </a:cxn>
              </a:cxnLst>
              <a:rect l="0" t="0" r="r" b="b"/>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iṡ1íḍé">
              <a:extLst>
                <a:ext uri="{FF2B5EF4-FFF2-40B4-BE49-F238E27FC236}">
                  <a16:creationId xmlns:a16="http://schemas.microsoft.com/office/drawing/2014/main" id="{EE56D61A-6A7E-456A-1928-40215A6A70C3}"/>
                </a:ext>
              </a:extLst>
            </p:cNvPr>
            <p:cNvSpPr/>
            <p:nvPr/>
          </p:nvSpPr>
          <p:spPr bwMode="auto">
            <a:xfrm>
              <a:off x="4472782" y="3571875"/>
              <a:ext cx="976313" cy="898525"/>
            </a:xfrm>
            <a:custGeom>
              <a:avLst/>
              <a:gdLst>
                <a:gd name="T0" fmla="*/ 188 w 214"/>
                <a:gd name="T1" fmla="*/ 197 h 197"/>
                <a:gd name="T2" fmla="*/ 165 w 214"/>
                <a:gd name="T3" fmla="*/ 180 h 197"/>
                <a:gd name="T4" fmla="*/ 129 w 214"/>
                <a:gd name="T5" fmla="*/ 48 h 197"/>
                <a:gd name="T6" fmla="*/ 23 w 214"/>
                <a:gd name="T7" fmla="*/ 48 h 197"/>
                <a:gd name="T8" fmla="*/ 0 w 214"/>
                <a:gd name="T9" fmla="*/ 24 h 197"/>
                <a:gd name="T10" fmla="*/ 23 w 214"/>
                <a:gd name="T11" fmla="*/ 0 h 197"/>
                <a:gd name="T12" fmla="*/ 147 w 214"/>
                <a:gd name="T13" fmla="*/ 0 h 197"/>
                <a:gd name="T14" fmla="*/ 170 w 214"/>
                <a:gd name="T15" fmla="*/ 18 h 197"/>
                <a:gd name="T16" fmla="*/ 211 w 214"/>
                <a:gd name="T17" fmla="*/ 167 h 197"/>
                <a:gd name="T18" fmla="*/ 194 w 214"/>
                <a:gd name="T19" fmla="*/ 196 h 197"/>
                <a:gd name="T20" fmla="*/ 188 w 214"/>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iṡḻíḓè">
              <a:extLst>
                <a:ext uri="{FF2B5EF4-FFF2-40B4-BE49-F238E27FC236}">
                  <a16:creationId xmlns:a16="http://schemas.microsoft.com/office/drawing/2014/main" id="{F252CA81-9A33-B66D-E1B6-9ECF4714BB5A}"/>
                </a:ext>
              </a:extLst>
            </p:cNvPr>
            <p:cNvSpPr/>
            <p:nvPr/>
          </p:nvSpPr>
          <p:spPr bwMode="auto">
            <a:xfrm>
              <a:off x="4129882" y="3571875"/>
              <a:ext cx="935038" cy="747713"/>
            </a:xfrm>
            <a:custGeom>
              <a:avLst/>
              <a:gdLst>
                <a:gd name="T0" fmla="*/ 205 w 205"/>
                <a:gd name="T1" fmla="*/ 147 h 164"/>
                <a:gd name="T2" fmla="*/ 185 w 205"/>
                <a:gd name="T3" fmla="*/ 161 h 164"/>
                <a:gd name="T4" fmla="*/ 179 w 205"/>
                <a:gd name="T5" fmla="*/ 162 h 164"/>
                <a:gd name="T6" fmla="*/ 160 w 205"/>
                <a:gd name="T7" fmla="*/ 158 h 164"/>
                <a:gd name="T8" fmla="*/ 159 w 205"/>
                <a:gd name="T9" fmla="*/ 155 h 164"/>
                <a:gd name="T10" fmla="*/ 129 w 205"/>
                <a:gd name="T11" fmla="*/ 48 h 164"/>
                <a:gd name="T12" fmla="*/ 24 w 205"/>
                <a:gd name="T13" fmla="*/ 48 h 164"/>
                <a:gd name="T14" fmla="*/ 0 w 205"/>
                <a:gd name="T15" fmla="*/ 24 h 164"/>
                <a:gd name="T16" fmla="*/ 24 w 205"/>
                <a:gd name="T17" fmla="*/ 0 h 164"/>
                <a:gd name="T18" fmla="*/ 147 w 205"/>
                <a:gd name="T19" fmla="*/ 0 h 164"/>
                <a:gd name="T20" fmla="*/ 170 w 205"/>
                <a:gd name="T21" fmla="*/ 18 h 164"/>
                <a:gd name="T22" fmla="*/ 205 w 205"/>
                <a:gd name="T23" fmla="*/ 142 h 164"/>
                <a:gd name="T24" fmla="*/ 205 w 205"/>
                <a:gd name="T25" fmla="*/ 14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ïṡľíďe">
              <a:extLst>
                <a:ext uri="{FF2B5EF4-FFF2-40B4-BE49-F238E27FC236}">
                  <a16:creationId xmlns:a16="http://schemas.microsoft.com/office/drawing/2014/main" id="{0E03FF0D-007E-F90E-4BC1-B23A352B5069}"/>
                </a:ext>
              </a:extLst>
            </p:cNvPr>
            <p:cNvSpPr/>
            <p:nvPr/>
          </p:nvSpPr>
          <p:spPr bwMode="auto">
            <a:xfrm>
              <a:off x="4860132" y="4219575"/>
              <a:ext cx="204788" cy="90488"/>
            </a:xfrm>
            <a:custGeom>
              <a:avLst/>
              <a:gdLst>
                <a:gd name="T0" fmla="*/ 45 w 45"/>
                <a:gd name="T1" fmla="*/ 5 h 20"/>
                <a:gd name="T2" fmla="*/ 40 w 45"/>
                <a:gd name="T3" fmla="*/ 14 h 20"/>
                <a:gd name="T4" fmla="*/ 25 w 45"/>
                <a:gd name="T5" fmla="*/ 19 h 20"/>
                <a:gd name="T6" fmla="*/ 19 w 45"/>
                <a:gd name="T7" fmla="*/ 20 h 20"/>
                <a:gd name="T8" fmla="*/ 11 w 45"/>
                <a:gd name="T9" fmla="*/ 20 h 20"/>
                <a:gd name="T10" fmla="*/ 0 w 45"/>
                <a:gd name="T11" fmla="*/ 16 h 20"/>
                <a:gd name="T12" fmla="*/ 0 w 45"/>
                <a:gd name="T13" fmla="*/ 15 h 20"/>
                <a:gd name="T14" fmla="*/ 8 w 45"/>
                <a:gd name="T15" fmla="*/ 8 h 20"/>
                <a:gd name="T16" fmla="*/ 21 w 45"/>
                <a:gd name="T17" fmla="*/ 4 h 20"/>
                <a:gd name="T18" fmla="*/ 36 w 45"/>
                <a:gd name="T19" fmla="*/ 1 h 20"/>
                <a:gd name="T20" fmla="*/ 45 w 45"/>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iṥľíḑè">
              <a:extLst>
                <a:ext uri="{FF2B5EF4-FFF2-40B4-BE49-F238E27FC236}">
                  <a16:creationId xmlns:a16="http://schemas.microsoft.com/office/drawing/2014/main" id="{690014EA-EC21-53B1-9289-016C14E5D518}"/>
                </a:ext>
              </a:extLst>
            </p:cNvPr>
            <p:cNvSpPr/>
            <p:nvPr/>
          </p:nvSpPr>
          <p:spPr bwMode="auto">
            <a:xfrm>
              <a:off x="4129882" y="2792412"/>
              <a:ext cx="747713" cy="474663"/>
            </a:xfrm>
            <a:custGeom>
              <a:avLst/>
              <a:gdLst>
                <a:gd name="T0" fmla="*/ 3 w 164"/>
                <a:gd name="T1" fmla="*/ 19 h 104"/>
                <a:gd name="T2" fmla="*/ 20 w 164"/>
                <a:gd name="T3" fmla="*/ 47 h 104"/>
                <a:gd name="T4" fmla="*/ 30 w 164"/>
                <a:gd name="T5" fmla="*/ 66 h 104"/>
                <a:gd name="T6" fmla="*/ 51 w 164"/>
                <a:gd name="T7" fmla="*/ 93 h 104"/>
                <a:gd name="T8" fmla="*/ 64 w 164"/>
                <a:gd name="T9" fmla="*/ 102 h 104"/>
                <a:gd name="T10" fmla="*/ 74 w 164"/>
                <a:gd name="T11" fmla="*/ 103 h 104"/>
                <a:gd name="T12" fmla="*/ 155 w 164"/>
                <a:gd name="T13" fmla="*/ 104 h 104"/>
                <a:gd name="T14" fmla="*/ 163 w 164"/>
                <a:gd name="T15" fmla="*/ 90 h 104"/>
                <a:gd name="T16" fmla="*/ 150 w 164"/>
                <a:gd name="T17" fmla="*/ 82 h 104"/>
                <a:gd name="T18" fmla="*/ 70 w 164"/>
                <a:gd name="T19" fmla="*/ 80 h 104"/>
                <a:gd name="T20" fmla="*/ 43 w 164"/>
                <a:gd name="T21" fmla="*/ 44 h 104"/>
                <a:gd name="T22" fmla="*/ 41 w 164"/>
                <a:gd name="T23" fmla="*/ 39 h 104"/>
                <a:gd name="T24" fmla="*/ 23 w 164"/>
                <a:gd name="T25" fmla="*/ 8 h 104"/>
                <a:gd name="T26" fmla="*/ 8 w 164"/>
                <a:gd name="T27" fmla="*/ 3 h 104"/>
                <a:gd name="T28" fmla="*/ 3 w 164"/>
                <a:gd name="T29" fmla="*/ 1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ïṧ1íďe">
              <a:extLst>
                <a:ext uri="{FF2B5EF4-FFF2-40B4-BE49-F238E27FC236}">
                  <a16:creationId xmlns:a16="http://schemas.microsoft.com/office/drawing/2014/main" id="{85588938-A3C6-ABC9-3E26-A276E200DA18}"/>
                </a:ext>
              </a:extLst>
            </p:cNvPr>
            <p:cNvSpPr/>
            <p:nvPr/>
          </p:nvSpPr>
          <p:spPr bwMode="auto">
            <a:xfrm>
              <a:off x="4044157" y="2751137"/>
              <a:ext cx="314325" cy="374650"/>
            </a:xfrm>
            <a:custGeom>
              <a:avLst/>
              <a:gdLst>
                <a:gd name="T0" fmla="*/ 45 w 69"/>
                <a:gd name="T1" fmla="*/ 22 h 82"/>
                <a:gd name="T2" fmla="*/ 69 w 69"/>
                <a:gd name="T3" fmla="*/ 64 h 82"/>
                <a:gd name="T4" fmla="*/ 42 w 69"/>
                <a:gd name="T5" fmla="*/ 82 h 82"/>
                <a:gd name="T6" fmla="*/ 22 w 69"/>
                <a:gd name="T7" fmla="*/ 50 h 82"/>
                <a:gd name="T8" fmla="*/ 22 w 69"/>
                <a:gd name="T9" fmla="*/ 7 h 82"/>
                <a:gd name="T10" fmla="*/ 45 w 69"/>
                <a:gd name="T11" fmla="*/ 22 h 82"/>
              </a:gdLst>
              <a:ahLst/>
              <a:cxnLst>
                <a:cxn ang="0">
                  <a:pos x="T0" y="T1"/>
                </a:cxn>
                <a:cxn ang="0">
                  <a:pos x="T2" y="T3"/>
                </a:cxn>
                <a:cxn ang="0">
                  <a:pos x="T4" y="T5"/>
                </a:cxn>
                <a:cxn ang="0">
                  <a:pos x="T6" y="T7"/>
                </a:cxn>
                <a:cxn ang="0">
                  <a:pos x="T8" y="T9"/>
                </a:cxn>
                <a:cxn ang="0">
                  <a:pos x="T10" y="T11"/>
                </a:cxn>
              </a:cxnLst>
              <a:rect l="0" t="0" r="r" b="b"/>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îŝļíḋê">
              <a:extLst>
                <a:ext uri="{FF2B5EF4-FFF2-40B4-BE49-F238E27FC236}">
                  <a16:creationId xmlns:a16="http://schemas.microsoft.com/office/drawing/2014/main" id="{C43B9614-F91E-C6FA-6F94-BF4D11302D06}"/>
                </a:ext>
              </a:extLst>
            </p:cNvPr>
            <p:cNvSpPr/>
            <p:nvPr/>
          </p:nvSpPr>
          <p:spPr bwMode="auto">
            <a:xfrm>
              <a:off x="4098132" y="3379787"/>
              <a:ext cx="479425" cy="269875"/>
            </a:xfrm>
            <a:custGeom>
              <a:avLst/>
              <a:gdLst>
                <a:gd name="T0" fmla="*/ 302 w 302"/>
                <a:gd name="T1" fmla="*/ 133 h 170"/>
                <a:gd name="T2" fmla="*/ 302 w 302"/>
                <a:gd name="T3" fmla="*/ 170 h 170"/>
                <a:gd name="T4" fmla="*/ 0 w 302"/>
                <a:gd name="T5" fmla="*/ 170 h 170"/>
                <a:gd name="T6" fmla="*/ 0 w 302"/>
                <a:gd name="T7" fmla="*/ 0 h 170"/>
                <a:gd name="T8" fmla="*/ 66 w 302"/>
                <a:gd name="T9" fmla="*/ 6 h 170"/>
                <a:gd name="T10" fmla="*/ 86 w 302"/>
                <a:gd name="T11" fmla="*/ 107 h 170"/>
                <a:gd name="T12" fmla="*/ 302 w 302"/>
                <a:gd name="T13" fmla="*/ 133 h 170"/>
              </a:gdLst>
              <a:ahLst/>
              <a:cxnLst>
                <a:cxn ang="0">
                  <a:pos x="T0" y="T1"/>
                </a:cxn>
                <a:cxn ang="0">
                  <a:pos x="T2" y="T3"/>
                </a:cxn>
                <a:cxn ang="0">
                  <a:pos x="T4" y="T5"/>
                </a:cxn>
                <a:cxn ang="0">
                  <a:pos x="T6" y="T7"/>
                </a:cxn>
                <a:cxn ang="0">
                  <a:pos x="T8" y="T9"/>
                </a:cxn>
                <a:cxn ang="0">
                  <a:pos x="T10" y="T11"/>
                </a:cxn>
                <a:cxn ang="0">
                  <a:pos x="T12" y="T13"/>
                </a:cxn>
              </a:cxnLst>
              <a:rect l="0" t="0" r="r" b="b"/>
              <a:pathLst>
                <a:path w="302" h="170">
                  <a:moveTo>
                    <a:pt x="302" y="133"/>
                  </a:moveTo>
                  <a:lnTo>
                    <a:pt x="302" y="170"/>
                  </a:lnTo>
                  <a:lnTo>
                    <a:pt x="0" y="170"/>
                  </a:lnTo>
                  <a:lnTo>
                    <a:pt x="0" y="0"/>
                  </a:lnTo>
                  <a:lnTo>
                    <a:pt x="66" y="6"/>
                  </a:lnTo>
                  <a:lnTo>
                    <a:pt x="86" y="107"/>
                  </a:lnTo>
                  <a:lnTo>
                    <a:pt x="302" y="133"/>
                  </a:lnTo>
                  <a:close/>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îSḷîḍè">
              <a:extLst>
                <a:ext uri="{FF2B5EF4-FFF2-40B4-BE49-F238E27FC236}">
                  <a16:creationId xmlns:a16="http://schemas.microsoft.com/office/drawing/2014/main" id="{85898174-1ADB-79CD-A286-BC7E7270E53D}"/>
                </a:ext>
              </a:extLst>
            </p:cNvPr>
            <p:cNvSpPr/>
            <p:nvPr/>
          </p:nvSpPr>
          <p:spPr bwMode="auto">
            <a:xfrm>
              <a:off x="4887119" y="4219575"/>
              <a:ext cx="338138" cy="214313"/>
            </a:xfrm>
            <a:custGeom>
              <a:avLst/>
              <a:gdLst>
                <a:gd name="T0" fmla="*/ 61 w 74"/>
                <a:gd name="T1" fmla="*/ 36 h 47"/>
                <a:gd name="T2" fmla="*/ 13 w 74"/>
                <a:gd name="T3" fmla="*/ 46 h 47"/>
                <a:gd name="T4" fmla="*/ 4 w 74"/>
                <a:gd name="T5" fmla="*/ 29 h 47"/>
                <a:gd name="T6" fmla="*/ 4 w 74"/>
                <a:gd name="T7" fmla="*/ 27 h 47"/>
                <a:gd name="T8" fmla="*/ 4 w 74"/>
                <a:gd name="T9" fmla="*/ 27 h 47"/>
                <a:gd name="T10" fmla="*/ 2 w 74"/>
                <a:gd name="T11" fmla="*/ 18 h 47"/>
                <a:gd name="T12" fmla="*/ 0 w 74"/>
                <a:gd name="T13" fmla="*/ 9 h 47"/>
                <a:gd name="T14" fmla="*/ 15 w 74"/>
                <a:gd name="T15" fmla="*/ 4 h 47"/>
                <a:gd name="T16" fmla="*/ 30 w 74"/>
                <a:gd name="T17" fmla="*/ 1 h 47"/>
                <a:gd name="T18" fmla="*/ 34 w 74"/>
                <a:gd name="T19" fmla="*/ 7 h 47"/>
                <a:gd name="T20" fmla="*/ 35 w 74"/>
                <a:gd name="T21" fmla="*/ 10 h 47"/>
                <a:gd name="T22" fmla="*/ 70 w 74"/>
                <a:gd name="T23" fmla="*/ 17 h 47"/>
                <a:gd name="T24" fmla="*/ 72 w 74"/>
                <a:gd name="T25" fmla="*/ 26 h 47"/>
                <a:gd name="T26" fmla="*/ 61 w 74"/>
                <a:gd name="T2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ṡlíḍé">
              <a:extLst>
                <a:ext uri="{FF2B5EF4-FFF2-40B4-BE49-F238E27FC236}">
                  <a16:creationId xmlns:a16="http://schemas.microsoft.com/office/drawing/2014/main" id="{C892C8FC-6D47-8E74-83E2-77BB8D93AD00}"/>
                </a:ext>
              </a:extLst>
            </p:cNvPr>
            <p:cNvSpPr/>
            <p:nvPr/>
          </p:nvSpPr>
          <p:spPr bwMode="auto">
            <a:xfrm>
              <a:off x="4887119" y="4224337"/>
              <a:ext cx="155575" cy="127000"/>
            </a:xfrm>
            <a:custGeom>
              <a:avLst/>
              <a:gdLst>
                <a:gd name="T0" fmla="*/ 34 w 34"/>
                <a:gd name="T1" fmla="*/ 6 h 28"/>
                <a:gd name="T2" fmla="*/ 4 w 34"/>
                <a:gd name="T3" fmla="*/ 28 h 28"/>
                <a:gd name="T4" fmla="*/ 4 w 34"/>
                <a:gd name="T5" fmla="*/ 26 h 28"/>
                <a:gd name="T6" fmla="*/ 4 w 34"/>
                <a:gd name="T7" fmla="*/ 26 h 28"/>
                <a:gd name="T8" fmla="*/ 2 w 34"/>
                <a:gd name="T9" fmla="*/ 17 h 28"/>
                <a:gd name="T10" fmla="*/ 0 w 34"/>
                <a:gd name="T11" fmla="*/ 8 h 28"/>
                <a:gd name="T12" fmla="*/ 15 w 34"/>
                <a:gd name="T13" fmla="*/ 3 h 28"/>
                <a:gd name="T14" fmla="*/ 32 w 34"/>
                <a:gd name="T15" fmla="*/ 0 h 28"/>
                <a:gd name="T16" fmla="*/ 34 w 34"/>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iS1idé">
              <a:extLst>
                <a:ext uri="{FF2B5EF4-FFF2-40B4-BE49-F238E27FC236}">
                  <a16:creationId xmlns:a16="http://schemas.microsoft.com/office/drawing/2014/main" id="{9EF13988-534E-7FB2-A69E-31AA91A29CFE}"/>
                </a:ext>
              </a:extLst>
            </p:cNvPr>
            <p:cNvSpPr/>
            <p:nvPr/>
          </p:nvSpPr>
          <p:spPr bwMode="auto">
            <a:xfrm>
              <a:off x="4910932" y="4305300"/>
              <a:ext cx="314325" cy="146050"/>
            </a:xfrm>
            <a:custGeom>
              <a:avLst/>
              <a:gdLst>
                <a:gd name="T0" fmla="*/ 67 w 69"/>
                <a:gd name="T1" fmla="*/ 7 h 32"/>
                <a:gd name="T2" fmla="*/ 55 w 69"/>
                <a:gd name="T3" fmla="*/ 18 h 32"/>
                <a:gd name="T4" fmla="*/ 10 w 69"/>
                <a:gd name="T5" fmla="*/ 30 h 32"/>
                <a:gd name="T6" fmla="*/ 6 w 69"/>
                <a:gd name="T7" fmla="*/ 18 h 32"/>
                <a:gd name="T8" fmla="*/ 42 w 69"/>
                <a:gd name="T9" fmla="*/ 7 h 32"/>
                <a:gd name="T10" fmla="*/ 67 w 69"/>
                <a:gd name="T11" fmla="*/ 7 h 32"/>
                <a:gd name="T12" fmla="*/ 67 w 6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iŝḻïḑé">
              <a:extLst>
                <a:ext uri="{FF2B5EF4-FFF2-40B4-BE49-F238E27FC236}">
                  <a16:creationId xmlns:a16="http://schemas.microsoft.com/office/drawing/2014/main" id="{AEC513C1-478C-199F-C36B-F3FC96668262}"/>
                </a:ext>
              </a:extLst>
            </p:cNvPr>
            <p:cNvSpPr/>
            <p:nvPr/>
          </p:nvSpPr>
          <p:spPr bwMode="auto">
            <a:xfrm>
              <a:off x="4974432" y="4356100"/>
              <a:ext cx="195263" cy="95250"/>
            </a:xfrm>
            <a:custGeom>
              <a:avLst/>
              <a:gdLst>
                <a:gd name="T0" fmla="*/ 7 w 43"/>
                <a:gd name="T1" fmla="*/ 21 h 21"/>
                <a:gd name="T2" fmla="*/ 1 w 43"/>
                <a:gd name="T3" fmla="*/ 17 h 21"/>
                <a:gd name="T4" fmla="*/ 5 w 43"/>
                <a:gd name="T5" fmla="*/ 9 h 21"/>
                <a:gd name="T6" fmla="*/ 35 w 43"/>
                <a:gd name="T7" fmla="*/ 1 h 21"/>
                <a:gd name="T8" fmla="*/ 43 w 43"/>
                <a:gd name="T9" fmla="*/ 5 h 21"/>
                <a:gd name="T10" fmla="*/ 38 w 43"/>
                <a:gd name="T11" fmla="*/ 12 h 21"/>
                <a:gd name="T12" fmla="*/ 8 w 43"/>
                <a:gd name="T13" fmla="*/ 21 h 21"/>
                <a:gd name="T14" fmla="*/ 7 w 4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îṧľïďê">
              <a:extLst>
                <a:ext uri="{FF2B5EF4-FFF2-40B4-BE49-F238E27FC236}">
                  <a16:creationId xmlns:a16="http://schemas.microsoft.com/office/drawing/2014/main" id="{8F149F91-C325-B935-B00C-0EDB16D4729F}"/>
                </a:ext>
              </a:extLst>
            </p:cNvPr>
            <p:cNvSpPr/>
            <p:nvPr/>
          </p:nvSpPr>
          <p:spPr bwMode="auto">
            <a:xfrm>
              <a:off x="5060157" y="4378325"/>
              <a:ext cx="109538" cy="228600"/>
            </a:xfrm>
            <a:custGeom>
              <a:avLst/>
              <a:gdLst>
                <a:gd name="T0" fmla="*/ 18 w 24"/>
                <a:gd name="T1" fmla="*/ 50 h 50"/>
                <a:gd name="T2" fmla="*/ 12 w 24"/>
                <a:gd name="T3" fmla="*/ 45 h 50"/>
                <a:gd name="T4" fmla="*/ 1 w 24"/>
                <a:gd name="T5" fmla="*/ 8 h 50"/>
                <a:gd name="T6" fmla="*/ 5 w 24"/>
                <a:gd name="T7" fmla="*/ 0 h 50"/>
                <a:gd name="T8" fmla="*/ 12 w 24"/>
                <a:gd name="T9" fmla="*/ 4 h 50"/>
                <a:gd name="T10" fmla="*/ 23 w 24"/>
                <a:gd name="T11" fmla="*/ 42 h 50"/>
                <a:gd name="T12" fmla="*/ 19 w 24"/>
                <a:gd name="T13" fmla="*/ 49 h 50"/>
                <a:gd name="T14" fmla="*/ 18 w 24"/>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ïṩlîḑê">
              <a:extLst>
                <a:ext uri="{FF2B5EF4-FFF2-40B4-BE49-F238E27FC236}">
                  <a16:creationId xmlns:a16="http://schemas.microsoft.com/office/drawing/2014/main" id="{4FDBB08D-E23D-D483-1708-E7FC13E8B0C8}"/>
                </a:ext>
              </a:extLst>
            </p:cNvPr>
            <p:cNvSpPr/>
            <p:nvPr/>
          </p:nvSpPr>
          <p:spPr bwMode="auto">
            <a:xfrm>
              <a:off x="4426744" y="4114800"/>
              <a:ext cx="688975" cy="509588"/>
            </a:xfrm>
            <a:custGeom>
              <a:avLst/>
              <a:gdLst>
                <a:gd name="T0" fmla="*/ 31 w 151"/>
                <a:gd name="T1" fmla="*/ 0 h 112"/>
                <a:gd name="T2" fmla="*/ 0 w 151"/>
                <a:gd name="T3" fmla="*/ 112 h 112"/>
                <a:gd name="T4" fmla="*/ 151 w 151"/>
                <a:gd name="T5" fmla="*/ 104 h 112"/>
                <a:gd name="T6" fmla="*/ 151 w 151"/>
                <a:gd name="T7" fmla="*/ 103 h 112"/>
                <a:gd name="T8" fmla="*/ 141 w 151"/>
                <a:gd name="T9" fmla="*/ 70 h 112"/>
                <a:gd name="T10" fmla="*/ 128 w 151"/>
                <a:gd name="T11" fmla="*/ 74 h 112"/>
                <a:gd name="T12" fmla="*/ 127 w 151"/>
                <a:gd name="T13" fmla="*/ 74 h 112"/>
                <a:gd name="T14" fmla="*/ 121 w 151"/>
                <a:gd name="T15" fmla="*/ 71 h 112"/>
                <a:gd name="T16" fmla="*/ 116 w 151"/>
                <a:gd name="T17" fmla="*/ 72 h 112"/>
                <a:gd name="T18" fmla="*/ 115 w 151"/>
                <a:gd name="T19" fmla="*/ 72 h 112"/>
                <a:gd name="T20" fmla="*/ 109 w 151"/>
                <a:gd name="T21" fmla="*/ 65 h 112"/>
                <a:gd name="T22" fmla="*/ 105 w 151"/>
                <a:gd name="T23" fmla="*/ 52 h 112"/>
                <a:gd name="T24" fmla="*/ 105 w 151"/>
                <a:gd name="T25" fmla="*/ 50 h 112"/>
                <a:gd name="T26" fmla="*/ 105 w 151"/>
                <a:gd name="T27" fmla="*/ 50 h 112"/>
                <a:gd name="T28" fmla="*/ 103 w 151"/>
                <a:gd name="T29" fmla="*/ 43 h 112"/>
                <a:gd name="T30" fmla="*/ 99 w 151"/>
                <a:gd name="T31" fmla="*/ 43 h 112"/>
                <a:gd name="T32" fmla="*/ 95 w 151"/>
                <a:gd name="T33" fmla="*/ 39 h 112"/>
                <a:gd name="T34" fmla="*/ 95 w 151"/>
                <a:gd name="T35" fmla="*/ 39 h 112"/>
                <a:gd name="T36" fmla="*/ 94 w 151"/>
                <a:gd name="T37" fmla="*/ 36 h 112"/>
                <a:gd name="T38" fmla="*/ 93 w 151"/>
                <a:gd name="T39" fmla="*/ 34 h 112"/>
                <a:gd name="T40" fmla="*/ 31 w 151"/>
                <a:gd name="T4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ṡ1ïḑe">
              <a:extLst>
                <a:ext uri="{FF2B5EF4-FFF2-40B4-BE49-F238E27FC236}">
                  <a16:creationId xmlns:a16="http://schemas.microsoft.com/office/drawing/2014/main" id="{3A36A632-C1A3-39E5-733E-BA29312B6DA4}"/>
                </a:ext>
              </a:extLst>
            </p:cNvPr>
            <p:cNvSpPr/>
            <p:nvPr/>
          </p:nvSpPr>
          <p:spPr bwMode="auto">
            <a:xfrm>
              <a:off x="4850607" y="4268787"/>
              <a:ext cx="46038" cy="41275"/>
            </a:xfrm>
            <a:custGeom>
              <a:avLst/>
              <a:gdLst>
                <a:gd name="T0" fmla="*/ 6 w 10"/>
                <a:gd name="T1" fmla="*/ 9 h 9"/>
                <a:gd name="T2" fmla="*/ 10 w 10"/>
                <a:gd name="T3" fmla="*/ 9 h 9"/>
                <a:gd name="T4" fmla="*/ 10 w 10"/>
                <a:gd name="T5" fmla="*/ 9 h 9"/>
                <a:gd name="T6" fmla="*/ 10 w 10"/>
                <a:gd name="T7" fmla="*/ 9 h 9"/>
                <a:gd name="T8" fmla="*/ 6 w 10"/>
                <a:gd name="T9" fmla="*/ 9 h 9"/>
                <a:gd name="T10" fmla="*/ 0 w 10"/>
                <a:gd name="T11" fmla="*/ 0 h 9"/>
                <a:gd name="T12" fmla="*/ 1 w 10"/>
                <a:gd name="T13" fmla="*/ 2 h 9"/>
                <a:gd name="T14" fmla="*/ 2 w 10"/>
                <a:gd name="T15" fmla="*/ 5 h 9"/>
                <a:gd name="T16" fmla="*/ 2 w 10"/>
                <a:gd name="T17" fmla="*/ 5 h 9"/>
                <a:gd name="T18" fmla="*/ 2 w 10"/>
                <a:gd name="T19" fmla="*/ 5 h 9"/>
                <a:gd name="T20" fmla="*/ 2 w 10"/>
                <a:gd name="T21" fmla="*/ 4 h 9"/>
                <a:gd name="T22" fmla="*/ 3 w 10"/>
                <a:gd name="T23" fmla="*/ 2 h 9"/>
                <a:gd name="T24" fmla="*/ 0 w 10"/>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ïṡľíḋê">
              <a:extLst>
                <a:ext uri="{FF2B5EF4-FFF2-40B4-BE49-F238E27FC236}">
                  <a16:creationId xmlns:a16="http://schemas.microsoft.com/office/drawing/2014/main" id="{50C59A53-8D8A-B5BE-5381-466076AA6D6A}"/>
                </a:ext>
              </a:extLst>
            </p:cNvPr>
            <p:cNvSpPr/>
            <p:nvPr/>
          </p:nvSpPr>
          <p:spPr bwMode="auto">
            <a:xfrm>
              <a:off x="4860132" y="4278312"/>
              <a:ext cx="36513" cy="31750"/>
            </a:xfrm>
            <a:custGeom>
              <a:avLst/>
              <a:gdLst>
                <a:gd name="T0" fmla="*/ 1 w 8"/>
                <a:gd name="T1" fmla="*/ 0 h 7"/>
                <a:gd name="T2" fmla="*/ 0 w 8"/>
                <a:gd name="T3" fmla="*/ 2 h 7"/>
                <a:gd name="T4" fmla="*/ 0 w 8"/>
                <a:gd name="T5" fmla="*/ 3 h 7"/>
                <a:gd name="T6" fmla="*/ 0 w 8"/>
                <a:gd name="T7" fmla="*/ 3 h 7"/>
                <a:gd name="T8" fmla="*/ 4 w 8"/>
                <a:gd name="T9" fmla="*/ 7 h 7"/>
                <a:gd name="T10" fmla="*/ 8 w 8"/>
                <a:gd name="T11" fmla="*/ 7 h 7"/>
                <a:gd name="T12" fmla="*/ 8 w 8"/>
                <a:gd name="T13" fmla="*/ 7 h 7"/>
                <a:gd name="T14" fmla="*/ 8 w 8"/>
                <a:gd name="T15" fmla="*/ 5 h 7"/>
                <a:gd name="T16" fmla="*/ 7 w 8"/>
                <a:gd name="T17" fmla="*/ 3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ïṥḷïḋè">
              <a:extLst>
                <a:ext uri="{FF2B5EF4-FFF2-40B4-BE49-F238E27FC236}">
                  <a16:creationId xmlns:a16="http://schemas.microsoft.com/office/drawing/2014/main" id="{B5502592-4C18-09F6-D61E-4FED2995A418}"/>
                </a:ext>
              </a:extLst>
            </p:cNvPr>
            <p:cNvSpPr/>
            <p:nvPr/>
          </p:nvSpPr>
          <p:spPr bwMode="auto">
            <a:xfrm>
              <a:off x="4891882" y="4292600"/>
              <a:ext cx="131763" cy="119063"/>
            </a:xfrm>
            <a:custGeom>
              <a:avLst/>
              <a:gdLst>
                <a:gd name="T0" fmla="*/ 0 w 29"/>
                <a:gd name="T1" fmla="*/ 0 h 26"/>
                <a:gd name="T2" fmla="*/ 1 w 29"/>
                <a:gd name="T3" fmla="*/ 2 h 26"/>
                <a:gd name="T4" fmla="*/ 1 w 29"/>
                <a:gd name="T5" fmla="*/ 4 h 26"/>
                <a:gd name="T6" fmla="*/ 1 w 29"/>
                <a:gd name="T7" fmla="*/ 4 h 26"/>
                <a:gd name="T8" fmla="*/ 3 w 29"/>
                <a:gd name="T9" fmla="*/ 11 h 26"/>
                <a:gd name="T10" fmla="*/ 3 w 29"/>
                <a:gd name="T11" fmla="*/ 11 h 26"/>
                <a:gd name="T12" fmla="*/ 3 w 29"/>
                <a:gd name="T13" fmla="*/ 13 h 26"/>
                <a:gd name="T14" fmla="*/ 7 w 29"/>
                <a:gd name="T15" fmla="*/ 26 h 26"/>
                <a:gd name="T16" fmla="*/ 10 w 29"/>
                <a:gd name="T17" fmla="*/ 21 h 26"/>
                <a:gd name="T18" fmla="*/ 29 w 29"/>
                <a:gd name="T19" fmla="*/ 15 h 26"/>
                <a:gd name="T20" fmla="*/ 9 w 29"/>
                <a:gd name="T21" fmla="*/ 5 h 26"/>
                <a:gd name="T22" fmla="*/ 3 w 29"/>
                <a:gd name="T23" fmla="*/ 13 h 26"/>
                <a:gd name="T24" fmla="*/ 3 w 29"/>
                <a:gd name="T25" fmla="*/ 11 h 26"/>
                <a:gd name="T26" fmla="*/ 3 w 29"/>
                <a:gd name="T27" fmla="*/ 11 h 26"/>
                <a:gd name="T28" fmla="*/ 1 w 29"/>
                <a:gd name="T29" fmla="*/ 2 h 26"/>
                <a:gd name="T30" fmla="*/ 0 w 29"/>
                <a:gd name="T31" fmla="*/ 0 h 26"/>
                <a:gd name="T32" fmla="*/ 0 w 29"/>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ïşľidé">
              <a:extLst>
                <a:ext uri="{FF2B5EF4-FFF2-40B4-BE49-F238E27FC236}">
                  <a16:creationId xmlns:a16="http://schemas.microsoft.com/office/drawing/2014/main" id="{43AC5472-E84F-8833-FB51-D2F52730E59D}"/>
                </a:ext>
              </a:extLst>
            </p:cNvPr>
            <p:cNvSpPr/>
            <p:nvPr/>
          </p:nvSpPr>
          <p:spPr bwMode="auto">
            <a:xfrm>
              <a:off x="4891882" y="4292600"/>
              <a:ext cx="41275" cy="58738"/>
            </a:xfrm>
            <a:custGeom>
              <a:avLst/>
              <a:gdLst>
                <a:gd name="T0" fmla="*/ 0 w 9"/>
                <a:gd name="T1" fmla="*/ 0 h 13"/>
                <a:gd name="T2" fmla="*/ 1 w 9"/>
                <a:gd name="T3" fmla="*/ 2 h 13"/>
                <a:gd name="T4" fmla="*/ 3 w 9"/>
                <a:gd name="T5" fmla="*/ 11 h 13"/>
                <a:gd name="T6" fmla="*/ 3 w 9"/>
                <a:gd name="T7" fmla="*/ 11 h 13"/>
                <a:gd name="T8" fmla="*/ 3 w 9"/>
                <a:gd name="T9" fmla="*/ 13 h 13"/>
                <a:gd name="T10" fmla="*/ 9 w 9"/>
                <a:gd name="T11" fmla="*/ 5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ïSľíḍê">
              <a:extLst>
                <a:ext uri="{FF2B5EF4-FFF2-40B4-BE49-F238E27FC236}">
                  <a16:creationId xmlns:a16="http://schemas.microsoft.com/office/drawing/2014/main" id="{D7218E61-5AAE-5F6C-C3E2-50641BA8285F}"/>
                </a:ext>
              </a:extLst>
            </p:cNvPr>
            <p:cNvSpPr/>
            <p:nvPr/>
          </p:nvSpPr>
          <p:spPr bwMode="auto">
            <a:xfrm>
              <a:off x="4923632" y="4360862"/>
              <a:ext cx="131763" cy="82550"/>
            </a:xfrm>
            <a:custGeom>
              <a:avLst/>
              <a:gdLst>
                <a:gd name="T0" fmla="*/ 22 w 29"/>
                <a:gd name="T1" fmla="*/ 0 h 18"/>
                <a:gd name="T2" fmla="*/ 3 w 29"/>
                <a:gd name="T3" fmla="*/ 6 h 18"/>
                <a:gd name="T4" fmla="*/ 0 w 29"/>
                <a:gd name="T5" fmla="*/ 11 h 18"/>
                <a:gd name="T6" fmla="*/ 6 w 29"/>
                <a:gd name="T7" fmla="*/ 18 h 18"/>
                <a:gd name="T8" fmla="*/ 7 w 29"/>
                <a:gd name="T9" fmla="*/ 18 h 18"/>
                <a:gd name="T10" fmla="*/ 12 w 29"/>
                <a:gd name="T11" fmla="*/ 17 h 18"/>
                <a:gd name="T12" fmla="*/ 12 w 29"/>
                <a:gd name="T13" fmla="*/ 16 h 18"/>
                <a:gd name="T14" fmla="*/ 16 w 29"/>
                <a:gd name="T15" fmla="*/ 8 h 18"/>
                <a:gd name="T16" fmla="*/ 29 w 29"/>
                <a:gd name="T17" fmla="*/ 4 h 18"/>
                <a:gd name="T18" fmla="*/ 22 w 29"/>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îṣľíḑé">
              <a:extLst>
                <a:ext uri="{FF2B5EF4-FFF2-40B4-BE49-F238E27FC236}">
                  <a16:creationId xmlns:a16="http://schemas.microsoft.com/office/drawing/2014/main" id="{5EB0895F-B938-4A84-94A9-C2C45ED33D4C}"/>
                </a:ext>
              </a:extLst>
            </p:cNvPr>
            <p:cNvSpPr/>
            <p:nvPr/>
          </p:nvSpPr>
          <p:spPr bwMode="auto">
            <a:xfrm>
              <a:off x="4974432" y="4378325"/>
              <a:ext cx="95250" cy="73025"/>
            </a:xfrm>
            <a:custGeom>
              <a:avLst/>
              <a:gdLst>
                <a:gd name="T0" fmla="*/ 18 w 21"/>
                <a:gd name="T1" fmla="*/ 0 h 16"/>
                <a:gd name="T2" fmla="*/ 5 w 21"/>
                <a:gd name="T3" fmla="*/ 4 h 16"/>
                <a:gd name="T4" fmla="*/ 1 w 21"/>
                <a:gd name="T5" fmla="*/ 12 h 16"/>
                <a:gd name="T6" fmla="*/ 1 w 21"/>
                <a:gd name="T7" fmla="*/ 13 h 16"/>
                <a:gd name="T8" fmla="*/ 7 w 21"/>
                <a:gd name="T9" fmla="*/ 16 h 16"/>
                <a:gd name="T10" fmla="*/ 8 w 21"/>
                <a:gd name="T11" fmla="*/ 16 h 16"/>
                <a:gd name="T12" fmla="*/ 21 w 21"/>
                <a:gd name="T13" fmla="*/ 12 h 16"/>
                <a:gd name="T14" fmla="*/ 20 w 21"/>
                <a:gd name="T15" fmla="*/ 8 h 16"/>
                <a:gd name="T16" fmla="*/ 21 w 21"/>
                <a:gd name="T17" fmla="*/ 2 h 16"/>
                <a:gd name="T18" fmla="*/ 18 w 21"/>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îṡlîďe">
              <a:extLst>
                <a:ext uri="{FF2B5EF4-FFF2-40B4-BE49-F238E27FC236}">
                  <a16:creationId xmlns:a16="http://schemas.microsoft.com/office/drawing/2014/main" id="{2B72F874-E7A9-55C3-F8C7-BCA021248FF7}"/>
                </a:ext>
              </a:extLst>
            </p:cNvPr>
            <p:cNvSpPr/>
            <p:nvPr/>
          </p:nvSpPr>
          <p:spPr bwMode="auto">
            <a:xfrm>
              <a:off x="5125244" y="4419600"/>
              <a:ext cx="163513" cy="165100"/>
            </a:xfrm>
            <a:custGeom>
              <a:avLst/>
              <a:gdLst>
                <a:gd name="T0" fmla="*/ 0 w 36"/>
                <a:gd name="T1" fmla="*/ 0 h 36"/>
                <a:gd name="T2" fmla="*/ 0 w 36"/>
                <a:gd name="T3" fmla="*/ 0 h 36"/>
                <a:gd name="T4" fmla="*/ 9 w 36"/>
                <a:gd name="T5" fmla="*/ 33 h 36"/>
                <a:gd name="T6" fmla="*/ 10 w 36"/>
                <a:gd name="T7" fmla="*/ 36 h 36"/>
                <a:gd name="T8" fmla="*/ 36 w 36"/>
                <a:gd name="T9" fmla="*/ 35 h 36"/>
                <a:gd name="T10" fmla="*/ 34 w 36"/>
                <a:gd name="T11" fmla="*/ 18 h 36"/>
                <a:gd name="T12" fmla="*/ 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isļîḓè">
              <a:extLst>
                <a:ext uri="{FF2B5EF4-FFF2-40B4-BE49-F238E27FC236}">
                  <a16:creationId xmlns:a16="http://schemas.microsoft.com/office/drawing/2014/main" id="{98E6C3D2-7AE5-B8BB-6D89-ED2D42C9E69F}"/>
                </a:ext>
              </a:extLst>
            </p:cNvPr>
            <p:cNvSpPr/>
            <p:nvPr/>
          </p:nvSpPr>
          <p:spPr bwMode="auto">
            <a:xfrm>
              <a:off x="5120482" y="4414837"/>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íşlîḑé">
              <a:extLst>
                <a:ext uri="{FF2B5EF4-FFF2-40B4-BE49-F238E27FC236}">
                  <a16:creationId xmlns:a16="http://schemas.microsoft.com/office/drawing/2014/main" id="{CF5FD103-0266-8636-D64C-051A1F92BC34}"/>
                </a:ext>
              </a:extLst>
            </p:cNvPr>
            <p:cNvSpPr/>
            <p:nvPr/>
          </p:nvSpPr>
          <p:spPr bwMode="auto">
            <a:xfrm>
              <a:off x="5120482" y="4414837"/>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íṡlíďé">
              <a:extLst>
                <a:ext uri="{FF2B5EF4-FFF2-40B4-BE49-F238E27FC236}">
                  <a16:creationId xmlns:a16="http://schemas.microsoft.com/office/drawing/2014/main" id="{ABF91325-10F8-779E-1533-F7A4E46BED91}"/>
                </a:ext>
              </a:extLst>
            </p:cNvPr>
            <p:cNvSpPr/>
            <p:nvPr/>
          </p:nvSpPr>
          <p:spPr bwMode="auto">
            <a:xfrm>
              <a:off x="5060157" y="4387850"/>
              <a:ext cx="109538" cy="201613"/>
            </a:xfrm>
            <a:custGeom>
              <a:avLst/>
              <a:gdLst>
                <a:gd name="T0" fmla="*/ 2 w 24"/>
                <a:gd name="T1" fmla="*/ 0 h 44"/>
                <a:gd name="T2" fmla="*/ 1 w 24"/>
                <a:gd name="T3" fmla="*/ 6 h 44"/>
                <a:gd name="T4" fmla="*/ 2 w 24"/>
                <a:gd name="T5" fmla="*/ 10 h 44"/>
                <a:gd name="T6" fmla="*/ 12 w 24"/>
                <a:gd name="T7" fmla="*/ 43 h 44"/>
                <a:gd name="T8" fmla="*/ 12 w 24"/>
                <a:gd name="T9" fmla="*/ 44 h 44"/>
                <a:gd name="T10" fmla="*/ 24 w 24"/>
                <a:gd name="T11" fmla="*/ 43 h 44"/>
                <a:gd name="T12" fmla="*/ 23 w 24"/>
                <a:gd name="T13" fmla="*/ 40 h 44"/>
                <a:gd name="T14" fmla="*/ 14 w 24"/>
                <a:gd name="T15" fmla="*/ 7 h 44"/>
                <a:gd name="T16" fmla="*/ 13 w 24"/>
                <a:gd name="T17" fmla="*/ 6 h 44"/>
                <a:gd name="T18" fmla="*/ 2 w 2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îṥḻíďé">
              <a:extLst>
                <a:ext uri="{FF2B5EF4-FFF2-40B4-BE49-F238E27FC236}">
                  <a16:creationId xmlns:a16="http://schemas.microsoft.com/office/drawing/2014/main" id="{90DC18C1-AB1F-CB3A-025B-60ADFC131837}"/>
                </a:ext>
              </a:extLst>
            </p:cNvPr>
            <p:cNvSpPr/>
            <p:nvPr/>
          </p:nvSpPr>
          <p:spPr bwMode="auto">
            <a:xfrm>
              <a:off x="3472657" y="1912937"/>
              <a:ext cx="192088" cy="212407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íŝḻiḍê">
              <a:extLst>
                <a:ext uri="{FF2B5EF4-FFF2-40B4-BE49-F238E27FC236}">
                  <a16:creationId xmlns:a16="http://schemas.microsoft.com/office/drawing/2014/main" id="{5CE78DDA-F3B2-186F-6494-8D898539C95F}"/>
                </a:ext>
              </a:extLst>
            </p:cNvPr>
            <p:cNvSpPr/>
            <p:nvPr/>
          </p:nvSpPr>
          <p:spPr bwMode="auto">
            <a:xfrm>
              <a:off x="3925094" y="3776662"/>
              <a:ext cx="406400" cy="206375"/>
            </a:xfrm>
            <a:prstGeom prst="rect">
              <a:avLst/>
            </a:prstGeom>
            <a:solidFill>
              <a:srgbClr val="2121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íś1iďê">
              <a:extLst>
                <a:ext uri="{FF2B5EF4-FFF2-40B4-BE49-F238E27FC236}">
                  <a16:creationId xmlns:a16="http://schemas.microsoft.com/office/drawing/2014/main" id="{5ED1A756-40EE-6943-E5C3-9A92462186C0}"/>
                </a:ext>
              </a:extLst>
            </p:cNvPr>
            <p:cNvSpPr/>
            <p:nvPr/>
          </p:nvSpPr>
          <p:spPr bwMode="auto">
            <a:xfrm>
              <a:off x="5069682" y="3376612"/>
              <a:ext cx="496888" cy="1089025"/>
            </a:xfrm>
            <a:custGeom>
              <a:avLst/>
              <a:gdLst>
                <a:gd name="T0" fmla="*/ 79 w 109"/>
                <a:gd name="T1" fmla="*/ 238 h 239"/>
                <a:gd name="T2" fmla="*/ 69 w 109"/>
                <a:gd name="T3" fmla="*/ 233 h 239"/>
                <a:gd name="T4" fmla="*/ 1 w 109"/>
                <a:gd name="T5" fmla="*/ 53 h 239"/>
                <a:gd name="T6" fmla="*/ 3 w 109"/>
                <a:gd name="T7" fmla="*/ 39 h 239"/>
                <a:gd name="T8" fmla="*/ 31 w 109"/>
                <a:gd name="T9" fmla="*/ 4 h 239"/>
                <a:gd name="T10" fmla="*/ 41 w 109"/>
                <a:gd name="T11" fmla="*/ 4 h 239"/>
                <a:gd name="T12" fmla="*/ 87 w 109"/>
                <a:gd name="T13" fmla="*/ 64 h 239"/>
                <a:gd name="T14" fmla="*/ 93 w 109"/>
                <a:gd name="T15" fmla="*/ 78 h 239"/>
                <a:gd name="T16" fmla="*/ 108 w 109"/>
                <a:gd name="T17" fmla="*/ 221 h 239"/>
                <a:gd name="T18" fmla="*/ 102 w 109"/>
                <a:gd name="T19" fmla="*/ 231 h 239"/>
                <a:gd name="T20" fmla="*/ 79 w 109"/>
                <a:gd name="T21"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iṩlïdè">
              <a:extLst>
                <a:ext uri="{FF2B5EF4-FFF2-40B4-BE49-F238E27FC236}">
                  <a16:creationId xmlns:a16="http://schemas.microsoft.com/office/drawing/2014/main" id="{535ED879-CC05-9C1D-254B-AE3E934F93E2}"/>
                </a:ext>
              </a:extLst>
            </p:cNvPr>
            <p:cNvSpPr/>
            <p:nvPr/>
          </p:nvSpPr>
          <p:spPr bwMode="auto">
            <a:xfrm>
              <a:off x="5444332" y="4141787"/>
              <a:ext cx="1522413" cy="54292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îṧ1ïḓe">
              <a:extLst>
                <a:ext uri="{FF2B5EF4-FFF2-40B4-BE49-F238E27FC236}">
                  <a16:creationId xmlns:a16="http://schemas.microsoft.com/office/drawing/2014/main" id="{392F8DF1-0F99-39D6-7195-AFDB50B45227}"/>
                </a:ext>
              </a:extLst>
            </p:cNvPr>
            <p:cNvSpPr/>
            <p:nvPr/>
          </p:nvSpPr>
          <p:spPr bwMode="auto">
            <a:xfrm>
              <a:off x="5444332" y="4141787"/>
              <a:ext cx="1522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ísľîdè">
              <a:extLst>
                <a:ext uri="{FF2B5EF4-FFF2-40B4-BE49-F238E27FC236}">
                  <a16:creationId xmlns:a16="http://schemas.microsoft.com/office/drawing/2014/main" id="{C75BDBB0-3D53-194D-CD5F-6DF8B7B378FE}"/>
                </a:ext>
              </a:extLst>
            </p:cNvPr>
            <p:cNvSpPr/>
            <p:nvPr/>
          </p:nvSpPr>
          <p:spPr bwMode="auto">
            <a:xfrm>
              <a:off x="6561932" y="4141787"/>
              <a:ext cx="241300" cy="538163"/>
            </a:xfrm>
            <a:custGeom>
              <a:avLst/>
              <a:gdLst>
                <a:gd name="T0" fmla="*/ 152 w 152"/>
                <a:gd name="T1" fmla="*/ 0 h 339"/>
                <a:gd name="T2" fmla="*/ 0 w 152"/>
                <a:gd name="T3" fmla="*/ 0 h 339"/>
                <a:gd name="T4" fmla="*/ 77 w 152"/>
                <a:gd name="T5" fmla="*/ 339 h 339"/>
                <a:gd name="T6" fmla="*/ 152 w 152"/>
                <a:gd name="T7" fmla="*/ 339 h 339"/>
                <a:gd name="T8" fmla="*/ 152 w 152"/>
                <a:gd name="T9" fmla="*/ 0 h 339"/>
              </a:gdLst>
              <a:ahLst/>
              <a:cxnLst>
                <a:cxn ang="0">
                  <a:pos x="T0" y="T1"/>
                </a:cxn>
                <a:cxn ang="0">
                  <a:pos x="T2" y="T3"/>
                </a:cxn>
                <a:cxn ang="0">
                  <a:pos x="T4" y="T5"/>
                </a:cxn>
                <a:cxn ang="0">
                  <a:pos x="T6" y="T7"/>
                </a:cxn>
                <a:cxn ang="0">
                  <a:pos x="T8" y="T9"/>
                </a:cxn>
              </a:cxnLst>
              <a:rect l="0" t="0" r="r" b="b"/>
              <a:pathLst>
                <a:path w="152" h="339">
                  <a:moveTo>
                    <a:pt x="152" y="0"/>
                  </a:moveTo>
                  <a:lnTo>
                    <a:pt x="0" y="0"/>
                  </a:lnTo>
                  <a:lnTo>
                    <a:pt x="77" y="339"/>
                  </a:lnTo>
                  <a:lnTo>
                    <a:pt x="152" y="339"/>
                  </a:lnTo>
                  <a:lnTo>
                    <a:pt x="152" y="0"/>
                  </a:lnTo>
                  <a:close/>
                </a:path>
              </a:pathLst>
            </a:custGeom>
            <a:solidFill>
              <a:srgbClr val="575F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íŝlïde">
              <a:extLst>
                <a:ext uri="{FF2B5EF4-FFF2-40B4-BE49-F238E27FC236}">
                  <a16:creationId xmlns:a16="http://schemas.microsoft.com/office/drawing/2014/main" id="{F971186A-5122-8EF3-44C2-763E9EE65BC3}"/>
                </a:ext>
              </a:extLst>
            </p:cNvPr>
            <p:cNvSpPr/>
            <p:nvPr/>
          </p:nvSpPr>
          <p:spPr bwMode="auto">
            <a:xfrm>
              <a:off x="6561932" y="4141787"/>
              <a:ext cx="241300" cy="538163"/>
            </a:xfrm>
            <a:custGeom>
              <a:avLst/>
              <a:gdLst>
                <a:gd name="T0" fmla="*/ 152 w 152"/>
                <a:gd name="T1" fmla="*/ 0 h 339"/>
                <a:gd name="T2" fmla="*/ 0 w 152"/>
                <a:gd name="T3" fmla="*/ 0 h 339"/>
                <a:gd name="T4" fmla="*/ 77 w 152"/>
                <a:gd name="T5" fmla="*/ 339 h 339"/>
                <a:gd name="T6" fmla="*/ 152 w 152"/>
                <a:gd name="T7" fmla="*/ 339 h 339"/>
                <a:gd name="T8" fmla="*/ 152 w 152"/>
                <a:gd name="T9" fmla="*/ 0 h 339"/>
              </a:gdLst>
              <a:ahLst/>
              <a:cxnLst>
                <a:cxn ang="0">
                  <a:pos x="T0" y="T1"/>
                </a:cxn>
                <a:cxn ang="0">
                  <a:pos x="T2" y="T3"/>
                </a:cxn>
                <a:cxn ang="0">
                  <a:pos x="T4" y="T5"/>
                </a:cxn>
                <a:cxn ang="0">
                  <a:pos x="T6" y="T7"/>
                </a:cxn>
                <a:cxn ang="0">
                  <a:pos x="T8" y="T9"/>
                </a:cxn>
              </a:cxnLst>
              <a:rect l="0" t="0" r="r" b="b"/>
              <a:pathLst>
                <a:path w="152" h="339">
                  <a:moveTo>
                    <a:pt x="152" y="0"/>
                  </a:moveTo>
                  <a:lnTo>
                    <a:pt x="0" y="0"/>
                  </a:lnTo>
                  <a:lnTo>
                    <a:pt x="77" y="339"/>
                  </a:lnTo>
                  <a:lnTo>
                    <a:pt x="152" y="339"/>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í$ļíḍè">
              <a:extLst>
                <a:ext uri="{FF2B5EF4-FFF2-40B4-BE49-F238E27FC236}">
                  <a16:creationId xmlns:a16="http://schemas.microsoft.com/office/drawing/2014/main" id="{FC65930A-C7E0-F9AC-CE0D-299EA624FF9E}"/>
                </a:ext>
              </a:extLst>
            </p:cNvPr>
            <p:cNvSpPr/>
            <p:nvPr/>
          </p:nvSpPr>
          <p:spPr bwMode="auto">
            <a:xfrm>
              <a:off x="5739607" y="4141787"/>
              <a:ext cx="374650" cy="538163"/>
            </a:xfrm>
            <a:custGeom>
              <a:avLst/>
              <a:gdLst>
                <a:gd name="T0" fmla="*/ 158 w 236"/>
                <a:gd name="T1" fmla="*/ 0 h 339"/>
                <a:gd name="T2" fmla="*/ 0 w 236"/>
                <a:gd name="T3" fmla="*/ 0 h 339"/>
                <a:gd name="T4" fmla="*/ 78 w 236"/>
                <a:gd name="T5" fmla="*/ 339 h 339"/>
                <a:gd name="T6" fmla="*/ 236 w 236"/>
                <a:gd name="T7" fmla="*/ 339 h 339"/>
                <a:gd name="T8" fmla="*/ 158 w 236"/>
                <a:gd name="T9" fmla="*/ 0 h 339"/>
              </a:gdLst>
              <a:ahLst/>
              <a:cxnLst>
                <a:cxn ang="0">
                  <a:pos x="T0" y="T1"/>
                </a:cxn>
                <a:cxn ang="0">
                  <a:pos x="T2" y="T3"/>
                </a:cxn>
                <a:cxn ang="0">
                  <a:pos x="T4" y="T5"/>
                </a:cxn>
                <a:cxn ang="0">
                  <a:pos x="T6" y="T7"/>
                </a:cxn>
                <a:cxn ang="0">
                  <a:pos x="T8" y="T9"/>
                </a:cxn>
              </a:cxnLst>
              <a:rect l="0" t="0" r="r" b="b"/>
              <a:pathLst>
                <a:path w="236" h="339">
                  <a:moveTo>
                    <a:pt x="158" y="0"/>
                  </a:moveTo>
                  <a:lnTo>
                    <a:pt x="0" y="0"/>
                  </a:lnTo>
                  <a:lnTo>
                    <a:pt x="78" y="339"/>
                  </a:lnTo>
                  <a:lnTo>
                    <a:pt x="236" y="339"/>
                  </a:lnTo>
                  <a:lnTo>
                    <a:pt x="158" y="0"/>
                  </a:lnTo>
                  <a:close/>
                </a:path>
              </a:pathLst>
            </a:custGeom>
            <a:solidFill>
              <a:srgbClr val="575F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îśļíḋè">
              <a:extLst>
                <a:ext uri="{FF2B5EF4-FFF2-40B4-BE49-F238E27FC236}">
                  <a16:creationId xmlns:a16="http://schemas.microsoft.com/office/drawing/2014/main" id="{253A10F9-9945-D9FD-2D49-FE5B29633A3B}"/>
                </a:ext>
              </a:extLst>
            </p:cNvPr>
            <p:cNvSpPr/>
            <p:nvPr/>
          </p:nvSpPr>
          <p:spPr bwMode="auto">
            <a:xfrm>
              <a:off x="5739607" y="4141787"/>
              <a:ext cx="374650" cy="538163"/>
            </a:xfrm>
            <a:custGeom>
              <a:avLst/>
              <a:gdLst>
                <a:gd name="T0" fmla="*/ 158 w 236"/>
                <a:gd name="T1" fmla="*/ 0 h 339"/>
                <a:gd name="T2" fmla="*/ 0 w 236"/>
                <a:gd name="T3" fmla="*/ 0 h 339"/>
                <a:gd name="T4" fmla="*/ 78 w 236"/>
                <a:gd name="T5" fmla="*/ 339 h 339"/>
                <a:gd name="T6" fmla="*/ 236 w 236"/>
                <a:gd name="T7" fmla="*/ 339 h 339"/>
                <a:gd name="T8" fmla="*/ 158 w 236"/>
                <a:gd name="T9" fmla="*/ 0 h 339"/>
              </a:gdLst>
              <a:ahLst/>
              <a:cxnLst>
                <a:cxn ang="0">
                  <a:pos x="T0" y="T1"/>
                </a:cxn>
                <a:cxn ang="0">
                  <a:pos x="T2" y="T3"/>
                </a:cxn>
                <a:cxn ang="0">
                  <a:pos x="T4" y="T5"/>
                </a:cxn>
                <a:cxn ang="0">
                  <a:pos x="T6" y="T7"/>
                </a:cxn>
                <a:cxn ang="0">
                  <a:pos x="T8" y="T9"/>
                </a:cxn>
              </a:cxnLst>
              <a:rect l="0" t="0" r="r" b="b"/>
              <a:pathLst>
                <a:path w="236" h="339">
                  <a:moveTo>
                    <a:pt x="158" y="0"/>
                  </a:moveTo>
                  <a:lnTo>
                    <a:pt x="0" y="0"/>
                  </a:lnTo>
                  <a:lnTo>
                    <a:pt x="78" y="339"/>
                  </a:lnTo>
                  <a:lnTo>
                    <a:pt x="236" y="339"/>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íŝľîḓe">
              <a:extLst>
                <a:ext uri="{FF2B5EF4-FFF2-40B4-BE49-F238E27FC236}">
                  <a16:creationId xmlns:a16="http://schemas.microsoft.com/office/drawing/2014/main" id="{FC23E1A0-5BDC-2CE8-3B02-D1E78D2ADB99}"/>
                </a:ext>
              </a:extLst>
            </p:cNvPr>
            <p:cNvSpPr/>
            <p:nvPr/>
          </p:nvSpPr>
          <p:spPr bwMode="auto">
            <a:xfrm>
              <a:off x="5972969" y="1547812"/>
              <a:ext cx="304800" cy="41719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 name="îṥḻïḑè">
              <a:extLst>
                <a:ext uri="{FF2B5EF4-FFF2-40B4-BE49-F238E27FC236}">
                  <a16:creationId xmlns:a16="http://schemas.microsoft.com/office/drawing/2014/main" id="{50F6547D-FC2B-7FFA-2596-058A6803E89C}"/>
                </a:ext>
              </a:extLst>
            </p:cNvPr>
            <p:cNvSpPr/>
            <p:nvPr/>
          </p:nvSpPr>
          <p:spPr bwMode="auto">
            <a:xfrm>
              <a:off x="3413919" y="3913187"/>
              <a:ext cx="1158875" cy="866775"/>
            </a:xfrm>
            <a:custGeom>
              <a:avLst/>
              <a:gdLst>
                <a:gd name="T0" fmla="*/ 0 w 254"/>
                <a:gd name="T1" fmla="*/ 150 h 190"/>
                <a:gd name="T2" fmla="*/ 40 w 254"/>
                <a:gd name="T3" fmla="*/ 190 h 190"/>
                <a:gd name="T4" fmla="*/ 214 w 254"/>
                <a:gd name="T5" fmla="*/ 190 h 190"/>
                <a:gd name="T6" fmla="*/ 254 w 254"/>
                <a:gd name="T7" fmla="*/ 150 h 190"/>
                <a:gd name="T8" fmla="*/ 254 w 254"/>
                <a:gd name="T9" fmla="*/ 40 h 190"/>
                <a:gd name="T10" fmla="*/ 214 w 254"/>
                <a:gd name="T11" fmla="*/ 0 h 190"/>
                <a:gd name="T12" fmla="*/ 40 w 254"/>
                <a:gd name="T13" fmla="*/ 0 h 190"/>
                <a:gd name="T14" fmla="*/ 0 w 254"/>
                <a:gd name="T15" fmla="*/ 40 h 190"/>
                <a:gd name="T16" fmla="*/ 0 w 254"/>
                <a:gd name="T17"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íṣlïďe">
              <a:extLst>
                <a:ext uri="{FF2B5EF4-FFF2-40B4-BE49-F238E27FC236}">
                  <a16:creationId xmlns:a16="http://schemas.microsoft.com/office/drawing/2014/main" id="{35D4A9E8-6C26-3809-60CB-7A8AD3144401}"/>
                </a:ext>
              </a:extLst>
            </p:cNvPr>
            <p:cNvSpPr/>
            <p:nvPr/>
          </p:nvSpPr>
          <p:spPr bwMode="auto">
            <a:xfrm>
              <a:off x="4012407" y="4059237"/>
              <a:ext cx="1522413" cy="922338"/>
            </a:xfrm>
            <a:custGeom>
              <a:avLst/>
              <a:gdLst>
                <a:gd name="T0" fmla="*/ 30 w 334"/>
                <a:gd name="T1" fmla="*/ 191 h 202"/>
                <a:gd name="T2" fmla="*/ 46 w 334"/>
                <a:gd name="T3" fmla="*/ 202 h 202"/>
                <a:gd name="T4" fmla="*/ 322 w 334"/>
                <a:gd name="T5" fmla="*/ 202 h 202"/>
                <a:gd name="T6" fmla="*/ 333 w 334"/>
                <a:gd name="T7" fmla="*/ 190 h 202"/>
                <a:gd name="T8" fmla="*/ 323 w 334"/>
                <a:gd name="T9" fmla="*/ 107 h 202"/>
                <a:gd name="T10" fmla="*/ 319 w 334"/>
                <a:gd name="T11" fmla="*/ 83 h 202"/>
                <a:gd name="T12" fmla="*/ 300 w 334"/>
                <a:gd name="T13" fmla="*/ 7 h 202"/>
                <a:gd name="T14" fmla="*/ 291 w 334"/>
                <a:gd name="T15" fmla="*/ 6 h 202"/>
                <a:gd name="T16" fmla="*/ 241 w 334"/>
                <a:gd name="T17" fmla="*/ 85 h 202"/>
                <a:gd name="T18" fmla="*/ 222 w 334"/>
                <a:gd name="T19" fmla="*/ 95 h 202"/>
                <a:gd name="T20" fmla="*/ 10 w 334"/>
                <a:gd name="T21" fmla="*/ 95 h 202"/>
                <a:gd name="T22" fmla="*/ 2 w 334"/>
                <a:gd name="T23" fmla="*/ 107 h 202"/>
                <a:gd name="T24" fmla="*/ 30 w 334"/>
                <a:gd name="T25" fmla="*/ 19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ïsliḑê">
              <a:extLst>
                <a:ext uri="{FF2B5EF4-FFF2-40B4-BE49-F238E27FC236}">
                  <a16:creationId xmlns:a16="http://schemas.microsoft.com/office/drawing/2014/main" id="{CC060608-E6C7-07B9-A859-5CD41576287D}"/>
                </a:ext>
              </a:extLst>
            </p:cNvPr>
            <p:cNvSpPr/>
            <p:nvPr/>
          </p:nvSpPr>
          <p:spPr bwMode="auto">
            <a:xfrm>
              <a:off x="3874294" y="3517900"/>
              <a:ext cx="630238" cy="300038"/>
            </a:xfrm>
            <a:custGeom>
              <a:avLst/>
              <a:gdLst>
                <a:gd name="T0" fmla="*/ 0 w 138"/>
                <a:gd name="T1" fmla="*/ 50 h 66"/>
                <a:gd name="T2" fmla="*/ 16 w 138"/>
                <a:gd name="T3" fmla="*/ 66 h 66"/>
                <a:gd name="T4" fmla="*/ 122 w 138"/>
                <a:gd name="T5" fmla="*/ 66 h 66"/>
                <a:gd name="T6" fmla="*/ 138 w 138"/>
                <a:gd name="T7" fmla="*/ 50 h 66"/>
                <a:gd name="T8" fmla="*/ 138 w 138"/>
                <a:gd name="T9" fmla="*/ 44 h 66"/>
                <a:gd name="T10" fmla="*/ 122 w 138"/>
                <a:gd name="T11" fmla="*/ 25 h 66"/>
                <a:gd name="T12" fmla="*/ 16 w 138"/>
                <a:gd name="T13" fmla="*/ 1 h 66"/>
                <a:gd name="T14" fmla="*/ 0 w 138"/>
                <a:gd name="T15" fmla="*/ 14 h 66"/>
                <a:gd name="T16" fmla="*/ 0 w 138"/>
                <a:gd name="T17"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ïṩľïḍé">
              <a:extLst>
                <a:ext uri="{FF2B5EF4-FFF2-40B4-BE49-F238E27FC236}">
                  <a16:creationId xmlns:a16="http://schemas.microsoft.com/office/drawing/2014/main" id="{E67E0378-6F1C-63B3-1547-249D492B27A0}"/>
                </a:ext>
              </a:extLst>
            </p:cNvPr>
            <p:cNvSpPr/>
            <p:nvPr/>
          </p:nvSpPr>
          <p:spPr bwMode="auto">
            <a:xfrm>
              <a:off x="3177382" y="3822700"/>
              <a:ext cx="1422400" cy="1208088"/>
            </a:xfrm>
            <a:custGeom>
              <a:avLst/>
              <a:gdLst>
                <a:gd name="T0" fmla="*/ 33 w 312"/>
                <a:gd name="T1" fmla="*/ 0 h 265"/>
                <a:gd name="T2" fmla="*/ 99 w 312"/>
                <a:gd name="T3" fmla="*/ 0 h 265"/>
                <a:gd name="T4" fmla="*/ 156 w 312"/>
                <a:gd name="T5" fmla="*/ 33 h 265"/>
                <a:gd name="T6" fmla="*/ 294 w 312"/>
                <a:gd name="T7" fmla="*/ 240 h 265"/>
                <a:gd name="T8" fmla="*/ 299 w 312"/>
                <a:gd name="T9" fmla="*/ 247 h 265"/>
                <a:gd name="T10" fmla="*/ 252 w 312"/>
                <a:gd name="T11" fmla="*/ 244 h 265"/>
                <a:gd name="T12" fmla="*/ 130 w 312"/>
                <a:gd name="T13" fmla="*/ 264 h 265"/>
                <a:gd name="T14" fmla="*/ 114 w 312"/>
                <a:gd name="T15" fmla="*/ 240 h 265"/>
                <a:gd name="T16" fmla="*/ 69 w 312"/>
                <a:gd name="T17" fmla="*/ 210 h 265"/>
                <a:gd name="T18" fmla="*/ 56 w 312"/>
                <a:gd name="T19" fmla="*/ 208 h 265"/>
                <a:gd name="T20" fmla="*/ 1 w 312"/>
                <a:gd name="T21" fmla="*/ 208 h 265"/>
                <a:gd name="T22" fmla="*/ 0 w 312"/>
                <a:gd name="T23" fmla="*/ 50 h 265"/>
                <a:gd name="T24" fmla="*/ 33 w 312"/>
                <a:gd name="T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îSḻïḋè">
              <a:extLst>
                <a:ext uri="{FF2B5EF4-FFF2-40B4-BE49-F238E27FC236}">
                  <a16:creationId xmlns:a16="http://schemas.microsoft.com/office/drawing/2014/main" id="{1417DAD0-6865-40F5-6F1B-251CDA31246C}"/>
                </a:ext>
              </a:extLst>
            </p:cNvPr>
            <p:cNvSpPr/>
            <p:nvPr/>
          </p:nvSpPr>
          <p:spPr bwMode="auto">
            <a:xfrm>
              <a:off x="4728369" y="1812925"/>
              <a:ext cx="942975" cy="2954338"/>
            </a:xfrm>
            <a:custGeom>
              <a:avLst/>
              <a:gdLst>
                <a:gd name="T0" fmla="*/ 186 w 207"/>
                <a:gd name="T1" fmla="*/ 648 h 648"/>
                <a:gd name="T2" fmla="*/ 166 w 207"/>
                <a:gd name="T3" fmla="*/ 630 h 648"/>
                <a:gd name="T4" fmla="*/ 123 w 207"/>
                <a:gd name="T5" fmla="*/ 327 h 648"/>
                <a:gd name="T6" fmla="*/ 20 w 207"/>
                <a:gd name="T7" fmla="*/ 40 h 648"/>
                <a:gd name="T8" fmla="*/ 0 w 207"/>
                <a:gd name="T9" fmla="*/ 20 h 648"/>
                <a:gd name="T10" fmla="*/ 20 w 207"/>
                <a:gd name="T11" fmla="*/ 0 h 648"/>
                <a:gd name="T12" fmla="*/ 110 w 207"/>
                <a:gd name="T13" fmla="*/ 108 h 648"/>
                <a:gd name="T14" fmla="*/ 163 w 207"/>
                <a:gd name="T15" fmla="*/ 320 h 648"/>
                <a:gd name="T16" fmla="*/ 206 w 207"/>
                <a:gd name="T17" fmla="*/ 626 h 648"/>
                <a:gd name="T18" fmla="*/ 188 w 207"/>
                <a:gd name="T19" fmla="*/ 648 h 648"/>
                <a:gd name="T20" fmla="*/ 186 w 207"/>
                <a:gd name="T21"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ïṧ1iḍé">
              <a:extLst>
                <a:ext uri="{FF2B5EF4-FFF2-40B4-BE49-F238E27FC236}">
                  <a16:creationId xmlns:a16="http://schemas.microsoft.com/office/drawing/2014/main" id="{8C0BD4FD-D4AD-54F0-9014-6D9CC5F05B4E}"/>
                </a:ext>
              </a:extLst>
            </p:cNvPr>
            <p:cNvSpPr/>
            <p:nvPr/>
          </p:nvSpPr>
          <p:spPr bwMode="auto">
            <a:xfrm>
              <a:off x="3391694" y="1812925"/>
              <a:ext cx="2152650" cy="2954338"/>
            </a:xfrm>
            <a:custGeom>
              <a:avLst/>
              <a:gdLst>
                <a:gd name="T0" fmla="*/ 451 w 472"/>
                <a:gd name="T1" fmla="*/ 648 h 648"/>
                <a:gd name="T2" fmla="*/ 431 w 472"/>
                <a:gd name="T3" fmla="*/ 630 h 648"/>
                <a:gd name="T4" fmla="*/ 388 w 472"/>
                <a:gd name="T5" fmla="*/ 327 h 648"/>
                <a:gd name="T6" fmla="*/ 285 w 472"/>
                <a:gd name="T7" fmla="*/ 40 h 648"/>
                <a:gd name="T8" fmla="*/ 20 w 472"/>
                <a:gd name="T9" fmla="*/ 40 h 648"/>
                <a:gd name="T10" fmla="*/ 0 w 472"/>
                <a:gd name="T11" fmla="*/ 20 h 648"/>
                <a:gd name="T12" fmla="*/ 20 w 472"/>
                <a:gd name="T13" fmla="*/ 0 h 648"/>
                <a:gd name="T14" fmla="*/ 285 w 472"/>
                <a:gd name="T15" fmla="*/ 0 h 648"/>
                <a:gd name="T16" fmla="*/ 374 w 472"/>
                <a:gd name="T17" fmla="*/ 108 h 648"/>
                <a:gd name="T18" fmla="*/ 427 w 472"/>
                <a:gd name="T19" fmla="*/ 320 h 648"/>
                <a:gd name="T20" fmla="*/ 471 w 472"/>
                <a:gd name="T21" fmla="*/ 626 h 648"/>
                <a:gd name="T22" fmla="*/ 453 w 472"/>
                <a:gd name="T23" fmla="*/ 648 h 648"/>
                <a:gd name="T24" fmla="*/ 451 w 472"/>
                <a:gd name="T2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iṣļíḓê">
              <a:extLst>
                <a:ext uri="{FF2B5EF4-FFF2-40B4-BE49-F238E27FC236}">
                  <a16:creationId xmlns:a16="http://schemas.microsoft.com/office/drawing/2014/main" id="{C2E8E520-E073-B18B-A399-0E5D21FC9275}"/>
                </a:ext>
              </a:extLst>
            </p:cNvPr>
            <p:cNvSpPr/>
            <p:nvPr/>
          </p:nvSpPr>
          <p:spPr bwMode="auto">
            <a:xfrm>
              <a:off x="3472657" y="1935162"/>
              <a:ext cx="192088" cy="387350"/>
            </a:xfrm>
            <a:prstGeom prst="rect">
              <a:avLst/>
            </a:prstGeom>
            <a:solidFill>
              <a:srgbClr val="3C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iŝľíḑe">
              <a:extLst>
                <a:ext uri="{FF2B5EF4-FFF2-40B4-BE49-F238E27FC236}">
                  <a16:creationId xmlns:a16="http://schemas.microsoft.com/office/drawing/2014/main" id="{458D89E6-041C-AF1A-8B70-CCBB3EBB774C}"/>
                </a:ext>
              </a:extLst>
            </p:cNvPr>
            <p:cNvSpPr/>
            <p:nvPr/>
          </p:nvSpPr>
          <p:spPr bwMode="auto">
            <a:xfrm>
              <a:off x="3569494" y="4643437"/>
              <a:ext cx="2157413" cy="747713"/>
            </a:xfrm>
            <a:custGeom>
              <a:avLst/>
              <a:gdLst>
                <a:gd name="T0" fmla="*/ 0 w 473"/>
                <a:gd name="T1" fmla="*/ 60 h 164"/>
                <a:gd name="T2" fmla="*/ 16 w 473"/>
                <a:gd name="T3" fmla="*/ 84 h 164"/>
                <a:gd name="T4" fmla="*/ 36 w 473"/>
                <a:gd name="T5" fmla="*/ 164 h 164"/>
                <a:gd name="T6" fmla="*/ 368 w 473"/>
                <a:gd name="T7" fmla="*/ 164 h 164"/>
                <a:gd name="T8" fmla="*/ 368 w 473"/>
                <a:gd name="T9" fmla="*/ 157 h 164"/>
                <a:gd name="T10" fmla="*/ 470 w 473"/>
                <a:gd name="T11" fmla="*/ 89 h 164"/>
                <a:gd name="T12" fmla="*/ 473 w 473"/>
                <a:gd name="T13" fmla="*/ 89 h 164"/>
                <a:gd name="T14" fmla="*/ 473 w 473"/>
                <a:gd name="T15" fmla="*/ 0 h 164"/>
                <a:gd name="T16" fmla="*/ 377 w 473"/>
                <a:gd name="T17" fmla="*/ 0 h 164"/>
                <a:gd name="T18" fmla="*/ 320 w 473"/>
                <a:gd name="T19" fmla="*/ 60 h 164"/>
                <a:gd name="T20" fmla="*/ 0 w 473"/>
                <a:gd name="T21"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iślîḑè">
              <a:extLst>
                <a:ext uri="{FF2B5EF4-FFF2-40B4-BE49-F238E27FC236}">
                  <a16:creationId xmlns:a16="http://schemas.microsoft.com/office/drawing/2014/main" id="{61D2A283-719C-97B2-3477-4874DFCBEEAF}"/>
                </a:ext>
              </a:extLst>
            </p:cNvPr>
            <p:cNvSpPr/>
            <p:nvPr/>
          </p:nvSpPr>
          <p:spPr bwMode="auto">
            <a:xfrm>
              <a:off x="3048794" y="3822700"/>
              <a:ext cx="1423988" cy="1208088"/>
            </a:xfrm>
            <a:custGeom>
              <a:avLst/>
              <a:gdLst>
                <a:gd name="T0" fmla="*/ 32 w 312"/>
                <a:gd name="T1" fmla="*/ 0 h 265"/>
                <a:gd name="T2" fmla="*/ 99 w 312"/>
                <a:gd name="T3" fmla="*/ 0 h 265"/>
                <a:gd name="T4" fmla="*/ 156 w 312"/>
                <a:gd name="T5" fmla="*/ 33 h 265"/>
                <a:gd name="T6" fmla="*/ 294 w 312"/>
                <a:gd name="T7" fmla="*/ 240 h 265"/>
                <a:gd name="T8" fmla="*/ 298 w 312"/>
                <a:gd name="T9" fmla="*/ 247 h 265"/>
                <a:gd name="T10" fmla="*/ 252 w 312"/>
                <a:gd name="T11" fmla="*/ 244 h 265"/>
                <a:gd name="T12" fmla="*/ 130 w 312"/>
                <a:gd name="T13" fmla="*/ 264 h 265"/>
                <a:gd name="T14" fmla="*/ 114 w 312"/>
                <a:gd name="T15" fmla="*/ 240 h 265"/>
                <a:gd name="T16" fmla="*/ 69 w 312"/>
                <a:gd name="T17" fmla="*/ 210 h 265"/>
                <a:gd name="T18" fmla="*/ 56 w 312"/>
                <a:gd name="T19" fmla="*/ 208 h 265"/>
                <a:gd name="T20" fmla="*/ 0 w 312"/>
                <a:gd name="T21" fmla="*/ 208 h 265"/>
                <a:gd name="T22" fmla="*/ 0 w 312"/>
                <a:gd name="T23" fmla="*/ 50 h 265"/>
                <a:gd name="T24" fmla="*/ 32 w 312"/>
                <a:gd name="T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ṧlíḋé">
              <a:extLst>
                <a:ext uri="{FF2B5EF4-FFF2-40B4-BE49-F238E27FC236}">
                  <a16:creationId xmlns:a16="http://schemas.microsoft.com/office/drawing/2014/main" id="{1A116B18-7BE9-A726-7315-2E766A70AD1B}"/>
                </a:ext>
              </a:extLst>
            </p:cNvPr>
            <p:cNvSpPr/>
            <p:nvPr/>
          </p:nvSpPr>
          <p:spPr bwMode="auto">
            <a:xfrm>
              <a:off x="4906169" y="4660900"/>
              <a:ext cx="820738" cy="781050"/>
            </a:xfrm>
            <a:custGeom>
              <a:avLst/>
              <a:gdLst>
                <a:gd name="T0" fmla="*/ 0 w 180"/>
                <a:gd name="T1" fmla="*/ 171 h 171"/>
                <a:gd name="T2" fmla="*/ 81 w 180"/>
                <a:gd name="T3" fmla="*/ 1 h 171"/>
                <a:gd name="T4" fmla="*/ 94 w 180"/>
                <a:gd name="T5" fmla="*/ 0 h 171"/>
                <a:gd name="T6" fmla="*/ 180 w 180"/>
                <a:gd name="T7" fmla="*/ 0 h 171"/>
                <a:gd name="T8" fmla="*/ 180 w 180"/>
                <a:gd name="T9" fmla="*/ 160 h 171"/>
                <a:gd name="T10" fmla="*/ 0 w 180"/>
                <a:gd name="T11" fmla="*/ 171 h 171"/>
              </a:gdLst>
              <a:ahLst/>
              <a:cxnLst>
                <a:cxn ang="0">
                  <a:pos x="T0" y="T1"/>
                </a:cxn>
                <a:cxn ang="0">
                  <a:pos x="T2" y="T3"/>
                </a:cxn>
                <a:cxn ang="0">
                  <a:pos x="T4" y="T5"/>
                </a:cxn>
                <a:cxn ang="0">
                  <a:pos x="T6" y="T7"/>
                </a:cxn>
                <a:cxn ang="0">
                  <a:pos x="T8" y="T9"/>
                </a:cxn>
                <a:cxn ang="0">
                  <a:pos x="T10" y="T11"/>
                </a:cxn>
              </a:cxnLst>
              <a:rect l="0" t="0" r="r" b="b"/>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íṥľïďe">
              <a:extLst>
                <a:ext uri="{FF2B5EF4-FFF2-40B4-BE49-F238E27FC236}">
                  <a16:creationId xmlns:a16="http://schemas.microsoft.com/office/drawing/2014/main" id="{E8055C1D-0FC2-8D8E-2E83-2DEEB5AE0292}"/>
                </a:ext>
              </a:extLst>
            </p:cNvPr>
            <p:cNvSpPr/>
            <p:nvPr/>
          </p:nvSpPr>
          <p:spPr bwMode="auto">
            <a:xfrm>
              <a:off x="4828382" y="4560887"/>
              <a:ext cx="674688" cy="876300"/>
            </a:xfrm>
            <a:custGeom>
              <a:avLst/>
              <a:gdLst>
                <a:gd name="T0" fmla="*/ 16 w 148"/>
                <a:gd name="T1" fmla="*/ 192 h 192"/>
                <a:gd name="T2" fmla="*/ 0 w 148"/>
                <a:gd name="T3" fmla="*/ 176 h 192"/>
                <a:gd name="T4" fmla="*/ 0 w 148"/>
                <a:gd name="T5" fmla="*/ 153 h 192"/>
                <a:gd name="T6" fmla="*/ 0 w 148"/>
                <a:gd name="T7" fmla="*/ 152 h 192"/>
                <a:gd name="T8" fmla="*/ 94 w 148"/>
                <a:gd name="T9" fmla="*/ 2 h 192"/>
                <a:gd name="T10" fmla="*/ 107 w 148"/>
                <a:gd name="T11" fmla="*/ 0 h 192"/>
                <a:gd name="T12" fmla="*/ 110 w 148"/>
                <a:gd name="T13" fmla="*/ 0 h 192"/>
                <a:gd name="T14" fmla="*/ 132 w 148"/>
                <a:gd name="T15" fmla="*/ 0 h 192"/>
                <a:gd name="T16" fmla="*/ 148 w 148"/>
                <a:gd name="T17" fmla="*/ 16 h 192"/>
                <a:gd name="T18" fmla="*/ 132 w 148"/>
                <a:gd name="T19" fmla="*/ 33 h 192"/>
                <a:gd name="T20" fmla="*/ 110 w 148"/>
                <a:gd name="T21" fmla="*/ 33 h 192"/>
                <a:gd name="T22" fmla="*/ 109 w 148"/>
                <a:gd name="T23" fmla="*/ 33 h 192"/>
                <a:gd name="T24" fmla="*/ 101 w 148"/>
                <a:gd name="T25" fmla="*/ 34 h 192"/>
                <a:gd name="T26" fmla="*/ 32 w 148"/>
                <a:gd name="T27" fmla="*/ 153 h 192"/>
                <a:gd name="T28" fmla="*/ 32 w 148"/>
                <a:gd name="T29" fmla="*/ 176 h 192"/>
                <a:gd name="T30" fmla="*/ 16 w 148"/>
                <a:gd name="T3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iṣḷîďê">
              <a:extLst>
                <a:ext uri="{FF2B5EF4-FFF2-40B4-BE49-F238E27FC236}">
                  <a16:creationId xmlns:a16="http://schemas.microsoft.com/office/drawing/2014/main" id="{DA3DCFEB-2EA6-EFB3-D9C5-0321FBDE06CE}"/>
                </a:ext>
              </a:extLst>
            </p:cNvPr>
            <p:cNvSpPr/>
            <p:nvPr/>
          </p:nvSpPr>
          <p:spPr bwMode="auto">
            <a:xfrm>
              <a:off x="5357019" y="4560887"/>
              <a:ext cx="415925" cy="150813"/>
            </a:xfrm>
            <a:custGeom>
              <a:avLst/>
              <a:gdLst>
                <a:gd name="T0" fmla="*/ 74 w 91"/>
                <a:gd name="T1" fmla="*/ 33 h 33"/>
                <a:gd name="T2" fmla="*/ 16 w 91"/>
                <a:gd name="T3" fmla="*/ 33 h 33"/>
                <a:gd name="T4" fmla="*/ 0 w 91"/>
                <a:gd name="T5" fmla="*/ 16 h 33"/>
                <a:gd name="T6" fmla="*/ 16 w 91"/>
                <a:gd name="T7" fmla="*/ 0 h 33"/>
                <a:gd name="T8" fmla="*/ 74 w 91"/>
                <a:gd name="T9" fmla="*/ 0 h 33"/>
                <a:gd name="T10" fmla="*/ 91 w 91"/>
                <a:gd name="T11" fmla="*/ 16 h 33"/>
                <a:gd name="T12" fmla="*/ 74 w 9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íṣḷîḓé">
              <a:extLst>
                <a:ext uri="{FF2B5EF4-FFF2-40B4-BE49-F238E27FC236}">
                  <a16:creationId xmlns:a16="http://schemas.microsoft.com/office/drawing/2014/main" id="{17236C49-2E23-8D61-88D6-C358BBAD8286}"/>
                </a:ext>
              </a:extLst>
            </p:cNvPr>
            <p:cNvSpPr/>
            <p:nvPr/>
          </p:nvSpPr>
          <p:spPr bwMode="auto">
            <a:xfrm>
              <a:off x="5622132" y="4560887"/>
              <a:ext cx="263525" cy="150813"/>
            </a:xfrm>
            <a:custGeom>
              <a:avLst/>
              <a:gdLst>
                <a:gd name="T0" fmla="*/ 42 w 58"/>
                <a:gd name="T1" fmla="*/ 33 h 33"/>
                <a:gd name="T2" fmla="*/ 16 w 58"/>
                <a:gd name="T3" fmla="*/ 33 h 33"/>
                <a:gd name="T4" fmla="*/ 0 w 58"/>
                <a:gd name="T5" fmla="*/ 16 h 33"/>
                <a:gd name="T6" fmla="*/ 16 w 58"/>
                <a:gd name="T7" fmla="*/ 0 h 33"/>
                <a:gd name="T8" fmla="*/ 42 w 58"/>
                <a:gd name="T9" fmla="*/ 0 h 33"/>
                <a:gd name="T10" fmla="*/ 58 w 58"/>
                <a:gd name="T11" fmla="*/ 16 h 33"/>
                <a:gd name="T12" fmla="*/ 42 w 5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i$ļîḓê">
              <a:extLst>
                <a:ext uri="{FF2B5EF4-FFF2-40B4-BE49-F238E27FC236}">
                  <a16:creationId xmlns:a16="http://schemas.microsoft.com/office/drawing/2014/main" id="{B37FBBA2-1CBA-BA6F-3119-9E33A43A4BE5}"/>
                </a:ext>
              </a:extLst>
            </p:cNvPr>
            <p:cNvSpPr/>
            <p:nvPr/>
          </p:nvSpPr>
          <p:spPr bwMode="auto">
            <a:xfrm>
              <a:off x="5398294" y="4799012"/>
              <a:ext cx="652463" cy="1120775"/>
            </a:xfrm>
            <a:custGeom>
              <a:avLst/>
              <a:gdLst>
                <a:gd name="T0" fmla="*/ 63 w 143"/>
                <a:gd name="T1" fmla="*/ 0 h 246"/>
                <a:gd name="T2" fmla="*/ 66 w 143"/>
                <a:gd name="T3" fmla="*/ 0 h 246"/>
                <a:gd name="T4" fmla="*/ 143 w 143"/>
                <a:gd name="T5" fmla="*/ 123 h 246"/>
                <a:gd name="T6" fmla="*/ 63 w 143"/>
                <a:gd name="T7" fmla="*/ 246 h 246"/>
                <a:gd name="T8" fmla="*/ 0 w 143"/>
                <a:gd name="T9" fmla="*/ 246 h 246"/>
                <a:gd name="T10" fmla="*/ 0 w 143"/>
                <a:gd name="T11" fmla="*/ 0 h 246"/>
                <a:gd name="T12" fmla="*/ 63 w 14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iś1îḍé">
              <a:extLst>
                <a:ext uri="{FF2B5EF4-FFF2-40B4-BE49-F238E27FC236}">
                  <a16:creationId xmlns:a16="http://schemas.microsoft.com/office/drawing/2014/main" id="{E8E8B177-8F6C-36B6-4D2F-30245E20F701}"/>
                </a:ext>
              </a:extLst>
            </p:cNvPr>
            <p:cNvSpPr/>
            <p:nvPr/>
          </p:nvSpPr>
          <p:spPr bwMode="auto">
            <a:xfrm>
              <a:off x="5137944" y="4899025"/>
              <a:ext cx="525463" cy="915988"/>
            </a:xfrm>
            <a:custGeom>
              <a:avLst/>
              <a:gdLst>
                <a:gd name="T0" fmla="*/ 57 w 115"/>
                <a:gd name="T1" fmla="*/ 201 h 201"/>
                <a:gd name="T2" fmla="*/ 0 w 115"/>
                <a:gd name="T3" fmla="*/ 108 h 201"/>
                <a:gd name="T4" fmla="*/ 0 w 115"/>
                <a:gd name="T5" fmla="*/ 101 h 201"/>
                <a:gd name="T6" fmla="*/ 57 w 115"/>
                <a:gd name="T7" fmla="*/ 0 h 201"/>
                <a:gd name="T8" fmla="*/ 59 w 115"/>
                <a:gd name="T9" fmla="*/ 0 h 201"/>
                <a:gd name="T10" fmla="*/ 115 w 115"/>
                <a:gd name="T11" fmla="*/ 101 h 201"/>
                <a:gd name="T12" fmla="*/ 57 w 115"/>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íṧľiďe">
              <a:extLst>
                <a:ext uri="{FF2B5EF4-FFF2-40B4-BE49-F238E27FC236}">
                  <a16:creationId xmlns:a16="http://schemas.microsoft.com/office/drawing/2014/main" id="{4C467137-BBBE-D1DD-9CD2-D62F209B15F4}"/>
                </a:ext>
              </a:extLst>
            </p:cNvPr>
            <p:cNvSpPr/>
            <p:nvPr/>
          </p:nvSpPr>
          <p:spPr bwMode="auto">
            <a:xfrm>
              <a:off x="5037932" y="4799012"/>
              <a:ext cx="725488" cy="1120775"/>
            </a:xfrm>
            <a:custGeom>
              <a:avLst/>
              <a:gdLst>
                <a:gd name="T0" fmla="*/ 79 w 159"/>
                <a:gd name="T1" fmla="*/ 44 h 246"/>
                <a:gd name="T2" fmla="*/ 80 w 159"/>
                <a:gd name="T3" fmla="*/ 44 h 246"/>
                <a:gd name="T4" fmla="*/ 99 w 159"/>
                <a:gd name="T5" fmla="*/ 61 h 246"/>
                <a:gd name="T6" fmla="*/ 115 w 159"/>
                <a:gd name="T7" fmla="*/ 123 h 246"/>
                <a:gd name="T8" fmla="*/ 79 w 159"/>
                <a:gd name="T9" fmla="*/ 201 h 246"/>
                <a:gd name="T10" fmla="*/ 44 w 159"/>
                <a:gd name="T11" fmla="*/ 129 h 246"/>
                <a:gd name="T12" fmla="*/ 44 w 159"/>
                <a:gd name="T13" fmla="*/ 123 h 246"/>
                <a:gd name="T14" fmla="*/ 79 w 159"/>
                <a:gd name="T15" fmla="*/ 44 h 246"/>
                <a:gd name="T16" fmla="*/ 79 w 159"/>
                <a:gd name="T17" fmla="*/ 0 h 246"/>
                <a:gd name="T18" fmla="*/ 0 w 159"/>
                <a:gd name="T19" fmla="*/ 123 h 246"/>
                <a:gd name="T20" fmla="*/ 0 w 159"/>
                <a:gd name="T21" fmla="*/ 130 h 246"/>
                <a:gd name="T22" fmla="*/ 79 w 159"/>
                <a:gd name="T23" fmla="*/ 246 h 246"/>
                <a:gd name="T24" fmla="*/ 159 w 159"/>
                <a:gd name="T25" fmla="*/ 123 h 246"/>
                <a:gd name="T26" fmla="*/ 82 w 159"/>
                <a:gd name="T27" fmla="*/ 0 h 246"/>
                <a:gd name="T28" fmla="*/ 79 w 159"/>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ísḷíḋê">
              <a:extLst>
                <a:ext uri="{FF2B5EF4-FFF2-40B4-BE49-F238E27FC236}">
                  <a16:creationId xmlns:a16="http://schemas.microsoft.com/office/drawing/2014/main" id="{33880D83-8CB1-1ACE-2B63-78F8CC86E6CD}"/>
                </a:ext>
              </a:extLst>
            </p:cNvPr>
            <p:cNvSpPr/>
            <p:nvPr/>
          </p:nvSpPr>
          <p:spPr bwMode="auto">
            <a:xfrm>
              <a:off x="5320507" y="1862137"/>
              <a:ext cx="255588" cy="460375"/>
            </a:xfrm>
            <a:custGeom>
              <a:avLst/>
              <a:gdLst>
                <a:gd name="T0" fmla="*/ 0 w 56"/>
                <a:gd name="T1" fmla="*/ 101 h 101"/>
                <a:gd name="T2" fmla="*/ 47 w 56"/>
                <a:gd name="T3" fmla="*/ 101 h 101"/>
                <a:gd name="T4" fmla="*/ 56 w 56"/>
                <a:gd name="T5" fmla="*/ 87 h 101"/>
                <a:gd name="T6" fmla="*/ 56 w 56"/>
                <a:gd name="T7" fmla="*/ 14 h 101"/>
                <a:gd name="T8" fmla="*/ 47 w 56"/>
                <a:gd name="T9" fmla="*/ 0 h 101"/>
                <a:gd name="T10" fmla="*/ 0 w 56"/>
                <a:gd name="T11" fmla="*/ 0 h 101"/>
                <a:gd name="T12" fmla="*/ 0 w 5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íṥľíḋê">
              <a:extLst>
                <a:ext uri="{FF2B5EF4-FFF2-40B4-BE49-F238E27FC236}">
                  <a16:creationId xmlns:a16="http://schemas.microsoft.com/office/drawing/2014/main" id="{40BBD33F-E06C-CE0B-1657-679078171C7B}"/>
                </a:ext>
              </a:extLst>
            </p:cNvPr>
            <p:cNvSpPr/>
            <p:nvPr/>
          </p:nvSpPr>
          <p:spPr bwMode="auto">
            <a:xfrm>
              <a:off x="5914232" y="1547812"/>
              <a:ext cx="363538" cy="187325"/>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î$1îḋe">
              <a:extLst>
                <a:ext uri="{FF2B5EF4-FFF2-40B4-BE49-F238E27FC236}">
                  <a16:creationId xmlns:a16="http://schemas.microsoft.com/office/drawing/2014/main" id="{15B0DA4A-D1DF-E6C8-E79C-1AA993B49E5C}"/>
                </a:ext>
              </a:extLst>
            </p:cNvPr>
            <p:cNvSpPr/>
            <p:nvPr/>
          </p:nvSpPr>
          <p:spPr bwMode="auto">
            <a:xfrm>
              <a:off x="6961982" y="1547812"/>
              <a:ext cx="306388" cy="4171950"/>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iŝḻíḓé">
              <a:extLst>
                <a:ext uri="{FF2B5EF4-FFF2-40B4-BE49-F238E27FC236}">
                  <a16:creationId xmlns:a16="http://schemas.microsoft.com/office/drawing/2014/main" id="{ACDC2961-F740-1610-C0A6-1E09657885E8}"/>
                </a:ext>
              </a:extLst>
            </p:cNvPr>
            <p:cNvSpPr/>
            <p:nvPr/>
          </p:nvSpPr>
          <p:spPr bwMode="auto">
            <a:xfrm>
              <a:off x="6961982" y="1547812"/>
              <a:ext cx="3063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ïṡliḋe">
              <a:extLst>
                <a:ext uri="{FF2B5EF4-FFF2-40B4-BE49-F238E27FC236}">
                  <a16:creationId xmlns:a16="http://schemas.microsoft.com/office/drawing/2014/main" id="{54CE6249-993E-627B-F26B-7A153F744530}"/>
                </a:ext>
              </a:extLst>
            </p:cNvPr>
            <p:cNvSpPr/>
            <p:nvPr/>
          </p:nvSpPr>
          <p:spPr bwMode="auto">
            <a:xfrm>
              <a:off x="6803232" y="1547812"/>
              <a:ext cx="304800" cy="41719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íśḷídé">
              <a:extLst>
                <a:ext uri="{FF2B5EF4-FFF2-40B4-BE49-F238E27FC236}">
                  <a16:creationId xmlns:a16="http://schemas.microsoft.com/office/drawing/2014/main" id="{3F9F7231-7075-C9D3-CEB7-AFEDC5541F6C}"/>
                </a:ext>
              </a:extLst>
            </p:cNvPr>
            <p:cNvSpPr/>
            <p:nvPr/>
          </p:nvSpPr>
          <p:spPr bwMode="auto">
            <a:xfrm>
              <a:off x="6803232" y="1547812"/>
              <a:ext cx="304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ïšḻîḋe">
              <a:extLst>
                <a:ext uri="{FF2B5EF4-FFF2-40B4-BE49-F238E27FC236}">
                  <a16:creationId xmlns:a16="http://schemas.microsoft.com/office/drawing/2014/main" id="{074B25D4-02CC-795E-FA40-99B59082C8C2}"/>
                </a:ext>
              </a:extLst>
            </p:cNvPr>
            <p:cNvSpPr/>
            <p:nvPr/>
          </p:nvSpPr>
          <p:spPr bwMode="auto">
            <a:xfrm>
              <a:off x="6742907" y="1547812"/>
              <a:ext cx="365125" cy="187325"/>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îṧ1ide">
              <a:extLst>
                <a:ext uri="{FF2B5EF4-FFF2-40B4-BE49-F238E27FC236}">
                  <a16:creationId xmlns:a16="http://schemas.microsoft.com/office/drawing/2014/main" id="{29464B16-1765-9C8D-4D06-F9146B62B916}"/>
                </a:ext>
              </a:extLst>
            </p:cNvPr>
            <p:cNvSpPr/>
            <p:nvPr/>
          </p:nvSpPr>
          <p:spPr bwMode="auto">
            <a:xfrm>
              <a:off x="5306219" y="1862137"/>
              <a:ext cx="92075" cy="460375"/>
            </a:xfrm>
            <a:custGeom>
              <a:avLst/>
              <a:gdLst>
                <a:gd name="T0" fmla="*/ 0 w 20"/>
                <a:gd name="T1" fmla="*/ 101 h 101"/>
                <a:gd name="T2" fmla="*/ 11 w 20"/>
                <a:gd name="T3" fmla="*/ 101 h 101"/>
                <a:gd name="T4" fmla="*/ 20 w 20"/>
                <a:gd name="T5" fmla="*/ 87 h 101"/>
                <a:gd name="T6" fmla="*/ 20 w 20"/>
                <a:gd name="T7" fmla="*/ 14 h 101"/>
                <a:gd name="T8" fmla="*/ 11 w 20"/>
                <a:gd name="T9" fmla="*/ 0 h 101"/>
                <a:gd name="T10" fmla="*/ 0 w 20"/>
                <a:gd name="T11" fmla="*/ 0 h 101"/>
                <a:gd name="T12" fmla="*/ 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šļíďe">
              <a:extLst>
                <a:ext uri="{FF2B5EF4-FFF2-40B4-BE49-F238E27FC236}">
                  <a16:creationId xmlns:a16="http://schemas.microsoft.com/office/drawing/2014/main" id="{531E9E76-E830-C051-5DEE-4331989FF41E}"/>
                </a:ext>
              </a:extLst>
            </p:cNvPr>
            <p:cNvSpPr/>
            <p:nvPr/>
          </p:nvSpPr>
          <p:spPr bwMode="auto">
            <a:xfrm>
              <a:off x="5174457" y="1862137"/>
              <a:ext cx="146050" cy="460375"/>
            </a:xfrm>
            <a:custGeom>
              <a:avLst/>
              <a:gdLst>
                <a:gd name="T0" fmla="*/ 32 w 32"/>
                <a:gd name="T1" fmla="*/ 0 h 101"/>
                <a:gd name="T2" fmla="*/ 10 w 32"/>
                <a:gd name="T3" fmla="*/ 0 h 101"/>
                <a:gd name="T4" fmla="*/ 0 w 32"/>
                <a:gd name="T5" fmla="*/ 15 h 101"/>
                <a:gd name="T6" fmla="*/ 0 w 32"/>
                <a:gd name="T7" fmla="*/ 86 h 101"/>
                <a:gd name="T8" fmla="*/ 10 w 32"/>
                <a:gd name="T9" fmla="*/ 101 h 101"/>
                <a:gd name="T10" fmla="*/ 32 w 32"/>
                <a:gd name="T11" fmla="*/ 101 h 101"/>
                <a:gd name="T12" fmla="*/ 32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íşliḋê">
              <a:extLst>
                <a:ext uri="{FF2B5EF4-FFF2-40B4-BE49-F238E27FC236}">
                  <a16:creationId xmlns:a16="http://schemas.microsoft.com/office/drawing/2014/main" id="{7EDE72A6-B833-4931-C7A1-3187E6C96C22}"/>
                </a:ext>
              </a:extLst>
            </p:cNvPr>
            <p:cNvSpPr/>
            <p:nvPr/>
          </p:nvSpPr>
          <p:spPr bwMode="auto">
            <a:xfrm>
              <a:off x="3898107" y="2855912"/>
              <a:ext cx="263525" cy="611188"/>
            </a:xfrm>
            <a:custGeom>
              <a:avLst/>
              <a:gdLst>
                <a:gd name="T0" fmla="*/ 13 w 58"/>
                <a:gd name="T1" fmla="*/ 0 h 134"/>
                <a:gd name="T2" fmla="*/ 1 w 58"/>
                <a:gd name="T3" fmla="*/ 14 h 134"/>
                <a:gd name="T4" fmla="*/ 12 w 58"/>
                <a:gd name="T5" fmla="*/ 119 h 134"/>
                <a:gd name="T6" fmla="*/ 26 w 58"/>
                <a:gd name="T7" fmla="*/ 134 h 134"/>
                <a:gd name="T8" fmla="*/ 43 w 58"/>
                <a:gd name="T9" fmla="*/ 120 h 134"/>
                <a:gd name="T10" fmla="*/ 55 w 58"/>
                <a:gd name="T11" fmla="*/ 86 h 134"/>
                <a:gd name="T12" fmla="*/ 54 w 58"/>
                <a:gd name="T13" fmla="*/ 59 h 134"/>
                <a:gd name="T14" fmla="*/ 33 w 58"/>
                <a:gd name="T15" fmla="*/ 13 h 134"/>
                <a:gd name="T16" fmla="*/ 13 w 58"/>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îṩlíḓê">
              <a:extLst>
                <a:ext uri="{FF2B5EF4-FFF2-40B4-BE49-F238E27FC236}">
                  <a16:creationId xmlns:a16="http://schemas.microsoft.com/office/drawing/2014/main" id="{70E04514-A44B-8CC0-83AE-9255DB1AD99D}"/>
                </a:ext>
              </a:extLst>
            </p:cNvPr>
            <p:cNvSpPr/>
            <p:nvPr/>
          </p:nvSpPr>
          <p:spPr bwMode="auto">
            <a:xfrm>
              <a:off x="3810794" y="2855912"/>
              <a:ext cx="269875" cy="611188"/>
            </a:xfrm>
            <a:custGeom>
              <a:avLst/>
              <a:gdLst>
                <a:gd name="T0" fmla="*/ 13 w 59"/>
                <a:gd name="T1" fmla="*/ 0 h 134"/>
                <a:gd name="T2" fmla="*/ 1 w 59"/>
                <a:gd name="T3" fmla="*/ 14 h 134"/>
                <a:gd name="T4" fmla="*/ 12 w 59"/>
                <a:gd name="T5" fmla="*/ 119 h 134"/>
                <a:gd name="T6" fmla="*/ 26 w 59"/>
                <a:gd name="T7" fmla="*/ 134 h 134"/>
                <a:gd name="T8" fmla="*/ 43 w 59"/>
                <a:gd name="T9" fmla="*/ 120 h 134"/>
                <a:gd name="T10" fmla="*/ 56 w 59"/>
                <a:gd name="T11" fmla="*/ 86 h 134"/>
                <a:gd name="T12" fmla="*/ 55 w 59"/>
                <a:gd name="T13" fmla="*/ 59 h 134"/>
                <a:gd name="T14" fmla="*/ 34 w 59"/>
                <a:gd name="T15" fmla="*/ 13 h 134"/>
                <a:gd name="T16" fmla="*/ 13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ís1íḑè">
              <a:extLst>
                <a:ext uri="{FF2B5EF4-FFF2-40B4-BE49-F238E27FC236}">
                  <a16:creationId xmlns:a16="http://schemas.microsoft.com/office/drawing/2014/main" id="{ABF8959E-5E12-A036-A79E-B4DFE53E98F0}"/>
                </a:ext>
              </a:extLst>
            </p:cNvPr>
            <p:cNvSpPr/>
            <p:nvPr/>
          </p:nvSpPr>
          <p:spPr bwMode="auto">
            <a:xfrm>
              <a:off x="6119019" y="4324350"/>
              <a:ext cx="323850" cy="268288"/>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 name="iṩļîḓê">
              <a:extLst>
                <a:ext uri="{FF2B5EF4-FFF2-40B4-BE49-F238E27FC236}">
                  <a16:creationId xmlns:a16="http://schemas.microsoft.com/office/drawing/2014/main" id="{4E55106C-BBA6-4377-1DC4-809F21764DB7}"/>
                </a:ext>
              </a:extLst>
            </p:cNvPr>
            <p:cNvSpPr/>
            <p:nvPr/>
          </p:nvSpPr>
          <p:spPr bwMode="auto">
            <a:xfrm>
              <a:off x="6944519" y="4324350"/>
              <a:ext cx="323850" cy="268288"/>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1" name="îṧliḍè">
              <a:extLst>
                <a:ext uri="{FF2B5EF4-FFF2-40B4-BE49-F238E27FC236}">
                  <a16:creationId xmlns:a16="http://schemas.microsoft.com/office/drawing/2014/main" id="{2986A31B-DCF5-7BD6-BC49-2C785F4771AB}"/>
                </a:ext>
              </a:extLst>
            </p:cNvPr>
            <p:cNvSpPr/>
            <p:nvPr/>
          </p:nvSpPr>
          <p:spPr bwMode="auto">
            <a:xfrm>
              <a:off x="7108032" y="5026025"/>
              <a:ext cx="160338" cy="565150"/>
            </a:xfrm>
            <a:prstGeom prst="rect">
              <a:avLst/>
            </a:prstGeom>
            <a:solidFill>
              <a:srgbClr val="575F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2" name="íslîde">
              <a:extLst>
                <a:ext uri="{FF2B5EF4-FFF2-40B4-BE49-F238E27FC236}">
                  <a16:creationId xmlns:a16="http://schemas.microsoft.com/office/drawing/2014/main" id="{22C1B9B4-B62F-2214-DB30-A583C8CC29DA}"/>
                </a:ext>
              </a:extLst>
            </p:cNvPr>
            <p:cNvSpPr/>
            <p:nvPr/>
          </p:nvSpPr>
          <p:spPr bwMode="auto">
            <a:xfrm>
              <a:off x="7108032" y="5026025"/>
              <a:ext cx="1603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3" name="íŝļiďé">
              <a:extLst>
                <a:ext uri="{FF2B5EF4-FFF2-40B4-BE49-F238E27FC236}">
                  <a16:creationId xmlns:a16="http://schemas.microsoft.com/office/drawing/2014/main" id="{6D14C0F6-CEC0-B8B9-C0FE-53950C2F25B4}"/>
                </a:ext>
              </a:extLst>
            </p:cNvPr>
            <p:cNvSpPr/>
            <p:nvPr/>
          </p:nvSpPr>
          <p:spPr bwMode="auto">
            <a:xfrm>
              <a:off x="6944519" y="5026025"/>
              <a:ext cx="163513" cy="5651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iṡḻiďê">
              <a:extLst>
                <a:ext uri="{FF2B5EF4-FFF2-40B4-BE49-F238E27FC236}">
                  <a16:creationId xmlns:a16="http://schemas.microsoft.com/office/drawing/2014/main" id="{43C14B26-BB3F-40DF-8F10-7E019D5A0602}"/>
                </a:ext>
              </a:extLst>
            </p:cNvPr>
            <p:cNvSpPr/>
            <p:nvPr/>
          </p:nvSpPr>
          <p:spPr bwMode="auto">
            <a:xfrm>
              <a:off x="6944519" y="5026025"/>
              <a:ext cx="1635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5" name="islíḋé">
              <a:extLst>
                <a:ext uri="{FF2B5EF4-FFF2-40B4-BE49-F238E27FC236}">
                  <a16:creationId xmlns:a16="http://schemas.microsoft.com/office/drawing/2014/main" id="{679AAB58-3708-BAF8-60B0-3894F8202C4A}"/>
                </a:ext>
              </a:extLst>
            </p:cNvPr>
            <p:cNvSpPr/>
            <p:nvPr/>
          </p:nvSpPr>
          <p:spPr bwMode="auto">
            <a:xfrm>
              <a:off x="5812632" y="4273550"/>
              <a:ext cx="1947863" cy="1463675"/>
            </a:xfrm>
            <a:custGeom>
              <a:avLst/>
              <a:gdLst>
                <a:gd name="T0" fmla="*/ 20 w 427"/>
                <a:gd name="T1" fmla="*/ 248 h 321"/>
                <a:gd name="T2" fmla="*/ 0 w 427"/>
                <a:gd name="T3" fmla="*/ 248 h 321"/>
                <a:gd name="T4" fmla="*/ 21 w 427"/>
                <a:gd name="T5" fmla="*/ 300 h 321"/>
                <a:gd name="T6" fmla="*/ 73 w 427"/>
                <a:gd name="T7" fmla="*/ 321 h 321"/>
                <a:gd name="T8" fmla="*/ 354 w 427"/>
                <a:gd name="T9" fmla="*/ 321 h 321"/>
                <a:gd name="T10" fmla="*/ 406 w 427"/>
                <a:gd name="T11" fmla="*/ 300 h 321"/>
                <a:gd name="T12" fmla="*/ 427 w 427"/>
                <a:gd name="T13" fmla="*/ 248 h 321"/>
                <a:gd name="T14" fmla="*/ 427 w 427"/>
                <a:gd name="T15" fmla="*/ 74 h 321"/>
                <a:gd name="T16" fmla="*/ 406 w 427"/>
                <a:gd name="T17" fmla="*/ 22 h 321"/>
                <a:gd name="T18" fmla="*/ 354 w 427"/>
                <a:gd name="T19" fmla="*/ 0 h 321"/>
                <a:gd name="T20" fmla="*/ 73 w 427"/>
                <a:gd name="T21" fmla="*/ 0 h 321"/>
                <a:gd name="T22" fmla="*/ 21 w 427"/>
                <a:gd name="T23" fmla="*/ 22 h 321"/>
                <a:gd name="T24" fmla="*/ 0 w 427"/>
                <a:gd name="T25" fmla="*/ 74 h 321"/>
                <a:gd name="T26" fmla="*/ 0 w 427"/>
                <a:gd name="T27" fmla="*/ 248 h 321"/>
                <a:gd name="T28" fmla="*/ 20 w 427"/>
                <a:gd name="T29" fmla="*/ 248 h 321"/>
                <a:gd name="T30" fmla="*/ 40 w 427"/>
                <a:gd name="T31" fmla="*/ 248 h 321"/>
                <a:gd name="T32" fmla="*/ 40 w 427"/>
                <a:gd name="T33" fmla="*/ 74 h 321"/>
                <a:gd name="T34" fmla="*/ 50 w 427"/>
                <a:gd name="T35" fmla="*/ 50 h 321"/>
                <a:gd name="T36" fmla="*/ 73 w 427"/>
                <a:gd name="T37" fmla="*/ 41 h 321"/>
                <a:gd name="T38" fmla="*/ 354 w 427"/>
                <a:gd name="T39" fmla="*/ 41 h 321"/>
                <a:gd name="T40" fmla="*/ 377 w 427"/>
                <a:gd name="T41" fmla="*/ 50 h 321"/>
                <a:gd name="T42" fmla="*/ 387 w 427"/>
                <a:gd name="T43" fmla="*/ 74 h 321"/>
                <a:gd name="T44" fmla="*/ 387 w 427"/>
                <a:gd name="T45" fmla="*/ 248 h 321"/>
                <a:gd name="T46" fmla="*/ 377 w 427"/>
                <a:gd name="T47" fmla="*/ 271 h 321"/>
                <a:gd name="T48" fmla="*/ 354 w 427"/>
                <a:gd name="T49" fmla="*/ 281 h 321"/>
                <a:gd name="T50" fmla="*/ 73 w 427"/>
                <a:gd name="T51" fmla="*/ 281 h 321"/>
                <a:gd name="T52" fmla="*/ 50 w 427"/>
                <a:gd name="T53" fmla="*/ 271 h 321"/>
                <a:gd name="T54" fmla="*/ 40 w 427"/>
                <a:gd name="T55" fmla="*/ 248 h 321"/>
                <a:gd name="T56" fmla="*/ 20 w 427"/>
                <a:gd name="T57"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îṧlíḑé">
              <a:extLst>
                <a:ext uri="{FF2B5EF4-FFF2-40B4-BE49-F238E27FC236}">
                  <a16:creationId xmlns:a16="http://schemas.microsoft.com/office/drawing/2014/main" id="{A4D92AC5-E262-D777-4FEA-5B939B52C06B}"/>
                </a:ext>
              </a:extLst>
            </p:cNvPr>
            <p:cNvSpPr/>
            <p:nvPr/>
          </p:nvSpPr>
          <p:spPr bwMode="auto">
            <a:xfrm>
              <a:off x="5812632" y="4872037"/>
              <a:ext cx="1947863" cy="180975"/>
            </a:xfrm>
            <a:custGeom>
              <a:avLst/>
              <a:gdLst>
                <a:gd name="T0" fmla="*/ 407 w 427"/>
                <a:gd name="T1" fmla="*/ 40 h 40"/>
                <a:gd name="T2" fmla="*/ 20 w 427"/>
                <a:gd name="T3" fmla="*/ 40 h 40"/>
                <a:gd name="T4" fmla="*/ 0 w 427"/>
                <a:gd name="T5" fmla="*/ 20 h 40"/>
                <a:gd name="T6" fmla="*/ 20 w 427"/>
                <a:gd name="T7" fmla="*/ 0 h 40"/>
                <a:gd name="T8" fmla="*/ 407 w 427"/>
                <a:gd name="T9" fmla="*/ 0 h 40"/>
                <a:gd name="T10" fmla="*/ 427 w 427"/>
                <a:gd name="T11" fmla="*/ 20 h 40"/>
                <a:gd name="T12" fmla="*/ 407 w 42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îṥḻïḓé">
              <a:extLst>
                <a:ext uri="{FF2B5EF4-FFF2-40B4-BE49-F238E27FC236}">
                  <a16:creationId xmlns:a16="http://schemas.microsoft.com/office/drawing/2014/main" id="{694374CB-6ACB-9BAA-57A2-A6942A3C1453}"/>
                </a:ext>
              </a:extLst>
            </p:cNvPr>
            <p:cNvSpPr/>
            <p:nvPr/>
          </p:nvSpPr>
          <p:spPr bwMode="auto">
            <a:xfrm>
              <a:off x="7331869" y="4660900"/>
              <a:ext cx="219075" cy="1158875"/>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8" name="îŝ1ïḋê">
              <a:extLst>
                <a:ext uri="{FF2B5EF4-FFF2-40B4-BE49-F238E27FC236}">
                  <a16:creationId xmlns:a16="http://schemas.microsoft.com/office/drawing/2014/main" id="{BA750033-A5E4-D0EE-287F-491ACB835EC9}"/>
                </a:ext>
              </a:extLst>
            </p:cNvPr>
            <p:cNvSpPr/>
            <p:nvPr/>
          </p:nvSpPr>
          <p:spPr bwMode="auto">
            <a:xfrm>
              <a:off x="7331869" y="5673725"/>
              <a:ext cx="1833563" cy="146050"/>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9" name="ïsľïḑè">
              <a:extLst>
                <a:ext uri="{FF2B5EF4-FFF2-40B4-BE49-F238E27FC236}">
                  <a16:creationId xmlns:a16="http://schemas.microsoft.com/office/drawing/2014/main" id="{17BCAE23-4315-B8BE-766E-8A1DFFE79755}"/>
                </a:ext>
              </a:extLst>
            </p:cNvPr>
            <p:cNvSpPr/>
            <p:nvPr/>
          </p:nvSpPr>
          <p:spPr bwMode="auto">
            <a:xfrm>
              <a:off x="7158832" y="4660900"/>
              <a:ext cx="173038" cy="1158875"/>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0" name="iṥḻiďè">
              <a:extLst>
                <a:ext uri="{FF2B5EF4-FFF2-40B4-BE49-F238E27FC236}">
                  <a16:creationId xmlns:a16="http://schemas.microsoft.com/office/drawing/2014/main" id="{080A6023-29B7-872A-8CBD-54BD8DE5DC46}"/>
                </a:ext>
              </a:extLst>
            </p:cNvPr>
            <p:cNvSpPr/>
            <p:nvPr/>
          </p:nvSpPr>
          <p:spPr bwMode="auto">
            <a:xfrm>
              <a:off x="7158832" y="5673725"/>
              <a:ext cx="1765300" cy="146050"/>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1" name="i$ḻïdè">
              <a:extLst>
                <a:ext uri="{FF2B5EF4-FFF2-40B4-BE49-F238E27FC236}">
                  <a16:creationId xmlns:a16="http://schemas.microsoft.com/office/drawing/2014/main" id="{AD8F3111-90E7-3A19-BF3E-88D977C8FCE9}"/>
                </a:ext>
              </a:extLst>
            </p:cNvPr>
            <p:cNvSpPr/>
            <p:nvPr/>
          </p:nvSpPr>
          <p:spPr bwMode="auto">
            <a:xfrm>
              <a:off x="7012782" y="4660900"/>
              <a:ext cx="319088" cy="211138"/>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2" name="ïşliḍè">
              <a:extLst>
                <a:ext uri="{FF2B5EF4-FFF2-40B4-BE49-F238E27FC236}">
                  <a16:creationId xmlns:a16="http://schemas.microsoft.com/office/drawing/2014/main" id="{B6E836EB-1636-860B-157B-08307AB9C23B}"/>
                </a:ext>
              </a:extLst>
            </p:cNvPr>
            <p:cNvSpPr/>
            <p:nvPr/>
          </p:nvSpPr>
          <p:spPr bwMode="auto">
            <a:xfrm>
              <a:off x="6438107" y="4660900"/>
              <a:ext cx="219075" cy="1158875"/>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3" name="ï$ļíḍe">
              <a:extLst>
                <a:ext uri="{FF2B5EF4-FFF2-40B4-BE49-F238E27FC236}">
                  <a16:creationId xmlns:a16="http://schemas.microsoft.com/office/drawing/2014/main" id="{CF049961-E4D4-90C9-7A98-1547AF9C03BF}"/>
                </a:ext>
              </a:extLst>
            </p:cNvPr>
            <p:cNvSpPr/>
            <p:nvPr/>
          </p:nvSpPr>
          <p:spPr bwMode="auto">
            <a:xfrm>
              <a:off x="6438107" y="5673725"/>
              <a:ext cx="1833563" cy="146050"/>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4" name="ï$ḻíḑe">
              <a:extLst>
                <a:ext uri="{FF2B5EF4-FFF2-40B4-BE49-F238E27FC236}">
                  <a16:creationId xmlns:a16="http://schemas.microsoft.com/office/drawing/2014/main" id="{08F401CA-DA55-55A9-CEFA-0B1C61EAF6C6}"/>
                </a:ext>
              </a:extLst>
            </p:cNvPr>
            <p:cNvSpPr/>
            <p:nvPr/>
          </p:nvSpPr>
          <p:spPr bwMode="auto">
            <a:xfrm>
              <a:off x="6265069" y="4660900"/>
              <a:ext cx="173038" cy="1158875"/>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iṧlïḋê">
              <a:extLst>
                <a:ext uri="{FF2B5EF4-FFF2-40B4-BE49-F238E27FC236}">
                  <a16:creationId xmlns:a16="http://schemas.microsoft.com/office/drawing/2014/main" id="{F9966EAA-4FF5-69BC-E48F-85FD3B40B3F5}"/>
                </a:ext>
              </a:extLst>
            </p:cNvPr>
            <p:cNvSpPr/>
            <p:nvPr/>
          </p:nvSpPr>
          <p:spPr bwMode="auto">
            <a:xfrm>
              <a:off x="6265069" y="5673725"/>
              <a:ext cx="1765300" cy="146050"/>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îṩļîḓé">
              <a:extLst>
                <a:ext uri="{FF2B5EF4-FFF2-40B4-BE49-F238E27FC236}">
                  <a16:creationId xmlns:a16="http://schemas.microsoft.com/office/drawing/2014/main" id="{870F521D-622E-D4CE-F233-CC9FF5422ED2}"/>
                </a:ext>
              </a:extLst>
            </p:cNvPr>
            <p:cNvSpPr/>
            <p:nvPr/>
          </p:nvSpPr>
          <p:spPr bwMode="auto">
            <a:xfrm>
              <a:off x="6119019" y="4660900"/>
              <a:ext cx="319088" cy="211138"/>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ïšļïďè">
              <a:extLst>
                <a:ext uri="{FF2B5EF4-FFF2-40B4-BE49-F238E27FC236}">
                  <a16:creationId xmlns:a16="http://schemas.microsoft.com/office/drawing/2014/main" id="{C9CBAC36-8DC8-CAA5-2B5A-65CACFF0E2AF}"/>
                </a:ext>
              </a:extLst>
            </p:cNvPr>
            <p:cNvSpPr/>
            <p:nvPr/>
          </p:nvSpPr>
          <p:spPr bwMode="auto">
            <a:xfrm>
              <a:off x="3226594" y="4119562"/>
              <a:ext cx="228600" cy="350838"/>
            </a:xfrm>
            <a:custGeom>
              <a:avLst/>
              <a:gdLst>
                <a:gd name="T0" fmla="*/ 0 w 50"/>
                <a:gd name="T1" fmla="*/ 38 h 77"/>
                <a:gd name="T2" fmla="*/ 25 w 50"/>
                <a:gd name="T3" fmla="*/ 77 h 77"/>
                <a:gd name="T4" fmla="*/ 50 w 50"/>
                <a:gd name="T5" fmla="*/ 41 h 77"/>
                <a:gd name="T6" fmla="*/ 50 w 50"/>
                <a:gd name="T7" fmla="*/ 38 h 77"/>
                <a:gd name="T8" fmla="*/ 25 w 50"/>
                <a:gd name="T9" fmla="*/ 0 h 77"/>
                <a:gd name="T10" fmla="*/ 24 w 50"/>
                <a:gd name="T11" fmla="*/ 0 h 77"/>
                <a:gd name="T12" fmla="*/ 0 w 50"/>
                <a:gd name="T13" fmla="*/ 38 h 77"/>
              </a:gdLst>
              <a:ahLst/>
              <a:cxnLst>
                <a:cxn ang="0">
                  <a:pos x="T0" y="T1"/>
                </a:cxn>
                <a:cxn ang="0">
                  <a:pos x="T2" y="T3"/>
                </a:cxn>
                <a:cxn ang="0">
                  <a:pos x="T4" y="T5"/>
                </a:cxn>
                <a:cxn ang="0">
                  <a:pos x="T6" y="T7"/>
                </a:cxn>
                <a:cxn ang="0">
                  <a:pos x="T8" y="T9"/>
                </a:cxn>
                <a:cxn ang="0">
                  <a:pos x="T10" y="T11"/>
                </a:cxn>
                <a:cxn ang="0">
                  <a:pos x="T12" y="T13"/>
                </a:cxn>
              </a:cxnLst>
              <a:rect l="0" t="0" r="r" b="b"/>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21"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97A7B85E-44CB-EF9B-9200-4D0E7481547A}"/>
              </a:ext>
            </a:extLst>
          </p:cNvPr>
          <p:cNvGrpSpPr>
            <a:grpSpLocks noChangeAspect="1"/>
          </p:cNvGrpSpPr>
          <p:nvPr/>
        </p:nvGrpSpPr>
        <p:grpSpPr>
          <a:xfrm>
            <a:off x="9581236" y="5314806"/>
            <a:ext cx="2118657" cy="535824"/>
            <a:chOff x="704056" y="3411539"/>
            <a:chExt cx="10783888" cy="2727325"/>
          </a:xfrm>
        </p:grpSpPr>
        <p:sp>
          <p:nvSpPr>
            <p:cNvPr id="222" name="íşḻiḑê">
              <a:extLst>
                <a:ext uri="{FF2B5EF4-FFF2-40B4-BE49-F238E27FC236}">
                  <a16:creationId xmlns:a16="http://schemas.microsoft.com/office/drawing/2014/main" id="{7229EC8F-12DB-31FA-1C9F-D310E20C04CF}"/>
                </a:ext>
              </a:extLst>
            </p:cNvPr>
            <p:cNvSpPr/>
            <p:nvPr/>
          </p:nvSpPr>
          <p:spPr bwMode="auto">
            <a:xfrm>
              <a:off x="704056" y="5989639"/>
              <a:ext cx="10783888" cy="149225"/>
            </a:xfrm>
            <a:custGeom>
              <a:avLst/>
              <a:gdLst>
                <a:gd name="T0" fmla="*/ 2812 w 2812"/>
                <a:gd name="T1" fmla="*/ 20 h 39"/>
                <a:gd name="T2" fmla="*/ 2792 w 2812"/>
                <a:gd name="T3" fmla="*/ 39 h 39"/>
                <a:gd name="T4" fmla="*/ 20 w 2812"/>
                <a:gd name="T5" fmla="*/ 39 h 39"/>
                <a:gd name="T6" fmla="*/ 0 w 2812"/>
                <a:gd name="T7" fmla="*/ 20 h 39"/>
                <a:gd name="T8" fmla="*/ 0 w 2812"/>
                <a:gd name="T9" fmla="*/ 20 h 39"/>
                <a:gd name="T10" fmla="*/ 20 w 2812"/>
                <a:gd name="T11" fmla="*/ 0 h 39"/>
                <a:gd name="T12" fmla="*/ 2792 w 2812"/>
                <a:gd name="T13" fmla="*/ 0 h 39"/>
                <a:gd name="T14" fmla="*/ 2812 w 2812"/>
                <a:gd name="T15" fmla="*/ 2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39">
                  <a:moveTo>
                    <a:pt x="2812" y="20"/>
                  </a:moveTo>
                  <a:cubicBezTo>
                    <a:pt x="2812" y="30"/>
                    <a:pt x="2803" y="39"/>
                    <a:pt x="2792" y="39"/>
                  </a:cubicBezTo>
                  <a:cubicBezTo>
                    <a:pt x="20" y="39"/>
                    <a:pt x="20" y="39"/>
                    <a:pt x="20" y="39"/>
                  </a:cubicBezTo>
                  <a:cubicBezTo>
                    <a:pt x="9" y="39"/>
                    <a:pt x="0" y="30"/>
                    <a:pt x="0" y="20"/>
                  </a:cubicBezTo>
                  <a:cubicBezTo>
                    <a:pt x="0" y="20"/>
                    <a:pt x="0" y="20"/>
                    <a:pt x="0" y="20"/>
                  </a:cubicBezTo>
                  <a:cubicBezTo>
                    <a:pt x="0" y="9"/>
                    <a:pt x="9" y="0"/>
                    <a:pt x="20" y="0"/>
                  </a:cubicBezTo>
                  <a:cubicBezTo>
                    <a:pt x="2792" y="0"/>
                    <a:pt x="2792" y="0"/>
                    <a:pt x="2792" y="0"/>
                  </a:cubicBezTo>
                  <a:cubicBezTo>
                    <a:pt x="2803" y="0"/>
                    <a:pt x="2812" y="9"/>
                    <a:pt x="2812" y="20"/>
                  </a:cubicBezTo>
                  <a:close/>
                </a:path>
              </a:pathLst>
            </a:custGeom>
            <a:solidFill>
              <a:srgbClr val="B0A3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23" name="iṩļîḑé">
              <a:extLst>
                <a:ext uri="{FF2B5EF4-FFF2-40B4-BE49-F238E27FC236}">
                  <a16:creationId xmlns:a16="http://schemas.microsoft.com/office/drawing/2014/main" id="{A2D60DB4-ED61-C310-4605-A3872E583A18}"/>
                </a:ext>
              </a:extLst>
            </p:cNvPr>
            <p:cNvGrpSpPr/>
            <p:nvPr/>
          </p:nvGrpSpPr>
          <p:grpSpPr>
            <a:xfrm>
              <a:off x="2885281" y="3462339"/>
              <a:ext cx="414338" cy="2527300"/>
              <a:chOff x="2885281" y="3462339"/>
              <a:chExt cx="414338" cy="2527300"/>
            </a:xfrm>
          </p:grpSpPr>
          <p:sp>
            <p:nvSpPr>
              <p:cNvPr id="333" name="ïşlîḋê">
                <a:extLst>
                  <a:ext uri="{FF2B5EF4-FFF2-40B4-BE49-F238E27FC236}">
                    <a16:creationId xmlns:a16="http://schemas.microsoft.com/office/drawing/2014/main" id="{DA04390D-B6DF-0DA6-6AD6-555E6B72DFF1}"/>
                  </a:ext>
                </a:extLst>
              </p:cNvPr>
              <p:cNvSpPr/>
              <p:nvPr/>
            </p:nvSpPr>
            <p:spPr bwMode="auto">
              <a:xfrm>
                <a:off x="3031331" y="3462339"/>
                <a:ext cx="122238" cy="123825"/>
              </a:xfrm>
              <a:prstGeom prst="ellipse">
                <a:avLst/>
              </a:pr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4" name="íşļíďe">
                <a:extLst>
                  <a:ext uri="{FF2B5EF4-FFF2-40B4-BE49-F238E27FC236}">
                    <a16:creationId xmlns:a16="http://schemas.microsoft.com/office/drawing/2014/main" id="{D2E73AFE-8B49-FDCA-8389-D44D06FD4B1C}"/>
                  </a:ext>
                </a:extLst>
              </p:cNvPr>
              <p:cNvSpPr/>
              <p:nvPr/>
            </p:nvSpPr>
            <p:spPr bwMode="auto">
              <a:xfrm>
                <a:off x="2928144" y="3524252"/>
                <a:ext cx="330200" cy="165100"/>
              </a:xfrm>
              <a:custGeom>
                <a:avLst/>
                <a:gdLst>
                  <a:gd name="T0" fmla="*/ 43 w 86"/>
                  <a:gd name="T1" fmla="*/ 0 h 43"/>
                  <a:gd name="T2" fmla="*/ 0 w 86"/>
                  <a:gd name="T3" fmla="*/ 43 h 43"/>
                  <a:gd name="T4" fmla="*/ 86 w 86"/>
                  <a:gd name="T5" fmla="*/ 43 h 43"/>
                  <a:gd name="T6" fmla="*/ 43 w 86"/>
                  <a:gd name="T7" fmla="*/ 0 h 43"/>
                </a:gdLst>
                <a:ahLst/>
                <a:cxnLst>
                  <a:cxn ang="0">
                    <a:pos x="T0" y="T1"/>
                  </a:cxn>
                  <a:cxn ang="0">
                    <a:pos x="T2" y="T3"/>
                  </a:cxn>
                  <a:cxn ang="0">
                    <a:pos x="T4" y="T5"/>
                  </a:cxn>
                  <a:cxn ang="0">
                    <a:pos x="T6" y="T7"/>
                  </a:cxn>
                </a:cxnLst>
                <a:rect l="0" t="0" r="r" b="b"/>
                <a:pathLst>
                  <a:path w="86" h="43">
                    <a:moveTo>
                      <a:pt x="43" y="0"/>
                    </a:moveTo>
                    <a:cubicBezTo>
                      <a:pt x="19" y="0"/>
                      <a:pt x="0" y="19"/>
                      <a:pt x="0" y="43"/>
                    </a:cubicBezTo>
                    <a:cubicBezTo>
                      <a:pt x="86" y="43"/>
                      <a:pt x="86" y="43"/>
                      <a:pt x="86" y="43"/>
                    </a:cubicBezTo>
                    <a:cubicBezTo>
                      <a:pt x="86" y="19"/>
                      <a:pt x="67" y="0"/>
                      <a:pt x="43"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5" name="íṧļiḋé">
                <a:extLst>
                  <a:ext uri="{FF2B5EF4-FFF2-40B4-BE49-F238E27FC236}">
                    <a16:creationId xmlns:a16="http://schemas.microsoft.com/office/drawing/2014/main" id="{0D15EEE2-6D28-1B74-8923-4EC6CD6919F6}"/>
                  </a:ext>
                </a:extLst>
              </p:cNvPr>
              <p:cNvSpPr/>
              <p:nvPr/>
            </p:nvSpPr>
            <p:spPr bwMode="auto">
              <a:xfrm>
                <a:off x="2939256" y="3711577"/>
                <a:ext cx="306388" cy="315913"/>
              </a:xfrm>
              <a:custGeom>
                <a:avLst/>
                <a:gdLst>
                  <a:gd name="T0" fmla="*/ 97 w 193"/>
                  <a:gd name="T1" fmla="*/ 0 h 199"/>
                  <a:gd name="T2" fmla="*/ 0 w 193"/>
                  <a:gd name="T3" fmla="*/ 0 h 199"/>
                  <a:gd name="T4" fmla="*/ 46 w 193"/>
                  <a:gd name="T5" fmla="*/ 199 h 199"/>
                  <a:gd name="T6" fmla="*/ 97 w 193"/>
                  <a:gd name="T7" fmla="*/ 199 h 199"/>
                  <a:gd name="T8" fmla="*/ 147 w 193"/>
                  <a:gd name="T9" fmla="*/ 199 h 199"/>
                  <a:gd name="T10" fmla="*/ 193 w 193"/>
                  <a:gd name="T11" fmla="*/ 0 h 199"/>
                  <a:gd name="T12" fmla="*/ 97 w 193"/>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93" h="199">
                    <a:moveTo>
                      <a:pt x="97" y="0"/>
                    </a:moveTo>
                    <a:lnTo>
                      <a:pt x="0" y="0"/>
                    </a:lnTo>
                    <a:lnTo>
                      <a:pt x="46" y="199"/>
                    </a:lnTo>
                    <a:lnTo>
                      <a:pt x="97" y="199"/>
                    </a:lnTo>
                    <a:lnTo>
                      <a:pt x="147" y="199"/>
                    </a:lnTo>
                    <a:lnTo>
                      <a:pt x="193" y="0"/>
                    </a:lnTo>
                    <a:lnTo>
                      <a:pt x="97"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6" name="ïŝļíḋè">
                <a:extLst>
                  <a:ext uri="{FF2B5EF4-FFF2-40B4-BE49-F238E27FC236}">
                    <a16:creationId xmlns:a16="http://schemas.microsoft.com/office/drawing/2014/main" id="{AA7DC3AC-DF5A-DAB1-B2C0-66AFD96C2A0D}"/>
                  </a:ext>
                </a:extLst>
              </p:cNvPr>
              <p:cNvSpPr/>
              <p:nvPr/>
            </p:nvSpPr>
            <p:spPr bwMode="auto">
              <a:xfrm>
                <a:off x="2974181" y="5627689"/>
                <a:ext cx="238125" cy="3000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7" name="ïṥľîḓe">
                <a:extLst>
                  <a:ext uri="{FF2B5EF4-FFF2-40B4-BE49-F238E27FC236}">
                    <a16:creationId xmlns:a16="http://schemas.microsoft.com/office/drawing/2014/main" id="{E3512986-7BFB-FB75-0515-9C306A051142}"/>
                  </a:ext>
                </a:extLst>
              </p:cNvPr>
              <p:cNvSpPr/>
              <p:nvPr/>
            </p:nvSpPr>
            <p:spPr bwMode="auto">
              <a:xfrm>
                <a:off x="3031331" y="4378327"/>
                <a:ext cx="122238" cy="1249363"/>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8" name="íšļiďe">
                <a:extLst>
                  <a:ext uri="{FF2B5EF4-FFF2-40B4-BE49-F238E27FC236}">
                    <a16:creationId xmlns:a16="http://schemas.microsoft.com/office/drawing/2014/main" id="{03085153-5FE1-5E7A-4807-9CE753589221}"/>
                  </a:ext>
                </a:extLst>
              </p:cNvPr>
              <p:cNvSpPr/>
              <p:nvPr/>
            </p:nvSpPr>
            <p:spPr bwMode="auto">
              <a:xfrm>
                <a:off x="3061494" y="4070352"/>
                <a:ext cx="61913" cy="29210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9" name="îŝḷïďé">
                <a:extLst>
                  <a:ext uri="{FF2B5EF4-FFF2-40B4-BE49-F238E27FC236}">
                    <a16:creationId xmlns:a16="http://schemas.microsoft.com/office/drawing/2014/main" id="{C960174C-51CE-39D9-71E3-FAC995D50762}"/>
                  </a:ext>
                </a:extLst>
              </p:cNvPr>
              <p:cNvSpPr/>
              <p:nvPr/>
            </p:nvSpPr>
            <p:spPr bwMode="auto">
              <a:xfrm>
                <a:off x="2974181" y="5497514"/>
                <a:ext cx="238125" cy="146050"/>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0" name="ísľîdê">
                <a:extLst>
                  <a:ext uri="{FF2B5EF4-FFF2-40B4-BE49-F238E27FC236}">
                    <a16:creationId xmlns:a16="http://schemas.microsoft.com/office/drawing/2014/main" id="{EB24597E-9C99-DB5A-E278-36DC836C03ED}"/>
                  </a:ext>
                </a:extLst>
              </p:cNvPr>
              <p:cNvSpPr/>
              <p:nvPr/>
            </p:nvSpPr>
            <p:spPr bwMode="auto">
              <a:xfrm>
                <a:off x="2993231" y="4343402"/>
                <a:ext cx="200025" cy="92075"/>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1" name="îṡḷíḋê">
                <a:extLst>
                  <a:ext uri="{FF2B5EF4-FFF2-40B4-BE49-F238E27FC236}">
                    <a16:creationId xmlns:a16="http://schemas.microsoft.com/office/drawing/2014/main" id="{AB854187-9F76-F0D0-E5AF-F5A647ABED4F}"/>
                  </a:ext>
                </a:extLst>
              </p:cNvPr>
              <p:cNvSpPr/>
              <p:nvPr/>
            </p:nvSpPr>
            <p:spPr bwMode="auto">
              <a:xfrm>
                <a:off x="2890044" y="5919789"/>
                <a:ext cx="406400" cy="69850"/>
              </a:xfrm>
              <a:custGeom>
                <a:avLst/>
                <a:gdLst>
                  <a:gd name="T0" fmla="*/ 87 w 106"/>
                  <a:gd name="T1" fmla="*/ 0 h 18"/>
                  <a:gd name="T2" fmla="*/ 19 w 106"/>
                  <a:gd name="T3" fmla="*/ 0 h 18"/>
                  <a:gd name="T4" fmla="*/ 0 w 106"/>
                  <a:gd name="T5" fmla="*/ 18 h 18"/>
                  <a:gd name="T6" fmla="*/ 106 w 106"/>
                  <a:gd name="T7" fmla="*/ 18 h 18"/>
                  <a:gd name="T8" fmla="*/ 87 w 106"/>
                  <a:gd name="T9" fmla="*/ 0 h 18"/>
                </a:gdLst>
                <a:ahLst/>
                <a:cxnLst>
                  <a:cxn ang="0">
                    <a:pos x="T0" y="T1"/>
                  </a:cxn>
                  <a:cxn ang="0">
                    <a:pos x="T2" y="T3"/>
                  </a:cxn>
                  <a:cxn ang="0">
                    <a:pos x="T4" y="T5"/>
                  </a:cxn>
                  <a:cxn ang="0">
                    <a:pos x="T6" y="T7"/>
                  </a:cxn>
                  <a:cxn ang="0">
                    <a:pos x="T8" y="T9"/>
                  </a:cxn>
                </a:cxnLst>
                <a:rect l="0" t="0" r="r" b="b"/>
                <a:pathLst>
                  <a:path w="106" h="18">
                    <a:moveTo>
                      <a:pt x="87" y="0"/>
                    </a:moveTo>
                    <a:cubicBezTo>
                      <a:pt x="19" y="0"/>
                      <a:pt x="19" y="0"/>
                      <a:pt x="19" y="0"/>
                    </a:cubicBezTo>
                    <a:cubicBezTo>
                      <a:pt x="9" y="0"/>
                      <a:pt x="0" y="8"/>
                      <a:pt x="0" y="18"/>
                    </a:cubicBezTo>
                    <a:cubicBezTo>
                      <a:pt x="106" y="18"/>
                      <a:pt x="106" y="18"/>
                      <a:pt x="106" y="18"/>
                    </a:cubicBezTo>
                    <a:cubicBezTo>
                      <a:pt x="106" y="8"/>
                      <a:pt x="97" y="0"/>
                      <a:pt x="87" y="0"/>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2" name="íṡḷïḑé">
                <a:extLst>
                  <a:ext uri="{FF2B5EF4-FFF2-40B4-BE49-F238E27FC236}">
                    <a16:creationId xmlns:a16="http://schemas.microsoft.com/office/drawing/2014/main" id="{2FB77406-A60A-85A5-401B-6DCEB0CC7F2C}"/>
                  </a:ext>
                </a:extLst>
              </p:cNvPr>
              <p:cNvSpPr/>
              <p:nvPr/>
            </p:nvSpPr>
            <p:spPr bwMode="auto">
              <a:xfrm>
                <a:off x="2920206" y="3711577"/>
                <a:ext cx="344488" cy="315913"/>
              </a:xfrm>
              <a:custGeom>
                <a:avLst/>
                <a:gdLst>
                  <a:gd name="T0" fmla="*/ 109 w 217"/>
                  <a:gd name="T1" fmla="*/ 0 h 199"/>
                  <a:gd name="T2" fmla="*/ 0 w 217"/>
                  <a:gd name="T3" fmla="*/ 0 h 199"/>
                  <a:gd name="T4" fmla="*/ 53 w 217"/>
                  <a:gd name="T5" fmla="*/ 199 h 199"/>
                  <a:gd name="T6" fmla="*/ 109 w 217"/>
                  <a:gd name="T7" fmla="*/ 199 h 199"/>
                  <a:gd name="T8" fmla="*/ 164 w 217"/>
                  <a:gd name="T9" fmla="*/ 199 h 199"/>
                  <a:gd name="T10" fmla="*/ 217 w 217"/>
                  <a:gd name="T11" fmla="*/ 0 h 199"/>
                  <a:gd name="T12" fmla="*/ 109 w 217"/>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217" h="199">
                    <a:moveTo>
                      <a:pt x="109" y="0"/>
                    </a:moveTo>
                    <a:lnTo>
                      <a:pt x="0" y="0"/>
                    </a:lnTo>
                    <a:lnTo>
                      <a:pt x="53" y="199"/>
                    </a:lnTo>
                    <a:lnTo>
                      <a:pt x="109" y="199"/>
                    </a:lnTo>
                    <a:lnTo>
                      <a:pt x="164" y="199"/>
                    </a:lnTo>
                    <a:lnTo>
                      <a:pt x="217" y="0"/>
                    </a:lnTo>
                    <a:lnTo>
                      <a:pt x="109"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3" name="îṣlîďe">
                <a:extLst>
                  <a:ext uri="{FF2B5EF4-FFF2-40B4-BE49-F238E27FC236}">
                    <a16:creationId xmlns:a16="http://schemas.microsoft.com/office/drawing/2014/main" id="{94B7A2C4-A387-472D-C2C0-9E69DB5AA8EB}"/>
                  </a:ext>
                </a:extLst>
              </p:cNvPr>
              <p:cNvSpPr/>
              <p:nvPr/>
            </p:nvSpPr>
            <p:spPr bwMode="auto">
              <a:xfrm>
                <a:off x="2982119" y="3711577"/>
                <a:ext cx="87313" cy="315913"/>
              </a:xfrm>
              <a:custGeom>
                <a:avLst/>
                <a:gdLst>
                  <a:gd name="T0" fmla="*/ 0 w 55"/>
                  <a:gd name="T1" fmla="*/ 0 h 199"/>
                  <a:gd name="T2" fmla="*/ 36 w 55"/>
                  <a:gd name="T3" fmla="*/ 199 h 199"/>
                  <a:gd name="T4" fmla="*/ 46 w 55"/>
                  <a:gd name="T5" fmla="*/ 199 h 199"/>
                  <a:gd name="T6" fmla="*/ 55 w 55"/>
                  <a:gd name="T7" fmla="*/ 199 h 199"/>
                  <a:gd name="T8" fmla="*/ 19 w 55"/>
                  <a:gd name="T9" fmla="*/ 0 h 199"/>
                  <a:gd name="T10" fmla="*/ 0 w 55"/>
                  <a:gd name="T11" fmla="*/ 0 h 199"/>
                </a:gdLst>
                <a:ahLst/>
                <a:cxnLst>
                  <a:cxn ang="0">
                    <a:pos x="T0" y="T1"/>
                  </a:cxn>
                  <a:cxn ang="0">
                    <a:pos x="T2" y="T3"/>
                  </a:cxn>
                  <a:cxn ang="0">
                    <a:pos x="T4" y="T5"/>
                  </a:cxn>
                  <a:cxn ang="0">
                    <a:pos x="T6" y="T7"/>
                  </a:cxn>
                  <a:cxn ang="0">
                    <a:pos x="T8" y="T9"/>
                  </a:cxn>
                  <a:cxn ang="0">
                    <a:pos x="T10" y="T11"/>
                  </a:cxn>
                </a:cxnLst>
                <a:rect l="0" t="0" r="r" b="b"/>
                <a:pathLst>
                  <a:path w="55" h="199">
                    <a:moveTo>
                      <a:pt x="0" y="0"/>
                    </a:moveTo>
                    <a:lnTo>
                      <a:pt x="36" y="199"/>
                    </a:lnTo>
                    <a:lnTo>
                      <a:pt x="46" y="199"/>
                    </a:lnTo>
                    <a:lnTo>
                      <a:pt x="55" y="199"/>
                    </a:lnTo>
                    <a:lnTo>
                      <a:pt x="19" y="0"/>
                    </a:lnTo>
                    <a:lnTo>
                      <a:pt x="0"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4" name="îśḻíḍé">
                <a:extLst>
                  <a:ext uri="{FF2B5EF4-FFF2-40B4-BE49-F238E27FC236}">
                    <a16:creationId xmlns:a16="http://schemas.microsoft.com/office/drawing/2014/main" id="{4A9CC7B8-EB9E-9CCE-B48D-653F5E42C746}"/>
                  </a:ext>
                </a:extLst>
              </p:cNvPr>
              <p:cNvSpPr/>
              <p:nvPr/>
            </p:nvSpPr>
            <p:spPr bwMode="auto">
              <a:xfrm>
                <a:off x="3115469" y="3711577"/>
                <a:ext cx="88900" cy="315913"/>
              </a:xfrm>
              <a:custGeom>
                <a:avLst/>
                <a:gdLst>
                  <a:gd name="T0" fmla="*/ 56 w 56"/>
                  <a:gd name="T1" fmla="*/ 0 h 199"/>
                  <a:gd name="T2" fmla="*/ 20 w 56"/>
                  <a:gd name="T3" fmla="*/ 199 h 199"/>
                  <a:gd name="T4" fmla="*/ 10 w 56"/>
                  <a:gd name="T5" fmla="*/ 199 h 199"/>
                  <a:gd name="T6" fmla="*/ 0 w 56"/>
                  <a:gd name="T7" fmla="*/ 199 h 199"/>
                  <a:gd name="T8" fmla="*/ 36 w 56"/>
                  <a:gd name="T9" fmla="*/ 0 h 199"/>
                  <a:gd name="T10" fmla="*/ 56 w 56"/>
                  <a:gd name="T11" fmla="*/ 0 h 199"/>
                </a:gdLst>
                <a:ahLst/>
                <a:cxnLst>
                  <a:cxn ang="0">
                    <a:pos x="T0" y="T1"/>
                  </a:cxn>
                  <a:cxn ang="0">
                    <a:pos x="T2" y="T3"/>
                  </a:cxn>
                  <a:cxn ang="0">
                    <a:pos x="T4" y="T5"/>
                  </a:cxn>
                  <a:cxn ang="0">
                    <a:pos x="T6" y="T7"/>
                  </a:cxn>
                  <a:cxn ang="0">
                    <a:pos x="T8" y="T9"/>
                  </a:cxn>
                  <a:cxn ang="0">
                    <a:pos x="T10" y="T11"/>
                  </a:cxn>
                </a:cxnLst>
                <a:rect l="0" t="0" r="r" b="b"/>
                <a:pathLst>
                  <a:path w="56" h="199">
                    <a:moveTo>
                      <a:pt x="56" y="0"/>
                    </a:moveTo>
                    <a:lnTo>
                      <a:pt x="20" y="199"/>
                    </a:lnTo>
                    <a:lnTo>
                      <a:pt x="10" y="199"/>
                    </a:lnTo>
                    <a:lnTo>
                      <a:pt x="0" y="199"/>
                    </a:lnTo>
                    <a:lnTo>
                      <a:pt x="36" y="0"/>
                    </a:lnTo>
                    <a:lnTo>
                      <a:pt x="56"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5" name="ïSḷïďe">
                <a:extLst>
                  <a:ext uri="{FF2B5EF4-FFF2-40B4-BE49-F238E27FC236}">
                    <a16:creationId xmlns:a16="http://schemas.microsoft.com/office/drawing/2014/main" id="{FB86B728-3A51-36FA-10B6-8F228A082A89}"/>
                  </a:ext>
                </a:extLst>
              </p:cNvPr>
              <p:cNvSpPr/>
              <p:nvPr/>
            </p:nvSpPr>
            <p:spPr bwMode="auto">
              <a:xfrm>
                <a:off x="2993231" y="4019552"/>
                <a:ext cx="200025" cy="587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6" name="ïṡľîdè">
                <a:extLst>
                  <a:ext uri="{FF2B5EF4-FFF2-40B4-BE49-F238E27FC236}">
                    <a16:creationId xmlns:a16="http://schemas.microsoft.com/office/drawing/2014/main" id="{6488EB72-904C-6003-25BD-01B4DC5EAC09}"/>
                  </a:ext>
                </a:extLst>
              </p:cNvPr>
              <p:cNvSpPr/>
              <p:nvPr/>
            </p:nvSpPr>
            <p:spPr bwMode="auto">
              <a:xfrm>
                <a:off x="2885281" y="3673477"/>
                <a:ext cx="414338" cy="50800"/>
              </a:xfrm>
              <a:custGeom>
                <a:avLst/>
                <a:gdLst>
                  <a:gd name="T0" fmla="*/ 108 w 108"/>
                  <a:gd name="T1" fmla="*/ 6 h 13"/>
                  <a:gd name="T2" fmla="*/ 102 w 108"/>
                  <a:gd name="T3" fmla="*/ 13 h 13"/>
                  <a:gd name="T4" fmla="*/ 6 w 108"/>
                  <a:gd name="T5" fmla="*/ 13 h 13"/>
                  <a:gd name="T6" fmla="*/ 0 w 108"/>
                  <a:gd name="T7" fmla="*/ 6 h 13"/>
                  <a:gd name="T8" fmla="*/ 0 w 108"/>
                  <a:gd name="T9" fmla="*/ 6 h 13"/>
                  <a:gd name="T10" fmla="*/ 6 w 108"/>
                  <a:gd name="T11" fmla="*/ 0 h 13"/>
                  <a:gd name="T12" fmla="*/ 102 w 108"/>
                  <a:gd name="T13" fmla="*/ 0 h 13"/>
                  <a:gd name="T14" fmla="*/ 108 w 10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3">
                    <a:moveTo>
                      <a:pt x="108" y="6"/>
                    </a:moveTo>
                    <a:cubicBezTo>
                      <a:pt x="108" y="10"/>
                      <a:pt x="105" y="13"/>
                      <a:pt x="102" y="13"/>
                    </a:cubicBezTo>
                    <a:cubicBezTo>
                      <a:pt x="6" y="13"/>
                      <a:pt x="6" y="13"/>
                      <a:pt x="6" y="13"/>
                    </a:cubicBezTo>
                    <a:cubicBezTo>
                      <a:pt x="3" y="13"/>
                      <a:pt x="0" y="10"/>
                      <a:pt x="0" y="6"/>
                    </a:cubicBezTo>
                    <a:cubicBezTo>
                      <a:pt x="0" y="6"/>
                      <a:pt x="0" y="6"/>
                      <a:pt x="0" y="6"/>
                    </a:cubicBezTo>
                    <a:cubicBezTo>
                      <a:pt x="0" y="3"/>
                      <a:pt x="3" y="0"/>
                      <a:pt x="6" y="0"/>
                    </a:cubicBezTo>
                    <a:cubicBezTo>
                      <a:pt x="102" y="0"/>
                      <a:pt x="102" y="0"/>
                      <a:pt x="102" y="0"/>
                    </a:cubicBezTo>
                    <a:cubicBezTo>
                      <a:pt x="105" y="0"/>
                      <a:pt x="108" y="3"/>
                      <a:pt x="108" y="6"/>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24" name="íṩľîḓê">
              <a:extLst>
                <a:ext uri="{FF2B5EF4-FFF2-40B4-BE49-F238E27FC236}">
                  <a16:creationId xmlns:a16="http://schemas.microsoft.com/office/drawing/2014/main" id="{4049FF58-7628-0AEE-0BF9-9E3322703988}"/>
                </a:ext>
              </a:extLst>
            </p:cNvPr>
            <p:cNvGrpSpPr/>
            <p:nvPr/>
          </p:nvGrpSpPr>
          <p:grpSpPr>
            <a:xfrm>
              <a:off x="7514431" y="3462339"/>
              <a:ext cx="1081088" cy="2527300"/>
              <a:chOff x="7514431" y="3462339"/>
              <a:chExt cx="1081088" cy="2527300"/>
            </a:xfrm>
          </p:grpSpPr>
          <p:sp>
            <p:nvSpPr>
              <p:cNvPr id="303" name="íSļîḓé">
                <a:extLst>
                  <a:ext uri="{FF2B5EF4-FFF2-40B4-BE49-F238E27FC236}">
                    <a16:creationId xmlns:a16="http://schemas.microsoft.com/office/drawing/2014/main" id="{67077D66-AA14-5261-2C64-F6BDCB443020}"/>
                  </a:ext>
                </a:extLst>
              </p:cNvPr>
              <p:cNvSpPr/>
              <p:nvPr/>
            </p:nvSpPr>
            <p:spPr bwMode="auto">
              <a:xfrm>
                <a:off x="7931944" y="5627689"/>
                <a:ext cx="242888" cy="3000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4" name="íŝliḋè">
                <a:extLst>
                  <a:ext uri="{FF2B5EF4-FFF2-40B4-BE49-F238E27FC236}">
                    <a16:creationId xmlns:a16="http://schemas.microsoft.com/office/drawing/2014/main" id="{652BA164-EDFA-A7D6-E558-51FAB702EB16}"/>
                  </a:ext>
                </a:extLst>
              </p:cNvPr>
              <p:cNvSpPr/>
              <p:nvPr/>
            </p:nvSpPr>
            <p:spPr bwMode="auto">
              <a:xfrm>
                <a:off x="7993856" y="4997452"/>
                <a:ext cx="122238" cy="6302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5" name="íšlídé">
                <a:extLst>
                  <a:ext uri="{FF2B5EF4-FFF2-40B4-BE49-F238E27FC236}">
                    <a16:creationId xmlns:a16="http://schemas.microsoft.com/office/drawing/2014/main" id="{1E8FE735-739E-636B-4B76-402B0BDDF0AC}"/>
                  </a:ext>
                </a:extLst>
              </p:cNvPr>
              <p:cNvSpPr/>
              <p:nvPr/>
            </p:nvSpPr>
            <p:spPr bwMode="auto">
              <a:xfrm>
                <a:off x="8017669" y="4389439"/>
                <a:ext cx="76200" cy="63500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6" name="ï$ḻiḑe">
                <a:extLst>
                  <a:ext uri="{FF2B5EF4-FFF2-40B4-BE49-F238E27FC236}">
                    <a16:creationId xmlns:a16="http://schemas.microsoft.com/office/drawing/2014/main" id="{94EBFDCF-9778-926F-147D-50C8B677DCE1}"/>
                  </a:ext>
                </a:extLst>
              </p:cNvPr>
              <p:cNvSpPr/>
              <p:nvPr/>
            </p:nvSpPr>
            <p:spPr bwMode="auto">
              <a:xfrm>
                <a:off x="7931944" y="4897439"/>
                <a:ext cx="246063" cy="111125"/>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7" name="iṡľîde">
                <a:extLst>
                  <a:ext uri="{FF2B5EF4-FFF2-40B4-BE49-F238E27FC236}">
                    <a16:creationId xmlns:a16="http://schemas.microsoft.com/office/drawing/2014/main" id="{EF187690-5B0D-B19C-FC16-6ADE6F3D1CFD}"/>
                  </a:ext>
                </a:extLst>
              </p:cNvPr>
              <p:cNvSpPr/>
              <p:nvPr/>
            </p:nvSpPr>
            <p:spPr bwMode="auto">
              <a:xfrm>
                <a:off x="8024019" y="4208464"/>
                <a:ext cx="61913" cy="15398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8" name="iSļïḋê">
                <a:extLst>
                  <a:ext uri="{FF2B5EF4-FFF2-40B4-BE49-F238E27FC236}">
                    <a16:creationId xmlns:a16="http://schemas.microsoft.com/office/drawing/2014/main" id="{72047E34-DF66-DFAD-9A35-C6871000A921}"/>
                  </a:ext>
                </a:extLst>
              </p:cNvPr>
              <p:cNvSpPr/>
              <p:nvPr/>
            </p:nvSpPr>
            <p:spPr bwMode="auto">
              <a:xfrm>
                <a:off x="8031956" y="4038602"/>
                <a:ext cx="42863" cy="1476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9" name="îṧļídé">
                <a:extLst>
                  <a:ext uri="{FF2B5EF4-FFF2-40B4-BE49-F238E27FC236}">
                    <a16:creationId xmlns:a16="http://schemas.microsoft.com/office/drawing/2014/main" id="{B5ACE0D6-9B57-C1AE-F487-E53AC7DA3486}"/>
                  </a:ext>
                </a:extLst>
              </p:cNvPr>
              <p:cNvSpPr/>
              <p:nvPr/>
            </p:nvSpPr>
            <p:spPr bwMode="auto">
              <a:xfrm>
                <a:off x="7931944" y="5497514"/>
                <a:ext cx="242888" cy="146050"/>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0" name="íŝḷíḍe">
                <a:extLst>
                  <a:ext uri="{FF2B5EF4-FFF2-40B4-BE49-F238E27FC236}">
                    <a16:creationId xmlns:a16="http://schemas.microsoft.com/office/drawing/2014/main" id="{A78E51E7-7D12-CA5F-DE2E-A7FD32FD0EFB}"/>
                  </a:ext>
                </a:extLst>
              </p:cNvPr>
              <p:cNvSpPr/>
              <p:nvPr/>
            </p:nvSpPr>
            <p:spPr bwMode="auto">
              <a:xfrm>
                <a:off x="7852569" y="5919789"/>
                <a:ext cx="401638" cy="69850"/>
              </a:xfrm>
              <a:custGeom>
                <a:avLst/>
                <a:gdLst>
                  <a:gd name="T0" fmla="*/ 87 w 105"/>
                  <a:gd name="T1" fmla="*/ 0 h 18"/>
                  <a:gd name="T2" fmla="*/ 18 w 105"/>
                  <a:gd name="T3" fmla="*/ 0 h 18"/>
                  <a:gd name="T4" fmla="*/ 0 w 105"/>
                  <a:gd name="T5" fmla="*/ 18 h 18"/>
                  <a:gd name="T6" fmla="*/ 105 w 105"/>
                  <a:gd name="T7" fmla="*/ 18 h 18"/>
                  <a:gd name="T8" fmla="*/ 87 w 105"/>
                  <a:gd name="T9" fmla="*/ 0 h 18"/>
                </a:gdLst>
                <a:ahLst/>
                <a:cxnLst>
                  <a:cxn ang="0">
                    <a:pos x="T0" y="T1"/>
                  </a:cxn>
                  <a:cxn ang="0">
                    <a:pos x="T2" y="T3"/>
                  </a:cxn>
                  <a:cxn ang="0">
                    <a:pos x="T4" y="T5"/>
                  </a:cxn>
                  <a:cxn ang="0">
                    <a:pos x="T6" y="T7"/>
                  </a:cxn>
                  <a:cxn ang="0">
                    <a:pos x="T8" y="T9"/>
                  </a:cxn>
                </a:cxnLst>
                <a:rect l="0" t="0" r="r" b="b"/>
                <a:pathLst>
                  <a:path w="105" h="18">
                    <a:moveTo>
                      <a:pt x="87" y="0"/>
                    </a:moveTo>
                    <a:cubicBezTo>
                      <a:pt x="18" y="0"/>
                      <a:pt x="18" y="0"/>
                      <a:pt x="18" y="0"/>
                    </a:cubicBezTo>
                    <a:cubicBezTo>
                      <a:pt x="8" y="0"/>
                      <a:pt x="0" y="8"/>
                      <a:pt x="0" y="18"/>
                    </a:cubicBezTo>
                    <a:cubicBezTo>
                      <a:pt x="105" y="18"/>
                      <a:pt x="105" y="18"/>
                      <a:pt x="105" y="18"/>
                    </a:cubicBezTo>
                    <a:cubicBezTo>
                      <a:pt x="105" y="8"/>
                      <a:pt x="97" y="0"/>
                      <a:pt x="87" y="0"/>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ïṥlîḓê">
                <a:extLst>
                  <a:ext uri="{FF2B5EF4-FFF2-40B4-BE49-F238E27FC236}">
                    <a16:creationId xmlns:a16="http://schemas.microsoft.com/office/drawing/2014/main" id="{783BF3E8-488D-F29F-0199-632057413CE3}"/>
                  </a:ext>
                </a:extLst>
              </p:cNvPr>
              <p:cNvSpPr/>
              <p:nvPr/>
            </p:nvSpPr>
            <p:spPr bwMode="auto">
              <a:xfrm>
                <a:off x="7901781" y="4389439"/>
                <a:ext cx="303213" cy="53975"/>
              </a:xfrm>
              <a:custGeom>
                <a:avLst/>
                <a:gdLst>
                  <a:gd name="T0" fmla="*/ 14 w 79"/>
                  <a:gd name="T1" fmla="*/ 14 h 14"/>
                  <a:gd name="T2" fmla="*/ 66 w 79"/>
                  <a:gd name="T3" fmla="*/ 14 h 14"/>
                  <a:gd name="T4" fmla="*/ 79 w 79"/>
                  <a:gd name="T5" fmla="*/ 0 h 14"/>
                  <a:gd name="T6" fmla="*/ 0 w 79"/>
                  <a:gd name="T7" fmla="*/ 0 h 14"/>
                  <a:gd name="T8" fmla="*/ 14 w 79"/>
                  <a:gd name="T9" fmla="*/ 14 h 14"/>
                </a:gdLst>
                <a:ahLst/>
                <a:cxnLst>
                  <a:cxn ang="0">
                    <a:pos x="T0" y="T1"/>
                  </a:cxn>
                  <a:cxn ang="0">
                    <a:pos x="T2" y="T3"/>
                  </a:cxn>
                  <a:cxn ang="0">
                    <a:pos x="T4" y="T5"/>
                  </a:cxn>
                  <a:cxn ang="0">
                    <a:pos x="T6" y="T7"/>
                  </a:cxn>
                  <a:cxn ang="0">
                    <a:pos x="T8" y="T9"/>
                  </a:cxn>
                </a:cxnLst>
                <a:rect l="0" t="0" r="r" b="b"/>
                <a:pathLst>
                  <a:path w="79" h="14">
                    <a:moveTo>
                      <a:pt x="14" y="14"/>
                    </a:moveTo>
                    <a:cubicBezTo>
                      <a:pt x="66" y="14"/>
                      <a:pt x="66" y="14"/>
                      <a:pt x="66" y="14"/>
                    </a:cubicBezTo>
                    <a:cubicBezTo>
                      <a:pt x="73" y="14"/>
                      <a:pt x="79" y="8"/>
                      <a:pt x="79" y="0"/>
                    </a:cubicBezTo>
                    <a:cubicBezTo>
                      <a:pt x="0" y="0"/>
                      <a:pt x="0" y="0"/>
                      <a:pt x="0" y="0"/>
                    </a:cubicBezTo>
                    <a:cubicBezTo>
                      <a:pt x="0" y="8"/>
                      <a:pt x="6" y="14"/>
                      <a:pt x="14" y="14"/>
                    </a:cubicBez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í$ļíḑè">
                <a:extLst>
                  <a:ext uri="{FF2B5EF4-FFF2-40B4-BE49-F238E27FC236}">
                    <a16:creationId xmlns:a16="http://schemas.microsoft.com/office/drawing/2014/main" id="{AE1A01E6-7C5F-0933-8179-7EEA3E88674D}"/>
                  </a:ext>
                </a:extLst>
              </p:cNvPr>
              <p:cNvSpPr/>
              <p:nvPr/>
            </p:nvSpPr>
            <p:spPr bwMode="auto">
              <a:xfrm>
                <a:off x="8324056" y="3462339"/>
                <a:ext cx="122238" cy="123825"/>
              </a:xfrm>
              <a:prstGeom prst="ellipse">
                <a:avLst/>
              </a:pr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3" name="iṧḷiďè">
                <a:extLst>
                  <a:ext uri="{FF2B5EF4-FFF2-40B4-BE49-F238E27FC236}">
                    <a16:creationId xmlns:a16="http://schemas.microsoft.com/office/drawing/2014/main" id="{97E8E8DC-CAC3-4F83-4799-2A0E932FB580}"/>
                  </a:ext>
                </a:extLst>
              </p:cNvPr>
              <p:cNvSpPr/>
              <p:nvPr/>
            </p:nvSpPr>
            <p:spPr bwMode="auto">
              <a:xfrm>
                <a:off x="8220869" y="3524252"/>
                <a:ext cx="328613" cy="165100"/>
              </a:xfrm>
              <a:custGeom>
                <a:avLst/>
                <a:gdLst>
                  <a:gd name="T0" fmla="*/ 43 w 86"/>
                  <a:gd name="T1" fmla="*/ 0 h 43"/>
                  <a:gd name="T2" fmla="*/ 0 w 86"/>
                  <a:gd name="T3" fmla="*/ 43 h 43"/>
                  <a:gd name="T4" fmla="*/ 86 w 86"/>
                  <a:gd name="T5" fmla="*/ 43 h 43"/>
                  <a:gd name="T6" fmla="*/ 43 w 86"/>
                  <a:gd name="T7" fmla="*/ 0 h 43"/>
                </a:gdLst>
                <a:ahLst/>
                <a:cxnLst>
                  <a:cxn ang="0">
                    <a:pos x="T0" y="T1"/>
                  </a:cxn>
                  <a:cxn ang="0">
                    <a:pos x="T2" y="T3"/>
                  </a:cxn>
                  <a:cxn ang="0">
                    <a:pos x="T4" y="T5"/>
                  </a:cxn>
                  <a:cxn ang="0">
                    <a:pos x="T6" y="T7"/>
                  </a:cxn>
                </a:cxnLst>
                <a:rect l="0" t="0" r="r" b="b"/>
                <a:pathLst>
                  <a:path w="86" h="43">
                    <a:moveTo>
                      <a:pt x="43" y="0"/>
                    </a:moveTo>
                    <a:cubicBezTo>
                      <a:pt x="19" y="0"/>
                      <a:pt x="0" y="19"/>
                      <a:pt x="0" y="43"/>
                    </a:cubicBezTo>
                    <a:cubicBezTo>
                      <a:pt x="86" y="43"/>
                      <a:pt x="86" y="43"/>
                      <a:pt x="86" y="43"/>
                    </a:cubicBezTo>
                    <a:cubicBezTo>
                      <a:pt x="86" y="19"/>
                      <a:pt x="67" y="0"/>
                      <a:pt x="43"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îṩḷíḓè">
                <a:extLst>
                  <a:ext uri="{FF2B5EF4-FFF2-40B4-BE49-F238E27FC236}">
                    <a16:creationId xmlns:a16="http://schemas.microsoft.com/office/drawing/2014/main" id="{F654B282-A8D8-C40B-4059-C3D815E2426A}"/>
                  </a:ext>
                </a:extLst>
              </p:cNvPr>
              <p:cNvSpPr/>
              <p:nvPr/>
            </p:nvSpPr>
            <p:spPr bwMode="auto">
              <a:xfrm>
                <a:off x="8231981" y="3711577"/>
                <a:ext cx="311150" cy="315913"/>
              </a:xfrm>
              <a:custGeom>
                <a:avLst/>
                <a:gdLst>
                  <a:gd name="T0" fmla="*/ 97 w 196"/>
                  <a:gd name="T1" fmla="*/ 0 h 199"/>
                  <a:gd name="T2" fmla="*/ 0 w 196"/>
                  <a:gd name="T3" fmla="*/ 0 h 199"/>
                  <a:gd name="T4" fmla="*/ 48 w 196"/>
                  <a:gd name="T5" fmla="*/ 199 h 199"/>
                  <a:gd name="T6" fmla="*/ 97 w 196"/>
                  <a:gd name="T7" fmla="*/ 199 h 199"/>
                  <a:gd name="T8" fmla="*/ 147 w 196"/>
                  <a:gd name="T9" fmla="*/ 199 h 199"/>
                  <a:gd name="T10" fmla="*/ 196 w 196"/>
                  <a:gd name="T11" fmla="*/ 0 h 199"/>
                  <a:gd name="T12" fmla="*/ 97 w 196"/>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96" h="199">
                    <a:moveTo>
                      <a:pt x="97" y="0"/>
                    </a:moveTo>
                    <a:lnTo>
                      <a:pt x="0" y="0"/>
                    </a:lnTo>
                    <a:lnTo>
                      <a:pt x="48" y="199"/>
                    </a:lnTo>
                    <a:lnTo>
                      <a:pt x="97" y="199"/>
                    </a:lnTo>
                    <a:lnTo>
                      <a:pt x="147" y="199"/>
                    </a:lnTo>
                    <a:lnTo>
                      <a:pt x="196" y="0"/>
                    </a:lnTo>
                    <a:lnTo>
                      <a:pt x="97"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iṣlíḓê">
                <a:extLst>
                  <a:ext uri="{FF2B5EF4-FFF2-40B4-BE49-F238E27FC236}">
                    <a16:creationId xmlns:a16="http://schemas.microsoft.com/office/drawing/2014/main" id="{E8A6E0F1-5D6A-E65B-3E64-583D05460542}"/>
                  </a:ext>
                </a:extLst>
              </p:cNvPr>
              <p:cNvSpPr/>
              <p:nvPr/>
            </p:nvSpPr>
            <p:spPr bwMode="auto">
              <a:xfrm>
                <a:off x="8354219" y="4070352"/>
                <a:ext cx="61913" cy="29210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6" name="íṥḻíḓè">
                <a:extLst>
                  <a:ext uri="{FF2B5EF4-FFF2-40B4-BE49-F238E27FC236}">
                    <a16:creationId xmlns:a16="http://schemas.microsoft.com/office/drawing/2014/main" id="{660EFD55-4ADE-EAEC-6A67-FFFBDE71DC80}"/>
                  </a:ext>
                </a:extLst>
              </p:cNvPr>
              <p:cNvSpPr/>
              <p:nvPr/>
            </p:nvSpPr>
            <p:spPr bwMode="auto">
              <a:xfrm>
                <a:off x="8212931" y="3711577"/>
                <a:ext cx="344488" cy="315913"/>
              </a:xfrm>
              <a:custGeom>
                <a:avLst/>
                <a:gdLst>
                  <a:gd name="T0" fmla="*/ 109 w 217"/>
                  <a:gd name="T1" fmla="*/ 0 h 199"/>
                  <a:gd name="T2" fmla="*/ 0 w 217"/>
                  <a:gd name="T3" fmla="*/ 0 h 199"/>
                  <a:gd name="T4" fmla="*/ 53 w 217"/>
                  <a:gd name="T5" fmla="*/ 199 h 199"/>
                  <a:gd name="T6" fmla="*/ 109 w 217"/>
                  <a:gd name="T7" fmla="*/ 199 h 199"/>
                  <a:gd name="T8" fmla="*/ 164 w 217"/>
                  <a:gd name="T9" fmla="*/ 199 h 199"/>
                  <a:gd name="T10" fmla="*/ 217 w 217"/>
                  <a:gd name="T11" fmla="*/ 0 h 199"/>
                  <a:gd name="T12" fmla="*/ 109 w 217"/>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217" h="199">
                    <a:moveTo>
                      <a:pt x="109" y="0"/>
                    </a:moveTo>
                    <a:lnTo>
                      <a:pt x="0" y="0"/>
                    </a:lnTo>
                    <a:lnTo>
                      <a:pt x="53" y="199"/>
                    </a:lnTo>
                    <a:lnTo>
                      <a:pt x="109" y="199"/>
                    </a:lnTo>
                    <a:lnTo>
                      <a:pt x="164" y="199"/>
                    </a:lnTo>
                    <a:lnTo>
                      <a:pt x="217" y="0"/>
                    </a:lnTo>
                    <a:lnTo>
                      <a:pt x="109"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ïṡlïḓe">
                <a:extLst>
                  <a:ext uri="{FF2B5EF4-FFF2-40B4-BE49-F238E27FC236}">
                    <a16:creationId xmlns:a16="http://schemas.microsoft.com/office/drawing/2014/main" id="{8805E98B-9187-8C9A-5D18-054AB503A8A9}"/>
                  </a:ext>
                </a:extLst>
              </p:cNvPr>
              <p:cNvSpPr/>
              <p:nvPr/>
            </p:nvSpPr>
            <p:spPr bwMode="auto">
              <a:xfrm>
                <a:off x="8273256" y="3711577"/>
                <a:ext cx="88900" cy="315913"/>
              </a:xfrm>
              <a:custGeom>
                <a:avLst/>
                <a:gdLst>
                  <a:gd name="T0" fmla="*/ 0 w 56"/>
                  <a:gd name="T1" fmla="*/ 0 h 199"/>
                  <a:gd name="T2" fmla="*/ 37 w 56"/>
                  <a:gd name="T3" fmla="*/ 199 h 199"/>
                  <a:gd name="T4" fmla="*/ 46 w 56"/>
                  <a:gd name="T5" fmla="*/ 199 h 199"/>
                  <a:gd name="T6" fmla="*/ 56 w 56"/>
                  <a:gd name="T7" fmla="*/ 199 h 199"/>
                  <a:gd name="T8" fmla="*/ 20 w 56"/>
                  <a:gd name="T9" fmla="*/ 0 h 199"/>
                  <a:gd name="T10" fmla="*/ 0 w 56"/>
                  <a:gd name="T11" fmla="*/ 0 h 199"/>
                </a:gdLst>
                <a:ahLst/>
                <a:cxnLst>
                  <a:cxn ang="0">
                    <a:pos x="T0" y="T1"/>
                  </a:cxn>
                  <a:cxn ang="0">
                    <a:pos x="T2" y="T3"/>
                  </a:cxn>
                  <a:cxn ang="0">
                    <a:pos x="T4" y="T5"/>
                  </a:cxn>
                  <a:cxn ang="0">
                    <a:pos x="T6" y="T7"/>
                  </a:cxn>
                  <a:cxn ang="0">
                    <a:pos x="T8" y="T9"/>
                  </a:cxn>
                  <a:cxn ang="0">
                    <a:pos x="T10" y="T11"/>
                  </a:cxn>
                </a:cxnLst>
                <a:rect l="0" t="0" r="r" b="b"/>
                <a:pathLst>
                  <a:path w="56" h="199">
                    <a:moveTo>
                      <a:pt x="0" y="0"/>
                    </a:moveTo>
                    <a:lnTo>
                      <a:pt x="37" y="199"/>
                    </a:lnTo>
                    <a:lnTo>
                      <a:pt x="46" y="199"/>
                    </a:lnTo>
                    <a:lnTo>
                      <a:pt x="56" y="199"/>
                    </a:lnTo>
                    <a:lnTo>
                      <a:pt x="20" y="0"/>
                    </a:lnTo>
                    <a:lnTo>
                      <a:pt x="0"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ís1ide">
                <a:extLst>
                  <a:ext uri="{FF2B5EF4-FFF2-40B4-BE49-F238E27FC236}">
                    <a16:creationId xmlns:a16="http://schemas.microsoft.com/office/drawing/2014/main" id="{40165722-78CB-C668-0325-A39849C50D4A}"/>
                  </a:ext>
                </a:extLst>
              </p:cNvPr>
              <p:cNvSpPr/>
              <p:nvPr/>
            </p:nvSpPr>
            <p:spPr bwMode="auto">
              <a:xfrm>
                <a:off x="8411369" y="3711577"/>
                <a:ext cx="85725" cy="315913"/>
              </a:xfrm>
              <a:custGeom>
                <a:avLst/>
                <a:gdLst>
                  <a:gd name="T0" fmla="*/ 54 w 54"/>
                  <a:gd name="T1" fmla="*/ 0 h 199"/>
                  <a:gd name="T2" fmla="*/ 17 w 54"/>
                  <a:gd name="T3" fmla="*/ 199 h 199"/>
                  <a:gd name="T4" fmla="*/ 8 w 54"/>
                  <a:gd name="T5" fmla="*/ 199 h 199"/>
                  <a:gd name="T6" fmla="*/ 0 w 54"/>
                  <a:gd name="T7" fmla="*/ 199 h 199"/>
                  <a:gd name="T8" fmla="*/ 37 w 54"/>
                  <a:gd name="T9" fmla="*/ 0 h 199"/>
                  <a:gd name="T10" fmla="*/ 54 w 54"/>
                  <a:gd name="T11" fmla="*/ 0 h 199"/>
                </a:gdLst>
                <a:ahLst/>
                <a:cxnLst>
                  <a:cxn ang="0">
                    <a:pos x="T0" y="T1"/>
                  </a:cxn>
                  <a:cxn ang="0">
                    <a:pos x="T2" y="T3"/>
                  </a:cxn>
                  <a:cxn ang="0">
                    <a:pos x="T4" y="T5"/>
                  </a:cxn>
                  <a:cxn ang="0">
                    <a:pos x="T6" y="T7"/>
                  </a:cxn>
                  <a:cxn ang="0">
                    <a:pos x="T8" y="T9"/>
                  </a:cxn>
                  <a:cxn ang="0">
                    <a:pos x="T10" y="T11"/>
                  </a:cxn>
                </a:cxnLst>
                <a:rect l="0" t="0" r="r" b="b"/>
                <a:pathLst>
                  <a:path w="54" h="199">
                    <a:moveTo>
                      <a:pt x="54" y="0"/>
                    </a:moveTo>
                    <a:lnTo>
                      <a:pt x="17" y="199"/>
                    </a:lnTo>
                    <a:lnTo>
                      <a:pt x="8" y="199"/>
                    </a:lnTo>
                    <a:lnTo>
                      <a:pt x="0" y="199"/>
                    </a:lnTo>
                    <a:lnTo>
                      <a:pt x="37" y="0"/>
                    </a:lnTo>
                    <a:lnTo>
                      <a:pt x="54"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ïśḷíḓê">
                <a:extLst>
                  <a:ext uri="{FF2B5EF4-FFF2-40B4-BE49-F238E27FC236}">
                    <a16:creationId xmlns:a16="http://schemas.microsoft.com/office/drawing/2014/main" id="{EC448839-3AA8-80C4-9149-9783A1A47447}"/>
                  </a:ext>
                </a:extLst>
              </p:cNvPr>
              <p:cNvSpPr/>
              <p:nvPr/>
            </p:nvSpPr>
            <p:spPr bwMode="auto">
              <a:xfrm>
                <a:off x="8285956" y="4019552"/>
                <a:ext cx="203200" cy="587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0" name="íṥḷiḍe">
                <a:extLst>
                  <a:ext uri="{FF2B5EF4-FFF2-40B4-BE49-F238E27FC236}">
                    <a16:creationId xmlns:a16="http://schemas.microsoft.com/office/drawing/2014/main" id="{5406D8D2-114F-9A81-C419-2123AB960A09}"/>
                  </a:ext>
                </a:extLst>
              </p:cNvPr>
              <p:cNvSpPr/>
              <p:nvPr/>
            </p:nvSpPr>
            <p:spPr bwMode="auto">
              <a:xfrm>
                <a:off x="8178006" y="3673477"/>
                <a:ext cx="417513" cy="50800"/>
              </a:xfrm>
              <a:custGeom>
                <a:avLst/>
                <a:gdLst>
                  <a:gd name="T0" fmla="*/ 109 w 109"/>
                  <a:gd name="T1" fmla="*/ 6 h 13"/>
                  <a:gd name="T2" fmla="*/ 102 w 109"/>
                  <a:gd name="T3" fmla="*/ 13 h 13"/>
                  <a:gd name="T4" fmla="*/ 7 w 109"/>
                  <a:gd name="T5" fmla="*/ 13 h 13"/>
                  <a:gd name="T6" fmla="*/ 0 w 109"/>
                  <a:gd name="T7" fmla="*/ 6 h 13"/>
                  <a:gd name="T8" fmla="*/ 0 w 109"/>
                  <a:gd name="T9" fmla="*/ 6 h 13"/>
                  <a:gd name="T10" fmla="*/ 7 w 109"/>
                  <a:gd name="T11" fmla="*/ 0 h 13"/>
                  <a:gd name="T12" fmla="*/ 102 w 109"/>
                  <a:gd name="T13" fmla="*/ 0 h 13"/>
                  <a:gd name="T14" fmla="*/ 109 w 10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
                    <a:moveTo>
                      <a:pt x="109" y="6"/>
                    </a:moveTo>
                    <a:cubicBezTo>
                      <a:pt x="109" y="10"/>
                      <a:pt x="106" y="13"/>
                      <a:pt x="102" y="13"/>
                    </a:cubicBezTo>
                    <a:cubicBezTo>
                      <a:pt x="7" y="13"/>
                      <a:pt x="7" y="13"/>
                      <a:pt x="7" y="13"/>
                    </a:cubicBezTo>
                    <a:cubicBezTo>
                      <a:pt x="3" y="13"/>
                      <a:pt x="0" y="10"/>
                      <a:pt x="0" y="6"/>
                    </a:cubicBezTo>
                    <a:cubicBezTo>
                      <a:pt x="0" y="6"/>
                      <a:pt x="0" y="6"/>
                      <a:pt x="0" y="6"/>
                    </a:cubicBezTo>
                    <a:cubicBezTo>
                      <a:pt x="0" y="3"/>
                      <a:pt x="3" y="0"/>
                      <a:pt x="7" y="0"/>
                    </a:cubicBezTo>
                    <a:cubicBezTo>
                      <a:pt x="102" y="0"/>
                      <a:pt x="102" y="0"/>
                      <a:pt x="102" y="0"/>
                    </a:cubicBezTo>
                    <a:cubicBezTo>
                      <a:pt x="106" y="0"/>
                      <a:pt x="109" y="3"/>
                      <a:pt x="109" y="6"/>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îşľîde">
                <a:extLst>
                  <a:ext uri="{FF2B5EF4-FFF2-40B4-BE49-F238E27FC236}">
                    <a16:creationId xmlns:a16="http://schemas.microsoft.com/office/drawing/2014/main" id="{62A8266B-E51E-5578-FB5C-3F54697D8285}"/>
                  </a:ext>
                </a:extLst>
              </p:cNvPr>
              <p:cNvSpPr/>
              <p:nvPr/>
            </p:nvSpPr>
            <p:spPr bwMode="auto">
              <a:xfrm>
                <a:off x="7660481" y="3462339"/>
                <a:ext cx="122238" cy="123825"/>
              </a:xfrm>
              <a:prstGeom prst="ellipse">
                <a:avLst/>
              </a:pr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îş1iḋé">
                <a:extLst>
                  <a:ext uri="{FF2B5EF4-FFF2-40B4-BE49-F238E27FC236}">
                    <a16:creationId xmlns:a16="http://schemas.microsoft.com/office/drawing/2014/main" id="{E9670143-A3A2-1764-98EA-23F5A41D59A0}"/>
                  </a:ext>
                </a:extLst>
              </p:cNvPr>
              <p:cNvSpPr/>
              <p:nvPr/>
            </p:nvSpPr>
            <p:spPr bwMode="auto">
              <a:xfrm>
                <a:off x="7557294" y="3524252"/>
                <a:ext cx="328613" cy="165100"/>
              </a:xfrm>
              <a:custGeom>
                <a:avLst/>
                <a:gdLst>
                  <a:gd name="T0" fmla="*/ 43 w 86"/>
                  <a:gd name="T1" fmla="*/ 0 h 43"/>
                  <a:gd name="T2" fmla="*/ 0 w 86"/>
                  <a:gd name="T3" fmla="*/ 43 h 43"/>
                  <a:gd name="T4" fmla="*/ 86 w 86"/>
                  <a:gd name="T5" fmla="*/ 43 h 43"/>
                  <a:gd name="T6" fmla="*/ 43 w 86"/>
                  <a:gd name="T7" fmla="*/ 0 h 43"/>
                </a:gdLst>
                <a:ahLst/>
                <a:cxnLst>
                  <a:cxn ang="0">
                    <a:pos x="T0" y="T1"/>
                  </a:cxn>
                  <a:cxn ang="0">
                    <a:pos x="T2" y="T3"/>
                  </a:cxn>
                  <a:cxn ang="0">
                    <a:pos x="T4" y="T5"/>
                  </a:cxn>
                  <a:cxn ang="0">
                    <a:pos x="T6" y="T7"/>
                  </a:cxn>
                </a:cxnLst>
                <a:rect l="0" t="0" r="r" b="b"/>
                <a:pathLst>
                  <a:path w="86" h="43">
                    <a:moveTo>
                      <a:pt x="43" y="0"/>
                    </a:moveTo>
                    <a:cubicBezTo>
                      <a:pt x="19" y="0"/>
                      <a:pt x="0" y="19"/>
                      <a:pt x="0" y="43"/>
                    </a:cubicBezTo>
                    <a:cubicBezTo>
                      <a:pt x="86" y="43"/>
                      <a:pt x="86" y="43"/>
                      <a:pt x="86" y="43"/>
                    </a:cubicBezTo>
                    <a:cubicBezTo>
                      <a:pt x="86" y="19"/>
                      <a:pt x="67" y="0"/>
                      <a:pt x="43"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ïşḷîdé">
                <a:extLst>
                  <a:ext uri="{FF2B5EF4-FFF2-40B4-BE49-F238E27FC236}">
                    <a16:creationId xmlns:a16="http://schemas.microsoft.com/office/drawing/2014/main" id="{0AAB0825-2A8A-A573-3C29-B70F71FFD607}"/>
                  </a:ext>
                </a:extLst>
              </p:cNvPr>
              <p:cNvSpPr/>
              <p:nvPr/>
            </p:nvSpPr>
            <p:spPr bwMode="auto">
              <a:xfrm>
                <a:off x="7568406" y="3711577"/>
                <a:ext cx="311150" cy="315913"/>
              </a:xfrm>
              <a:custGeom>
                <a:avLst/>
                <a:gdLst>
                  <a:gd name="T0" fmla="*/ 97 w 196"/>
                  <a:gd name="T1" fmla="*/ 0 h 199"/>
                  <a:gd name="T2" fmla="*/ 0 w 196"/>
                  <a:gd name="T3" fmla="*/ 0 h 199"/>
                  <a:gd name="T4" fmla="*/ 46 w 196"/>
                  <a:gd name="T5" fmla="*/ 199 h 199"/>
                  <a:gd name="T6" fmla="*/ 97 w 196"/>
                  <a:gd name="T7" fmla="*/ 199 h 199"/>
                  <a:gd name="T8" fmla="*/ 147 w 196"/>
                  <a:gd name="T9" fmla="*/ 199 h 199"/>
                  <a:gd name="T10" fmla="*/ 196 w 196"/>
                  <a:gd name="T11" fmla="*/ 0 h 199"/>
                  <a:gd name="T12" fmla="*/ 97 w 196"/>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96" h="199">
                    <a:moveTo>
                      <a:pt x="97" y="0"/>
                    </a:moveTo>
                    <a:lnTo>
                      <a:pt x="0" y="0"/>
                    </a:lnTo>
                    <a:lnTo>
                      <a:pt x="46" y="199"/>
                    </a:lnTo>
                    <a:lnTo>
                      <a:pt x="97" y="199"/>
                    </a:lnTo>
                    <a:lnTo>
                      <a:pt x="147" y="199"/>
                    </a:lnTo>
                    <a:lnTo>
                      <a:pt x="196" y="0"/>
                    </a:lnTo>
                    <a:lnTo>
                      <a:pt x="97"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i$ļiḍè">
                <a:extLst>
                  <a:ext uri="{FF2B5EF4-FFF2-40B4-BE49-F238E27FC236}">
                    <a16:creationId xmlns:a16="http://schemas.microsoft.com/office/drawing/2014/main" id="{329AC600-C99F-2892-B7EA-B3ACFAC8E175}"/>
                  </a:ext>
                </a:extLst>
              </p:cNvPr>
              <p:cNvSpPr/>
              <p:nvPr/>
            </p:nvSpPr>
            <p:spPr bwMode="auto">
              <a:xfrm>
                <a:off x="7690644" y="4070352"/>
                <a:ext cx="61913" cy="29210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5" name="işḷïďe">
                <a:extLst>
                  <a:ext uri="{FF2B5EF4-FFF2-40B4-BE49-F238E27FC236}">
                    <a16:creationId xmlns:a16="http://schemas.microsoft.com/office/drawing/2014/main" id="{AC0E28B2-5D75-BAC7-439F-59088C685F75}"/>
                  </a:ext>
                </a:extLst>
              </p:cNvPr>
              <p:cNvSpPr/>
              <p:nvPr/>
            </p:nvSpPr>
            <p:spPr bwMode="auto">
              <a:xfrm>
                <a:off x="7549356" y="3711577"/>
                <a:ext cx="344488" cy="315913"/>
              </a:xfrm>
              <a:custGeom>
                <a:avLst/>
                <a:gdLst>
                  <a:gd name="T0" fmla="*/ 109 w 217"/>
                  <a:gd name="T1" fmla="*/ 0 h 199"/>
                  <a:gd name="T2" fmla="*/ 0 w 217"/>
                  <a:gd name="T3" fmla="*/ 0 h 199"/>
                  <a:gd name="T4" fmla="*/ 53 w 217"/>
                  <a:gd name="T5" fmla="*/ 199 h 199"/>
                  <a:gd name="T6" fmla="*/ 109 w 217"/>
                  <a:gd name="T7" fmla="*/ 199 h 199"/>
                  <a:gd name="T8" fmla="*/ 164 w 217"/>
                  <a:gd name="T9" fmla="*/ 199 h 199"/>
                  <a:gd name="T10" fmla="*/ 217 w 217"/>
                  <a:gd name="T11" fmla="*/ 0 h 199"/>
                  <a:gd name="T12" fmla="*/ 109 w 217"/>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217" h="199">
                    <a:moveTo>
                      <a:pt x="109" y="0"/>
                    </a:moveTo>
                    <a:lnTo>
                      <a:pt x="0" y="0"/>
                    </a:lnTo>
                    <a:lnTo>
                      <a:pt x="53" y="199"/>
                    </a:lnTo>
                    <a:lnTo>
                      <a:pt x="109" y="199"/>
                    </a:lnTo>
                    <a:lnTo>
                      <a:pt x="164" y="199"/>
                    </a:lnTo>
                    <a:lnTo>
                      <a:pt x="217" y="0"/>
                    </a:lnTo>
                    <a:lnTo>
                      <a:pt x="109"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ïṧḻíḋé">
                <a:extLst>
                  <a:ext uri="{FF2B5EF4-FFF2-40B4-BE49-F238E27FC236}">
                    <a16:creationId xmlns:a16="http://schemas.microsoft.com/office/drawing/2014/main" id="{FAA33C18-96DE-1B44-4CDB-7AD6BCE1E4F1}"/>
                  </a:ext>
                </a:extLst>
              </p:cNvPr>
              <p:cNvSpPr/>
              <p:nvPr/>
            </p:nvSpPr>
            <p:spPr bwMode="auto">
              <a:xfrm>
                <a:off x="7611269" y="3711577"/>
                <a:ext cx="87313" cy="315913"/>
              </a:xfrm>
              <a:custGeom>
                <a:avLst/>
                <a:gdLst>
                  <a:gd name="T0" fmla="*/ 0 w 55"/>
                  <a:gd name="T1" fmla="*/ 0 h 199"/>
                  <a:gd name="T2" fmla="*/ 36 w 55"/>
                  <a:gd name="T3" fmla="*/ 199 h 199"/>
                  <a:gd name="T4" fmla="*/ 45 w 55"/>
                  <a:gd name="T5" fmla="*/ 199 h 199"/>
                  <a:gd name="T6" fmla="*/ 55 w 55"/>
                  <a:gd name="T7" fmla="*/ 199 h 199"/>
                  <a:gd name="T8" fmla="*/ 19 w 55"/>
                  <a:gd name="T9" fmla="*/ 0 h 199"/>
                  <a:gd name="T10" fmla="*/ 0 w 55"/>
                  <a:gd name="T11" fmla="*/ 0 h 199"/>
                </a:gdLst>
                <a:ahLst/>
                <a:cxnLst>
                  <a:cxn ang="0">
                    <a:pos x="T0" y="T1"/>
                  </a:cxn>
                  <a:cxn ang="0">
                    <a:pos x="T2" y="T3"/>
                  </a:cxn>
                  <a:cxn ang="0">
                    <a:pos x="T4" y="T5"/>
                  </a:cxn>
                  <a:cxn ang="0">
                    <a:pos x="T6" y="T7"/>
                  </a:cxn>
                  <a:cxn ang="0">
                    <a:pos x="T8" y="T9"/>
                  </a:cxn>
                  <a:cxn ang="0">
                    <a:pos x="T10" y="T11"/>
                  </a:cxn>
                </a:cxnLst>
                <a:rect l="0" t="0" r="r" b="b"/>
                <a:pathLst>
                  <a:path w="55" h="199">
                    <a:moveTo>
                      <a:pt x="0" y="0"/>
                    </a:moveTo>
                    <a:lnTo>
                      <a:pt x="36" y="199"/>
                    </a:lnTo>
                    <a:lnTo>
                      <a:pt x="45" y="199"/>
                    </a:lnTo>
                    <a:lnTo>
                      <a:pt x="55" y="199"/>
                    </a:lnTo>
                    <a:lnTo>
                      <a:pt x="19" y="0"/>
                    </a:lnTo>
                    <a:lnTo>
                      <a:pt x="0"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7" name="îṥ1iḑe">
                <a:extLst>
                  <a:ext uri="{FF2B5EF4-FFF2-40B4-BE49-F238E27FC236}">
                    <a16:creationId xmlns:a16="http://schemas.microsoft.com/office/drawing/2014/main" id="{77FECCB0-A72E-26B7-C08B-0C3C37222A4D}"/>
                  </a:ext>
                </a:extLst>
              </p:cNvPr>
              <p:cNvSpPr/>
              <p:nvPr/>
            </p:nvSpPr>
            <p:spPr bwMode="auto">
              <a:xfrm>
                <a:off x="7744619" y="3711577"/>
                <a:ext cx="88900" cy="315913"/>
              </a:xfrm>
              <a:custGeom>
                <a:avLst/>
                <a:gdLst>
                  <a:gd name="T0" fmla="*/ 56 w 56"/>
                  <a:gd name="T1" fmla="*/ 0 h 199"/>
                  <a:gd name="T2" fmla="*/ 19 w 56"/>
                  <a:gd name="T3" fmla="*/ 199 h 199"/>
                  <a:gd name="T4" fmla="*/ 10 w 56"/>
                  <a:gd name="T5" fmla="*/ 199 h 199"/>
                  <a:gd name="T6" fmla="*/ 0 w 56"/>
                  <a:gd name="T7" fmla="*/ 199 h 199"/>
                  <a:gd name="T8" fmla="*/ 39 w 56"/>
                  <a:gd name="T9" fmla="*/ 0 h 199"/>
                  <a:gd name="T10" fmla="*/ 56 w 56"/>
                  <a:gd name="T11" fmla="*/ 0 h 199"/>
                </a:gdLst>
                <a:ahLst/>
                <a:cxnLst>
                  <a:cxn ang="0">
                    <a:pos x="T0" y="T1"/>
                  </a:cxn>
                  <a:cxn ang="0">
                    <a:pos x="T2" y="T3"/>
                  </a:cxn>
                  <a:cxn ang="0">
                    <a:pos x="T4" y="T5"/>
                  </a:cxn>
                  <a:cxn ang="0">
                    <a:pos x="T6" y="T7"/>
                  </a:cxn>
                  <a:cxn ang="0">
                    <a:pos x="T8" y="T9"/>
                  </a:cxn>
                  <a:cxn ang="0">
                    <a:pos x="T10" y="T11"/>
                  </a:cxn>
                </a:cxnLst>
                <a:rect l="0" t="0" r="r" b="b"/>
                <a:pathLst>
                  <a:path w="56" h="199">
                    <a:moveTo>
                      <a:pt x="56" y="0"/>
                    </a:moveTo>
                    <a:lnTo>
                      <a:pt x="19" y="199"/>
                    </a:lnTo>
                    <a:lnTo>
                      <a:pt x="10" y="199"/>
                    </a:lnTo>
                    <a:lnTo>
                      <a:pt x="0" y="199"/>
                    </a:lnTo>
                    <a:lnTo>
                      <a:pt x="39" y="0"/>
                    </a:lnTo>
                    <a:lnTo>
                      <a:pt x="56"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8" name="iṧ1iḍê">
                <a:extLst>
                  <a:ext uri="{FF2B5EF4-FFF2-40B4-BE49-F238E27FC236}">
                    <a16:creationId xmlns:a16="http://schemas.microsoft.com/office/drawing/2014/main" id="{A29395EA-D45B-30A3-47A6-4C853B720025}"/>
                  </a:ext>
                </a:extLst>
              </p:cNvPr>
              <p:cNvSpPr/>
              <p:nvPr/>
            </p:nvSpPr>
            <p:spPr bwMode="auto">
              <a:xfrm>
                <a:off x="7622381" y="4019552"/>
                <a:ext cx="203200" cy="587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9" name="iṧľïḓè">
                <a:extLst>
                  <a:ext uri="{FF2B5EF4-FFF2-40B4-BE49-F238E27FC236}">
                    <a16:creationId xmlns:a16="http://schemas.microsoft.com/office/drawing/2014/main" id="{E70F1989-E9FE-292B-FA53-E3092F9BA384}"/>
                  </a:ext>
                </a:extLst>
              </p:cNvPr>
              <p:cNvSpPr/>
              <p:nvPr/>
            </p:nvSpPr>
            <p:spPr bwMode="auto">
              <a:xfrm>
                <a:off x="7514431" y="3673477"/>
                <a:ext cx="417513" cy="50800"/>
              </a:xfrm>
              <a:custGeom>
                <a:avLst/>
                <a:gdLst>
                  <a:gd name="T0" fmla="*/ 109 w 109"/>
                  <a:gd name="T1" fmla="*/ 6 h 13"/>
                  <a:gd name="T2" fmla="*/ 102 w 109"/>
                  <a:gd name="T3" fmla="*/ 13 h 13"/>
                  <a:gd name="T4" fmla="*/ 6 w 109"/>
                  <a:gd name="T5" fmla="*/ 13 h 13"/>
                  <a:gd name="T6" fmla="*/ 0 w 109"/>
                  <a:gd name="T7" fmla="*/ 6 h 13"/>
                  <a:gd name="T8" fmla="*/ 0 w 109"/>
                  <a:gd name="T9" fmla="*/ 6 h 13"/>
                  <a:gd name="T10" fmla="*/ 6 w 109"/>
                  <a:gd name="T11" fmla="*/ 0 h 13"/>
                  <a:gd name="T12" fmla="*/ 102 w 109"/>
                  <a:gd name="T13" fmla="*/ 0 h 13"/>
                  <a:gd name="T14" fmla="*/ 109 w 10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
                    <a:moveTo>
                      <a:pt x="109" y="6"/>
                    </a:moveTo>
                    <a:cubicBezTo>
                      <a:pt x="109" y="10"/>
                      <a:pt x="106" y="13"/>
                      <a:pt x="102" y="13"/>
                    </a:cubicBezTo>
                    <a:cubicBezTo>
                      <a:pt x="6" y="13"/>
                      <a:pt x="6" y="13"/>
                      <a:pt x="6" y="13"/>
                    </a:cubicBezTo>
                    <a:cubicBezTo>
                      <a:pt x="3" y="13"/>
                      <a:pt x="0" y="10"/>
                      <a:pt x="0" y="6"/>
                    </a:cubicBezTo>
                    <a:cubicBezTo>
                      <a:pt x="0" y="6"/>
                      <a:pt x="0" y="6"/>
                      <a:pt x="0" y="6"/>
                    </a:cubicBezTo>
                    <a:cubicBezTo>
                      <a:pt x="0" y="3"/>
                      <a:pt x="3" y="0"/>
                      <a:pt x="6" y="0"/>
                    </a:cubicBezTo>
                    <a:cubicBezTo>
                      <a:pt x="102" y="0"/>
                      <a:pt x="102" y="0"/>
                      <a:pt x="102" y="0"/>
                    </a:cubicBezTo>
                    <a:cubicBezTo>
                      <a:pt x="106" y="0"/>
                      <a:pt x="109" y="3"/>
                      <a:pt x="109" y="6"/>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0" name="íṥļïḑe">
                <a:extLst>
                  <a:ext uri="{FF2B5EF4-FFF2-40B4-BE49-F238E27FC236}">
                    <a16:creationId xmlns:a16="http://schemas.microsoft.com/office/drawing/2014/main" id="{E1F46C54-5A92-DD57-9D80-C26D005760C3}"/>
                  </a:ext>
                </a:extLst>
              </p:cNvPr>
              <p:cNvSpPr/>
              <p:nvPr/>
            </p:nvSpPr>
            <p:spPr bwMode="auto">
              <a:xfrm>
                <a:off x="7952581" y="4165602"/>
                <a:ext cx="203200" cy="66675"/>
              </a:xfrm>
              <a:custGeom>
                <a:avLst/>
                <a:gdLst>
                  <a:gd name="T0" fmla="*/ 53 w 53"/>
                  <a:gd name="T1" fmla="*/ 9 h 17"/>
                  <a:gd name="T2" fmla="*/ 45 w 53"/>
                  <a:gd name="T3" fmla="*/ 17 h 17"/>
                  <a:gd name="T4" fmla="*/ 8 w 53"/>
                  <a:gd name="T5" fmla="*/ 17 h 17"/>
                  <a:gd name="T6" fmla="*/ 0 w 53"/>
                  <a:gd name="T7" fmla="*/ 9 h 17"/>
                  <a:gd name="T8" fmla="*/ 0 w 53"/>
                  <a:gd name="T9" fmla="*/ 9 h 17"/>
                  <a:gd name="T10" fmla="*/ 8 w 53"/>
                  <a:gd name="T11" fmla="*/ 0 h 17"/>
                  <a:gd name="T12" fmla="*/ 45 w 53"/>
                  <a:gd name="T13" fmla="*/ 0 h 17"/>
                  <a:gd name="T14" fmla="*/ 53 w 53"/>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7">
                    <a:moveTo>
                      <a:pt x="53" y="9"/>
                    </a:moveTo>
                    <a:cubicBezTo>
                      <a:pt x="53" y="13"/>
                      <a:pt x="49" y="17"/>
                      <a:pt x="45" y="17"/>
                    </a:cubicBezTo>
                    <a:cubicBezTo>
                      <a:pt x="8" y="17"/>
                      <a:pt x="8" y="17"/>
                      <a:pt x="8" y="17"/>
                    </a:cubicBezTo>
                    <a:cubicBezTo>
                      <a:pt x="4" y="17"/>
                      <a:pt x="0" y="13"/>
                      <a:pt x="0" y="9"/>
                    </a:cubicBezTo>
                    <a:cubicBezTo>
                      <a:pt x="0" y="9"/>
                      <a:pt x="0" y="9"/>
                      <a:pt x="0" y="9"/>
                    </a:cubicBezTo>
                    <a:cubicBezTo>
                      <a:pt x="0" y="4"/>
                      <a:pt x="4" y="0"/>
                      <a:pt x="8" y="0"/>
                    </a:cubicBezTo>
                    <a:cubicBezTo>
                      <a:pt x="45" y="0"/>
                      <a:pt x="45" y="0"/>
                      <a:pt x="45" y="0"/>
                    </a:cubicBezTo>
                    <a:cubicBezTo>
                      <a:pt x="49" y="0"/>
                      <a:pt x="53" y="4"/>
                      <a:pt x="53" y="9"/>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1" name="íṣ1ïḍè">
                <a:extLst>
                  <a:ext uri="{FF2B5EF4-FFF2-40B4-BE49-F238E27FC236}">
                    <a16:creationId xmlns:a16="http://schemas.microsoft.com/office/drawing/2014/main" id="{11F93446-FA3A-DD6B-120D-4D8F3C8242B4}"/>
                  </a:ext>
                </a:extLst>
              </p:cNvPr>
              <p:cNvSpPr/>
              <p:nvPr/>
            </p:nvSpPr>
            <p:spPr bwMode="auto">
              <a:xfrm>
                <a:off x="7993856" y="3978277"/>
                <a:ext cx="122238" cy="122238"/>
              </a:xfrm>
              <a:prstGeom prst="ellipse">
                <a:avLst/>
              </a:pr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2" name="îŝḷiďè">
                <a:extLst>
                  <a:ext uri="{FF2B5EF4-FFF2-40B4-BE49-F238E27FC236}">
                    <a16:creationId xmlns:a16="http://schemas.microsoft.com/office/drawing/2014/main" id="{50EA65AD-EAB5-3224-F82B-8AE3C26A15EE}"/>
                  </a:ext>
                </a:extLst>
              </p:cNvPr>
              <p:cNvSpPr/>
              <p:nvPr/>
            </p:nvSpPr>
            <p:spPr bwMode="auto">
              <a:xfrm>
                <a:off x="7606506" y="4324352"/>
                <a:ext cx="896938" cy="65088"/>
              </a:xfrm>
              <a:custGeom>
                <a:avLst/>
                <a:gdLst>
                  <a:gd name="T0" fmla="*/ 234 w 234"/>
                  <a:gd name="T1" fmla="*/ 9 h 17"/>
                  <a:gd name="T2" fmla="*/ 225 w 234"/>
                  <a:gd name="T3" fmla="*/ 17 h 17"/>
                  <a:gd name="T4" fmla="*/ 8 w 234"/>
                  <a:gd name="T5" fmla="*/ 17 h 17"/>
                  <a:gd name="T6" fmla="*/ 0 w 234"/>
                  <a:gd name="T7" fmla="*/ 9 h 17"/>
                  <a:gd name="T8" fmla="*/ 0 w 234"/>
                  <a:gd name="T9" fmla="*/ 9 h 17"/>
                  <a:gd name="T10" fmla="*/ 8 w 234"/>
                  <a:gd name="T11" fmla="*/ 0 h 17"/>
                  <a:gd name="T12" fmla="*/ 225 w 234"/>
                  <a:gd name="T13" fmla="*/ 0 h 17"/>
                  <a:gd name="T14" fmla="*/ 234 w 234"/>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7">
                    <a:moveTo>
                      <a:pt x="234" y="9"/>
                    </a:moveTo>
                    <a:cubicBezTo>
                      <a:pt x="234" y="13"/>
                      <a:pt x="230" y="17"/>
                      <a:pt x="225" y="17"/>
                    </a:cubicBezTo>
                    <a:cubicBezTo>
                      <a:pt x="8" y="17"/>
                      <a:pt x="8" y="17"/>
                      <a:pt x="8" y="17"/>
                    </a:cubicBezTo>
                    <a:cubicBezTo>
                      <a:pt x="3" y="17"/>
                      <a:pt x="0" y="13"/>
                      <a:pt x="0" y="9"/>
                    </a:cubicBezTo>
                    <a:cubicBezTo>
                      <a:pt x="0" y="9"/>
                      <a:pt x="0" y="9"/>
                      <a:pt x="0" y="9"/>
                    </a:cubicBezTo>
                    <a:cubicBezTo>
                      <a:pt x="0" y="4"/>
                      <a:pt x="3" y="0"/>
                      <a:pt x="8" y="0"/>
                    </a:cubicBezTo>
                    <a:cubicBezTo>
                      <a:pt x="225" y="0"/>
                      <a:pt x="225" y="0"/>
                      <a:pt x="225" y="0"/>
                    </a:cubicBezTo>
                    <a:cubicBezTo>
                      <a:pt x="230" y="0"/>
                      <a:pt x="234" y="4"/>
                      <a:pt x="234" y="9"/>
                    </a:cubicBez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25" name="iṥľide">
              <a:extLst>
                <a:ext uri="{FF2B5EF4-FFF2-40B4-BE49-F238E27FC236}">
                  <a16:creationId xmlns:a16="http://schemas.microsoft.com/office/drawing/2014/main" id="{0F4AD553-C598-FB53-20D2-0B0CAAB7A610}"/>
                </a:ext>
              </a:extLst>
            </p:cNvPr>
            <p:cNvGrpSpPr/>
            <p:nvPr/>
          </p:nvGrpSpPr>
          <p:grpSpPr>
            <a:xfrm>
              <a:off x="1007269" y="3527427"/>
              <a:ext cx="1195387" cy="2462212"/>
              <a:chOff x="1007269" y="3527427"/>
              <a:chExt cx="1195387" cy="2462212"/>
            </a:xfrm>
          </p:grpSpPr>
          <p:sp>
            <p:nvSpPr>
              <p:cNvPr id="291" name="î$ļíďé">
                <a:extLst>
                  <a:ext uri="{FF2B5EF4-FFF2-40B4-BE49-F238E27FC236}">
                    <a16:creationId xmlns:a16="http://schemas.microsoft.com/office/drawing/2014/main" id="{919827F4-692D-BA6E-7DDC-614C525DA077}"/>
                  </a:ext>
                </a:extLst>
              </p:cNvPr>
              <p:cNvSpPr/>
              <p:nvPr/>
            </p:nvSpPr>
            <p:spPr bwMode="auto">
              <a:xfrm>
                <a:off x="1566069" y="3527427"/>
                <a:ext cx="503238" cy="862013"/>
              </a:xfrm>
              <a:custGeom>
                <a:avLst/>
                <a:gdLst>
                  <a:gd name="T0" fmla="*/ 20 w 131"/>
                  <a:gd name="T1" fmla="*/ 224 h 224"/>
                  <a:gd name="T2" fmla="*/ 0 w 131"/>
                  <a:gd name="T3" fmla="*/ 224 h 224"/>
                  <a:gd name="T4" fmla="*/ 0 w 131"/>
                  <a:gd name="T5" fmla="*/ 66 h 224"/>
                  <a:gd name="T6" fmla="*/ 65 w 131"/>
                  <a:gd name="T7" fmla="*/ 0 h 224"/>
                  <a:gd name="T8" fmla="*/ 131 w 131"/>
                  <a:gd name="T9" fmla="*/ 66 h 224"/>
                  <a:gd name="T10" fmla="*/ 131 w 131"/>
                  <a:gd name="T11" fmla="*/ 86 h 224"/>
                  <a:gd name="T12" fmla="*/ 111 w 131"/>
                  <a:gd name="T13" fmla="*/ 86 h 224"/>
                  <a:gd name="T14" fmla="*/ 111 w 131"/>
                  <a:gd name="T15" fmla="*/ 66 h 224"/>
                  <a:gd name="T16" fmla="*/ 65 w 131"/>
                  <a:gd name="T17" fmla="*/ 20 h 224"/>
                  <a:gd name="T18" fmla="*/ 20 w 131"/>
                  <a:gd name="T19" fmla="*/ 66 h 224"/>
                  <a:gd name="T20" fmla="*/ 20 w 131"/>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24">
                    <a:moveTo>
                      <a:pt x="20" y="224"/>
                    </a:moveTo>
                    <a:cubicBezTo>
                      <a:pt x="0" y="224"/>
                      <a:pt x="0" y="224"/>
                      <a:pt x="0" y="224"/>
                    </a:cubicBezTo>
                    <a:cubicBezTo>
                      <a:pt x="0" y="66"/>
                      <a:pt x="0" y="66"/>
                      <a:pt x="0" y="66"/>
                    </a:cubicBezTo>
                    <a:cubicBezTo>
                      <a:pt x="0" y="30"/>
                      <a:pt x="29" y="0"/>
                      <a:pt x="65" y="0"/>
                    </a:cubicBezTo>
                    <a:cubicBezTo>
                      <a:pt x="101" y="0"/>
                      <a:pt x="131" y="30"/>
                      <a:pt x="131" y="66"/>
                    </a:cubicBezTo>
                    <a:cubicBezTo>
                      <a:pt x="131" y="86"/>
                      <a:pt x="131" y="86"/>
                      <a:pt x="131" y="86"/>
                    </a:cubicBezTo>
                    <a:cubicBezTo>
                      <a:pt x="111" y="86"/>
                      <a:pt x="111" y="86"/>
                      <a:pt x="111" y="86"/>
                    </a:cubicBezTo>
                    <a:cubicBezTo>
                      <a:pt x="111" y="66"/>
                      <a:pt x="111" y="66"/>
                      <a:pt x="111" y="66"/>
                    </a:cubicBezTo>
                    <a:cubicBezTo>
                      <a:pt x="111" y="41"/>
                      <a:pt x="90" y="20"/>
                      <a:pt x="65" y="20"/>
                    </a:cubicBezTo>
                    <a:cubicBezTo>
                      <a:pt x="40" y="20"/>
                      <a:pt x="20" y="41"/>
                      <a:pt x="20" y="66"/>
                    </a:cubicBezTo>
                    <a:lnTo>
                      <a:pt x="20" y="224"/>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íšļïḓe">
                <a:extLst>
                  <a:ext uri="{FF2B5EF4-FFF2-40B4-BE49-F238E27FC236}">
                    <a16:creationId xmlns:a16="http://schemas.microsoft.com/office/drawing/2014/main" id="{CA27610D-550C-08BE-0CE5-17A857311CEB}"/>
                  </a:ext>
                </a:extLst>
              </p:cNvPr>
              <p:cNvSpPr/>
              <p:nvPr/>
            </p:nvSpPr>
            <p:spPr bwMode="auto">
              <a:xfrm>
                <a:off x="1896269" y="3824289"/>
                <a:ext cx="284163" cy="73025"/>
              </a:xfrm>
              <a:custGeom>
                <a:avLst/>
                <a:gdLst>
                  <a:gd name="T0" fmla="*/ 74 w 74"/>
                  <a:gd name="T1" fmla="*/ 10 h 19"/>
                  <a:gd name="T2" fmla="*/ 65 w 74"/>
                  <a:gd name="T3" fmla="*/ 19 h 19"/>
                  <a:gd name="T4" fmla="*/ 9 w 74"/>
                  <a:gd name="T5" fmla="*/ 19 h 19"/>
                  <a:gd name="T6" fmla="*/ 0 w 74"/>
                  <a:gd name="T7" fmla="*/ 10 h 19"/>
                  <a:gd name="T8" fmla="*/ 0 w 74"/>
                  <a:gd name="T9" fmla="*/ 10 h 19"/>
                  <a:gd name="T10" fmla="*/ 9 w 74"/>
                  <a:gd name="T11" fmla="*/ 0 h 19"/>
                  <a:gd name="T12" fmla="*/ 65 w 74"/>
                  <a:gd name="T13" fmla="*/ 0 h 19"/>
                  <a:gd name="T14" fmla="*/ 74 w 74"/>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9">
                    <a:moveTo>
                      <a:pt x="74" y="10"/>
                    </a:moveTo>
                    <a:cubicBezTo>
                      <a:pt x="74" y="15"/>
                      <a:pt x="70" y="19"/>
                      <a:pt x="65" y="19"/>
                    </a:cubicBezTo>
                    <a:cubicBezTo>
                      <a:pt x="9" y="19"/>
                      <a:pt x="9" y="19"/>
                      <a:pt x="9" y="19"/>
                    </a:cubicBezTo>
                    <a:cubicBezTo>
                      <a:pt x="4" y="19"/>
                      <a:pt x="0" y="15"/>
                      <a:pt x="0" y="10"/>
                    </a:cubicBezTo>
                    <a:cubicBezTo>
                      <a:pt x="0" y="10"/>
                      <a:pt x="0" y="10"/>
                      <a:pt x="0" y="10"/>
                    </a:cubicBezTo>
                    <a:cubicBezTo>
                      <a:pt x="0" y="4"/>
                      <a:pt x="4" y="0"/>
                      <a:pt x="9" y="0"/>
                    </a:cubicBezTo>
                    <a:cubicBezTo>
                      <a:pt x="65" y="0"/>
                      <a:pt x="65" y="0"/>
                      <a:pt x="65" y="0"/>
                    </a:cubicBezTo>
                    <a:cubicBezTo>
                      <a:pt x="70" y="0"/>
                      <a:pt x="74" y="4"/>
                      <a:pt x="74" y="1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îṧ1îḓé">
                <a:extLst>
                  <a:ext uri="{FF2B5EF4-FFF2-40B4-BE49-F238E27FC236}">
                    <a16:creationId xmlns:a16="http://schemas.microsoft.com/office/drawing/2014/main" id="{F0AF1620-4081-86EF-463B-E270751C1E9A}"/>
                  </a:ext>
                </a:extLst>
              </p:cNvPr>
              <p:cNvSpPr/>
              <p:nvPr/>
            </p:nvSpPr>
            <p:spPr bwMode="auto">
              <a:xfrm>
                <a:off x="1872456" y="3897314"/>
                <a:ext cx="330200" cy="292100"/>
              </a:xfrm>
              <a:custGeom>
                <a:avLst/>
                <a:gdLst>
                  <a:gd name="T0" fmla="*/ 71 w 86"/>
                  <a:gd name="T1" fmla="*/ 0 h 76"/>
                  <a:gd name="T2" fmla="*/ 15 w 86"/>
                  <a:gd name="T3" fmla="*/ 0 h 76"/>
                  <a:gd name="T4" fmla="*/ 0 w 86"/>
                  <a:gd name="T5" fmla="*/ 33 h 76"/>
                  <a:gd name="T6" fmla="*/ 43 w 86"/>
                  <a:gd name="T7" fmla="*/ 76 h 76"/>
                  <a:gd name="T8" fmla="*/ 86 w 86"/>
                  <a:gd name="T9" fmla="*/ 33 h 76"/>
                  <a:gd name="T10" fmla="*/ 71 w 86"/>
                  <a:gd name="T11" fmla="*/ 0 h 76"/>
                </a:gdLst>
                <a:ahLst/>
                <a:cxnLst>
                  <a:cxn ang="0">
                    <a:pos x="T0" y="T1"/>
                  </a:cxn>
                  <a:cxn ang="0">
                    <a:pos x="T2" y="T3"/>
                  </a:cxn>
                  <a:cxn ang="0">
                    <a:pos x="T4" y="T5"/>
                  </a:cxn>
                  <a:cxn ang="0">
                    <a:pos x="T6" y="T7"/>
                  </a:cxn>
                  <a:cxn ang="0">
                    <a:pos x="T8" y="T9"/>
                  </a:cxn>
                  <a:cxn ang="0">
                    <a:pos x="T10" y="T11"/>
                  </a:cxn>
                </a:cxnLst>
                <a:rect l="0" t="0" r="r" b="b"/>
                <a:pathLst>
                  <a:path w="86" h="76">
                    <a:moveTo>
                      <a:pt x="71" y="0"/>
                    </a:moveTo>
                    <a:cubicBezTo>
                      <a:pt x="15" y="0"/>
                      <a:pt x="15" y="0"/>
                      <a:pt x="15" y="0"/>
                    </a:cubicBezTo>
                    <a:cubicBezTo>
                      <a:pt x="6" y="8"/>
                      <a:pt x="0" y="20"/>
                      <a:pt x="0" y="33"/>
                    </a:cubicBezTo>
                    <a:cubicBezTo>
                      <a:pt x="0" y="56"/>
                      <a:pt x="19" y="76"/>
                      <a:pt x="43" y="76"/>
                    </a:cubicBezTo>
                    <a:cubicBezTo>
                      <a:pt x="67" y="76"/>
                      <a:pt x="86" y="56"/>
                      <a:pt x="86" y="33"/>
                    </a:cubicBezTo>
                    <a:cubicBezTo>
                      <a:pt x="86" y="20"/>
                      <a:pt x="80" y="8"/>
                      <a:pt x="71" y="0"/>
                    </a:cubicBez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iŝḻiḓê">
                <a:extLst>
                  <a:ext uri="{FF2B5EF4-FFF2-40B4-BE49-F238E27FC236}">
                    <a16:creationId xmlns:a16="http://schemas.microsoft.com/office/drawing/2014/main" id="{EA1EFADE-22FC-1658-2CBB-6E73E56382A5}"/>
                  </a:ext>
                </a:extLst>
              </p:cNvPr>
              <p:cNvSpPr/>
              <p:nvPr/>
            </p:nvSpPr>
            <p:spPr bwMode="auto">
              <a:xfrm>
                <a:off x="1485106" y="5459414"/>
                <a:ext cx="238125" cy="468313"/>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5" name="isľîḑé">
                <a:extLst>
                  <a:ext uri="{FF2B5EF4-FFF2-40B4-BE49-F238E27FC236}">
                    <a16:creationId xmlns:a16="http://schemas.microsoft.com/office/drawing/2014/main" id="{05E5E9EA-8A1C-407A-AB73-AE4F3A5CAD89}"/>
                  </a:ext>
                </a:extLst>
              </p:cNvPr>
              <p:cNvSpPr/>
              <p:nvPr/>
            </p:nvSpPr>
            <p:spPr bwMode="auto">
              <a:xfrm>
                <a:off x="1543844" y="4443414"/>
                <a:ext cx="122238" cy="1184275"/>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6" name="iSḷiḋé">
                <a:extLst>
                  <a:ext uri="{FF2B5EF4-FFF2-40B4-BE49-F238E27FC236}">
                    <a16:creationId xmlns:a16="http://schemas.microsoft.com/office/drawing/2014/main" id="{B74054A3-A4EB-DEDA-05CA-B0A692179DD5}"/>
                  </a:ext>
                </a:extLst>
              </p:cNvPr>
              <p:cNvSpPr/>
              <p:nvPr/>
            </p:nvSpPr>
            <p:spPr bwMode="auto">
              <a:xfrm>
                <a:off x="1485106" y="5392739"/>
                <a:ext cx="238125" cy="6667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7" name="îSļïḍê">
                <a:extLst>
                  <a:ext uri="{FF2B5EF4-FFF2-40B4-BE49-F238E27FC236}">
                    <a16:creationId xmlns:a16="http://schemas.microsoft.com/office/drawing/2014/main" id="{EF1F7601-795A-5105-B8A1-E43B871D66B7}"/>
                  </a:ext>
                </a:extLst>
              </p:cNvPr>
              <p:cNvSpPr/>
              <p:nvPr/>
            </p:nvSpPr>
            <p:spPr bwMode="auto">
              <a:xfrm>
                <a:off x="1400969" y="5919789"/>
                <a:ext cx="406400" cy="69850"/>
              </a:xfrm>
              <a:custGeom>
                <a:avLst/>
                <a:gdLst>
                  <a:gd name="T0" fmla="*/ 19 w 106"/>
                  <a:gd name="T1" fmla="*/ 0 h 18"/>
                  <a:gd name="T2" fmla="*/ 87 w 106"/>
                  <a:gd name="T3" fmla="*/ 0 h 18"/>
                  <a:gd name="T4" fmla="*/ 106 w 106"/>
                  <a:gd name="T5" fmla="*/ 18 h 18"/>
                  <a:gd name="T6" fmla="*/ 0 w 106"/>
                  <a:gd name="T7" fmla="*/ 18 h 18"/>
                  <a:gd name="T8" fmla="*/ 19 w 106"/>
                  <a:gd name="T9" fmla="*/ 0 h 18"/>
                </a:gdLst>
                <a:ahLst/>
                <a:cxnLst>
                  <a:cxn ang="0">
                    <a:pos x="T0" y="T1"/>
                  </a:cxn>
                  <a:cxn ang="0">
                    <a:pos x="T2" y="T3"/>
                  </a:cxn>
                  <a:cxn ang="0">
                    <a:pos x="T4" y="T5"/>
                  </a:cxn>
                  <a:cxn ang="0">
                    <a:pos x="T6" y="T7"/>
                  </a:cxn>
                  <a:cxn ang="0">
                    <a:pos x="T8" y="T9"/>
                  </a:cxn>
                </a:cxnLst>
                <a:rect l="0" t="0" r="r" b="b"/>
                <a:pathLst>
                  <a:path w="106" h="18">
                    <a:moveTo>
                      <a:pt x="19" y="0"/>
                    </a:moveTo>
                    <a:cubicBezTo>
                      <a:pt x="87" y="0"/>
                      <a:pt x="87" y="0"/>
                      <a:pt x="87" y="0"/>
                    </a:cubicBezTo>
                    <a:cubicBezTo>
                      <a:pt x="97" y="0"/>
                      <a:pt x="106" y="8"/>
                      <a:pt x="106" y="18"/>
                    </a:cubicBezTo>
                    <a:cubicBezTo>
                      <a:pt x="0" y="18"/>
                      <a:pt x="0" y="18"/>
                      <a:pt x="0" y="18"/>
                    </a:cubicBezTo>
                    <a:cubicBezTo>
                      <a:pt x="0" y="8"/>
                      <a:pt x="9" y="0"/>
                      <a:pt x="19"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8" name="íṡḷïḋé">
                <a:extLst>
                  <a:ext uri="{FF2B5EF4-FFF2-40B4-BE49-F238E27FC236}">
                    <a16:creationId xmlns:a16="http://schemas.microsoft.com/office/drawing/2014/main" id="{65E6FADA-5D2F-B9B7-CA36-9D6B67A9BC88}"/>
                  </a:ext>
                </a:extLst>
              </p:cNvPr>
              <p:cNvSpPr/>
              <p:nvPr/>
            </p:nvSpPr>
            <p:spPr bwMode="auto">
              <a:xfrm>
                <a:off x="1140619" y="3527427"/>
                <a:ext cx="503238" cy="862013"/>
              </a:xfrm>
              <a:custGeom>
                <a:avLst/>
                <a:gdLst>
                  <a:gd name="T0" fmla="*/ 111 w 131"/>
                  <a:gd name="T1" fmla="*/ 224 h 224"/>
                  <a:gd name="T2" fmla="*/ 131 w 131"/>
                  <a:gd name="T3" fmla="*/ 224 h 224"/>
                  <a:gd name="T4" fmla="*/ 131 w 131"/>
                  <a:gd name="T5" fmla="*/ 66 h 224"/>
                  <a:gd name="T6" fmla="*/ 66 w 131"/>
                  <a:gd name="T7" fmla="*/ 0 h 224"/>
                  <a:gd name="T8" fmla="*/ 0 w 131"/>
                  <a:gd name="T9" fmla="*/ 66 h 224"/>
                  <a:gd name="T10" fmla="*/ 0 w 131"/>
                  <a:gd name="T11" fmla="*/ 86 h 224"/>
                  <a:gd name="T12" fmla="*/ 20 w 131"/>
                  <a:gd name="T13" fmla="*/ 86 h 224"/>
                  <a:gd name="T14" fmla="*/ 20 w 131"/>
                  <a:gd name="T15" fmla="*/ 66 h 224"/>
                  <a:gd name="T16" fmla="*/ 66 w 131"/>
                  <a:gd name="T17" fmla="*/ 20 h 224"/>
                  <a:gd name="T18" fmla="*/ 111 w 131"/>
                  <a:gd name="T19" fmla="*/ 66 h 224"/>
                  <a:gd name="T20" fmla="*/ 111 w 131"/>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24">
                    <a:moveTo>
                      <a:pt x="111" y="224"/>
                    </a:moveTo>
                    <a:cubicBezTo>
                      <a:pt x="131" y="224"/>
                      <a:pt x="131" y="224"/>
                      <a:pt x="131" y="224"/>
                    </a:cubicBezTo>
                    <a:cubicBezTo>
                      <a:pt x="131" y="66"/>
                      <a:pt x="131" y="66"/>
                      <a:pt x="131" y="66"/>
                    </a:cubicBezTo>
                    <a:cubicBezTo>
                      <a:pt x="131" y="30"/>
                      <a:pt x="102" y="0"/>
                      <a:pt x="66" y="0"/>
                    </a:cubicBezTo>
                    <a:cubicBezTo>
                      <a:pt x="30" y="0"/>
                      <a:pt x="0" y="30"/>
                      <a:pt x="0" y="66"/>
                    </a:cubicBezTo>
                    <a:cubicBezTo>
                      <a:pt x="0" y="86"/>
                      <a:pt x="0" y="86"/>
                      <a:pt x="0" y="86"/>
                    </a:cubicBezTo>
                    <a:cubicBezTo>
                      <a:pt x="20" y="86"/>
                      <a:pt x="20" y="86"/>
                      <a:pt x="20" y="86"/>
                    </a:cubicBezTo>
                    <a:cubicBezTo>
                      <a:pt x="20" y="66"/>
                      <a:pt x="20" y="66"/>
                      <a:pt x="20" y="66"/>
                    </a:cubicBezTo>
                    <a:cubicBezTo>
                      <a:pt x="20" y="41"/>
                      <a:pt x="41" y="20"/>
                      <a:pt x="66" y="20"/>
                    </a:cubicBezTo>
                    <a:cubicBezTo>
                      <a:pt x="91" y="20"/>
                      <a:pt x="111" y="41"/>
                      <a:pt x="111" y="66"/>
                    </a:cubicBezTo>
                    <a:lnTo>
                      <a:pt x="111" y="224"/>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ísḻiďè">
                <a:extLst>
                  <a:ext uri="{FF2B5EF4-FFF2-40B4-BE49-F238E27FC236}">
                    <a16:creationId xmlns:a16="http://schemas.microsoft.com/office/drawing/2014/main" id="{FF014387-652B-5305-F8AD-3283CC0439AE}"/>
                  </a:ext>
                </a:extLst>
              </p:cNvPr>
              <p:cNvSpPr/>
              <p:nvPr/>
            </p:nvSpPr>
            <p:spPr bwMode="auto">
              <a:xfrm>
                <a:off x="1516856" y="4378327"/>
                <a:ext cx="176213" cy="11112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0" name="îṣľîḍé">
                <a:extLst>
                  <a:ext uri="{FF2B5EF4-FFF2-40B4-BE49-F238E27FC236}">
                    <a16:creationId xmlns:a16="http://schemas.microsoft.com/office/drawing/2014/main" id="{5CB43726-F11C-B3E4-619F-50610053470E}"/>
                  </a:ext>
                </a:extLst>
              </p:cNvPr>
              <p:cNvSpPr/>
              <p:nvPr/>
            </p:nvSpPr>
            <p:spPr bwMode="auto">
              <a:xfrm>
                <a:off x="1516856" y="4297364"/>
                <a:ext cx="176213" cy="5397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1" name="íṧľïḓê">
                <a:extLst>
                  <a:ext uri="{FF2B5EF4-FFF2-40B4-BE49-F238E27FC236}">
                    <a16:creationId xmlns:a16="http://schemas.microsoft.com/office/drawing/2014/main" id="{5FB61AE8-3A1B-F564-A2C8-DD3193357572}"/>
                  </a:ext>
                </a:extLst>
              </p:cNvPr>
              <p:cNvSpPr/>
              <p:nvPr/>
            </p:nvSpPr>
            <p:spPr bwMode="auto">
              <a:xfrm>
                <a:off x="1029494" y="3824289"/>
                <a:ext cx="284163" cy="73025"/>
              </a:xfrm>
              <a:custGeom>
                <a:avLst/>
                <a:gdLst>
                  <a:gd name="T0" fmla="*/ 0 w 74"/>
                  <a:gd name="T1" fmla="*/ 10 h 19"/>
                  <a:gd name="T2" fmla="*/ 9 w 74"/>
                  <a:gd name="T3" fmla="*/ 19 h 19"/>
                  <a:gd name="T4" fmla="*/ 65 w 74"/>
                  <a:gd name="T5" fmla="*/ 19 h 19"/>
                  <a:gd name="T6" fmla="*/ 74 w 74"/>
                  <a:gd name="T7" fmla="*/ 10 h 19"/>
                  <a:gd name="T8" fmla="*/ 74 w 74"/>
                  <a:gd name="T9" fmla="*/ 10 h 19"/>
                  <a:gd name="T10" fmla="*/ 65 w 74"/>
                  <a:gd name="T11" fmla="*/ 0 h 19"/>
                  <a:gd name="T12" fmla="*/ 9 w 74"/>
                  <a:gd name="T13" fmla="*/ 0 h 19"/>
                  <a:gd name="T14" fmla="*/ 0 w 74"/>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9">
                    <a:moveTo>
                      <a:pt x="0" y="10"/>
                    </a:moveTo>
                    <a:cubicBezTo>
                      <a:pt x="0" y="15"/>
                      <a:pt x="4" y="19"/>
                      <a:pt x="9" y="19"/>
                    </a:cubicBezTo>
                    <a:cubicBezTo>
                      <a:pt x="65" y="19"/>
                      <a:pt x="65" y="19"/>
                      <a:pt x="65" y="19"/>
                    </a:cubicBezTo>
                    <a:cubicBezTo>
                      <a:pt x="70" y="19"/>
                      <a:pt x="74" y="15"/>
                      <a:pt x="74" y="10"/>
                    </a:cubicBezTo>
                    <a:cubicBezTo>
                      <a:pt x="74" y="10"/>
                      <a:pt x="74" y="10"/>
                      <a:pt x="74" y="10"/>
                    </a:cubicBezTo>
                    <a:cubicBezTo>
                      <a:pt x="74" y="4"/>
                      <a:pt x="70" y="0"/>
                      <a:pt x="65" y="0"/>
                    </a:cubicBezTo>
                    <a:cubicBezTo>
                      <a:pt x="9" y="0"/>
                      <a:pt x="9" y="0"/>
                      <a:pt x="9" y="0"/>
                    </a:cubicBezTo>
                    <a:cubicBezTo>
                      <a:pt x="4" y="0"/>
                      <a:pt x="0" y="4"/>
                      <a:pt x="0" y="1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íṣľíďé">
                <a:extLst>
                  <a:ext uri="{FF2B5EF4-FFF2-40B4-BE49-F238E27FC236}">
                    <a16:creationId xmlns:a16="http://schemas.microsoft.com/office/drawing/2014/main" id="{AFD5B0A6-D663-833D-A0BB-BE8BA00777F5}"/>
                  </a:ext>
                </a:extLst>
              </p:cNvPr>
              <p:cNvSpPr/>
              <p:nvPr/>
            </p:nvSpPr>
            <p:spPr bwMode="auto">
              <a:xfrm>
                <a:off x="1007269" y="3897314"/>
                <a:ext cx="328613" cy="292100"/>
              </a:xfrm>
              <a:custGeom>
                <a:avLst/>
                <a:gdLst>
                  <a:gd name="T0" fmla="*/ 15 w 86"/>
                  <a:gd name="T1" fmla="*/ 0 h 76"/>
                  <a:gd name="T2" fmla="*/ 71 w 86"/>
                  <a:gd name="T3" fmla="*/ 0 h 76"/>
                  <a:gd name="T4" fmla="*/ 86 w 86"/>
                  <a:gd name="T5" fmla="*/ 33 h 76"/>
                  <a:gd name="T6" fmla="*/ 43 w 86"/>
                  <a:gd name="T7" fmla="*/ 76 h 76"/>
                  <a:gd name="T8" fmla="*/ 0 w 86"/>
                  <a:gd name="T9" fmla="*/ 33 h 76"/>
                  <a:gd name="T10" fmla="*/ 15 w 86"/>
                  <a:gd name="T11" fmla="*/ 0 h 76"/>
                </a:gdLst>
                <a:ahLst/>
                <a:cxnLst>
                  <a:cxn ang="0">
                    <a:pos x="T0" y="T1"/>
                  </a:cxn>
                  <a:cxn ang="0">
                    <a:pos x="T2" y="T3"/>
                  </a:cxn>
                  <a:cxn ang="0">
                    <a:pos x="T4" y="T5"/>
                  </a:cxn>
                  <a:cxn ang="0">
                    <a:pos x="T6" y="T7"/>
                  </a:cxn>
                  <a:cxn ang="0">
                    <a:pos x="T8" y="T9"/>
                  </a:cxn>
                  <a:cxn ang="0">
                    <a:pos x="T10" y="T11"/>
                  </a:cxn>
                </a:cxnLst>
                <a:rect l="0" t="0" r="r" b="b"/>
                <a:pathLst>
                  <a:path w="86" h="76">
                    <a:moveTo>
                      <a:pt x="15" y="0"/>
                    </a:moveTo>
                    <a:cubicBezTo>
                      <a:pt x="71" y="0"/>
                      <a:pt x="71" y="0"/>
                      <a:pt x="71" y="0"/>
                    </a:cubicBezTo>
                    <a:cubicBezTo>
                      <a:pt x="80" y="8"/>
                      <a:pt x="86" y="20"/>
                      <a:pt x="86" y="33"/>
                    </a:cubicBezTo>
                    <a:cubicBezTo>
                      <a:pt x="86" y="56"/>
                      <a:pt x="67" y="76"/>
                      <a:pt x="43" y="76"/>
                    </a:cubicBezTo>
                    <a:cubicBezTo>
                      <a:pt x="19" y="76"/>
                      <a:pt x="0" y="56"/>
                      <a:pt x="0" y="33"/>
                    </a:cubicBezTo>
                    <a:cubicBezTo>
                      <a:pt x="0" y="20"/>
                      <a:pt x="6" y="8"/>
                      <a:pt x="15" y="0"/>
                    </a:cubicBez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26" name="îŝlîḓé">
              <a:extLst>
                <a:ext uri="{FF2B5EF4-FFF2-40B4-BE49-F238E27FC236}">
                  <a16:creationId xmlns:a16="http://schemas.microsoft.com/office/drawing/2014/main" id="{3922A102-D2EF-839F-DD5F-36DB3A78C15F}"/>
                </a:ext>
              </a:extLst>
            </p:cNvPr>
            <p:cNvGrpSpPr/>
            <p:nvPr/>
          </p:nvGrpSpPr>
          <p:grpSpPr>
            <a:xfrm>
              <a:off x="5458619" y="3527427"/>
              <a:ext cx="798512" cy="2462212"/>
              <a:chOff x="5458619" y="3527427"/>
              <a:chExt cx="798512" cy="2462212"/>
            </a:xfrm>
          </p:grpSpPr>
          <p:sp>
            <p:nvSpPr>
              <p:cNvPr id="282" name="i$liḑè">
                <a:extLst>
                  <a:ext uri="{FF2B5EF4-FFF2-40B4-BE49-F238E27FC236}">
                    <a16:creationId xmlns:a16="http://schemas.microsoft.com/office/drawing/2014/main" id="{8915ED4A-FC58-A2C0-DF95-4637185F07CD}"/>
                  </a:ext>
                </a:extLst>
              </p:cNvPr>
              <p:cNvSpPr/>
              <p:nvPr/>
            </p:nvSpPr>
            <p:spPr bwMode="auto">
              <a:xfrm>
                <a:off x="5623719" y="3527427"/>
                <a:ext cx="498475" cy="862013"/>
              </a:xfrm>
              <a:custGeom>
                <a:avLst/>
                <a:gdLst>
                  <a:gd name="T0" fmla="*/ 20 w 130"/>
                  <a:gd name="T1" fmla="*/ 224 h 224"/>
                  <a:gd name="T2" fmla="*/ 0 w 130"/>
                  <a:gd name="T3" fmla="*/ 224 h 224"/>
                  <a:gd name="T4" fmla="*/ 0 w 130"/>
                  <a:gd name="T5" fmla="*/ 66 h 224"/>
                  <a:gd name="T6" fmla="*/ 65 w 130"/>
                  <a:gd name="T7" fmla="*/ 0 h 224"/>
                  <a:gd name="T8" fmla="*/ 130 w 130"/>
                  <a:gd name="T9" fmla="*/ 66 h 224"/>
                  <a:gd name="T10" fmla="*/ 130 w 130"/>
                  <a:gd name="T11" fmla="*/ 86 h 224"/>
                  <a:gd name="T12" fmla="*/ 110 w 130"/>
                  <a:gd name="T13" fmla="*/ 86 h 224"/>
                  <a:gd name="T14" fmla="*/ 110 w 130"/>
                  <a:gd name="T15" fmla="*/ 66 h 224"/>
                  <a:gd name="T16" fmla="*/ 65 w 130"/>
                  <a:gd name="T17" fmla="*/ 20 h 224"/>
                  <a:gd name="T18" fmla="*/ 20 w 130"/>
                  <a:gd name="T19" fmla="*/ 66 h 224"/>
                  <a:gd name="T20" fmla="*/ 20 w 130"/>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224">
                    <a:moveTo>
                      <a:pt x="20" y="224"/>
                    </a:moveTo>
                    <a:cubicBezTo>
                      <a:pt x="0" y="224"/>
                      <a:pt x="0" y="224"/>
                      <a:pt x="0" y="224"/>
                    </a:cubicBezTo>
                    <a:cubicBezTo>
                      <a:pt x="0" y="66"/>
                      <a:pt x="0" y="66"/>
                      <a:pt x="0" y="66"/>
                    </a:cubicBezTo>
                    <a:cubicBezTo>
                      <a:pt x="0" y="30"/>
                      <a:pt x="29" y="0"/>
                      <a:pt x="65" y="0"/>
                    </a:cubicBezTo>
                    <a:cubicBezTo>
                      <a:pt x="101" y="0"/>
                      <a:pt x="130" y="30"/>
                      <a:pt x="130" y="66"/>
                    </a:cubicBezTo>
                    <a:cubicBezTo>
                      <a:pt x="130" y="86"/>
                      <a:pt x="130" y="86"/>
                      <a:pt x="130" y="86"/>
                    </a:cubicBezTo>
                    <a:cubicBezTo>
                      <a:pt x="110" y="86"/>
                      <a:pt x="110" y="86"/>
                      <a:pt x="110" y="86"/>
                    </a:cubicBezTo>
                    <a:cubicBezTo>
                      <a:pt x="110" y="66"/>
                      <a:pt x="110" y="66"/>
                      <a:pt x="110" y="66"/>
                    </a:cubicBezTo>
                    <a:cubicBezTo>
                      <a:pt x="110" y="41"/>
                      <a:pt x="90" y="20"/>
                      <a:pt x="65" y="20"/>
                    </a:cubicBezTo>
                    <a:cubicBezTo>
                      <a:pt x="40" y="20"/>
                      <a:pt x="20" y="41"/>
                      <a:pt x="20" y="66"/>
                    </a:cubicBezTo>
                    <a:lnTo>
                      <a:pt x="20" y="224"/>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i$ḻîḋè">
                <a:extLst>
                  <a:ext uri="{FF2B5EF4-FFF2-40B4-BE49-F238E27FC236}">
                    <a16:creationId xmlns:a16="http://schemas.microsoft.com/office/drawing/2014/main" id="{D20A4000-0BFB-C32F-0BA8-8FBFEA5CB38B}"/>
                  </a:ext>
                </a:extLst>
              </p:cNvPr>
              <p:cNvSpPr/>
              <p:nvPr/>
            </p:nvSpPr>
            <p:spPr bwMode="auto">
              <a:xfrm>
                <a:off x="5949156" y="3824289"/>
                <a:ext cx="288925" cy="73025"/>
              </a:xfrm>
              <a:custGeom>
                <a:avLst/>
                <a:gdLst>
                  <a:gd name="T0" fmla="*/ 75 w 75"/>
                  <a:gd name="T1" fmla="*/ 10 h 19"/>
                  <a:gd name="T2" fmla="*/ 65 w 75"/>
                  <a:gd name="T3" fmla="*/ 19 h 19"/>
                  <a:gd name="T4" fmla="*/ 10 w 75"/>
                  <a:gd name="T5" fmla="*/ 19 h 19"/>
                  <a:gd name="T6" fmla="*/ 0 w 75"/>
                  <a:gd name="T7" fmla="*/ 10 h 19"/>
                  <a:gd name="T8" fmla="*/ 0 w 75"/>
                  <a:gd name="T9" fmla="*/ 10 h 19"/>
                  <a:gd name="T10" fmla="*/ 10 w 75"/>
                  <a:gd name="T11" fmla="*/ 0 h 19"/>
                  <a:gd name="T12" fmla="*/ 65 w 75"/>
                  <a:gd name="T13" fmla="*/ 0 h 19"/>
                  <a:gd name="T14" fmla="*/ 75 w 75"/>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9">
                    <a:moveTo>
                      <a:pt x="75" y="10"/>
                    </a:moveTo>
                    <a:cubicBezTo>
                      <a:pt x="75" y="15"/>
                      <a:pt x="71" y="19"/>
                      <a:pt x="65" y="19"/>
                    </a:cubicBezTo>
                    <a:cubicBezTo>
                      <a:pt x="10" y="19"/>
                      <a:pt x="10" y="19"/>
                      <a:pt x="10" y="19"/>
                    </a:cubicBezTo>
                    <a:cubicBezTo>
                      <a:pt x="5" y="19"/>
                      <a:pt x="0" y="15"/>
                      <a:pt x="0" y="10"/>
                    </a:cubicBezTo>
                    <a:cubicBezTo>
                      <a:pt x="0" y="10"/>
                      <a:pt x="0" y="10"/>
                      <a:pt x="0" y="10"/>
                    </a:cubicBezTo>
                    <a:cubicBezTo>
                      <a:pt x="0" y="4"/>
                      <a:pt x="5" y="0"/>
                      <a:pt x="10" y="0"/>
                    </a:cubicBezTo>
                    <a:cubicBezTo>
                      <a:pt x="65" y="0"/>
                      <a:pt x="65" y="0"/>
                      <a:pt x="65" y="0"/>
                    </a:cubicBezTo>
                    <a:cubicBezTo>
                      <a:pt x="71" y="0"/>
                      <a:pt x="75" y="4"/>
                      <a:pt x="75" y="1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ïS1îḍé">
                <a:extLst>
                  <a:ext uri="{FF2B5EF4-FFF2-40B4-BE49-F238E27FC236}">
                    <a16:creationId xmlns:a16="http://schemas.microsoft.com/office/drawing/2014/main" id="{ED5DFAAD-DE28-7654-88DA-1C09D33D78FB}"/>
                  </a:ext>
                </a:extLst>
              </p:cNvPr>
              <p:cNvSpPr/>
              <p:nvPr/>
            </p:nvSpPr>
            <p:spPr bwMode="auto">
              <a:xfrm>
                <a:off x="5930106" y="3897314"/>
                <a:ext cx="327025" cy="292100"/>
              </a:xfrm>
              <a:custGeom>
                <a:avLst/>
                <a:gdLst>
                  <a:gd name="T0" fmla="*/ 71 w 85"/>
                  <a:gd name="T1" fmla="*/ 0 h 76"/>
                  <a:gd name="T2" fmla="*/ 14 w 85"/>
                  <a:gd name="T3" fmla="*/ 0 h 76"/>
                  <a:gd name="T4" fmla="*/ 0 w 85"/>
                  <a:gd name="T5" fmla="*/ 33 h 76"/>
                  <a:gd name="T6" fmla="*/ 43 w 85"/>
                  <a:gd name="T7" fmla="*/ 76 h 76"/>
                  <a:gd name="T8" fmla="*/ 85 w 85"/>
                  <a:gd name="T9" fmla="*/ 33 h 76"/>
                  <a:gd name="T10" fmla="*/ 71 w 85"/>
                  <a:gd name="T11" fmla="*/ 0 h 76"/>
                </a:gdLst>
                <a:ahLst/>
                <a:cxnLst>
                  <a:cxn ang="0">
                    <a:pos x="T0" y="T1"/>
                  </a:cxn>
                  <a:cxn ang="0">
                    <a:pos x="T2" y="T3"/>
                  </a:cxn>
                  <a:cxn ang="0">
                    <a:pos x="T4" y="T5"/>
                  </a:cxn>
                  <a:cxn ang="0">
                    <a:pos x="T6" y="T7"/>
                  </a:cxn>
                  <a:cxn ang="0">
                    <a:pos x="T8" y="T9"/>
                  </a:cxn>
                  <a:cxn ang="0">
                    <a:pos x="T10" y="T11"/>
                  </a:cxn>
                </a:cxnLst>
                <a:rect l="0" t="0" r="r" b="b"/>
                <a:pathLst>
                  <a:path w="85" h="76">
                    <a:moveTo>
                      <a:pt x="71" y="0"/>
                    </a:moveTo>
                    <a:cubicBezTo>
                      <a:pt x="14" y="0"/>
                      <a:pt x="14" y="0"/>
                      <a:pt x="14" y="0"/>
                    </a:cubicBezTo>
                    <a:cubicBezTo>
                      <a:pt x="5" y="8"/>
                      <a:pt x="0" y="20"/>
                      <a:pt x="0" y="33"/>
                    </a:cubicBezTo>
                    <a:cubicBezTo>
                      <a:pt x="0" y="56"/>
                      <a:pt x="19" y="76"/>
                      <a:pt x="43" y="76"/>
                    </a:cubicBezTo>
                    <a:cubicBezTo>
                      <a:pt x="66" y="76"/>
                      <a:pt x="85" y="56"/>
                      <a:pt x="85" y="33"/>
                    </a:cubicBezTo>
                    <a:cubicBezTo>
                      <a:pt x="85" y="20"/>
                      <a:pt x="80" y="8"/>
                      <a:pt x="71" y="0"/>
                    </a:cubicBez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işḷïḓé">
                <a:extLst>
                  <a:ext uri="{FF2B5EF4-FFF2-40B4-BE49-F238E27FC236}">
                    <a16:creationId xmlns:a16="http://schemas.microsoft.com/office/drawing/2014/main" id="{6ED6CC50-DFB9-E97A-220C-F722817D7D1D}"/>
                  </a:ext>
                </a:extLst>
              </p:cNvPr>
              <p:cNvSpPr/>
              <p:nvPr/>
            </p:nvSpPr>
            <p:spPr bwMode="auto">
              <a:xfrm>
                <a:off x="5539581" y="5459414"/>
                <a:ext cx="241300" cy="468313"/>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6" name="íŝļiḑé">
                <a:extLst>
                  <a:ext uri="{FF2B5EF4-FFF2-40B4-BE49-F238E27FC236}">
                    <a16:creationId xmlns:a16="http://schemas.microsoft.com/office/drawing/2014/main" id="{993223D7-9314-D26E-05F6-8B226A2772A3}"/>
                  </a:ext>
                </a:extLst>
              </p:cNvPr>
              <p:cNvSpPr/>
              <p:nvPr/>
            </p:nvSpPr>
            <p:spPr bwMode="auto">
              <a:xfrm>
                <a:off x="5601494" y="4443414"/>
                <a:ext cx="122238" cy="1184275"/>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7" name="iSlidê">
                <a:extLst>
                  <a:ext uri="{FF2B5EF4-FFF2-40B4-BE49-F238E27FC236}">
                    <a16:creationId xmlns:a16="http://schemas.microsoft.com/office/drawing/2014/main" id="{8E780C1F-678B-14D1-885F-4294A21A7C96}"/>
                  </a:ext>
                </a:extLst>
              </p:cNvPr>
              <p:cNvSpPr/>
              <p:nvPr/>
            </p:nvSpPr>
            <p:spPr bwMode="auto">
              <a:xfrm>
                <a:off x="5539581" y="5392739"/>
                <a:ext cx="241300" cy="6667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8" name="iṡ1iḑe">
                <a:extLst>
                  <a:ext uri="{FF2B5EF4-FFF2-40B4-BE49-F238E27FC236}">
                    <a16:creationId xmlns:a16="http://schemas.microsoft.com/office/drawing/2014/main" id="{75539673-0AFA-91FC-3C03-584E41F03F23}"/>
                  </a:ext>
                </a:extLst>
              </p:cNvPr>
              <p:cNvSpPr/>
              <p:nvPr/>
            </p:nvSpPr>
            <p:spPr bwMode="auto">
              <a:xfrm>
                <a:off x="5458619" y="5919789"/>
                <a:ext cx="403225" cy="69850"/>
              </a:xfrm>
              <a:custGeom>
                <a:avLst/>
                <a:gdLst>
                  <a:gd name="T0" fmla="*/ 87 w 105"/>
                  <a:gd name="T1" fmla="*/ 0 h 18"/>
                  <a:gd name="T2" fmla="*/ 18 w 105"/>
                  <a:gd name="T3" fmla="*/ 0 h 18"/>
                  <a:gd name="T4" fmla="*/ 0 w 105"/>
                  <a:gd name="T5" fmla="*/ 18 h 18"/>
                  <a:gd name="T6" fmla="*/ 105 w 105"/>
                  <a:gd name="T7" fmla="*/ 18 h 18"/>
                  <a:gd name="T8" fmla="*/ 87 w 105"/>
                  <a:gd name="T9" fmla="*/ 0 h 18"/>
                </a:gdLst>
                <a:ahLst/>
                <a:cxnLst>
                  <a:cxn ang="0">
                    <a:pos x="T0" y="T1"/>
                  </a:cxn>
                  <a:cxn ang="0">
                    <a:pos x="T2" y="T3"/>
                  </a:cxn>
                  <a:cxn ang="0">
                    <a:pos x="T4" y="T5"/>
                  </a:cxn>
                  <a:cxn ang="0">
                    <a:pos x="T6" y="T7"/>
                  </a:cxn>
                  <a:cxn ang="0">
                    <a:pos x="T8" y="T9"/>
                  </a:cxn>
                </a:cxnLst>
                <a:rect l="0" t="0" r="r" b="b"/>
                <a:pathLst>
                  <a:path w="105" h="18">
                    <a:moveTo>
                      <a:pt x="87" y="0"/>
                    </a:moveTo>
                    <a:cubicBezTo>
                      <a:pt x="18" y="0"/>
                      <a:pt x="18" y="0"/>
                      <a:pt x="18" y="0"/>
                    </a:cubicBezTo>
                    <a:cubicBezTo>
                      <a:pt x="8" y="0"/>
                      <a:pt x="0" y="8"/>
                      <a:pt x="0" y="18"/>
                    </a:cubicBezTo>
                    <a:cubicBezTo>
                      <a:pt x="105" y="18"/>
                      <a:pt x="105" y="18"/>
                      <a:pt x="105" y="18"/>
                    </a:cubicBezTo>
                    <a:cubicBezTo>
                      <a:pt x="105" y="8"/>
                      <a:pt x="97" y="0"/>
                      <a:pt x="87"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ïṥļïdê">
                <a:extLst>
                  <a:ext uri="{FF2B5EF4-FFF2-40B4-BE49-F238E27FC236}">
                    <a16:creationId xmlns:a16="http://schemas.microsoft.com/office/drawing/2014/main" id="{9E365B02-1E50-15F8-60AC-D471613C2DC7}"/>
                  </a:ext>
                </a:extLst>
              </p:cNvPr>
              <p:cNvSpPr/>
              <p:nvPr/>
            </p:nvSpPr>
            <p:spPr bwMode="auto">
              <a:xfrm>
                <a:off x="5574506" y="4378327"/>
                <a:ext cx="176213" cy="11112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0" name="îšlîḋê">
                <a:extLst>
                  <a:ext uri="{FF2B5EF4-FFF2-40B4-BE49-F238E27FC236}">
                    <a16:creationId xmlns:a16="http://schemas.microsoft.com/office/drawing/2014/main" id="{A0CFF51F-9C72-9817-6AB3-06D4AB4DBF28}"/>
                  </a:ext>
                </a:extLst>
              </p:cNvPr>
              <p:cNvSpPr/>
              <p:nvPr/>
            </p:nvSpPr>
            <p:spPr bwMode="auto">
              <a:xfrm>
                <a:off x="5574506" y="4297364"/>
                <a:ext cx="176213" cy="5397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27" name="iś1ïḓê">
              <a:extLst>
                <a:ext uri="{FF2B5EF4-FFF2-40B4-BE49-F238E27FC236}">
                  <a16:creationId xmlns:a16="http://schemas.microsoft.com/office/drawing/2014/main" id="{B3A8F7A4-43EF-442C-F6DE-F12E64CBFE58}"/>
                </a:ext>
              </a:extLst>
            </p:cNvPr>
            <p:cNvGrpSpPr/>
            <p:nvPr/>
          </p:nvGrpSpPr>
          <p:grpSpPr>
            <a:xfrm>
              <a:off x="6609556" y="4270377"/>
              <a:ext cx="344488" cy="1719262"/>
              <a:chOff x="6609556" y="4270377"/>
              <a:chExt cx="344488" cy="1719262"/>
            </a:xfrm>
          </p:grpSpPr>
          <p:sp>
            <p:nvSpPr>
              <p:cNvPr id="277" name="ïsļîḓê">
                <a:extLst>
                  <a:ext uri="{FF2B5EF4-FFF2-40B4-BE49-F238E27FC236}">
                    <a16:creationId xmlns:a16="http://schemas.microsoft.com/office/drawing/2014/main" id="{7E360AD1-028B-6728-8A64-957558C014F0}"/>
                  </a:ext>
                </a:extLst>
              </p:cNvPr>
              <p:cNvSpPr/>
              <p:nvPr/>
            </p:nvSpPr>
            <p:spPr bwMode="auto">
              <a:xfrm>
                <a:off x="6698456" y="4324352"/>
                <a:ext cx="168275" cy="638175"/>
              </a:xfrm>
              <a:prstGeom prst="rect">
                <a:avLst/>
              </a:prstGeom>
              <a:solidFill>
                <a:srgbClr val="F5D8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8" name="ïSļiḑe">
                <a:extLst>
                  <a:ext uri="{FF2B5EF4-FFF2-40B4-BE49-F238E27FC236}">
                    <a16:creationId xmlns:a16="http://schemas.microsoft.com/office/drawing/2014/main" id="{64A3698A-ED1D-6C69-97A1-550FCA12EB9D}"/>
                  </a:ext>
                </a:extLst>
              </p:cNvPr>
              <p:cNvSpPr/>
              <p:nvPr/>
            </p:nvSpPr>
            <p:spPr bwMode="auto">
              <a:xfrm>
                <a:off x="6698456" y="4978402"/>
                <a:ext cx="168275" cy="9763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9" name="iṥḻíḍe">
                <a:extLst>
                  <a:ext uri="{FF2B5EF4-FFF2-40B4-BE49-F238E27FC236}">
                    <a16:creationId xmlns:a16="http://schemas.microsoft.com/office/drawing/2014/main" id="{CD5AC2F3-0E2A-C7B2-0F79-138ED0DE757D}"/>
                  </a:ext>
                </a:extLst>
              </p:cNvPr>
              <p:cNvSpPr/>
              <p:nvPr/>
            </p:nvSpPr>
            <p:spPr bwMode="auto">
              <a:xfrm>
                <a:off x="6698456" y="4951414"/>
                <a:ext cx="168275" cy="5397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0" name="îslîde">
                <a:extLst>
                  <a:ext uri="{FF2B5EF4-FFF2-40B4-BE49-F238E27FC236}">
                    <a16:creationId xmlns:a16="http://schemas.microsoft.com/office/drawing/2014/main" id="{ADD23E11-67D7-9B2C-1272-5193D200DF43}"/>
                  </a:ext>
                </a:extLst>
              </p:cNvPr>
              <p:cNvSpPr/>
              <p:nvPr/>
            </p:nvSpPr>
            <p:spPr bwMode="auto">
              <a:xfrm>
                <a:off x="6698456" y="4270377"/>
                <a:ext cx="168275" cy="5397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1" name="iṩļïḍé">
                <a:extLst>
                  <a:ext uri="{FF2B5EF4-FFF2-40B4-BE49-F238E27FC236}">
                    <a16:creationId xmlns:a16="http://schemas.microsoft.com/office/drawing/2014/main" id="{AD6544BE-C8FE-D095-71A8-4DE9C9AF300F}"/>
                  </a:ext>
                </a:extLst>
              </p:cNvPr>
              <p:cNvSpPr/>
              <p:nvPr/>
            </p:nvSpPr>
            <p:spPr bwMode="auto">
              <a:xfrm>
                <a:off x="6609556" y="5919789"/>
                <a:ext cx="344488" cy="69850"/>
              </a:xfrm>
              <a:custGeom>
                <a:avLst/>
                <a:gdLst>
                  <a:gd name="T0" fmla="*/ 71 w 90"/>
                  <a:gd name="T1" fmla="*/ 0 h 18"/>
                  <a:gd name="T2" fmla="*/ 19 w 90"/>
                  <a:gd name="T3" fmla="*/ 0 h 18"/>
                  <a:gd name="T4" fmla="*/ 0 w 90"/>
                  <a:gd name="T5" fmla="*/ 18 h 18"/>
                  <a:gd name="T6" fmla="*/ 90 w 90"/>
                  <a:gd name="T7" fmla="*/ 18 h 18"/>
                  <a:gd name="T8" fmla="*/ 71 w 90"/>
                  <a:gd name="T9" fmla="*/ 0 h 18"/>
                </a:gdLst>
                <a:ahLst/>
                <a:cxnLst>
                  <a:cxn ang="0">
                    <a:pos x="T0" y="T1"/>
                  </a:cxn>
                  <a:cxn ang="0">
                    <a:pos x="T2" y="T3"/>
                  </a:cxn>
                  <a:cxn ang="0">
                    <a:pos x="T4" y="T5"/>
                  </a:cxn>
                  <a:cxn ang="0">
                    <a:pos x="T6" y="T7"/>
                  </a:cxn>
                  <a:cxn ang="0">
                    <a:pos x="T8" y="T9"/>
                  </a:cxn>
                </a:cxnLst>
                <a:rect l="0" t="0" r="r" b="b"/>
                <a:pathLst>
                  <a:path w="90" h="18">
                    <a:moveTo>
                      <a:pt x="71" y="0"/>
                    </a:moveTo>
                    <a:cubicBezTo>
                      <a:pt x="19" y="0"/>
                      <a:pt x="19" y="0"/>
                      <a:pt x="19" y="0"/>
                    </a:cubicBezTo>
                    <a:cubicBezTo>
                      <a:pt x="9" y="0"/>
                      <a:pt x="0" y="8"/>
                      <a:pt x="0" y="18"/>
                    </a:cubicBezTo>
                    <a:cubicBezTo>
                      <a:pt x="90" y="18"/>
                      <a:pt x="90" y="18"/>
                      <a:pt x="90" y="18"/>
                    </a:cubicBezTo>
                    <a:cubicBezTo>
                      <a:pt x="90" y="8"/>
                      <a:pt x="81" y="0"/>
                      <a:pt x="71"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28" name="îşliḑe">
              <a:extLst>
                <a:ext uri="{FF2B5EF4-FFF2-40B4-BE49-F238E27FC236}">
                  <a16:creationId xmlns:a16="http://schemas.microsoft.com/office/drawing/2014/main" id="{4CDF1688-1DA4-8DAE-FD12-3E341E6FC898}"/>
                </a:ext>
              </a:extLst>
            </p:cNvPr>
            <p:cNvGrpSpPr/>
            <p:nvPr/>
          </p:nvGrpSpPr>
          <p:grpSpPr>
            <a:xfrm>
              <a:off x="10271919" y="3527427"/>
              <a:ext cx="844550" cy="2462212"/>
              <a:chOff x="10271919" y="3527427"/>
              <a:chExt cx="844550" cy="2462212"/>
            </a:xfrm>
          </p:grpSpPr>
          <p:sp>
            <p:nvSpPr>
              <p:cNvPr id="267" name="íṩḻiḋê">
                <a:extLst>
                  <a:ext uri="{FF2B5EF4-FFF2-40B4-BE49-F238E27FC236}">
                    <a16:creationId xmlns:a16="http://schemas.microsoft.com/office/drawing/2014/main" id="{421B4C21-57E9-3108-E220-9588A19D65B0}"/>
                  </a:ext>
                </a:extLst>
              </p:cNvPr>
              <p:cNvSpPr/>
              <p:nvPr/>
            </p:nvSpPr>
            <p:spPr bwMode="auto">
              <a:xfrm>
                <a:off x="10433844" y="3527427"/>
                <a:ext cx="501650" cy="862013"/>
              </a:xfrm>
              <a:custGeom>
                <a:avLst/>
                <a:gdLst>
                  <a:gd name="T0" fmla="*/ 20 w 131"/>
                  <a:gd name="T1" fmla="*/ 224 h 224"/>
                  <a:gd name="T2" fmla="*/ 0 w 131"/>
                  <a:gd name="T3" fmla="*/ 224 h 224"/>
                  <a:gd name="T4" fmla="*/ 0 w 131"/>
                  <a:gd name="T5" fmla="*/ 66 h 224"/>
                  <a:gd name="T6" fmla="*/ 66 w 131"/>
                  <a:gd name="T7" fmla="*/ 0 h 224"/>
                  <a:gd name="T8" fmla="*/ 131 w 131"/>
                  <a:gd name="T9" fmla="*/ 66 h 224"/>
                  <a:gd name="T10" fmla="*/ 131 w 131"/>
                  <a:gd name="T11" fmla="*/ 86 h 224"/>
                  <a:gd name="T12" fmla="*/ 111 w 131"/>
                  <a:gd name="T13" fmla="*/ 86 h 224"/>
                  <a:gd name="T14" fmla="*/ 111 w 131"/>
                  <a:gd name="T15" fmla="*/ 66 h 224"/>
                  <a:gd name="T16" fmla="*/ 66 w 131"/>
                  <a:gd name="T17" fmla="*/ 20 h 224"/>
                  <a:gd name="T18" fmla="*/ 20 w 131"/>
                  <a:gd name="T19" fmla="*/ 66 h 224"/>
                  <a:gd name="T20" fmla="*/ 20 w 131"/>
                  <a:gd name="T2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24">
                    <a:moveTo>
                      <a:pt x="20" y="224"/>
                    </a:moveTo>
                    <a:cubicBezTo>
                      <a:pt x="0" y="224"/>
                      <a:pt x="0" y="224"/>
                      <a:pt x="0" y="224"/>
                    </a:cubicBezTo>
                    <a:cubicBezTo>
                      <a:pt x="0" y="66"/>
                      <a:pt x="0" y="66"/>
                      <a:pt x="0" y="66"/>
                    </a:cubicBezTo>
                    <a:cubicBezTo>
                      <a:pt x="0" y="30"/>
                      <a:pt x="30" y="0"/>
                      <a:pt x="66" y="0"/>
                    </a:cubicBezTo>
                    <a:cubicBezTo>
                      <a:pt x="102" y="0"/>
                      <a:pt x="131" y="30"/>
                      <a:pt x="131" y="66"/>
                    </a:cubicBezTo>
                    <a:cubicBezTo>
                      <a:pt x="131" y="86"/>
                      <a:pt x="131" y="86"/>
                      <a:pt x="131" y="86"/>
                    </a:cubicBezTo>
                    <a:cubicBezTo>
                      <a:pt x="111" y="86"/>
                      <a:pt x="111" y="86"/>
                      <a:pt x="111" y="86"/>
                    </a:cubicBezTo>
                    <a:cubicBezTo>
                      <a:pt x="111" y="66"/>
                      <a:pt x="111" y="66"/>
                      <a:pt x="111" y="66"/>
                    </a:cubicBezTo>
                    <a:cubicBezTo>
                      <a:pt x="111" y="41"/>
                      <a:pt x="91" y="20"/>
                      <a:pt x="66" y="20"/>
                    </a:cubicBezTo>
                    <a:cubicBezTo>
                      <a:pt x="41" y="20"/>
                      <a:pt x="20" y="41"/>
                      <a:pt x="20" y="66"/>
                    </a:cubicBezTo>
                    <a:lnTo>
                      <a:pt x="20" y="224"/>
                    </a:lnTo>
                    <a:close/>
                  </a:path>
                </a:pathLst>
              </a:custGeom>
              <a:solidFill>
                <a:srgbClr val="4A5F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íṩļiḋé">
                <a:extLst>
                  <a:ext uri="{FF2B5EF4-FFF2-40B4-BE49-F238E27FC236}">
                    <a16:creationId xmlns:a16="http://schemas.microsoft.com/office/drawing/2014/main" id="{8B1AF589-FF1A-6790-FC80-9A2217609CDC}"/>
                  </a:ext>
                </a:extLst>
              </p:cNvPr>
              <p:cNvSpPr/>
              <p:nvPr/>
            </p:nvSpPr>
            <p:spPr bwMode="auto">
              <a:xfrm>
                <a:off x="10740231" y="3897314"/>
                <a:ext cx="330200" cy="288925"/>
              </a:xfrm>
              <a:custGeom>
                <a:avLst/>
                <a:gdLst>
                  <a:gd name="T0" fmla="*/ 71 w 86"/>
                  <a:gd name="T1" fmla="*/ 0 h 75"/>
                  <a:gd name="T2" fmla="*/ 15 w 86"/>
                  <a:gd name="T3" fmla="*/ 0 h 75"/>
                  <a:gd name="T4" fmla="*/ 0 w 86"/>
                  <a:gd name="T5" fmla="*/ 32 h 75"/>
                  <a:gd name="T6" fmla="*/ 43 w 86"/>
                  <a:gd name="T7" fmla="*/ 75 h 75"/>
                  <a:gd name="T8" fmla="*/ 86 w 86"/>
                  <a:gd name="T9" fmla="*/ 32 h 75"/>
                  <a:gd name="T10" fmla="*/ 71 w 86"/>
                  <a:gd name="T11" fmla="*/ 0 h 75"/>
                </a:gdLst>
                <a:ahLst/>
                <a:cxnLst>
                  <a:cxn ang="0">
                    <a:pos x="T0" y="T1"/>
                  </a:cxn>
                  <a:cxn ang="0">
                    <a:pos x="T2" y="T3"/>
                  </a:cxn>
                  <a:cxn ang="0">
                    <a:pos x="T4" y="T5"/>
                  </a:cxn>
                  <a:cxn ang="0">
                    <a:pos x="T6" y="T7"/>
                  </a:cxn>
                  <a:cxn ang="0">
                    <a:pos x="T8" y="T9"/>
                  </a:cxn>
                  <a:cxn ang="0">
                    <a:pos x="T10" y="T11"/>
                  </a:cxn>
                </a:cxnLst>
                <a:rect l="0" t="0" r="r" b="b"/>
                <a:pathLst>
                  <a:path w="86" h="75">
                    <a:moveTo>
                      <a:pt x="71" y="0"/>
                    </a:moveTo>
                    <a:cubicBezTo>
                      <a:pt x="15" y="0"/>
                      <a:pt x="15" y="0"/>
                      <a:pt x="15" y="0"/>
                    </a:cubicBezTo>
                    <a:cubicBezTo>
                      <a:pt x="6" y="7"/>
                      <a:pt x="0" y="19"/>
                      <a:pt x="0" y="32"/>
                    </a:cubicBezTo>
                    <a:cubicBezTo>
                      <a:pt x="0" y="56"/>
                      <a:pt x="20" y="75"/>
                      <a:pt x="43" y="75"/>
                    </a:cubicBezTo>
                    <a:cubicBezTo>
                      <a:pt x="67" y="75"/>
                      <a:pt x="86" y="56"/>
                      <a:pt x="86" y="32"/>
                    </a:cubicBezTo>
                    <a:cubicBezTo>
                      <a:pt x="86" y="19"/>
                      <a:pt x="80" y="7"/>
                      <a:pt x="71" y="0"/>
                    </a:cubicBez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îṣ1íḓè">
                <a:extLst>
                  <a:ext uri="{FF2B5EF4-FFF2-40B4-BE49-F238E27FC236}">
                    <a16:creationId xmlns:a16="http://schemas.microsoft.com/office/drawing/2014/main" id="{567EFE7A-944D-9B0D-AE6D-77B71357F60A}"/>
                  </a:ext>
                </a:extLst>
              </p:cNvPr>
              <p:cNvSpPr/>
              <p:nvPr/>
            </p:nvSpPr>
            <p:spPr bwMode="auto">
              <a:xfrm>
                <a:off x="10694194" y="3792539"/>
                <a:ext cx="422275" cy="223838"/>
              </a:xfrm>
              <a:custGeom>
                <a:avLst/>
                <a:gdLst>
                  <a:gd name="T0" fmla="*/ 110 w 110"/>
                  <a:gd name="T1" fmla="*/ 58 h 58"/>
                  <a:gd name="T2" fmla="*/ 110 w 110"/>
                  <a:gd name="T3" fmla="*/ 55 h 58"/>
                  <a:gd name="T4" fmla="*/ 55 w 110"/>
                  <a:gd name="T5" fmla="*/ 0 h 58"/>
                  <a:gd name="T6" fmla="*/ 0 w 110"/>
                  <a:gd name="T7" fmla="*/ 55 h 58"/>
                  <a:gd name="T8" fmla="*/ 1 w 110"/>
                  <a:gd name="T9" fmla="*/ 58 h 58"/>
                  <a:gd name="T10" fmla="*/ 110 w 110"/>
                  <a:gd name="T11" fmla="*/ 58 h 58"/>
                </a:gdLst>
                <a:ahLst/>
                <a:cxnLst>
                  <a:cxn ang="0">
                    <a:pos x="T0" y="T1"/>
                  </a:cxn>
                  <a:cxn ang="0">
                    <a:pos x="T2" y="T3"/>
                  </a:cxn>
                  <a:cxn ang="0">
                    <a:pos x="T4" y="T5"/>
                  </a:cxn>
                  <a:cxn ang="0">
                    <a:pos x="T6" y="T7"/>
                  </a:cxn>
                  <a:cxn ang="0">
                    <a:pos x="T8" y="T9"/>
                  </a:cxn>
                  <a:cxn ang="0">
                    <a:pos x="T10" y="T11"/>
                  </a:cxn>
                </a:cxnLst>
                <a:rect l="0" t="0" r="r" b="b"/>
                <a:pathLst>
                  <a:path w="110" h="58">
                    <a:moveTo>
                      <a:pt x="110" y="58"/>
                    </a:moveTo>
                    <a:cubicBezTo>
                      <a:pt x="110" y="57"/>
                      <a:pt x="110" y="56"/>
                      <a:pt x="110" y="55"/>
                    </a:cubicBezTo>
                    <a:cubicBezTo>
                      <a:pt x="110" y="25"/>
                      <a:pt x="86" y="0"/>
                      <a:pt x="55" y="0"/>
                    </a:cubicBezTo>
                    <a:cubicBezTo>
                      <a:pt x="25" y="0"/>
                      <a:pt x="0" y="25"/>
                      <a:pt x="0" y="55"/>
                    </a:cubicBezTo>
                    <a:cubicBezTo>
                      <a:pt x="0" y="56"/>
                      <a:pt x="0" y="57"/>
                      <a:pt x="1" y="58"/>
                    </a:cubicBezTo>
                    <a:lnTo>
                      <a:pt x="110" y="58"/>
                    </a:lnTo>
                    <a:close/>
                  </a:path>
                </a:pathLst>
              </a:custGeom>
              <a:solidFill>
                <a:srgbClr val="4A5F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ïṡľide">
                <a:extLst>
                  <a:ext uri="{FF2B5EF4-FFF2-40B4-BE49-F238E27FC236}">
                    <a16:creationId xmlns:a16="http://schemas.microsoft.com/office/drawing/2014/main" id="{A3708357-04E7-968D-A798-9CC959A98A31}"/>
                  </a:ext>
                </a:extLst>
              </p:cNvPr>
              <p:cNvSpPr/>
              <p:nvPr/>
            </p:nvSpPr>
            <p:spPr bwMode="auto">
              <a:xfrm>
                <a:off x="10786269" y="3754439"/>
                <a:ext cx="238125" cy="61913"/>
              </a:xfrm>
              <a:custGeom>
                <a:avLst/>
                <a:gdLst>
                  <a:gd name="T0" fmla="*/ 62 w 62"/>
                  <a:gd name="T1" fmla="*/ 8 h 16"/>
                  <a:gd name="T2" fmla="*/ 54 w 62"/>
                  <a:gd name="T3" fmla="*/ 16 h 16"/>
                  <a:gd name="T4" fmla="*/ 8 w 62"/>
                  <a:gd name="T5" fmla="*/ 16 h 16"/>
                  <a:gd name="T6" fmla="*/ 0 w 62"/>
                  <a:gd name="T7" fmla="*/ 8 h 16"/>
                  <a:gd name="T8" fmla="*/ 0 w 62"/>
                  <a:gd name="T9" fmla="*/ 8 h 16"/>
                  <a:gd name="T10" fmla="*/ 8 w 62"/>
                  <a:gd name="T11" fmla="*/ 0 h 16"/>
                  <a:gd name="T12" fmla="*/ 54 w 62"/>
                  <a:gd name="T13" fmla="*/ 0 h 16"/>
                  <a:gd name="T14" fmla="*/ 62 w 6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6">
                    <a:moveTo>
                      <a:pt x="62" y="8"/>
                    </a:moveTo>
                    <a:cubicBezTo>
                      <a:pt x="62" y="13"/>
                      <a:pt x="59" y="16"/>
                      <a:pt x="54" y="16"/>
                    </a:cubicBezTo>
                    <a:cubicBezTo>
                      <a:pt x="8" y="16"/>
                      <a:pt x="8" y="16"/>
                      <a:pt x="8" y="16"/>
                    </a:cubicBezTo>
                    <a:cubicBezTo>
                      <a:pt x="4" y="16"/>
                      <a:pt x="0" y="13"/>
                      <a:pt x="0" y="8"/>
                    </a:cubicBezTo>
                    <a:cubicBezTo>
                      <a:pt x="0" y="8"/>
                      <a:pt x="0" y="8"/>
                      <a:pt x="0" y="8"/>
                    </a:cubicBezTo>
                    <a:cubicBezTo>
                      <a:pt x="0" y="4"/>
                      <a:pt x="4" y="0"/>
                      <a:pt x="8" y="0"/>
                    </a:cubicBezTo>
                    <a:cubicBezTo>
                      <a:pt x="54" y="0"/>
                      <a:pt x="54" y="0"/>
                      <a:pt x="54" y="0"/>
                    </a:cubicBezTo>
                    <a:cubicBezTo>
                      <a:pt x="59" y="0"/>
                      <a:pt x="62" y="4"/>
                      <a:pt x="62" y="8"/>
                    </a:cubicBezTo>
                    <a:close/>
                  </a:path>
                </a:pathLst>
              </a:custGeom>
              <a:solidFill>
                <a:srgbClr val="6F8F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îṩ1íḍè">
                <a:extLst>
                  <a:ext uri="{FF2B5EF4-FFF2-40B4-BE49-F238E27FC236}">
                    <a16:creationId xmlns:a16="http://schemas.microsoft.com/office/drawing/2014/main" id="{397093AE-0682-1481-2BCC-88AEEB1F5C3D}"/>
                  </a:ext>
                </a:extLst>
              </p:cNvPr>
              <p:cNvSpPr/>
              <p:nvPr/>
            </p:nvSpPr>
            <p:spPr bwMode="auto">
              <a:xfrm>
                <a:off x="10352881" y="5578477"/>
                <a:ext cx="241300" cy="349250"/>
              </a:xfrm>
              <a:prstGeom prst="rect">
                <a:avLst/>
              </a:prstGeom>
              <a:solidFill>
                <a:srgbClr val="4A5F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2" name="ísḷïḓe">
                <a:extLst>
                  <a:ext uri="{FF2B5EF4-FFF2-40B4-BE49-F238E27FC236}">
                    <a16:creationId xmlns:a16="http://schemas.microsoft.com/office/drawing/2014/main" id="{96254DF3-FA1F-F530-3E88-65B242B2051F}"/>
                  </a:ext>
                </a:extLst>
              </p:cNvPr>
              <p:cNvSpPr/>
              <p:nvPr/>
            </p:nvSpPr>
            <p:spPr bwMode="auto">
              <a:xfrm>
                <a:off x="10410031" y="4443414"/>
                <a:ext cx="122238" cy="1184275"/>
              </a:xfrm>
              <a:prstGeom prst="rect">
                <a:avLst/>
              </a:prstGeom>
              <a:solidFill>
                <a:srgbClr val="4A5F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3" name="íşlide">
                <a:extLst>
                  <a:ext uri="{FF2B5EF4-FFF2-40B4-BE49-F238E27FC236}">
                    <a16:creationId xmlns:a16="http://schemas.microsoft.com/office/drawing/2014/main" id="{149EC276-A268-8EED-16F1-9578B535BC59}"/>
                  </a:ext>
                </a:extLst>
              </p:cNvPr>
              <p:cNvSpPr/>
              <p:nvPr/>
            </p:nvSpPr>
            <p:spPr bwMode="auto">
              <a:xfrm>
                <a:off x="10352881" y="5527677"/>
                <a:ext cx="241300" cy="100013"/>
              </a:xfrm>
              <a:prstGeom prst="rect">
                <a:avLst/>
              </a:prstGeom>
              <a:solidFill>
                <a:srgbClr val="6F8F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4" name="íṣḻïdè">
                <a:extLst>
                  <a:ext uri="{FF2B5EF4-FFF2-40B4-BE49-F238E27FC236}">
                    <a16:creationId xmlns:a16="http://schemas.microsoft.com/office/drawing/2014/main" id="{00F46B41-6B5C-D135-71C2-92BFA0A5E562}"/>
                  </a:ext>
                </a:extLst>
              </p:cNvPr>
              <p:cNvSpPr/>
              <p:nvPr/>
            </p:nvSpPr>
            <p:spPr bwMode="auto">
              <a:xfrm>
                <a:off x="10271919" y="5919789"/>
                <a:ext cx="403225" cy="69850"/>
              </a:xfrm>
              <a:custGeom>
                <a:avLst/>
                <a:gdLst>
                  <a:gd name="T0" fmla="*/ 87 w 105"/>
                  <a:gd name="T1" fmla="*/ 0 h 18"/>
                  <a:gd name="T2" fmla="*/ 18 w 105"/>
                  <a:gd name="T3" fmla="*/ 0 h 18"/>
                  <a:gd name="T4" fmla="*/ 0 w 105"/>
                  <a:gd name="T5" fmla="*/ 18 h 18"/>
                  <a:gd name="T6" fmla="*/ 105 w 105"/>
                  <a:gd name="T7" fmla="*/ 18 h 18"/>
                  <a:gd name="T8" fmla="*/ 87 w 105"/>
                  <a:gd name="T9" fmla="*/ 0 h 18"/>
                </a:gdLst>
                <a:ahLst/>
                <a:cxnLst>
                  <a:cxn ang="0">
                    <a:pos x="T0" y="T1"/>
                  </a:cxn>
                  <a:cxn ang="0">
                    <a:pos x="T2" y="T3"/>
                  </a:cxn>
                  <a:cxn ang="0">
                    <a:pos x="T4" y="T5"/>
                  </a:cxn>
                  <a:cxn ang="0">
                    <a:pos x="T6" y="T7"/>
                  </a:cxn>
                  <a:cxn ang="0">
                    <a:pos x="T8" y="T9"/>
                  </a:cxn>
                </a:cxnLst>
                <a:rect l="0" t="0" r="r" b="b"/>
                <a:pathLst>
                  <a:path w="105" h="18">
                    <a:moveTo>
                      <a:pt x="87" y="0"/>
                    </a:moveTo>
                    <a:cubicBezTo>
                      <a:pt x="18" y="0"/>
                      <a:pt x="18" y="0"/>
                      <a:pt x="18" y="0"/>
                    </a:cubicBezTo>
                    <a:cubicBezTo>
                      <a:pt x="8" y="0"/>
                      <a:pt x="0" y="8"/>
                      <a:pt x="0" y="18"/>
                    </a:cubicBezTo>
                    <a:cubicBezTo>
                      <a:pt x="105" y="18"/>
                      <a:pt x="105" y="18"/>
                      <a:pt x="105" y="18"/>
                    </a:cubicBezTo>
                    <a:cubicBezTo>
                      <a:pt x="105" y="8"/>
                      <a:pt x="97" y="0"/>
                      <a:pt x="87" y="0"/>
                    </a:cubicBezTo>
                    <a:close/>
                  </a:path>
                </a:pathLst>
              </a:custGeom>
              <a:solidFill>
                <a:srgbClr val="6F8F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iṣḷiďê">
                <a:extLst>
                  <a:ext uri="{FF2B5EF4-FFF2-40B4-BE49-F238E27FC236}">
                    <a16:creationId xmlns:a16="http://schemas.microsoft.com/office/drawing/2014/main" id="{D4A8E0FE-0577-9263-43F9-A0BB7CB90348}"/>
                  </a:ext>
                </a:extLst>
              </p:cNvPr>
              <p:cNvSpPr/>
              <p:nvPr/>
            </p:nvSpPr>
            <p:spPr bwMode="auto">
              <a:xfrm>
                <a:off x="10383044" y="4378327"/>
                <a:ext cx="176213" cy="111125"/>
              </a:xfrm>
              <a:prstGeom prst="rect">
                <a:avLst/>
              </a:prstGeom>
              <a:solidFill>
                <a:srgbClr val="6F8F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6" name="íśľïḑê">
                <a:extLst>
                  <a:ext uri="{FF2B5EF4-FFF2-40B4-BE49-F238E27FC236}">
                    <a16:creationId xmlns:a16="http://schemas.microsoft.com/office/drawing/2014/main" id="{8FA8D906-5119-4580-09E1-347F8E84B925}"/>
                  </a:ext>
                </a:extLst>
              </p:cNvPr>
              <p:cNvSpPr/>
              <p:nvPr/>
            </p:nvSpPr>
            <p:spPr bwMode="auto">
              <a:xfrm>
                <a:off x="10383044" y="4297364"/>
                <a:ext cx="176213" cy="53975"/>
              </a:xfrm>
              <a:prstGeom prst="rect">
                <a:avLst/>
              </a:prstGeom>
              <a:solidFill>
                <a:srgbClr val="6F8F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29" name="í$ľïḓé">
              <a:extLst>
                <a:ext uri="{FF2B5EF4-FFF2-40B4-BE49-F238E27FC236}">
                  <a16:creationId xmlns:a16="http://schemas.microsoft.com/office/drawing/2014/main" id="{F83E3CA3-F4B8-3493-8D21-B29EA2A7D61D}"/>
                </a:ext>
              </a:extLst>
            </p:cNvPr>
            <p:cNvGrpSpPr/>
            <p:nvPr/>
          </p:nvGrpSpPr>
          <p:grpSpPr>
            <a:xfrm>
              <a:off x="3921919" y="3411539"/>
              <a:ext cx="1054100" cy="2578100"/>
              <a:chOff x="3921919" y="3411539"/>
              <a:chExt cx="1054100" cy="2578100"/>
            </a:xfrm>
          </p:grpSpPr>
          <p:sp>
            <p:nvSpPr>
              <p:cNvPr id="240" name="ïšḻíďe">
                <a:extLst>
                  <a:ext uri="{FF2B5EF4-FFF2-40B4-BE49-F238E27FC236}">
                    <a16:creationId xmlns:a16="http://schemas.microsoft.com/office/drawing/2014/main" id="{F2CA4BC3-EB08-3674-17C3-218B28D20253}"/>
                  </a:ext>
                </a:extLst>
              </p:cNvPr>
              <p:cNvSpPr/>
              <p:nvPr/>
            </p:nvSpPr>
            <p:spPr bwMode="auto">
              <a:xfrm>
                <a:off x="3936206" y="4032252"/>
                <a:ext cx="509588" cy="168275"/>
              </a:xfrm>
              <a:custGeom>
                <a:avLst/>
                <a:gdLst>
                  <a:gd name="T0" fmla="*/ 0 w 321"/>
                  <a:gd name="T1" fmla="*/ 26 h 106"/>
                  <a:gd name="T2" fmla="*/ 314 w 321"/>
                  <a:gd name="T3" fmla="*/ 106 h 106"/>
                  <a:gd name="T4" fmla="*/ 321 w 321"/>
                  <a:gd name="T5" fmla="*/ 82 h 106"/>
                  <a:gd name="T6" fmla="*/ 5 w 321"/>
                  <a:gd name="T7" fmla="*/ 0 h 106"/>
                  <a:gd name="T8" fmla="*/ 0 w 321"/>
                  <a:gd name="T9" fmla="*/ 26 h 106"/>
                </a:gdLst>
                <a:ahLst/>
                <a:cxnLst>
                  <a:cxn ang="0">
                    <a:pos x="T0" y="T1"/>
                  </a:cxn>
                  <a:cxn ang="0">
                    <a:pos x="T2" y="T3"/>
                  </a:cxn>
                  <a:cxn ang="0">
                    <a:pos x="T4" y="T5"/>
                  </a:cxn>
                  <a:cxn ang="0">
                    <a:pos x="T6" y="T7"/>
                  </a:cxn>
                  <a:cxn ang="0">
                    <a:pos x="T8" y="T9"/>
                  </a:cxn>
                </a:cxnLst>
                <a:rect l="0" t="0" r="r" b="b"/>
                <a:pathLst>
                  <a:path w="321" h="106">
                    <a:moveTo>
                      <a:pt x="0" y="26"/>
                    </a:moveTo>
                    <a:lnTo>
                      <a:pt x="314" y="106"/>
                    </a:lnTo>
                    <a:lnTo>
                      <a:pt x="321" y="82"/>
                    </a:lnTo>
                    <a:lnTo>
                      <a:pt x="5" y="0"/>
                    </a:lnTo>
                    <a:lnTo>
                      <a:pt x="0" y="26"/>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ïṣḻïdé">
                <a:extLst>
                  <a:ext uri="{FF2B5EF4-FFF2-40B4-BE49-F238E27FC236}">
                    <a16:creationId xmlns:a16="http://schemas.microsoft.com/office/drawing/2014/main" id="{B39B82A2-85AD-98E0-72C3-ACCDCE05CDF6}"/>
                  </a:ext>
                </a:extLst>
              </p:cNvPr>
              <p:cNvSpPr/>
              <p:nvPr/>
            </p:nvSpPr>
            <p:spPr bwMode="auto">
              <a:xfrm>
                <a:off x="3921919" y="4073527"/>
                <a:ext cx="298450" cy="153988"/>
              </a:xfrm>
              <a:custGeom>
                <a:avLst/>
                <a:gdLst>
                  <a:gd name="T0" fmla="*/ 78 w 78"/>
                  <a:gd name="T1" fmla="*/ 19 h 40"/>
                  <a:gd name="T2" fmla="*/ 77 w 78"/>
                  <a:gd name="T3" fmla="*/ 20 h 40"/>
                  <a:gd name="T4" fmla="*/ 48 w 78"/>
                  <a:gd name="T5" fmla="*/ 37 h 40"/>
                  <a:gd name="T6" fmla="*/ 21 w 78"/>
                  <a:gd name="T7" fmla="*/ 30 h 40"/>
                  <a:gd name="T8" fmla="*/ 3 w 78"/>
                  <a:gd name="T9" fmla="*/ 1 h 40"/>
                  <a:gd name="T10" fmla="*/ 4 w 78"/>
                  <a:gd name="T11" fmla="*/ 0 h 40"/>
                  <a:gd name="T12" fmla="*/ 78 w 78"/>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19"/>
                    </a:moveTo>
                    <a:cubicBezTo>
                      <a:pt x="77" y="19"/>
                      <a:pt x="77" y="19"/>
                      <a:pt x="77" y="20"/>
                    </a:cubicBezTo>
                    <a:cubicBezTo>
                      <a:pt x="74" y="33"/>
                      <a:pt x="61" y="40"/>
                      <a:pt x="48" y="37"/>
                    </a:cubicBezTo>
                    <a:cubicBezTo>
                      <a:pt x="21" y="30"/>
                      <a:pt x="21" y="30"/>
                      <a:pt x="21" y="30"/>
                    </a:cubicBezTo>
                    <a:cubicBezTo>
                      <a:pt x="8" y="27"/>
                      <a:pt x="0" y="13"/>
                      <a:pt x="3" y="1"/>
                    </a:cubicBezTo>
                    <a:cubicBezTo>
                      <a:pt x="3" y="0"/>
                      <a:pt x="4" y="0"/>
                      <a:pt x="4" y="0"/>
                    </a:cubicBezTo>
                    <a:lnTo>
                      <a:pt x="78" y="19"/>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iŝľíḓè">
                <a:extLst>
                  <a:ext uri="{FF2B5EF4-FFF2-40B4-BE49-F238E27FC236}">
                    <a16:creationId xmlns:a16="http://schemas.microsoft.com/office/drawing/2014/main" id="{6395ABD5-5FCD-F02A-6915-299684DE0DBB}"/>
                  </a:ext>
                </a:extLst>
              </p:cNvPr>
              <p:cNvSpPr/>
              <p:nvPr/>
            </p:nvSpPr>
            <p:spPr bwMode="auto">
              <a:xfrm>
                <a:off x="4450556" y="4032252"/>
                <a:ext cx="509588" cy="168275"/>
              </a:xfrm>
              <a:custGeom>
                <a:avLst/>
                <a:gdLst>
                  <a:gd name="T0" fmla="*/ 321 w 321"/>
                  <a:gd name="T1" fmla="*/ 26 h 106"/>
                  <a:gd name="T2" fmla="*/ 7 w 321"/>
                  <a:gd name="T3" fmla="*/ 106 h 106"/>
                  <a:gd name="T4" fmla="*/ 0 w 321"/>
                  <a:gd name="T5" fmla="*/ 82 h 106"/>
                  <a:gd name="T6" fmla="*/ 316 w 321"/>
                  <a:gd name="T7" fmla="*/ 0 h 106"/>
                  <a:gd name="T8" fmla="*/ 321 w 321"/>
                  <a:gd name="T9" fmla="*/ 26 h 106"/>
                </a:gdLst>
                <a:ahLst/>
                <a:cxnLst>
                  <a:cxn ang="0">
                    <a:pos x="T0" y="T1"/>
                  </a:cxn>
                  <a:cxn ang="0">
                    <a:pos x="T2" y="T3"/>
                  </a:cxn>
                  <a:cxn ang="0">
                    <a:pos x="T4" y="T5"/>
                  </a:cxn>
                  <a:cxn ang="0">
                    <a:pos x="T6" y="T7"/>
                  </a:cxn>
                  <a:cxn ang="0">
                    <a:pos x="T8" y="T9"/>
                  </a:cxn>
                </a:cxnLst>
                <a:rect l="0" t="0" r="r" b="b"/>
                <a:pathLst>
                  <a:path w="321" h="106">
                    <a:moveTo>
                      <a:pt x="321" y="26"/>
                    </a:moveTo>
                    <a:lnTo>
                      <a:pt x="7" y="106"/>
                    </a:lnTo>
                    <a:lnTo>
                      <a:pt x="0" y="82"/>
                    </a:lnTo>
                    <a:lnTo>
                      <a:pt x="316" y="0"/>
                    </a:lnTo>
                    <a:lnTo>
                      <a:pt x="321" y="26"/>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işľïḍê">
                <a:extLst>
                  <a:ext uri="{FF2B5EF4-FFF2-40B4-BE49-F238E27FC236}">
                    <a16:creationId xmlns:a16="http://schemas.microsoft.com/office/drawing/2014/main" id="{1C7BBC53-F2CD-57D5-DCC9-568760F1D7A7}"/>
                  </a:ext>
                </a:extLst>
              </p:cNvPr>
              <p:cNvSpPr/>
              <p:nvPr/>
            </p:nvSpPr>
            <p:spPr bwMode="auto">
              <a:xfrm>
                <a:off x="4675981" y="4073527"/>
                <a:ext cx="300038" cy="153988"/>
              </a:xfrm>
              <a:custGeom>
                <a:avLst/>
                <a:gdLst>
                  <a:gd name="T0" fmla="*/ 0 w 78"/>
                  <a:gd name="T1" fmla="*/ 19 h 40"/>
                  <a:gd name="T2" fmla="*/ 0 w 78"/>
                  <a:gd name="T3" fmla="*/ 20 h 40"/>
                  <a:gd name="T4" fmla="*/ 30 w 78"/>
                  <a:gd name="T5" fmla="*/ 37 h 40"/>
                  <a:gd name="T6" fmla="*/ 57 w 78"/>
                  <a:gd name="T7" fmla="*/ 30 h 40"/>
                  <a:gd name="T8" fmla="*/ 74 w 78"/>
                  <a:gd name="T9" fmla="*/ 1 h 40"/>
                  <a:gd name="T10" fmla="*/ 74 w 78"/>
                  <a:gd name="T11" fmla="*/ 0 h 40"/>
                  <a:gd name="T12" fmla="*/ 0 w 78"/>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0" y="19"/>
                    </a:moveTo>
                    <a:cubicBezTo>
                      <a:pt x="0" y="19"/>
                      <a:pt x="0" y="19"/>
                      <a:pt x="0" y="20"/>
                    </a:cubicBezTo>
                    <a:cubicBezTo>
                      <a:pt x="4" y="33"/>
                      <a:pt x="17" y="40"/>
                      <a:pt x="30" y="37"/>
                    </a:cubicBezTo>
                    <a:cubicBezTo>
                      <a:pt x="57" y="30"/>
                      <a:pt x="57" y="30"/>
                      <a:pt x="57" y="30"/>
                    </a:cubicBezTo>
                    <a:cubicBezTo>
                      <a:pt x="70" y="27"/>
                      <a:pt x="78" y="13"/>
                      <a:pt x="74" y="1"/>
                    </a:cubicBezTo>
                    <a:cubicBezTo>
                      <a:pt x="74" y="0"/>
                      <a:pt x="74" y="0"/>
                      <a:pt x="74" y="0"/>
                    </a:cubicBezTo>
                    <a:lnTo>
                      <a:pt x="0" y="19"/>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4" name="îS1îḑè">
                <a:extLst>
                  <a:ext uri="{FF2B5EF4-FFF2-40B4-BE49-F238E27FC236}">
                    <a16:creationId xmlns:a16="http://schemas.microsoft.com/office/drawing/2014/main" id="{84D5EFCC-E8BF-E50E-9C82-541582AC4130}"/>
                  </a:ext>
                </a:extLst>
              </p:cNvPr>
              <p:cNvSpPr/>
              <p:nvPr/>
            </p:nvSpPr>
            <p:spPr bwMode="auto">
              <a:xfrm>
                <a:off x="4361656" y="5538789"/>
                <a:ext cx="173038" cy="41592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5" name="îṩľíḋe">
                <a:extLst>
                  <a:ext uri="{FF2B5EF4-FFF2-40B4-BE49-F238E27FC236}">
                    <a16:creationId xmlns:a16="http://schemas.microsoft.com/office/drawing/2014/main" id="{ABBE3640-D003-C01F-6F98-9A97071781CC}"/>
                  </a:ext>
                </a:extLst>
              </p:cNvPr>
              <p:cNvSpPr/>
              <p:nvPr/>
            </p:nvSpPr>
            <p:spPr bwMode="auto">
              <a:xfrm>
                <a:off x="4412456" y="3973514"/>
                <a:ext cx="68263" cy="15351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6" name="iSḷïďè">
                <a:extLst>
                  <a:ext uri="{FF2B5EF4-FFF2-40B4-BE49-F238E27FC236}">
                    <a16:creationId xmlns:a16="http://schemas.microsoft.com/office/drawing/2014/main" id="{8587E7E3-6587-3120-03A1-BD96878A9FA9}"/>
                  </a:ext>
                </a:extLst>
              </p:cNvPr>
              <p:cNvSpPr/>
              <p:nvPr/>
            </p:nvSpPr>
            <p:spPr bwMode="auto">
              <a:xfrm>
                <a:off x="4361656" y="5478464"/>
                <a:ext cx="173038" cy="6508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7" name="ísľïde">
                <a:extLst>
                  <a:ext uri="{FF2B5EF4-FFF2-40B4-BE49-F238E27FC236}">
                    <a16:creationId xmlns:a16="http://schemas.microsoft.com/office/drawing/2014/main" id="{57659E2C-444F-BCF3-5773-90646D36D53F}"/>
                  </a:ext>
                </a:extLst>
              </p:cNvPr>
              <p:cNvSpPr/>
              <p:nvPr/>
            </p:nvSpPr>
            <p:spPr bwMode="auto">
              <a:xfrm>
                <a:off x="4380706" y="4532314"/>
                <a:ext cx="134938" cy="6508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8" name="îSļiḓé">
                <a:extLst>
                  <a:ext uri="{FF2B5EF4-FFF2-40B4-BE49-F238E27FC236}">
                    <a16:creationId xmlns:a16="http://schemas.microsoft.com/office/drawing/2014/main" id="{2DE30A5D-A47A-5C5E-3850-B4A46D5DF2DD}"/>
                  </a:ext>
                </a:extLst>
              </p:cNvPr>
              <p:cNvSpPr/>
              <p:nvPr/>
            </p:nvSpPr>
            <p:spPr bwMode="auto">
              <a:xfrm>
                <a:off x="4277519" y="5919789"/>
                <a:ext cx="341313" cy="69850"/>
              </a:xfrm>
              <a:custGeom>
                <a:avLst/>
                <a:gdLst>
                  <a:gd name="T0" fmla="*/ 71 w 89"/>
                  <a:gd name="T1" fmla="*/ 0 h 18"/>
                  <a:gd name="T2" fmla="*/ 18 w 89"/>
                  <a:gd name="T3" fmla="*/ 0 h 18"/>
                  <a:gd name="T4" fmla="*/ 0 w 89"/>
                  <a:gd name="T5" fmla="*/ 18 h 18"/>
                  <a:gd name="T6" fmla="*/ 89 w 89"/>
                  <a:gd name="T7" fmla="*/ 18 h 18"/>
                  <a:gd name="T8" fmla="*/ 71 w 89"/>
                  <a:gd name="T9" fmla="*/ 0 h 18"/>
                </a:gdLst>
                <a:ahLst/>
                <a:cxnLst>
                  <a:cxn ang="0">
                    <a:pos x="T0" y="T1"/>
                  </a:cxn>
                  <a:cxn ang="0">
                    <a:pos x="T2" y="T3"/>
                  </a:cxn>
                  <a:cxn ang="0">
                    <a:pos x="T4" y="T5"/>
                  </a:cxn>
                  <a:cxn ang="0">
                    <a:pos x="T6" y="T7"/>
                  </a:cxn>
                  <a:cxn ang="0">
                    <a:pos x="T8" y="T9"/>
                  </a:cxn>
                </a:cxnLst>
                <a:rect l="0" t="0" r="r" b="b"/>
                <a:pathLst>
                  <a:path w="89" h="18">
                    <a:moveTo>
                      <a:pt x="71" y="0"/>
                    </a:moveTo>
                    <a:cubicBezTo>
                      <a:pt x="18" y="0"/>
                      <a:pt x="18" y="0"/>
                      <a:pt x="18" y="0"/>
                    </a:cubicBezTo>
                    <a:cubicBezTo>
                      <a:pt x="8" y="0"/>
                      <a:pt x="0" y="8"/>
                      <a:pt x="0" y="18"/>
                    </a:cubicBezTo>
                    <a:cubicBezTo>
                      <a:pt x="89" y="18"/>
                      <a:pt x="89" y="18"/>
                      <a:pt x="89" y="18"/>
                    </a:cubicBezTo>
                    <a:cubicBezTo>
                      <a:pt x="89" y="8"/>
                      <a:pt x="81" y="0"/>
                      <a:pt x="71"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íSļiḓê">
                <a:extLst>
                  <a:ext uri="{FF2B5EF4-FFF2-40B4-BE49-F238E27FC236}">
                    <a16:creationId xmlns:a16="http://schemas.microsoft.com/office/drawing/2014/main" id="{CF160DAD-26F5-19E9-3D61-2D771DE13A46}"/>
                  </a:ext>
                </a:extLst>
              </p:cNvPr>
              <p:cNvSpPr/>
              <p:nvPr/>
            </p:nvSpPr>
            <p:spPr bwMode="auto">
              <a:xfrm>
                <a:off x="4320381" y="3973514"/>
                <a:ext cx="252413" cy="38100"/>
              </a:xfrm>
              <a:custGeom>
                <a:avLst/>
                <a:gdLst>
                  <a:gd name="T0" fmla="*/ 11 w 66"/>
                  <a:gd name="T1" fmla="*/ 10 h 10"/>
                  <a:gd name="T2" fmla="*/ 55 w 66"/>
                  <a:gd name="T3" fmla="*/ 10 h 10"/>
                  <a:gd name="T4" fmla="*/ 66 w 66"/>
                  <a:gd name="T5" fmla="*/ 0 h 10"/>
                  <a:gd name="T6" fmla="*/ 0 w 66"/>
                  <a:gd name="T7" fmla="*/ 0 h 10"/>
                  <a:gd name="T8" fmla="*/ 11 w 66"/>
                  <a:gd name="T9" fmla="*/ 10 h 10"/>
                </a:gdLst>
                <a:ahLst/>
                <a:cxnLst>
                  <a:cxn ang="0">
                    <a:pos x="T0" y="T1"/>
                  </a:cxn>
                  <a:cxn ang="0">
                    <a:pos x="T2" y="T3"/>
                  </a:cxn>
                  <a:cxn ang="0">
                    <a:pos x="T4" y="T5"/>
                  </a:cxn>
                  <a:cxn ang="0">
                    <a:pos x="T6" y="T7"/>
                  </a:cxn>
                  <a:cxn ang="0">
                    <a:pos x="T8" y="T9"/>
                  </a:cxn>
                </a:cxnLst>
                <a:rect l="0" t="0" r="r" b="b"/>
                <a:pathLst>
                  <a:path w="66" h="10">
                    <a:moveTo>
                      <a:pt x="11" y="10"/>
                    </a:moveTo>
                    <a:cubicBezTo>
                      <a:pt x="55" y="10"/>
                      <a:pt x="55" y="10"/>
                      <a:pt x="55" y="10"/>
                    </a:cubicBezTo>
                    <a:cubicBezTo>
                      <a:pt x="61" y="10"/>
                      <a:pt x="66" y="6"/>
                      <a:pt x="66" y="0"/>
                    </a:cubicBezTo>
                    <a:cubicBezTo>
                      <a:pt x="0" y="0"/>
                      <a:pt x="0" y="0"/>
                      <a:pt x="0" y="0"/>
                    </a:cubicBezTo>
                    <a:cubicBezTo>
                      <a:pt x="0" y="6"/>
                      <a:pt x="5" y="10"/>
                      <a:pt x="11" y="1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ïs1íḋé">
                <a:extLst>
                  <a:ext uri="{FF2B5EF4-FFF2-40B4-BE49-F238E27FC236}">
                    <a16:creationId xmlns:a16="http://schemas.microsoft.com/office/drawing/2014/main" id="{23D60F5B-611F-2ADE-07A1-E50D90FA8E40}"/>
                  </a:ext>
                </a:extLst>
              </p:cNvPr>
              <p:cNvSpPr/>
              <p:nvPr/>
            </p:nvSpPr>
            <p:spPr bwMode="auto">
              <a:xfrm>
                <a:off x="4158456" y="3411539"/>
                <a:ext cx="576263" cy="56197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1" name="íṣļiḋé">
                <a:extLst>
                  <a:ext uri="{FF2B5EF4-FFF2-40B4-BE49-F238E27FC236}">
                    <a16:creationId xmlns:a16="http://schemas.microsoft.com/office/drawing/2014/main" id="{7CEDFBB1-F08E-C602-14D9-E905DF3724C3}"/>
                  </a:ext>
                </a:extLst>
              </p:cNvPr>
              <p:cNvSpPr/>
              <p:nvPr/>
            </p:nvSpPr>
            <p:spPr bwMode="auto">
              <a:xfrm>
                <a:off x="4209256" y="3454402"/>
                <a:ext cx="95250" cy="100013"/>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2" name="îs1iḋè">
                <a:extLst>
                  <a:ext uri="{FF2B5EF4-FFF2-40B4-BE49-F238E27FC236}">
                    <a16:creationId xmlns:a16="http://schemas.microsoft.com/office/drawing/2014/main" id="{2C37B686-4518-A2BD-FB9F-F8F87763E6B3}"/>
                  </a:ext>
                </a:extLst>
              </p:cNvPr>
              <p:cNvSpPr/>
              <p:nvPr/>
            </p:nvSpPr>
            <p:spPr bwMode="auto">
              <a:xfrm>
                <a:off x="4334669" y="3454402"/>
                <a:ext cx="96838" cy="100013"/>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íṣḻïdè">
                <a:extLst>
                  <a:ext uri="{FF2B5EF4-FFF2-40B4-BE49-F238E27FC236}">
                    <a16:creationId xmlns:a16="http://schemas.microsoft.com/office/drawing/2014/main" id="{0F079230-B45A-49C7-FE3D-02083C5D2661}"/>
                  </a:ext>
                </a:extLst>
              </p:cNvPr>
              <p:cNvSpPr/>
              <p:nvPr/>
            </p:nvSpPr>
            <p:spPr bwMode="auto">
              <a:xfrm>
                <a:off x="4466431" y="3454402"/>
                <a:ext cx="95250" cy="100013"/>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4" name="ïŝḷïde">
                <a:extLst>
                  <a:ext uri="{FF2B5EF4-FFF2-40B4-BE49-F238E27FC236}">
                    <a16:creationId xmlns:a16="http://schemas.microsoft.com/office/drawing/2014/main" id="{C3747D62-4DCE-9615-467A-3F708763E680}"/>
                  </a:ext>
                </a:extLst>
              </p:cNvPr>
              <p:cNvSpPr/>
              <p:nvPr/>
            </p:nvSpPr>
            <p:spPr bwMode="auto">
              <a:xfrm>
                <a:off x="4591844" y="3454402"/>
                <a:ext cx="96838" cy="100013"/>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5" name="îSlïdé">
                <a:extLst>
                  <a:ext uri="{FF2B5EF4-FFF2-40B4-BE49-F238E27FC236}">
                    <a16:creationId xmlns:a16="http://schemas.microsoft.com/office/drawing/2014/main" id="{00B8EDA6-1CF0-EABA-F0B9-677B128FAE86}"/>
                  </a:ext>
                </a:extLst>
              </p:cNvPr>
              <p:cNvSpPr/>
              <p:nvPr/>
            </p:nvSpPr>
            <p:spPr bwMode="auto">
              <a:xfrm>
                <a:off x="4209256" y="3581402"/>
                <a:ext cx="95250"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6" name="íşḻïḓè">
                <a:extLst>
                  <a:ext uri="{FF2B5EF4-FFF2-40B4-BE49-F238E27FC236}">
                    <a16:creationId xmlns:a16="http://schemas.microsoft.com/office/drawing/2014/main" id="{B2DC5282-D1DC-E3EA-BB70-C0D90D90F9A4}"/>
                  </a:ext>
                </a:extLst>
              </p:cNvPr>
              <p:cNvSpPr/>
              <p:nvPr/>
            </p:nvSpPr>
            <p:spPr bwMode="auto">
              <a:xfrm>
                <a:off x="4334669" y="3581402"/>
                <a:ext cx="96838"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7" name="îṩḷïḍé">
                <a:extLst>
                  <a:ext uri="{FF2B5EF4-FFF2-40B4-BE49-F238E27FC236}">
                    <a16:creationId xmlns:a16="http://schemas.microsoft.com/office/drawing/2014/main" id="{91CF9B1A-BC29-E313-2C7E-53841EC40366}"/>
                  </a:ext>
                </a:extLst>
              </p:cNvPr>
              <p:cNvSpPr/>
              <p:nvPr/>
            </p:nvSpPr>
            <p:spPr bwMode="auto">
              <a:xfrm>
                <a:off x="4466431" y="3581402"/>
                <a:ext cx="95250"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8" name="îṩḷíḓe">
                <a:extLst>
                  <a:ext uri="{FF2B5EF4-FFF2-40B4-BE49-F238E27FC236}">
                    <a16:creationId xmlns:a16="http://schemas.microsoft.com/office/drawing/2014/main" id="{A3354930-B9B5-B7A2-895E-ED900ADC8E4A}"/>
                  </a:ext>
                </a:extLst>
              </p:cNvPr>
              <p:cNvSpPr/>
              <p:nvPr/>
            </p:nvSpPr>
            <p:spPr bwMode="auto">
              <a:xfrm>
                <a:off x="4591844" y="3581402"/>
                <a:ext cx="96838"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9" name="ïş1îḑé">
                <a:extLst>
                  <a:ext uri="{FF2B5EF4-FFF2-40B4-BE49-F238E27FC236}">
                    <a16:creationId xmlns:a16="http://schemas.microsoft.com/office/drawing/2014/main" id="{FEE4B308-8704-382E-E242-FEE3A6B55252}"/>
                  </a:ext>
                </a:extLst>
              </p:cNvPr>
              <p:cNvSpPr/>
              <p:nvPr/>
            </p:nvSpPr>
            <p:spPr bwMode="auto">
              <a:xfrm>
                <a:off x="4209256" y="3708402"/>
                <a:ext cx="95250"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0" name="ïṩļíḑe">
                <a:extLst>
                  <a:ext uri="{FF2B5EF4-FFF2-40B4-BE49-F238E27FC236}">
                    <a16:creationId xmlns:a16="http://schemas.microsoft.com/office/drawing/2014/main" id="{F5BC8080-718B-E9BB-0B78-BB6932B353D5}"/>
                  </a:ext>
                </a:extLst>
              </p:cNvPr>
              <p:cNvSpPr/>
              <p:nvPr/>
            </p:nvSpPr>
            <p:spPr bwMode="auto">
              <a:xfrm>
                <a:off x="4334669" y="3708402"/>
                <a:ext cx="96838"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1" name="íŝ1íḓè">
                <a:extLst>
                  <a:ext uri="{FF2B5EF4-FFF2-40B4-BE49-F238E27FC236}">
                    <a16:creationId xmlns:a16="http://schemas.microsoft.com/office/drawing/2014/main" id="{59D2A376-E1C5-C464-A41A-460AC412525F}"/>
                  </a:ext>
                </a:extLst>
              </p:cNvPr>
              <p:cNvSpPr/>
              <p:nvPr/>
            </p:nvSpPr>
            <p:spPr bwMode="auto">
              <a:xfrm>
                <a:off x="4466431" y="3708402"/>
                <a:ext cx="95250"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2" name="íṥḻîḋé">
                <a:extLst>
                  <a:ext uri="{FF2B5EF4-FFF2-40B4-BE49-F238E27FC236}">
                    <a16:creationId xmlns:a16="http://schemas.microsoft.com/office/drawing/2014/main" id="{2A22051B-F3FD-12C0-9097-5A0E8872BAEC}"/>
                  </a:ext>
                </a:extLst>
              </p:cNvPr>
              <p:cNvSpPr/>
              <p:nvPr/>
            </p:nvSpPr>
            <p:spPr bwMode="auto">
              <a:xfrm>
                <a:off x="4591844" y="3708402"/>
                <a:ext cx="96838" cy="968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3" name="îşľiḋé">
                <a:extLst>
                  <a:ext uri="{FF2B5EF4-FFF2-40B4-BE49-F238E27FC236}">
                    <a16:creationId xmlns:a16="http://schemas.microsoft.com/office/drawing/2014/main" id="{972067D7-AC55-86CD-1EA1-12ABE2815944}"/>
                  </a:ext>
                </a:extLst>
              </p:cNvPr>
              <p:cNvSpPr/>
              <p:nvPr/>
            </p:nvSpPr>
            <p:spPr bwMode="auto">
              <a:xfrm>
                <a:off x="4209256" y="3832227"/>
                <a:ext cx="95250" cy="952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4" name="íṡlide">
                <a:extLst>
                  <a:ext uri="{FF2B5EF4-FFF2-40B4-BE49-F238E27FC236}">
                    <a16:creationId xmlns:a16="http://schemas.microsoft.com/office/drawing/2014/main" id="{0F908542-F8DB-5FDE-7556-28C8756E2E2B}"/>
                  </a:ext>
                </a:extLst>
              </p:cNvPr>
              <p:cNvSpPr/>
              <p:nvPr/>
            </p:nvSpPr>
            <p:spPr bwMode="auto">
              <a:xfrm>
                <a:off x="4334669" y="3832227"/>
                <a:ext cx="96838" cy="952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5" name="îŝľíďe">
                <a:extLst>
                  <a:ext uri="{FF2B5EF4-FFF2-40B4-BE49-F238E27FC236}">
                    <a16:creationId xmlns:a16="http://schemas.microsoft.com/office/drawing/2014/main" id="{5BEF2E0B-42E3-01AB-638A-1364ABAB8985}"/>
                  </a:ext>
                </a:extLst>
              </p:cNvPr>
              <p:cNvSpPr/>
              <p:nvPr/>
            </p:nvSpPr>
            <p:spPr bwMode="auto">
              <a:xfrm>
                <a:off x="4466431" y="3832227"/>
                <a:ext cx="95250" cy="952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6" name="ïśḻîḑé">
                <a:extLst>
                  <a:ext uri="{FF2B5EF4-FFF2-40B4-BE49-F238E27FC236}">
                    <a16:creationId xmlns:a16="http://schemas.microsoft.com/office/drawing/2014/main" id="{F2C55537-A033-0ED8-8304-E34739772394}"/>
                  </a:ext>
                </a:extLst>
              </p:cNvPr>
              <p:cNvSpPr/>
              <p:nvPr/>
            </p:nvSpPr>
            <p:spPr bwMode="auto">
              <a:xfrm>
                <a:off x="4591844" y="3832227"/>
                <a:ext cx="96838" cy="952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30" name="íṥlïḍè">
              <a:extLst>
                <a:ext uri="{FF2B5EF4-FFF2-40B4-BE49-F238E27FC236}">
                  <a16:creationId xmlns:a16="http://schemas.microsoft.com/office/drawing/2014/main" id="{8A740765-C317-25B1-9484-3EAF34229C36}"/>
                </a:ext>
              </a:extLst>
            </p:cNvPr>
            <p:cNvGrpSpPr/>
            <p:nvPr/>
          </p:nvGrpSpPr>
          <p:grpSpPr>
            <a:xfrm>
              <a:off x="9120981" y="4035427"/>
              <a:ext cx="457200" cy="1954212"/>
              <a:chOff x="9120981" y="4035427"/>
              <a:chExt cx="457200" cy="1954212"/>
            </a:xfrm>
          </p:grpSpPr>
          <p:sp>
            <p:nvSpPr>
              <p:cNvPr id="231" name="îśḷíďe">
                <a:extLst>
                  <a:ext uri="{FF2B5EF4-FFF2-40B4-BE49-F238E27FC236}">
                    <a16:creationId xmlns:a16="http://schemas.microsoft.com/office/drawing/2014/main" id="{FF63AF78-D243-03B9-9C49-4D3F968A9BBC}"/>
                  </a:ext>
                </a:extLst>
              </p:cNvPr>
              <p:cNvSpPr/>
              <p:nvPr/>
            </p:nvSpPr>
            <p:spPr bwMode="auto">
              <a:xfrm>
                <a:off x="9152731" y="4059239"/>
                <a:ext cx="390525" cy="252413"/>
              </a:xfrm>
              <a:custGeom>
                <a:avLst/>
                <a:gdLst>
                  <a:gd name="T0" fmla="*/ 123 w 246"/>
                  <a:gd name="T1" fmla="*/ 0 h 159"/>
                  <a:gd name="T2" fmla="*/ 0 w 246"/>
                  <a:gd name="T3" fmla="*/ 0 h 159"/>
                  <a:gd name="T4" fmla="*/ 46 w 246"/>
                  <a:gd name="T5" fmla="*/ 159 h 159"/>
                  <a:gd name="T6" fmla="*/ 123 w 246"/>
                  <a:gd name="T7" fmla="*/ 159 h 159"/>
                  <a:gd name="T8" fmla="*/ 203 w 246"/>
                  <a:gd name="T9" fmla="*/ 159 h 159"/>
                  <a:gd name="T10" fmla="*/ 246 w 246"/>
                  <a:gd name="T11" fmla="*/ 0 h 159"/>
                  <a:gd name="T12" fmla="*/ 123 w 24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246" h="159">
                    <a:moveTo>
                      <a:pt x="123" y="0"/>
                    </a:moveTo>
                    <a:lnTo>
                      <a:pt x="0" y="0"/>
                    </a:lnTo>
                    <a:lnTo>
                      <a:pt x="46" y="159"/>
                    </a:lnTo>
                    <a:lnTo>
                      <a:pt x="123" y="159"/>
                    </a:lnTo>
                    <a:lnTo>
                      <a:pt x="203" y="159"/>
                    </a:lnTo>
                    <a:lnTo>
                      <a:pt x="246" y="0"/>
                    </a:lnTo>
                    <a:lnTo>
                      <a:pt x="123" y="0"/>
                    </a:lnTo>
                    <a:close/>
                  </a:path>
                </a:pathLst>
              </a:custGeom>
              <a:solidFill>
                <a:srgbClr val="F5D8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i$ḷîďé">
                <a:extLst>
                  <a:ext uri="{FF2B5EF4-FFF2-40B4-BE49-F238E27FC236}">
                    <a16:creationId xmlns:a16="http://schemas.microsoft.com/office/drawing/2014/main" id="{556F1929-7E88-DEE5-CE0E-907653B56456}"/>
                  </a:ext>
                </a:extLst>
              </p:cNvPr>
              <p:cNvSpPr/>
              <p:nvPr/>
            </p:nvSpPr>
            <p:spPr bwMode="auto">
              <a:xfrm>
                <a:off x="9255919" y="4059239"/>
                <a:ext cx="184150" cy="252413"/>
              </a:xfrm>
              <a:custGeom>
                <a:avLst/>
                <a:gdLst>
                  <a:gd name="T0" fmla="*/ 58 w 116"/>
                  <a:gd name="T1" fmla="*/ 0 h 159"/>
                  <a:gd name="T2" fmla="*/ 0 w 116"/>
                  <a:gd name="T3" fmla="*/ 0 h 159"/>
                  <a:gd name="T4" fmla="*/ 22 w 116"/>
                  <a:gd name="T5" fmla="*/ 159 h 159"/>
                  <a:gd name="T6" fmla="*/ 58 w 116"/>
                  <a:gd name="T7" fmla="*/ 159 h 159"/>
                  <a:gd name="T8" fmla="*/ 97 w 116"/>
                  <a:gd name="T9" fmla="*/ 159 h 159"/>
                  <a:gd name="T10" fmla="*/ 116 w 116"/>
                  <a:gd name="T11" fmla="*/ 0 h 159"/>
                  <a:gd name="T12" fmla="*/ 58 w 11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116" h="159">
                    <a:moveTo>
                      <a:pt x="58" y="0"/>
                    </a:moveTo>
                    <a:lnTo>
                      <a:pt x="0" y="0"/>
                    </a:lnTo>
                    <a:lnTo>
                      <a:pt x="22" y="159"/>
                    </a:lnTo>
                    <a:lnTo>
                      <a:pt x="58" y="159"/>
                    </a:lnTo>
                    <a:lnTo>
                      <a:pt x="97" y="159"/>
                    </a:lnTo>
                    <a:lnTo>
                      <a:pt x="116" y="0"/>
                    </a:lnTo>
                    <a:lnTo>
                      <a:pt x="58" y="0"/>
                    </a:lnTo>
                    <a:close/>
                  </a:path>
                </a:pathLst>
              </a:custGeom>
              <a:solidFill>
                <a:srgbClr val="F5E39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işlïde">
                <a:extLst>
                  <a:ext uri="{FF2B5EF4-FFF2-40B4-BE49-F238E27FC236}">
                    <a16:creationId xmlns:a16="http://schemas.microsoft.com/office/drawing/2014/main" id="{64DE892B-D5F7-412C-58C8-5E2FD037BABD}"/>
                  </a:ext>
                </a:extLst>
              </p:cNvPr>
              <p:cNvSpPr/>
              <p:nvPr/>
            </p:nvSpPr>
            <p:spPr bwMode="auto">
              <a:xfrm>
                <a:off x="9263856" y="5538789"/>
                <a:ext cx="171450" cy="41592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4" name="ï$ļiḑe">
                <a:extLst>
                  <a:ext uri="{FF2B5EF4-FFF2-40B4-BE49-F238E27FC236}">
                    <a16:creationId xmlns:a16="http://schemas.microsoft.com/office/drawing/2014/main" id="{EAD5224D-9DDF-1031-FBDC-5739E08CB9FB}"/>
                  </a:ext>
                </a:extLst>
              </p:cNvPr>
              <p:cNvSpPr/>
              <p:nvPr/>
            </p:nvSpPr>
            <p:spPr bwMode="auto">
              <a:xfrm>
                <a:off x="9305131" y="4308477"/>
                <a:ext cx="88900" cy="120015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5" name="ïsḷîḓê">
                <a:extLst>
                  <a:ext uri="{FF2B5EF4-FFF2-40B4-BE49-F238E27FC236}">
                    <a16:creationId xmlns:a16="http://schemas.microsoft.com/office/drawing/2014/main" id="{950C7C64-EDA2-DD4B-D222-197A3DF80EFD}"/>
                  </a:ext>
                </a:extLst>
              </p:cNvPr>
              <p:cNvSpPr/>
              <p:nvPr/>
            </p:nvSpPr>
            <p:spPr bwMode="auto">
              <a:xfrm>
                <a:off x="9263856" y="5478464"/>
                <a:ext cx="171450" cy="6508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6" name="îSľîḍê">
                <a:extLst>
                  <a:ext uri="{FF2B5EF4-FFF2-40B4-BE49-F238E27FC236}">
                    <a16:creationId xmlns:a16="http://schemas.microsoft.com/office/drawing/2014/main" id="{FD8966E5-142A-287D-60D9-5F29886191E3}"/>
                  </a:ext>
                </a:extLst>
              </p:cNvPr>
              <p:cNvSpPr/>
              <p:nvPr/>
            </p:nvSpPr>
            <p:spPr bwMode="auto">
              <a:xfrm>
                <a:off x="9282906" y="4532314"/>
                <a:ext cx="133350" cy="6508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7" name="ïšļiďê">
                <a:extLst>
                  <a:ext uri="{FF2B5EF4-FFF2-40B4-BE49-F238E27FC236}">
                    <a16:creationId xmlns:a16="http://schemas.microsoft.com/office/drawing/2014/main" id="{5006283A-B449-594E-EDF5-1C4DC318BE11}"/>
                  </a:ext>
                </a:extLst>
              </p:cNvPr>
              <p:cNvSpPr/>
              <p:nvPr/>
            </p:nvSpPr>
            <p:spPr bwMode="auto">
              <a:xfrm>
                <a:off x="9179719" y="5919789"/>
                <a:ext cx="341313" cy="69850"/>
              </a:xfrm>
              <a:custGeom>
                <a:avLst/>
                <a:gdLst>
                  <a:gd name="T0" fmla="*/ 71 w 89"/>
                  <a:gd name="T1" fmla="*/ 0 h 18"/>
                  <a:gd name="T2" fmla="*/ 18 w 89"/>
                  <a:gd name="T3" fmla="*/ 0 h 18"/>
                  <a:gd name="T4" fmla="*/ 0 w 89"/>
                  <a:gd name="T5" fmla="*/ 18 h 18"/>
                  <a:gd name="T6" fmla="*/ 89 w 89"/>
                  <a:gd name="T7" fmla="*/ 18 h 18"/>
                  <a:gd name="T8" fmla="*/ 71 w 89"/>
                  <a:gd name="T9" fmla="*/ 0 h 18"/>
                </a:gdLst>
                <a:ahLst/>
                <a:cxnLst>
                  <a:cxn ang="0">
                    <a:pos x="T0" y="T1"/>
                  </a:cxn>
                  <a:cxn ang="0">
                    <a:pos x="T2" y="T3"/>
                  </a:cxn>
                  <a:cxn ang="0">
                    <a:pos x="T4" y="T5"/>
                  </a:cxn>
                  <a:cxn ang="0">
                    <a:pos x="T6" y="T7"/>
                  </a:cxn>
                  <a:cxn ang="0">
                    <a:pos x="T8" y="T9"/>
                  </a:cxn>
                </a:cxnLst>
                <a:rect l="0" t="0" r="r" b="b"/>
                <a:pathLst>
                  <a:path w="89" h="18">
                    <a:moveTo>
                      <a:pt x="71" y="0"/>
                    </a:moveTo>
                    <a:cubicBezTo>
                      <a:pt x="18" y="0"/>
                      <a:pt x="18" y="0"/>
                      <a:pt x="18" y="0"/>
                    </a:cubicBezTo>
                    <a:cubicBezTo>
                      <a:pt x="8" y="0"/>
                      <a:pt x="0" y="8"/>
                      <a:pt x="0" y="18"/>
                    </a:cubicBezTo>
                    <a:cubicBezTo>
                      <a:pt x="89" y="18"/>
                      <a:pt x="89" y="18"/>
                      <a:pt x="89" y="18"/>
                    </a:cubicBezTo>
                    <a:cubicBezTo>
                      <a:pt x="89" y="8"/>
                      <a:pt x="81" y="0"/>
                      <a:pt x="71"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ísḷîdê">
                <a:extLst>
                  <a:ext uri="{FF2B5EF4-FFF2-40B4-BE49-F238E27FC236}">
                    <a16:creationId xmlns:a16="http://schemas.microsoft.com/office/drawing/2014/main" id="{6CE06AD0-71DE-061E-1E54-C37604AD28E5}"/>
                  </a:ext>
                </a:extLst>
              </p:cNvPr>
              <p:cNvSpPr/>
              <p:nvPr/>
            </p:nvSpPr>
            <p:spPr bwMode="auto">
              <a:xfrm>
                <a:off x="9220994" y="4308477"/>
                <a:ext cx="254000" cy="42863"/>
              </a:xfrm>
              <a:custGeom>
                <a:avLst/>
                <a:gdLst>
                  <a:gd name="T0" fmla="*/ 11 w 66"/>
                  <a:gd name="T1" fmla="*/ 11 h 11"/>
                  <a:gd name="T2" fmla="*/ 55 w 66"/>
                  <a:gd name="T3" fmla="*/ 11 h 11"/>
                  <a:gd name="T4" fmla="*/ 66 w 66"/>
                  <a:gd name="T5" fmla="*/ 0 h 11"/>
                  <a:gd name="T6" fmla="*/ 0 w 66"/>
                  <a:gd name="T7" fmla="*/ 0 h 11"/>
                  <a:gd name="T8" fmla="*/ 11 w 66"/>
                  <a:gd name="T9" fmla="*/ 11 h 11"/>
                </a:gdLst>
                <a:ahLst/>
                <a:cxnLst>
                  <a:cxn ang="0">
                    <a:pos x="T0" y="T1"/>
                  </a:cxn>
                  <a:cxn ang="0">
                    <a:pos x="T2" y="T3"/>
                  </a:cxn>
                  <a:cxn ang="0">
                    <a:pos x="T4" y="T5"/>
                  </a:cxn>
                  <a:cxn ang="0">
                    <a:pos x="T6" y="T7"/>
                  </a:cxn>
                  <a:cxn ang="0">
                    <a:pos x="T8" y="T9"/>
                  </a:cxn>
                </a:cxnLst>
                <a:rect l="0" t="0" r="r" b="b"/>
                <a:pathLst>
                  <a:path w="66" h="11">
                    <a:moveTo>
                      <a:pt x="11" y="11"/>
                    </a:moveTo>
                    <a:cubicBezTo>
                      <a:pt x="55" y="11"/>
                      <a:pt x="55" y="11"/>
                      <a:pt x="55" y="11"/>
                    </a:cubicBezTo>
                    <a:cubicBezTo>
                      <a:pt x="61" y="11"/>
                      <a:pt x="66" y="6"/>
                      <a:pt x="66" y="0"/>
                    </a:cubicBezTo>
                    <a:cubicBezTo>
                      <a:pt x="0" y="0"/>
                      <a:pt x="0" y="0"/>
                      <a:pt x="0" y="0"/>
                    </a:cubicBezTo>
                    <a:cubicBezTo>
                      <a:pt x="0" y="6"/>
                      <a:pt x="5" y="11"/>
                      <a:pt x="11" y="11"/>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9" name="išlîḓè">
                <a:extLst>
                  <a:ext uri="{FF2B5EF4-FFF2-40B4-BE49-F238E27FC236}">
                    <a16:creationId xmlns:a16="http://schemas.microsoft.com/office/drawing/2014/main" id="{2440B0C6-0C0A-EF6B-8C9E-696332B3D74A}"/>
                  </a:ext>
                </a:extLst>
              </p:cNvPr>
              <p:cNvSpPr/>
              <p:nvPr/>
            </p:nvSpPr>
            <p:spPr bwMode="auto">
              <a:xfrm>
                <a:off x="9120981" y="4035427"/>
                <a:ext cx="457200" cy="50800"/>
              </a:xfrm>
              <a:custGeom>
                <a:avLst/>
                <a:gdLst>
                  <a:gd name="T0" fmla="*/ 119 w 119"/>
                  <a:gd name="T1" fmla="*/ 7 h 13"/>
                  <a:gd name="T2" fmla="*/ 112 w 119"/>
                  <a:gd name="T3" fmla="*/ 13 h 13"/>
                  <a:gd name="T4" fmla="*/ 7 w 119"/>
                  <a:gd name="T5" fmla="*/ 13 h 13"/>
                  <a:gd name="T6" fmla="*/ 0 w 119"/>
                  <a:gd name="T7" fmla="*/ 7 h 13"/>
                  <a:gd name="T8" fmla="*/ 0 w 119"/>
                  <a:gd name="T9" fmla="*/ 7 h 13"/>
                  <a:gd name="T10" fmla="*/ 7 w 119"/>
                  <a:gd name="T11" fmla="*/ 0 h 13"/>
                  <a:gd name="T12" fmla="*/ 112 w 119"/>
                  <a:gd name="T13" fmla="*/ 0 h 13"/>
                  <a:gd name="T14" fmla="*/ 119 w 119"/>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
                    <a:moveTo>
                      <a:pt x="119" y="7"/>
                    </a:moveTo>
                    <a:cubicBezTo>
                      <a:pt x="119" y="11"/>
                      <a:pt x="116" y="13"/>
                      <a:pt x="112" y="13"/>
                    </a:cubicBezTo>
                    <a:cubicBezTo>
                      <a:pt x="7" y="13"/>
                      <a:pt x="7" y="13"/>
                      <a:pt x="7" y="13"/>
                    </a:cubicBezTo>
                    <a:cubicBezTo>
                      <a:pt x="3" y="13"/>
                      <a:pt x="0" y="11"/>
                      <a:pt x="0" y="7"/>
                    </a:cubicBezTo>
                    <a:cubicBezTo>
                      <a:pt x="0" y="7"/>
                      <a:pt x="0" y="7"/>
                      <a:pt x="0" y="7"/>
                    </a:cubicBezTo>
                    <a:cubicBezTo>
                      <a:pt x="0" y="3"/>
                      <a:pt x="3" y="0"/>
                      <a:pt x="7" y="0"/>
                    </a:cubicBezTo>
                    <a:cubicBezTo>
                      <a:pt x="112" y="0"/>
                      <a:pt x="112" y="0"/>
                      <a:pt x="112" y="0"/>
                    </a:cubicBezTo>
                    <a:cubicBezTo>
                      <a:pt x="116" y="0"/>
                      <a:pt x="119" y="3"/>
                      <a:pt x="119" y="7"/>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grpSp>
        <p:nvGrpSpPr>
          <p:cNvPr id="347"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630BE8C-8F7E-2685-294F-4237C67A77FC}"/>
              </a:ext>
            </a:extLst>
          </p:cNvPr>
          <p:cNvGrpSpPr>
            <a:grpSpLocks noChangeAspect="1"/>
          </p:cNvGrpSpPr>
          <p:nvPr/>
        </p:nvGrpSpPr>
        <p:grpSpPr>
          <a:xfrm>
            <a:off x="9756711" y="1230334"/>
            <a:ext cx="1621754" cy="1239147"/>
            <a:chOff x="3643313" y="1546225"/>
            <a:chExt cx="4905376" cy="3748088"/>
          </a:xfrm>
        </p:grpSpPr>
        <p:sp>
          <p:nvSpPr>
            <p:cNvPr id="348" name="ïṣľïḓe">
              <a:extLst>
                <a:ext uri="{FF2B5EF4-FFF2-40B4-BE49-F238E27FC236}">
                  <a16:creationId xmlns:a16="http://schemas.microsoft.com/office/drawing/2014/main" id="{D89607A8-6D73-6334-4574-7429916223AA}"/>
                </a:ext>
              </a:extLst>
            </p:cNvPr>
            <p:cNvSpPr/>
            <p:nvPr/>
          </p:nvSpPr>
          <p:spPr bwMode="auto">
            <a:xfrm>
              <a:off x="6913563" y="2784475"/>
              <a:ext cx="1635125" cy="889000"/>
            </a:xfrm>
            <a:custGeom>
              <a:avLst/>
              <a:gdLst>
                <a:gd name="T0" fmla="*/ 8 w 94"/>
                <a:gd name="T1" fmla="*/ 0 h 51"/>
                <a:gd name="T2" fmla="*/ 86 w 94"/>
                <a:gd name="T3" fmla="*/ 0 h 51"/>
                <a:gd name="T4" fmla="*/ 92 w 94"/>
                <a:gd name="T5" fmla="*/ 2 h 51"/>
                <a:gd name="T6" fmla="*/ 92 w 94"/>
                <a:gd name="T7" fmla="*/ 2 h 51"/>
                <a:gd name="T8" fmla="*/ 94 w 94"/>
                <a:gd name="T9" fmla="*/ 7 h 51"/>
                <a:gd name="T10" fmla="*/ 94 w 94"/>
                <a:gd name="T11" fmla="*/ 44 h 51"/>
                <a:gd name="T12" fmla="*/ 92 w 94"/>
                <a:gd name="T13" fmla="*/ 49 h 51"/>
                <a:gd name="T14" fmla="*/ 92 w 94"/>
                <a:gd name="T15" fmla="*/ 49 h 51"/>
                <a:gd name="T16" fmla="*/ 92 w 94"/>
                <a:gd name="T17" fmla="*/ 49 h 51"/>
                <a:gd name="T18" fmla="*/ 86 w 94"/>
                <a:gd name="T19" fmla="*/ 51 h 51"/>
                <a:gd name="T20" fmla="*/ 8 w 94"/>
                <a:gd name="T21" fmla="*/ 51 h 51"/>
                <a:gd name="T22" fmla="*/ 2 w 94"/>
                <a:gd name="T23" fmla="*/ 49 h 51"/>
                <a:gd name="T24" fmla="*/ 2 w 94"/>
                <a:gd name="T25" fmla="*/ 49 h 51"/>
                <a:gd name="T26" fmla="*/ 0 w 94"/>
                <a:gd name="T27" fmla="*/ 44 h 51"/>
                <a:gd name="T28" fmla="*/ 0 w 94"/>
                <a:gd name="T29" fmla="*/ 7 h 51"/>
                <a:gd name="T30" fmla="*/ 2 w 94"/>
                <a:gd name="T31" fmla="*/ 2 h 51"/>
                <a:gd name="T32" fmla="*/ 8 w 94"/>
                <a:gd name="T33" fmla="*/ 0 h 51"/>
                <a:gd name="T34" fmla="*/ 86 w 94"/>
                <a:gd name="T35" fmla="*/ 4 h 51"/>
                <a:gd name="T36" fmla="*/ 8 w 94"/>
                <a:gd name="T37" fmla="*/ 4 h 51"/>
                <a:gd name="T38" fmla="*/ 5 w 94"/>
                <a:gd name="T39" fmla="*/ 5 h 51"/>
                <a:gd name="T40" fmla="*/ 4 w 94"/>
                <a:gd name="T41" fmla="*/ 7 h 51"/>
                <a:gd name="T42" fmla="*/ 4 w 94"/>
                <a:gd name="T43" fmla="*/ 44 h 51"/>
                <a:gd name="T44" fmla="*/ 5 w 94"/>
                <a:gd name="T45" fmla="*/ 46 h 51"/>
                <a:gd name="T46" fmla="*/ 5 w 94"/>
                <a:gd name="T47" fmla="*/ 46 h 51"/>
                <a:gd name="T48" fmla="*/ 8 w 94"/>
                <a:gd name="T49" fmla="*/ 47 h 51"/>
                <a:gd name="T50" fmla="*/ 86 w 94"/>
                <a:gd name="T51" fmla="*/ 47 h 51"/>
                <a:gd name="T52" fmla="*/ 89 w 94"/>
                <a:gd name="T53" fmla="*/ 46 h 51"/>
                <a:gd name="T54" fmla="*/ 89 w 94"/>
                <a:gd name="T55" fmla="*/ 46 h 51"/>
                <a:gd name="T56" fmla="*/ 90 w 94"/>
                <a:gd name="T57" fmla="*/ 44 h 51"/>
                <a:gd name="T58" fmla="*/ 90 w 94"/>
                <a:gd name="T59" fmla="*/ 7 h 51"/>
                <a:gd name="T60" fmla="*/ 89 w 94"/>
                <a:gd name="T61" fmla="*/ 5 h 51"/>
                <a:gd name="T62" fmla="*/ 89 w 94"/>
                <a:gd name="T63" fmla="*/ 5 h 51"/>
                <a:gd name="T64" fmla="*/ 86 w 94"/>
                <a:gd name="T65"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51">
                  <a:moveTo>
                    <a:pt x="8" y="0"/>
                  </a:moveTo>
                  <a:cubicBezTo>
                    <a:pt x="86" y="0"/>
                    <a:pt x="86" y="0"/>
                    <a:pt x="86" y="0"/>
                  </a:cubicBezTo>
                  <a:cubicBezTo>
                    <a:pt x="89" y="0"/>
                    <a:pt x="91" y="1"/>
                    <a:pt x="92" y="2"/>
                  </a:cubicBezTo>
                  <a:cubicBezTo>
                    <a:pt x="92" y="2"/>
                    <a:pt x="92" y="2"/>
                    <a:pt x="92" y="2"/>
                  </a:cubicBezTo>
                  <a:cubicBezTo>
                    <a:pt x="93" y="3"/>
                    <a:pt x="94" y="5"/>
                    <a:pt x="94" y="7"/>
                  </a:cubicBezTo>
                  <a:cubicBezTo>
                    <a:pt x="94" y="44"/>
                    <a:pt x="94" y="44"/>
                    <a:pt x="94" y="44"/>
                  </a:cubicBezTo>
                  <a:cubicBezTo>
                    <a:pt x="94" y="46"/>
                    <a:pt x="93" y="48"/>
                    <a:pt x="92" y="49"/>
                  </a:cubicBezTo>
                  <a:cubicBezTo>
                    <a:pt x="92" y="49"/>
                    <a:pt x="92" y="49"/>
                    <a:pt x="92" y="49"/>
                  </a:cubicBezTo>
                  <a:cubicBezTo>
                    <a:pt x="92" y="49"/>
                    <a:pt x="92" y="49"/>
                    <a:pt x="92" y="49"/>
                  </a:cubicBezTo>
                  <a:cubicBezTo>
                    <a:pt x="91" y="50"/>
                    <a:pt x="89" y="51"/>
                    <a:pt x="86" y="51"/>
                  </a:cubicBezTo>
                  <a:cubicBezTo>
                    <a:pt x="8" y="51"/>
                    <a:pt x="8" y="51"/>
                    <a:pt x="8" y="51"/>
                  </a:cubicBezTo>
                  <a:cubicBezTo>
                    <a:pt x="5" y="51"/>
                    <a:pt x="3" y="50"/>
                    <a:pt x="2" y="49"/>
                  </a:cubicBezTo>
                  <a:cubicBezTo>
                    <a:pt x="2" y="49"/>
                    <a:pt x="2" y="49"/>
                    <a:pt x="2" y="49"/>
                  </a:cubicBezTo>
                  <a:cubicBezTo>
                    <a:pt x="1" y="48"/>
                    <a:pt x="0" y="46"/>
                    <a:pt x="0" y="44"/>
                  </a:cubicBezTo>
                  <a:cubicBezTo>
                    <a:pt x="0" y="7"/>
                    <a:pt x="0" y="7"/>
                    <a:pt x="0" y="7"/>
                  </a:cubicBezTo>
                  <a:cubicBezTo>
                    <a:pt x="0" y="5"/>
                    <a:pt x="1" y="3"/>
                    <a:pt x="2" y="2"/>
                  </a:cubicBezTo>
                  <a:cubicBezTo>
                    <a:pt x="3" y="1"/>
                    <a:pt x="5" y="0"/>
                    <a:pt x="8" y="0"/>
                  </a:cubicBezTo>
                  <a:close/>
                  <a:moveTo>
                    <a:pt x="86" y="4"/>
                  </a:moveTo>
                  <a:cubicBezTo>
                    <a:pt x="8" y="4"/>
                    <a:pt x="8" y="4"/>
                    <a:pt x="8" y="4"/>
                  </a:cubicBezTo>
                  <a:cubicBezTo>
                    <a:pt x="7" y="4"/>
                    <a:pt x="6" y="4"/>
                    <a:pt x="5" y="5"/>
                  </a:cubicBezTo>
                  <a:cubicBezTo>
                    <a:pt x="4" y="6"/>
                    <a:pt x="4" y="6"/>
                    <a:pt x="4" y="7"/>
                  </a:cubicBezTo>
                  <a:cubicBezTo>
                    <a:pt x="4" y="44"/>
                    <a:pt x="4" y="44"/>
                    <a:pt x="4" y="44"/>
                  </a:cubicBezTo>
                  <a:cubicBezTo>
                    <a:pt x="4" y="45"/>
                    <a:pt x="4" y="46"/>
                    <a:pt x="5" y="46"/>
                  </a:cubicBezTo>
                  <a:cubicBezTo>
                    <a:pt x="5" y="46"/>
                    <a:pt x="5" y="46"/>
                    <a:pt x="5" y="46"/>
                  </a:cubicBezTo>
                  <a:cubicBezTo>
                    <a:pt x="6" y="47"/>
                    <a:pt x="7" y="47"/>
                    <a:pt x="8" y="47"/>
                  </a:cubicBezTo>
                  <a:cubicBezTo>
                    <a:pt x="86" y="47"/>
                    <a:pt x="86" y="47"/>
                    <a:pt x="86" y="47"/>
                  </a:cubicBezTo>
                  <a:cubicBezTo>
                    <a:pt x="87" y="47"/>
                    <a:pt x="88" y="47"/>
                    <a:pt x="89" y="46"/>
                  </a:cubicBezTo>
                  <a:cubicBezTo>
                    <a:pt x="89" y="46"/>
                    <a:pt x="89" y="46"/>
                    <a:pt x="89" y="46"/>
                  </a:cubicBezTo>
                  <a:cubicBezTo>
                    <a:pt x="89" y="46"/>
                    <a:pt x="90" y="45"/>
                    <a:pt x="90" y="44"/>
                  </a:cubicBezTo>
                  <a:cubicBezTo>
                    <a:pt x="90" y="7"/>
                    <a:pt x="90" y="7"/>
                    <a:pt x="90" y="7"/>
                  </a:cubicBezTo>
                  <a:cubicBezTo>
                    <a:pt x="90" y="6"/>
                    <a:pt x="89" y="6"/>
                    <a:pt x="89" y="5"/>
                  </a:cubicBezTo>
                  <a:cubicBezTo>
                    <a:pt x="89" y="5"/>
                    <a:pt x="89" y="5"/>
                    <a:pt x="89" y="5"/>
                  </a:cubicBezTo>
                  <a:cubicBezTo>
                    <a:pt x="88" y="4"/>
                    <a:pt x="87" y="4"/>
                    <a:pt x="8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9" name="ísḷiḋê">
              <a:extLst>
                <a:ext uri="{FF2B5EF4-FFF2-40B4-BE49-F238E27FC236}">
                  <a16:creationId xmlns:a16="http://schemas.microsoft.com/office/drawing/2014/main" id="{0B468B16-7DA5-4585-BB46-831AAE6BF13E}"/>
                </a:ext>
              </a:extLst>
            </p:cNvPr>
            <p:cNvSpPr/>
            <p:nvPr/>
          </p:nvSpPr>
          <p:spPr bwMode="auto">
            <a:xfrm>
              <a:off x="7191376" y="3795713"/>
              <a:ext cx="1357313" cy="889000"/>
            </a:xfrm>
            <a:custGeom>
              <a:avLst/>
              <a:gdLst>
                <a:gd name="T0" fmla="*/ 8 w 78"/>
                <a:gd name="T1" fmla="*/ 0 h 51"/>
                <a:gd name="T2" fmla="*/ 70 w 78"/>
                <a:gd name="T3" fmla="*/ 0 h 51"/>
                <a:gd name="T4" fmla="*/ 76 w 78"/>
                <a:gd name="T5" fmla="*/ 2 h 51"/>
                <a:gd name="T6" fmla="*/ 76 w 78"/>
                <a:gd name="T7" fmla="*/ 2 h 51"/>
                <a:gd name="T8" fmla="*/ 78 w 78"/>
                <a:gd name="T9" fmla="*/ 7 h 51"/>
                <a:gd name="T10" fmla="*/ 78 w 78"/>
                <a:gd name="T11" fmla="*/ 44 h 51"/>
                <a:gd name="T12" fmla="*/ 76 w 78"/>
                <a:gd name="T13" fmla="*/ 49 h 51"/>
                <a:gd name="T14" fmla="*/ 76 w 78"/>
                <a:gd name="T15" fmla="*/ 49 h 51"/>
                <a:gd name="T16" fmla="*/ 76 w 78"/>
                <a:gd name="T17" fmla="*/ 49 h 51"/>
                <a:gd name="T18" fmla="*/ 70 w 78"/>
                <a:gd name="T19" fmla="*/ 51 h 51"/>
                <a:gd name="T20" fmla="*/ 8 w 78"/>
                <a:gd name="T21" fmla="*/ 51 h 51"/>
                <a:gd name="T22" fmla="*/ 3 w 78"/>
                <a:gd name="T23" fmla="*/ 49 h 51"/>
                <a:gd name="T24" fmla="*/ 3 w 78"/>
                <a:gd name="T25" fmla="*/ 49 h 51"/>
                <a:gd name="T26" fmla="*/ 0 w 78"/>
                <a:gd name="T27" fmla="*/ 44 h 51"/>
                <a:gd name="T28" fmla="*/ 0 w 78"/>
                <a:gd name="T29" fmla="*/ 7 h 51"/>
                <a:gd name="T30" fmla="*/ 3 w 78"/>
                <a:gd name="T31" fmla="*/ 2 h 51"/>
                <a:gd name="T32" fmla="*/ 8 w 78"/>
                <a:gd name="T33" fmla="*/ 0 h 51"/>
                <a:gd name="T34" fmla="*/ 70 w 78"/>
                <a:gd name="T35" fmla="*/ 4 h 51"/>
                <a:gd name="T36" fmla="*/ 8 w 78"/>
                <a:gd name="T37" fmla="*/ 4 h 51"/>
                <a:gd name="T38" fmla="*/ 6 w 78"/>
                <a:gd name="T39" fmla="*/ 5 h 51"/>
                <a:gd name="T40" fmla="*/ 5 w 78"/>
                <a:gd name="T41" fmla="*/ 7 h 51"/>
                <a:gd name="T42" fmla="*/ 5 w 78"/>
                <a:gd name="T43" fmla="*/ 44 h 51"/>
                <a:gd name="T44" fmla="*/ 6 w 78"/>
                <a:gd name="T45" fmla="*/ 46 h 51"/>
                <a:gd name="T46" fmla="*/ 6 w 78"/>
                <a:gd name="T47" fmla="*/ 46 h 51"/>
                <a:gd name="T48" fmla="*/ 8 w 78"/>
                <a:gd name="T49" fmla="*/ 47 h 51"/>
                <a:gd name="T50" fmla="*/ 70 w 78"/>
                <a:gd name="T51" fmla="*/ 47 h 51"/>
                <a:gd name="T52" fmla="*/ 73 w 78"/>
                <a:gd name="T53" fmla="*/ 46 h 51"/>
                <a:gd name="T54" fmla="*/ 73 w 78"/>
                <a:gd name="T55" fmla="*/ 46 h 51"/>
                <a:gd name="T56" fmla="*/ 74 w 78"/>
                <a:gd name="T57" fmla="*/ 44 h 51"/>
                <a:gd name="T58" fmla="*/ 74 w 78"/>
                <a:gd name="T59" fmla="*/ 7 h 51"/>
                <a:gd name="T60" fmla="*/ 73 w 78"/>
                <a:gd name="T61" fmla="*/ 5 h 51"/>
                <a:gd name="T62" fmla="*/ 73 w 78"/>
                <a:gd name="T63" fmla="*/ 5 h 51"/>
                <a:gd name="T64" fmla="*/ 70 w 78"/>
                <a:gd name="T65"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1">
                  <a:moveTo>
                    <a:pt x="8" y="0"/>
                  </a:moveTo>
                  <a:cubicBezTo>
                    <a:pt x="70" y="0"/>
                    <a:pt x="70" y="0"/>
                    <a:pt x="70" y="0"/>
                  </a:cubicBezTo>
                  <a:cubicBezTo>
                    <a:pt x="73" y="0"/>
                    <a:pt x="75" y="1"/>
                    <a:pt x="76" y="2"/>
                  </a:cubicBezTo>
                  <a:cubicBezTo>
                    <a:pt x="76" y="2"/>
                    <a:pt x="76" y="2"/>
                    <a:pt x="76" y="2"/>
                  </a:cubicBezTo>
                  <a:cubicBezTo>
                    <a:pt x="77" y="3"/>
                    <a:pt x="78" y="5"/>
                    <a:pt x="78" y="7"/>
                  </a:cubicBezTo>
                  <a:cubicBezTo>
                    <a:pt x="78" y="44"/>
                    <a:pt x="78" y="44"/>
                    <a:pt x="78" y="44"/>
                  </a:cubicBezTo>
                  <a:cubicBezTo>
                    <a:pt x="78" y="46"/>
                    <a:pt x="77" y="48"/>
                    <a:pt x="76" y="49"/>
                  </a:cubicBezTo>
                  <a:cubicBezTo>
                    <a:pt x="76" y="49"/>
                    <a:pt x="76" y="49"/>
                    <a:pt x="76" y="49"/>
                  </a:cubicBezTo>
                  <a:cubicBezTo>
                    <a:pt x="76" y="49"/>
                    <a:pt x="76" y="49"/>
                    <a:pt x="76" y="49"/>
                  </a:cubicBezTo>
                  <a:cubicBezTo>
                    <a:pt x="75" y="50"/>
                    <a:pt x="73" y="51"/>
                    <a:pt x="70" y="51"/>
                  </a:cubicBezTo>
                  <a:cubicBezTo>
                    <a:pt x="8" y="51"/>
                    <a:pt x="8" y="51"/>
                    <a:pt x="8" y="51"/>
                  </a:cubicBezTo>
                  <a:cubicBezTo>
                    <a:pt x="6" y="51"/>
                    <a:pt x="4" y="50"/>
                    <a:pt x="3" y="49"/>
                  </a:cubicBezTo>
                  <a:cubicBezTo>
                    <a:pt x="3" y="49"/>
                    <a:pt x="3" y="49"/>
                    <a:pt x="3" y="49"/>
                  </a:cubicBezTo>
                  <a:cubicBezTo>
                    <a:pt x="1" y="48"/>
                    <a:pt x="0" y="46"/>
                    <a:pt x="0" y="44"/>
                  </a:cubicBezTo>
                  <a:cubicBezTo>
                    <a:pt x="0" y="7"/>
                    <a:pt x="0" y="7"/>
                    <a:pt x="0" y="7"/>
                  </a:cubicBezTo>
                  <a:cubicBezTo>
                    <a:pt x="0" y="5"/>
                    <a:pt x="1" y="3"/>
                    <a:pt x="3" y="2"/>
                  </a:cubicBezTo>
                  <a:cubicBezTo>
                    <a:pt x="4" y="1"/>
                    <a:pt x="6" y="0"/>
                    <a:pt x="8" y="0"/>
                  </a:cubicBezTo>
                  <a:close/>
                  <a:moveTo>
                    <a:pt x="70" y="4"/>
                  </a:moveTo>
                  <a:cubicBezTo>
                    <a:pt x="8" y="4"/>
                    <a:pt x="8" y="4"/>
                    <a:pt x="8" y="4"/>
                  </a:cubicBezTo>
                  <a:cubicBezTo>
                    <a:pt x="7" y="4"/>
                    <a:pt x="7" y="4"/>
                    <a:pt x="6" y="5"/>
                  </a:cubicBezTo>
                  <a:cubicBezTo>
                    <a:pt x="5" y="5"/>
                    <a:pt x="5" y="6"/>
                    <a:pt x="5" y="7"/>
                  </a:cubicBezTo>
                  <a:cubicBezTo>
                    <a:pt x="5" y="44"/>
                    <a:pt x="5" y="44"/>
                    <a:pt x="5" y="44"/>
                  </a:cubicBezTo>
                  <a:cubicBezTo>
                    <a:pt x="5" y="45"/>
                    <a:pt x="5" y="45"/>
                    <a:pt x="6" y="46"/>
                  </a:cubicBezTo>
                  <a:cubicBezTo>
                    <a:pt x="6" y="46"/>
                    <a:pt x="6" y="46"/>
                    <a:pt x="6" y="46"/>
                  </a:cubicBezTo>
                  <a:cubicBezTo>
                    <a:pt x="7" y="47"/>
                    <a:pt x="7" y="47"/>
                    <a:pt x="8" y="47"/>
                  </a:cubicBezTo>
                  <a:cubicBezTo>
                    <a:pt x="70" y="47"/>
                    <a:pt x="70" y="47"/>
                    <a:pt x="70" y="47"/>
                  </a:cubicBezTo>
                  <a:cubicBezTo>
                    <a:pt x="71" y="47"/>
                    <a:pt x="72" y="47"/>
                    <a:pt x="73" y="46"/>
                  </a:cubicBezTo>
                  <a:cubicBezTo>
                    <a:pt x="73" y="46"/>
                    <a:pt x="73" y="46"/>
                    <a:pt x="73" y="46"/>
                  </a:cubicBezTo>
                  <a:cubicBezTo>
                    <a:pt x="73" y="45"/>
                    <a:pt x="74" y="45"/>
                    <a:pt x="74" y="44"/>
                  </a:cubicBezTo>
                  <a:cubicBezTo>
                    <a:pt x="74" y="7"/>
                    <a:pt x="74" y="7"/>
                    <a:pt x="74" y="7"/>
                  </a:cubicBezTo>
                  <a:cubicBezTo>
                    <a:pt x="74" y="6"/>
                    <a:pt x="73" y="5"/>
                    <a:pt x="73" y="5"/>
                  </a:cubicBezTo>
                  <a:cubicBezTo>
                    <a:pt x="73" y="5"/>
                    <a:pt x="73" y="5"/>
                    <a:pt x="73" y="5"/>
                  </a:cubicBezTo>
                  <a:cubicBezTo>
                    <a:pt x="72" y="4"/>
                    <a:pt x="71" y="4"/>
                    <a:pt x="7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0" name="í$ḷiḋe">
              <a:extLst>
                <a:ext uri="{FF2B5EF4-FFF2-40B4-BE49-F238E27FC236}">
                  <a16:creationId xmlns:a16="http://schemas.microsoft.com/office/drawing/2014/main" id="{E93F0CDF-1FE4-F9F1-59A0-ADB372A9A218}"/>
                </a:ext>
              </a:extLst>
            </p:cNvPr>
            <p:cNvSpPr/>
            <p:nvPr/>
          </p:nvSpPr>
          <p:spPr bwMode="auto">
            <a:xfrm>
              <a:off x="7539038" y="2295525"/>
              <a:ext cx="661988" cy="2998788"/>
            </a:xfrm>
            <a:prstGeom prst="rect">
              <a:avLst/>
            </a:prstGeom>
            <a:solidFill>
              <a:srgbClr val="DB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1" name="îṥḻiḓê">
              <a:extLst>
                <a:ext uri="{FF2B5EF4-FFF2-40B4-BE49-F238E27FC236}">
                  <a16:creationId xmlns:a16="http://schemas.microsoft.com/office/drawing/2014/main" id="{985F3186-B779-8992-7243-01600C8F850F}"/>
                </a:ext>
              </a:extLst>
            </p:cNvPr>
            <p:cNvSpPr/>
            <p:nvPr/>
          </p:nvSpPr>
          <p:spPr bwMode="auto">
            <a:xfrm>
              <a:off x="7869238" y="2295525"/>
              <a:ext cx="331788" cy="2998788"/>
            </a:xfrm>
            <a:prstGeom prst="rect">
              <a:avLst/>
            </a:prstGeom>
            <a:solidFill>
              <a:srgbClr val="C94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2" name="îṣľïďê">
              <a:extLst>
                <a:ext uri="{FF2B5EF4-FFF2-40B4-BE49-F238E27FC236}">
                  <a16:creationId xmlns:a16="http://schemas.microsoft.com/office/drawing/2014/main" id="{69DA85C1-E6B0-476C-7C05-C06B51C75041}"/>
                </a:ext>
              </a:extLst>
            </p:cNvPr>
            <p:cNvSpPr/>
            <p:nvPr/>
          </p:nvSpPr>
          <p:spPr bwMode="auto">
            <a:xfrm>
              <a:off x="7435851" y="4387850"/>
              <a:ext cx="885825" cy="174625"/>
            </a:xfrm>
            <a:prstGeom prst="rect">
              <a:avLst/>
            </a:prstGeom>
            <a:solidFill>
              <a:srgbClr val="3838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3" name="íş1îḋè">
              <a:extLst>
                <a:ext uri="{FF2B5EF4-FFF2-40B4-BE49-F238E27FC236}">
                  <a16:creationId xmlns:a16="http://schemas.microsoft.com/office/drawing/2014/main" id="{29EE0CB3-88D0-332A-8716-CD64E5382096}"/>
                </a:ext>
              </a:extLst>
            </p:cNvPr>
            <p:cNvSpPr/>
            <p:nvPr/>
          </p:nvSpPr>
          <p:spPr bwMode="auto">
            <a:xfrm>
              <a:off x="7435851" y="4945063"/>
              <a:ext cx="885825" cy="174625"/>
            </a:xfrm>
            <a:prstGeom prst="rect">
              <a:avLst/>
            </a:prstGeom>
            <a:solidFill>
              <a:srgbClr val="3838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4" name="iṣḻïḑè">
              <a:extLst>
                <a:ext uri="{FF2B5EF4-FFF2-40B4-BE49-F238E27FC236}">
                  <a16:creationId xmlns:a16="http://schemas.microsoft.com/office/drawing/2014/main" id="{AE61112C-6F48-81CE-8928-7DADEBE80DD9}"/>
                </a:ext>
              </a:extLst>
            </p:cNvPr>
            <p:cNvSpPr/>
            <p:nvPr/>
          </p:nvSpPr>
          <p:spPr bwMode="auto">
            <a:xfrm>
              <a:off x="7435851" y="2889250"/>
              <a:ext cx="885825" cy="173038"/>
            </a:xfrm>
            <a:prstGeom prst="rect">
              <a:avLst/>
            </a:prstGeom>
            <a:solidFill>
              <a:srgbClr val="3838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5" name="ïsļíḑe">
              <a:extLst>
                <a:ext uri="{FF2B5EF4-FFF2-40B4-BE49-F238E27FC236}">
                  <a16:creationId xmlns:a16="http://schemas.microsoft.com/office/drawing/2014/main" id="{428CD2ED-2CE2-E97B-2E6F-F3C71F5835BA}"/>
                </a:ext>
              </a:extLst>
            </p:cNvPr>
            <p:cNvSpPr/>
            <p:nvPr/>
          </p:nvSpPr>
          <p:spPr bwMode="auto">
            <a:xfrm>
              <a:off x="7453313" y="2173288"/>
              <a:ext cx="833438" cy="296863"/>
            </a:xfrm>
            <a:prstGeom prst="rect">
              <a:avLst/>
            </a:prstGeom>
            <a:solidFill>
              <a:srgbClr val="3838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6" name="ïṣḷíḓé">
              <a:extLst>
                <a:ext uri="{FF2B5EF4-FFF2-40B4-BE49-F238E27FC236}">
                  <a16:creationId xmlns:a16="http://schemas.microsoft.com/office/drawing/2014/main" id="{50DC42D4-B1F8-D6D3-B0E0-4C63E3669F0B}"/>
                </a:ext>
              </a:extLst>
            </p:cNvPr>
            <p:cNvSpPr/>
            <p:nvPr/>
          </p:nvSpPr>
          <p:spPr bwMode="auto">
            <a:xfrm>
              <a:off x="7869238" y="4387850"/>
              <a:ext cx="452438" cy="174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7" name="iṥḷîḋe">
              <a:extLst>
                <a:ext uri="{FF2B5EF4-FFF2-40B4-BE49-F238E27FC236}">
                  <a16:creationId xmlns:a16="http://schemas.microsoft.com/office/drawing/2014/main" id="{04B2CC3A-6EB3-5589-6F0F-DA57B87FC34B}"/>
                </a:ext>
              </a:extLst>
            </p:cNvPr>
            <p:cNvSpPr/>
            <p:nvPr/>
          </p:nvSpPr>
          <p:spPr bwMode="auto">
            <a:xfrm>
              <a:off x="7869238" y="4945063"/>
              <a:ext cx="452438" cy="174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8" name="îṣliďè">
              <a:extLst>
                <a:ext uri="{FF2B5EF4-FFF2-40B4-BE49-F238E27FC236}">
                  <a16:creationId xmlns:a16="http://schemas.microsoft.com/office/drawing/2014/main" id="{E47CD92D-0532-4228-10E8-B832EBEBF36A}"/>
                </a:ext>
              </a:extLst>
            </p:cNvPr>
            <p:cNvSpPr/>
            <p:nvPr/>
          </p:nvSpPr>
          <p:spPr bwMode="auto">
            <a:xfrm>
              <a:off x="7869238" y="2889250"/>
              <a:ext cx="452438" cy="173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9" name="ïṣḻíďé">
              <a:extLst>
                <a:ext uri="{FF2B5EF4-FFF2-40B4-BE49-F238E27FC236}">
                  <a16:creationId xmlns:a16="http://schemas.microsoft.com/office/drawing/2014/main" id="{D09BAEBC-8553-1D07-6642-18EB58AC880F}"/>
                </a:ext>
              </a:extLst>
            </p:cNvPr>
            <p:cNvSpPr/>
            <p:nvPr/>
          </p:nvSpPr>
          <p:spPr bwMode="auto">
            <a:xfrm>
              <a:off x="7869238" y="2173288"/>
              <a:ext cx="417513" cy="2968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0" name="iŝḻîḋé">
              <a:extLst>
                <a:ext uri="{FF2B5EF4-FFF2-40B4-BE49-F238E27FC236}">
                  <a16:creationId xmlns:a16="http://schemas.microsoft.com/office/drawing/2014/main" id="{92779F0C-8A9D-21D1-FA06-59EB61812963}"/>
                </a:ext>
              </a:extLst>
            </p:cNvPr>
            <p:cNvSpPr/>
            <p:nvPr/>
          </p:nvSpPr>
          <p:spPr bwMode="auto">
            <a:xfrm>
              <a:off x="4948238" y="2784475"/>
              <a:ext cx="1652588" cy="889000"/>
            </a:xfrm>
            <a:custGeom>
              <a:avLst/>
              <a:gdLst>
                <a:gd name="T0" fmla="*/ 87 w 95"/>
                <a:gd name="T1" fmla="*/ 0 h 51"/>
                <a:gd name="T2" fmla="*/ 8 w 95"/>
                <a:gd name="T3" fmla="*/ 0 h 51"/>
                <a:gd name="T4" fmla="*/ 3 w 95"/>
                <a:gd name="T5" fmla="*/ 2 h 51"/>
                <a:gd name="T6" fmla="*/ 3 w 95"/>
                <a:gd name="T7" fmla="*/ 2 h 51"/>
                <a:gd name="T8" fmla="*/ 0 w 95"/>
                <a:gd name="T9" fmla="*/ 7 h 51"/>
                <a:gd name="T10" fmla="*/ 0 w 95"/>
                <a:gd name="T11" fmla="*/ 44 h 51"/>
                <a:gd name="T12" fmla="*/ 3 w 95"/>
                <a:gd name="T13" fmla="*/ 49 h 51"/>
                <a:gd name="T14" fmla="*/ 3 w 95"/>
                <a:gd name="T15" fmla="*/ 49 h 51"/>
                <a:gd name="T16" fmla="*/ 3 w 95"/>
                <a:gd name="T17" fmla="*/ 49 h 51"/>
                <a:gd name="T18" fmla="*/ 8 w 95"/>
                <a:gd name="T19" fmla="*/ 51 h 51"/>
                <a:gd name="T20" fmla="*/ 87 w 95"/>
                <a:gd name="T21" fmla="*/ 51 h 51"/>
                <a:gd name="T22" fmla="*/ 93 w 95"/>
                <a:gd name="T23" fmla="*/ 49 h 51"/>
                <a:gd name="T24" fmla="*/ 93 w 95"/>
                <a:gd name="T25" fmla="*/ 49 h 51"/>
                <a:gd name="T26" fmla="*/ 95 w 95"/>
                <a:gd name="T27" fmla="*/ 44 h 51"/>
                <a:gd name="T28" fmla="*/ 95 w 95"/>
                <a:gd name="T29" fmla="*/ 7 h 51"/>
                <a:gd name="T30" fmla="*/ 93 w 95"/>
                <a:gd name="T31" fmla="*/ 2 h 51"/>
                <a:gd name="T32" fmla="*/ 87 w 95"/>
                <a:gd name="T33" fmla="*/ 0 h 51"/>
                <a:gd name="T34" fmla="*/ 8 w 95"/>
                <a:gd name="T35" fmla="*/ 4 h 51"/>
                <a:gd name="T36" fmla="*/ 87 w 95"/>
                <a:gd name="T37" fmla="*/ 4 h 51"/>
                <a:gd name="T38" fmla="*/ 89 w 95"/>
                <a:gd name="T39" fmla="*/ 5 h 51"/>
                <a:gd name="T40" fmla="*/ 90 w 95"/>
                <a:gd name="T41" fmla="*/ 7 h 51"/>
                <a:gd name="T42" fmla="*/ 90 w 95"/>
                <a:gd name="T43" fmla="*/ 44 h 51"/>
                <a:gd name="T44" fmla="*/ 89 w 95"/>
                <a:gd name="T45" fmla="*/ 46 h 51"/>
                <a:gd name="T46" fmla="*/ 89 w 95"/>
                <a:gd name="T47" fmla="*/ 46 h 51"/>
                <a:gd name="T48" fmla="*/ 87 w 95"/>
                <a:gd name="T49" fmla="*/ 47 h 51"/>
                <a:gd name="T50" fmla="*/ 8 w 95"/>
                <a:gd name="T51" fmla="*/ 47 h 51"/>
                <a:gd name="T52" fmla="*/ 6 w 95"/>
                <a:gd name="T53" fmla="*/ 46 h 51"/>
                <a:gd name="T54" fmla="*/ 6 w 95"/>
                <a:gd name="T55" fmla="*/ 46 h 51"/>
                <a:gd name="T56" fmla="*/ 5 w 95"/>
                <a:gd name="T57" fmla="*/ 44 h 51"/>
                <a:gd name="T58" fmla="*/ 5 w 95"/>
                <a:gd name="T59" fmla="*/ 7 h 51"/>
                <a:gd name="T60" fmla="*/ 6 w 95"/>
                <a:gd name="T61" fmla="*/ 5 h 51"/>
                <a:gd name="T62" fmla="*/ 6 w 95"/>
                <a:gd name="T63" fmla="*/ 5 h 51"/>
                <a:gd name="T64" fmla="*/ 8 w 95"/>
                <a:gd name="T65"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1">
                  <a:moveTo>
                    <a:pt x="87" y="0"/>
                  </a:moveTo>
                  <a:cubicBezTo>
                    <a:pt x="8" y="0"/>
                    <a:pt x="8" y="0"/>
                    <a:pt x="8" y="0"/>
                  </a:cubicBezTo>
                  <a:cubicBezTo>
                    <a:pt x="6" y="0"/>
                    <a:pt x="4" y="1"/>
                    <a:pt x="3" y="2"/>
                  </a:cubicBezTo>
                  <a:cubicBezTo>
                    <a:pt x="3" y="2"/>
                    <a:pt x="3" y="2"/>
                    <a:pt x="3" y="2"/>
                  </a:cubicBezTo>
                  <a:cubicBezTo>
                    <a:pt x="1" y="3"/>
                    <a:pt x="0" y="5"/>
                    <a:pt x="0" y="7"/>
                  </a:cubicBezTo>
                  <a:cubicBezTo>
                    <a:pt x="0" y="44"/>
                    <a:pt x="0" y="44"/>
                    <a:pt x="0" y="44"/>
                  </a:cubicBezTo>
                  <a:cubicBezTo>
                    <a:pt x="0" y="46"/>
                    <a:pt x="1" y="48"/>
                    <a:pt x="3" y="49"/>
                  </a:cubicBezTo>
                  <a:cubicBezTo>
                    <a:pt x="3" y="49"/>
                    <a:pt x="3" y="49"/>
                    <a:pt x="3" y="49"/>
                  </a:cubicBezTo>
                  <a:cubicBezTo>
                    <a:pt x="3" y="49"/>
                    <a:pt x="3" y="49"/>
                    <a:pt x="3" y="49"/>
                  </a:cubicBezTo>
                  <a:cubicBezTo>
                    <a:pt x="4" y="50"/>
                    <a:pt x="6" y="51"/>
                    <a:pt x="8" y="51"/>
                  </a:cubicBezTo>
                  <a:cubicBezTo>
                    <a:pt x="87" y="51"/>
                    <a:pt x="87" y="51"/>
                    <a:pt x="87" y="51"/>
                  </a:cubicBezTo>
                  <a:cubicBezTo>
                    <a:pt x="89" y="51"/>
                    <a:pt x="91" y="50"/>
                    <a:pt x="93" y="49"/>
                  </a:cubicBezTo>
                  <a:cubicBezTo>
                    <a:pt x="93" y="49"/>
                    <a:pt x="93" y="49"/>
                    <a:pt x="93" y="49"/>
                  </a:cubicBezTo>
                  <a:cubicBezTo>
                    <a:pt x="94" y="48"/>
                    <a:pt x="95" y="46"/>
                    <a:pt x="95" y="44"/>
                  </a:cubicBezTo>
                  <a:cubicBezTo>
                    <a:pt x="95" y="7"/>
                    <a:pt x="95" y="7"/>
                    <a:pt x="95" y="7"/>
                  </a:cubicBezTo>
                  <a:cubicBezTo>
                    <a:pt x="95" y="5"/>
                    <a:pt x="94" y="3"/>
                    <a:pt x="93" y="2"/>
                  </a:cubicBezTo>
                  <a:cubicBezTo>
                    <a:pt x="91" y="1"/>
                    <a:pt x="89" y="0"/>
                    <a:pt x="87" y="0"/>
                  </a:cubicBezTo>
                  <a:close/>
                  <a:moveTo>
                    <a:pt x="8" y="4"/>
                  </a:moveTo>
                  <a:cubicBezTo>
                    <a:pt x="87" y="4"/>
                    <a:pt x="87" y="4"/>
                    <a:pt x="87" y="4"/>
                  </a:cubicBezTo>
                  <a:cubicBezTo>
                    <a:pt x="88" y="4"/>
                    <a:pt x="89" y="4"/>
                    <a:pt x="89" y="5"/>
                  </a:cubicBezTo>
                  <a:cubicBezTo>
                    <a:pt x="90" y="6"/>
                    <a:pt x="90" y="6"/>
                    <a:pt x="90" y="7"/>
                  </a:cubicBezTo>
                  <a:cubicBezTo>
                    <a:pt x="90" y="44"/>
                    <a:pt x="90" y="44"/>
                    <a:pt x="90" y="44"/>
                  </a:cubicBezTo>
                  <a:cubicBezTo>
                    <a:pt x="90" y="45"/>
                    <a:pt x="90" y="46"/>
                    <a:pt x="89" y="46"/>
                  </a:cubicBezTo>
                  <a:cubicBezTo>
                    <a:pt x="89" y="46"/>
                    <a:pt x="89" y="46"/>
                    <a:pt x="89" y="46"/>
                  </a:cubicBezTo>
                  <a:cubicBezTo>
                    <a:pt x="89" y="47"/>
                    <a:pt x="88" y="47"/>
                    <a:pt x="87" y="47"/>
                  </a:cubicBezTo>
                  <a:cubicBezTo>
                    <a:pt x="8" y="47"/>
                    <a:pt x="8" y="47"/>
                    <a:pt x="8" y="47"/>
                  </a:cubicBezTo>
                  <a:cubicBezTo>
                    <a:pt x="7" y="47"/>
                    <a:pt x="6" y="47"/>
                    <a:pt x="6" y="46"/>
                  </a:cubicBezTo>
                  <a:cubicBezTo>
                    <a:pt x="6" y="46"/>
                    <a:pt x="6" y="46"/>
                    <a:pt x="6" y="46"/>
                  </a:cubicBezTo>
                  <a:cubicBezTo>
                    <a:pt x="5" y="46"/>
                    <a:pt x="5" y="45"/>
                    <a:pt x="5" y="44"/>
                  </a:cubicBezTo>
                  <a:cubicBezTo>
                    <a:pt x="5" y="7"/>
                    <a:pt x="5" y="7"/>
                    <a:pt x="5" y="7"/>
                  </a:cubicBezTo>
                  <a:cubicBezTo>
                    <a:pt x="5" y="6"/>
                    <a:pt x="5" y="6"/>
                    <a:pt x="6" y="5"/>
                  </a:cubicBezTo>
                  <a:cubicBezTo>
                    <a:pt x="6" y="5"/>
                    <a:pt x="6" y="5"/>
                    <a:pt x="6" y="5"/>
                  </a:cubicBezTo>
                  <a:cubicBezTo>
                    <a:pt x="6" y="4"/>
                    <a:pt x="7" y="4"/>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1" name="íś1íďè">
              <a:extLst>
                <a:ext uri="{FF2B5EF4-FFF2-40B4-BE49-F238E27FC236}">
                  <a16:creationId xmlns:a16="http://schemas.microsoft.com/office/drawing/2014/main" id="{CA9B6B47-2C2C-8AF9-2C9B-D22F3B20805F}"/>
                </a:ext>
              </a:extLst>
            </p:cNvPr>
            <p:cNvSpPr/>
            <p:nvPr/>
          </p:nvSpPr>
          <p:spPr bwMode="auto">
            <a:xfrm>
              <a:off x="4948238" y="3795713"/>
              <a:ext cx="1355725" cy="889000"/>
            </a:xfrm>
            <a:custGeom>
              <a:avLst/>
              <a:gdLst>
                <a:gd name="T0" fmla="*/ 70 w 78"/>
                <a:gd name="T1" fmla="*/ 0 h 51"/>
                <a:gd name="T2" fmla="*/ 8 w 78"/>
                <a:gd name="T3" fmla="*/ 0 h 51"/>
                <a:gd name="T4" fmla="*/ 3 w 78"/>
                <a:gd name="T5" fmla="*/ 2 h 51"/>
                <a:gd name="T6" fmla="*/ 3 w 78"/>
                <a:gd name="T7" fmla="*/ 2 h 51"/>
                <a:gd name="T8" fmla="*/ 0 w 78"/>
                <a:gd name="T9" fmla="*/ 7 h 51"/>
                <a:gd name="T10" fmla="*/ 0 w 78"/>
                <a:gd name="T11" fmla="*/ 44 h 51"/>
                <a:gd name="T12" fmla="*/ 3 w 78"/>
                <a:gd name="T13" fmla="*/ 49 h 51"/>
                <a:gd name="T14" fmla="*/ 3 w 78"/>
                <a:gd name="T15" fmla="*/ 49 h 51"/>
                <a:gd name="T16" fmla="*/ 3 w 78"/>
                <a:gd name="T17" fmla="*/ 49 h 51"/>
                <a:gd name="T18" fmla="*/ 8 w 78"/>
                <a:gd name="T19" fmla="*/ 51 h 51"/>
                <a:gd name="T20" fmla="*/ 70 w 78"/>
                <a:gd name="T21" fmla="*/ 51 h 51"/>
                <a:gd name="T22" fmla="*/ 76 w 78"/>
                <a:gd name="T23" fmla="*/ 49 h 51"/>
                <a:gd name="T24" fmla="*/ 76 w 78"/>
                <a:gd name="T25" fmla="*/ 49 h 51"/>
                <a:gd name="T26" fmla="*/ 78 w 78"/>
                <a:gd name="T27" fmla="*/ 44 h 51"/>
                <a:gd name="T28" fmla="*/ 78 w 78"/>
                <a:gd name="T29" fmla="*/ 7 h 51"/>
                <a:gd name="T30" fmla="*/ 76 w 78"/>
                <a:gd name="T31" fmla="*/ 2 h 51"/>
                <a:gd name="T32" fmla="*/ 70 w 78"/>
                <a:gd name="T33" fmla="*/ 0 h 51"/>
                <a:gd name="T34" fmla="*/ 8 w 78"/>
                <a:gd name="T35" fmla="*/ 4 h 51"/>
                <a:gd name="T36" fmla="*/ 70 w 78"/>
                <a:gd name="T37" fmla="*/ 4 h 51"/>
                <a:gd name="T38" fmla="*/ 73 w 78"/>
                <a:gd name="T39" fmla="*/ 5 h 51"/>
                <a:gd name="T40" fmla="*/ 74 w 78"/>
                <a:gd name="T41" fmla="*/ 7 h 51"/>
                <a:gd name="T42" fmla="*/ 74 w 78"/>
                <a:gd name="T43" fmla="*/ 44 h 51"/>
                <a:gd name="T44" fmla="*/ 73 w 78"/>
                <a:gd name="T45" fmla="*/ 46 h 51"/>
                <a:gd name="T46" fmla="*/ 73 w 78"/>
                <a:gd name="T47" fmla="*/ 46 h 51"/>
                <a:gd name="T48" fmla="*/ 70 w 78"/>
                <a:gd name="T49" fmla="*/ 47 h 51"/>
                <a:gd name="T50" fmla="*/ 8 w 78"/>
                <a:gd name="T51" fmla="*/ 47 h 51"/>
                <a:gd name="T52" fmla="*/ 6 w 78"/>
                <a:gd name="T53" fmla="*/ 46 h 51"/>
                <a:gd name="T54" fmla="*/ 6 w 78"/>
                <a:gd name="T55" fmla="*/ 46 h 51"/>
                <a:gd name="T56" fmla="*/ 5 w 78"/>
                <a:gd name="T57" fmla="*/ 44 h 51"/>
                <a:gd name="T58" fmla="*/ 5 w 78"/>
                <a:gd name="T59" fmla="*/ 7 h 51"/>
                <a:gd name="T60" fmla="*/ 6 w 78"/>
                <a:gd name="T61" fmla="*/ 5 h 51"/>
                <a:gd name="T62" fmla="*/ 6 w 78"/>
                <a:gd name="T63" fmla="*/ 5 h 51"/>
                <a:gd name="T64" fmla="*/ 8 w 78"/>
                <a:gd name="T65"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1">
                  <a:moveTo>
                    <a:pt x="70" y="0"/>
                  </a:moveTo>
                  <a:cubicBezTo>
                    <a:pt x="8" y="0"/>
                    <a:pt x="8" y="0"/>
                    <a:pt x="8" y="0"/>
                  </a:cubicBezTo>
                  <a:cubicBezTo>
                    <a:pt x="6" y="0"/>
                    <a:pt x="4" y="1"/>
                    <a:pt x="3" y="2"/>
                  </a:cubicBezTo>
                  <a:cubicBezTo>
                    <a:pt x="3" y="2"/>
                    <a:pt x="3" y="2"/>
                    <a:pt x="3" y="2"/>
                  </a:cubicBezTo>
                  <a:cubicBezTo>
                    <a:pt x="1" y="3"/>
                    <a:pt x="0" y="5"/>
                    <a:pt x="0" y="7"/>
                  </a:cubicBezTo>
                  <a:cubicBezTo>
                    <a:pt x="0" y="44"/>
                    <a:pt x="0" y="44"/>
                    <a:pt x="0" y="44"/>
                  </a:cubicBezTo>
                  <a:cubicBezTo>
                    <a:pt x="0" y="46"/>
                    <a:pt x="1" y="48"/>
                    <a:pt x="3" y="49"/>
                  </a:cubicBezTo>
                  <a:cubicBezTo>
                    <a:pt x="3" y="49"/>
                    <a:pt x="3" y="49"/>
                    <a:pt x="3" y="49"/>
                  </a:cubicBezTo>
                  <a:cubicBezTo>
                    <a:pt x="3" y="49"/>
                    <a:pt x="3" y="49"/>
                    <a:pt x="3" y="49"/>
                  </a:cubicBezTo>
                  <a:cubicBezTo>
                    <a:pt x="4" y="50"/>
                    <a:pt x="6" y="51"/>
                    <a:pt x="8" y="51"/>
                  </a:cubicBezTo>
                  <a:cubicBezTo>
                    <a:pt x="70" y="51"/>
                    <a:pt x="70" y="51"/>
                    <a:pt x="70" y="51"/>
                  </a:cubicBezTo>
                  <a:cubicBezTo>
                    <a:pt x="72" y="51"/>
                    <a:pt x="74" y="50"/>
                    <a:pt x="76" y="49"/>
                  </a:cubicBezTo>
                  <a:cubicBezTo>
                    <a:pt x="76" y="49"/>
                    <a:pt x="76" y="49"/>
                    <a:pt x="76" y="49"/>
                  </a:cubicBezTo>
                  <a:cubicBezTo>
                    <a:pt x="77" y="48"/>
                    <a:pt x="78" y="46"/>
                    <a:pt x="78" y="44"/>
                  </a:cubicBezTo>
                  <a:cubicBezTo>
                    <a:pt x="78" y="7"/>
                    <a:pt x="78" y="7"/>
                    <a:pt x="78" y="7"/>
                  </a:cubicBezTo>
                  <a:cubicBezTo>
                    <a:pt x="78" y="5"/>
                    <a:pt x="77" y="3"/>
                    <a:pt x="76" y="2"/>
                  </a:cubicBezTo>
                  <a:cubicBezTo>
                    <a:pt x="74" y="1"/>
                    <a:pt x="72" y="0"/>
                    <a:pt x="70" y="0"/>
                  </a:cubicBezTo>
                  <a:close/>
                  <a:moveTo>
                    <a:pt x="8" y="4"/>
                  </a:moveTo>
                  <a:cubicBezTo>
                    <a:pt x="70" y="4"/>
                    <a:pt x="70" y="4"/>
                    <a:pt x="70" y="4"/>
                  </a:cubicBezTo>
                  <a:cubicBezTo>
                    <a:pt x="71" y="4"/>
                    <a:pt x="72" y="4"/>
                    <a:pt x="73" y="5"/>
                  </a:cubicBezTo>
                  <a:cubicBezTo>
                    <a:pt x="73" y="5"/>
                    <a:pt x="74" y="6"/>
                    <a:pt x="74" y="7"/>
                  </a:cubicBezTo>
                  <a:cubicBezTo>
                    <a:pt x="74" y="44"/>
                    <a:pt x="74" y="44"/>
                    <a:pt x="74" y="44"/>
                  </a:cubicBezTo>
                  <a:cubicBezTo>
                    <a:pt x="74" y="45"/>
                    <a:pt x="73" y="45"/>
                    <a:pt x="73" y="46"/>
                  </a:cubicBezTo>
                  <a:cubicBezTo>
                    <a:pt x="73" y="46"/>
                    <a:pt x="73" y="46"/>
                    <a:pt x="73" y="46"/>
                  </a:cubicBezTo>
                  <a:cubicBezTo>
                    <a:pt x="72" y="47"/>
                    <a:pt x="71" y="47"/>
                    <a:pt x="70" y="47"/>
                  </a:cubicBezTo>
                  <a:cubicBezTo>
                    <a:pt x="8" y="47"/>
                    <a:pt x="8" y="47"/>
                    <a:pt x="8" y="47"/>
                  </a:cubicBezTo>
                  <a:cubicBezTo>
                    <a:pt x="7" y="47"/>
                    <a:pt x="6" y="47"/>
                    <a:pt x="6" y="46"/>
                  </a:cubicBezTo>
                  <a:cubicBezTo>
                    <a:pt x="6" y="46"/>
                    <a:pt x="6" y="46"/>
                    <a:pt x="6" y="46"/>
                  </a:cubicBezTo>
                  <a:cubicBezTo>
                    <a:pt x="5" y="45"/>
                    <a:pt x="5" y="45"/>
                    <a:pt x="5" y="44"/>
                  </a:cubicBezTo>
                  <a:cubicBezTo>
                    <a:pt x="5" y="7"/>
                    <a:pt x="5" y="7"/>
                    <a:pt x="5" y="7"/>
                  </a:cubicBezTo>
                  <a:cubicBezTo>
                    <a:pt x="5" y="6"/>
                    <a:pt x="5" y="5"/>
                    <a:pt x="6" y="5"/>
                  </a:cubicBezTo>
                  <a:cubicBezTo>
                    <a:pt x="6" y="5"/>
                    <a:pt x="6" y="5"/>
                    <a:pt x="6" y="5"/>
                  </a:cubicBezTo>
                  <a:cubicBezTo>
                    <a:pt x="6" y="4"/>
                    <a:pt x="7" y="4"/>
                    <a:pt x="8"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2" name="ïšlíḍé">
              <a:extLst>
                <a:ext uri="{FF2B5EF4-FFF2-40B4-BE49-F238E27FC236}">
                  <a16:creationId xmlns:a16="http://schemas.microsoft.com/office/drawing/2014/main" id="{0E143FF3-E788-A919-E1CC-CEAA75E704E9}"/>
                </a:ext>
              </a:extLst>
            </p:cNvPr>
            <p:cNvSpPr/>
            <p:nvPr/>
          </p:nvSpPr>
          <p:spPr bwMode="auto">
            <a:xfrm>
              <a:off x="5156201" y="1703388"/>
              <a:ext cx="522288" cy="3590925"/>
            </a:xfrm>
            <a:custGeom>
              <a:avLst/>
              <a:gdLst>
                <a:gd name="T0" fmla="*/ 55 w 329"/>
                <a:gd name="T1" fmla="*/ 0 h 2262"/>
                <a:gd name="T2" fmla="*/ 274 w 329"/>
                <a:gd name="T3" fmla="*/ 0 h 2262"/>
                <a:gd name="T4" fmla="*/ 329 w 329"/>
                <a:gd name="T5" fmla="*/ 2262 h 2262"/>
                <a:gd name="T6" fmla="*/ 0 w 329"/>
                <a:gd name="T7" fmla="*/ 2262 h 2262"/>
                <a:gd name="T8" fmla="*/ 55 w 329"/>
                <a:gd name="T9" fmla="*/ 0 h 2262"/>
              </a:gdLst>
              <a:ahLst/>
              <a:cxnLst>
                <a:cxn ang="0">
                  <a:pos x="T0" y="T1"/>
                </a:cxn>
                <a:cxn ang="0">
                  <a:pos x="T2" y="T3"/>
                </a:cxn>
                <a:cxn ang="0">
                  <a:pos x="T4" y="T5"/>
                </a:cxn>
                <a:cxn ang="0">
                  <a:pos x="T6" y="T7"/>
                </a:cxn>
                <a:cxn ang="0">
                  <a:pos x="T8" y="T9"/>
                </a:cxn>
              </a:cxnLst>
              <a:rect l="0" t="0" r="r" b="b"/>
              <a:pathLst>
                <a:path w="329" h="2262">
                  <a:moveTo>
                    <a:pt x="55" y="0"/>
                  </a:moveTo>
                  <a:lnTo>
                    <a:pt x="274" y="0"/>
                  </a:lnTo>
                  <a:lnTo>
                    <a:pt x="329" y="2262"/>
                  </a:lnTo>
                  <a:lnTo>
                    <a:pt x="0" y="2262"/>
                  </a:lnTo>
                  <a:lnTo>
                    <a:pt x="55" y="0"/>
                  </a:ln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3" name="îṣlïdê">
              <a:extLst>
                <a:ext uri="{FF2B5EF4-FFF2-40B4-BE49-F238E27FC236}">
                  <a16:creationId xmlns:a16="http://schemas.microsoft.com/office/drawing/2014/main" id="{E3587A3B-B0DA-5717-01C7-AF5E7890E897}"/>
                </a:ext>
              </a:extLst>
            </p:cNvPr>
            <p:cNvSpPr/>
            <p:nvPr/>
          </p:nvSpPr>
          <p:spPr bwMode="auto">
            <a:xfrm>
              <a:off x="5418138" y="1703388"/>
              <a:ext cx="260350" cy="3590925"/>
            </a:xfrm>
            <a:custGeom>
              <a:avLst/>
              <a:gdLst>
                <a:gd name="T0" fmla="*/ 0 w 164"/>
                <a:gd name="T1" fmla="*/ 0 h 2262"/>
                <a:gd name="T2" fmla="*/ 109 w 164"/>
                <a:gd name="T3" fmla="*/ 0 h 2262"/>
                <a:gd name="T4" fmla="*/ 164 w 164"/>
                <a:gd name="T5" fmla="*/ 2262 h 2262"/>
                <a:gd name="T6" fmla="*/ 0 w 164"/>
                <a:gd name="T7" fmla="*/ 2262 h 2262"/>
                <a:gd name="T8" fmla="*/ 0 w 164"/>
                <a:gd name="T9" fmla="*/ 0 h 2262"/>
              </a:gdLst>
              <a:ahLst/>
              <a:cxnLst>
                <a:cxn ang="0">
                  <a:pos x="T0" y="T1"/>
                </a:cxn>
                <a:cxn ang="0">
                  <a:pos x="T2" y="T3"/>
                </a:cxn>
                <a:cxn ang="0">
                  <a:pos x="T4" y="T5"/>
                </a:cxn>
                <a:cxn ang="0">
                  <a:pos x="T6" y="T7"/>
                </a:cxn>
                <a:cxn ang="0">
                  <a:pos x="T8" y="T9"/>
                </a:cxn>
              </a:cxnLst>
              <a:rect l="0" t="0" r="r" b="b"/>
              <a:pathLst>
                <a:path w="164" h="2262">
                  <a:moveTo>
                    <a:pt x="0" y="0"/>
                  </a:moveTo>
                  <a:lnTo>
                    <a:pt x="109" y="0"/>
                  </a:lnTo>
                  <a:lnTo>
                    <a:pt x="164" y="2262"/>
                  </a:lnTo>
                  <a:lnTo>
                    <a:pt x="0" y="22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4" name="işlíḑê">
              <a:extLst>
                <a:ext uri="{FF2B5EF4-FFF2-40B4-BE49-F238E27FC236}">
                  <a16:creationId xmlns:a16="http://schemas.microsoft.com/office/drawing/2014/main" id="{A8015D54-6BB3-8FED-1214-7FB73D7FE3E2}"/>
                </a:ext>
              </a:extLst>
            </p:cNvPr>
            <p:cNvSpPr/>
            <p:nvPr/>
          </p:nvSpPr>
          <p:spPr bwMode="auto">
            <a:xfrm>
              <a:off x="5226051" y="2051050"/>
              <a:ext cx="382588" cy="401638"/>
            </a:xfrm>
            <a:custGeom>
              <a:avLst/>
              <a:gdLst>
                <a:gd name="T0" fmla="*/ 11 w 241"/>
                <a:gd name="T1" fmla="*/ 0 h 253"/>
                <a:gd name="T2" fmla="*/ 230 w 241"/>
                <a:gd name="T3" fmla="*/ 0 h 253"/>
                <a:gd name="T4" fmla="*/ 241 w 241"/>
                <a:gd name="T5" fmla="*/ 253 h 253"/>
                <a:gd name="T6" fmla="*/ 0 w 241"/>
                <a:gd name="T7" fmla="*/ 253 h 253"/>
                <a:gd name="T8" fmla="*/ 11 w 241"/>
                <a:gd name="T9" fmla="*/ 0 h 253"/>
              </a:gdLst>
              <a:ahLst/>
              <a:cxnLst>
                <a:cxn ang="0">
                  <a:pos x="T0" y="T1"/>
                </a:cxn>
                <a:cxn ang="0">
                  <a:pos x="T2" y="T3"/>
                </a:cxn>
                <a:cxn ang="0">
                  <a:pos x="T4" y="T5"/>
                </a:cxn>
                <a:cxn ang="0">
                  <a:pos x="T6" y="T7"/>
                </a:cxn>
                <a:cxn ang="0">
                  <a:pos x="T8" y="T9"/>
                </a:cxn>
              </a:cxnLst>
              <a:rect l="0" t="0" r="r" b="b"/>
              <a:pathLst>
                <a:path w="241" h="253">
                  <a:moveTo>
                    <a:pt x="11" y="0"/>
                  </a:moveTo>
                  <a:lnTo>
                    <a:pt x="230" y="0"/>
                  </a:lnTo>
                  <a:lnTo>
                    <a:pt x="241" y="253"/>
                  </a:lnTo>
                  <a:lnTo>
                    <a:pt x="0" y="253"/>
                  </a:lnTo>
                  <a:lnTo>
                    <a:pt x="11" y="0"/>
                  </a:lnTo>
                  <a:close/>
                </a:path>
              </a:pathLst>
            </a:custGeom>
            <a:solidFill>
              <a:srgbClr val="DE3D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5" name="iṡḷiḋê">
              <a:extLst>
                <a:ext uri="{FF2B5EF4-FFF2-40B4-BE49-F238E27FC236}">
                  <a16:creationId xmlns:a16="http://schemas.microsoft.com/office/drawing/2014/main" id="{40CBD940-0C09-9D04-71F3-F628CEADC69B}"/>
                </a:ext>
              </a:extLst>
            </p:cNvPr>
            <p:cNvSpPr/>
            <p:nvPr/>
          </p:nvSpPr>
          <p:spPr bwMode="auto">
            <a:xfrm>
              <a:off x="5208588" y="2836863"/>
              <a:ext cx="417513" cy="400050"/>
            </a:xfrm>
            <a:custGeom>
              <a:avLst/>
              <a:gdLst>
                <a:gd name="T0" fmla="*/ 11 w 263"/>
                <a:gd name="T1" fmla="*/ 0 h 252"/>
                <a:gd name="T2" fmla="*/ 252 w 263"/>
                <a:gd name="T3" fmla="*/ 0 h 252"/>
                <a:gd name="T4" fmla="*/ 263 w 263"/>
                <a:gd name="T5" fmla="*/ 252 h 252"/>
                <a:gd name="T6" fmla="*/ 0 w 263"/>
                <a:gd name="T7" fmla="*/ 252 h 252"/>
                <a:gd name="T8" fmla="*/ 11 w 263"/>
                <a:gd name="T9" fmla="*/ 0 h 252"/>
              </a:gdLst>
              <a:ahLst/>
              <a:cxnLst>
                <a:cxn ang="0">
                  <a:pos x="T0" y="T1"/>
                </a:cxn>
                <a:cxn ang="0">
                  <a:pos x="T2" y="T3"/>
                </a:cxn>
                <a:cxn ang="0">
                  <a:pos x="T4" y="T5"/>
                </a:cxn>
                <a:cxn ang="0">
                  <a:pos x="T6" y="T7"/>
                </a:cxn>
                <a:cxn ang="0">
                  <a:pos x="T8" y="T9"/>
                </a:cxn>
              </a:cxnLst>
              <a:rect l="0" t="0" r="r" b="b"/>
              <a:pathLst>
                <a:path w="263" h="252">
                  <a:moveTo>
                    <a:pt x="11" y="0"/>
                  </a:moveTo>
                  <a:lnTo>
                    <a:pt x="252" y="0"/>
                  </a:lnTo>
                  <a:lnTo>
                    <a:pt x="263" y="252"/>
                  </a:lnTo>
                  <a:lnTo>
                    <a:pt x="0" y="252"/>
                  </a:lnTo>
                  <a:lnTo>
                    <a:pt x="11" y="0"/>
                  </a:lnTo>
                  <a:close/>
                </a:path>
              </a:pathLst>
            </a:custGeom>
            <a:solidFill>
              <a:srgbClr val="DE3D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6" name="îṣliḋe">
              <a:extLst>
                <a:ext uri="{FF2B5EF4-FFF2-40B4-BE49-F238E27FC236}">
                  <a16:creationId xmlns:a16="http://schemas.microsoft.com/office/drawing/2014/main" id="{7DDB9B85-FEEA-83B9-D4D3-FA663063A6A2}"/>
                </a:ext>
              </a:extLst>
            </p:cNvPr>
            <p:cNvSpPr/>
            <p:nvPr/>
          </p:nvSpPr>
          <p:spPr bwMode="auto">
            <a:xfrm>
              <a:off x="5191126" y="3638550"/>
              <a:ext cx="452438" cy="400050"/>
            </a:xfrm>
            <a:prstGeom prst="rect">
              <a:avLst/>
            </a:prstGeom>
            <a:solidFill>
              <a:srgbClr val="DE3D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7" name="ïśḷïdê">
              <a:extLst>
                <a:ext uri="{FF2B5EF4-FFF2-40B4-BE49-F238E27FC236}">
                  <a16:creationId xmlns:a16="http://schemas.microsoft.com/office/drawing/2014/main" id="{1DC7B1E2-497F-9C9F-54A8-2095EAD3528C}"/>
                </a:ext>
              </a:extLst>
            </p:cNvPr>
            <p:cNvSpPr/>
            <p:nvPr/>
          </p:nvSpPr>
          <p:spPr bwMode="auto">
            <a:xfrm>
              <a:off x="5173663" y="1546225"/>
              <a:ext cx="487363" cy="209550"/>
            </a:xfrm>
            <a:custGeom>
              <a:avLst/>
              <a:gdLst>
                <a:gd name="T0" fmla="*/ 3 w 28"/>
                <a:gd name="T1" fmla="*/ 0 h 12"/>
                <a:gd name="T2" fmla="*/ 25 w 28"/>
                <a:gd name="T3" fmla="*/ 0 h 12"/>
                <a:gd name="T4" fmla="*/ 28 w 28"/>
                <a:gd name="T5" fmla="*/ 3 h 12"/>
                <a:gd name="T6" fmla="*/ 28 w 28"/>
                <a:gd name="T7" fmla="*/ 10 h 12"/>
                <a:gd name="T8" fmla="*/ 25 w 28"/>
                <a:gd name="T9" fmla="*/ 12 h 12"/>
                <a:gd name="T10" fmla="*/ 3 w 28"/>
                <a:gd name="T11" fmla="*/ 12 h 12"/>
                <a:gd name="T12" fmla="*/ 0 w 28"/>
                <a:gd name="T13" fmla="*/ 10 h 12"/>
                <a:gd name="T14" fmla="*/ 0 w 28"/>
                <a:gd name="T15" fmla="*/ 3 h 12"/>
                <a:gd name="T16" fmla="*/ 3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3" y="0"/>
                  </a:moveTo>
                  <a:cubicBezTo>
                    <a:pt x="25" y="0"/>
                    <a:pt x="25" y="0"/>
                    <a:pt x="25" y="0"/>
                  </a:cubicBezTo>
                  <a:cubicBezTo>
                    <a:pt x="27" y="0"/>
                    <a:pt x="28" y="1"/>
                    <a:pt x="28" y="3"/>
                  </a:cubicBezTo>
                  <a:cubicBezTo>
                    <a:pt x="28" y="10"/>
                    <a:pt x="28" y="10"/>
                    <a:pt x="28" y="10"/>
                  </a:cubicBezTo>
                  <a:cubicBezTo>
                    <a:pt x="28" y="11"/>
                    <a:pt x="27" y="12"/>
                    <a:pt x="25" y="12"/>
                  </a:cubicBezTo>
                  <a:cubicBezTo>
                    <a:pt x="3" y="12"/>
                    <a:pt x="3" y="12"/>
                    <a:pt x="3" y="12"/>
                  </a:cubicBezTo>
                  <a:cubicBezTo>
                    <a:pt x="1" y="12"/>
                    <a:pt x="0" y="11"/>
                    <a:pt x="0" y="10"/>
                  </a:cubicBezTo>
                  <a:cubicBezTo>
                    <a:pt x="0" y="3"/>
                    <a:pt x="0" y="3"/>
                    <a:pt x="0" y="3"/>
                  </a:cubicBezTo>
                  <a:cubicBezTo>
                    <a:pt x="0" y="1"/>
                    <a:pt x="1" y="0"/>
                    <a:pt x="3" y="0"/>
                  </a:cubicBezTo>
                  <a:close/>
                </a:path>
              </a:pathLst>
            </a:custGeom>
            <a:solidFill>
              <a:srgbClr val="DE3D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8" name="iṩlíďe">
              <a:extLst>
                <a:ext uri="{FF2B5EF4-FFF2-40B4-BE49-F238E27FC236}">
                  <a16:creationId xmlns:a16="http://schemas.microsoft.com/office/drawing/2014/main" id="{2E90D52C-7AAF-BE8D-0DC4-EFF213595EB9}"/>
                </a:ext>
              </a:extLst>
            </p:cNvPr>
            <p:cNvSpPr/>
            <p:nvPr/>
          </p:nvSpPr>
          <p:spPr bwMode="auto">
            <a:xfrm>
              <a:off x="5418138" y="2051050"/>
              <a:ext cx="190500" cy="401638"/>
            </a:xfrm>
            <a:custGeom>
              <a:avLst/>
              <a:gdLst>
                <a:gd name="T0" fmla="*/ 0 w 120"/>
                <a:gd name="T1" fmla="*/ 0 h 253"/>
                <a:gd name="T2" fmla="*/ 109 w 120"/>
                <a:gd name="T3" fmla="*/ 0 h 253"/>
                <a:gd name="T4" fmla="*/ 120 w 120"/>
                <a:gd name="T5" fmla="*/ 253 h 253"/>
                <a:gd name="T6" fmla="*/ 0 w 120"/>
                <a:gd name="T7" fmla="*/ 253 h 253"/>
                <a:gd name="T8" fmla="*/ 0 w 120"/>
                <a:gd name="T9" fmla="*/ 0 h 253"/>
              </a:gdLst>
              <a:ahLst/>
              <a:cxnLst>
                <a:cxn ang="0">
                  <a:pos x="T0" y="T1"/>
                </a:cxn>
                <a:cxn ang="0">
                  <a:pos x="T2" y="T3"/>
                </a:cxn>
                <a:cxn ang="0">
                  <a:pos x="T4" y="T5"/>
                </a:cxn>
                <a:cxn ang="0">
                  <a:pos x="T6" y="T7"/>
                </a:cxn>
                <a:cxn ang="0">
                  <a:pos x="T8" y="T9"/>
                </a:cxn>
              </a:cxnLst>
              <a:rect l="0" t="0" r="r" b="b"/>
              <a:pathLst>
                <a:path w="120" h="253">
                  <a:moveTo>
                    <a:pt x="0" y="0"/>
                  </a:moveTo>
                  <a:lnTo>
                    <a:pt x="109" y="0"/>
                  </a:lnTo>
                  <a:lnTo>
                    <a:pt x="120" y="253"/>
                  </a:lnTo>
                  <a:lnTo>
                    <a:pt x="0" y="253"/>
                  </a:lnTo>
                  <a:lnTo>
                    <a:pt x="0" y="0"/>
                  </a:lnTo>
                  <a:close/>
                </a:path>
              </a:pathLst>
            </a:custGeom>
            <a:solidFill>
              <a:srgbClr val="CA33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9" name="íśļiḍè">
              <a:extLst>
                <a:ext uri="{FF2B5EF4-FFF2-40B4-BE49-F238E27FC236}">
                  <a16:creationId xmlns:a16="http://schemas.microsoft.com/office/drawing/2014/main" id="{409ECB88-27EB-8A86-0817-7EC44B9E28EA}"/>
                </a:ext>
              </a:extLst>
            </p:cNvPr>
            <p:cNvSpPr/>
            <p:nvPr/>
          </p:nvSpPr>
          <p:spPr bwMode="auto">
            <a:xfrm>
              <a:off x="5418138" y="2836863"/>
              <a:ext cx="207963" cy="400050"/>
            </a:xfrm>
            <a:custGeom>
              <a:avLst/>
              <a:gdLst>
                <a:gd name="T0" fmla="*/ 0 w 131"/>
                <a:gd name="T1" fmla="*/ 0 h 252"/>
                <a:gd name="T2" fmla="*/ 120 w 131"/>
                <a:gd name="T3" fmla="*/ 0 h 252"/>
                <a:gd name="T4" fmla="*/ 131 w 131"/>
                <a:gd name="T5" fmla="*/ 252 h 252"/>
                <a:gd name="T6" fmla="*/ 0 w 131"/>
                <a:gd name="T7" fmla="*/ 252 h 252"/>
                <a:gd name="T8" fmla="*/ 0 w 131"/>
                <a:gd name="T9" fmla="*/ 0 h 252"/>
              </a:gdLst>
              <a:ahLst/>
              <a:cxnLst>
                <a:cxn ang="0">
                  <a:pos x="T0" y="T1"/>
                </a:cxn>
                <a:cxn ang="0">
                  <a:pos x="T2" y="T3"/>
                </a:cxn>
                <a:cxn ang="0">
                  <a:pos x="T4" y="T5"/>
                </a:cxn>
                <a:cxn ang="0">
                  <a:pos x="T6" y="T7"/>
                </a:cxn>
                <a:cxn ang="0">
                  <a:pos x="T8" y="T9"/>
                </a:cxn>
              </a:cxnLst>
              <a:rect l="0" t="0" r="r" b="b"/>
              <a:pathLst>
                <a:path w="131" h="252">
                  <a:moveTo>
                    <a:pt x="0" y="0"/>
                  </a:moveTo>
                  <a:lnTo>
                    <a:pt x="120" y="0"/>
                  </a:lnTo>
                  <a:lnTo>
                    <a:pt x="131" y="252"/>
                  </a:lnTo>
                  <a:lnTo>
                    <a:pt x="0" y="252"/>
                  </a:lnTo>
                  <a:lnTo>
                    <a:pt x="0" y="0"/>
                  </a:lnTo>
                  <a:close/>
                </a:path>
              </a:pathLst>
            </a:custGeom>
            <a:solidFill>
              <a:srgbClr val="CA33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0" name="íšḷiḋé">
              <a:extLst>
                <a:ext uri="{FF2B5EF4-FFF2-40B4-BE49-F238E27FC236}">
                  <a16:creationId xmlns:a16="http://schemas.microsoft.com/office/drawing/2014/main" id="{ADB5B2D8-F7BF-2614-6065-CB0A63F49BF8}"/>
                </a:ext>
              </a:extLst>
            </p:cNvPr>
            <p:cNvSpPr/>
            <p:nvPr/>
          </p:nvSpPr>
          <p:spPr bwMode="auto">
            <a:xfrm>
              <a:off x="5418138" y="3638550"/>
              <a:ext cx="225425" cy="400050"/>
            </a:xfrm>
            <a:prstGeom prst="rect">
              <a:avLst/>
            </a:prstGeom>
            <a:solidFill>
              <a:srgbClr val="CA33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1" name="îŝļíḓê">
              <a:extLst>
                <a:ext uri="{FF2B5EF4-FFF2-40B4-BE49-F238E27FC236}">
                  <a16:creationId xmlns:a16="http://schemas.microsoft.com/office/drawing/2014/main" id="{C58AAE5A-CE10-3534-F10B-59E1D31B8C27}"/>
                </a:ext>
              </a:extLst>
            </p:cNvPr>
            <p:cNvSpPr/>
            <p:nvPr/>
          </p:nvSpPr>
          <p:spPr bwMode="auto">
            <a:xfrm>
              <a:off x="5418138" y="1546225"/>
              <a:ext cx="242888" cy="209550"/>
            </a:xfrm>
            <a:custGeom>
              <a:avLst/>
              <a:gdLst>
                <a:gd name="T0" fmla="*/ 0 w 14"/>
                <a:gd name="T1" fmla="*/ 0 h 12"/>
                <a:gd name="T2" fmla="*/ 11 w 14"/>
                <a:gd name="T3" fmla="*/ 0 h 12"/>
                <a:gd name="T4" fmla="*/ 14 w 14"/>
                <a:gd name="T5" fmla="*/ 3 h 12"/>
                <a:gd name="T6" fmla="*/ 14 w 14"/>
                <a:gd name="T7" fmla="*/ 10 h 12"/>
                <a:gd name="T8" fmla="*/ 11 w 14"/>
                <a:gd name="T9" fmla="*/ 12 h 12"/>
                <a:gd name="T10" fmla="*/ 0 w 14"/>
                <a:gd name="T11" fmla="*/ 12 h 12"/>
                <a:gd name="T12" fmla="*/ 0 w 1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0" y="0"/>
                  </a:moveTo>
                  <a:cubicBezTo>
                    <a:pt x="11" y="0"/>
                    <a:pt x="11" y="0"/>
                    <a:pt x="11" y="0"/>
                  </a:cubicBezTo>
                  <a:cubicBezTo>
                    <a:pt x="13" y="0"/>
                    <a:pt x="14" y="1"/>
                    <a:pt x="14" y="3"/>
                  </a:cubicBezTo>
                  <a:cubicBezTo>
                    <a:pt x="14" y="10"/>
                    <a:pt x="14" y="10"/>
                    <a:pt x="14" y="10"/>
                  </a:cubicBezTo>
                  <a:cubicBezTo>
                    <a:pt x="14" y="11"/>
                    <a:pt x="13" y="12"/>
                    <a:pt x="11" y="12"/>
                  </a:cubicBezTo>
                  <a:cubicBezTo>
                    <a:pt x="0" y="12"/>
                    <a:pt x="0" y="12"/>
                    <a:pt x="0" y="12"/>
                  </a:cubicBezTo>
                  <a:lnTo>
                    <a:pt x="0" y="0"/>
                  </a:lnTo>
                  <a:close/>
                </a:path>
              </a:pathLst>
            </a:custGeom>
            <a:solidFill>
              <a:srgbClr val="CA33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2" name="íśľíďê">
              <a:extLst>
                <a:ext uri="{FF2B5EF4-FFF2-40B4-BE49-F238E27FC236}">
                  <a16:creationId xmlns:a16="http://schemas.microsoft.com/office/drawing/2014/main" id="{F601ED3F-7B65-5E9B-9386-C4B295BE195B}"/>
                </a:ext>
              </a:extLst>
            </p:cNvPr>
            <p:cNvSpPr/>
            <p:nvPr/>
          </p:nvSpPr>
          <p:spPr bwMode="auto">
            <a:xfrm>
              <a:off x="6738938" y="3289300"/>
              <a:ext cx="1652588" cy="889000"/>
            </a:xfrm>
            <a:custGeom>
              <a:avLst/>
              <a:gdLst>
                <a:gd name="T0" fmla="*/ 8 w 95"/>
                <a:gd name="T1" fmla="*/ 0 h 51"/>
                <a:gd name="T2" fmla="*/ 87 w 95"/>
                <a:gd name="T3" fmla="*/ 0 h 51"/>
                <a:gd name="T4" fmla="*/ 93 w 95"/>
                <a:gd name="T5" fmla="*/ 2 h 51"/>
                <a:gd name="T6" fmla="*/ 93 w 95"/>
                <a:gd name="T7" fmla="*/ 2 h 51"/>
                <a:gd name="T8" fmla="*/ 95 w 95"/>
                <a:gd name="T9" fmla="*/ 7 h 51"/>
                <a:gd name="T10" fmla="*/ 95 w 95"/>
                <a:gd name="T11" fmla="*/ 44 h 51"/>
                <a:gd name="T12" fmla="*/ 93 w 95"/>
                <a:gd name="T13" fmla="*/ 49 h 51"/>
                <a:gd name="T14" fmla="*/ 93 w 95"/>
                <a:gd name="T15" fmla="*/ 49 h 51"/>
                <a:gd name="T16" fmla="*/ 93 w 95"/>
                <a:gd name="T17" fmla="*/ 49 h 51"/>
                <a:gd name="T18" fmla="*/ 87 w 95"/>
                <a:gd name="T19" fmla="*/ 51 h 51"/>
                <a:gd name="T20" fmla="*/ 8 w 95"/>
                <a:gd name="T21" fmla="*/ 51 h 51"/>
                <a:gd name="T22" fmla="*/ 3 w 95"/>
                <a:gd name="T23" fmla="*/ 49 h 51"/>
                <a:gd name="T24" fmla="*/ 3 w 95"/>
                <a:gd name="T25" fmla="*/ 49 h 51"/>
                <a:gd name="T26" fmla="*/ 0 w 95"/>
                <a:gd name="T27" fmla="*/ 44 h 51"/>
                <a:gd name="T28" fmla="*/ 0 w 95"/>
                <a:gd name="T29" fmla="*/ 7 h 51"/>
                <a:gd name="T30" fmla="*/ 3 w 95"/>
                <a:gd name="T31" fmla="*/ 2 h 51"/>
                <a:gd name="T32" fmla="*/ 8 w 95"/>
                <a:gd name="T33" fmla="*/ 0 h 51"/>
                <a:gd name="T34" fmla="*/ 87 w 95"/>
                <a:gd name="T35" fmla="*/ 4 h 51"/>
                <a:gd name="T36" fmla="*/ 8 w 95"/>
                <a:gd name="T37" fmla="*/ 4 h 51"/>
                <a:gd name="T38" fmla="*/ 6 w 95"/>
                <a:gd name="T39" fmla="*/ 5 h 51"/>
                <a:gd name="T40" fmla="*/ 5 w 95"/>
                <a:gd name="T41" fmla="*/ 7 h 51"/>
                <a:gd name="T42" fmla="*/ 5 w 95"/>
                <a:gd name="T43" fmla="*/ 44 h 51"/>
                <a:gd name="T44" fmla="*/ 6 w 95"/>
                <a:gd name="T45" fmla="*/ 46 h 51"/>
                <a:gd name="T46" fmla="*/ 6 w 95"/>
                <a:gd name="T47" fmla="*/ 46 h 51"/>
                <a:gd name="T48" fmla="*/ 8 w 95"/>
                <a:gd name="T49" fmla="*/ 47 h 51"/>
                <a:gd name="T50" fmla="*/ 87 w 95"/>
                <a:gd name="T51" fmla="*/ 47 h 51"/>
                <a:gd name="T52" fmla="*/ 90 w 95"/>
                <a:gd name="T53" fmla="*/ 46 h 51"/>
                <a:gd name="T54" fmla="*/ 90 w 95"/>
                <a:gd name="T55" fmla="*/ 46 h 51"/>
                <a:gd name="T56" fmla="*/ 91 w 95"/>
                <a:gd name="T57" fmla="*/ 44 h 51"/>
                <a:gd name="T58" fmla="*/ 91 w 95"/>
                <a:gd name="T59" fmla="*/ 7 h 51"/>
                <a:gd name="T60" fmla="*/ 90 w 95"/>
                <a:gd name="T61" fmla="*/ 5 h 51"/>
                <a:gd name="T62" fmla="*/ 90 w 95"/>
                <a:gd name="T63" fmla="*/ 5 h 51"/>
                <a:gd name="T64" fmla="*/ 87 w 95"/>
                <a:gd name="T65"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1">
                  <a:moveTo>
                    <a:pt x="8" y="0"/>
                  </a:moveTo>
                  <a:cubicBezTo>
                    <a:pt x="87" y="0"/>
                    <a:pt x="87" y="0"/>
                    <a:pt x="87" y="0"/>
                  </a:cubicBezTo>
                  <a:cubicBezTo>
                    <a:pt x="89" y="0"/>
                    <a:pt x="91" y="1"/>
                    <a:pt x="93" y="2"/>
                  </a:cubicBezTo>
                  <a:cubicBezTo>
                    <a:pt x="93" y="2"/>
                    <a:pt x="93" y="2"/>
                    <a:pt x="93" y="2"/>
                  </a:cubicBezTo>
                  <a:cubicBezTo>
                    <a:pt x="94" y="3"/>
                    <a:pt x="95" y="5"/>
                    <a:pt x="95" y="7"/>
                  </a:cubicBezTo>
                  <a:cubicBezTo>
                    <a:pt x="95" y="44"/>
                    <a:pt x="95" y="44"/>
                    <a:pt x="95" y="44"/>
                  </a:cubicBezTo>
                  <a:cubicBezTo>
                    <a:pt x="95" y="46"/>
                    <a:pt x="94" y="48"/>
                    <a:pt x="93" y="49"/>
                  </a:cubicBezTo>
                  <a:cubicBezTo>
                    <a:pt x="93" y="49"/>
                    <a:pt x="93" y="49"/>
                    <a:pt x="93" y="49"/>
                  </a:cubicBezTo>
                  <a:cubicBezTo>
                    <a:pt x="93" y="49"/>
                    <a:pt x="93" y="49"/>
                    <a:pt x="93" y="49"/>
                  </a:cubicBezTo>
                  <a:cubicBezTo>
                    <a:pt x="91" y="50"/>
                    <a:pt x="89" y="51"/>
                    <a:pt x="87" y="51"/>
                  </a:cubicBezTo>
                  <a:cubicBezTo>
                    <a:pt x="8" y="51"/>
                    <a:pt x="8" y="51"/>
                    <a:pt x="8" y="51"/>
                  </a:cubicBezTo>
                  <a:cubicBezTo>
                    <a:pt x="6" y="51"/>
                    <a:pt x="4" y="50"/>
                    <a:pt x="3" y="49"/>
                  </a:cubicBezTo>
                  <a:cubicBezTo>
                    <a:pt x="3" y="49"/>
                    <a:pt x="3" y="49"/>
                    <a:pt x="3" y="49"/>
                  </a:cubicBezTo>
                  <a:cubicBezTo>
                    <a:pt x="1" y="48"/>
                    <a:pt x="0" y="46"/>
                    <a:pt x="0" y="44"/>
                  </a:cubicBezTo>
                  <a:cubicBezTo>
                    <a:pt x="0" y="7"/>
                    <a:pt x="0" y="7"/>
                    <a:pt x="0" y="7"/>
                  </a:cubicBezTo>
                  <a:cubicBezTo>
                    <a:pt x="0" y="5"/>
                    <a:pt x="1" y="3"/>
                    <a:pt x="3" y="2"/>
                  </a:cubicBezTo>
                  <a:cubicBezTo>
                    <a:pt x="4" y="1"/>
                    <a:pt x="6" y="0"/>
                    <a:pt x="8" y="0"/>
                  </a:cubicBezTo>
                  <a:close/>
                  <a:moveTo>
                    <a:pt x="87" y="4"/>
                  </a:moveTo>
                  <a:cubicBezTo>
                    <a:pt x="8" y="4"/>
                    <a:pt x="8" y="4"/>
                    <a:pt x="8" y="4"/>
                  </a:cubicBezTo>
                  <a:cubicBezTo>
                    <a:pt x="7" y="4"/>
                    <a:pt x="6" y="4"/>
                    <a:pt x="6" y="5"/>
                  </a:cubicBezTo>
                  <a:cubicBezTo>
                    <a:pt x="5" y="5"/>
                    <a:pt x="5" y="6"/>
                    <a:pt x="5" y="7"/>
                  </a:cubicBezTo>
                  <a:cubicBezTo>
                    <a:pt x="5" y="44"/>
                    <a:pt x="5" y="44"/>
                    <a:pt x="5" y="44"/>
                  </a:cubicBezTo>
                  <a:cubicBezTo>
                    <a:pt x="5" y="45"/>
                    <a:pt x="5" y="46"/>
                    <a:pt x="6" y="46"/>
                  </a:cubicBezTo>
                  <a:cubicBezTo>
                    <a:pt x="6" y="46"/>
                    <a:pt x="6" y="46"/>
                    <a:pt x="6" y="46"/>
                  </a:cubicBezTo>
                  <a:cubicBezTo>
                    <a:pt x="6" y="47"/>
                    <a:pt x="7" y="47"/>
                    <a:pt x="8" y="47"/>
                  </a:cubicBezTo>
                  <a:cubicBezTo>
                    <a:pt x="87" y="47"/>
                    <a:pt x="87" y="47"/>
                    <a:pt x="87" y="47"/>
                  </a:cubicBezTo>
                  <a:cubicBezTo>
                    <a:pt x="88" y="47"/>
                    <a:pt x="89" y="47"/>
                    <a:pt x="90" y="46"/>
                  </a:cubicBezTo>
                  <a:cubicBezTo>
                    <a:pt x="90" y="46"/>
                    <a:pt x="90" y="46"/>
                    <a:pt x="90" y="46"/>
                  </a:cubicBezTo>
                  <a:cubicBezTo>
                    <a:pt x="90" y="46"/>
                    <a:pt x="91" y="45"/>
                    <a:pt x="91" y="44"/>
                  </a:cubicBezTo>
                  <a:cubicBezTo>
                    <a:pt x="91" y="7"/>
                    <a:pt x="91" y="7"/>
                    <a:pt x="91" y="7"/>
                  </a:cubicBezTo>
                  <a:cubicBezTo>
                    <a:pt x="91" y="6"/>
                    <a:pt x="90" y="5"/>
                    <a:pt x="90" y="5"/>
                  </a:cubicBezTo>
                  <a:cubicBezTo>
                    <a:pt x="90" y="5"/>
                    <a:pt x="90" y="5"/>
                    <a:pt x="90" y="5"/>
                  </a:cubicBezTo>
                  <a:cubicBezTo>
                    <a:pt x="89" y="4"/>
                    <a:pt x="88" y="4"/>
                    <a:pt x="87" y="4"/>
                  </a:cubicBezTo>
                  <a:close/>
                </a:path>
              </a:pathLst>
            </a:custGeom>
            <a:solidFill>
              <a:srgbClr val="3838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3" name="i$ḻíḍe">
              <a:extLst>
                <a:ext uri="{FF2B5EF4-FFF2-40B4-BE49-F238E27FC236}">
                  <a16:creationId xmlns:a16="http://schemas.microsoft.com/office/drawing/2014/main" id="{C13A6D19-F0D8-B615-482E-62010343CDF9}"/>
                </a:ext>
              </a:extLst>
            </p:cNvPr>
            <p:cNvSpPr/>
            <p:nvPr/>
          </p:nvSpPr>
          <p:spPr bwMode="auto">
            <a:xfrm>
              <a:off x="5365751" y="2347913"/>
              <a:ext cx="2243138" cy="2946400"/>
            </a:xfrm>
            <a:custGeom>
              <a:avLst/>
              <a:gdLst>
                <a:gd name="T0" fmla="*/ 350 w 1413"/>
                <a:gd name="T1" fmla="*/ 0 h 1856"/>
                <a:gd name="T2" fmla="*/ 1074 w 1413"/>
                <a:gd name="T3" fmla="*/ 0 h 1856"/>
                <a:gd name="T4" fmla="*/ 1413 w 1413"/>
                <a:gd name="T5" fmla="*/ 1856 h 1856"/>
                <a:gd name="T6" fmla="*/ 0 w 1413"/>
                <a:gd name="T7" fmla="*/ 1856 h 1856"/>
                <a:gd name="T8" fmla="*/ 350 w 1413"/>
                <a:gd name="T9" fmla="*/ 0 h 1856"/>
              </a:gdLst>
              <a:ahLst/>
              <a:cxnLst>
                <a:cxn ang="0">
                  <a:pos x="T0" y="T1"/>
                </a:cxn>
                <a:cxn ang="0">
                  <a:pos x="T2" y="T3"/>
                </a:cxn>
                <a:cxn ang="0">
                  <a:pos x="T4" y="T5"/>
                </a:cxn>
                <a:cxn ang="0">
                  <a:pos x="T6" y="T7"/>
                </a:cxn>
                <a:cxn ang="0">
                  <a:pos x="T8" y="T9"/>
                </a:cxn>
              </a:cxnLst>
              <a:rect l="0" t="0" r="r" b="b"/>
              <a:pathLst>
                <a:path w="1413" h="1856">
                  <a:moveTo>
                    <a:pt x="350" y="0"/>
                  </a:moveTo>
                  <a:lnTo>
                    <a:pt x="1074" y="0"/>
                  </a:lnTo>
                  <a:lnTo>
                    <a:pt x="1413" y="1856"/>
                  </a:lnTo>
                  <a:lnTo>
                    <a:pt x="0" y="1856"/>
                  </a:lnTo>
                  <a:lnTo>
                    <a:pt x="350" y="0"/>
                  </a:lnTo>
                  <a:close/>
                </a:path>
              </a:pathLst>
            </a:custGeom>
            <a:solidFill>
              <a:srgbClr val="CA33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4" name="îṧľíďê">
              <a:extLst>
                <a:ext uri="{FF2B5EF4-FFF2-40B4-BE49-F238E27FC236}">
                  <a16:creationId xmlns:a16="http://schemas.microsoft.com/office/drawing/2014/main" id="{ECDAA213-DA32-F93C-7420-9C4904946B30}"/>
                </a:ext>
              </a:extLst>
            </p:cNvPr>
            <p:cNvSpPr/>
            <p:nvPr/>
          </p:nvSpPr>
          <p:spPr bwMode="auto">
            <a:xfrm>
              <a:off x="6496051" y="2347913"/>
              <a:ext cx="1112838" cy="2946400"/>
            </a:xfrm>
            <a:custGeom>
              <a:avLst/>
              <a:gdLst>
                <a:gd name="T0" fmla="*/ 0 w 701"/>
                <a:gd name="T1" fmla="*/ 0 h 1856"/>
                <a:gd name="T2" fmla="*/ 362 w 701"/>
                <a:gd name="T3" fmla="*/ 0 h 1856"/>
                <a:gd name="T4" fmla="*/ 701 w 701"/>
                <a:gd name="T5" fmla="*/ 1856 h 1856"/>
                <a:gd name="T6" fmla="*/ 0 w 701"/>
                <a:gd name="T7" fmla="*/ 1856 h 1856"/>
                <a:gd name="T8" fmla="*/ 0 w 701"/>
                <a:gd name="T9" fmla="*/ 0 h 1856"/>
              </a:gdLst>
              <a:ahLst/>
              <a:cxnLst>
                <a:cxn ang="0">
                  <a:pos x="T0" y="T1"/>
                </a:cxn>
                <a:cxn ang="0">
                  <a:pos x="T2" y="T3"/>
                </a:cxn>
                <a:cxn ang="0">
                  <a:pos x="T4" y="T5"/>
                </a:cxn>
                <a:cxn ang="0">
                  <a:pos x="T6" y="T7"/>
                </a:cxn>
                <a:cxn ang="0">
                  <a:pos x="T8" y="T9"/>
                </a:cxn>
              </a:cxnLst>
              <a:rect l="0" t="0" r="r" b="b"/>
              <a:pathLst>
                <a:path w="701" h="1856">
                  <a:moveTo>
                    <a:pt x="0" y="0"/>
                  </a:moveTo>
                  <a:lnTo>
                    <a:pt x="362" y="0"/>
                  </a:lnTo>
                  <a:lnTo>
                    <a:pt x="701" y="1856"/>
                  </a:lnTo>
                  <a:lnTo>
                    <a:pt x="0" y="1856"/>
                  </a:lnTo>
                  <a:lnTo>
                    <a:pt x="0" y="0"/>
                  </a:lnTo>
                  <a:close/>
                </a:path>
              </a:pathLst>
            </a:custGeom>
            <a:solidFill>
              <a:srgbClr val="B029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5" name="íṣ1iďè">
              <a:extLst>
                <a:ext uri="{FF2B5EF4-FFF2-40B4-BE49-F238E27FC236}">
                  <a16:creationId xmlns:a16="http://schemas.microsoft.com/office/drawing/2014/main" id="{606A6914-BF65-6535-0A8D-5AC5B8C961D4}"/>
                </a:ext>
              </a:extLst>
            </p:cNvPr>
            <p:cNvSpPr/>
            <p:nvPr/>
          </p:nvSpPr>
          <p:spPr bwMode="auto">
            <a:xfrm>
              <a:off x="5260976" y="4806950"/>
              <a:ext cx="2470150" cy="487363"/>
            </a:xfrm>
            <a:custGeom>
              <a:avLst/>
              <a:gdLst>
                <a:gd name="T0" fmla="*/ 7 w 142"/>
                <a:gd name="T1" fmla="*/ 0 h 28"/>
                <a:gd name="T2" fmla="*/ 134 w 142"/>
                <a:gd name="T3" fmla="*/ 0 h 28"/>
                <a:gd name="T4" fmla="*/ 142 w 142"/>
                <a:gd name="T5" fmla="*/ 8 h 28"/>
                <a:gd name="T6" fmla="*/ 142 w 142"/>
                <a:gd name="T7" fmla="*/ 20 h 28"/>
                <a:gd name="T8" fmla="*/ 134 w 142"/>
                <a:gd name="T9" fmla="*/ 28 h 28"/>
                <a:gd name="T10" fmla="*/ 7 w 142"/>
                <a:gd name="T11" fmla="*/ 28 h 28"/>
                <a:gd name="T12" fmla="*/ 0 w 142"/>
                <a:gd name="T13" fmla="*/ 20 h 28"/>
                <a:gd name="T14" fmla="*/ 0 w 142"/>
                <a:gd name="T15" fmla="*/ 8 h 28"/>
                <a:gd name="T16" fmla="*/ 7 w 14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28">
                  <a:moveTo>
                    <a:pt x="7" y="0"/>
                  </a:moveTo>
                  <a:cubicBezTo>
                    <a:pt x="134" y="0"/>
                    <a:pt x="134" y="0"/>
                    <a:pt x="134" y="0"/>
                  </a:cubicBezTo>
                  <a:cubicBezTo>
                    <a:pt x="138" y="0"/>
                    <a:pt x="142" y="4"/>
                    <a:pt x="142" y="8"/>
                  </a:cubicBezTo>
                  <a:cubicBezTo>
                    <a:pt x="142" y="20"/>
                    <a:pt x="142" y="20"/>
                    <a:pt x="142" y="20"/>
                  </a:cubicBezTo>
                  <a:cubicBezTo>
                    <a:pt x="142" y="25"/>
                    <a:pt x="138" y="28"/>
                    <a:pt x="134" y="28"/>
                  </a:cubicBezTo>
                  <a:cubicBezTo>
                    <a:pt x="7" y="28"/>
                    <a:pt x="7" y="28"/>
                    <a:pt x="7" y="28"/>
                  </a:cubicBezTo>
                  <a:cubicBezTo>
                    <a:pt x="3" y="28"/>
                    <a:pt x="0" y="25"/>
                    <a:pt x="0" y="20"/>
                  </a:cubicBezTo>
                  <a:cubicBezTo>
                    <a:pt x="0" y="8"/>
                    <a:pt x="0" y="8"/>
                    <a:pt x="0" y="8"/>
                  </a:cubicBezTo>
                  <a:cubicBezTo>
                    <a:pt x="0" y="4"/>
                    <a:pt x="3" y="0"/>
                    <a:pt x="7" y="0"/>
                  </a:cubicBezTo>
                  <a:close/>
                </a:path>
              </a:pathLst>
            </a:custGeom>
            <a:solidFill>
              <a:srgbClr val="DE3D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6" name="íšḻiḍè">
              <a:extLst>
                <a:ext uri="{FF2B5EF4-FFF2-40B4-BE49-F238E27FC236}">
                  <a16:creationId xmlns:a16="http://schemas.microsoft.com/office/drawing/2014/main" id="{56BFA12D-380F-030D-0F7B-21732861BB00}"/>
                </a:ext>
              </a:extLst>
            </p:cNvPr>
            <p:cNvSpPr/>
            <p:nvPr/>
          </p:nvSpPr>
          <p:spPr bwMode="auto">
            <a:xfrm>
              <a:off x="5835651" y="2033588"/>
              <a:ext cx="1303338" cy="384175"/>
            </a:xfrm>
            <a:custGeom>
              <a:avLst/>
              <a:gdLst>
                <a:gd name="T0" fmla="*/ 6 w 75"/>
                <a:gd name="T1" fmla="*/ 0 h 22"/>
                <a:gd name="T2" fmla="*/ 69 w 75"/>
                <a:gd name="T3" fmla="*/ 0 h 22"/>
                <a:gd name="T4" fmla="*/ 75 w 75"/>
                <a:gd name="T5" fmla="*/ 6 h 22"/>
                <a:gd name="T6" fmla="*/ 75 w 75"/>
                <a:gd name="T7" fmla="*/ 16 h 22"/>
                <a:gd name="T8" fmla="*/ 69 w 75"/>
                <a:gd name="T9" fmla="*/ 22 h 22"/>
                <a:gd name="T10" fmla="*/ 6 w 75"/>
                <a:gd name="T11" fmla="*/ 22 h 22"/>
                <a:gd name="T12" fmla="*/ 0 w 75"/>
                <a:gd name="T13" fmla="*/ 16 h 22"/>
                <a:gd name="T14" fmla="*/ 0 w 75"/>
                <a:gd name="T15" fmla="*/ 6 h 22"/>
                <a:gd name="T16" fmla="*/ 6 w 7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2">
                  <a:moveTo>
                    <a:pt x="6" y="0"/>
                  </a:moveTo>
                  <a:cubicBezTo>
                    <a:pt x="69" y="0"/>
                    <a:pt x="69" y="0"/>
                    <a:pt x="69" y="0"/>
                  </a:cubicBezTo>
                  <a:cubicBezTo>
                    <a:pt x="73" y="0"/>
                    <a:pt x="75" y="2"/>
                    <a:pt x="75" y="6"/>
                  </a:cubicBezTo>
                  <a:cubicBezTo>
                    <a:pt x="75" y="16"/>
                    <a:pt x="75" y="16"/>
                    <a:pt x="75" y="16"/>
                  </a:cubicBezTo>
                  <a:cubicBezTo>
                    <a:pt x="75" y="19"/>
                    <a:pt x="73" y="22"/>
                    <a:pt x="69" y="22"/>
                  </a:cubicBezTo>
                  <a:cubicBezTo>
                    <a:pt x="6" y="22"/>
                    <a:pt x="6" y="22"/>
                    <a:pt x="6" y="22"/>
                  </a:cubicBezTo>
                  <a:cubicBezTo>
                    <a:pt x="3" y="22"/>
                    <a:pt x="0" y="19"/>
                    <a:pt x="0" y="16"/>
                  </a:cubicBezTo>
                  <a:cubicBezTo>
                    <a:pt x="0" y="6"/>
                    <a:pt x="0" y="6"/>
                    <a:pt x="0" y="6"/>
                  </a:cubicBezTo>
                  <a:cubicBezTo>
                    <a:pt x="0" y="2"/>
                    <a:pt x="3" y="0"/>
                    <a:pt x="6" y="0"/>
                  </a:cubicBezTo>
                  <a:close/>
                </a:path>
              </a:pathLst>
            </a:custGeom>
            <a:solidFill>
              <a:srgbClr val="DE3D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7" name="íṧḷíďé">
              <a:extLst>
                <a:ext uri="{FF2B5EF4-FFF2-40B4-BE49-F238E27FC236}">
                  <a16:creationId xmlns:a16="http://schemas.microsoft.com/office/drawing/2014/main" id="{B4BE3EDB-D955-182D-BAFA-44FD55497FB7}"/>
                </a:ext>
              </a:extLst>
            </p:cNvPr>
            <p:cNvSpPr/>
            <p:nvPr/>
          </p:nvSpPr>
          <p:spPr bwMode="auto">
            <a:xfrm>
              <a:off x="6496051" y="4806950"/>
              <a:ext cx="1235075" cy="487363"/>
            </a:xfrm>
            <a:custGeom>
              <a:avLst/>
              <a:gdLst>
                <a:gd name="T0" fmla="*/ 0 w 71"/>
                <a:gd name="T1" fmla="*/ 0 h 28"/>
                <a:gd name="T2" fmla="*/ 63 w 71"/>
                <a:gd name="T3" fmla="*/ 0 h 28"/>
                <a:gd name="T4" fmla="*/ 71 w 71"/>
                <a:gd name="T5" fmla="*/ 8 h 28"/>
                <a:gd name="T6" fmla="*/ 71 w 71"/>
                <a:gd name="T7" fmla="*/ 20 h 28"/>
                <a:gd name="T8" fmla="*/ 63 w 71"/>
                <a:gd name="T9" fmla="*/ 28 h 28"/>
                <a:gd name="T10" fmla="*/ 0 w 71"/>
                <a:gd name="T11" fmla="*/ 28 h 28"/>
                <a:gd name="T12" fmla="*/ 0 w 7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71" h="28">
                  <a:moveTo>
                    <a:pt x="0" y="0"/>
                  </a:moveTo>
                  <a:cubicBezTo>
                    <a:pt x="63" y="0"/>
                    <a:pt x="63" y="0"/>
                    <a:pt x="63" y="0"/>
                  </a:cubicBezTo>
                  <a:cubicBezTo>
                    <a:pt x="67" y="0"/>
                    <a:pt x="71" y="4"/>
                    <a:pt x="71" y="8"/>
                  </a:cubicBezTo>
                  <a:cubicBezTo>
                    <a:pt x="71" y="20"/>
                    <a:pt x="71" y="20"/>
                    <a:pt x="71" y="20"/>
                  </a:cubicBezTo>
                  <a:cubicBezTo>
                    <a:pt x="71" y="25"/>
                    <a:pt x="67" y="28"/>
                    <a:pt x="63" y="28"/>
                  </a:cubicBezTo>
                  <a:cubicBezTo>
                    <a:pt x="0" y="28"/>
                    <a:pt x="0" y="28"/>
                    <a:pt x="0" y="28"/>
                  </a:cubicBezTo>
                  <a:lnTo>
                    <a:pt x="0" y="0"/>
                  </a:lnTo>
                  <a:close/>
                </a:path>
              </a:pathLst>
            </a:custGeom>
            <a:solidFill>
              <a:srgbClr val="CA33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8" name="ïşľîďè">
              <a:extLst>
                <a:ext uri="{FF2B5EF4-FFF2-40B4-BE49-F238E27FC236}">
                  <a16:creationId xmlns:a16="http://schemas.microsoft.com/office/drawing/2014/main" id="{2D40F7FD-9E18-7697-8A1A-DA86C89535C3}"/>
                </a:ext>
              </a:extLst>
            </p:cNvPr>
            <p:cNvSpPr/>
            <p:nvPr/>
          </p:nvSpPr>
          <p:spPr bwMode="auto">
            <a:xfrm>
              <a:off x="6496051" y="2033588"/>
              <a:ext cx="642938" cy="384175"/>
            </a:xfrm>
            <a:custGeom>
              <a:avLst/>
              <a:gdLst>
                <a:gd name="T0" fmla="*/ 0 w 37"/>
                <a:gd name="T1" fmla="*/ 0 h 22"/>
                <a:gd name="T2" fmla="*/ 31 w 37"/>
                <a:gd name="T3" fmla="*/ 0 h 22"/>
                <a:gd name="T4" fmla="*/ 37 w 37"/>
                <a:gd name="T5" fmla="*/ 6 h 22"/>
                <a:gd name="T6" fmla="*/ 37 w 37"/>
                <a:gd name="T7" fmla="*/ 16 h 22"/>
                <a:gd name="T8" fmla="*/ 31 w 37"/>
                <a:gd name="T9" fmla="*/ 22 h 22"/>
                <a:gd name="T10" fmla="*/ 0 w 37"/>
                <a:gd name="T11" fmla="*/ 22 h 22"/>
                <a:gd name="T12" fmla="*/ 0 w 3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0" y="0"/>
                  </a:moveTo>
                  <a:cubicBezTo>
                    <a:pt x="31" y="0"/>
                    <a:pt x="31" y="0"/>
                    <a:pt x="31" y="0"/>
                  </a:cubicBezTo>
                  <a:cubicBezTo>
                    <a:pt x="35" y="0"/>
                    <a:pt x="37" y="2"/>
                    <a:pt x="37" y="6"/>
                  </a:cubicBezTo>
                  <a:cubicBezTo>
                    <a:pt x="37" y="16"/>
                    <a:pt x="37" y="16"/>
                    <a:pt x="37" y="16"/>
                  </a:cubicBezTo>
                  <a:cubicBezTo>
                    <a:pt x="37" y="19"/>
                    <a:pt x="35" y="22"/>
                    <a:pt x="31" y="22"/>
                  </a:cubicBezTo>
                  <a:cubicBezTo>
                    <a:pt x="0" y="22"/>
                    <a:pt x="0" y="22"/>
                    <a:pt x="0" y="22"/>
                  </a:cubicBezTo>
                  <a:lnTo>
                    <a:pt x="0" y="0"/>
                  </a:lnTo>
                  <a:close/>
                </a:path>
              </a:pathLst>
            </a:custGeom>
            <a:solidFill>
              <a:srgbClr val="CA33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9" name="íşļîḍé">
              <a:extLst>
                <a:ext uri="{FF2B5EF4-FFF2-40B4-BE49-F238E27FC236}">
                  <a16:creationId xmlns:a16="http://schemas.microsoft.com/office/drawing/2014/main" id="{27079A2C-1C99-CF04-4537-C538941F3095}"/>
                </a:ext>
              </a:extLst>
            </p:cNvPr>
            <p:cNvSpPr/>
            <p:nvPr/>
          </p:nvSpPr>
          <p:spPr bwMode="auto">
            <a:xfrm>
              <a:off x="3940176" y="3743325"/>
              <a:ext cx="1060450" cy="696913"/>
            </a:xfrm>
            <a:custGeom>
              <a:avLst/>
              <a:gdLst>
                <a:gd name="T0" fmla="*/ 668 w 668"/>
                <a:gd name="T1" fmla="*/ 0 h 439"/>
                <a:gd name="T2" fmla="*/ 0 w 668"/>
                <a:gd name="T3" fmla="*/ 373 h 439"/>
                <a:gd name="T4" fmla="*/ 0 w 668"/>
                <a:gd name="T5" fmla="*/ 439 h 439"/>
                <a:gd name="T6" fmla="*/ 668 w 668"/>
                <a:gd name="T7" fmla="*/ 66 h 439"/>
                <a:gd name="T8" fmla="*/ 668 w 668"/>
                <a:gd name="T9" fmla="*/ 0 h 439"/>
              </a:gdLst>
              <a:ahLst/>
              <a:cxnLst>
                <a:cxn ang="0">
                  <a:pos x="T0" y="T1"/>
                </a:cxn>
                <a:cxn ang="0">
                  <a:pos x="T2" y="T3"/>
                </a:cxn>
                <a:cxn ang="0">
                  <a:pos x="T4" y="T5"/>
                </a:cxn>
                <a:cxn ang="0">
                  <a:pos x="T6" y="T7"/>
                </a:cxn>
                <a:cxn ang="0">
                  <a:pos x="T8" y="T9"/>
                </a:cxn>
              </a:cxnLst>
              <a:rect l="0" t="0" r="r" b="b"/>
              <a:pathLst>
                <a:path w="668" h="439">
                  <a:moveTo>
                    <a:pt x="668" y="0"/>
                  </a:moveTo>
                  <a:lnTo>
                    <a:pt x="0" y="373"/>
                  </a:lnTo>
                  <a:lnTo>
                    <a:pt x="0" y="439"/>
                  </a:lnTo>
                  <a:lnTo>
                    <a:pt x="668" y="66"/>
                  </a:lnTo>
                  <a:lnTo>
                    <a:pt x="668"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0" name="isḷîďe">
              <a:extLst>
                <a:ext uri="{FF2B5EF4-FFF2-40B4-BE49-F238E27FC236}">
                  <a16:creationId xmlns:a16="http://schemas.microsoft.com/office/drawing/2014/main" id="{65AADDCB-2EF1-8AF2-BCC2-36DD890CA563}"/>
                </a:ext>
              </a:extLst>
            </p:cNvPr>
            <p:cNvSpPr/>
            <p:nvPr/>
          </p:nvSpPr>
          <p:spPr bwMode="auto">
            <a:xfrm>
              <a:off x="3940176" y="3743325"/>
              <a:ext cx="1060450" cy="696913"/>
            </a:xfrm>
            <a:custGeom>
              <a:avLst/>
              <a:gdLst>
                <a:gd name="T0" fmla="*/ 0 w 668"/>
                <a:gd name="T1" fmla="*/ 0 h 439"/>
                <a:gd name="T2" fmla="*/ 668 w 668"/>
                <a:gd name="T3" fmla="*/ 373 h 439"/>
                <a:gd name="T4" fmla="*/ 668 w 668"/>
                <a:gd name="T5" fmla="*/ 439 h 439"/>
                <a:gd name="T6" fmla="*/ 0 w 668"/>
                <a:gd name="T7" fmla="*/ 66 h 439"/>
                <a:gd name="T8" fmla="*/ 0 w 668"/>
                <a:gd name="T9" fmla="*/ 0 h 439"/>
              </a:gdLst>
              <a:ahLst/>
              <a:cxnLst>
                <a:cxn ang="0">
                  <a:pos x="T0" y="T1"/>
                </a:cxn>
                <a:cxn ang="0">
                  <a:pos x="T2" y="T3"/>
                </a:cxn>
                <a:cxn ang="0">
                  <a:pos x="T4" y="T5"/>
                </a:cxn>
                <a:cxn ang="0">
                  <a:pos x="T6" y="T7"/>
                </a:cxn>
                <a:cxn ang="0">
                  <a:pos x="T8" y="T9"/>
                </a:cxn>
              </a:cxnLst>
              <a:rect l="0" t="0" r="r" b="b"/>
              <a:pathLst>
                <a:path w="668" h="439">
                  <a:moveTo>
                    <a:pt x="0" y="0"/>
                  </a:moveTo>
                  <a:lnTo>
                    <a:pt x="668" y="373"/>
                  </a:lnTo>
                  <a:lnTo>
                    <a:pt x="668" y="439"/>
                  </a:lnTo>
                  <a:lnTo>
                    <a:pt x="0" y="66"/>
                  </a:lnTo>
                  <a:lnTo>
                    <a:pt x="0"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1" name="îśľide">
              <a:extLst>
                <a:ext uri="{FF2B5EF4-FFF2-40B4-BE49-F238E27FC236}">
                  <a16:creationId xmlns:a16="http://schemas.microsoft.com/office/drawing/2014/main" id="{93524023-DD98-5964-068A-081CB5E367D3}"/>
                </a:ext>
              </a:extLst>
            </p:cNvPr>
            <p:cNvSpPr/>
            <p:nvPr/>
          </p:nvSpPr>
          <p:spPr bwMode="auto">
            <a:xfrm>
              <a:off x="4043363" y="3097213"/>
              <a:ext cx="852488" cy="698500"/>
            </a:xfrm>
            <a:custGeom>
              <a:avLst/>
              <a:gdLst>
                <a:gd name="T0" fmla="*/ 526 w 537"/>
                <a:gd name="T1" fmla="*/ 0 h 440"/>
                <a:gd name="T2" fmla="*/ 0 w 537"/>
                <a:gd name="T3" fmla="*/ 363 h 440"/>
                <a:gd name="T4" fmla="*/ 0 w 537"/>
                <a:gd name="T5" fmla="*/ 440 h 440"/>
                <a:gd name="T6" fmla="*/ 537 w 537"/>
                <a:gd name="T7" fmla="*/ 55 h 440"/>
                <a:gd name="T8" fmla="*/ 537 w 537"/>
                <a:gd name="T9" fmla="*/ 33 h 440"/>
                <a:gd name="T10" fmla="*/ 526 w 537"/>
                <a:gd name="T11" fmla="*/ 0 h 440"/>
              </a:gdLst>
              <a:ahLst/>
              <a:cxnLst>
                <a:cxn ang="0">
                  <a:pos x="T0" y="T1"/>
                </a:cxn>
                <a:cxn ang="0">
                  <a:pos x="T2" y="T3"/>
                </a:cxn>
                <a:cxn ang="0">
                  <a:pos x="T4" y="T5"/>
                </a:cxn>
                <a:cxn ang="0">
                  <a:pos x="T6" y="T7"/>
                </a:cxn>
                <a:cxn ang="0">
                  <a:pos x="T8" y="T9"/>
                </a:cxn>
                <a:cxn ang="0">
                  <a:pos x="T10" y="T11"/>
                </a:cxn>
              </a:cxnLst>
              <a:rect l="0" t="0" r="r" b="b"/>
              <a:pathLst>
                <a:path w="537" h="440">
                  <a:moveTo>
                    <a:pt x="526" y="0"/>
                  </a:moveTo>
                  <a:lnTo>
                    <a:pt x="0" y="363"/>
                  </a:lnTo>
                  <a:lnTo>
                    <a:pt x="0" y="440"/>
                  </a:lnTo>
                  <a:lnTo>
                    <a:pt x="537" y="55"/>
                  </a:lnTo>
                  <a:lnTo>
                    <a:pt x="537" y="33"/>
                  </a:lnTo>
                  <a:lnTo>
                    <a:pt x="526"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2" name="ïSḻîďé">
              <a:extLst>
                <a:ext uri="{FF2B5EF4-FFF2-40B4-BE49-F238E27FC236}">
                  <a16:creationId xmlns:a16="http://schemas.microsoft.com/office/drawing/2014/main" id="{AD6C17D9-75D0-D332-215F-F43BCB9B0CE3}"/>
                </a:ext>
              </a:extLst>
            </p:cNvPr>
            <p:cNvSpPr/>
            <p:nvPr/>
          </p:nvSpPr>
          <p:spPr bwMode="auto">
            <a:xfrm>
              <a:off x="4043363" y="3097213"/>
              <a:ext cx="852488" cy="698500"/>
            </a:xfrm>
            <a:custGeom>
              <a:avLst/>
              <a:gdLst>
                <a:gd name="T0" fmla="*/ 11 w 537"/>
                <a:gd name="T1" fmla="*/ 0 h 440"/>
                <a:gd name="T2" fmla="*/ 537 w 537"/>
                <a:gd name="T3" fmla="*/ 363 h 440"/>
                <a:gd name="T4" fmla="*/ 537 w 537"/>
                <a:gd name="T5" fmla="*/ 440 h 440"/>
                <a:gd name="T6" fmla="*/ 0 w 537"/>
                <a:gd name="T7" fmla="*/ 55 h 440"/>
                <a:gd name="T8" fmla="*/ 0 w 537"/>
                <a:gd name="T9" fmla="*/ 33 h 440"/>
                <a:gd name="T10" fmla="*/ 11 w 537"/>
                <a:gd name="T11" fmla="*/ 0 h 440"/>
              </a:gdLst>
              <a:ahLst/>
              <a:cxnLst>
                <a:cxn ang="0">
                  <a:pos x="T0" y="T1"/>
                </a:cxn>
                <a:cxn ang="0">
                  <a:pos x="T2" y="T3"/>
                </a:cxn>
                <a:cxn ang="0">
                  <a:pos x="T4" y="T5"/>
                </a:cxn>
                <a:cxn ang="0">
                  <a:pos x="T6" y="T7"/>
                </a:cxn>
                <a:cxn ang="0">
                  <a:pos x="T8" y="T9"/>
                </a:cxn>
                <a:cxn ang="0">
                  <a:pos x="T10" y="T11"/>
                </a:cxn>
              </a:cxnLst>
              <a:rect l="0" t="0" r="r" b="b"/>
              <a:pathLst>
                <a:path w="537" h="440">
                  <a:moveTo>
                    <a:pt x="11" y="0"/>
                  </a:moveTo>
                  <a:lnTo>
                    <a:pt x="537" y="363"/>
                  </a:lnTo>
                  <a:lnTo>
                    <a:pt x="537" y="440"/>
                  </a:lnTo>
                  <a:lnTo>
                    <a:pt x="0" y="55"/>
                  </a:lnTo>
                  <a:lnTo>
                    <a:pt x="0" y="33"/>
                  </a:lnTo>
                  <a:lnTo>
                    <a:pt x="11"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3" name="íṡḻïḓê">
              <a:extLst>
                <a:ext uri="{FF2B5EF4-FFF2-40B4-BE49-F238E27FC236}">
                  <a16:creationId xmlns:a16="http://schemas.microsoft.com/office/drawing/2014/main" id="{2F4FA29A-EB57-261B-F77E-C5E52B7618BF}"/>
                </a:ext>
              </a:extLst>
            </p:cNvPr>
            <p:cNvSpPr/>
            <p:nvPr/>
          </p:nvSpPr>
          <p:spPr bwMode="auto">
            <a:xfrm>
              <a:off x="3783013" y="4405313"/>
              <a:ext cx="1373188" cy="836613"/>
            </a:xfrm>
            <a:custGeom>
              <a:avLst/>
              <a:gdLst>
                <a:gd name="T0" fmla="*/ 843 w 865"/>
                <a:gd name="T1" fmla="*/ 0 h 527"/>
                <a:gd name="T2" fmla="*/ 0 w 865"/>
                <a:gd name="T3" fmla="*/ 461 h 527"/>
                <a:gd name="T4" fmla="*/ 0 w 865"/>
                <a:gd name="T5" fmla="*/ 527 h 527"/>
                <a:gd name="T6" fmla="*/ 865 w 865"/>
                <a:gd name="T7" fmla="*/ 66 h 527"/>
                <a:gd name="T8" fmla="*/ 843 w 865"/>
                <a:gd name="T9" fmla="*/ 0 h 527"/>
              </a:gdLst>
              <a:ahLst/>
              <a:cxnLst>
                <a:cxn ang="0">
                  <a:pos x="T0" y="T1"/>
                </a:cxn>
                <a:cxn ang="0">
                  <a:pos x="T2" y="T3"/>
                </a:cxn>
                <a:cxn ang="0">
                  <a:pos x="T4" y="T5"/>
                </a:cxn>
                <a:cxn ang="0">
                  <a:pos x="T6" y="T7"/>
                </a:cxn>
                <a:cxn ang="0">
                  <a:pos x="T8" y="T9"/>
                </a:cxn>
              </a:cxnLst>
              <a:rect l="0" t="0" r="r" b="b"/>
              <a:pathLst>
                <a:path w="865" h="527">
                  <a:moveTo>
                    <a:pt x="843" y="0"/>
                  </a:moveTo>
                  <a:lnTo>
                    <a:pt x="0" y="461"/>
                  </a:lnTo>
                  <a:lnTo>
                    <a:pt x="0" y="527"/>
                  </a:lnTo>
                  <a:lnTo>
                    <a:pt x="865" y="66"/>
                  </a:lnTo>
                  <a:lnTo>
                    <a:pt x="843"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4" name="îŝḷïḓê">
              <a:extLst>
                <a:ext uri="{FF2B5EF4-FFF2-40B4-BE49-F238E27FC236}">
                  <a16:creationId xmlns:a16="http://schemas.microsoft.com/office/drawing/2014/main" id="{6FD3B4B7-C5B3-5ED1-E719-BFC2104B29F6}"/>
                </a:ext>
              </a:extLst>
            </p:cNvPr>
            <p:cNvSpPr/>
            <p:nvPr/>
          </p:nvSpPr>
          <p:spPr bwMode="auto">
            <a:xfrm>
              <a:off x="3783013" y="4405313"/>
              <a:ext cx="1373188" cy="836613"/>
            </a:xfrm>
            <a:custGeom>
              <a:avLst/>
              <a:gdLst>
                <a:gd name="T0" fmla="*/ 22 w 865"/>
                <a:gd name="T1" fmla="*/ 0 h 527"/>
                <a:gd name="T2" fmla="*/ 865 w 865"/>
                <a:gd name="T3" fmla="*/ 461 h 527"/>
                <a:gd name="T4" fmla="*/ 865 w 865"/>
                <a:gd name="T5" fmla="*/ 527 h 527"/>
                <a:gd name="T6" fmla="*/ 0 w 865"/>
                <a:gd name="T7" fmla="*/ 66 h 527"/>
                <a:gd name="T8" fmla="*/ 22 w 865"/>
                <a:gd name="T9" fmla="*/ 0 h 527"/>
              </a:gdLst>
              <a:ahLst/>
              <a:cxnLst>
                <a:cxn ang="0">
                  <a:pos x="T0" y="T1"/>
                </a:cxn>
                <a:cxn ang="0">
                  <a:pos x="T2" y="T3"/>
                </a:cxn>
                <a:cxn ang="0">
                  <a:pos x="T4" y="T5"/>
                </a:cxn>
                <a:cxn ang="0">
                  <a:pos x="T6" y="T7"/>
                </a:cxn>
                <a:cxn ang="0">
                  <a:pos x="T8" y="T9"/>
                </a:cxn>
              </a:cxnLst>
              <a:rect l="0" t="0" r="r" b="b"/>
              <a:pathLst>
                <a:path w="865" h="527">
                  <a:moveTo>
                    <a:pt x="22" y="0"/>
                  </a:moveTo>
                  <a:lnTo>
                    <a:pt x="865" y="461"/>
                  </a:lnTo>
                  <a:lnTo>
                    <a:pt x="865" y="527"/>
                  </a:lnTo>
                  <a:lnTo>
                    <a:pt x="0" y="66"/>
                  </a:lnTo>
                  <a:lnTo>
                    <a:pt x="22"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5" name="ïṣľíde">
              <a:extLst>
                <a:ext uri="{FF2B5EF4-FFF2-40B4-BE49-F238E27FC236}">
                  <a16:creationId xmlns:a16="http://schemas.microsoft.com/office/drawing/2014/main" id="{40E76777-335C-F25C-9ABC-02F757956345}"/>
                </a:ext>
              </a:extLst>
            </p:cNvPr>
            <p:cNvSpPr/>
            <p:nvPr/>
          </p:nvSpPr>
          <p:spPr bwMode="auto">
            <a:xfrm>
              <a:off x="4183063" y="2330450"/>
              <a:ext cx="573088" cy="784225"/>
            </a:xfrm>
            <a:custGeom>
              <a:avLst/>
              <a:gdLst>
                <a:gd name="T0" fmla="*/ 361 w 361"/>
                <a:gd name="T1" fmla="*/ 0 h 494"/>
                <a:gd name="T2" fmla="*/ 0 w 361"/>
                <a:gd name="T3" fmla="*/ 428 h 494"/>
                <a:gd name="T4" fmla="*/ 0 w 361"/>
                <a:gd name="T5" fmla="*/ 494 h 494"/>
                <a:gd name="T6" fmla="*/ 361 w 361"/>
                <a:gd name="T7" fmla="*/ 66 h 494"/>
                <a:gd name="T8" fmla="*/ 361 w 361"/>
                <a:gd name="T9" fmla="*/ 0 h 494"/>
              </a:gdLst>
              <a:ahLst/>
              <a:cxnLst>
                <a:cxn ang="0">
                  <a:pos x="T0" y="T1"/>
                </a:cxn>
                <a:cxn ang="0">
                  <a:pos x="T2" y="T3"/>
                </a:cxn>
                <a:cxn ang="0">
                  <a:pos x="T4" y="T5"/>
                </a:cxn>
                <a:cxn ang="0">
                  <a:pos x="T6" y="T7"/>
                </a:cxn>
                <a:cxn ang="0">
                  <a:pos x="T8" y="T9"/>
                </a:cxn>
              </a:cxnLst>
              <a:rect l="0" t="0" r="r" b="b"/>
              <a:pathLst>
                <a:path w="361" h="494">
                  <a:moveTo>
                    <a:pt x="361" y="0"/>
                  </a:moveTo>
                  <a:lnTo>
                    <a:pt x="0" y="428"/>
                  </a:lnTo>
                  <a:lnTo>
                    <a:pt x="0" y="494"/>
                  </a:lnTo>
                  <a:lnTo>
                    <a:pt x="361" y="66"/>
                  </a:lnTo>
                  <a:lnTo>
                    <a:pt x="361"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6" name="îṣḻîḓé">
              <a:extLst>
                <a:ext uri="{FF2B5EF4-FFF2-40B4-BE49-F238E27FC236}">
                  <a16:creationId xmlns:a16="http://schemas.microsoft.com/office/drawing/2014/main" id="{C49BDC8D-C486-82C0-0DEF-26B1AAAFE977}"/>
                </a:ext>
              </a:extLst>
            </p:cNvPr>
            <p:cNvSpPr/>
            <p:nvPr/>
          </p:nvSpPr>
          <p:spPr bwMode="auto">
            <a:xfrm>
              <a:off x="4183063" y="2330450"/>
              <a:ext cx="573088" cy="784225"/>
            </a:xfrm>
            <a:custGeom>
              <a:avLst/>
              <a:gdLst>
                <a:gd name="T0" fmla="*/ 0 w 361"/>
                <a:gd name="T1" fmla="*/ 0 h 494"/>
                <a:gd name="T2" fmla="*/ 361 w 361"/>
                <a:gd name="T3" fmla="*/ 428 h 494"/>
                <a:gd name="T4" fmla="*/ 361 w 361"/>
                <a:gd name="T5" fmla="*/ 494 h 494"/>
                <a:gd name="T6" fmla="*/ 0 w 361"/>
                <a:gd name="T7" fmla="*/ 66 h 494"/>
                <a:gd name="T8" fmla="*/ 0 w 361"/>
                <a:gd name="T9" fmla="*/ 0 h 494"/>
              </a:gdLst>
              <a:ahLst/>
              <a:cxnLst>
                <a:cxn ang="0">
                  <a:pos x="T0" y="T1"/>
                </a:cxn>
                <a:cxn ang="0">
                  <a:pos x="T2" y="T3"/>
                </a:cxn>
                <a:cxn ang="0">
                  <a:pos x="T4" y="T5"/>
                </a:cxn>
                <a:cxn ang="0">
                  <a:pos x="T6" y="T7"/>
                </a:cxn>
                <a:cxn ang="0">
                  <a:pos x="T8" y="T9"/>
                </a:cxn>
              </a:cxnLst>
              <a:rect l="0" t="0" r="r" b="b"/>
              <a:pathLst>
                <a:path w="361" h="494">
                  <a:moveTo>
                    <a:pt x="0" y="0"/>
                  </a:moveTo>
                  <a:lnTo>
                    <a:pt x="361" y="428"/>
                  </a:lnTo>
                  <a:lnTo>
                    <a:pt x="361" y="494"/>
                  </a:lnTo>
                  <a:lnTo>
                    <a:pt x="0" y="66"/>
                  </a:lnTo>
                  <a:lnTo>
                    <a:pt x="0"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7" name="íṧḻíďê">
              <a:extLst>
                <a:ext uri="{FF2B5EF4-FFF2-40B4-BE49-F238E27FC236}">
                  <a16:creationId xmlns:a16="http://schemas.microsoft.com/office/drawing/2014/main" id="{10197502-48B3-B4B5-F454-F6B5E50B2975}"/>
                </a:ext>
              </a:extLst>
            </p:cNvPr>
            <p:cNvSpPr/>
            <p:nvPr/>
          </p:nvSpPr>
          <p:spPr bwMode="auto">
            <a:xfrm>
              <a:off x="4008438" y="3690938"/>
              <a:ext cx="922338" cy="104775"/>
            </a:xfrm>
            <a:prstGeom prst="rect">
              <a:avLst/>
            </a:prstGeom>
            <a:solidFill>
              <a:srgbClr val="ED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8" name="íṧḻïḋe">
              <a:extLst>
                <a:ext uri="{FF2B5EF4-FFF2-40B4-BE49-F238E27FC236}">
                  <a16:creationId xmlns:a16="http://schemas.microsoft.com/office/drawing/2014/main" id="{C1C62E96-5E04-7955-DD78-5EC05A007BB5}"/>
                </a:ext>
              </a:extLst>
            </p:cNvPr>
            <p:cNvSpPr/>
            <p:nvPr/>
          </p:nvSpPr>
          <p:spPr bwMode="auto">
            <a:xfrm>
              <a:off x="4095751" y="3044825"/>
              <a:ext cx="747713" cy="104775"/>
            </a:xfrm>
            <a:prstGeom prst="rect">
              <a:avLst/>
            </a:prstGeom>
            <a:solidFill>
              <a:srgbClr val="ED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9" name="î$ľïḋe">
              <a:extLst>
                <a:ext uri="{FF2B5EF4-FFF2-40B4-BE49-F238E27FC236}">
                  <a16:creationId xmlns:a16="http://schemas.microsoft.com/office/drawing/2014/main" id="{ACC8639F-9C29-A3B8-6EA4-702951721B4A}"/>
                </a:ext>
              </a:extLst>
            </p:cNvPr>
            <p:cNvSpPr/>
            <p:nvPr/>
          </p:nvSpPr>
          <p:spPr bwMode="auto">
            <a:xfrm>
              <a:off x="3887788" y="4370388"/>
              <a:ext cx="1165225" cy="104775"/>
            </a:xfrm>
            <a:prstGeom prst="rect">
              <a:avLst/>
            </a:prstGeom>
            <a:solidFill>
              <a:srgbClr val="ED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0" name="íṧļíḋè">
              <a:extLst>
                <a:ext uri="{FF2B5EF4-FFF2-40B4-BE49-F238E27FC236}">
                  <a16:creationId xmlns:a16="http://schemas.microsoft.com/office/drawing/2014/main" id="{E694B7CD-8323-223C-A907-8B526B2DE485}"/>
                </a:ext>
              </a:extLst>
            </p:cNvPr>
            <p:cNvSpPr/>
            <p:nvPr/>
          </p:nvSpPr>
          <p:spPr bwMode="auto">
            <a:xfrm>
              <a:off x="3765551" y="5137150"/>
              <a:ext cx="1408113" cy="104775"/>
            </a:xfrm>
            <a:prstGeom prst="rect">
              <a:avLst/>
            </a:prstGeom>
            <a:solidFill>
              <a:srgbClr val="ED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1" name="îṡḻîdè">
              <a:extLst>
                <a:ext uri="{FF2B5EF4-FFF2-40B4-BE49-F238E27FC236}">
                  <a16:creationId xmlns:a16="http://schemas.microsoft.com/office/drawing/2014/main" id="{ED75536F-AB11-D48B-F889-DCF46166B19D}"/>
                </a:ext>
              </a:extLst>
            </p:cNvPr>
            <p:cNvSpPr/>
            <p:nvPr/>
          </p:nvSpPr>
          <p:spPr bwMode="auto">
            <a:xfrm>
              <a:off x="3643313" y="2278063"/>
              <a:ext cx="1652588" cy="3016250"/>
            </a:xfrm>
            <a:custGeom>
              <a:avLst/>
              <a:gdLst>
                <a:gd name="T0" fmla="*/ 362 w 1041"/>
                <a:gd name="T1" fmla="*/ 0 h 1900"/>
                <a:gd name="T2" fmla="*/ 680 w 1041"/>
                <a:gd name="T3" fmla="*/ 0 h 1900"/>
                <a:gd name="T4" fmla="*/ 1041 w 1041"/>
                <a:gd name="T5" fmla="*/ 1900 h 1900"/>
                <a:gd name="T6" fmla="*/ 942 w 1041"/>
                <a:gd name="T7" fmla="*/ 1900 h 1900"/>
                <a:gd name="T8" fmla="*/ 614 w 1041"/>
                <a:gd name="T9" fmla="*/ 88 h 1900"/>
                <a:gd name="T10" fmla="*/ 428 w 1041"/>
                <a:gd name="T11" fmla="*/ 88 h 1900"/>
                <a:gd name="T12" fmla="*/ 99 w 1041"/>
                <a:gd name="T13" fmla="*/ 1900 h 1900"/>
                <a:gd name="T14" fmla="*/ 0 w 1041"/>
                <a:gd name="T15" fmla="*/ 1900 h 1900"/>
                <a:gd name="T16" fmla="*/ 362 w 1041"/>
                <a:gd name="T17"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1" h="1900">
                  <a:moveTo>
                    <a:pt x="362" y="0"/>
                  </a:moveTo>
                  <a:lnTo>
                    <a:pt x="680" y="0"/>
                  </a:lnTo>
                  <a:lnTo>
                    <a:pt x="1041" y="1900"/>
                  </a:lnTo>
                  <a:lnTo>
                    <a:pt x="942" y="1900"/>
                  </a:lnTo>
                  <a:lnTo>
                    <a:pt x="614" y="88"/>
                  </a:lnTo>
                  <a:lnTo>
                    <a:pt x="428" y="88"/>
                  </a:lnTo>
                  <a:lnTo>
                    <a:pt x="99" y="1900"/>
                  </a:lnTo>
                  <a:lnTo>
                    <a:pt x="0" y="1900"/>
                  </a:lnTo>
                  <a:lnTo>
                    <a:pt x="362" y="0"/>
                  </a:lnTo>
                  <a:close/>
                </a:path>
              </a:pathLst>
            </a:custGeom>
            <a:solidFill>
              <a:srgbClr val="ED7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2" name="îṣļiḑê">
              <a:extLst>
                <a:ext uri="{FF2B5EF4-FFF2-40B4-BE49-F238E27FC236}">
                  <a16:creationId xmlns:a16="http://schemas.microsoft.com/office/drawing/2014/main" id="{74DEA0D1-A16B-18D2-34CF-8C00989D86FB}"/>
                </a:ext>
              </a:extLst>
            </p:cNvPr>
            <p:cNvSpPr/>
            <p:nvPr/>
          </p:nvSpPr>
          <p:spPr bwMode="auto">
            <a:xfrm>
              <a:off x="4460876" y="3743325"/>
              <a:ext cx="539750" cy="400050"/>
            </a:xfrm>
            <a:custGeom>
              <a:avLst/>
              <a:gdLst>
                <a:gd name="T0" fmla="*/ 340 w 340"/>
                <a:gd name="T1" fmla="*/ 0 h 252"/>
                <a:gd name="T2" fmla="*/ 0 w 340"/>
                <a:gd name="T3" fmla="*/ 186 h 252"/>
                <a:gd name="T4" fmla="*/ 0 w 340"/>
                <a:gd name="T5" fmla="*/ 252 h 252"/>
                <a:gd name="T6" fmla="*/ 340 w 340"/>
                <a:gd name="T7" fmla="*/ 66 h 252"/>
                <a:gd name="T8" fmla="*/ 340 w 340"/>
                <a:gd name="T9" fmla="*/ 0 h 252"/>
              </a:gdLst>
              <a:ahLst/>
              <a:cxnLst>
                <a:cxn ang="0">
                  <a:pos x="T0" y="T1"/>
                </a:cxn>
                <a:cxn ang="0">
                  <a:pos x="T2" y="T3"/>
                </a:cxn>
                <a:cxn ang="0">
                  <a:pos x="T4" y="T5"/>
                </a:cxn>
                <a:cxn ang="0">
                  <a:pos x="T6" y="T7"/>
                </a:cxn>
                <a:cxn ang="0">
                  <a:pos x="T8" y="T9"/>
                </a:cxn>
              </a:cxnLst>
              <a:rect l="0" t="0" r="r" b="b"/>
              <a:pathLst>
                <a:path w="340" h="252">
                  <a:moveTo>
                    <a:pt x="340" y="0"/>
                  </a:moveTo>
                  <a:lnTo>
                    <a:pt x="0" y="186"/>
                  </a:lnTo>
                  <a:lnTo>
                    <a:pt x="0" y="252"/>
                  </a:lnTo>
                  <a:lnTo>
                    <a:pt x="340" y="66"/>
                  </a:lnTo>
                  <a:lnTo>
                    <a:pt x="340"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3" name="isḷïḍê">
              <a:extLst>
                <a:ext uri="{FF2B5EF4-FFF2-40B4-BE49-F238E27FC236}">
                  <a16:creationId xmlns:a16="http://schemas.microsoft.com/office/drawing/2014/main" id="{51F1ECCA-56E1-003C-405A-4B7113B6C989}"/>
                </a:ext>
              </a:extLst>
            </p:cNvPr>
            <p:cNvSpPr/>
            <p:nvPr/>
          </p:nvSpPr>
          <p:spPr bwMode="auto">
            <a:xfrm>
              <a:off x="4460876" y="4038600"/>
              <a:ext cx="539750" cy="401638"/>
            </a:xfrm>
            <a:custGeom>
              <a:avLst/>
              <a:gdLst>
                <a:gd name="T0" fmla="*/ 0 w 340"/>
                <a:gd name="T1" fmla="*/ 0 h 253"/>
                <a:gd name="T2" fmla="*/ 340 w 340"/>
                <a:gd name="T3" fmla="*/ 187 h 253"/>
                <a:gd name="T4" fmla="*/ 340 w 340"/>
                <a:gd name="T5" fmla="*/ 253 h 253"/>
                <a:gd name="T6" fmla="*/ 0 w 340"/>
                <a:gd name="T7" fmla="*/ 66 h 253"/>
                <a:gd name="T8" fmla="*/ 0 w 340"/>
                <a:gd name="T9" fmla="*/ 0 h 253"/>
              </a:gdLst>
              <a:ahLst/>
              <a:cxnLst>
                <a:cxn ang="0">
                  <a:pos x="T0" y="T1"/>
                </a:cxn>
                <a:cxn ang="0">
                  <a:pos x="T2" y="T3"/>
                </a:cxn>
                <a:cxn ang="0">
                  <a:pos x="T4" y="T5"/>
                </a:cxn>
                <a:cxn ang="0">
                  <a:pos x="T6" y="T7"/>
                </a:cxn>
                <a:cxn ang="0">
                  <a:pos x="T8" y="T9"/>
                </a:cxn>
              </a:cxnLst>
              <a:rect l="0" t="0" r="r" b="b"/>
              <a:pathLst>
                <a:path w="340" h="253">
                  <a:moveTo>
                    <a:pt x="0" y="0"/>
                  </a:moveTo>
                  <a:lnTo>
                    <a:pt x="340" y="187"/>
                  </a:lnTo>
                  <a:lnTo>
                    <a:pt x="340" y="253"/>
                  </a:lnTo>
                  <a:lnTo>
                    <a:pt x="0" y="66"/>
                  </a:lnTo>
                  <a:lnTo>
                    <a:pt x="0"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4" name="iṧlíḓê">
              <a:extLst>
                <a:ext uri="{FF2B5EF4-FFF2-40B4-BE49-F238E27FC236}">
                  <a16:creationId xmlns:a16="http://schemas.microsoft.com/office/drawing/2014/main" id="{3410FBA4-A85D-FDAB-CF9C-AD684B79753B}"/>
                </a:ext>
              </a:extLst>
            </p:cNvPr>
            <p:cNvSpPr/>
            <p:nvPr/>
          </p:nvSpPr>
          <p:spPr bwMode="auto">
            <a:xfrm>
              <a:off x="4460876" y="3097213"/>
              <a:ext cx="434975" cy="384175"/>
            </a:xfrm>
            <a:custGeom>
              <a:avLst/>
              <a:gdLst>
                <a:gd name="T0" fmla="*/ 263 w 274"/>
                <a:gd name="T1" fmla="*/ 0 h 242"/>
                <a:gd name="T2" fmla="*/ 0 w 274"/>
                <a:gd name="T3" fmla="*/ 176 h 242"/>
                <a:gd name="T4" fmla="*/ 0 w 274"/>
                <a:gd name="T5" fmla="*/ 242 h 242"/>
                <a:gd name="T6" fmla="*/ 274 w 274"/>
                <a:gd name="T7" fmla="*/ 55 h 242"/>
                <a:gd name="T8" fmla="*/ 274 w 274"/>
                <a:gd name="T9" fmla="*/ 33 h 242"/>
                <a:gd name="T10" fmla="*/ 263 w 274"/>
                <a:gd name="T11" fmla="*/ 0 h 242"/>
              </a:gdLst>
              <a:ahLst/>
              <a:cxnLst>
                <a:cxn ang="0">
                  <a:pos x="T0" y="T1"/>
                </a:cxn>
                <a:cxn ang="0">
                  <a:pos x="T2" y="T3"/>
                </a:cxn>
                <a:cxn ang="0">
                  <a:pos x="T4" y="T5"/>
                </a:cxn>
                <a:cxn ang="0">
                  <a:pos x="T6" y="T7"/>
                </a:cxn>
                <a:cxn ang="0">
                  <a:pos x="T8" y="T9"/>
                </a:cxn>
                <a:cxn ang="0">
                  <a:pos x="T10" y="T11"/>
                </a:cxn>
              </a:cxnLst>
              <a:rect l="0" t="0" r="r" b="b"/>
              <a:pathLst>
                <a:path w="274" h="242">
                  <a:moveTo>
                    <a:pt x="263" y="0"/>
                  </a:moveTo>
                  <a:lnTo>
                    <a:pt x="0" y="176"/>
                  </a:lnTo>
                  <a:lnTo>
                    <a:pt x="0" y="242"/>
                  </a:lnTo>
                  <a:lnTo>
                    <a:pt x="274" y="55"/>
                  </a:lnTo>
                  <a:lnTo>
                    <a:pt x="274" y="33"/>
                  </a:lnTo>
                  <a:lnTo>
                    <a:pt x="263"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5" name="ïṣľîḍê">
              <a:extLst>
                <a:ext uri="{FF2B5EF4-FFF2-40B4-BE49-F238E27FC236}">
                  <a16:creationId xmlns:a16="http://schemas.microsoft.com/office/drawing/2014/main" id="{CBB647F4-A525-5863-1517-0B54333B28DB}"/>
                </a:ext>
              </a:extLst>
            </p:cNvPr>
            <p:cNvSpPr/>
            <p:nvPr/>
          </p:nvSpPr>
          <p:spPr bwMode="auto">
            <a:xfrm>
              <a:off x="4460876" y="3376613"/>
              <a:ext cx="434975" cy="419100"/>
            </a:xfrm>
            <a:custGeom>
              <a:avLst/>
              <a:gdLst>
                <a:gd name="T0" fmla="*/ 0 w 274"/>
                <a:gd name="T1" fmla="*/ 0 h 264"/>
                <a:gd name="T2" fmla="*/ 274 w 274"/>
                <a:gd name="T3" fmla="*/ 187 h 264"/>
                <a:gd name="T4" fmla="*/ 274 w 274"/>
                <a:gd name="T5" fmla="*/ 264 h 264"/>
                <a:gd name="T6" fmla="*/ 0 w 274"/>
                <a:gd name="T7" fmla="*/ 66 h 264"/>
                <a:gd name="T8" fmla="*/ 0 w 274"/>
                <a:gd name="T9" fmla="*/ 0 h 264"/>
              </a:gdLst>
              <a:ahLst/>
              <a:cxnLst>
                <a:cxn ang="0">
                  <a:pos x="T0" y="T1"/>
                </a:cxn>
                <a:cxn ang="0">
                  <a:pos x="T2" y="T3"/>
                </a:cxn>
                <a:cxn ang="0">
                  <a:pos x="T4" y="T5"/>
                </a:cxn>
                <a:cxn ang="0">
                  <a:pos x="T6" y="T7"/>
                </a:cxn>
                <a:cxn ang="0">
                  <a:pos x="T8" y="T9"/>
                </a:cxn>
              </a:cxnLst>
              <a:rect l="0" t="0" r="r" b="b"/>
              <a:pathLst>
                <a:path w="274" h="264">
                  <a:moveTo>
                    <a:pt x="0" y="0"/>
                  </a:moveTo>
                  <a:lnTo>
                    <a:pt x="274" y="187"/>
                  </a:lnTo>
                  <a:lnTo>
                    <a:pt x="274" y="264"/>
                  </a:lnTo>
                  <a:lnTo>
                    <a:pt x="0" y="66"/>
                  </a:lnTo>
                  <a:lnTo>
                    <a:pt x="0"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6" name="ïšľíḓé">
              <a:extLst>
                <a:ext uri="{FF2B5EF4-FFF2-40B4-BE49-F238E27FC236}">
                  <a16:creationId xmlns:a16="http://schemas.microsoft.com/office/drawing/2014/main" id="{F63CC996-DEDD-7424-DFCD-8F1ECF6D2A9D}"/>
                </a:ext>
              </a:extLst>
            </p:cNvPr>
            <p:cNvSpPr/>
            <p:nvPr/>
          </p:nvSpPr>
          <p:spPr bwMode="auto">
            <a:xfrm>
              <a:off x="4460876" y="4405313"/>
              <a:ext cx="695325" cy="469900"/>
            </a:xfrm>
            <a:custGeom>
              <a:avLst/>
              <a:gdLst>
                <a:gd name="T0" fmla="*/ 416 w 438"/>
                <a:gd name="T1" fmla="*/ 0 h 296"/>
                <a:gd name="T2" fmla="*/ 0 w 438"/>
                <a:gd name="T3" fmla="*/ 220 h 296"/>
                <a:gd name="T4" fmla="*/ 0 w 438"/>
                <a:gd name="T5" fmla="*/ 296 h 296"/>
                <a:gd name="T6" fmla="*/ 438 w 438"/>
                <a:gd name="T7" fmla="*/ 66 h 296"/>
                <a:gd name="T8" fmla="*/ 416 w 438"/>
                <a:gd name="T9" fmla="*/ 0 h 296"/>
              </a:gdLst>
              <a:ahLst/>
              <a:cxnLst>
                <a:cxn ang="0">
                  <a:pos x="T0" y="T1"/>
                </a:cxn>
                <a:cxn ang="0">
                  <a:pos x="T2" y="T3"/>
                </a:cxn>
                <a:cxn ang="0">
                  <a:pos x="T4" y="T5"/>
                </a:cxn>
                <a:cxn ang="0">
                  <a:pos x="T6" y="T7"/>
                </a:cxn>
                <a:cxn ang="0">
                  <a:pos x="T8" y="T9"/>
                </a:cxn>
              </a:cxnLst>
              <a:rect l="0" t="0" r="r" b="b"/>
              <a:pathLst>
                <a:path w="438" h="296">
                  <a:moveTo>
                    <a:pt x="416" y="0"/>
                  </a:moveTo>
                  <a:lnTo>
                    <a:pt x="0" y="220"/>
                  </a:lnTo>
                  <a:lnTo>
                    <a:pt x="0" y="296"/>
                  </a:lnTo>
                  <a:lnTo>
                    <a:pt x="438" y="66"/>
                  </a:lnTo>
                  <a:lnTo>
                    <a:pt x="416"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7" name="ïṧḷîḋé">
              <a:extLst>
                <a:ext uri="{FF2B5EF4-FFF2-40B4-BE49-F238E27FC236}">
                  <a16:creationId xmlns:a16="http://schemas.microsoft.com/office/drawing/2014/main" id="{E88726AF-BEAA-3F02-D311-CFE768829FC8}"/>
                </a:ext>
              </a:extLst>
            </p:cNvPr>
            <p:cNvSpPr/>
            <p:nvPr/>
          </p:nvSpPr>
          <p:spPr bwMode="auto">
            <a:xfrm>
              <a:off x="4460876" y="4754563"/>
              <a:ext cx="695325" cy="487363"/>
            </a:xfrm>
            <a:custGeom>
              <a:avLst/>
              <a:gdLst>
                <a:gd name="T0" fmla="*/ 0 w 438"/>
                <a:gd name="T1" fmla="*/ 0 h 307"/>
                <a:gd name="T2" fmla="*/ 438 w 438"/>
                <a:gd name="T3" fmla="*/ 241 h 307"/>
                <a:gd name="T4" fmla="*/ 438 w 438"/>
                <a:gd name="T5" fmla="*/ 307 h 307"/>
                <a:gd name="T6" fmla="*/ 0 w 438"/>
                <a:gd name="T7" fmla="*/ 76 h 307"/>
                <a:gd name="T8" fmla="*/ 0 w 438"/>
                <a:gd name="T9" fmla="*/ 0 h 307"/>
              </a:gdLst>
              <a:ahLst/>
              <a:cxnLst>
                <a:cxn ang="0">
                  <a:pos x="T0" y="T1"/>
                </a:cxn>
                <a:cxn ang="0">
                  <a:pos x="T2" y="T3"/>
                </a:cxn>
                <a:cxn ang="0">
                  <a:pos x="T4" y="T5"/>
                </a:cxn>
                <a:cxn ang="0">
                  <a:pos x="T6" y="T7"/>
                </a:cxn>
                <a:cxn ang="0">
                  <a:pos x="T8" y="T9"/>
                </a:cxn>
              </a:cxnLst>
              <a:rect l="0" t="0" r="r" b="b"/>
              <a:pathLst>
                <a:path w="438" h="307">
                  <a:moveTo>
                    <a:pt x="0" y="0"/>
                  </a:moveTo>
                  <a:lnTo>
                    <a:pt x="438" y="241"/>
                  </a:lnTo>
                  <a:lnTo>
                    <a:pt x="438" y="307"/>
                  </a:lnTo>
                  <a:lnTo>
                    <a:pt x="0" y="76"/>
                  </a:lnTo>
                  <a:lnTo>
                    <a:pt x="0"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8" name="íṩļîďe">
              <a:extLst>
                <a:ext uri="{FF2B5EF4-FFF2-40B4-BE49-F238E27FC236}">
                  <a16:creationId xmlns:a16="http://schemas.microsoft.com/office/drawing/2014/main" id="{A5270832-0C36-E6CD-31D3-02BF24F779DA}"/>
                </a:ext>
              </a:extLst>
            </p:cNvPr>
            <p:cNvSpPr/>
            <p:nvPr/>
          </p:nvSpPr>
          <p:spPr bwMode="auto">
            <a:xfrm>
              <a:off x="4460876" y="2330450"/>
              <a:ext cx="295275" cy="454025"/>
            </a:xfrm>
            <a:custGeom>
              <a:avLst/>
              <a:gdLst>
                <a:gd name="T0" fmla="*/ 186 w 186"/>
                <a:gd name="T1" fmla="*/ 0 h 286"/>
                <a:gd name="T2" fmla="*/ 0 w 186"/>
                <a:gd name="T3" fmla="*/ 220 h 286"/>
                <a:gd name="T4" fmla="*/ 0 w 186"/>
                <a:gd name="T5" fmla="*/ 286 h 286"/>
                <a:gd name="T6" fmla="*/ 186 w 186"/>
                <a:gd name="T7" fmla="*/ 66 h 286"/>
                <a:gd name="T8" fmla="*/ 186 w 186"/>
                <a:gd name="T9" fmla="*/ 0 h 286"/>
              </a:gdLst>
              <a:ahLst/>
              <a:cxnLst>
                <a:cxn ang="0">
                  <a:pos x="T0" y="T1"/>
                </a:cxn>
                <a:cxn ang="0">
                  <a:pos x="T2" y="T3"/>
                </a:cxn>
                <a:cxn ang="0">
                  <a:pos x="T4" y="T5"/>
                </a:cxn>
                <a:cxn ang="0">
                  <a:pos x="T6" y="T7"/>
                </a:cxn>
                <a:cxn ang="0">
                  <a:pos x="T8" y="T9"/>
                </a:cxn>
              </a:cxnLst>
              <a:rect l="0" t="0" r="r" b="b"/>
              <a:pathLst>
                <a:path w="186" h="286">
                  <a:moveTo>
                    <a:pt x="186" y="0"/>
                  </a:moveTo>
                  <a:lnTo>
                    <a:pt x="0" y="220"/>
                  </a:lnTo>
                  <a:lnTo>
                    <a:pt x="0" y="286"/>
                  </a:lnTo>
                  <a:lnTo>
                    <a:pt x="186" y="66"/>
                  </a:lnTo>
                  <a:lnTo>
                    <a:pt x="186"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9" name="íṡľïḍè">
              <a:extLst>
                <a:ext uri="{FF2B5EF4-FFF2-40B4-BE49-F238E27FC236}">
                  <a16:creationId xmlns:a16="http://schemas.microsoft.com/office/drawing/2014/main" id="{71F142EA-70C5-459B-8829-DFFBF2898154}"/>
                </a:ext>
              </a:extLst>
            </p:cNvPr>
            <p:cNvSpPr/>
            <p:nvPr/>
          </p:nvSpPr>
          <p:spPr bwMode="auto">
            <a:xfrm>
              <a:off x="4460876" y="2679700"/>
              <a:ext cx="295275" cy="434975"/>
            </a:xfrm>
            <a:custGeom>
              <a:avLst/>
              <a:gdLst>
                <a:gd name="T0" fmla="*/ 0 w 186"/>
                <a:gd name="T1" fmla="*/ 0 h 274"/>
                <a:gd name="T2" fmla="*/ 186 w 186"/>
                <a:gd name="T3" fmla="*/ 208 h 274"/>
                <a:gd name="T4" fmla="*/ 186 w 186"/>
                <a:gd name="T5" fmla="*/ 274 h 274"/>
                <a:gd name="T6" fmla="*/ 0 w 186"/>
                <a:gd name="T7" fmla="*/ 66 h 274"/>
                <a:gd name="T8" fmla="*/ 0 w 186"/>
                <a:gd name="T9" fmla="*/ 0 h 274"/>
              </a:gdLst>
              <a:ahLst/>
              <a:cxnLst>
                <a:cxn ang="0">
                  <a:pos x="T0" y="T1"/>
                </a:cxn>
                <a:cxn ang="0">
                  <a:pos x="T2" y="T3"/>
                </a:cxn>
                <a:cxn ang="0">
                  <a:pos x="T4" y="T5"/>
                </a:cxn>
                <a:cxn ang="0">
                  <a:pos x="T6" y="T7"/>
                </a:cxn>
                <a:cxn ang="0">
                  <a:pos x="T8" y="T9"/>
                </a:cxn>
              </a:cxnLst>
              <a:rect l="0" t="0" r="r" b="b"/>
              <a:pathLst>
                <a:path w="186" h="274">
                  <a:moveTo>
                    <a:pt x="0" y="0"/>
                  </a:moveTo>
                  <a:lnTo>
                    <a:pt x="186" y="208"/>
                  </a:lnTo>
                  <a:lnTo>
                    <a:pt x="186" y="274"/>
                  </a:lnTo>
                  <a:lnTo>
                    <a:pt x="0" y="66"/>
                  </a:lnTo>
                  <a:lnTo>
                    <a:pt x="0"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0" name="iśļïḓè">
              <a:extLst>
                <a:ext uri="{FF2B5EF4-FFF2-40B4-BE49-F238E27FC236}">
                  <a16:creationId xmlns:a16="http://schemas.microsoft.com/office/drawing/2014/main" id="{610F24C5-7133-FA9E-146D-5D88867EEDDE}"/>
                </a:ext>
              </a:extLst>
            </p:cNvPr>
            <p:cNvSpPr/>
            <p:nvPr/>
          </p:nvSpPr>
          <p:spPr bwMode="auto">
            <a:xfrm>
              <a:off x="4460876" y="3690938"/>
              <a:ext cx="469900" cy="104775"/>
            </a:xfrm>
            <a:prstGeom prst="rect">
              <a:avLst/>
            </a:prstGeom>
            <a:solidFill>
              <a:srgbClr val="DB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1" name="ïşlîḋé">
              <a:extLst>
                <a:ext uri="{FF2B5EF4-FFF2-40B4-BE49-F238E27FC236}">
                  <a16:creationId xmlns:a16="http://schemas.microsoft.com/office/drawing/2014/main" id="{566894FA-4F56-F018-DEE0-21B8E470CC70}"/>
                </a:ext>
              </a:extLst>
            </p:cNvPr>
            <p:cNvSpPr/>
            <p:nvPr/>
          </p:nvSpPr>
          <p:spPr bwMode="auto">
            <a:xfrm>
              <a:off x="4460876" y="3044825"/>
              <a:ext cx="382588" cy="104775"/>
            </a:xfrm>
            <a:prstGeom prst="rect">
              <a:avLst/>
            </a:prstGeom>
            <a:solidFill>
              <a:srgbClr val="DB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2" name="íṥľídé">
              <a:extLst>
                <a:ext uri="{FF2B5EF4-FFF2-40B4-BE49-F238E27FC236}">
                  <a16:creationId xmlns:a16="http://schemas.microsoft.com/office/drawing/2014/main" id="{5743A21A-20FF-7E65-AF27-7957C38CDC21}"/>
                </a:ext>
              </a:extLst>
            </p:cNvPr>
            <p:cNvSpPr/>
            <p:nvPr/>
          </p:nvSpPr>
          <p:spPr bwMode="auto">
            <a:xfrm>
              <a:off x="4460876" y="4370388"/>
              <a:ext cx="592138" cy="104775"/>
            </a:xfrm>
            <a:prstGeom prst="rect">
              <a:avLst/>
            </a:prstGeom>
            <a:solidFill>
              <a:srgbClr val="DB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3" name="iṩľîďè">
              <a:extLst>
                <a:ext uri="{FF2B5EF4-FFF2-40B4-BE49-F238E27FC236}">
                  <a16:creationId xmlns:a16="http://schemas.microsoft.com/office/drawing/2014/main" id="{6F836535-DC8A-1499-6E13-B272935BC6E6}"/>
                </a:ext>
              </a:extLst>
            </p:cNvPr>
            <p:cNvSpPr/>
            <p:nvPr/>
          </p:nvSpPr>
          <p:spPr bwMode="auto">
            <a:xfrm>
              <a:off x="4460876" y="5137150"/>
              <a:ext cx="712788" cy="104775"/>
            </a:xfrm>
            <a:prstGeom prst="rect">
              <a:avLst/>
            </a:prstGeom>
            <a:solidFill>
              <a:srgbClr val="DB5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4" name="íśḷíḋe">
              <a:extLst>
                <a:ext uri="{FF2B5EF4-FFF2-40B4-BE49-F238E27FC236}">
                  <a16:creationId xmlns:a16="http://schemas.microsoft.com/office/drawing/2014/main" id="{F86276CD-D118-0DB7-9C43-2F88CD824735}"/>
                </a:ext>
              </a:extLst>
            </p:cNvPr>
            <p:cNvSpPr/>
            <p:nvPr/>
          </p:nvSpPr>
          <p:spPr bwMode="auto">
            <a:xfrm>
              <a:off x="4460876" y="2278063"/>
              <a:ext cx="835025" cy="3016250"/>
            </a:xfrm>
            <a:custGeom>
              <a:avLst/>
              <a:gdLst>
                <a:gd name="T0" fmla="*/ 0 w 526"/>
                <a:gd name="T1" fmla="*/ 0 h 1900"/>
                <a:gd name="T2" fmla="*/ 165 w 526"/>
                <a:gd name="T3" fmla="*/ 0 h 1900"/>
                <a:gd name="T4" fmla="*/ 526 w 526"/>
                <a:gd name="T5" fmla="*/ 1900 h 1900"/>
                <a:gd name="T6" fmla="*/ 427 w 526"/>
                <a:gd name="T7" fmla="*/ 1900 h 1900"/>
                <a:gd name="T8" fmla="*/ 99 w 526"/>
                <a:gd name="T9" fmla="*/ 88 h 1900"/>
                <a:gd name="T10" fmla="*/ 0 w 526"/>
                <a:gd name="T11" fmla="*/ 88 h 1900"/>
                <a:gd name="T12" fmla="*/ 0 w 526"/>
                <a:gd name="T13" fmla="*/ 0 h 1900"/>
              </a:gdLst>
              <a:ahLst/>
              <a:cxnLst>
                <a:cxn ang="0">
                  <a:pos x="T0" y="T1"/>
                </a:cxn>
                <a:cxn ang="0">
                  <a:pos x="T2" y="T3"/>
                </a:cxn>
                <a:cxn ang="0">
                  <a:pos x="T4" y="T5"/>
                </a:cxn>
                <a:cxn ang="0">
                  <a:pos x="T6" y="T7"/>
                </a:cxn>
                <a:cxn ang="0">
                  <a:pos x="T8" y="T9"/>
                </a:cxn>
                <a:cxn ang="0">
                  <a:pos x="T10" y="T11"/>
                </a:cxn>
                <a:cxn ang="0">
                  <a:pos x="T12" y="T13"/>
                </a:cxn>
              </a:cxnLst>
              <a:rect l="0" t="0" r="r" b="b"/>
              <a:pathLst>
                <a:path w="526" h="1900">
                  <a:moveTo>
                    <a:pt x="0" y="0"/>
                  </a:moveTo>
                  <a:lnTo>
                    <a:pt x="165" y="0"/>
                  </a:lnTo>
                  <a:lnTo>
                    <a:pt x="526" y="1900"/>
                  </a:lnTo>
                  <a:lnTo>
                    <a:pt x="427" y="1900"/>
                  </a:lnTo>
                  <a:lnTo>
                    <a:pt x="99" y="88"/>
                  </a:lnTo>
                  <a:lnTo>
                    <a:pt x="0" y="88"/>
                  </a:lnTo>
                  <a:lnTo>
                    <a:pt x="0" y="0"/>
                  </a:ln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5" name="î$ļïḍè">
              <a:extLst>
                <a:ext uri="{FF2B5EF4-FFF2-40B4-BE49-F238E27FC236}">
                  <a16:creationId xmlns:a16="http://schemas.microsoft.com/office/drawing/2014/main" id="{BFF95EB4-97BA-004D-6283-E93AD17B5268}"/>
                </a:ext>
              </a:extLst>
            </p:cNvPr>
            <p:cNvSpPr/>
            <p:nvPr/>
          </p:nvSpPr>
          <p:spPr bwMode="auto">
            <a:xfrm>
              <a:off x="4130676" y="2103438"/>
              <a:ext cx="677863" cy="279400"/>
            </a:xfrm>
            <a:custGeom>
              <a:avLst/>
              <a:gdLst>
                <a:gd name="T0" fmla="*/ 1 w 39"/>
                <a:gd name="T1" fmla="*/ 0 h 16"/>
                <a:gd name="T2" fmla="*/ 38 w 39"/>
                <a:gd name="T3" fmla="*/ 0 h 16"/>
                <a:gd name="T4" fmla="*/ 39 w 39"/>
                <a:gd name="T5" fmla="*/ 2 h 16"/>
                <a:gd name="T6" fmla="*/ 39 w 39"/>
                <a:gd name="T7" fmla="*/ 14 h 16"/>
                <a:gd name="T8" fmla="*/ 38 w 39"/>
                <a:gd name="T9" fmla="*/ 16 h 16"/>
                <a:gd name="T10" fmla="*/ 1 w 39"/>
                <a:gd name="T11" fmla="*/ 16 h 16"/>
                <a:gd name="T12" fmla="*/ 0 w 39"/>
                <a:gd name="T13" fmla="*/ 14 h 16"/>
                <a:gd name="T14" fmla="*/ 0 w 39"/>
                <a:gd name="T15" fmla="*/ 2 h 16"/>
                <a:gd name="T16" fmla="*/ 1 w 3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 y="0"/>
                  </a:moveTo>
                  <a:cubicBezTo>
                    <a:pt x="38" y="0"/>
                    <a:pt x="38" y="0"/>
                    <a:pt x="38" y="0"/>
                  </a:cubicBezTo>
                  <a:cubicBezTo>
                    <a:pt x="38" y="0"/>
                    <a:pt x="39" y="1"/>
                    <a:pt x="39" y="2"/>
                  </a:cubicBezTo>
                  <a:cubicBezTo>
                    <a:pt x="39" y="14"/>
                    <a:pt x="39" y="14"/>
                    <a:pt x="39" y="14"/>
                  </a:cubicBezTo>
                  <a:cubicBezTo>
                    <a:pt x="39" y="15"/>
                    <a:pt x="38" y="16"/>
                    <a:pt x="38" y="16"/>
                  </a:cubicBezTo>
                  <a:cubicBezTo>
                    <a:pt x="1" y="16"/>
                    <a:pt x="1" y="16"/>
                    <a:pt x="1" y="16"/>
                  </a:cubicBezTo>
                  <a:cubicBezTo>
                    <a:pt x="0" y="16"/>
                    <a:pt x="0" y="15"/>
                    <a:pt x="0" y="14"/>
                  </a:cubicBezTo>
                  <a:cubicBezTo>
                    <a:pt x="0" y="2"/>
                    <a:pt x="0" y="2"/>
                    <a:pt x="0" y="2"/>
                  </a:cubicBezTo>
                  <a:cubicBezTo>
                    <a:pt x="0" y="1"/>
                    <a:pt x="0" y="0"/>
                    <a:pt x="1" y="0"/>
                  </a:cubicBezTo>
                  <a:close/>
                </a:path>
              </a:pathLst>
            </a:custGeom>
            <a:solidFill>
              <a:srgbClr val="DB55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6" name="ïşḻíḓè">
              <a:extLst>
                <a:ext uri="{FF2B5EF4-FFF2-40B4-BE49-F238E27FC236}">
                  <a16:creationId xmlns:a16="http://schemas.microsoft.com/office/drawing/2014/main" id="{C5BDE6D1-3DEA-9778-D2A9-807010E06A0E}"/>
                </a:ext>
              </a:extLst>
            </p:cNvPr>
            <p:cNvSpPr/>
            <p:nvPr/>
          </p:nvSpPr>
          <p:spPr bwMode="auto">
            <a:xfrm>
              <a:off x="4460876" y="2103438"/>
              <a:ext cx="347663" cy="279400"/>
            </a:xfrm>
            <a:custGeom>
              <a:avLst/>
              <a:gdLst>
                <a:gd name="T0" fmla="*/ 0 w 20"/>
                <a:gd name="T1" fmla="*/ 0 h 16"/>
                <a:gd name="T2" fmla="*/ 19 w 20"/>
                <a:gd name="T3" fmla="*/ 0 h 16"/>
                <a:gd name="T4" fmla="*/ 20 w 20"/>
                <a:gd name="T5" fmla="*/ 2 h 16"/>
                <a:gd name="T6" fmla="*/ 20 w 20"/>
                <a:gd name="T7" fmla="*/ 14 h 16"/>
                <a:gd name="T8" fmla="*/ 19 w 20"/>
                <a:gd name="T9" fmla="*/ 16 h 16"/>
                <a:gd name="T10" fmla="*/ 0 w 20"/>
                <a:gd name="T11" fmla="*/ 16 h 16"/>
                <a:gd name="T12" fmla="*/ 0 w 2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0" y="0"/>
                  </a:moveTo>
                  <a:cubicBezTo>
                    <a:pt x="19" y="0"/>
                    <a:pt x="19" y="0"/>
                    <a:pt x="19" y="0"/>
                  </a:cubicBezTo>
                  <a:cubicBezTo>
                    <a:pt x="19" y="0"/>
                    <a:pt x="20" y="1"/>
                    <a:pt x="20" y="2"/>
                  </a:cubicBezTo>
                  <a:cubicBezTo>
                    <a:pt x="20" y="14"/>
                    <a:pt x="20" y="14"/>
                    <a:pt x="20" y="14"/>
                  </a:cubicBezTo>
                  <a:cubicBezTo>
                    <a:pt x="20" y="15"/>
                    <a:pt x="19" y="16"/>
                    <a:pt x="19" y="16"/>
                  </a:cubicBezTo>
                  <a:cubicBezTo>
                    <a:pt x="0" y="16"/>
                    <a:pt x="0" y="16"/>
                    <a:pt x="0" y="16"/>
                  </a:cubicBezTo>
                  <a:lnTo>
                    <a:pt x="0" y="0"/>
                  </a:lnTo>
                  <a:close/>
                </a:path>
              </a:pathLst>
            </a:custGeom>
            <a:solidFill>
              <a:srgbClr val="C94D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07" name="组合 1">
            <a:extLst>
              <a:ext uri="{FF2B5EF4-FFF2-40B4-BE49-F238E27FC236}">
                <a16:creationId xmlns:a16="http://schemas.microsoft.com/office/drawing/2014/main" id="{0170951B-A24A-028A-8F6F-F7E826CA3E26}"/>
              </a:ext>
            </a:extLst>
          </p:cNvPr>
          <p:cNvGrpSpPr/>
          <p:nvPr/>
        </p:nvGrpSpPr>
        <p:grpSpPr>
          <a:xfrm>
            <a:off x="743031" y="2838070"/>
            <a:ext cx="1753274" cy="1279387"/>
            <a:chOff x="7603147" y="2678401"/>
            <a:chExt cx="2090471" cy="1439594"/>
          </a:xfrm>
        </p:grpSpPr>
        <p:sp>
          <p:nvSpPr>
            <p:cNvPr id="408" name="任意多边形: 形状 2">
              <a:extLst>
                <a:ext uri="{FF2B5EF4-FFF2-40B4-BE49-F238E27FC236}">
                  <a16:creationId xmlns:a16="http://schemas.microsoft.com/office/drawing/2014/main" id="{7ED1DE56-DF7B-99C7-9D3F-D50FDEE0AF3D}"/>
                </a:ext>
              </a:extLst>
            </p:cNvPr>
            <p:cNvSpPr/>
            <p:nvPr/>
          </p:nvSpPr>
          <p:spPr>
            <a:xfrm flipV="1">
              <a:off x="8533967" y="3539617"/>
              <a:ext cx="510741" cy="181526"/>
            </a:xfrm>
            <a:custGeom>
              <a:avLst/>
              <a:gdLst>
                <a:gd name="connsiteX0" fmla="*/ 256393 w 510741"/>
                <a:gd name="connsiteY0" fmla="*/ 597 h 181526"/>
                <a:gd name="connsiteX1" fmla="*/ 4301 w 510741"/>
                <a:gd name="connsiteY1" fmla="*/ 101276 h 181526"/>
                <a:gd name="connsiteX2" fmla="*/ 1054 w 510741"/>
                <a:gd name="connsiteY2" fmla="*/ 104348 h 181526"/>
                <a:gd name="connsiteX3" fmla="*/ 2296 w 510741"/>
                <a:gd name="connsiteY3" fmla="*/ 108645 h 181526"/>
                <a:gd name="connsiteX4" fmla="*/ 55226 w 510741"/>
                <a:gd name="connsiteY4" fmla="*/ 165117 h 181526"/>
                <a:gd name="connsiteX5" fmla="*/ 60462 w 510741"/>
                <a:gd name="connsiteY5" fmla="*/ 168045 h 181526"/>
                <a:gd name="connsiteX6" fmla="*/ 64314 w 510741"/>
                <a:gd name="connsiteY6" fmla="*/ 170035 h 181526"/>
                <a:gd name="connsiteX7" fmla="*/ 73084 w 510741"/>
                <a:gd name="connsiteY7" fmla="*/ 174309 h 181526"/>
                <a:gd name="connsiteX8" fmla="*/ 73832 w 510741"/>
                <a:gd name="connsiteY8" fmla="*/ 174659 h 181526"/>
                <a:gd name="connsiteX9" fmla="*/ 83064 w 510741"/>
                <a:gd name="connsiteY9" fmla="*/ 178598 h 181526"/>
                <a:gd name="connsiteX10" fmla="*/ 91253 w 510741"/>
                <a:gd name="connsiteY10" fmla="*/ 181980 h 181526"/>
                <a:gd name="connsiteX11" fmla="*/ 93051 w 510741"/>
                <a:gd name="connsiteY11" fmla="*/ 173314 h 181526"/>
                <a:gd name="connsiteX12" fmla="*/ 93322 w 510741"/>
                <a:gd name="connsiteY12" fmla="*/ 172319 h 181526"/>
                <a:gd name="connsiteX13" fmla="*/ 94189 w 510741"/>
                <a:gd name="connsiteY13" fmla="*/ 169032 h 181526"/>
                <a:gd name="connsiteX14" fmla="*/ 94571 w 510741"/>
                <a:gd name="connsiteY14" fmla="*/ 167671 h 181526"/>
                <a:gd name="connsiteX15" fmla="*/ 96298 w 510741"/>
                <a:gd name="connsiteY15" fmla="*/ 161886 h 181526"/>
                <a:gd name="connsiteX16" fmla="*/ 97667 w 510741"/>
                <a:gd name="connsiteY16" fmla="*/ 158456 h 181526"/>
                <a:gd name="connsiteX17" fmla="*/ 98136 w 510741"/>
                <a:gd name="connsiteY17" fmla="*/ 157334 h 181526"/>
                <a:gd name="connsiteX18" fmla="*/ 100580 w 510741"/>
                <a:gd name="connsiteY18" fmla="*/ 151811 h 181526"/>
                <a:gd name="connsiteX19" fmla="*/ 102553 w 510741"/>
                <a:gd name="connsiteY19" fmla="*/ 148182 h 181526"/>
                <a:gd name="connsiteX20" fmla="*/ 103015 w 510741"/>
                <a:gd name="connsiteY20" fmla="*/ 147370 h 181526"/>
                <a:gd name="connsiteX21" fmla="*/ 106126 w 510741"/>
                <a:gd name="connsiteY21" fmla="*/ 142126 h 181526"/>
                <a:gd name="connsiteX22" fmla="*/ 108832 w 510741"/>
                <a:gd name="connsiteY22" fmla="*/ 138242 h 181526"/>
                <a:gd name="connsiteX23" fmla="*/ 112891 w 510741"/>
                <a:gd name="connsiteY23" fmla="*/ 132870 h 181526"/>
                <a:gd name="connsiteX24" fmla="*/ 116424 w 510741"/>
                <a:gd name="connsiteY24" fmla="*/ 128756 h 181526"/>
                <a:gd name="connsiteX25" fmla="*/ 120817 w 510741"/>
                <a:gd name="connsiteY25" fmla="*/ 124060 h 181526"/>
                <a:gd name="connsiteX26" fmla="*/ 124900 w 510741"/>
                <a:gd name="connsiteY26" fmla="*/ 120137 h 181526"/>
                <a:gd name="connsiteX27" fmla="*/ 129882 w 510741"/>
                <a:gd name="connsiteY27" fmla="*/ 115760 h 181526"/>
                <a:gd name="connsiteX28" fmla="*/ 134394 w 510741"/>
                <a:gd name="connsiteY28" fmla="*/ 112123 h 181526"/>
                <a:gd name="connsiteX29" fmla="*/ 139949 w 510741"/>
                <a:gd name="connsiteY29" fmla="*/ 108064 h 181526"/>
                <a:gd name="connsiteX30" fmla="*/ 144891 w 510741"/>
                <a:gd name="connsiteY30" fmla="*/ 104706 h 181526"/>
                <a:gd name="connsiteX31" fmla="*/ 151003 w 510741"/>
                <a:gd name="connsiteY31" fmla="*/ 100990 h 181526"/>
                <a:gd name="connsiteX32" fmla="*/ 156351 w 510741"/>
                <a:gd name="connsiteY32" fmla="*/ 97958 h 181526"/>
                <a:gd name="connsiteX33" fmla="*/ 162972 w 510741"/>
                <a:gd name="connsiteY33" fmla="*/ 94615 h 181526"/>
                <a:gd name="connsiteX34" fmla="*/ 168662 w 510741"/>
                <a:gd name="connsiteY34" fmla="*/ 91925 h 181526"/>
                <a:gd name="connsiteX35" fmla="*/ 175387 w 510741"/>
                <a:gd name="connsiteY35" fmla="*/ 89156 h 181526"/>
                <a:gd name="connsiteX36" fmla="*/ 176755 w 510741"/>
                <a:gd name="connsiteY36" fmla="*/ 88615 h 181526"/>
                <a:gd name="connsiteX37" fmla="*/ 181737 w 510741"/>
                <a:gd name="connsiteY37" fmla="*/ 86689 h 181526"/>
                <a:gd name="connsiteX38" fmla="*/ 188860 w 510741"/>
                <a:gd name="connsiteY38" fmla="*/ 84349 h 181526"/>
                <a:gd name="connsiteX39" fmla="*/ 191056 w 510741"/>
                <a:gd name="connsiteY39" fmla="*/ 83657 h 181526"/>
                <a:gd name="connsiteX40" fmla="*/ 195569 w 510741"/>
                <a:gd name="connsiteY40" fmla="*/ 82272 h 181526"/>
                <a:gd name="connsiteX41" fmla="*/ 203240 w 510741"/>
                <a:gd name="connsiteY41" fmla="*/ 80354 h 181526"/>
                <a:gd name="connsiteX42" fmla="*/ 205906 w 510741"/>
                <a:gd name="connsiteY42" fmla="*/ 79701 h 181526"/>
                <a:gd name="connsiteX43" fmla="*/ 210005 w 510741"/>
                <a:gd name="connsiteY43" fmla="*/ 78746 h 181526"/>
                <a:gd name="connsiteX44" fmla="*/ 217732 w 510741"/>
                <a:gd name="connsiteY44" fmla="*/ 77378 h 181526"/>
                <a:gd name="connsiteX45" fmla="*/ 221425 w 510741"/>
                <a:gd name="connsiteY45" fmla="*/ 76757 h 181526"/>
                <a:gd name="connsiteX46" fmla="*/ 225006 w 510741"/>
                <a:gd name="connsiteY46" fmla="*/ 76168 h 181526"/>
                <a:gd name="connsiteX47" fmla="*/ 235280 w 510741"/>
                <a:gd name="connsiteY47" fmla="*/ 75102 h 181526"/>
                <a:gd name="connsiteX48" fmla="*/ 237596 w 510741"/>
                <a:gd name="connsiteY48" fmla="*/ 74863 h 181526"/>
                <a:gd name="connsiteX49" fmla="*/ 240485 w 510741"/>
                <a:gd name="connsiteY49" fmla="*/ 74584 h 181526"/>
                <a:gd name="connsiteX50" fmla="*/ 256393 w 510741"/>
                <a:gd name="connsiteY50" fmla="*/ 74035 h 181526"/>
                <a:gd name="connsiteX51" fmla="*/ 272286 w 510741"/>
                <a:gd name="connsiteY51" fmla="*/ 74584 h 181526"/>
                <a:gd name="connsiteX52" fmla="*/ 275119 w 510741"/>
                <a:gd name="connsiteY52" fmla="*/ 74855 h 181526"/>
                <a:gd name="connsiteX53" fmla="*/ 279050 w 510741"/>
                <a:gd name="connsiteY53" fmla="*/ 75237 h 181526"/>
                <a:gd name="connsiteX54" fmla="*/ 287764 w 510741"/>
                <a:gd name="connsiteY54" fmla="*/ 76168 h 181526"/>
                <a:gd name="connsiteX55" fmla="*/ 291497 w 510741"/>
                <a:gd name="connsiteY55" fmla="*/ 76781 h 181526"/>
                <a:gd name="connsiteX56" fmla="*/ 295341 w 510741"/>
                <a:gd name="connsiteY56" fmla="*/ 77433 h 181526"/>
                <a:gd name="connsiteX57" fmla="*/ 302774 w 510741"/>
                <a:gd name="connsiteY57" fmla="*/ 78746 h 181526"/>
                <a:gd name="connsiteX58" fmla="*/ 306888 w 510741"/>
                <a:gd name="connsiteY58" fmla="*/ 79709 h 181526"/>
                <a:gd name="connsiteX59" fmla="*/ 310230 w 510741"/>
                <a:gd name="connsiteY59" fmla="*/ 80513 h 181526"/>
                <a:gd name="connsiteX60" fmla="*/ 317218 w 510741"/>
                <a:gd name="connsiteY60" fmla="*/ 82272 h 181526"/>
                <a:gd name="connsiteX61" fmla="*/ 321897 w 510741"/>
                <a:gd name="connsiteY61" fmla="*/ 83704 h 181526"/>
                <a:gd name="connsiteX62" fmla="*/ 323377 w 510741"/>
                <a:gd name="connsiteY62" fmla="*/ 84174 h 181526"/>
                <a:gd name="connsiteX63" fmla="*/ 331025 w 510741"/>
                <a:gd name="connsiteY63" fmla="*/ 86673 h 181526"/>
                <a:gd name="connsiteX64" fmla="*/ 335991 w 510741"/>
                <a:gd name="connsiteY64" fmla="*/ 88591 h 181526"/>
                <a:gd name="connsiteX65" fmla="*/ 336994 w 510741"/>
                <a:gd name="connsiteY65" fmla="*/ 88989 h 181526"/>
                <a:gd name="connsiteX66" fmla="*/ 344109 w 510741"/>
                <a:gd name="connsiteY66" fmla="*/ 91917 h 181526"/>
                <a:gd name="connsiteX67" fmla="*/ 349114 w 510741"/>
                <a:gd name="connsiteY67" fmla="*/ 94273 h 181526"/>
                <a:gd name="connsiteX68" fmla="*/ 349815 w 510741"/>
                <a:gd name="connsiteY68" fmla="*/ 94607 h 181526"/>
                <a:gd name="connsiteX69" fmla="*/ 356436 w 510741"/>
                <a:gd name="connsiteY69" fmla="*/ 97950 h 181526"/>
                <a:gd name="connsiteX70" fmla="*/ 361784 w 510741"/>
                <a:gd name="connsiteY70" fmla="*/ 100974 h 181526"/>
                <a:gd name="connsiteX71" fmla="*/ 367888 w 510741"/>
                <a:gd name="connsiteY71" fmla="*/ 104698 h 181526"/>
                <a:gd name="connsiteX72" fmla="*/ 372854 w 510741"/>
                <a:gd name="connsiteY72" fmla="*/ 108056 h 181526"/>
                <a:gd name="connsiteX73" fmla="*/ 378400 w 510741"/>
                <a:gd name="connsiteY73" fmla="*/ 112123 h 181526"/>
                <a:gd name="connsiteX74" fmla="*/ 382913 w 510741"/>
                <a:gd name="connsiteY74" fmla="*/ 115760 h 181526"/>
                <a:gd name="connsiteX75" fmla="*/ 387911 w 510741"/>
                <a:gd name="connsiteY75" fmla="*/ 120153 h 181526"/>
                <a:gd name="connsiteX76" fmla="*/ 391945 w 510741"/>
                <a:gd name="connsiteY76" fmla="*/ 124037 h 181526"/>
                <a:gd name="connsiteX77" fmla="*/ 396354 w 510741"/>
                <a:gd name="connsiteY77" fmla="*/ 128748 h 181526"/>
                <a:gd name="connsiteX78" fmla="*/ 399896 w 510741"/>
                <a:gd name="connsiteY78" fmla="*/ 132862 h 181526"/>
                <a:gd name="connsiteX79" fmla="*/ 403676 w 510741"/>
                <a:gd name="connsiteY79" fmla="*/ 137844 h 181526"/>
                <a:gd name="connsiteX80" fmla="*/ 406660 w 510741"/>
                <a:gd name="connsiteY80" fmla="*/ 142126 h 181526"/>
                <a:gd name="connsiteX81" fmla="*/ 409772 w 510741"/>
                <a:gd name="connsiteY81" fmla="*/ 147362 h 181526"/>
                <a:gd name="connsiteX82" fmla="*/ 412207 w 510741"/>
                <a:gd name="connsiteY82" fmla="*/ 151811 h 181526"/>
                <a:gd name="connsiteX83" fmla="*/ 414634 w 510741"/>
                <a:gd name="connsiteY83" fmla="*/ 157270 h 181526"/>
                <a:gd name="connsiteX84" fmla="*/ 415120 w 510741"/>
                <a:gd name="connsiteY84" fmla="*/ 158440 h 181526"/>
                <a:gd name="connsiteX85" fmla="*/ 416488 w 510741"/>
                <a:gd name="connsiteY85" fmla="*/ 161862 h 181526"/>
                <a:gd name="connsiteX86" fmla="*/ 418080 w 510741"/>
                <a:gd name="connsiteY86" fmla="*/ 167146 h 181526"/>
                <a:gd name="connsiteX87" fmla="*/ 418629 w 510741"/>
                <a:gd name="connsiteY87" fmla="*/ 169128 h 181526"/>
                <a:gd name="connsiteX88" fmla="*/ 419449 w 510741"/>
                <a:gd name="connsiteY88" fmla="*/ 172239 h 181526"/>
                <a:gd name="connsiteX89" fmla="*/ 419727 w 510741"/>
                <a:gd name="connsiteY89" fmla="*/ 173322 h 181526"/>
                <a:gd name="connsiteX90" fmla="*/ 421423 w 510741"/>
                <a:gd name="connsiteY90" fmla="*/ 182123 h 181526"/>
                <a:gd name="connsiteX91" fmla="*/ 429691 w 510741"/>
                <a:gd name="connsiteY91" fmla="*/ 178590 h 181526"/>
                <a:gd name="connsiteX92" fmla="*/ 431872 w 510741"/>
                <a:gd name="connsiteY92" fmla="*/ 177739 h 181526"/>
                <a:gd name="connsiteX93" fmla="*/ 435715 w 510741"/>
                <a:gd name="connsiteY93" fmla="*/ 176059 h 181526"/>
                <a:gd name="connsiteX94" fmla="*/ 446364 w 510741"/>
                <a:gd name="connsiteY94" fmla="*/ 171101 h 181526"/>
                <a:gd name="connsiteX95" fmla="*/ 450860 w 510741"/>
                <a:gd name="connsiteY95" fmla="*/ 168786 h 181526"/>
                <a:gd name="connsiteX96" fmla="*/ 457935 w 510741"/>
                <a:gd name="connsiteY96" fmla="*/ 164902 h 181526"/>
                <a:gd name="connsiteX97" fmla="*/ 510546 w 510741"/>
                <a:gd name="connsiteY97" fmla="*/ 108709 h 181526"/>
                <a:gd name="connsiteX98" fmla="*/ 511796 w 510741"/>
                <a:gd name="connsiteY98" fmla="*/ 104420 h 181526"/>
                <a:gd name="connsiteX99" fmla="*/ 508549 w 510741"/>
                <a:gd name="connsiteY99" fmla="*/ 101332 h 181526"/>
                <a:gd name="connsiteX100" fmla="*/ 256393 w 510741"/>
                <a:gd name="connsiteY100" fmla="*/ 597 h 1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10741" h="181526">
                  <a:moveTo>
                    <a:pt x="256393" y="597"/>
                  </a:moveTo>
                  <a:cubicBezTo>
                    <a:pt x="162367" y="597"/>
                    <a:pt x="72837" y="36353"/>
                    <a:pt x="4301" y="101276"/>
                  </a:cubicBezTo>
                  <a:lnTo>
                    <a:pt x="1054" y="104348"/>
                  </a:lnTo>
                  <a:lnTo>
                    <a:pt x="2296" y="108645"/>
                  </a:lnTo>
                  <a:cubicBezTo>
                    <a:pt x="8248" y="129193"/>
                    <a:pt x="26544" y="148723"/>
                    <a:pt x="55226" y="165117"/>
                  </a:cubicBezTo>
                  <a:cubicBezTo>
                    <a:pt x="57144" y="166215"/>
                    <a:pt x="58767" y="167138"/>
                    <a:pt x="60462" y="168045"/>
                  </a:cubicBezTo>
                  <a:lnTo>
                    <a:pt x="64314" y="170035"/>
                  </a:lnTo>
                  <a:cubicBezTo>
                    <a:pt x="67171" y="171483"/>
                    <a:pt x="70068" y="172924"/>
                    <a:pt x="73084" y="174309"/>
                  </a:cubicBezTo>
                  <a:lnTo>
                    <a:pt x="73832" y="174659"/>
                  </a:lnTo>
                  <a:cubicBezTo>
                    <a:pt x="76808" y="176012"/>
                    <a:pt x="79928" y="177309"/>
                    <a:pt x="83064" y="178598"/>
                  </a:cubicBezTo>
                  <a:lnTo>
                    <a:pt x="91253" y="181980"/>
                  </a:lnTo>
                  <a:lnTo>
                    <a:pt x="93051" y="173314"/>
                  </a:lnTo>
                  <a:lnTo>
                    <a:pt x="93322" y="172319"/>
                  </a:lnTo>
                  <a:cubicBezTo>
                    <a:pt x="93568" y="171157"/>
                    <a:pt x="93879" y="170091"/>
                    <a:pt x="94189" y="169032"/>
                  </a:cubicBezTo>
                  <a:lnTo>
                    <a:pt x="94571" y="167671"/>
                  </a:lnTo>
                  <a:cubicBezTo>
                    <a:pt x="95184" y="165435"/>
                    <a:pt x="95669" y="163637"/>
                    <a:pt x="96298" y="161886"/>
                  </a:cubicBezTo>
                  <a:cubicBezTo>
                    <a:pt x="96712" y="160716"/>
                    <a:pt x="97189" y="159586"/>
                    <a:pt x="97667" y="158456"/>
                  </a:cubicBezTo>
                  <a:lnTo>
                    <a:pt x="98136" y="157334"/>
                  </a:lnTo>
                  <a:cubicBezTo>
                    <a:pt x="98924" y="155448"/>
                    <a:pt x="99680" y="153617"/>
                    <a:pt x="100580" y="151811"/>
                  </a:cubicBezTo>
                  <a:cubicBezTo>
                    <a:pt x="101184" y="150593"/>
                    <a:pt x="101869" y="149391"/>
                    <a:pt x="102553" y="148182"/>
                  </a:cubicBezTo>
                  <a:lnTo>
                    <a:pt x="103015" y="147370"/>
                  </a:lnTo>
                  <a:cubicBezTo>
                    <a:pt x="104002" y="145619"/>
                    <a:pt x="105020" y="143852"/>
                    <a:pt x="106126" y="142126"/>
                  </a:cubicBezTo>
                  <a:cubicBezTo>
                    <a:pt x="106986" y="140804"/>
                    <a:pt x="107917" y="139523"/>
                    <a:pt x="108832" y="138242"/>
                  </a:cubicBezTo>
                  <a:cubicBezTo>
                    <a:pt x="110328" y="136157"/>
                    <a:pt x="111570" y="134494"/>
                    <a:pt x="112891" y="132870"/>
                  </a:cubicBezTo>
                  <a:cubicBezTo>
                    <a:pt x="114021" y="131470"/>
                    <a:pt x="115215" y="130109"/>
                    <a:pt x="116424" y="128756"/>
                  </a:cubicBezTo>
                  <a:cubicBezTo>
                    <a:pt x="117857" y="127156"/>
                    <a:pt x="119297" y="125596"/>
                    <a:pt x="120817" y="124060"/>
                  </a:cubicBezTo>
                  <a:cubicBezTo>
                    <a:pt x="122154" y="122723"/>
                    <a:pt x="123507" y="121434"/>
                    <a:pt x="124900" y="120137"/>
                  </a:cubicBezTo>
                  <a:cubicBezTo>
                    <a:pt x="126491" y="118673"/>
                    <a:pt x="128155" y="117208"/>
                    <a:pt x="129882" y="115760"/>
                  </a:cubicBezTo>
                  <a:cubicBezTo>
                    <a:pt x="131346" y="114526"/>
                    <a:pt x="132850" y="113309"/>
                    <a:pt x="134394" y="112123"/>
                  </a:cubicBezTo>
                  <a:cubicBezTo>
                    <a:pt x="136193" y="110722"/>
                    <a:pt x="138055" y="109385"/>
                    <a:pt x="139949" y="108064"/>
                  </a:cubicBezTo>
                  <a:cubicBezTo>
                    <a:pt x="141580" y="106903"/>
                    <a:pt x="143212" y="105796"/>
                    <a:pt x="144891" y="104706"/>
                  </a:cubicBezTo>
                  <a:cubicBezTo>
                    <a:pt x="146896" y="103409"/>
                    <a:pt x="148942" y="102199"/>
                    <a:pt x="151003" y="100990"/>
                  </a:cubicBezTo>
                  <a:cubicBezTo>
                    <a:pt x="152761" y="99963"/>
                    <a:pt x="154520" y="98928"/>
                    <a:pt x="156351" y="97958"/>
                  </a:cubicBezTo>
                  <a:cubicBezTo>
                    <a:pt x="158523" y="96780"/>
                    <a:pt x="160736" y="95689"/>
                    <a:pt x="162972" y="94615"/>
                  </a:cubicBezTo>
                  <a:cubicBezTo>
                    <a:pt x="165009" y="93620"/>
                    <a:pt x="166808" y="92745"/>
                    <a:pt x="168662" y="91925"/>
                  </a:cubicBezTo>
                  <a:cubicBezTo>
                    <a:pt x="170866" y="90954"/>
                    <a:pt x="173119" y="90055"/>
                    <a:pt x="175387" y="89156"/>
                  </a:cubicBezTo>
                  <a:lnTo>
                    <a:pt x="176755" y="88615"/>
                  </a:lnTo>
                  <a:cubicBezTo>
                    <a:pt x="178403" y="87954"/>
                    <a:pt x="180050" y="87301"/>
                    <a:pt x="181737" y="86689"/>
                  </a:cubicBezTo>
                  <a:cubicBezTo>
                    <a:pt x="184085" y="85845"/>
                    <a:pt x="186472" y="85097"/>
                    <a:pt x="188860" y="84349"/>
                  </a:cubicBezTo>
                  <a:lnTo>
                    <a:pt x="191056" y="83657"/>
                  </a:lnTo>
                  <a:cubicBezTo>
                    <a:pt x="192553" y="83171"/>
                    <a:pt x="194041" y="82694"/>
                    <a:pt x="195569" y="82272"/>
                  </a:cubicBezTo>
                  <a:cubicBezTo>
                    <a:pt x="198083" y="81572"/>
                    <a:pt x="200662" y="80959"/>
                    <a:pt x="203240" y="80354"/>
                  </a:cubicBezTo>
                  <a:lnTo>
                    <a:pt x="205906" y="79701"/>
                  </a:lnTo>
                  <a:cubicBezTo>
                    <a:pt x="207267" y="79367"/>
                    <a:pt x="208620" y="79033"/>
                    <a:pt x="210005" y="78746"/>
                  </a:cubicBezTo>
                  <a:cubicBezTo>
                    <a:pt x="212536" y="78221"/>
                    <a:pt x="215130" y="77807"/>
                    <a:pt x="217732" y="77378"/>
                  </a:cubicBezTo>
                  <a:lnTo>
                    <a:pt x="221425" y="76757"/>
                  </a:lnTo>
                  <a:cubicBezTo>
                    <a:pt x="222611" y="76542"/>
                    <a:pt x="223788" y="76335"/>
                    <a:pt x="225006" y="76168"/>
                  </a:cubicBezTo>
                  <a:cubicBezTo>
                    <a:pt x="228372" y="75706"/>
                    <a:pt x="231826" y="75412"/>
                    <a:pt x="235280" y="75102"/>
                  </a:cubicBezTo>
                  <a:lnTo>
                    <a:pt x="237596" y="74863"/>
                  </a:lnTo>
                  <a:cubicBezTo>
                    <a:pt x="238559" y="74751"/>
                    <a:pt x="239506" y="74648"/>
                    <a:pt x="240485" y="74584"/>
                  </a:cubicBezTo>
                  <a:cubicBezTo>
                    <a:pt x="245880" y="74218"/>
                    <a:pt x="251228" y="74035"/>
                    <a:pt x="256393" y="74035"/>
                  </a:cubicBezTo>
                  <a:cubicBezTo>
                    <a:pt x="261558" y="74035"/>
                    <a:pt x="266906" y="74218"/>
                    <a:pt x="272286" y="74584"/>
                  </a:cubicBezTo>
                  <a:cubicBezTo>
                    <a:pt x="273249" y="74648"/>
                    <a:pt x="274180" y="74743"/>
                    <a:pt x="275119" y="74855"/>
                  </a:cubicBezTo>
                  <a:lnTo>
                    <a:pt x="279050" y="75237"/>
                  </a:lnTo>
                  <a:cubicBezTo>
                    <a:pt x="281971" y="75507"/>
                    <a:pt x="284900" y="75778"/>
                    <a:pt x="287764" y="76168"/>
                  </a:cubicBezTo>
                  <a:cubicBezTo>
                    <a:pt x="289046" y="76335"/>
                    <a:pt x="290271" y="76558"/>
                    <a:pt x="291497" y="76781"/>
                  </a:cubicBezTo>
                  <a:lnTo>
                    <a:pt x="295341" y="77433"/>
                  </a:lnTo>
                  <a:cubicBezTo>
                    <a:pt x="297832" y="77831"/>
                    <a:pt x="300330" y="78245"/>
                    <a:pt x="302774" y="78746"/>
                  </a:cubicBezTo>
                  <a:cubicBezTo>
                    <a:pt x="304166" y="79033"/>
                    <a:pt x="305535" y="79367"/>
                    <a:pt x="306888" y="79709"/>
                  </a:cubicBezTo>
                  <a:lnTo>
                    <a:pt x="310230" y="80513"/>
                  </a:lnTo>
                  <a:cubicBezTo>
                    <a:pt x="312578" y="81070"/>
                    <a:pt x="314918" y="81627"/>
                    <a:pt x="317218" y="82272"/>
                  </a:cubicBezTo>
                  <a:cubicBezTo>
                    <a:pt x="318801" y="82710"/>
                    <a:pt x="320345" y="83211"/>
                    <a:pt x="321897" y="83704"/>
                  </a:cubicBezTo>
                  <a:lnTo>
                    <a:pt x="323377" y="84174"/>
                  </a:lnTo>
                  <a:cubicBezTo>
                    <a:pt x="325964" y="84986"/>
                    <a:pt x="328518" y="85789"/>
                    <a:pt x="331025" y="86673"/>
                  </a:cubicBezTo>
                  <a:cubicBezTo>
                    <a:pt x="332704" y="87286"/>
                    <a:pt x="334352" y="87938"/>
                    <a:pt x="335991" y="88591"/>
                  </a:cubicBezTo>
                  <a:lnTo>
                    <a:pt x="336994" y="88989"/>
                  </a:lnTo>
                  <a:cubicBezTo>
                    <a:pt x="339461" y="89960"/>
                    <a:pt x="341817" y="90899"/>
                    <a:pt x="344109" y="91917"/>
                  </a:cubicBezTo>
                  <a:cubicBezTo>
                    <a:pt x="345820" y="92673"/>
                    <a:pt x="347467" y="93469"/>
                    <a:pt x="349114" y="94273"/>
                  </a:cubicBezTo>
                  <a:lnTo>
                    <a:pt x="349815" y="94607"/>
                  </a:lnTo>
                  <a:cubicBezTo>
                    <a:pt x="352059" y="95697"/>
                    <a:pt x="354279" y="96788"/>
                    <a:pt x="356436" y="97950"/>
                  </a:cubicBezTo>
                  <a:cubicBezTo>
                    <a:pt x="358242" y="98920"/>
                    <a:pt x="360009" y="99939"/>
                    <a:pt x="361784" y="100974"/>
                  </a:cubicBezTo>
                  <a:cubicBezTo>
                    <a:pt x="363837" y="102191"/>
                    <a:pt x="365890" y="103417"/>
                    <a:pt x="367888" y="104698"/>
                  </a:cubicBezTo>
                  <a:cubicBezTo>
                    <a:pt x="369559" y="105788"/>
                    <a:pt x="371206" y="106910"/>
                    <a:pt x="372854" y="108056"/>
                  </a:cubicBezTo>
                  <a:cubicBezTo>
                    <a:pt x="374732" y="109378"/>
                    <a:pt x="376594" y="110730"/>
                    <a:pt x="378400" y="112123"/>
                  </a:cubicBezTo>
                  <a:cubicBezTo>
                    <a:pt x="379920" y="113293"/>
                    <a:pt x="381433" y="114511"/>
                    <a:pt x="382913" y="115760"/>
                  </a:cubicBezTo>
                  <a:cubicBezTo>
                    <a:pt x="384640" y="117192"/>
                    <a:pt x="386295" y="118665"/>
                    <a:pt x="387911" y="120153"/>
                  </a:cubicBezTo>
                  <a:cubicBezTo>
                    <a:pt x="389295" y="121434"/>
                    <a:pt x="390640" y="122723"/>
                    <a:pt x="391945" y="124037"/>
                  </a:cubicBezTo>
                  <a:cubicBezTo>
                    <a:pt x="393481" y="125588"/>
                    <a:pt x="394938" y="127156"/>
                    <a:pt x="396354" y="128748"/>
                  </a:cubicBezTo>
                  <a:cubicBezTo>
                    <a:pt x="397572" y="130109"/>
                    <a:pt x="398766" y="131470"/>
                    <a:pt x="399896" y="132862"/>
                  </a:cubicBezTo>
                  <a:cubicBezTo>
                    <a:pt x="401209" y="134478"/>
                    <a:pt x="402458" y="136165"/>
                    <a:pt x="403676" y="137844"/>
                  </a:cubicBezTo>
                  <a:cubicBezTo>
                    <a:pt x="404702" y="139261"/>
                    <a:pt x="405721" y="140677"/>
                    <a:pt x="406660" y="142126"/>
                  </a:cubicBezTo>
                  <a:cubicBezTo>
                    <a:pt x="407766" y="143829"/>
                    <a:pt x="408777" y="145595"/>
                    <a:pt x="409772" y="147362"/>
                  </a:cubicBezTo>
                  <a:cubicBezTo>
                    <a:pt x="410687" y="148978"/>
                    <a:pt x="411491" y="150370"/>
                    <a:pt x="412207" y="151811"/>
                  </a:cubicBezTo>
                  <a:cubicBezTo>
                    <a:pt x="413098" y="153609"/>
                    <a:pt x="413862" y="155440"/>
                    <a:pt x="414634" y="157270"/>
                  </a:cubicBezTo>
                  <a:lnTo>
                    <a:pt x="415120" y="158440"/>
                  </a:lnTo>
                  <a:cubicBezTo>
                    <a:pt x="415597" y="159578"/>
                    <a:pt x="416075" y="160700"/>
                    <a:pt x="416488" y="161862"/>
                  </a:cubicBezTo>
                  <a:cubicBezTo>
                    <a:pt x="417101" y="163605"/>
                    <a:pt x="417587" y="165379"/>
                    <a:pt x="418080" y="167146"/>
                  </a:cubicBezTo>
                  <a:lnTo>
                    <a:pt x="418629" y="169128"/>
                  </a:lnTo>
                  <a:cubicBezTo>
                    <a:pt x="418924" y="170170"/>
                    <a:pt x="419226" y="171197"/>
                    <a:pt x="419449" y="172239"/>
                  </a:cubicBezTo>
                  <a:lnTo>
                    <a:pt x="419727" y="173322"/>
                  </a:lnTo>
                  <a:lnTo>
                    <a:pt x="421423" y="182123"/>
                  </a:lnTo>
                  <a:lnTo>
                    <a:pt x="429691" y="178590"/>
                  </a:lnTo>
                  <a:lnTo>
                    <a:pt x="431872" y="177739"/>
                  </a:lnTo>
                  <a:lnTo>
                    <a:pt x="435715" y="176059"/>
                  </a:lnTo>
                  <a:cubicBezTo>
                    <a:pt x="439344" y="174476"/>
                    <a:pt x="442918" y="172812"/>
                    <a:pt x="446364" y="171101"/>
                  </a:cubicBezTo>
                  <a:cubicBezTo>
                    <a:pt x="447581" y="170497"/>
                    <a:pt x="450860" y="168786"/>
                    <a:pt x="450860" y="168786"/>
                  </a:cubicBezTo>
                  <a:cubicBezTo>
                    <a:pt x="453287" y="167504"/>
                    <a:pt x="455635" y="166215"/>
                    <a:pt x="457935" y="164902"/>
                  </a:cubicBezTo>
                  <a:cubicBezTo>
                    <a:pt x="486401" y="148564"/>
                    <a:pt x="504594" y="129130"/>
                    <a:pt x="510546" y="108709"/>
                  </a:cubicBezTo>
                  <a:lnTo>
                    <a:pt x="511796" y="104420"/>
                  </a:lnTo>
                  <a:lnTo>
                    <a:pt x="508549" y="101332"/>
                  </a:lnTo>
                  <a:cubicBezTo>
                    <a:pt x="440005" y="36369"/>
                    <a:pt x="350451" y="597"/>
                    <a:pt x="256393" y="597"/>
                  </a:cubicBezTo>
                </a:path>
              </a:pathLst>
            </a:custGeom>
            <a:solidFill>
              <a:srgbClr val="FCBE0F"/>
            </a:solidFill>
            <a:ln w="7951" cap="flat">
              <a:noFill/>
              <a:prstDash val="solid"/>
              <a:miter/>
            </a:ln>
          </p:spPr>
          <p:txBody>
            <a:bodyPr rtlCol="0" anchor="ctr"/>
            <a:lstStyle/>
            <a:p>
              <a:endParaRPr lang="zh-CN" altLang="en-US"/>
            </a:p>
          </p:txBody>
        </p:sp>
        <p:sp>
          <p:nvSpPr>
            <p:cNvPr id="409" name="任意多边形: 形状 3">
              <a:extLst>
                <a:ext uri="{FF2B5EF4-FFF2-40B4-BE49-F238E27FC236}">
                  <a16:creationId xmlns:a16="http://schemas.microsoft.com/office/drawing/2014/main" id="{CFF93776-C643-B90D-9DEC-6C9AC9DCE088}"/>
                </a:ext>
              </a:extLst>
            </p:cNvPr>
            <p:cNvSpPr/>
            <p:nvPr/>
          </p:nvSpPr>
          <p:spPr>
            <a:xfrm flipV="1">
              <a:off x="8420570" y="2987254"/>
              <a:ext cx="733889" cy="660451"/>
            </a:xfrm>
            <a:custGeom>
              <a:avLst/>
              <a:gdLst>
                <a:gd name="connsiteX0" fmla="*/ 203363 w 733889"/>
                <a:gd name="connsiteY0" fmla="*/ 108632 h 660451"/>
                <a:gd name="connsiteX1" fmla="*/ 296498 w 733889"/>
                <a:gd name="connsiteY1" fmla="*/ 131019 h 660451"/>
                <a:gd name="connsiteX2" fmla="*/ 296505 w 733889"/>
                <a:gd name="connsiteY2" fmla="*/ 130979 h 660451"/>
                <a:gd name="connsiteX3" fmla="*/ 203363 w 733889"/>
                <a:gd name="connsiteY3" fmla="*/ 108632 h 660451"/>
                <a:gd name="connsiteX4" fmla="*/ 367986 w 733889"/>
                <a:gd name="connsiteY4" fmla="*/ 660979 h 660451"/>
                <a:gd name="connsiteX5" fmla="*/ 1033 w 733889"/>
                <a:gd name="connsiteY5" fmla="*/ 294034 h 660451"/>
                <a:gd name="connsiteX6" fmla="*/ 112758 w 733889"/>
                <a:gd name="connsiteY6" fmla="*/ 30761 h 660451"/>
                <a:gd name="connsiteX7" fmla="*/ 203347 w 733889"/>
                <a:gd name="connsiteY7" fmla="*/ 108632 h 660451"/>
                <a:gd name="connsiteX8" fmla="*/ 367986 w 733889"/>
                <a:gd name="connsiteY8" fmla="*/ 528 h 660451"/>
                <a:gd name="connsiteX9" fmla="*/ 532610 w 733889"/>
                <a:gd name="connsiteY9" fmla="*/ 108600 h 660451"/>
                <a:gd name="connsiteX10" fmla="*/ 531209 w 733889"/>
                <a:gd name="connsiteY10" fmla="*/ 109134 h 660451"/>
                <a:gd name="connsiteX11" fmla="*/ 524245 w 733889"/>
                <a:gd name="connsiteY11" fmla="*/ 111624 h 660451"/>
                <a:gd name="connsiteX12" fmla="*/ 521890 w 733889"/>
                <a:gd name="connsiteY12" fmla="*/ 112452 h 660451"/>
                <a:gd name="connsiteX13" fmla="*/ 512332 w 733889"/>
                <a:gd name="connsiteY13" fmla="*/ 115524 h 660451"/>
                <a:gd name="connsiteX14" fmla="*/ 509785 w 733889"/>
                <a:gd name="connsiteY14" fmla="*/ 116288 h 660451"/>
                <a:gd name="connsiteX15" fmla="*/ 501652 w 733889"/>
                <a:gd name="connsiteY15" fmla="*/ 118620 h 660451"/>
                <a:gd name="connsiteX16" fmla="*/ 499352 w 733889"/>
                <a:gd name="connsiteY16" fmla="*/ 119248 h 660451"/>
                <a:gd name="connsiteX17" fmla="*/ 439451 w 733889"/>
                <a:gd name="connsiteY17" fmla="*/ 130979 h 660451"/>
                <a:gd name="connsiteX18" fmla="*/ 439467 w 733889"/>
                <a:gd name="connsiteY18" fmla="*/ 131019 h 660451"/>
                <a:gd name="connsiteX19" fmla="*/ 499352 w 733889"/>
                <a:gd name="connsiteY19" fmla="*/ 119248 h 660451"/>
                <a:gd name="connsiteX20" fmla="*/ 501652 w 733889"/>
                <a:gd name="connsiteY20" fmla="*/ 118620 h 660451"/>
                <a:gd name="connsiteX21" fmla="*/ 509785 w 733889"/>
                <a:gd name="connsiteY21" fmla="*/ 116288 h 660451"/>
                <a:gd name="connsiteX22" fmla="*/ 512332 w 733889"/>
                <a:gd name="connsiteY22" fmla="*/ 115524 h 660451"/>
                <a:gd name="connsiteX23" fmla="*/ 521890 w 733889"/>
                <a:gd name="connsiteY23" fmla="*/ 112452 h 660451"/>
                <a:gd name="connsiteX24" fmla="*/ 524245 w 733889"/>
                <a:gd name="connsiteY24" fmla="*/ 111624 h 660451"/>
                <a:gd name="connsiteX25" fmla="*/ 531209 w 733889"/>
                <a:gd name="connsiteY25" fmla="*/ 109134 h 660451"/>
                <a:gd name="connsiteX26" fmla="*/ 532617 w 733889"/>
                <a:gd name="connsiteY26" fmla="*/ 108632 h 660451"/>
                <a:gd name="connsiteX27" fmla="*/ 532610 w 733889"/>
                <a:gd name="connsiteY27" fmla="*/ 108600 h 660451"/>
                <a:gd name="connsiteX28" fmla="*/ 623269 w 733889"/>
                <a:gd name="connsiteY28" fmla="*/ 30817 h 660451"/>
                <a:gd name="connsiteX29" fmla="*/ 734923 w 733889"/>
                <a:gd name="connsiteY29" fmla="*/ 294034 h 660451"/>
                <a:gd name="connsiteX30" fmla="*/ 367986 w 733889"/>
                <a:gd name="connsiteY30" fmla="*/ 660979 h 66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3889" h="660451">
                  <a:moveTo>
                    <a:pt x="203363" y="108632"/>
                  </a:moveTo>
                  <a:cubicBezTo>
                    <a:pt x="230269" y="118795"/>
                    <a:pt x="261879" y="126490"/>
                    <a:pt x="296498" y="131019"/>
                  </a:cubicBezTo>
                  <a:cubicBezTo>
                    <a:pt x="296505" y="131003"/>
                    <a:pt x="296505" y="130995"/>
                    <a:pt x="296505" y="130979"/>
                  </a:cubicBezTo>
                  <a:cubicBezTo>
                    <a:pt x="261895" y="126459"/>
                    <a:pt x="230261" y="118795"/>
                    <a:pt x="203363" y="108632"/>
                  </a:cubicBezTo>
                  <a:moveTo>
                    <a:pt x="367986" y="660979"/>
                  </a:moveTo>
                  <a:cubicBezTo>
                    <a:pt x="165649" y="660979"/>
                    <a:pt x="1033" y="496372"/>
                    <a:pt x="1033" y="294034"/>
                  </a:cubicBezTo>
                  <a:cubicBezTo>
                    <a:pt x="1033" y="190832"/>
                    <a:pt x="43936" y="97507"/>
                    <a:pt x="112758" y="30761"/>
                  </a:cubicBezTo>
                  <a:cubicBezTo>
                    <a:pt x="119085" y="61973"/>
                    <a:pt x="152932" y="89596"/>
                    <a:pt x="203347" y="108632"/>
                  </a:cubicBezTo>
                  <a:cubicBezTo>
                    <a:pt x="208774" y="48285"/>
                    <a:pt x="280382" y="528"/>
                    <a:pt x="367986" y="528"/>
                  </a:cubicBezTo>
                  <a:cubicBezTo>
                    <a:pt x="455534" y="528"/>
                    <a:pt x="527166" y="48277"/>
                    <a:pt x="532610" y="108600"/>
                  </a:cubicBezTo>
                  <a:cubicBezTo>
                    <a:pt x="532140" y="108775"/>
                    <a:pt x="531686" y="108958"/>
                    <a:pt x="531209" y="109134"/>
                  </a:cubicBezTo>
                  <a:cubicBezTo>
                    <a:pt x="528925" y="109977"/>
                    <a:pt x="526601" y="110813"/>
                    <a:pt x="524245" y="111624"/>
                  </a:cubicBezTo>
                  <a:cubicBezTo>
                    <a:pt x="523466" y="111903"/>
                    <a:pt x="522686" y="112189"/>
                    <a:pt x="521890" y="112452"/>
                  </a:cubicBezTo>
                  <a:cubicBezTo>
                    <a:pt x="518770" y="113511"/>
                    <a:pt x="515571" y="114537"/>
                    <a:pt x="512332" y="115524"/>
                  </a:cubicBezTo>
                  <a:cubicBezTo>
                    <a:pt x="511496" y="115787"/>
                    <a:pt x="510621" y="116025"/>
                    <a:pt x="509785" y="116288"/>
                  </a:cubicBezTo>
                  <a:cubicBezTo>
                    <a:pt x="507111" y="117084"/>
                    <a:pt x="504406" y="117872"/>
                    <a:pt x="501652" y="118620"/>
                  </a:cubicBezTo>
                  <a:cubicBezTo>
                    <a:pt x="500896" y="118835"/>
                    <a:pt x="500124" y="119041"/>
                    <a:pt x="499352" y="119248"/>
                  </a:cubicBezTo>
                  <a:cubicBezTo>
                    <a:pt x="480770" y="124238"/>
                    <a:pt x="460683" y="128201"/>
                    <a:pt x="439451" y="130979"/>
                  </a:cubicBezTo>
                  <a:cubicBezTo>
                    <a:pt x="439451" y="130995"/>
                    <a:pt x="439451" y="131011"/>
                    <a:pt x="439467" y="131019"/>
                  </a:cubicBezTo>
                  <a:cubicBezTo>
                    <a:pt x="460699" y="128241"/>
                    <a:pt x="480770" y="124254"/>
                    <a:pt x="499352" y="119248"/>
                  </a:cubicBezTo>
                  <a:cubicBezTo>
                    <a:pt x="500124" y="119049"/>
                    <a:pt x="500896" y="118835"/>
                    <a:pt x="501652" y="118620"/>
                  </a:cubicBezTo>
                  <a:cubicBezTo>
                    <a:pt x="504406" y="117864"/>
                    <a:pt x="507111" y="117084"/>
                    <a:pt x="509785" y="116288"/>
                  </a:cubicBezTo>
                  <a:cubicBezTo>
                    <a:pt x="510621" y="116025"/>
                    <a:pt x="511496" y="115787"/>
                    <a:pt x="512332" y="115524"/>
                  </a:cubicBezTo>
                  <a:cubicBezTo>
                    <a:pt x="515571" y="114537"/>
                    <a:pt x="518770" y="113511"/>
                    <a:pt x="521890" y="112452"/>
                  </a:cubicBezTo>
                  <a:cubicBezTo>
                    <a:pt x="522686" y="112189"/>
                    <a:pt x="523466" y="111903"/>
                    <a:pt x="524245" y="111624"/>
                  </a:cubicBezTo>
                  <a:cubicBezTo>
                    <a:pt x="526601" y="110813"/>
                    <a:pt x="528925" y="109977"/>
                    <a:pt x="531209" y="109134"/>
                  </a:cubicBezTo>
                  <a:cubicBezTo>
                    <a:pt x="531670" y="108966"/>
                    <a:pt x="532156" y="108799"/>
                    <a:pt x="532617" y="108632"/>
                  </a:cubicBezTo>
                  <a:cubicBezTo>
                    <a:pt x="532617" y="108616"/>
                    <a:pt x="532617" y="108608"/>
                    <a:pt x="532610" y="108600"/>
                  </a:cubicBezTo>
                  <a:cubicBezTo>
                    <a:pt x="583001" y="89572"/>
                    <a:pt x="616911" y="62005"/>
                    <a:pt x="623269" y="30817"/>
                  </a:cubicBezTo>
                  <a:cubicBezTo>
                    <a:pt x="692044" y="97554"/>
                    <a:pt x="734923" y="190856"/>
                    <a:pt x="734923" y="294034"/>
                  </a:cubicBezTo>
                  <a:cubicBezTo>
                    <a:pt x="734923" y="496372"/>
                    <a:pt x="570308" y="660979"/>
                    <a:pt x="367986" y="660979"/>
                  </a:cubicBezTo>
                </a:path>
              </a:pathLst>
            </a:custGeom>
            <a:solidFill>
              <a:srgbClr val="CCEEF5"/>
            </a:solidFill>
            <a:ln w="7951" cap="flat">
              <a:noFill/>
              <a:prstDash val="solid"/>
              <a:miter/>
            </a:ln>
          </p:spPr>
          <p:txBody>
            <a:bodyPr rtlCol="0" anchor="ctr"/>
            <a:lstStyle/>
            <a:p>
              <a:endParaRPr lang="zh-CN" altLang="en-US"/>
            </a:p>
          </p:txBody>
        </p:sp>
        <p:sp>
          <p:nvSpPr>
            <p:cNvPr id="410" name="任意多边形: 形状 4">
              <a:extLst>
                <a:ext uri="{FF2B5EF4-FFF2-40B4-BE49-F238E27FC236}">
                  <a16:creationId xmlns:a16="http://schemas.microsoft.com/office/drawing/2014/main" id="{8DE32E9D-EFCA-B07E-B046-5B327E4A9269}"/>
                </a:ext>
              </a:extLst>
            </p:cNvPr>
            <p:cNvSpPr/>
            <p:nvPr/>
          </p:nvSpPr>
          <p:spPr>
            <a:xfrm flipV="1">
              <a:off x="8412627" y="2979291"/>
              <a:ext cx="749806" cy="676375"/>
            </a:xfrm>
            <a:custGeom>
              <a:avLst/>
              <a:gdLst>
                <a:gd name="connsiteX0" fmla="*/ 220020 w 749806"/>
                <a:gd name="connsiteY0" fmla="*/ 111305 h 676375"/>
                <a:gd name="connsiteX1" fmla="*/ 375945 w 749806"/>
                <a:gd name="connsiteY1" fmla="*/ 16444 h 676375"/>
                <a:gd name="connsiteX2" fmla="*/ 531863 w 749806"/>
                <a:gd name="connsiteY2" fmla="*/ 111282 h 676375"/>
                <a:gd name="connsiteX3" fmla="*/ 529929 w 749806"/>
                <a:gd name="connsiteY3" fmla="*/ 111958 h 676375"/>
                <a:gd name="connsiteX4" fmla="*/ 529921 w 749806"/>
                <a:gd name="connsiteY4" fmla="*/ 111958 h 676375"/>
                <a:gd name="connsiteX5" fmla="*/ 529825 w 749806"/>
                <a:gd name="connsiteY5" fmla="*/ 111990 h 676375"/>
                <a:gd name="connsiteX6" fmla="*/ 529817 w 749806"/>
                <a:gd name="connsiteY6" fmla="*/ 111998 h 676375"/>
                <a:gd name="connsiteX7" fmla="*/ 529714 w 749806"/>
                <a:gd name="connsiteY7" fmla="*/ 112030 h 676375"/>
                <a:gd name="connsiteX8" fmla="*/ 529602 w 749806"/>
                <a:gd name="connsiteY8" fmla="*/ 112069 h 676375"/>
                <a:gd name="connsiteX9" fmla="*/ 527334 w 749806"/>
                <a:gd name="connsiteY9" fmla="*/ 112865 h 676375"/>
                <a:gd name="connsiteX10" fmla="*/ 517975 w 749806"/>
                <a:gd name="connsiteY10" fmla="*/ 115873 h 676375"/>
                <a:gd name="connsiteX11" fmla="*/ 515389 w 749806"/>
                <a:gd name="connsiteY11" fmla="*/ 116645 h 676375"/>
                <a:gd name="connsiteX12" fmla="*/ 507510 w 749806"/>
                <a:gd name="connsiteY12" fmla="*/ 118913 h 676375"/>
                <a:gd name="connsiteX13" fmla="*/ 505258 w 749806"/>
                <a:gd name="connsiteY13" fmla="*/ 119526 h 676375"/>
                <a:gd name="connsiteX14" fmla="*/ 504725 w 749806"/>
                <a:gd name="connsiteY14" fmla="*/ 119670 h 676375"/>
                <a:gd name="connsiteX15" fmla="*/ 446376 w 749806"/>
                <a:gd name="connsiteY15" fmla="*/ 131050 h 676375"/>
                <a:gd name="connsiteX16" fmla="*/ 439452 w 749806"/>
                <a:gd name="connsiteY16" fmla="*/ 138944 h 676375"/>
                <a:gd name="connsiteX17" fmla="*/ 443869 w 749806"/>
                <a:gd name="connsiteY17" fmla="*/ 146099 h 676375"/>
                <a:gd name="connsiteX18" fmla="*/ 448461 w 749806"/>
                <a:gd name="connsiteY18" fmla="*/ 146871 h 676375"/>
                <a:gd name="connsiteX19" fmla="*/ 509381 w 749806"/>
                <a:gd name="connsiteY19" fmla="*/ 134902 h 676375"/>
                <a:gd name="connsiteX20" fmla="*/ 511768 w 749806"/>
                <a:gd name="connsiteY20" fmla="*/ 134249 h 676375"/>
                <a:gd name="connsiteX21" fmla="*/ 520029 w 749806"/>
                <a:gd name="connsiteY21" fmla="*/ 131869 h 676375"/>
                <a:gd name="connsiteX22" fmla="*/ 522647 w 749806"/>
                <a:gd name="connsiteY22" fmla="*/ 131090 h 676375"/>
                <a:gd name="connsiteX23" fmla="*/ 532412 w 749806"/>
                <a:gd name="connsiteY23" fmla="*/ 127946 h 676375"/>
                <a:gd name="connsiteX24" fmla="*/ 534815 w 749806"/>
                <a:gd name="connsiteY24" fmla="*/ 127110 h 676375"/>
                <a:gd name="connsiteX25" fmla="*/ 541938 w 749806"/>
                <a:gd name="connsiteY25" fmla="*/ 124556 h 676375"/>
                <a:gd name="connsiteX26" fmla="*/ 543362 w 749806"/>
                <a:gd name="connsiteY26" fmla="*/ 124054 h 676375"/>
                <a:gd name="connsiteX27" fmla="*/ 544094 w 749806"/>
                <a:gd name="connsiteY27" fmla="*/ 123736 h 676375"/>
                <a:gd name="connsiteX28" fmla="*/ 634794 w 749806"/>
                <a:gd name="connsiteY28" fmla="*/ 53648 h 676375"/>
                <a:gd name="connsiteX29" fmla="*/ 734924 w 749806"/>
                <a:gd name="connsiteY29" fmla="*/ 302000 h 676375"/>
                <a:gd name="connsiteX30" fmla="*/ 375945 w 749806"/>
                <a:gd name="connsiteY30" fmla="*/ 660987 h 676375"/>
                <a:gd name="connsiteX31" fmla="*/ 16951 w 749806"/>
                <a:gd name="connsiteY31" fmla="*/ 302000 h 676375"/>
                <a:gd name="connsiteX32" fmla="*/ 117137 w 749806"/>
                <a:gd name="connsiteY32" fmla="*/ 53601 h 676375"/>
                <a:gd name="connsiteX33" fmla="*/ 208497 w 749806"/>
                <a:gd name="connsiteY33" fmla="*/ 124039 h 676375"/>
                <a:gd name="connsiteX34" fmla="*/ 208775 w 749806"/>
                <a:gd name="connsiteY34" fmla="*/ 124142 h 676375"/>
                <a:gd name="connsiteX35" fmla="*/ 213001 w 749806"/>
                <a:gd name="connsiteY35" fmla="*/ 125702 h 676375"/>
                <a:gd name="connsiteX36" fmla="*/ 213471 w 749806"/>
                <a:gd name="connsiteY36" fmla="*/ 125869 h 676375"/>
                <a:gd name="connsiteX37" fmla="*/ 303422 w 749806"/>
                <a:gd name="connsiteY37" fmla="*/ 146871 h 676375"/>
                <a:gd name="connsiteX38" fmla="*/ 311579 w 749806"/>
                <a:gd name="connsiteY38" fmla="*/ 142533 h 676375"/>
                <a:gd name="connsiteX39" fmla="*/ 312423 w 749806"/>
                <a:gd name="connsiteY39" fmla="*/ 138944 h 676375"/>
                <a:gd name="connsiteX40" fmla="*/ 305499 w 749806"/>
                <a:gd name="connsiteY40" fmla="*/ 131050 h 676375"/>
                <a:gd name="connsiteX41" fmla="*/ 220020 w 749806"/>
                <a:gd name="connsiteY41" fmla="*/ 111305 h 676375"/>
                <a:gd name="connsiteX42" fmla="*/ 375945 w 749806"/>
                <a:gd name="connsiteY42" fmla="*/ 527 h 676375"/>
                <a:gd name="connsiteX43" fmla="*/ 204932 w 749806"/>
                <a:gd name="connsiteY43" fmla="*/ 105504 h 676375"/>
                <a:gd name="connsiteX44" fmla="*/ 128525 w 749806"/>
                <a:gd name="connsiteY44" fmla="*/ 37151 h 676375"/>
                <a:gd name="connsiteX45" fmla="*/ 123073 w 749806"/>
                <a:gd name="connsiteY45" fmla="*/ 31127 h 676375"/>
                <a:gd name="connsiteX46" fmla="*/ 115179 w 749806"/>
                <a:gd name="connsiteY46" fmla="*/ 33013 h 676375"/>
                <a:gd name="connsiteX47" fmla="*/ 1034 w 749806"/>
                <a:gd name="connsiteY47" fmla="*/ 302000 h 676375"/>
                <a:gd name="connsiteX48" fmla="*/ 375945 w 749806"/>
                <a:gd name="connsiteY48" fmla="*/ 676903 h 676375"/>
                <a:gd name="connsiteX49" fmla="*/ 750840 w 749806"/>
                <a:gd name="connsiteY49" fmla="*/ 302000 h 676375"/>
                <a:gd name="connsiteX50" fmla="*/ 636768 w 749806"/>
                <a:gd name="connsiteY50" fmla="*/ 33068 h 676375"/>
                <a:gd name="connsiteX51" fmla="*/ 628881 w 749806"/>
                <a:gd name="connsiteY51" fmla="*/ 31182 h 676375"/>
                <a:gd name="connsiteX52" fmla="*/ 623430 w 749806"/>
                <a:gd name="connsiteY52" fmla="*/ 37191 h 676375"/>
                <a:gd name="connsiteX53" fmla="*/ 546943 w 749806"/>
                <a:gd name="connsiteY53" fmla="*/ 105472 h 676375"/>
                <a:gd name="connsiteX54" fmla="*/ 375945 w 749806"/>
                <a:gd name="connsiteY54" fmla="*/ 527 h 6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49806" h="676375">
                  <a:moveTo>
                    <a:pt x="220020" y="111305"/>
                  </a:moveTo>
                  <a:cubicBezTo>
                    <a:pt x="229244" y="57643"/>
                    <a:pt x="296109" y="16444"/>
                    <a:pt x="375945" y="16444"/>
                  </a:cubicBezTo>
                  <a:cubicBezTo>
                    <a:pt x="455758" y="16444"/>
                    <a:pt x="522615" y="57635"/>
                    <a:pt x="531863" y="111282"/>
                  </a:cubicBezTo>
                  <a:cubicBezTo>
                    <a:pt x="531218" y="111504"/>
                    <a:pt x="530573" y="111735"/>
                    <a:pt x="529929" y="111958"/>
                  </a:cubicBezTo>
                  <a:lnTo>
                    <a:pt x="529921" y="111958"/>
                  </a:lnTo>
                  <a:cubicBezTo>
                    <a:pt x="529897" y="111966"/>
                    <a:pt x="529857" y="111982"/>
                    <a:pt x="529825" y="111990"/>
                  </a:cubicBezTo>
                  <a:lnTo>
                    <a:pt x="529817" y="111998"/>
                  </a:lnTo>
                  <a:cubicBezTo>
                    <a:pt x="529785" y="112006"/>
                    <a:pt x="529746" y="112022"/>
                    <a:pt x="529714" y="112030"/>
                  </a:cubicBezTo>
                  <a:cubicBezTo>
                    <a:pt x="529674" y="112046"/>
                    <a:pt x="529634" y="112061"/>
                    <a:pt x="529602" y="112069"/>
                  </a:cubicBezTo>
                  <a:lnTo>
                    <a:pt x="527334" y="112865"/>
                  </a:lnTo>
                  <a:cubicBezTo>
                    <a:pt x="524254" y="113916"/>
                    <a:pt x="521135" y="114911"/>
                    <a:pt x="517975" y="115873"/>
                  </a:cubicBezTo>
                  <a:lnTo>
                    <a:pt x="515389" y="116645"/>
                  </a:lnTo>
                  <a:cubicBezTo>
                    <a:pt x="512850" y="117409"/>
                    <a:pt x="510200" y="118165"/>
                    <a:pt x="507510" y="118913"/>
                  </a:cubicBezTo>
                  <a:lnTo>
                    <a:pt x="505258" y="119526"/>
                  </a:lnTo>
                  <a:cubicBezTo>
                    <a:pt x="505083" y="119574"/>
                    <a:pt x="504908" y="119622"/>
                    <a:pt x="504725" y="119670"/>
                  </a:cubicBezTo>
                  <a:cubicBezTo>
                    <a:pt x="486485" y="124540"/>
                    <a:pt x="466844" y="128376"/>
                    <a:pt x="446376" y="131050"/>
                  </a:cubicBezTo>
                  <a:cubicBezTo>
                    <a:pt x="442412" y="131567"/>
                    <a:pt x="439452" y="134941"/>
                    <a:pt x="439452" y="138944"/>
                  </a:cubicBezTo>
                  <a:cubicBezTo>
                    <a:pt x="439452" y="141960"/>
                    <a:pt x="441171" y="144746"/>
                    <a:pt x="443869" y="146099"/>
                  </a:cubicBezTo>
                  <a:cubicBezTo>
                    <a:pt x="445293" y="146799"/>
                    <a:pt x="446893" y="147062"/>
                    <a:pt x="448461" y="146871"/>
                  </a:cubicBezTo>
                  <a:cubicBezTo>
                    <a:pt x="469709" y="144093"/>
                    <a:pt x="490209" y="140066"/>
                    <a:pt x="509381" y="134902"/>
                  </a:cubicBezTo>
                  <a:lnTo>
                    <a:pt x="511768" y="134249"/>
                  </a:lnTo>
                  <a:cubicBezTo>
                    <a:pt x="514530" y="133493"/>
                    <a:pt x="517291" y="132697"/>
                    <a:pt x="520029" y="131869"/>
                  </a:cubicBezTo>
                  <a:lnTo>
                    <a:pt x="522647" y="131090"/>
                  </a:lnTo>
                  <a:cubicBezTo>
                    <a:pt x="525934" y="130087"/>
                    <a:pt x="529212" y="129036"/>
                    <a:pt x="532412" y="127946"/>
                  </a:cubicBezTo>
                  <a:lnTo>
                    <a:pt x="534815" y="127110"/>
                  </a:lnTo>
                  <a:cubicBezTo>
                    <a:pt x="537218" y="126275"/>
                    <a:pt x="539598" y="125423"/>
                    <a:pt x="541938" y="124556"/>
                  </a:cubicBezTo>
                  <a:lnTo>
                    <a:pt x="543362" y="124054"/>
                  </a:lnTo>
                  <a:cubicBezTo>
                    <a:pt x="543609" y="123959"/>
                    <a:pt x="543848" y="123856"/>
                    <a:pt x="544094" y="123736"/>
                  </a:cubicBezTo>
                  <a:cubicBezTo>
                    <a:pt x="591183" y="105838"/>
                    <a:pt x="622737" y="81311"/>
                    <a:pt x="634794" y="53648"/>
                  </a:cubicBezTo>
                  <a:cubicBezTo>
                    <a:pt x="699462" y="120903"/>
                    <a:pt x="734924" y="208595"/>
                    <a:pt x="734924" y="302000"/>
                  </a:cubicBezTo>
                  <a:cubicBezTo>
                    <a:pt x="734924" y="499944"/>
                    <a:pt x="573890" y="660987"/>
                    <a:pt x="375945" y="660987"/>
                  </a:cubicBezTo>
                  <a:cubicBezTo>
                    <a:pt x="178001" y="660987"/>
                    <a:pt x="16951" y="499944"/>
                    <a:pt x="16951" y="302000"/>
                  </a:cubicBezTo>
                  <a:cubicBezTo>
                    <a:pt x="16951" y="208563"/>
                    <a:pt x="52420" y="120855"/>
                    <a:pt x="117137" y="53601"/>
                  </a:cubicBezTo>
                  <a:cubicBezTo>
                    <a:pt x="129233" y="81454"/>
                    <a:pt x="161034" y="106117"/>
                    <a:pt x="208497" y="124039"/>
                  </a:cubicBezTo>
                  <a:cubicBezTo>
                    <a:pt x="208584" y="124070"/>
                    <a:pt x="208680" y="124110"/>
                    <a:pt x="208775" y="124142"/>
                  </a:cubicBezTo>
                  <a:cubicBezTo>
                    <a:pt x="210176" y="124667"/>
                    <a:pt x="211585" y="125185"/>
                    <a:pt x="213001" y="125702"/>
                  </a:cubicBezTo>
                  <a:cubicBezTo>
                    <a:pt x="213160" y="125750"/>
                    <a:pt x="213312" y="125813"/>
                    <a:pt x="213471" y="125869"/>
                  </a:cubicBezTo>
                  <a:cubicBezTo>
                    <a:pt x="240306" y="135514"/>
                    <a:pt x="270579" y="142573"/>
                    <a:pt x="303422" y="146871"/>
                  </a:cubicBezTo>
                  <a:cubicBezTo>
                    <a:pt x="306820" y="147261"/>
                    <a:pt x="310059" y="145566"/>
                    <a:pt x="311579" y="142533"/>
                  </a:cubicBezTo>
                  <a:cubicBezTo>
                    <a:pt x="312129" y="141435"/>
                    <a:pt x="312423" y="140178"/>
                    <a:pt x="312423" y="138944"/>
                  </a:cubicBezTo>
                  <a:cubicBezTo>
                    <a:pt x="312423" y="134949"/>
                    <a:pt x="309463" y="131567"/>
                    <a:pt x="305499" y="131050"/>
                  </a:cubicBezTo>
                  <a:cubicBezTo>
                    <a:pt x="274152" y="126951"/>
                    <a:pt x="245391" y="120306"/>
                    <a:pt x="220020" y="111305"/>
                  </a:cubicBezTo>
                  <a:moveTo>
                    <a:pt x="375945" y="527"/>
                  </a:moveTo>
                  <a:cubicBezTo>
                    <a:pt x="289917" y="527"/>
                    <a:pt x="217450" y="45857"/>
                    <a:pt x="204932" y="105504"/>
                  </a:cubicBezTo>
                  <a:cubicBezTo>
                    <a:pt x="161360" y="87319"/>
                    <a:pt x="133698" y="62705"/>
                    <a:pt x="128525" y="37151"/>
                  </a:cubicBezTo>
                  <a:cubicBezTo>
                    <a:pt x="127944" y="34294"/>
                    <a:pt x="125859" y="31986"/>
                    <a:pt x="123073" y="31127"/>
                  </a:cubicBezTo>
                  <a:cubicBezTo>
                    <a:pt x="120280" y="30251"/>
                    <a:pt x="117272" y="30991"/>
                    <a:pt x="115179" y="33013"/>
                  </a:cubicBezTo>
                  <a:cubicBezTo>
                    <a:pt x="41573" y="104390"/>
                    <a:pt x="1034" y="199912"/>
                    <a:pt x="1034" y="302000"/>
                  </a:cubicBezTo>
                  <a:cubicBezTo>
                    <a:pt x="1034" y="508722"/>
                    <a:pt x="169215" y="676903"/>
                    <a:pt x="375945" y="676903"/>
                  </a:cubicBezTo>
                  <a:cubicBezTo>
                    <a:pt x="582660" y="676903"/>
                    <a:pt x="750840" y="508722"/>
                    <a:pt x="750840" y="302000"/>
                  </a:cubicBezTo>
                  <a:cubicBezTo>
                    <a:pt x="750840" y="199952"/>
                    <a:pt x="710325" y="104445"/>
                    <a:pt x="636768" y="33068"/>
                  </a:cubicBezTo>
                  <a:cubicBezTo>
                    <a:pt x="634675" y="31039"/>
                    <a:pt x="631650" y="30299"/>
                    <a:pt x="628881" y="31182"/>
                  </a:cubicBezTo>
                  <a:cubicBezTo>
                    <a:pt x="626096" y="32034"/>
                    <a:pt x="624011" y="34342"/>
                    <a:pt x="623430" y="37191"/>
                  </a:cubicBezTo>
                  <a:cubicBezTo>
                    <a:pt x="618233" y="62697"/>
                    <a:pt x="590554" y="87288"/>
                    <a:pt x="546943" y="105472"/>
                  </a:cubicBezTo>
                  <a:cubicBezTo>
                    <a:pt x="534409" y="45841"/>
                    <a:pt x="461934" y="527"/>
                    <a:pt x="375945" y="527"/>
                  </a:cubicBezTo>
                </a:path>
              </a:pathLst>
            </a:custGeom>
            <a:solidFill>
              <a:srgbClr val="2C5871"/>
            </a:solidFill>
            <a:ln w="7951" cap="flat">
              <a:noFill/>
              <a:prstDash val="solid"/>
              <a:miter/>
            </a:ln>
          </p:spPr>
          <p:txBody>
            <a:bodyPr rtlCol="0" anchor="ctr"/>
            <a:lstStyle/>
            <a:p>
              <a:endParaRPr lang="zh-CN" altLang="en-US"/>
            </a:p>
          </p:txBody>
        </p:sp>
        <p:sp>
          <p:nvSpPr>
            <p:cNvPr id="411" name="任意多边形: 形状 5">
              <a:extLst>
                <a:ext uri="{FF2B5EF4-FFF2-40B4-BE49-F238E27FC236}">
                  <a16:creationId xmlns:a16="http://schemas.microsoft.com/office/drawing/2014/main" id="{BA1F0774-AB46-9809-BC40-14147F3C5E37}"/>
                </a:ext>
              </a:extLst>
            </p:cNvPr>
            <p:cNvSpPr/>
            <p:nvPr/>
          </p:nvSpPr>
          <p:spPr>
            <a:xfrm flipV="1">
              <a:off x="8582766" y="3108288"/>
              <a:ext cx="409505" cy="450315"/>
            </a:xfrm>
            <a:custGeom>
              <a:avLst/>
              <a:gdLst>
                <a:gd name="connsiteX0" fmla="*/ 51553 w 409505"/>
                <a:gd name="connsiteY0" fmla="*/ 23254 h 450315"/>
                <a:gd name="connsiteX1" fmla="*/ 59655 w 409505"/>
                <a:gd name="connsiteY1" fmla="*/ 25856 h 450315"/>
                <a:gd name="connsiteX2" fmla="*/ 62551 w 409505"/>
                <a:gd name="connsiteY2" fmla="*/ 26779 h 450315"/>
                <a:gd name="connsiteX3" fmla="*/ 71767 w 409505"/>
                <a:gd name="connsiteY3" fmla="*/ 29421 h 450315"/>
                <a:gd name="connsiteX4" fmla="*/ 73781 w 409505"/>
                <a:gd name="connsiteY4" fmla="*/ 29994 h 450315"/>
                <a:gd name="connsiteX5" fmla="*/ 84230 w 409505"/>
                <a:gd name="connsiteY5" fmla="*/ 32668 h 450315"/>
                <a:gd name="connsiteX6" fmla="*/ 85145 w 409505"/>
                <a:gd name="connsiteY6" fmla="*/ 32883 h 450315"/>
                <a:gd name="connsiteX7" fmla="*/ 134303 w 409505"/>
                <a:gd name="connsiteY7" fmla="*/ 41908 h 450315"/>
                <a:gd name="connsiteX8" fmla="*/ 133220 w 409505"/>
                <a:gd name="connsiteY8" fmla="*/ 55755 h 450315"/>
                <a:gd name="connsiteX9" fmla="*/ 133220 w 409505"/>
                <a:gd name="connsiteY9" fmla="*/ 115099 h 450315"/>
                <a:gd name="connsiteX10" fmla="*/ 205791 w 409505"/>
                <a:gd name="connsiteY10" fmla="*/ 89402 h 450315"/>
                <a:gd name="connsiteX11" fmla="*/ 278362 w 409505"/>
                <a:gd name="connsiteY11" fmla="*/ 115099 h 450315"/>
                <a:gd name="connsiteX12" fmla="*/ 278362 w 409505"/>
                <a:gd name="connsiteY12" fmla="*/ 55755 h 450315"/>
                <a:gd name="connsiteX13" fmla="*/ 277272 w 409505"/>
                <a:gd name="connsiteY13" fmla="*/ 41908 h 450315"/>
                <a:gd name="connsiteX14" fmla="*/ 326549 w 409505"/>
                <a:gd name="connsiteY14" fmla="*/ 32867 h 450315"/>
                <a:gd name="connsiteX15" fmla="*/ 327122 w 409505"/>
                <a:gd name="connsiteY15" fmla="*/ 32724 h 450315"/>
                <a:gd name="connsiteX16" fmla="*/ 337929 w 409505"/>
                <a:gd name="connsiteY16" fmla="*/ 29955 h 450315"/>
                <a:gd name="connsiteX17" fmla="*/ 339362 w 409505"/>
                <a:gd name="connsiteY17" fmla="*/ 29557 h 450315"/>
                <a:gd name="connsiteX18" fmla="*/ 349142 w 409505"/>
                <a:gd name="connsiteY18" fmla="*/ 26739 h 450315"/>
                <a:gd name="connsiteX19" fmla="*/ 351140 w 409505"/>
                <a:gd name="connsiteY19" fmla="*/ 26111 h 450315"/>
                <a:gd name="connsiteX20" fmla="*/ 410540 w 409505"/>
                <a:gd name="connsiteY20" fmla="*/ 533 h 450315"/>
                <a:gd name="connsiteX21" fmla="*/ 365743 w 409505"/>
                <a:gd name="connsiteY21" fmla="*/ 298671 h 450315"/>
                <a:gd name="connsiteX22" fmla="*/ 205791 w 409505"/>
                <a:gd name="connsiteY22" fmla="*/ 450848 h 450315"/>
                <a:gd name="connsiteX23" fmla="*/ 45831 w 409505"/>
                <a:gd name="connsiteY23" fmla="*/ 298671 h 450315"/>
                <a:gd name="connsiteX24" fmla="*/ 1035 w 409505"/>
                <a:gd name="connsiteY24" fmla="*/ 533 h 450315"/>
                <a:gd name="connsiteX25" fmla="*/ 48370 w 409505"/>
                <a:gd name="connsiteY25" fmla="*/ 22116 h 450315"/>
                <a:gd name="connsiteX26" fmla="*/ 51553 w 409505"/>
                <a:gd name="connsiteY26" fmla="*/ 23254 h 4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505" h="450315">
                  <a:moveTo>
                    <a:pt x="51553" y="23254"/>
                  </a:moveTo>
                  <a:cubicBezTo>
                    <a:pt x="54211" y="24153"/>
                    <a:pt x="56933" y="25012"/>
                    <a:pt x="59655" y="25856"/>
                  </a:cubicBezTo>
                  <a:cubicBezTo>
                    <a:pt x="60634" y="26166"/>
                    <a:pt x="61581" y="26477"/>
                    <a:pt x="62551" y="26779"/>
                  </a:cubicBezTo>
                  <a:cubicBezTo>
                    <a:pt x="65576" y="27702"/>
                    <a:pt x="68663" y="28562"/>
                    <a:pt x="71767" y="29421"/>
                  </a:cubicBezTo>
                  <a:cubicBezTo>
                    <a:pt x="72444" y="29612"/>
                    <a:pt x="73096" y="29811"/>
                    <a:pt x="73781" y="29994"/>
                  </a:cubicBezTo>
                  <a:cubicBezTo>
                    <a:pt x="77210" y="30925"/>
                    <a:pt x="80696" y="31809"/>
                    <a:pt x="84230" y="32668"/>
                  </a:cubicBezTo>
                  <a:cubicBezTo>
                    <a:pt x="84540" y="32732"/>
                    <a:pt x="84842" y="32819"/>
                    <a:pt x="85145" y="32883"/>
                  </a:cubicBezTo>
                  <a:cubicBezTo>
                    <a:pt x="100655" y="36624"/>
                    <a:pt x="117097" y="39664"/>
                    <a:pt x="134303" y="41908"/>
                  </a:cubicBezTo>
                  <a:cubicBezTo>
                    <a:pt x="133642" y="46428"/>
                    <a:pt x="133220" y="51028"/>
                    <a:pt x="133220" y="55755"/>
                  </a:cubicBezTo>
                  <a:lnTo>
                    <a:pt x="133220" y="115099"/>
                  </a:lnTo>
                  <a:cubicBezTo>
                    <a:pt x="153052" y="99040"/>
                    <a:pt x="178296" y="89402"/>
                    <a:pt x="205791" y="89402"/>
                  </a:cubicBezTo>
                  <a:cubicBezTo>
                    <a:pt x="233311" y="89402"/>
                    <a:pt x="258522" y="99040"/>
                    <a:pt x="278362" y="115099"/>
                  </a:cubicBezTo>
                  <a:lnTo>
                    <a:pt x="278362" y="55755"/>
                  </a:lnTo>
                  <a:cubicBezTo>
                    <a:pt x="278362" y="51028"/>
                    <a:pt x="277924" y="46428"/>
                    <a:pt x="277272" y="41908"/>
                  </a:cubicBezTo>
                  <a:cubicBezTo>
                    <a:pt x="294517" y="39664"/>
                    <a:pt x="311007" y="36608"/>
                    <a:pt x="326549" y="32867"/>
                  </a:cubicBezTo>
                  <a:cubicBezTo>
                    <a:pt x="326732" y="32819"/>
                    <a:pt x="326931" y="32764"/>
                    <a:pt x="327122" y="32724"/>
                  </a:cubicBezTo>
                  <a:cubicBezTo>
                    <a:pt x="330775" y="31833"/>
                    <a:pt x="334388" y="30917"/>
                    <a:pt x="337929" y="29955"/>
                  </a:cubicBezTo>
                  <a:cubicBezTo>
                    <a:pt x="338407" y="29827"/>
                    <a:pt x="338884" y="29684"/>
                    <a:pt x="339362" y="29557"/>
                  </a:cubicBezTo>
                  <a:cubicBezTo>
                    <a:pt x="342664" y="28649"/>
                    <a:pt x="345935" y="27718"/>
                    <a:pt x="349142" y="26739"/>
                  </a:cubicBezTo>
                  <a:cubicBezTo>
                    <a:pt x="349819" y="26548"/>
                    <a:pt x="350455" y="26318"/>
                    <a:pt x="351140" y="26111"/>
                  </a:cubicBezTo>
                  <a:cubicBezTo>
                    <a:pt x="373837" y="19060"/>
                    <a:pt x="393939" y="10433"/>
                    <a:pt x="410540" y="533"/>
                  </a:cubicBezTo>
                  <a:cubicBezTo>
                    <a:pt x="395602" y="99907"/>
                    <a:pt x="380665" y="199297"/>
                    <a:pt x="365743" y="298671"/>
                  </a:cubicBezTo>
                  <a:cubicBezTo>
                    <a:pt x="348951" y="392745"/>
                    <a:pt x="277200" y="450848"/>
                    <a:pt x="205791" y="450848"/>
                  </a:cubicBezTo>
                  <a:cubicBezTo>
                    <a:pt x="134382" y="450848"/>
                    <a:pt x="62639" y="392745"/>
                    <a:pt x="45831" y="298671"/>
                  </a:cubicBezTo>
                  <a:cubicBezTo>
                    <a:pt x="30902" y="199289"/>
                    <a:pt x="15972" y="99907"/>
                    <a:pt x="1035" y="533"/>
                  </a:cubicBezTo>
                  <a:cubicBezTo>
                    <a:pt x="14619" y="8635"/>
                    <a:pt x="30583" y="15876"/>
                    <a:pt x="48370" y="22116"/>
                  </a:cubicBezTo>
                  <a:cubicBezTo>
                    <a:pt x="49436" y="22490"/>
                    <a:pt x="50463" y="22888"/>
                    <a:pt x="51553" y="23254"/>
                  </a:cubicBezTo>
                </a:path>
              </a:pathLst>
            </a:custGeom>
            <a:solidFill>
              <a:srgbClr val="34CA9D"/>
            </a:solidFill>
            <a:ln w="7951" cap="flat">
              <a:noFill/>
              <a:prstDash val="solid"/>
              <a:miter/>
            </a:ln>
          </p:spPr>
          <p:txBody>
            <a:bodyPr rtlCol="0" anchor="ctr"/>
            <a:lstStyle/>
            <a:p>
              <a:endParaRPr lang="zh-CN" altLang="en-US"/>
            </a:p>
          </p:txBody>
        </p:sp>
        <p:sp>
          <p:nvSpPr>
            <p:cNvPr id="412" name="任意多边形: 形状 6">
              <a:extLst>
                <a:ext uri="{FF2B5EF4-FFF2-40B4-BE49-F238E27FC236}">
                  <a16:creationId xmlns:a16="http://schemas.microsoft.com/office/drawing/2014/main" id="{E40A9BEA-480B-CA5B-00E0-D3298E5ADBC5}"/>
                </a:ext>
              </a:extLst>
            </p:cNvPr>
            <p:cNvSpPr/>
            <p:nvPr/>
          </p:nvSpPr>
          <p:spPr>
            <a:xfrm flipV="1">
              <a:off x="8574803" y="3100327"/>
              <a:ext cx="425424" cy="466241"/>
            </a:xfrm>
            <a:custGeom>
              <a:avLst/>
              <a:gdLst>
                <a:gd name="connsiteX0" fmla="*/ 213766 w 425424"/>
                <a:gd name="connsiteY0" fmla="*/ 450911 h 466241"/>
                <a:gd name="connsiteX1" fmla="*/ 61645 w 425424"/>
                <a:gd name="connsiteY1" fmla="*/ 305292 h 466241"/>
                <a:gd name="connsiteX2" fmla="*/ 19267 w 425424"/>
                <a:gd name="connsiteY2" fmla="*/ 23206 h 466241"/>
                <a:gd name="connsiteX3" fmla="*/ 53711 w 425424"/>
                <a:gd name="connsiteY3" fmla="*/ 37642 h 466241"/>
                <a:gd name="connsiteX4" fmla="*/ 56997 w 425424"/>
                <a:gd name="connsiteY4" fmla="*/ 38820 h 466241"/>
                <a:gd name="connsiteX5" fmla="*/ 65266 w 425424"/>
                <a:gd name="connsiteY5" fmla="*/ 41470 h 466241"/>
                <a:gd name="connsiteX6" fmla="*/ 68155 w 425424"/>
                <a:gd name="connsiteY6" fmla="*/ 42393 h 466241"/>
                <a:gd name="connsiteX7" fmla="*/ 77625 w 425424"/>
                <a:gd name="connsiteY7" fmla="*/ 45115 h 466241"/>
                <a:gd name="connsiteX8" fmla="*/ 79742 w 425424"/>
                <a:gd name="connsiteY8" fmla="*/ 45703 h 466241"/>
                <a:gd name="connsiteX9" fmla="*/ 90326 w 425424"/>
                <a:gd name="connsiteY9" fmla="*/ 48417 h 466241"/>
                <a:gd name="connsiteX10" fmla="*/ 91249 w 425424"/>
                <a:gd name="connsiteY10" fmla="*/ 48640 h 466241"/>
                <a:gd name="connsiteX11" fmla="*/ 133507 w 425424"/>
                <a:gd name="connsiteY11" fmla="*/ 56749 h 466241"/>
                <a:gd name="connsiteX12" fmla="*/ 133237 w 425424"/>
                <a:gd name="connsiteY12" fmla="*/ 63777 h 466241"/>
                <a:gd name="connsiteX13" fmla="*/ 133237 w 425424"/>
                <a:gd name="connsiteY13" fmla="*/ 123121 h 466241"/>
                <a:gd name="connsiteX14" fmla="*/ 137765 w 425424"/>
                <a:gd name="connsiteY14" fmla="*/ 130299 h 466241"/>
                <a:gd name="connsiteX15" fmla="*/ 146201 w 425424"/>
                <a:gd name="connsiteY15" fmla="*/ 129304 h 466241"/>
                <a:gd name="connsiteX16" fmla="*/ 213766 w 425424"/>
                <a:gd name="connsiteY16" fmla="*/ 105374 h 466241"/>
                <a:gd name="connsiteX17" fmla="*/ 281331 w 425424"/>
                <a:gd name="connsiteY17" fmla="*/ 129304 h 466241"/>
                <a:gd name="connsiteX18" fmla="*/ 289767 w 425424"/>
                <a:gd name="connsiteY18" fmla="*/ 130299 h 466241"/>
                <a:gd name="connsiteX19" fmla="*/ 294295 w 425424"/>
                <a:gd name="connsiteY19" fmla="*/ 123121 h 466241"/>
                <a:gd name="connsiteX20" fmla="*/ 294295 w 425424"/>
                <a:gd name="connsiteY20" fmla="*/ 63777 h 466241"/>
                <a:gd name="connsiteX21" fmla="*/ 294017 w 425424"/>
                <a:gd name="connsiteY21" fmla="*/ 56749 h 466241"/>
                <a:gd name="connsiteX22" fmla="*/ 336378 w 425424"/>
                <a:gd name="connsiteY22" fmla="*/ 48624 h 466241"/>
                <a:gd name="connsiteX23" fmla="*/ 347989 w 425424"/>
                <a:gd name="connsiteY23" fmla="*/ 45656 h 466241"/>
                <a:gd name="connsiteX24" fmla="*/ 348936 w 425424"/>
                <a:gd name="connsiteY24" fmla="*/ 45385 h 466241"/>
                <a:gd name="connsiteX25" fmla="*/ 359433 w 425424"/>
                <a:gd name="connsiteY25" fmla="*/ 42377 h 466241"/>
                <a:gd name="connsiteX26" fmla="*/ 361367 w 425424"/>
                <a:gd name="connsiteY26" fmla="*/ 41764 h 466241"/>
                <a:gd name="connsiteX27" fmla="*/ 408265 w 425424"/>
                <a:gd name="connsiteY27" fmla="*/ 23214 h 466241"/>
                <a:gd name="connsiteX28" fmla="*/ 365847 w 425424"/>
                <a:gd name="connsiteY28" fmla="*/ 305507 h 466241"/>
                <a:gd name="connsiteX29" fmla="*/ 213766 w 425424"/>
                <a:gd name="connsiteY29" fmla="*/ 450911 h 466241"/>
                <a:gd name="connsiteX30" fmla="*/ 418523 w 425424"/>
                <a:gd name="connsiteY30" fmla="*/ 588 h 466241"/>
                <a:gd name="connsiteX31" fmla="*/ 414440 w 425424"/>
                <a:gd name="connsiteY31" fmla="*/ 1718 h 466241"/>
                <a:gd name="connsiteX32" fmla="*/ 356751 w 425424"/>
                <a:gd name="connsiteY32" fmla="*/ 26532 h 466241"/>
                <a:gd name="connsiteX33" fmla="*/ 354873 w 425424"/>
                <a:gd name="connsiteY33" fmla="*/ 27129 h 466241"/>
                <a:gd name="connsiteX34" fmla="*/ 345243 w 425424"/>
                <a:gd name="connsiteY34" fmla="*/ 29890 h 466241"/>
                <a:gd name="connsiteX35" fmla="*/ 345904 w 425424"/>
                <a:gd name="connsiteY35" fmla="*/ 37976 h 466241"/>
                <a:gd name="connsiteX36" fmla="*/ 343827 w 425424"/>
                <a:gd name="connsiteY36" fmla="*/ 30288 h 466241"/>
                <a:gd name="connsiteX37" fmla="*/ 333219 w 425424"/>
                <a:gd name="connsiteY37" fmla="*/ 33010 h 466241"/>
                <a:gd name="connsiteX38" fmla="*/ 332439 w 425424"/>
                <a:gd name="connsiteY38" fmla="*/ 33201 h 466241"/>
                <a:gd name="connsiteX39" fmla="*/ 284228 w 425424"/>
                <a:gd name="connsiteY39" fmla="*/ 42035 h 466241"/>
                <a:gd name="connsiteX40" fmla="*/ 278912 w 425424"/>
                <a:gd name="connsiteY40" fmla="*/ 45122 h 466241"/>
                <a:gd name="connsiteX41" fmla="*/ 277376 w 425424"/>
                <a:gd name="connsiteY41" fmla="*/ 51067 h 466241"/>
                <a:gd name="connsiteX42" fmla="*/ 278379 w 425424"/>
                <a:gd name="connsiteY42" fmla="*/ 63777 h 466241"/>
                <a:gd name="connsiteX43" fmla="*/ 278379 w 425424"/>
                <a:gd name="connsiteY43" fmla="*/ 107714 h 466241"/>
                <a:gd name="connsiteX44" fmla="*/ 213766 w 425424"/>
                <a:gd name="connsiteY44" fmla="*/ 89458 h 466241"/>
                <a:gd name="connsiteX45" fmla="*/ 149153 w 425424"/>
                <a:gd name="connsiteY45" fmla="*/ 107762 h 466241"/>
                <a:gd name="connsiteX46" fmla="*/ 149153 w 425424"/>
                <a:gd name="connsiteY46" fmla="*/ 63777 h 466241"/>
                <a:gd name="connsiteX47" fmla="*/ 150156 w 425424"/>
                <a:gd name="connsiteY47" fmla="*/ 51075 h 466241"/>
                <a:gd name="connsiteX48" fmla="*/ 148628 w 425424"/>
                <a:gd name="connsiteY48" fmla="*/ 45122 h 466241"/>
                <a:gd name="connsiteX49" fmla="*/ 143312 w 425424"/>
                <a:gd name="connsiteY49" fmla="*/ 42035 h 466241"/>
                <a:gd name="connsiteX50" fmla="*/ 94982 w 425424"/>
                <a:gd name="connsiteY50" fmla="*/ 33169 h 466241"/>
                <a:gd name="connsiteX51" fmla="*/ 92212 w 425424"/>
                <a:gd name="connsiteY51" fmla="*/ 40682 h 466241"/>
                <a:gd name="connsiteX52" fmla="*/ 94090 w 425424"/>
                <a:gd name="connsiteY52" fmla="*/ 32946 h 466241"/>
                <a:gd name="connsiteX53" fmla="*/ 83848 w 425424"/>
                <a:gd name="connsiteY53" fmla="*/ 30328 h 466241"/>
                <a:gd name="connsiteX54" fmla="*/ 81859 w 425424"/>
                <a:gd name="connsiteY54" fmla="*/ 29771 h 466241"/>
                <a:gd name="connsiteX55" fmla="*/ 72834 w 425424"/>
                <a:gd name="connsiteY55" fmla="*/ 27185 h 466241"/>
                <a:gd name="connsiteX56" fmla="*/ 70009 w 425424"/>
                <a:gd name="connsiteY56" fmla="*/ 26285 h 466241"/>
                <a:gd name="connsiteX57" fmla="*/ 62075 w 425424"/>
                <a:gd name="connsiteY57" fmla="*/ 23731 h 466241"/>
                <a:gd name="connsiteX58" fmla="*/ 58955 w 425424"/>
                <a:gd name="connsiteY58" fmla="*/ 22617 h 466241"/>
                <a:gd name="connsiteX59" fmla="*/ 13092 w 425424"/>
                <a:gd name="connsiteY59" fmla="*/ 1718 h 466241"/>
                <a:gd name="connsiteX60" fmla="*/ 4577 w 425424"/>
                <a:gd name="connsiteY60" fmla="*/ 1941 h 466241"/>
                <a:gd name="connsiteX61" fmla="*/ 1139 w 425424"/>
                <a:gd name="connsiteY61" fmla="*/ 9724 h 466241"/>
                <a:gd name="connsiteX62" fmla="*/ 45935 w 425424"/>
                <a:gd name="connsiteY62" fmla="*/ 307871 h 466241"/>
                <a:gd name="connsiteX63" fmla="*/ 213766 w 425424"/>
                <a:gd name="connsiteY63" fmla="*/ 466828 h 466241"/>
                <a:gd name="connsiteX64" fmla="*/ 381557 w 425424"/>
                <a:gd name="connsiteY64" fmla="*/ 308085 h 466241"/>
                <a:gd name="connsiteX65" fmla="*/ 426393 w 425424"/>
                <a:gd name="connsiteY65" fmla="*/ 9724 h 466241"/>
                <a:gd name="connsiteX66" fmla="*/ 422955 w 425424"/>
                <a:gd name="connsiteY66" fmla="*/ 1941 h 466241"/>
                <a:gd name="connsiteX67" fmla="*/ 418523 w 425424"/>
                <a:gd name="connsiteY67" fmla="*/ 588 h 46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25424" h="466241">
                  <a:moveTo>
                    <a:pt x="213766" y="450911"/>
                  </a:moveTo>
                  <a:cubicBezTo>
                    <a:pt x="151095" y="450911"/>
                    <a:pt x="78715" y="400894"/>
                    <a:pt x="61645" y="305292"/>
                  </a:cubicBezTo>
                  <a:lnTo>
                    <a:pt x="19267" y="23206"/>
                  </a:lnTo>
                  <a:cubicBezTo>
                    <a:pt x="29709" y="28434"/>
                    <a:pt x="41240" y="33265"/>
                    <a:pt x="53711" y="37642"/>
                  </a:cubicBezTo>
                  <a:lnTo>
                    <a:pt x="56997" y="38820"/>
                  </a:lnTo>
                  <a:cubicBezTo>
                    <a:pt x="59703" y="39727"/>
                    <a:pt x="62480" y="40610"/>
                    <a:pt x="65266" y="41470"/>
                  </a:cubicBezTo>
                  <a:lnTo>
                    <a:pt x="68155" y="42393"/>
                  </a:lnTo>
                  <a:cubicBezTo>
                    <a:pt x="71306" y="43356"/>
                    <a:pt x="74458" y="44231"/>
                    <a:pt x="77625" y="45115"/>
                  </a:cubicBezTo>
                  <a:lnTo>
                    <a:pt x="79742" y="45703"/>
                  </a:lnTo>
                  <a:cubicBezTo>
                    <a:pt x="83164" y="46643"/>
                    <a:pt x="86721" y="47542"/>
                    <a:pt x="90326" y="48417"/>
                  </a:cubicBezTo>
                  <a:cubicBezTo>
                    <a:pt x="90334" y="48417"/>
                    <a:pt x="91249" y="48640"/>
                    <a:pt x="91249" y="48640"/>
                  </a:cubicBezTo>
                  <a:cubicBezTo>
                    <a:pt x="104794" y="51903"/>
                    <a:pt x="118968" y="54617"/>
                    <a:pt x="133507" y="56749"/>
                  </a:cubicBezTo>
                  <a:cubicBezTo>
                    <a:pt x="133332" y="59153"/>
                    <a:pt x="133237" y="61485"/>
                    <a:pt x="133237" y="63777"/>
                  </a:cubicBezTo>
                  <a:lnTo>
                    <a:pt x="133237" y="123121"/>
                  </a:lnTo>
                  <a:cubicBezTo>
                    <a:pt x="133237" y="126185"/>
                    <a:pt x="135004" y="128978"/>
                    <a:pt x="137765" y="130299"/>
                  </a:cubicBezTo>
                  <a:cubicBezTo>
                    <a:pt x="140511" y="131620"/>
                    <a:pt x="143805" y="131246"/>
                    <a:pt x="146201" y="129304"/>
                  </a:cubicBezTo>
                  <a:cubicBezTo>
                    <a:pt x="165261" y="113873"/>
                    <a:pt x="189255" y="105374"/>
                    <a:pt x="213766" y="105374"/>
                  </a:cubicBezTo>
                  <a:cubicBezTo>
                    <a:pt x="238619" y="105374"/>
                    <a:pt x="261993" y="113651"/>
                    <a:pt x="281331" y="129304"/>
                  </a:cubicBezTo>
                  <a:cubicBezTo>
                    <a:pt x="283727" y="131238"/>
                    <a:pt x="287005" y="131612"/>
                    <a:pt x="289767" y="130299"/>
                  </a:cubicBezTo>
                  <a:cubicBezTo>
                    <a:pt x="292528" y="128978"/>
                    <a:pt x="294295" y="126185"/>
                    <a:pt x="294295" y="123121"/>
                  </a:cubicBezTo>
                  <a:lnTo>
                    <a:pt x="294295" y="63777"/>
                  </a:lnTo>
                  <a:cubicBezTo>
                    <a:pt x="294295" y="61500"/>
                    <a:pt x="294200" y="59177"/>
                    <a:pt x="294017" y="56749"/>
                  </a:cubicBezTo>
                  <a:cubicBezTo>
                    <a:pt x="308540" y="54625"/>
                    <a:pt x="322754" y="51895"/>
                    <a:pt x="336378" y="48624"/>
                  </a:cubicBezTo>
                  <a:cubicBezTo>
                    <a:pt x="340699" y="47566"/>
                    <a:pt x="344376" y="46635"/>
                    <a:pt x="347989" y="45656"/>
                  </a:cubicBezTo>
                  <a:lnTo>
                    <a:pt x="348936" y="45385"/>
                  </a:lnTo>
                  <a:cubicBezTo>
                    <a:pt x="352812" y="44327"/>
                    <a:pt x="356162" y="43372"/>
                    <a:pt x="359433" y="42377"/>
                  </a:cubicBezTo>
                  <a:lnTo>
                    <a:pt x="361367" y="41764"/>
                  </a:lnTo>
                  <a:cubicBezTo>
                    <a:pt x="378700" y="36384"/>
                    <a:pt x="394385" y="30169"/>
                    <a:pt x="408265" y="23214"/>
                  </a:cubicBezTo>
                  <a:lnTo>
                    <a:pt x="365847" y="305507"/>
                  </a:lnTo>
                  <a:cubicBezTo>
                    <a:pt x="348825" y="400894"/>
                    <a:pt x="276445" y="450911"/>
                    <a:pt x="213766" y="450911"/>
                  </a:cubicBezTo>
                  <a:moveTo>
                    <a:pt x="418523" y="588"/>
                  </a:moveTo>
                  <a:cubicBezTo>
                    <a:pt x="417114" y="588"/>
                    <a:pt x="415697" y="962"/>
                    <a:pt x="414440" y="1718"/>
                  </a:cubicBezTo>
                  <a:cubicBezTo>
                    <a:pt x="398444" y="11260"/>
                    <a:pt x="379034" y="19608"/>
                    <a:pt x="356751" y="26532"/>
                  </a:cubicBezTo>
                  <a:lnTo>
                    <a:pt x="354873" y="27129"/>
                  </a:lnTo>
                  <a:cubicBezTo>
                    <a:pt x="351666" y="28100"/>
                    <a:pt x="348475" y="29015"/>
                    <a:pt x="345243" y="29890"/>
                  </a:cubicBezTo>
                  <a:lnTo>
                    <a:pt x="345904" y="37976"/>
                  </a:lnTo>
                  <a:lnTo>
                    <a:pt x="343827" y="30288"/>
                  </a:lnTo>
                  <a:cubicBezTo>
                    <a:pt x="340349" y="31235"/>
                    <a:pt x="336800" y="32135"/>
                    <a:pt x="333219" y="33010"/>
                  </a:cubicBezTo>
                  <a:cubicBezTo>
                    <a:pt x="333147" y="33026"/>
                    <a:pt x="332510" y="33185"/>
                    <a:pt x="332439" y="33201"/>
                  </a:cubicBezTo>
                  <a:cubicBezTo>
                    <a:pt x="317167" y="36878"/>
                    <a:pt x="300869" y="39862"/>
                    <a:pt x="284228" y="42035"/>
                  </a:cubicBezTo>
                  <a:cubicBezTo>
                    <a:pt x="282111" y="42313"/>
                    <a:pt x="280201" y="43419"/>
                    <a:pt x="278912" y="45122"/>
                  </a:cubicBezTo>
                  <a:cubicBezTo>
                    <a:pt x="277615" y="46818"/>
                    <a:pt x="277066" y="48958"/>
                    <a:pt x="277376" y="51067"/>
                  </a:cubicBezTo>
                  <a:cubicBezTo>
                    <a:pt x="278052" y="55747"/>
                    <a:pt x="278379" y="59909"/>
                    <a:pt x="278379" y="63777"/>
                  </a:cubicBezTo>
                  <a:lnTo>
                    <a:pt x="278379" y="107714"/>
                  </a:lnTo>
                  <a:cubicBezTo>
                    <a:pt x="259016" y="95729"/>
                    <a:pt x="236956" y="89458"/>
                    <a:pt x="213766" y="89458"/>
                  </a:cubicBezTo>
                  <a:cubicBezTo>
                    <a:pt x="190934" y="89458"/>
                    <a:pt x="168500" y="95880"/>
                    <a:pt x="149153" y="107762"/>
                  </a:cubicBezTo>
                  <a:lnTo>
                    <a:pt x="149153" y="63777"/>
                  </a:lnTo>
                  <a:cubicBezTo>
                    <a:pt x="149153" y="59853"/>
                    <a:pt x="149480" y="55699"/>
                    <a:pt x="150156" y="51075"/>
                  </a:cubicBezTo>
                  <a:cubicBezTo>
                    <a:pt x="150466" y="48974"/>
                    <a:pt x="149917" y="46826"/>
                    <a:pt x="148628" y="45122"/>
                  </a:cubicBezTo>
                  <a:cubicBezTo>
                    <a:pt x="147339" y="43427"/>
                    <a:pt x="145429" y="42313"/>
                    <a:pt x="143312" y="42035"/>
                  </a:cubicBezTo>
                  <a:cubicBezTo>
                    <a:pt x="126624" y="39854"/>
                    <a:pt x="110365" y="36870"/>
                    <a:pt x="94982" y="33169"/>
                  </a:cubicBezTo>
                  <a:lnTo>
                    <a:pt x="92212" y="40682"/>
                  </a:lnTo>
                  <a:lnTo>
                    <a:pt x="94090" y="32946"/>
                  </a:lnTo>
                  <a:cubicBezTo>
                    <a:pt x="90621" y="32111"/>
                    <a:pt x="87207" y="31243"/>
                    <a:pt x="83848" y="30328"/>
                  </a:cubicBezTo>
                  <a:lnTo>
                    <a:pt x="81859" y="29771"/>
                  </a:lnTo>
                  <a:cubicBezTo>
                    <a:pt x="78827" y="28936"/>
                    <a:pt x="75795" y="28084"/>
                    <a:pt x="72834" y="27185"/>
                  </a:cubicBezTo>
                  <a:lnTo>
                    <a:pt x="70009" y="26285"/>
                  </a:lnTo>
                  <a:cubicBezTo>
                    <a:pt x="67335" y="25450"/>
                    <a:pt x="64677" y="24614"/>
                    <a:pt x="62075" y="23731"/>
                  </a:cubicBezTo>
                  <a:lnTo>
                    <a:pt x="58955" y="22617"/>
                  </a:lnTo>
                  <a:cubicBezTo>
                    <a:pt x="41503" y="16497"/>
                    <a:pt x="26072" y="9454"/>
                    <a:pt x="13092" y="1718"/>
                  </a:cubicBezTo>
                  <a:cubicBezTo>
                    <a:pt x="10450" y="135"/>
                    <a:pt x="7139" y="214"/>
                    <a:pt x="4577" y="1941"/>
                  </a:cubicBezTo>
                  <a:cubicBezTo>
                    <a:pt x="2030" y="3652"/>
                    <a:pt x="693" y="6692"/>
                    <a:pt x="1139" y="9724"/>
                  </a:cubicBezTo>
                  <a:lnTo>
                    <a:pt x="45935" y="307871"/>
                  </a:lnTo>
                  <a:cubicBezTo>
                    <a:pt x="62401" y="400066"/>
                    <a:pt x="132974" y="466828"/>
                    <a:pt x="213766" y="466828"/>
                  </a:cubicBezTo>
                  <a:cubicBezTo>
                    <a:pt x="294566" y="466828"/>
                    <a:pt x="365139" y="400066"/>
                    <a:pt x="381557" y="308085"/>
                  </a:cubicBezTo>
                  <a:lnTo>
                    <a:pt x="426393" y="9724"/>
                  </a:lnTo>
                  <a:cubicBezTo>
                    <a:pt x="426839" y="6692"/>
                    <a:pt x="425502" y="3652"/>
                    <a:pt x="422955" y="1941"/>
                  </a:cubicBezTo>
                  <a:cubicBezTo>
                    <a:pt x="421610" y="1042"/>
                    <a:pt x="420067" y="588"/>
                    <a:pt x="418523" y="588"/>
                  </a:cubicBezTo>
                </a:path>
              </a:pathLst>
            </a:custGeom>
            <a:solidFill>
              <a:srgbClr val="2C5871"/>
            </a:solidFill>
            <a:ln w="7951" cap="flat">
              <a:noFill/>
              <a:prstDash val="solid"/>
              <a:miter/>
            </a:ln>
          </p:spPr>
          <p:txBody>
            <a:bodyPr rtlCol="0" anchor="ctr"/>
            <a:lstStyle/>
            <a:p>
              <a:endParaRPr lang="zh-CN" altLang="en-US"/>
            </a:p>
          </p:txBody>
        </p:sp>
        <p:sp>
          <p:nvSpPr>
            <p:cNvPr id="413" name="任意多边形: 形状 7">
              <a:extLst>
                <a:ext uri="{FF2B5EF4-FFF2-40B4-BE49-F238E27FC236}">
                  <a16:creationId xmlns:a16="http://schemas.microsoft.com/office/drawing/2014/main" id="{C0655A75-EED3-2830-FB5E-AA0164FC74C9}"/>
                </a:ext>
              </a:extLst>
            </p:cNvPr>
            <p:cNvSpPr/>
            <p:nvPr/>
          </p:nvSpPr>
          <p:spPr>
            <a:xfrm flipV="1">
              <a:off x="9171583" y="2678401"/>
              <a:ext cx="338820" cy="338828"/>
            </a:xfrm>
            <a:custGeom>
              <a:avLst/>
              <a:gdLst>
                <a:gd name="connsiteX0" fmla="*/ 170553 w 338820"/>
                <a:gd name="connsiteY0" fmla="*/ 323409 h 338828"/>
                <a:gd name="connsiteX1" fmla="*/ 17063 w 338820"/>
                <a:gd name="connsiteY1" fmla="*/ 169911 h 338828"/>
                <a:gd name="connsiteX2" fmla="*/ 170553 w 338820"/>
                <a:gd name="connsiteY2" fmla="*/ 16413 h 338828"/>
                <a:gd name="connsiteX3" fmla="*/ 324051 w 338820"/>
                <a:gd name="connsiteY3" fmla="*/ 169911 h 338828"/>
                <a:gd name="connsiteX4" fmla="*/ 170553 w 338820"/>
                <a:gd name="connsiteY4" fmla="*/ 323409 h 338828"/>
                <a:gd name="connsiteX5" fmla="*/ 170553 w 338820"/>
                <a:gd name="connsiteY5" fmla="*/ 496 h 338828"/>
                <a:gd name="connsiteX6" fmla="*/ 1147 w 338820"/>
                <a:gd name="connsiteY6" fmla="*/ 169911 h 338828"/>
                <a:gd name="connsiteX7" fmla="*/ 170553 w 338820"/>
                <a:gd name="connsiteY7" fmla="*/ 339325 h 338828"/>
                <a:gd name="connsiteX8" fmla="*/ 339967 w 338820"/>
                <a:gd name="connsiteY8" fmla="*/ 169911 h 338828"/>
                <a:gd name="connsiteX9" fmla="*/ 170553 w 338820"/>
                <a:gd name="connsiteY9" fmla="*/ 496 h 33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820" h="338828">
                  <a:moveTo>
                    <a:pt x="170553" y="323409"/>
                  </a:moveTo>
                  <a:cubicBezTo>
                    <a:pt x="85917" y="323409"/>
                    <a:pt x="17063" y="254546"/>
                    <a:pt x="17063" y="169911"/>
                  </a:cubicBezTo>
                  <a:cubicBezTo>
                    <a:pt x="17063" y="85275"/>
                    <a:pt x="85917" y="16413"/>
                    <a:pt x="170553" y="16413"/>
                  </a:cubicBezTo>
                  <a:cubicBezTo>
                    <a:pt x="255196" y="16413"/>
                    <a:pt x="324051" y="85275"/>
                    <a:pt x="324051" y="169911"/>
                  </a:cubicBezTo>
                  <a:cubicBezTo>
                    <a:pt x="324051" y="254546"/>
                    <a:pt x="255196" y="323409"/>
                    <a:pt x="170553" y="323409"/>
                  </a:cubicBezTo>
                  <a:moveTo>
                    <a:pt x="170553" y="496"/>
                  </a:moveTo>
                  <a:cubicBezTo>
                    <a:pt x="77148" y="496"/>
                    <a:pt x="1147" y="76497"/>
                    <a:pt x="1147" y="169911"/>
                  </a:cubicBezTo>
                  <a:cubicBezTo>
                    <a:pt x="1147" y="263324"/>
                    <a:pt x="77148" y="339325"/>
                    <a:pt x="170553" y="339325"/>
                  </a:cubicBezTo>
                  <a:cubicBezTo>
                    <a:pt x="263966" y="339325"/>
                    <a:pt x="339967" y="263324"/>
                    <a:pt x="339967" y="169911"/>
                  </a:cubicBezTo>
                  <a:cubicBezTo>
                    <a:pt x="339967" y="76497"/>
                    <a:pt x="263966" y="496"/>
                    <a:pt x="170553" y="496"/>
                  </a:cubicBezTo>
                </a:path>
              </a:pathLst>
            </a:custGeom>
            <a:solidFill>
              <a:srgbClr val="2C5871"/>
            </a:solidFill>
            <a:ln w="7951" cap="flat">
              <a:noFill/>
              <a:prstDash val="solid"/>
              <a:miter/>
            </a:ln>
          </p:spPr>
          <p:txBody>
            <a:bodyPr rtlCol="0" anchor="ctr"/>
            <a:lstStyle/>
            <a:p>
              <a:endParaRPr lang="zh-CN" altLang="en-US"/>
            </a:p>
          </p:txBody>
        </p:sp>
        <p:sp>
          <p:nvSpPr>
            <p:cNvPr id="414" name="任意多边形: 形状 8">
              <a:extLst>
                <a:ext uri="{FF2B5EF4-FFF2-40B4-BE49-F238E27FC236}">
                  <a16:creationId xmlns:a16="http://schemas.microsoft.com/office/drawing/2014/main" id="{015E8707-EB5F-913E-F8C3-61AFBA29BE1A}"/>
                </a:ext>
              </a:extLst>
            </p:cNvPr>
            <p:cNvSpPr/>
            <p:nvPr/>
          </p:nvSpPr>
          <p:spPr>
            <a:xfrm flipV="1">
              <a:off x="9266326" y="2766774"/>
              <a:ext cx="102907" cy="67008"/>
            </a:xfrm>
            <a:custGeom>
              <a:avLst/>
              <a:gdLst>
                <a:gd name="connsiteX0" fmla="*/ 27816 w 102907"/>
                <a:gd name="connsiteY0" fmla="*/ 465 h 67008"/>
                <a:gd name="connsiteX1" fmla="*/ 1140 w 102907"/>
                <a:gd name="connsiteY1" fmla="*/ 5224 h 67008"/>
                <a:gd name="connsiteX2" fmla="*/ 6583 w 102907"/>
                <a:gd name="connsiteY2" fmla="*/ 20185 h 67008"/>
                <a:gd name="connsiteX3" fmla="*/ 27816 w 102907"/>
                <a:gd name="connsiteY3" fmla="*/ 16381 h 67008"/>
                <a:gd name="connsiteX4" fmla="*/ 85194 w 102907"/>
                <a:gd name="connsiteY4" fmla="*/ 55512 h 67008"/>
                <a:gd name="connsiteX5" fmla="*/ 88306 w 102907"/>
                <a:gd name="connsiteY5" fmla="*/ 67473 h 67008"/>
                <a:gd name="connsiteX6" fmla="*/ 104047 w 102907"/>
                <a:gd name="connsiteY6" fmla="*/ 65101 h 67008"/>
                <a:gd name="connsiteX7" fmla="*/ 100084 w 102907"/>
                <a:gd name="connsiteY7" fmla="*/ 49893 h 67008"/>
                <a:gd name="connsiteX8" fmla="*/ 27816 w 102907"/>
                <a:gd name="connsiteY8" fmla="*/ 465 h 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07" h="67008">
                  <a:moveTo>
                    <a:pt x="27816" y="465"/>
                  </a:moveTo>
                  <a:cubicBezTo>
                    <a:pt x="18807" y="465"/>
                    <a:pt x="9830" y="2065"/>
                    <a:pt x="1140" y="5224"/>
                  </a:cubicBezTo>
                  <a:lnTo>
                    <a:pt x="6583" y="20185"/>
                  </a:lnTo>
                  <a:cubicBezTo>
                    <a:pt x="13523" y="17663"/>
                    <a:pt x="20669" y="16381"/>
                    <a:pt x="27816" y="16381"/>
                  </a:cubicBezTo>
                  <a:cubicBezTo>
                    <a:pt x="53306" y="16381"/>
                    <a:pt x="76369" y="32107"/>
                    <a:pt x="85194" y="55512"/>
                  </a:cubicBezTo>
                  <a:cubicBezTo>
                    <a:pt x="86651" y="59364"/>
                    <a:pt x="87685" y="63390"/>
                    <a:pt x="88306" y="67473"/>
                  </a:cubicBezTo>
                  <a:lnTo>
                    <a:pt x="104047" y="65101"/>
                  </a:lnTo>
                  <a:cubicBezTo>
                    <a:pt x="103259" y="59921"/>
                    <a:pt x="101930" y="54804"/>
                    <a:pt x="100084" y="49893"/>
                  </a:cubicBezTo>
                  <a:cubicBezTo>
                    <a:pt x="88935" y="20329"/>
                    <a:pt x="59887" y="465"/>
                    <a:pt x="27816" y="465"/>
                  </a:cubicBezTo>
                </a:path>
              </a:pathLst>
            </a:custGeom>
            <a:solidFill>
              <a:srgbClr val="2C5871"/>
            </a:solidFill>
            <a:ln w="7951" cap="flat">
              <a:noFill/>
              <a:prstDash val="solid"/>
              <a:miter/>
            </a:ln>
          </p:spPr>
          <p:txBody>
            <a:bodyPr rtlCol="0" anchor="ctr"/>
            <a:lstStyle/>
            <a:p>
              <a:endParaRPr lang="zh-CN" altLang="en-US"/>
            </a:p>
          </p:txBody>
        </p:sp>
        <p:sp>
          <p:nvSpPr>
            <p:cNvPr id="415" name="任意多边形: 形状 9">
              <a:extLst>
                <a:ext uri="{FF2B5EF4-FFF2-40B4-BE49-F238E27FC236}">
                  <a16:creationId xmlns:a16="http://schemas.microsoft.com/office/drawing/2014/main" id="{0F7004C3-FD91-05E7-3337-28F38658620F}"/>
                </a:ext>
              </a:extLst>
            </p:cNvPr>
            <p:cNvSpPr/>
            <p:nvPr/>
          </p:nvSpPr>
          <p:spPr>
            <a:xfrm flipV="1">
              <a:off x="9350440" y="2741568"/>
              <a:ext cx="71743" cy="105159"/>
            </a:xfrm>
            <a:custGeom>
              <a:avLst/>
              <a:gdLst>
                <a:gd name="connsiteX0" fmla="*/ 64943 w 71743"/>
                <a:gd name="connsiteY0" fmla="*/ 462 h 105159"/>
                <a:gd name="connsiteX1" fmla="*/ 62253 w 71743"/>
                <a:gd name="connsiteY1" fmla="*/ 931 h 105159"/>
                <a:gd name="connsiteX2" fmla="*/ 1158 w 71743"/>
                <a:gd name="connsiteY2" fmla="*/ 65782 h 105159"/>
                <a:gd name="connsiteX3" fmla="*/ 16422 w 71743"/>
                <a:gd name="connsiteY3" fmla="*/ 70311 h 105159"/>
                <a:gd name="connsiteX4" fmla="*/ 56985 w 71743"/>
                <a:gd name="connsiteY4" fmla="*/ 20628 h 105159"/>
                <a:gd name="connsiteX5" fmla="*/ 56985 w 71743"/>
                <a:gd name="connsiteY5" fmla="*/ 29589 h 105159"/>
                <a:gd name="connsiteX6" fmla="*/ 13533 w 71743"/>
                <a:gd name="connsiteY6" fmla="*/ 90588 h 105159"/>
                <a:gd name="connsiteX7" fmla="*/ 18769 w 71743"/>
                <a:gd name="connsiteY7" fmla="*/ 105621 h 105159"/>
                <a:gd name="connsiteX8" fmla="*/ 72901 w 71743"/>
                <a:gd name="connsiteY8" fmla="*/ 29589 h 105159"/>
                <a:gd name="connsiteX9" fmla="*/ 72901 w 71743"/>
                <a:gd name="connsiteY9" fmla="*/ 8420 h 105159"/>
                <a:gd name="connsiteX10" fmla="*/ 69519 w 71743"/>
                <a:gd name="connsiteY10" fmla="*/ 1910 h 105159"/>
                <a:gd name="connsiteX11" fmla="*/ 64943 w 71743"/>
                <a:gd name="connsiteY11" fmla="*/ 462 h 10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43" h="105159">
                  <a:moveTo>
                    <a:pt x="64943" y="462"/>
                  </a:moveTo>
                  <a:cubicBezTo>
                    <a:pt x="64036" y="462"/>
                    <a:pt x="63120" y="621"/>
                    <a:pt x="62253" y="931"/>
                  </a:cubicBezTo>
                  <a:cubicBezTo>
                    <a:pt x="32943" y="11460"/>
                    <a:pt x="10103" y="35700"/>
                    <a:pt x="1158" y="65782"/>
                  </a:cubicBezTo>
                  <a:lnTo>
                    <a:pt x="16422" y="70311"/>
                  </a:lnTo>
                  <a:cubicBezTo>
                    <a:pt x="22796" y="48855"/>
                    <a:pt x="37590" y="30933"/>
                    <a:pt x="56985" y="20628"/>
                  </a:cubicBezTo>
                  <a:lnTo>
                    <a:pt x="56985" y="29589"/>
                  </a:lnTo>
                  <a:cubicBezTo>
                    <a:pt x="56985" y="57028"/>
                    <a:pt x="39524" y="81540"/>
                    <a:pt x="13533" y="90588"/>
                  </a:cubicBezTo>
                  <a:lnTo>
                    <a:pt x="18769" y="105621"/>
                  </a:lnTo>
                  <a:cubicBezTo>
                    <a:pt x="51151" y="94352"/>
                    <a:pt x="72901" y="63793"/>
                    <a:pt x="72901" y="29589"/>
                  </a:cubicBezTo>
                  <a:lnTo>
                    <a:pt x="72901" y="8420"/>
                  </a:lnTo>
                  <a:cubicBezTo>
                    <a:pt x="72901" y="5825"/>
                    <a:pt x="71644" y="3398"/>
                    <a:pt x="69519" y="1910"/>
                  </a:cubicBezTo>
                  <a:cubicBezTo>
                    <a:pt x="68158" y="955"/>
                    <a:pt x="66558" y="462"/>
                    <a:pt x="64943" y="462"/>
                  </a:cubicBezTo>
                </a:path>
              </a:pathLst>
            </a:custGeom>
            <a:solidFill>
              <a:srgbClr val="2C5871"/>
            </a:solidFill>
            <a:ln w="7951" cap="flat">
              <a:noFill/>
              <a:prstDash val="solid"/>
              <a:miter/>
            </a:ln>
          </p:spPr>
          <p:txBody>
            <a:bodyPr rtlCol="0" anchor="ctr"/>
            <a:lstStyle/>
            <a:p>
              <a:endParaRPr lang="zh-CN" altLang="en-US"/>
            </a:p>
          </p:txBody>
        </p:sp>
        <p:sp>
          <p:nvSpPr>
            <p:cNvPr id="416" name="任意多边形: 形状 10">
              <a:extLst>
                <a:ext uri="{FF2B5EF4-FFF2-40B4-BE49-F238E27FC236}">
                  <a16:creationId xmlns:a16="http://schemas.microsoft.com/office/drawing/2014/main" id="{F467DEAA-0E45-A9D1-F7EF-00E7E638D969}"/>
                </a:ext>
              </a:extLst>
            </p:cNvPr>
            <p:cNvSpPr/>
            <p:nvPr/>
          </p:nvSpPr>
          <p:spPr>
            <a:xfrm flipV="1">
              <a:off x="9284546" y="2771913"/>
              <a:ext cx="114160" cy="142666"/>
            </a:xfrm>
            <a:custGeom>
              <a:avLst/>
              <a:gdLst>
                <a:gd name="connsiteX0" fmla="*/ 17058 w 114160"/>
                <a:gd name="connsiteY0" fmla="*/ 81627 h 142666"/>
                <a:gd name="connsiteX1" fmla="*/ 17058 w 114160"/>
                <a:gd name="connsiteY1" fmla="*/ 57554 h 142666"/>
                <a:gd name="connsiteX2" fmla="*/ 58226 w 114160"/>
                <a:gd name="connsiteY2" fmla="*/ 16394 h 142666"/>
                <a:gd name="connsiteX3" fmla="*/ 99386 w 114160"/>
                <a:gd name="connsiteY3" fmla="*/ 57554 h 142666"/>
                <a:gd name="connsiteX4" fmla="*/ 99386 w 114160"/>
                <a:gd name="connsiteY4" fmla="*/ 85105 h 142666"/>
                <a:gd name="connsiteX5" fmla="*/ 74270 w 114160"/>
                <a:gd name="connsiteY5" fmla="*/ 115967 h 142666"/>
                <a:gd name="connsiteX6" fmla="*/ 17058 w 114160"/>
                <a:gd name="connsiteY6" fmla="*/ 81627 h 142666"/>
                <a:gd name="connsiteX7" fmla="*/ 58226 w 114160"/>
                <a:gd name="connsiteY7" fmla="*/ 478 h 142666"/>
                <a:gd name="connsiteX8" fmla="*/ 1142 w 114160"/>
                <a:gd name="connsiteY8" fmla="*/ 57554 h 142666"/>
                <a:gd name="connsiteX9" fmla="*/ 1142 w 114160"/>
                <a:gd name="connsiteY9" fmla="*/ 89259 h 142666"/>
                <a:gd name="connsiteX10" fmla="*/ 9999 w 114160"/>
                <a:gd name="connsiteY10" fmla="*/ 97178 h 142666"/>
                <a:gd name="connsiteX11" fmla="*/ 67410 w 114160"/>
                <a:gd name="connsiteY11" fmla="*/ 137796 h 142666"/>
                <a:gd name="connsiteX12" fmla="*/ 74922 w 114160"/>
                <a:gd name="connsiteY12" fmla="*/ 143144 h 142666"/>
                <a:gd name="connsiteX13" fmla="*/ 75073 w 114160"/>
                <a:gd name="connsiteY13" fmla="*/ 143144 h 142666"/>
                <a:gd name="connsiteX14" fmla="*/ 82538 w 114160"/>
                <a:gd name="connsiteY14" fmla="*/ 137518 h 142666"/>
                <a:gd name="connsiteX15" fmla="*/ 112119 w 114160"/>
                <a:gd name="connsiteY15" fmla="*/ 95347 h 142666"/>
                <a:gd name="connsiteX16" fmla="*/ 115302 w 114160"/>
                <a:gd name="connsiteY16" fmla="*/ 88981 h 142666"/>
                <a:gd name="connsiteX17" fmla="*/ 115302 w 114160"/>
                <a:gd name="connsiteY17" fmla="*/ 57554 h 142666"/>
                <a:gd name="connsiteX18" fmla="*/ 58226 w 114160"/>
                <a:gd name="connsiteY18" fmla="*/ 478 h 14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160" h="142666">
                  <a:moveTo>
                    <a:pt x="17058" y="81627"/>
                  </a:moveTo>
                  <a:lnTo>
                    <a:pt x="17058" y="57554"/>
                  </a:lnTo>
                  <a:cubicBezTo>
                    <a:pt x="17058" y="34857"/>
                    <a:pt x="35521" y="16394"/>
                    <a:pt x="58226" y="16394"/>
                  </a:cubicBezTo>
                  <a:cubicBezTo>
                    <a:pt x="80915" y="16394"/>
                    <a:pt x="99386" y="34857"/>
                    <a:pt x="99386" y="57554"/>
                  </a:cubicBezTo>
                  <a:lnTo>
                    <a:pt x="99386" y="85105"/>
                  </a:lnTo>
                  <a:cubicBezTo>
                    <a:pt x="89056" y="93565"/>
                    <a:pt x="80485" y="104141"/>
                    <a:pt x="74270" y="115967"/>
                  </a:cubicBezTo>
                  <a:cubicBezTo>
                    <a:pt x="61648" y="96692"/>
                    <a:pt x="40630" y="83880"/>
                    <a:pt x="17058" y="81627"/>
                  </a:cubicBezTo>
                  <a:moveTo>
                    <a:pt x="58226" y="478"/>
                  </a:moveTo>
                  <a:cubicBezTo>
                    <a:pt x="26751" y="478"/>
                    <a:pt x="1142" y="26079"/>
                    <a:pt x="1142" y="57554"/>
                  </a:cubicBezTo>
                  <a:lnTo>
                    <a:pt x="1142" y="89259"/>
                  </a:lnTo>
                  <a:cubicBezTo>
                    <a:pt x="1134" y="93875"/>
                    <a:pt x="5344" y="97528"/>
                    <a:pt x="9999" y="97178"/>
                  </a:cubicBezTo>
                  <a:cubicBezTo>
                    <a:pt x="35752" y="97194"/>
                    <a:pt x="58982" y="113508"/>
                    <a:pt x="67410" y="137796"/>
                  </a:cubicBezTo>
                  <a:cubicBezTo>
                    <a:pt x="68524" y="140996"/>
                    <a:pt x="71540" y="143144"/>
                    <a:pt x="74922" y="143144"/>
                  </a:cubicBezTo>
                  <a:lnTo>
                    <a:pt x="75073" y="143144"/>
                  </a:lnTo>
                  <a:cubicBezTo>
                    <a:pt x="78519" y="143081"/>
                    <a:pt x="81527" y="140813"/>
                    <a:pt x="82538" y="137518"/>
                  </a:cubicBezTo>
                  <a:cubicBezTo>
                    <a:pt x="87663" y="120798"/>
                    <a:pt x="98168" y="105820"/>
                    <a:pt x="112119" y="95347"/>
                  </a:cubicBezTo>
                  <a:cubicBezTo>
                    <a:pt x="114116" y="93843"/>
                    <a:pt x="115302" y="91480"/>
                    <a:pt x="115302" y="88981"/>
                  </a:cubicBezTo>
                  <a:lnTo>
                    <a:pt x="115302" y="57554"/>
                  </a:lnTo>
                  <a:cubicBezTo>
                    <a:pt x="115302" y="26079"/>
                    <a:pt x="89701" y="478"/>
                    <a:pt x="58226" y="478"/>
                  </a:cubicBezTo>
                </a:path>
              </a:pathLst>
            </a:custGeom>
            <a:solidFill>
              <a:srgbClr val="2C5871"/>
            </a:solidFill>
            <a:ln w="7951" cap="flat">
              <a:noFill/>
              <a:prstDash val="solid"/>
              <a:miter/>
            </a:ln>
          </p:spPr>
          <p:txBody>
            <a:bodyPr rtlCol="0" anchor="ctr"/>
            <a:lstStyle/>
            <a:p>
              <a:endParaRPr lang="zh-CN" altLang="en-US"/>
            </a:p>
          </p:txBody>
        </p:sp>
        <p:sp>
          <p:nvSpPr>
            <p:cNvPr id="417" name="任意多边形: 形状 11">
              <a:extLst>
                <a:ext uri="{FF2B5EF4-FFF2-40B4-BE49-F238E27FC236}">
                  <a16:creationId xmlns:a16="http://schemas.microsoft.com/office/drawing/2014/main" id="{2C746368-9E49-B1DB-B3F5-FC4C804CB5D9}"/>
                </a:ext>
              </a:extLst>
            </p:cNvPr>
            <p:cNvSpPr/>
            <p:nvPr/>
          </p:nvSpPr>
          <p:spPr>
            <a:xfrm flipV="1">
              <a:off x="9302750" y="2887733"/>
              <a:ext cx="77664" cy="76391"/>
            </a:xfrm>
            <a:custGeom>
              <a:avLst/>
              <a:gdLst>
                <a:gd name="connsiteX0" fmla="*/ 17060 w 77664"/>
                <a:gd name="connsiteY0" fmla="*/ 54855 h 76391"/>
                <a:gd name="connsiteX1" fmla="*/ 17060 w 77664"/>
                <a:gd name="connsiteY1" fmla="*/ 43681 h 76391"/>
                <a:gd name="connsiteX2" fmla="*/ 39980 w 77664"/>
                <a:gd name="connsiteY2" fmla="*/ 17579 h 76391"/>
                <a:gd name="connsiteX3" fmla="*/ 62892 w 77664"/>
                <a:gd name="connsiteY3" fmla="*/ 43681 h 76391"/>
                <a:gd name="connsiteX4" fmla="*/ 62892 w 77664"/>
                <a:gd name="connsiteY4" fmla="*/ 54855 h 76391"/>
                <a:gd name="connsiteX5" fmla="*/ 17060 w 77664"/>
                <a:gd name="connsiteY5" fmla="*/ 54855 h 76391"/>
                <a:gd name="connsiteX6" fmla="*/ 39980 w 77664"/>
                <a:gd name="connsiteY6" fmla="*/ 492 h 76391"/>
                <a:gd name="connsiteX7" fmla="*/ 36359 w 77664"/>
                <a:gd name="connsiteY7" fmla="*/ 1368 h 76391"/>
                <a:gd name="connsiteX8" fmla="*/ 1144 w 77664"/>
                <a:gd name="connsiteY8" fmla="*/ 43681 h 76391"/>
                <a:gd name="connsiteX9" fmla="*/ 1144 w 77664"/>
                <a:gd name="connsiteY9" fmla="*/ 68925 h 76391"/>
                <a:gd name="connsiteX10" fmla="*/ 5672 w 77664"/>
                <a:gd name="connsiteY10" fmla="*/ 76103 h 76391"/>
                <a:gd name="connsiteX11" fmla="*/ 14108 w 77664"/>
                <a:gd name="connsiteY11" fmla="*/ 75108 h 76391"/>
                <a:gd name="connsiteX12" fmla="*/ 65844 w 77664"/>
                <a:gd name="connsiteY12" fmla="*/ 75108 h 76391"/>
                <a:gd name="connsiteX13" fmla="*/ 74272 w 77664"/>
                <a:gd name="connsiteY13" fmla="*/ 76111 h 76391"/>
                <a:gd name="connsiteX14" fmla="*/ 78808 w 77664"/>
                <a:gd name="connsiteY14" fmla="*/ 68925 h 76391"/>
                <a:gd name="connsiteX15" fmla="*/ 78808 w 77664"/>
                <a:gd name="connsiteY15" fmla="*/ 43681 h 76391"/>
                <a:gd name="connsiteX16" fmla="*/ 43601 w 77664"/>
                <a:gd name="connsiteY16" fmla="*/ 1368 h 76391"/>
                <a:gd name="connsiteX17" fmla="*/ 39980 w 77664"/>
                <a:gd name="connsiteY17" fmla="*/ 492 h 7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664" h="76391">
                  <a:moveTo>
                    <a:pt x="17060" y="54855"/>
                  </a:moveTo>
                  <a:lnTo>
                    <a:pt x="17060" y="43681"/>
                  </a:lnTo>
                  <a:cubicBezTo>
                    <a:pt x="17060" y="33527"/>
                    <a:pt x="31512" y="22696"/>
                    <a:pt x="39980" y="17579"/>
                  </a:cubicBezTo>
                  <a:cubicBezTo>
                    <a:pt x="48440" y="22696"/>
                    <a:pt x="62892" y="33527"/>
                    <a:pt x="62892" y="43681"/>
                  </a:cubicBezTo>
                  <a:lnTo>
                    <a:pt x="62892" y="54855"/>
                  </a:lnTo>
                  <a:cubicBezTo>
                    <a:pt x="48527" y="48552"/>
                    <a:pt x="31441" y="48552"/>
                    <a:pt x="17060" y="54855"/>
                  </a:cubicBezTo>
                  <a:moveTo>
                    <a:pt x="39980" y="492"/>
                  </a:moveTo>
                  <a:cubicBezTo>
                    <a:pt x="38738" y="492"/>
                    <a:pt x="37497" y="787"/>
                    <a:pt x="36359" y="1368"/>
                  </a:cubicBezTo>
                  <a:cubicBezTo>
                    <a:pt x="32762" y="3206"/>
                    <a:pt x="1144" y="20030"/>
                    <a:pt x="1144" y="43681"/>
                  </a:cubicBezTo>
                  <a:lnTo>
                    <a:pt x="1144" y="68925"/>
                  </a:lnTo>
                  <a:cubicBezTo>
                    <a:pt x="1144" y="71989"/>
                    <a:pt x="2911" y="74782"/>
                    <a:pt x="5672" y="76103"/>
                  </a:cubicBezTo>
                  <a:cubicBezTo>
                    <a:pt x="8426" y="77432"/>
                    <a:pt x="11712" y="77042"/>
                    <a:pt x="14108" y="75108"/>
                  </a:cubicBezTo>
                  <a:cubicBezTo>
                    <a:pt x="28942" y="63115"/>
                    <a:pt x="51042" y="63131"/>
                    <a:pt x="65844" y="75108"/>
                  </a:cubicBezTo>
                  <a:cubicBezTo>
                    <a:pt x="68224" y="77042"/>
                    <a:pt x="71502" y="77416"/>
                    <a:pt x="74272" y="76111"/>
                  </a:cubicBezTo>
                  <a:cubicBezTo>
                    <a:pt x="77041" y="74790"/>
                    <a:pt x="78808" y="71989"/>
                    <a:pt x="78808" y="68925"/>
                  </a:cubicBezTo>
                  <a:lnTo>
                    <a:pt x="78808" y="43681"/>
                  </a:lnTo>
                  <a:cubicBezTo>
                    <a:pt x="78808" y="20030"/>
                    <a:pt x="47198" y="3206"/>
                    <a:pt x="43601" y="1368"/>
                  </a:cubicBezTo>
                  <a:cubicBezTo>
                    <a:pt x="42455" y="787"/>
                    <a:pt x="41221" y="492"/>
                    <a:pt x="39980" y="492"/>
                  </a:cubicBezTo>
                </a:path>
              </a:pathLst>
            </a:custGeom>
            <a:solidFill>
              <a:srgbClr val="2C5871"/>
            </a:solidFill>
            <a:ln w="7951" cap="flat">
              <a:noFill/>
              <a:prstDash val="solid"/>
              <a:miter/>
            </a:ln>
          </p:spPr>
          <p:txBody>
            <a:bodyPr rtlCol="0" anchor="ctr"/>
            <a:lstStyle/>
            <a:p>
              <a:endParaRPr lang="zh-CN" altLang="en-US"/>
            </a:p>
          </p:txBody>
        </p:sp>
        <p:sp>
          <p:nvSpPr>
            <p:cNvPr id="418" name="任意多边形: 形状 12">
              <a:extLst>
                <a:ext uri="{FF2B5EF4-FFF2-40B4-BE49-F238E27FC236}">
                  <a16:creationId xmlns:a16="http://schemas.microsoft.com/office/drawing/2014/main" id="{219DEE95-E898-282C-159C-9C9A612F060D}"/>
                </a:ext>
              </a:extLst>
            </p:cNvPr>
            <p:cNvSpPr/>
            <p:nvPr/>
          </p:nvSpPr>
          <p:spPr>
            <a:xfrm flipV="1">
              <a:off x="9225469" y="2918890"/>
              <a:ext cx="232079" cy="98341"/>
            </a:xfrm>
            <a:custGeom>
              <a:avLst/>
              <a:gdLst>
                <a:gd name="connsiteX0" fmla="*/ 18590 w 232079"/>
                <a:gd name="connsiteY0" fmla="*/ 51955 h 98341"/>
                <a:gd name="connsiteX1" fmla="*/ 116667 w 232079"/>
                <a:gd name="connsiteY1" fmla="*/ 16414 h 98341"/>
                <a:gd name="connsiteX2" fmla="*/ 215603 w 232079"/>
                <a:gd name="connsiteY2" fmla="*/ 52640 h 98341"/>
                <a:gd name="connsiteX3" fmla="*/ 153107 w 232079"/>
                <a:gd name="connsiteY3" fmla="*/ 82037 h 98341"/>
                <a:gd name="connsiteX4" fmla="*/ 120598 w 232079"/>
                <a:gd name="connsiteY4" fmla="*/ 54319 h 98341"/>
                <a:gd name="connsiteX5" fmla="*/ 114009 w 232079"/>
                <a:gd name="connsiteY5" fmla="*/ 54319 h 98341"/>
                <a:gd name="connsiteX6" fmla="*/ 81492 w 232079"/>
                <a:gd name="connsiteY6" fmla="*/ 82037 h 98341"/>
                <a:gd name="connsiteX7" fmla="*/ 18590 w 232079"/>
                <a:gd name="connsiteY7" fmla="*/ 51955 h 98341"/>
                <a:gd name="connsiteX8" fmla="*/ 116667 w 232079"/>
                <a:gd name="connsiteY8" fmla="*/ 498 h 98341"/>
                <a:gd name="connsiteX9" fmla="*/ 3788 w 232079"/>
                <a:gd name="connsiteY9" fmla="*/ 43711 h 98341"/>
                <a:gd name="connsiteX10" fmla="*/ 1408 w 232079"/>
                <a:gd name="connsiteY10" fmla="*/ 51701 h 98341"/>
                <a:gd name="connsiteX11" fmla="*/ 85924 w 232079"/>
                <a:gd name="connsiteY11" fmla="*/ 98773 h 98341"/>
                <a:gd name="connsiteX12" fmla="*/ 94822 w 232079"/>
                <a:gd name="connsiteY12" fmla="*/ 92057 h 98341"/>
                <a:gd name="connsiteX13" fmla="*/ 117303 w 232079"/>
                <a:gd name="connsiteY13" fmla="*/ 70458 h 98341"/>
                <a:gd name="connsiteX14" fmla="*/ 139785 w 232079"/>
                <a:gd name="connsiteY14" fmla="*/ 92057 h 98341"/>
                <a:gd name="connsiteX15" fmla="*/ 148683 w 232079"/>
                <a:gd name="connsiteY15" fmla="*/ 98773 h 98341"/>
                <a:gd name="connsiteX16" fmla="*/ 232865 w 232079"/>
                <a:gd name="connsiteY16" fmla="*/ 52871 h 98341"/>
                <a:gd name="connsiteX17" fmla="*/ 230612 w 232079"/>
                <a:gd name="connsiteY17" fmla="*/ 44642 h 98341"/>
                <a:gd name="connsiteX18" fmla="*/ 116667 w 232079"/>
                <a:gd name="connsiteY18" fmla="*/ 498 h 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079" h="98341">
                  <a:moveTo>
                    <a:pt x="18590" y="51955"/>
                  </a:moveTo>
                  <a:cubicBezTo>
                    <a:pt x="46157" y="28996"/>
                    <a:pt x="80759" y="16414"/>
                    <a:pt x="116667" y="16414"/>
                  </a:cubicBezTo>
                  <a:cubicBezTo>
                    <a:pt x="152996" y="16414"/>
                    <a:pt x="187901" y="29243"/>
                    <a:pt x="215603" y="52640"/>
                  </a:cubicBezTo>
                  <a:cubicBezTo>
                    <a:pt x="207701" y="65604"/>
                    <a:pt x="183540" y="77040"/>
                    <a:pt x="153107" y="82037"/>
                  </a:cubicBezTo>
                  <a:cubicBezTo>
                    <a:pt x="145396" y="66017"/>
                    <a:pt x="123431" y="55608"/>
                    <a:pt x="120598" y="54319"/>
                  </a:cubicBezTo>
                  <a:cubicBezTo>
                    <a:pt x="118521" y="53364"/>
                    <a:pt x="116110" y="53364"/>
                    <a:pt x="114009" y="54319"/>
                  </a:cubicBezTo>
                  <a:cubicBezTo>
                    <a:pt x="111184" y="55608"/>
                    <a:pt x="89211" y="66017"/>
                    <a:pt x="81492" y="82037"/>
                  </a:cubicBezTo>
                  <a:cubicBezTo>
                    <a:pt x="50383" y="76936"/>
                    <a:pt x="26015" y="65222"/>
                    <a:pt x="18590" y="51955"/>
                  </a:cubicBezTo>
                  <a:moveTo>
                    <a:pt x="116667" y="498"/>
                  </a:moveTo>
                  <a:cubicBezTo>
                    <a:pt x="74998" y="498"/>
                    <a:pt x="34912" y="15849"/>
                    <a:pt x="3788" y="43711"/>
                  </a:cubicBezTo>
                  <a:cubicBezTo>
                    <a:pt x="1543" y="45716"/>
                    <a:pt x="628" y="48804"/>
                    <a:pt x="1408" y="51701"/>
                  </a:cubicBezTo>
                  <a:cubicBezTo>
                    <a:pt x="7576" y="74748"/>
                    <a:pt x="39966" y="92781"/>
                    <a:pt x="85924" y="98773"/>
                  </a:cubicBezTo>
                  <a:cubicBezTo>
                    <a:pt x="90142" y="99315"/>
                    <a:pt x="94177" y="96346"/>
                    <a:pt x="94822" y="92057"/>
                  </a:cubicBezTo>
                  <a:cubicBezTo>
                    <a:pt x="96023" y="83947"/>
                    <a:pt x="108876" y="74978"/>
                    <a:pt x="117303" y="70458"/>
                  </a:cubicBezTo>
                  <a:cubicBezTo>
                    <a:pt x="125739" y="74978"/>
                    <a:pt x="138576" y="83947"/>
                    <a:pt x="139785" y="92057"/>
                  </a:cubicBezTo>
                  <a:cubicBezTo>
                    <a:pt x="140430" y="96346"/>
                    <a:pt x="144322" y="99323"/>
                    <a:pt x="148683" y="98773"/>
                  </a:cubicBezTo>
                  <a:cubicBezTo>
                    <a:pt x="193686" y="92908"/>
                    <a:pt x="225941" y="75321"/>
                    <a:pt x="232865" y="52871"/>
                  </a:cubicBezTo>
                  <a:cubicBezTo>
                    <a:pt x="233764" y="49926"/>
                    <a:pt x="232896" y="46719"/>
                    <a:pt x="230612" y="44642"/>
                  </a:cubicBezTo>
                  <a:cubicBezTo>
                    <a:pt x="199337" y="16175"/>
                    <a:pt x="158869" y="498"/>
                    <a:pt x="116667" y="498"/>
                  </a:cubicBezTo>
                </a:path>
              </a:pathLst>
            </a:custGeom>
            <a:solidFill>
              <a:srgbClr val="2C5871"/>
            </a:solidFill>
            <a:ln w="7951" cap="flat">
              <a:noFill/>
              <a:prstDash val="solid"/>
              <a:miter/>
            </a:ln>
          </p:spPr>
          <p:txBody>
            <a:bodyPr rtlCol="0" anchor="ctr"/>
            <a:lstStyle/>
            <a:p>
              <a:endParaRPr lang="zh-CN" altLang="en-US"/>
            </a:p>
          </p:txBody>
        </p:sp>
        <p:sp>
          <p:nvSpPr>
            <p:cNvPr id="419" name="任意多边形: 形状 13">
              <a:extLst>
                <a:ext uri="{FF2B5EF4-FFF2-40B4-BE49-F238E27FC236}">
                  <a16:creationId xmlns:a16="http://schemas.microsoft.com/office/drawing/2014/main" id="{816792D9-92BD-ED56-1BBE-413A337392A2}"/>
                </a:ext>
              </a:extLst>
            </p:cNvPr>
            <p:cNvSpPr/>
            <p:nvPr/>
          </p:nvSpPr>
          <p:spPr>
            <a:xfrm flipV="1">
              <a:off x="9261061" y="2737052"/>
              <a:ext cx="161089" cy="177531"/>
            </a:xfrm>
            <a:custGeom>
              <a:avLst/>
              <a:gdLst>
                <a:gd name="connsiteX0" fmla="*/ 50810 w 161089"/>
                <a:gd name="connsiteY0" fmla="*/ 27317 h 177531"/>
                <a:gd name="connsiteX1" fmla="*/ 55816 w 161089"/>
                <a:gd name="connsiteY1" fmla="*/ 25542 h 177531"/>
                <a:gd name="connsiteX2" fmla="*/ 107552 w 161089"/>
                <a:gd name="connsiteY2" fmla="*/ 25542 h 177531"/>
                <a:gd name="connsiteX3" fmla="*/ 115980 w 161089"/>
                <a:gd name="connsiteY3" fmla="*/ 26537 h 177531"/>
                <a:gd name="connsiteX4" fmla="*/ 118988 w 161089"/>
                <a:gd name="connsiteY4" fmla="*/ 24038 h 177531"/>
                <a:gd name="connsiteX5" fmla="*/ 146316 w 161089"/>
                <a:gd name="connsiteY5" fmla="*/ 45541 h 177531"/>
                <a:gd name="connsiteX6" fmla="*/ 146316 w 161089"/>
                <a:gd name="connsiteY6" fmla="*/ 97452 h 177531"/>
                <a:gd name="connsiteX7" fmla="*/ 81688 w 161089"/>
                <a:gd name="connsiteY7" fmla="*/ 162081 h 177531"/>
                <a:gd name="connsiteX8" fmla="*/ 17059 w 161089"/>
                <a:gd name="connsiteY8" fmla="*/ 97452 h 177531"/>
                <a:gd name="connsiteX9" fmla="*/ 17059 w 161089"/>
                <a:gd name="connsiteY9" fmla="*/ 45525 h 177531"/>
                <a:gd name="connsiteX10" fmla="*/ 44372 w 161089"/>
                <a:gd name="connsiteY10" fmla="*/ 24038 h 177531"/>
                <a:gd name="connsiteX11" fmla="*/ 47380 w 161089"/>
                <a:gd name="connsiteY11" fmla="*/ 26537 h 177531"/>
                <a:gd name="connsiteX12" fmla="*/ 50810 w 161089"/>
                <a:gd name="connsiteY12" fmla="*/ 27317 h 177531"/>
                <a:gd name="connsiteX13" fmla="*/ 81688 w 161089"/>
                <a:gd name="connsiteY13" fmla="*/ 466 h 177531"/>
                <a:gd name="connsiteX14" fmla="*/ 55625 w 161089"/>
                <a:gd name="connsiteY14" fmla="*/ 6777 h 177531"/>
                <a:gd name="connsiteX15" fmla="*/ 55513 w 161089"/>
                <a:gd name="connsiteY15" fmla="*/ 6689 h 177531"/>
                <a:gd name="connsiteX16" fmla="*/ 48407 w 161089"/>
                <a:gd name="connsiteY16" fmla="*/ 5519 h 177531"/>
                <a:gd name="connsiteX17" fmla="*/ 2400 w 161089"/>
                <a:gd name="connsiteY17" fmla="*/ 38792 h 177531"/>
                <a:gd name="connsiteX18" fmla="*/ 1143 w 161089"/>
                <a:gd name="connsiteY18" fmla="*/ 43098 h 177531"/>
                <a:gd name="connsiteX19" fmla="*/ 1143 w 161089"/>
                <a:gd name="connsiteY19" fmla="*/ 97452 h 177531"/>
                <a:gd name="connsiteX20" fmla="*/ 81688 w 161089"/>
                <a:gd name="connsiteY20" fmla="*/ 177997 h 177531"/>
                <a:gd name="connsiteX21" fmla="*/ 162233 w 161089"/>
                <a:gd name="connsiteY21" fmla="*/ 97452 h 177531"/>
                <a:gd name="connsiteX22" fmla="*/ 162233 w 161089"/>
                <a:gd name="connsiteY22" fmla="*/ 43106 h 177531"/>
                <a:gd name="connsiteX23" fmla="*/ 160968 w 161089"/>
                <a:gd name="connsiteY23" fmla="*/ 38800 h 177531"/>
                <a:gd name="connsiteX24" fmla="*/ 114961 w 161089"/>
                <a:gd name="connsiteY24" fmla="*/ 5527 h 177531"/>
                <a:gd name="connsiteX25" fmla="*/ 107854 w 161089"/>
                <a:gd name="connsiteY25" fmla="*/ 6689 h 177531"/>
                <a:gd name="connsiteX26" fmla="*/ 107735 w 161089"/>
                <a:gd name="connsiteY26" fmla="*/ 6777 h 177531"/>
                <a:gd name="connsiteX27" fmla="*/ 81688 w 161089"/>
                <a:gd name="connsiteY27" fmla="*/ 466 h 17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1089" h="177531">
                  <a:moveTo>
                    <a:pt x="50810" y="27317"/>
                  </a:moveTo>
                  <a:cubicBezTo>
                    <a:pt x="52601" y="27317"/>
                    <a:pt x="54367" y="26712"/>
                    <a:pt x="55816" y="25542"/>
                  </a:cubicBezTo>
                  <a:cubicBezTo>
                    <a:pt x="70650" y="13549"/>
                    <a:pt x="92750" y="13557"/>
                    <a:pt x="107552" y="25542"/>
                  </a:cubicBezTo>
                  <a:cubicBezTo>
                    <a:pt x="109932" y="27476"/>
                    <a:pt x="113210" y="27858"/>
                    <a:pt x="115980" y="26537"/>
                  </a:cubicBezTo>
                  <a:cubicBezTo>
                    <a:pt x="117205" y="25964"/>
                    <a:pt x="118232" y="25088"/>
                    <a:pt x="118988" y="24038"/>
                  </a:cubicBezTo>
                  <a:cubicBezTo>
                    <a:pt x="130519" y="29163"/>
                    <a:pt x="139990" y="36588"/>
                    <a:pt x="146316" y="45541"/>
                  </a:cubicBezTo>
                  <a:lnTo>
                    <a:pt x="146316" y="97452"/>
                  </a:lnTo>
                  <a:cubicBezTo>
                    <a:pt x="146316" y="133089"/>
                    <a:pt x="117317" y="162081"/>
                    <a:pt x="81688" y="162081"/>
                  </a:cubicBezTo>
                  <a:cubicBezTo>
                    <a:pt x="46051" y="162081"/>
                    <a:pt x="17059" y="133089"/>
                    <a:pt x="17059" y="97452"/>
                  </a:cubicBezTo>
                  <a:lnTo>
                    <a:pt x="17059" y="45525"/>
                  </a:lnTo>
                  <a:cubicBezTo>
                    <a:pt x="23378" y="36580"/>
                    <a:pt x="32840" y="29155"/>
                    <a:pt x="44372" y="24038"/>
                  </a:cubicBezTo>
                  <a:cubicBezTo>
                    <a:pt x="45136" y="25088"/>
                    <a:pt x="46162" y="25956"/>
                    <a:pt x="47380" y="26537"/>
                  </a:cubicBezTo>
                  <a:cubicBezTo>
                    <a:pt x="48470" y="27062"/>
                    <a:pt x="49648" y="27317"/>
                    <a:pt x="50810" y="27317"/>
                  </a:cubicBezTo>
                  <a:moveTo>
                    <a:pt x="81688" y="466"/>
                  </a:moveTo>
                  <a:cubicBezTo>
                    <a:pt x="72608" y="466"/>
                    <a:pt x="63655" y="2662"/>
                    <a:pt x="55625" y="6777"/>
                  </a:cubicBezTo>
                  <a:cubicBezTo>
                    <a:pt x="55593" y="6753"/>
                    <a:pt x="55553" y="6721"/>
                    <a:pt x="55513" y="6689"/>
                  </a:cubicBezTo>
                  <a:cubicBezTo>
                    <a:pt x="53460" y="5193"/>
                    <a:pt x="50818" y="4763"/>
                    <a:pt x="48407" y="5519"/>
                  </a:cubicBezTo>
                  <a:cubicBezTo>
                    <a:pt x="28471" y="11830"/>
                    <a:pt x="12133" y="23648"/>
                    <a:pt x="2400" y="38792"/>
                  </a:cubicBezTo>
                  <a:cubicBezTo>
                    <a:pt x="1573" y="40082"/>
                    <a:pt x="1143" y="41578"/>
                    <a:pt x="1143" y="43098"/>
                  </a:cubicBezTo>
                  <a:lnTo>
                    <a:pt x="1143" y="97452"/>
                  </a:lnTo>
                  <a:cubicBezTo>
                    <a:pt x="1143" y="141859"/>
                    <a:pt x="37273" y="177997"/>
                    <a:pt x="81688" y="177997"/>
                  </a:cubicBezTo>
                  <a:cubicBezTo>
                    <a:pt x="126103" y="177997"/>
                    <a:pt x="162233" y="141859"/>
                    <a:pt x="162233" y="97452"/>
                  </a:cubicBezTo>
                  <a:lnTo>
                    <a:pt x="162233" y="43106"/>
                  </a:lnTo>
                  <a:cubicBezTo>
                    <a:pt x="162233" y="41578"/>
                    <a:pt x="161787" y="40082"/>
                    <a:pt x="160968" y="38800"/>
                  </a:cubicBezTo>
                  <a:cubicBezTo>
                    <a:pt x="151219" y="23648"/>
                    <a:pt x="134881" y="11830"/>
                    <a:pt x="114961" y="5527"/>
                  </a:cubicBezTo>
                  <a:cubicBezTo>
                    <a:pt x="112550" y="4755"/>
                    <a:pt x="109908" y="5193"/>
                    <a:pt x="107854" y="6689"/>
                  </a:cubicBezTo>
                  <a:cubicBezTo>
                    <a:pt x="107815" y="6721"/>
                    <a:pt x="107775" y="6753"/>
                    <a:pt x="107735" y="6777"/>
                  </a:cubicBezTo>
                  <a:cubicBezTo>
                    <a:pt x="99721" y="2662"/>
                    <a:pt x="90768" y="466"/>
                    <a:pt x="81688" y="466"/>
                  </a:cubicBezTo>
                </a:path>
              </a:pathLst>
            </a:custGeom>
            <a:solidFill>
              <a:srgbClr val="2C5871"/>
            </a:solidFill>
            <a:ln w="7951" cap="flat">
              <a:noFill/>
              <a:prstDash val="solid"/>
              <a:miter/>
            </a:ln>
          </p:spPr>
          <p:txBody>
            <a:bodyPr rtlCol="0" anchor="ctr"/>
            <a:lstStyle/>
            <a:p>
              <a:endParaRPr lang="zh-CN" altLang="en-US"/>
            </a:p>
          </p:txBody>
        </p:sp>
        <p:sp>
          <p:nvSpPr>
            <p:cNvPr id="420" name="任意多边形: 形状 14">
              <a:extLst>
                <a:ext uri="{FF2B5EF4-FFF2-40B4-BE49-F238E27FC236}">
                  <a16:creationId xmlns:a16="http://schemas.microsoft.com/office/drawing/2014/main" id="{B5831CC0-FA7B-2127-083B-80E74D61D062}"/>
                </a:ext>
              </a:extLst>
            </p:cNvPr>
            <p:cNvSpPr/>
            <p:nvPr/>
          </p:nvSpPr>
          <p:spPr>
            <a:xfrm flipV="1">
              <a:off x="7603147" y="3365312"/>
              <a:ext cx="338828" cy="338820"/>
            </a:xfrm>
            <a:custGeom>
              <a:avLst/>
              <a:gdLst>
                <a:gd name="connsiteX0" fmla="*/ 170298 w 338828"/>
                <a:gd name="connsiteY0" fmla="*/ 323516 h 338820"/>
                <a:gd name="connsiteX1" fmla="*/ 16800 w 338828"/>
                <a:gd name="connsiteY1" fmla="*/ 170018 h 338820"/>
                <a:gd name="connsiteX2" fmla="*/ 170298 w 338828"/>
                <a:gd name="connsiteY2" fmla="*/ 16528 h 338820"/>
                <a:gd name="connsiteX3" fmla="*/ 323796 w 338828"/>
                <a:gd name="connsiteY3" fmla="*/ 170018 h 338820"/>
                <a:gd name="connsiteX4" fmla="*/ 170298 w 338828"/>
                <a:gd name="connsiteY4" fmla="*/ 323516 h 338820"/>
                <a:gd name="connsiteX5" fmla="*/ 170298 w 338828"/>
                <a:gd name="connsiteY5" fmla="*/ 612 h 338820"/>
                <a:gd name="connsiteX6" fmla="*/ 884 w 338828"/>
                <a:gd name="connsiteY6" fmla="*/ 170018 h 338820"/>
                <a:gd name="connsiteX7" fmla="*/ 170298 w 338828"/>
                <a:gd name="connsiteY7" fmla="*/ 339432 h 338820"/>
                <a:gd name="connsiteX8" fmla="*/ 339712 w 338828"/>
                <a:gd name="connsiteY8" fmla="*/ 170018 h 338820"/>
                <a:gd name="connsiteX9" fmla="*/ 170298 w 338828"/>
                <a:gd name="connsiteY9" fmla="*/ 612 h 33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828" h="338820">
                  <a:moveTo>
                    <a:pt x="170298" y="323516"/>
                  </a:moveTo>
                  <a:cubicBezTo>
                    <a:pt x="85655" y="323516"/>
                    <a:pt x="16800" y="254661"/>
                    <a:pt x="16800" y="170018"/>
                  </a:cubicBezTo>
                  <a:cubicBezTo>
                    <a:pt x="16800" y="85382"/>
                    <a:pt x="85655" y="16528"/>
                    <a:pt x="170298" y="16528"/>
                  </a:cubicBezTo>
                  <a:cubicBezTo>
                    <a:pt x="254942" y="16528"/>
                    <a:pt x="323796" y="85382"/>
                    <a:pt x="323796" y="170018"/>
                  </a:cubicBezTo>
                  <a:cubicBezTo>
                    <a:pt x="323796" y="254661"/>
                    <a:pt x="254942" y="323516"/>
                    <a:pt x="170298" y="323516"/>
                  </a:cubicBezTo>
                  <a:moveTo>
                    <a:pt x="170298" y="612"/>
                  </a:moveTo>
                  <a:cubicBezTo>
                    <a:pt x="76885" y="612"/>
                    <a:pt x="884" y="76612"/>
                    <a:pt x="884" y="170018"/>
                  </a:cubicBezTo>
                  <a:cubicBezTo>
                    <a:pt x="884" y="263431"/>
                    <a:pt x="76885" y="339432"/>
                    <a:pt x="170298" y="339432"/>
                  </a:cubicBezTo>
                  <a:cubicBezTo>
                    <a:pt x="263712" y="339432"/>
                    <a:pt x="339712" y="263431"/>
                    <a:pt x="339712" y="170018"/>
                  </a:cubicBezTo>
                  <a:cubicBezTo>
                    <a:pt x="339712" y="76612"/>
                    <a:pt x="263712" y="612"/>
                    <a:pt x="170298" y="612"/>
                  </a:cubicBezTo>
                </a:path>
              </a:pathLst>
            </a:custGeom>
            <a:solidFill>
              <a:srgbClr val="2C5871"/>
            </a:solidFill>
            <a:ln w="7951" cap="flat">
              <a:noFill/>
              <a:prstDash val="solid"/>
              <a:miter/>
            </a:ln>
          </p:spPr>
          <p:txBody>
            <a:bodyPr rtlCol="0" anchor="ctr"/>
            <a:lstStyle/>
            <a:p>
              <a:endParaRPr lang="zh-CN" altLang="en-US"/>
            </a:p>
          </p:txBody>
        </p:sp>
        <p:sp>
          <p:nvSpPr>
            <p:cNvPr id="421" name="任意多边形: 形状 15">
              <a:extLst>
                <a:ext uri="{FF2B5EF4-FFF2-40B4-BE49-F238E27FC236}">
                  <a16:creationId xmlns:a16="http://schemas.microsoft.com/office/drawing/2014/main" id="{435DB6C6-3713-1E55-1969-DE4E71FB3268}"/>
                </a:ext>
              </a:extLst>
            </p:cNvPr>
            <p:cNvSpPr/>
            <p:nvPr/>
          </p:nvSpPr>
          <p:spPr>
            <a:xfrm flipV="1">
              <a:off x="7841477" y="2920377"/>
              <a:ext cx="338820" cy="338828"/>
            </a:xfrm>
            <a:custGeom>
              <a:avLst/>
              <a:gdLst>
                <a:gd name="connsiteX0" fmla="*/ 170330 w 338820"/>
                <a:gd name="connsiteY0" fmla="*/ 323449 h 338828"/>
                <a:gd name="connsiteX1" fmla="*/ 16840 w 338820"/>
                <a:gd name="connsiteY1" fmla="*/ 169951 h 338828"/>
                <a:gd name="connsiteX2" fmla="*/ 170330 w 338820"/>
                <a:gd name="connsiteY2" fmla="*/ 16453 h 338828"/>
                <a:gd name="connsiteX3" fmla="*/ 323828 w 338820"/>
                <a:gd name="connsiteY3" fmla="*/ 169951 h 338828"/>
                <a:gd name="connsiteX4" fmla="*/ 170330 w 338820"/>
                <a:gd name="connsiteY4" fmla="*/ 323449 h 338828"/>
                <a:gd name="connsiteX5" fmla="*/ 170330 w 338820"/>
                <a:gd name="connsiteY5" fmla="*/ 537 h 338828"/>
                <a:gd name="connsiteX6" fmla="*/ 924 w 338820"/>
                <a:gd name="connsiteY6" fmla="*/ 169951 h 338828"/>
                <a:gd name="connsiteX7" fmla="*/ 170330 w 338820"/>
                <a:gd name="connsiteY7" fmla="*/ 339365 h 338828"/>
                <a:gd name="connsiteX8" fmla="*/ 339744 w 338820"/>
                <a:gd name="connsiteY8" fmla="*/ 169951 h 338828"/>
                <a:gd name="connsiteX9" fmla="*/ 170330 w 338820"/>
                <a:gd name="connsiteY9" fmla="*/ 537 h 33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820" h="338828">
                  <a:moveTo>
                    <a:pt x="170330" y="323449"/>
                  </a:moveTo>
                  <a:cubicBezTo>
                    <a:pt x="85695" y="323449"/>
                    <a:pt x="16840" y="254595"/>
                    <a:pt x="16840" y="169951"/>
                  </a:cubicBezTo>
                  <a:cubicBezTo>
                    <a:pt x="16840" y="85316"/>
                    <a:pt x="85695" y="16453"/>
                    <a:pt x="170330" y="16453"/>
                  </a:cubicBezTo>
                  <a:cubicBezTo>
                    <a:pt x="254974" y="16453"/>
                    <a:pt x="323828" y="85316"/>
                    <a:pt x="323828" y="169951"/>
                  </a:cubicBezTo>
                  <a:cubicBezTo>
                    <a:pt x="323828" y="254595"/>
                    <a:pt x="254974" y="323449"/>
                    <a:pt x="170330" y="323449"/>
                  </a:cubicBezTo>
                  <a:moveTo>
                    <a:pt x="170330" y="537"/>
                  </a:moveTo>
                  <a:cubicBezTo>
                    <a:pt x="76925" y="537"/>
                    <a:pt x="924" y="76538"/>
                    <a:pt x="924" y="169951"/>
                  </a:cubicBezTo>
                  <a:cubicBezTo>
                    <a:pt x="924" y="263365"/>
                    <a:pt x="76925" y="339365"/>
                    <a:pt x="170330" y="339365"/>
                  </a:cubicBezTo>
                  <a:cubicBezTo>
                    <a:pt x="263744" y="339365"/>
                    <a:pt x="339744" y="263365"/>
                    <a:pt x="339744" y="169951"/>
                  </a:cubicBezTo>
                  <a:cubicBezTo>
                    <a:pt x="339744" y="76538"/>
                    <a:pt x="263744" y="537"/>
                    <a:pt x="170330" y="537"/>
                  </a:cubicBezTo>
                </a:path>
              </a:pathLst>
            </a:custGeom>
            <a:solidFill>
              <a:srgbClr val="2C5871"/>
            </a:solidFill>
            <a:ln w="7951" cap="flat">
              <a:noFill/>
              <a:prstDash val="solid"/>
              <a:miter/>
            </a:ln>
          </p:spPr>
          <p:txBody>
            <a:bodyPr rtlCol="0" anchor="ctr"/>
            <a:lstStyle/>
            <a:p>
              <a:endParaRPr lang="zh-CN" altLang="en-US"/>
            </a:p>
          </p:txBody>
        </p:sp>
        <p:sp>
          <p:nvSpPr>
            <p:cNvPr id="422" name="任意多边形: 形状 16">
              <a:extLst>
                <a:ext uri="{FF2B5EF4-FFF2-40B4-BE49-F238E27FC236}">
                  <a16:creationId xmlns:a16="http://schemas.microsoft.com/office/drawing/2014/main" id="{308E11CA-AF54-C441-D6E1-8A1466239712}"/>
                </a:ext>
              </a:extLst>
            </p:cNvPr>
            <p:cNvSpPr/>
            <p:nvPr/>
          </p:nvSpPr>
          <p:spPr>
            <a:xfrm flipV="1">
              <a:off x="8103243" y="3637143"/>
              <a:ext cx="338828" cy="338820"/>
            </a:xfrm>
            <a:custGeom>
              <a:avLst/>
              <a:gdLst>
                <a:gd name="connsiteX0" fmla="*/ 170382 w 338828"/>
                <a:gd name="connsiteY0" fmla="*/ 323561 h 338820"/>
                <a:gd name="connsiteX1" fmla="*/ 16884 w 338828"/>
                <a:gd name="connsiteY1" fmla="*/ 170063 h 338820"/>
                <a:gd name="connsiteX2" fmla="*/ 170382 w 338828"/>
                <a:gd name="connsiteY2" fmla="*/ 16573 h 338820"/>
                <a:gd name="connsiteX3" fmla="*/ 323880 w 338828"/>
                <a:gd name="connsiteY3" fmla="*/ 170063 h 338820"/>
                <a:gd name="connsiteX4" fmla="*/ 170382 w 338828"/>
                <a:gd name="connsiteY4" fmla="*/ 323561 h 338820"/>
                <a:gd name="connsiteX5" fmla="*/ 170382 w 338828"/>
                <a:gd name="connsiteY5" fmla="*/ 657 h 338820"/>
                <a:gd name="connsiteX6" fmla="*/ 968 w 338828"/>
                <a:gd name="connsiteY6" fmla="*/ 170063 h 338820"/>
                <a:gd name="connsiteX7" fmla="*/ 170382 w 338828"/>
                <a:gd name="connsiteY7" fmla="*/ 339478 h 338820"/>
                <a:gd name="connsiteX8" fmla="*/ 339796 w 338828"/>
                <a:gd name="connsiteY8" fmla="*/ 170063 h 338820"/>
                <a:gd name="connsiteX9" fmla="*/ 170382 w 338828"/>
                <a:gd name="connsiteY9" fmla="*/ 657 h 33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828" h="338820">
                  <a:moveTo>
                    <a:pt x="170382" y="323561"/>
                  </a:moveTo>
                  <a:cubicBezTo>
                    <a:pt x="85738" y="323561"/>
                    <a:pt x="16884" y="254707"/>
                    <a:pt x="16884" y="170063"/>
                  </a:cubicBezTo>
                  <a:cubicBezTo>
                    <a:pt x="16884" y="85428"/>
                    <a:pt x="85738" y="16573"/>
                    <a:pt x="170382" y="16573"/>
                  </a:cubicBezTo>
                  <a:cubicBezTo>
                    <a:pt x="255025" y="16573"/>
                    <a:pt x="323880" y="85428"/>
                    <a:pt x="323880" y="170063"/>
                  </a:cubicBezTo>
                  <a:cubicBezTo>
                    <a:pt x="323880" y="254707"/>
                    <a:pt x="255025" y="323561"/>
                    <a:pt x="170382" y="323561"/>
                  </a:cubicBezTo>
                  <a:moveTo>
                    <a:pt x="170382" y="657"/>
                  </a:moveTo>
                  <a:cubicBezTo>
                    <a:pt x="76969" y="657"/>
                    <a:pt x="968" y="76658"/>
                    <a:pt x="968" y="170063"/>
                  </a:cubicBezTo>
                  <a:cubicBezTo>
                    <a:pt x="968" y="263477"/>
                    <a:pt x="76969" y="339478"/>
                    <a:pt x="170382" y="339478"/>
                  </a:cubicBezTo>
                  <a:cubicBezTo>
                    <a:pt x="263795" y="339478"/>
                    <a:pt x="339796" y="263477"/>
                    <a:pt x="339796" y="170063"/>
                  </a:cubicBezTo>
                  <a:cubicBezTo>
                    <a:pt x="339796" y="76658"/>
                    <a:pt x="263795" y="657"/>
                    <a:pt x="170382" y="657"/>
                  </a:cubicBezTo>
                </a:path>
              </a:pathLst>
            </a:custGeom>
            <a:solidFill>
              <a:srgbClr val="2C5871"/>
            </a:solidFill>
            <a:ln w="7951" cap="flat">
              <a:noFill/>
              <a:prstDash val="solid"/>
              <a:miter/>
            </a:ln>
          </p:spPr>
          <p:txBody>
            <a:bodyPr rtlCol="0" anchor="ctr"/>
            <a:lstStyle/>
            <a:p>
              <a:endParaRPr lang="zh-CN" altLang="en-US"/>
            </a:p>
          </p:txBody>
        </p:sp>
        <p:sp>
          <p:nvSpPr>
            <p:cNvPr id="423" name="任意多边形: 形状 17">
              <a:extLst>
                <a:ext uri="{FF2B5EF4-FFF2-40B4-BE49-F238E27FC236}">
                  <a16:creationId xmlns:a16="http://schemas.microsoft.com/office/drawing/2014/main" id="{BFA75321-475E-5D23-E947-645516F1609D}"/>
                </a:ext>
              </a:extLst>
            </p:cNvPr>
            <p:cNvSpPr/>
            <p:nvPr/>
          </p:nvSpPr>
          <p:spPr>
            <a:xfrm flipV="1">
              <a:off x="8412612" y="2979294"/>
              <a:ext cx="749798" cy="749798"/>
            </a:xfrm>
            <a:custGeom>
              <a:avLst/>
              <a:gdLst>
                <a:gd name="connsiteX0" fmla="*/ 375957 w 749798"/>
                <a:gd name="connsiteY0" fmla="*/ 734489 h 749798"/>
                <a:gd name="connsiteX1" fmla="*/ 16970 w 749798"/>
                <a:gd name="connsiteY1" fmla="*/ 375502 h 749798"/>
                <a:gd name="connsiteX2" fmla="*/ 375957 w 749798"/>
                <a:gd name="connsiteY2" fmla="*/ 16523 h 749798"/>
                <a:gd name="connsiteX3" fmla="*/ 734936 w 749798"/>
                <a:gd name="connsiteY3" fmla="*/ 375502 h 749798"/>
                <a:gd name="connsiteX4" fmla="*/ 375957 w 749798"/>
                <a:gd name="connsiteY4" fmla="*/ 734489 h 749798"/>
                <a:gd name="connsiteX5" fmla="*/ 375957 w 749798"/>
                <a:gd name="connsiteY5" fmla="*/ 607 h 749798"/>
                <a:gd name="connsiteX6" fmla="*/ 1054 w 749798"/>
                <a:gd name="connsiteY6" fmla="*/ 375502 h 749798"/>
                <a:gd name="connsiteX7" fmla="*/ 375957 w 749798"/>
                <a:gd name="connsiteY7" fmla="*/ 750405 h 749798"/>
                <a:gd name="connsiteX8" fmla="*/ 750852 w 749798"/>
                <a:gd name="connsiteY8" fmla="*/ 375502 h 749798"/>
                <a:gd name="connsiteX9" fmla="*/ 375957 w 749798"/>
                <a:gd name="connsiteY9" fmla="*/ 607 h 74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798" h="749798">
                  <a:moveTo>
                    <a:pt x="375957" y="734489"/>
                  </a:moveTo>
                  <a:cubicBezTo>
                    <a:pt x="178013" y="734489"/>
                    <a:pt x="16970" y="573447"/>
                    <a:pt x="16970" y="375502"/>
                  </a:cubicBezTo>
                  <a:cubicBezTo>
                    <a:pt x="16970" y="177558"/>
                    <a:pt x="178013" y="16523"/>
                    <a:pt x="375957" y="16523"/>
                  </a:cubicBezTo>
                  <a:cubicBezTo>
                    <a:pt x="573901" y="16523"/>
                    <a:pt x="734936" y="177558"/>
                    <a:pt x="734936" y="375502"/>
                  </a:cubicBezTo>
                  <a:cubicBezTo>
                    <a:pt x="734936" y="573447"/>
                    <a:pt x="573901" y="734489"/>
                    <a:pt x="375957" y="734489"/>
                  </a:cubicBezTo>
                  <a:moveTo>
                    <a:pt x="375957" y="607"/>
                  </a:moveTo>
                  <a:cubicBezTo>
                    <a:pt x="169227" y="607"/>
                    <a:pt x="1054" y="168788"/>
                    <a:pt x="1054" y="375502"/>
                  </a:cubicBezTo>
                  <a:cubicBezTo>
                    <a:pt x="1054" y="582225"/>
                    <a:pt x="169227" y="750405"/>
                    <a:pt x="375957" y="750405"/>
                  </a:cubicBezTo>
                  <a:cubicBezTo>
                    <a:pt x="582679" y="750405"/>
                    <a:pt x="750852" y="582225"/>
                    <a:pt x="750852" y="375502"/>
                  </a:cubicBezTo>
                  <a:cubicBezTo>
                    <a:pt x="750852" y="168788"/>
                    <a:pt x="582679" y="607"/>
                    <a:pt x="375957" y="607"/>
                  </a:cubicBezTo>
                </a:path>
              </a:pathLst>
            </a:custGeom>
            <a:solidFill>
              <a:srgbClr val="2C5871"/>
            </a:solidFill>
            <a:ln w="7951" cap="flat">
              <a:noFill/>
              <a:prstDash val="solid"/>
              <a:miter/>
            </a:ln>
          </p:spPr>
          <p:txBody>
            <a:bodyPr rtlCol="0" anchor="ctr"/>
            <a:lstStyle/>
            <a:p>
              <a:endParaRPr lang="zh-CN" altLang="en-US"/>
            </a:p>
          </p:txBody>
        </p:sp>
        <p:sp>
          <p:nvSpPr>
            <p:cNvPr id="424" name="任意多边形: 形状 18">
              <a:extLst>
                <a:ext uri="{FF2B5EF4-FFF2-40B4-BE49-F238E27FC236}">
                  <a16:creationId xmlns:a16="http://schemas.microsoft.com/office/drawing/2014/main" id="{280334F8-1AD3-F816-10B6-BB54A579B4BB}"/>
                </a:ext>
              </a:extLst>
            </p:cNvPr>
            <p:cNvSpPr/>
            <p:nvPr/>
          </p:nvSpPr>
          <p:spPr>
            <a:xfrm flipV="1">
              <a:off x="9310765" y="3458095"/>
              <a:ext cx="338820" cy="338828"/>
            </a:xfrm>
            <a:custGeom>
              <a:avLst/>
              <a:gdLst>
                <a:gd name="connsiteX0" fmla="*/ 170584 w 338820"/>
                <a:gd name="connsiteY0" fmla="*/ 323539 h 338828"/>
                <a:gd name="connsiteX1" fmla="*/ 17086 w 338820"/>
                <a:gd name="connsiteY1" fmla="*/ 170041 h 338828"/>
                <a:gd name="connsiteX2" fmla="*/ 170584 w 338820"/>
                <a:gd name="connsiteY2" fmla="*/ 16543 h 338828"/>
                <a:gd name="connsiteX3" fmla="*/ 324074 w 338820"/>
                <a:gd name="connsiteY3" fmla="*/ 170041 h 338828"/>
                <a:gd name="connsiteX4" fmla="*/ 170584 w 338820"/>
                <a:gd name="connsiteY4" fmla="*/ 323539 h 338828"/>
                <a:gd name="connsiteX5" fmla="*/ 170584 w 338820"/>
                <a:gd name="connsiteY5" fmla="*/ 627 h 338828"/>
                <a:gd name="connsiteX6" fmla="*/ 1170 w 338820"/>
                <a:gd name="connsiteY6" fmla="*/ 170041 h 338828"/>
                <a:gd name="connsiteX7" fmla="*/ 170584 w 338820"/>
                <a:gd name="connsiteY7" fmla="*/ 339456 h 338828"/>
                <a:gd name="connsiteX8" fmla="*/ 339991 w 338820"/>
                <a:gd name="connsiteY8" fmla="*/ 170041 h 338828"/>
                <a:gd name="connsiteX9" fmla="*/ 170584 w 338820"/>
                <a:gd name="connsiteY9" fmla="*/ 627 h 33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820" h="338828">
                  <a:moveTo>
                    <a:pt x="170584" y="323539"/>
                  </a:moveTo>
                  <a:cubicBezTo>
                    <a:pt x="85941" y="323539"/>
                    <a:pt x="17086" y="254677"/>
                    <a:pt x="17086" y="170041"/>
                  </a:cubicBezTo>
                  <a:cubicBezTo>
                    <a:pt x="17086" y="85398"/>
                    <a:pt x="85941" y="16543"/>
                    <a:pt x="170584" y="16543"/>
                  </a:cubicBezTo>
                  <a:cubicBezTo>
                    <a:pt x="255220" y="16543"/>
                    <a:pt x="324074" y="85398"/>
                    <a:pt x="324074" y="170041"/>
                  </a:cubicBezTo>
                  <a:cubicBezTo>
                    <a:pt x="324074" y="254677"/>
                    <a:pt x="255220" y="323539"/>
                    <a:pt x="170584" y="323539"/>
                  </a:cubicBezTo>
                  <a:moveTo>
                    <a:pt x="170584" y="627"/>
                  </a:moveTo>
                  <a:cubicBezTo>
                    <a:pt x="77171" y="627"/>
                    <a:pt x="1170" y="76628"/>
                    <a:pt x="1170" y="170041"/>
                  </a:cubicBezTo>
                  <a:cubicBezTo>
                    <a:pt x="1170" y="263455"/>
                    <a:pt x="77171" y="339456"/>
                    <a:pt x="170584" y="339456"/>
                  </a:cubicBezTo>
                  <a:cubicBezTo>
                    <a:pt x="263990" y="339456"/>
                    <a:pt x="339991" y="263455"/>
                    <a:pt x="339991" y="170041"/>
                  </a:cubicBezTo>
                  <a:cubicBezTo>
                    <a:pt x="339991" y="76628"/>
                    <a:pt x="263990" y="627"/>
                    <a:pt x="170584" y="627"/>
                  </a:cubicBezTo>
                </a:path>
              </a:pathLst>
            </a:custGeom>
            <a:solidFill>
              <a:srgbClr val="2C5871"/>
            </a:solidFill>
            <a:ln w="7951" cap="flat">
              <a:noFill/>
              <a:prstDash val="solid"/>
              <a:miter/>
            </a:ln>
          </p:spPr>
          <p:txBody>
            <a:bodyPr rtlCol="0" anchor="ctr"/>
            <a:lstStyle/>
            <a:p>
              <a:endParaRPr lang="zh-CN" altLang="en-US"/>
            </a:p>
          </p:txBody>
        </p:sp>
        <p:sp>
          <p:nvSpPr>
            <p:cNvPr id="425" name="任意多边形: 形状 19">
              <a:extLst>
                <a:ext uri="{FF2B5EF4-FFF2-40B4-BE49-F238E27FC236}">
                  <a16:creationId xmlns:a16="http://schemas.microsoft.com/office/drawing/2014/main" id="{09327206-361E-A2EB-FC1E-EB3749D9B15C}"/>
                </a:ext>
              </a:extLst>
            </p:cNvPr>
            <p:cNvSpPr/>
            <p:nvPr/>
          </p:nvSpPr>
          <p:spPr>
            <a:xfrm flipV="1">
              <a:off x="9574962" y="2993917"/>
              <a:ext cx="118656" cy="118656"/>
            </a:xfrm>
            <a:custGeom>
              <a:avLst/>
              <a:gdLst>
                <a:gd name="connsiteX0" fmla="*/ 60524 w 118656"/>
                <a:gd name="connsiteY0" fmla="*/ 103257 h 118656"/>
                <a:gd name="connsiteX1" fmla="*/ 17112 w 118656"/>
                <a:gd name="connsiteY1" fmla="*/ 59845 h 118656"/>
                <a:gd name="connsiteX2" fmla="*/ 60524 w 118656"/>
                <a:gd name="connsiteY2" fmla="*/ 16433 h 118656"/>
                <a:gd name="connsiteX3" fmla="*/ 103936 w 118656"/>
                <a:gd name="connsiteY3" fmla="*/ 59845 h 118656"/>
                <a:gd name="connsiteX4" fmla="*/ 60524 w 118656"/>
                <a:gd name="connsiteY4" fmla="*/ 103257 h 118656"/>
                <a:gd name="connsiteX5" fmla="*/ 60524 w 118656"/>
                <a:gd name="connsiteY5" fmla="*/ 517 h 118656"/>
                <a:gd name="connsiteX6" fmla="*/ 1196 w 118656"/>
                <a:gd name="connsiteY6" fmla="*/ 59845 h 118656"/>
                <a:gd name="connsiteX7" fmla="*/ 60524 w 118656"/>
                <a:gd name="connsiteY7" fmla="*/ 119174 h 118656"/>
                <a:gd name="connsiteX8" fmla="*/ 119853 w 118656"/>
                <a:gd name="connsiteY8" fmla="*/ 59845 h 118656"/>
                <a:gd name="connsiteX9" fmla="*/ 60524 w 118656"/>
                <a:gd name="connsiteY9" fmla="*/ 517 h 1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56" h="118656">
                  <a:moveTo>
                    <a:pt x="60524" y="103257"/>
                  </a:moveTo>
                  <a:cubicBezTo>
                    <a:pt x="36586" y="103257"/>
                    <a:pt x="17112" y="83784"/>
                    <a:pt x="17112" y="59845"/>
                  </a:cubicBezTo>
                  <a:cubicBezTo>
                    <a:pt x="17112" y="35907"/>
                    <a:pt x="36586" y="16433"/>
                    <a:pt x="60524" y="16433"/>
                  </a:cubicBezTo>
                  <a:cubicBezTo>
                    <a:pt x="84463" y="16433"/>
                    <a:pt x="103936" y="35907"/>
                    <a:pt x="103936" y="59845"/>
                  </a:cubicBezTo>
                  <a:cubicBezTo>
                    <a:pt x="103936" y="83784"/>
                    <a:pt x="84463" y="103257"/>
                    <a:pt x="60524" y="103257"/>
                  </a:cubicBezTo>
                  <a:moveTo>
                    <a:pt x="60524" y="517"/>
                  </a:moveTo>
                  <a:cubicBezTo>
                    <a:pt x="27816" y="517"/>
                    <a:pt x="1196" y="27129"/>
                    <a:pt x="1196" y="59845"/>
                  </a:cubicBezTo>
                  <a:cubicBezTo>
                    <a:pt x="1196" y="92562"/>
                    <a:pt x="27816" y="119174"/>
                    <a:pt x="60524" y="119174"/>
                  </a:cubicBezTo>
                  <a:cubicBezTo>
                    <a:pt x="93232" y="119174"/>
                    <a:pt x="119853" y="92562"/>
                    <a:pt x="119853" y="59845"/>
                  </a:cubicBezTo>
                  <a:cubicBezTo>
                    <a:pt x="119853" y="27129"/>
                    <a:pt x="93232" y="517"/>
                    <a:pt x="60524" y="517"/>
                  </a:cubicBezTo>
                </a:path>
              </a:pathLst>
            </a:custGeom>
            <a:solidFill>
              <a:srgbClr val="2C5871"/>
            </a:solidFill>
            <a:ln w="7951" cap="flat">
              <a:noFill/>
              <a:prstDash val="solid"/>
              <a:miter/>
            </a:ln>
          </p:spPr>
          <p:txBody>
            <a:bodyPr rtlCol="0" anchor="ctr"/>
            <a:lstStyle/>
            <a:p>
              <a:endParaRPr lang="zh-CN" altLang="en-US"/>
            </a:p>
          </p:txBody>
        </p:sp>
        <p:sp>
          <p:nvSpPr>
            <p:cNvPr id="426" name="任意多边形: 形状 20">
              <a:extLst>
                <a:ext uri="{FF2B5EF4-FFF2-40B4-BE49-F238E27FC236}">
                  <a16:creationId xmlns:a16="http://schemas.microsoft.com/office/drawing/2014/main" id="{016105D7-9237-562D-AA5E-40E0583756A8}"/>
                </a:ext>
              </a:extLst>
            </p:cNvPr>
            <p:cNvSpPr/>
            <p:nvPr/>
          </p:nvSpPr>
          <p:spPr>
            <a:xfrm flipV="1">
              <a:off x="9156618" y="3984662"/>
              <a:ext cx="118656" cy="118656"/>
            </a:xfrm>
            <a:custGeom>
              <a:avLst/>
              <a:gdLst>
                <a:gd name="connsiteX0" fmla="*/ 60454 w 118656"/>
                <a:gd name="connsiteY0" fmla="*/ 103423 h 118656"/>
                <a:gd name="connsiteX1" fmla="*/ 17042 w 118656"/>
                <a:gd name="connsiteY1" fmla="*/ 60011 h 118656"/>
                <a:gd name="connsiteX2" fmla="*/ 60454 w 118656"/>
                <a:gd name="connsiteY2" fmla="*/ 16599 h 118656"/>
                <a:gd name="connsiteX3" fmla="*/ 103866 w 118656"/>
                <a:gd name="connsiteY3" fmla="*/ 60011 h 118656"/>
                <a:gd name="connsiteX4" fmla="*/ 60454 w 118656"/>
                <a:gd name="connsiteY4" fmla="*/ 103423 h 118656"/>
                <a:gd name="connsiteX5" fmla="*/ 60454 w 118656"/>
                <a:gd name="connsiteY5" fmla="*/ 683 h 118656"/>
                <a:gd name="connsiteX6" fmla="*/ 1126 w 118656"/>
                <a:gd name="connsiteY6" fmla="*/ 60011 h 118656"/>
                <a:gd name="connsiteX7" fmla="*/ 60454 w 118656"/>
                <a:gd name="connsiteY7" fmla="*/ 119340 h 118656"/>
                <a:gd name="connsiteX8" fmla="*/ 119783 w 118656"/>
                <a:gd name="connsiteY8" fmla="*/ 60011 h 118656"/>
                <a:gd name="connsiteX9" fmla="*/ 60454 w 118656"/>
                <a:gd name="connsiteY9" fmla="*/ 683 h 1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56" h="118656">
                  <a:moveTo>
                    <a:pt x="60454" y="103423"/>
                  </a:moveTo>
                  <a:cubicBezTo>
                    <a:pt x="36516" y="103423"/>
                    <a:pt x="17042" y="83950"/>
                    <a:pt x="17042" y="60011"/>
                  </a:cubicBezTo>
                  <a:cubicBezTo>
                    <a:pt x="17042" y="36073"/>
                    <a:pt x="36516" y="16599"/>
                    <a:pt x="60454" y="16599"/>
                  </a:cubicBezTo>
                  <a:cubicBezTo>
                    <a:pt x="84392" y="16599"/>
                    <a:pt x="103866" y="36073"/>
                    <a:pt x="103866" y="60011"/>
                  </a:cubicBezTo>
                  <a:cubicBezTo>
                    <a:pt x="103866" y="83950"/>
                    <a:pt x="84392" y="103423"/>
                    <a:pt x="60454" y="103423"/>
                  </a:cubicBezTo>
                  <a:moveTo>
                    <a:pt x="60454" y="683"/>
                  </a:moveTo>
                  <a:cubicBezTo>
                    <a:pt x="27746" y="683"/>
                    <a:pt x="1126" y="27303"/>
                    <a:pt x="1126" y="60011"/>
                  </a:cubicBezTo>
                  <a:cubicBezTo>
                    <a:pt x="1126" y="92720"/>
                    <a:pt x="27746" y="119340"/>
                    <a:pt x="60454" y="119340"/>
                  </a:cubicBezTo>
                  <a:cubicBezTo>
                    <a:pt x="93162" y="119340"/>
                    <a:pt x="119783" y="92720"/>
                    <a:pt x="119783" y="60011"/>
                  </a:cubicBezTo>
                  <a:cubicBezTo>
                    <a:pt x="119783" y="27303"/>
                    <a:pt x="93162" y="683"/>
                    <a:pt x="60454" y="683"/>
                  </a:cubicBezTo>
                </a:path>
              </a:pathLst>
            </a:custGeom>
            <a:solidFill>
              <a:srgbClr val="2C5871"/>
            </a:solidFill>
            <a:ln w="7951" cap="flat">
              <a:noFill/>
              <a:prstDash val="solid"/>
              <a:miter/>
            </a:ln>
          </p:spPr>
          <p:txBody>
            <a:bodyPr rtlCol="0" anchor="ctr"/>
            <a:lstStyle/>
            <a:p>
              <a:endParaRPr lang="zh-CN" altLang="en-US"/>
            </a:p>
          </p:txBody>
        </p:sp>
        <p:sp>
          <p:nvSpPr>
            <p:cNvPr id="427" name="任意多边形: 形状 21">
              <a:extLst>
                <a:ext uri="{FF2B5EF4-FFF2-40B4-BE49-F238E27FC236}">
                  <a16:creationId xmlns:a16="http://schemas.microsoft.com/office/drawing/2014/main" id="{FC2D93CC-7E87-4FDF-21BF-3D37240F9DB9}"/>
                </a:ext>
              </a:extLst>
            </p:cNvPr>
            <p:cNvSpPr/>
            <p:nvPr/>
          </p:nvSpPr>
          <p:spPr>
            <a:xfrm flipV="1">
              <a:off x="7931053" y="3999339"/>
              <a:ext cx="118656" cy="118656"/>
            </a:xfrm>
            <a:custGeom>
              <a:avLst/>
              <a:gdLst>
                <a:gd name="connsiteX0" fmla="*/ 60249 w 118656"/>
                <a:gd name="connsiteY0" fmla="*/ 103426 h 118656"/>
                <a:gd name="connsiteX1" fmla="*/ 16837 w 118656"/>
                <a:gd name="connsiteY1" fmla="*/ 60014 h 118656"/>
                <a:gd name="connsiteX2" fmla="*/ 60249 w 118656"/>
                <a:gd name="connsiteY2" fmla="*/ 16602 h 118656"/>
                <a:gd name="connsiteX3" fmla="*/ 103661 w 118656"/>
                <a:gd name="connsiteY3" fmla="*/ 60014 h 118656"/>
                <a:gd name="connsiteX4" fmla="*/ 60249 w 118656"/>
                <a:gd name="connsiteY4" fmla="*/ 103426 h 118656"/>
                <a:gd name="connsiteX5" fmla="*/ 60249 w 118656"/>
                <a:gd name="connsiteY5" fmla="*/ 685 h 118656"/>
                <a:gd name="connsiteX6" fmla="*/ 920 w 118656"/>
                <a:gd name="connsiteY6" fmla="*/ 60014 h 118656"/>
                <a:gd name="connsiteX7" fmla="*/ 60249 w 118656"/>
                <a:gd name="connsiteY7" fmla="*/ 119342 h 118656"/>
                <a:gd name="connsiteX8" fmla="*/ 119577 w 118656"/>
                <a:gd name="connsiteY8" fmla="*/ 60014 h 118656"/>
                <a:gd name="connsiteX9" fmla="*/ 60249 w 118656"/>
                <a:gd name="connsiteY9" fmla="*/ 685 h 1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56" h="118656">
                  <a:moveTo>
                    <a:pt x="60249" y="103426"/>
                  </a:moveTo>
                  <a:cubicBezTo>
                    <a:pt x="36311" y="103426"/>
                    <a:pt x="16837" y="83952"/>
                    <a:pt x="16837" y="60014"/>
                  </a:cubicBezTo>
                  <a:cubicBezTo>
                    <a:pt x="16837" y="36076"/>
                    <a:pt x="36311" y="16602"/>
                    <a:pt x="60249" y="16602"/>
                  </a:cubicBezTo>
                  <a:cubicBezTo>
                    <a:pt x="84187" y="16602"/>
                    <a:pt x="103661" y="36076"/>
                    <a:pt x="103661" y="60014"/>
                  </a:cubicBezTo>
                  <a:cubicBezTo>
                    <a:pt x="103661" y="83952"/>
                    <a:pt x="84187" y="103426"/>
                    <a:pt x="60249" y="103426"/>
                  </a:cubicBezTo>
                  <a:moveTo>
                    <a:pt x="60249" y="685"/>
                  </a:moveTo>
                  <a:cubicBezTo>
                    <a:pt x="27541" y="685"/>
                    <a:pt x="920" y="27306"/>
                    <a:pt x="920" y="60014"/>
                  </a:cubicBezTo>
                  <a:cubicBezTo>
                    <a:pt x="920" y="92722"/>
                    <a:pt x="27541" y="119342"/>
                    <a:pt x="60249" y="119342"/>
                  </a:cubicBezTo>
                  <a:cubicBezTo>
                    <a:pt x="92957" y="119342"/>
                    <a:pt x="119577" y="92722"/>
                    <a:pt x="119577" y="60014"/>
                  </a:cubicBezTo>
                  <a:cubicBezTo>
                    <a:pt x="119577" y="27306"/>
                    <a:pt x="92957" y="685"/>
                    <a:pt x="60249" y="685"/>
                  </a:cubicBezTo>
                </a:path>
              </a:pathLst>
            </a:custGeom>
            <a:solidFill>
              <a:srgbClr val="2C5871"/>
            </a:solidFill>
            <a:ln w="7951" cap="flat">
              <a:noFill/>
              <a:prstDash val="solid"/>
              <a:miter/>
            </a:ln>
          </p:spPr>
          <p:txBody>
            <a:bodyPr rtlCol="0" anchor="ctr"/>
            <a:lstStyle/>
            <a:p>
              <a:endParaRPr lang="zh-CN" altLang="en-US"/>
            </a:p>
          </p:txBody>
        </p:sp>
        <p:sp>
          <p:nvSpPr>
            <p:cNvPr id="428" name="任意多边形: 形状 22">
              <a:extLst>
                <a:ext uri="{FF2B5EF4-FFF2-40B4-BE49-F238E27FC236}">
                  <a16:creationId xmlns:a16="http://schemas.microsoft.com/office/drawing/2014/main" id="{471E99E3-BE08-B3DA-0950-14C24D8D605E}"/>
                </a:ext>
              </a:extLst>
            </p:cNvPr>
            <p:cNvSpPr/>
            <p:nvPr/>
          </p:nvSpPr>
          <p:spPr>
            <a:xfrm flipV="1">
              <a:off x="8180561" y="2722379"/>
              <a:ext cx="118656" cy="118664"/>
            </a:xfrm>
            <a:custGeom>
              <a:avLst/>
              <a:gdLst>
                <a:gd name="connsiteX0" fmla="*/ 60291 w 118656"/>
                <a:gd name="connsiteY0" fmla="*/ 103220 h 118664"/>
                <a:gd name="connsiteX1" fmla="*/ 16879 w 118656"/>
                <a:gd name="connsiteY1" fmla="*/ 59808 h 118664"/>
                <a:gd name="connsiteX2" fmla="*/ 60291 w 118656"/>
                <a:gd name="connsiteY2" fmla="*/ 16388 h 118664"/>
                <a:gd name="connsiteX3" fmla="*/ 103703 w 118656"/>
                <a:gd name="connsiteY3" fmla="*/ 59808 h 118664"/>
                <a:gd name="connsiteX4" fmla="*/ 60291 w 118656"/>
                <a:gd name="connsiteY4" fmla="*/ 103220 h 118664"/>
                <a:gd name="connsiteX5" fmla="*/ 60291 w 118656"/>
                <a:gd name="connsiteY5" fmla="*/ 472 h 118664"/>
                <a:gd name="connsiteX6" fmla="*/ 962 w 118656"/>
                <a:gd name="connsiteY6" fmla="*/ 59808 h 118664"/>
                <a:gd name="connsiteX7" fmla="*/ 60291 w 118656"/>
                <a:gd name="connsiteY7" fmla="*/ 119136 h 118664"/>
                <a:gd name="connsiteX8" fmla="*/ 119619 w 118656"/>
                <a:gd name="connsiteY8" fmla="*/ 59808 h 118664"/>
                <a:gd name="connsiteX9" fmla="*/ 60291 w 118656"/>
                <a:gd name="connsiteY9" fmla="*/ 472 h 1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56" h="118664">
                  <a:moveTo>
                    <a:pt x="60291" y="103220"/>
                  </a:moveTo>
                  <a:cubicBezTo>
                    <a:pt x="36352" y="103220"/>
                    <a:pt x="16879" y="83746"/>
                    <a:pt x="16879" y="59808"/>
                  </a:cubicBezTo>
                  <a:cubicBezTo>
                    <a:pt x="16879" y="35870"/>
                    <a:pt x="36352" y="16388"/>
                    <a:pt x="60291" y="16388"/>
                  </a:cubicBezTo>
                  <a:cubicBezTo>
                    <a:pt x="84229" y="16388"/>
                    <a:pt x="103703" y="35870"/>
                    <a:pt x="103703" y="59808"/>
                  </a:cubicBezTo>
                  <a:cubicBezTo>
                    <a:pt x="103703" y="83746"/>
                    <a:pt x="84229" y="103220"/>
                    <a:pt x="60291" y="103220"/>
                  </a:cubicBezTo>
                  <a:moveTo>
                    <a:pt x="60291" y="472"/>
                  </a:moveTo>
                  <a:cubicBezTo>
                    <a:pt x="27582" y="472"/>
                    <a:pt x="962" y="27092"/>
                    <a:pt x="962" y="59808"/>
                  </a:cubicBezTo>
                  <a:cubicBezTo>
                    <a:pt x="962" y="92524"/>
                    <a:pt x="27582" y="119136"/>
                    <a:pt x="60291" y="119136"/>
                  </a:cubicBezTo>
                  <a:cubicBezTo>
                    <a:pt x="92999" y="119136"/>
                    <a:pt x="119619" y="92524"/>
                    <a:pt x="119619" y="59808"/>
                  </a:cubicBezTo>
                  <a:cubicBezTo>
                    <a:pt x="119619" y="27092"/>
                    <a:pt x="92999" y="472"/>
                    <a:pt x="60291" y="472"/>
                  </a:cubicBezTo>
                </a:path>
              </a:pathLst>
            </a:custGeom>
            <a:solidFill>
              <a:srgbClr val="2C5871"/>
            </a:solidFill>
            <a:ln w="7951" cap="flat">
              <a:noFill/>
              <a:prstDash val="solid"/>
              <a:miter/>
            </a:ln>
          </p:spPr>
          <p:txBody>
            <a:bodyPr rtlCol="0" anchor="ctr"/>
            <a:lstStyle/>
            <a:p>
              <a:endParaRPr lang="zh-CN" altLang="en-US"/>
            </a:p>
          </p:txBody>
        </p:sp>
        <p:sp>
          <p:nvSpPr>
            <p:cNvPr id="429" name="任意多边形: 形状 23">
              <a:extLst>
                <a:ext uri="{FF2B5EF4-FFF2-40B4-BE49-F238E27FC236}">
                  <a16:creationId xmlns:a16="http://schemas.microsoft.com/office/drawing/2014/main" id="{9D35ABAB-326A-8996-894C-D764C523675A}"/>
                </a:ext>
              </a:extLst>
            </p:cNvPr>
            <p:cNvSpPr/>
            <p:nvPr/>
          </p:nvSpPr>
          <p:spPr>
            <a:xfrm flipV="1">
              <a:off x="8518149" y="2744391"/>
              <a:ext cx="118656" cy="118656"/>
            </a:xfrm>
            <a:custGeom>
              <a:avLst/>
              <a:gdLst>
                <a:gd name="connsiteX0" fmla="*/ 60347 w 118656"/>
                <a:gd name="connsiteY0" fmla="*/ 103216 h 118656"/>
                <a:gd name="connsiteX1" fmla="*/ 16935 w 118656"/>
                <a:gd name="connsiteY1" fmla="*/ 59804 h 118656"/>
                <a:gd name="connsiteX2" fmla="*/ 60347 w 118656"/>
                <a:gd name="connsiteY2" fmla="*/ 16392 h 118656"/>
                <a:gd name="connsiteX3" fmla="*/ 103759 w 118656"/>
                <a:gd name="connsiteY3" fmla="*/ 59804 h 118656"/>
                <a:gd name="connsiteX4" fmla="*/ 60347 w 118656"/>
                <a:gd name="connsiteY4" fmla="*/ 103216 h 118656"/>
                <a:gd name="connsiteX5" fmla="*/ 60347 w 118656"/>
                <a:gd name="connsiteY5" fmla="*/ 475 h 118656"/>
                <a:gd name="connsiteX6" fmla="*/ 1019 w 118656"/>
                <a:gd name="connsiteY6" fmla="*/ 59804 h 118656"/>
                <a:gd name="connsiteX7" fmla="*/ 60347 w 118656"/>
                <a:gd name="connsiteY7" fmla="*/ 119132 h 118656"/>
                <a:gd name="connsiteX8" fmla="*/ 119676 w 118656"/>
                <a:gd name="connsiteY8" fmla="*/ 59804 h 118656"/>
                <a:gd name="connsiteX9" fmla="*/ 60347 w 118656"/>
                <a:gd name="connsiteY9" fmla="*/ 475 h 1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56" h="118656">
                  <a:moveTo>
                    <a:pt x="60347" y="103216"/>
                  </a:moveTo>
                  <a:cubicBezTo>
                    <a:pt x="36409" y="103216"/>
                    <a:pt x="16935" y="83742"/>
                    <a:pt x="16935" y="59804"/>
                  </a:cubicBezTo>
                  <a:cubicBezTo>
                    <a:pt x="16935" y="35865"/>
                    <a:pt x="36409" y="16392"/>
                    <a:pt x="60347" y="16392"/>
                  </a:cubicBezTo>
                  <a:cubicBezTo>
                    <a:pt x="84285" y="16392"/>
                    <a:pt x="103759" y="35865"/>
                    <a:pt x="103759" y="59804"/>
                  </a:cubicBezTo>
                  <a:cubicBezTo>
                    <a:pt x="103759" y="83742"/>
                    <a:pt x="84285" y="103216"/>
                    <a:pt x="60347" y="103216"/>
                  </a:cubicBezTo>
                  <a:moveTo>
                    <a:pt x="60347" y="475"/>
                  </a:moveTo>
                  <a:cubicBezTo>
                    <a:pt x="27639" y="475"/>
                    <a:pt x="1019" y="27087"/>
                    <a:pt x="1019" y="59804"/>
                  </a:cubicBezTo>
                  <a:cubicBezTo>
                    <a:pt x="1019" y="92520"/>
                    <a:pt x="27639" y="119132"/>
                    <a:pt x="60347" y="119132"/>
                  </a:cubicBezTo>
                  <a:cubicBezTo>
                    <a:pt x="93055" y="119132"/>
                    <a:pt x="119676" y="92520"/>
                    <a:pt x="119676" y="59804"/>
                  </a:cubicBezTo>
                  <a:cubicBezTo>
                    <a:pt x="119676" y="27087"/>
                    <a:pt x="93055" y="475"/>
                    <a:pt x="60347" y="475"/>
                  </a:cubicBezTo>
                </a:path>
              </a:pathLst>
            </a:custGeom>
            <a:solidFill>
              <a:srgbClr val="2C5871"/>
            </a:solidFill>
            <a:ln w="7951" cap="flat">
              <a:noFill/>
              <a:prstDash val="solid"/>
              <a:miter/>
            </a:ln>
          </p:spPr>
          <p:txBody>
            <a:bodyPr rtlCol="0" anchor="ctr"/>
            <a:lstStyle/>
            <a:p>
              <a:endParaRPr lang="zh-CN" altLang="en-US"/>
            </a:p>
          </p:txBody>
        </p:sp>
        <p:sp>
          <p:nvSpPr>
            <p:cNvPr id="430" name="任意多边形: 形状 24">
              <a:extLst>
                <a:ext uri="{FF2B5EF4-FFF2-40B4-BE49-F238E27FC236}">
                  <a16:creationId xmlns:a16="http://schemas.microsoft.com/office/drawing/2014/main" id="{3247363E-FBC6-40DB-7060-234F74197348}"/>
                </a:ext>
              </a:extLst>
            </p:cNvPr>
            <p:cNvSpPr/>
            <p:nvPr/>
          </p:nvSpPr>
          <p:spPr>
            <a:xfrm flipV="1">
              <a:off x="7682169" y="3426650"/>
              <a:ext cx="180778" cy="161633"/>
            </a:xfrm>
            <a:custGeom>
              <a:avLst/>
              <a:gdLst>
                <a:gd name="connsiteX0" fmla="*/ 21224 w 180778"/>
                <a:gd name="connsiteY0" fmla="*/ 580 h 161633"/>
                <a:gd name="connsiteX1" fmla="*/ 14205 w 180778"/>
                <a:gd name="connsiteY1" fmla="*/ 4774 h 161633"/>
                <a:gd name="connsiteX2" fmla="*/ 875 w 180778"/>
                <a:gd name="connsiteY2" fmla="*/ 58850 h 161633"/>
                <a:gd name="connsiteX3" fmla="*/ 91272 w 180778"/>
                <a:gd name="connsiteY3" fmla="*/ 162211 h 161633"/>
                <a:gd name="connsiteX4" fmla="*/ 181654 w 180778"/>
                <a:gd name="connsiteY4" fmla="*/ 58850 h 161633"/>
                <a:gd name="connsiteX5" fmla="*/ 168324 w 180778"/>
                <a:gd name="connsiteY5" fmla="*/ 4766 h 161633"/>
                <a:gd name="connsiteX6" fmla="*/ 157898 w 180778"/>
                <a:gd name="connsiteY6" fmla="*/ 1360 h 161633"/>
                <a:gd name="connsiteX7" fmla="*/ 133912 w 180778"/>
                <a:gd name="connsiteY7" fmla="*/ 10177 h 161633"/>
                <a:gd name="connsiteX8" fmla="*/ 138114 w 180778"/>
                <a:gd name="connsiteY8" fmla="*/ 25537 h 161633"/>
                <a:gd name="connsiteX9" fmla="*/ 157532 w 180778"/>
                <a:gd name="connsiteY9" fmla="*/ 18924 h 161633"/>
                <a:gd name="connsiteX10" fmla="*/ 165737 w 180778"/>
                <a:gd name="connsiteY10" fmla="*/ 58850 h 161633"/>
                <a:gd name="connsiteX11" fmla="*/ 91272 w 180778"/>
                <a:gd name="connsiteY11" fmla="*/ 146295 h 161633"/>
                <a:gd name="connsiteX12" fmla="*/ 16792 w 180778"/>
                <a:gd name="connsiteY12" fmla="*/ 58850 h 161633"/>
                <a:gd name="connsiteX13" fmla="*/ 25012 w 180778"/>
                <a:gd name="connsiteY13" fmla="*/ 18924 h 161633"/>
                <a:gd name="connsiteX14" fmla="*/ 44414 w 180778"/>
                <a:gd name="connsiteY14" fmla="*/ 25537 h 161633"/>
                <a:gd name="connsiteX15" fmla="*/ 48608 w 180778"/>
                <a:gd name="connsiteY15" fmla="*/ 10177 h 161633"/>
                <a:gd name="connsiteX16" fmla="*/ 24638 w 180778"/>
                <a:gd name="connsiteY16" fmla="*/ 1352 h 161633"/>
                <a:gd name="connsiteX17" fmla="*/ 21224 w 180778"/>
                <a:gd name="connsiteY17" fmla="*/ 580 h 16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778" h="161633">
                  <a:moveTo>
                    <a:pt x="21224" y="580"/>
                  </a:moveTo>
                  <a:cubicBezTo>
                    <a:pt x="18383" y="580"/>
                    <a:pt x="15638" y="2108"/>
                    <a:pt x="14205" y="4774"/>
                  </a:cubicBezTo>
                  <a:cubicBezTo>
                    <a:pt x="5483" y="21009"/>
                    <a:pt x="875" y="39710"/>
                    <a:pt x="875" y="58850"/>
                  </a:cubicBezTo>
                  <a:cubicBezTo>
                    <a:pt x="875" y="115839"/>
                    <a:pt x="41430" y="162211"/>
                    <a:pt x="91272" y="162211"/>
                  </a:cubicBezTo>
                  <a:cubicBezTo>
                    <a:pt x="141107" y="162211"/>
                    <a:pt x="181654" y="115839"/>
                    <a:pt x="181654" y="58850"/>
                  </a:cubicBezTo>
                  <a:cubicBezTo>
                    <a:pt x="181654" y="39694"/>
                    <a:pt x="177046" y="20993"/>
                    <a:pt x="168324" y="4766"/>
                  </a:cubicBezTo>
                  <a:cubicBezTo>
                    <a:pt x="166318" y="1049"/>
                    <a:pt x="161742" y="-487"/>
                    <a:pt x="157898" y="1360"/>
                  </a:cubicBezTo>
                  <a:cubicBezTo>
                    <a:pt x="150458" y="4893"/>
                    <a:pt x="142396" y="7862"/>
                    <a:pt x="133912" y="10177"/>
                  </a:cubicBezTo>
                  <a:lnTo>
                    <a:pt x="138114" y="25537"/>
                  </a:lnTo>
                  <a:cubicBezTo>
                    <a:pt x="144823" y="23698"/>
                    <a:pt x="151333" y="21486"/>
                    <a:pt x="157532" y="18924"/>
                  </a:cubicBezTo>
                  <a:cubicBezTo>
                    <a:pt x="162920" y="31219"/>
                    <a:pt x="165737" y="44875"/>
                    <a:pt x="165737" y="58850"/>
                  </a:cubicBezTo>
                  <a:cubicBezTo>
                    <a:pt x="165737" y="107069"/>
                    <a:pt x="132337" y="146295"/>
                    <a:pt x="91272" y="146295"/>
                  </a:cubicBezTo>
                  <a:cubicBezTo>
                    <a:pt x="50208" y="146295"/>
                    <a:pt x="16792" y="107069"/>
                    <a:pt x="16792" y="58850"/>
                  </a:cubicBezTo>
                  <a:cubicBezTo>
                    <a:pt x="16792" y="44883"/>
                    <a:pt x="19617" y="31235"/>
                    <a:pt x="25012" y="18924"/>
                  </a:cubicBezTo>
                  <a:cubicBezTo>
                    <a:pt x="31212" y="21486"/>
                    <a:pt x="37714" y="23698"/>
                    <a:pt x="44414" y="25537"/>
                  </a:cubicBezTo>
                  <a:lnTo>
                    <a:pt x="48608" y="10177"/>
                  </a:lnTo>
                  <a:cubicBezTo>
                    <a:pt x="40165" y="7870"/>
                    <a:pt x="32095" y="4901"/>
                    <a:pt x="24638" y="1352"/>
                  </a:cubicBezTo>
                  <a:cubicBezTo>
                    <a:pt x="23532" y="827"/>
                    <a:pt x="22370" y="580"/>
                    <a:pt x="21224" y="580"/>
                  </a:cubicBezTo>
                </a:path>
              </a:pathLst>
            </a:custGeom>
            <a:solidFill>
              <a:srgbClr val="2C5871"/>
            </a:solidFill>
            <a:ln w="7951" cap="flat">
              <a:noFill/>
              <a:prstDash val="solid"/>
              <a:miter/>
            </a:ln>
          </p:spPr>
          <p:txBody>
            <a:bodyPr rtlCol="0" anchor="ctr"/>
            <a:lstStyle/>
            <a:p>
              <a:endParaRPr lang="zh-CN" altLang="en-US"/>
            </a:p>
          </p:txBody>
        </p:sp>
        <p:sp>
          <p:nvSpPr>
            <p:cNvPr id="431" name="任意多边形: 形状 25">
              <a:extLst>
                <a:ext uri="{FF2B5EF4-FFF2-40B4-BE49-F238E27FC236}">
                  <a16:creationId xmlns:a16="http://schemas.microsoft.com/office/drawing/2014/main" id="{6A698233-D31A-A3B4-D5C7-86720F7D48A0}"/>
                </a:ext>
              </a:extLst>
            </p:cNvPr>
            <p:cNvSpPr/>
            <p:nvPr/>
          </p:nvSpPr>
          <p:spPr>
            <a:xfrm flipV="1">
              <a:off x="7706188" y="3472420"/>
              <a:ext cx="132753" cy="133116"/>
            </a:xfrm>
            <a:custGeom>
              <a:avLst/>
              <a:gdLst>
                <a:gd name="connsiteX0" fmla="*/ 85320 w 132753"/>
                <a:gd name="connsiteY0" fmla="*/ 21668 h 133116"/>
                <a:gd name="connsiteX1" fmla="*/ 90390 w 132753"/>
                <a:gd name="connsiteY1" fmla="*/ 15493 h 133116"/>
                <a:gd name="connsiteX2" fmla="*/ 86116 w 132753"/>
                <a:gd name="connsiteY2" fmla="*/ 22202 h 133116"/>
                <a:gd name="connsiteX3" fmla="*/ 88917 w 132753"/>
                <a:gd name="connsiteY3" fmla="*/ 24128 h 133116"/>
                <a:gd name="connsiteX4" fmla="*/ 89785 w 132753"/>
                <a:gd name="connsiteY4" fmla="*/ 24836 h 133116"/>
                <a:gd name="connsiteX5" fmla="*/ 92331 w 132753"/>
                <a:gd name="connsiteY5" fmla="*/ 26993 h 133116"/>
                <a:gd name="connsiteX6" fmla="*/ 93302 w 132753"/>
                <a:gd name="connsiteY6" fmla="*/ 27971 h 133116"/>
                <a:gd name="connsiteX7" fmla="*/ 95618 w 132753"/>
                <a:gd name="connsiteY7" fmla="*/ 30335 h 133116"/>
                <a:gd name="connsiteX8" fmla="*/ 95682 w 132753"/>
                <a:gd name="connsiteY8" fmla="*/ 30407 h 133116"/>
                <a:gd name="connsiteX9" fmla="*/ 116413 w 132753"/>
                <a:gd name="connsiteY9" fmla="*/ 77312 h 133116"/>
                <a:gd name="connsiteX10" fmla="*/ 116874 w 132753"/>
                <a:gd name="connsiteY10" fmla="*/ 79875 h 133116"/>
                <a:gd name="connsiteX11" fmla="*/ 73049 w 132753"/>
                <a:gd name="connsiteY11" fmla="*/ 79875 h 133116"/>
                <a:gd name="connsiteX12" fmla="*/ 70995 w 132753"/>
                <a:gd name="connsiteY12" fmla="*/ 80145 h 133116"/>
                <a:gd name="connsiteX13" fmla="*/ 68942 w 132753"/>
                <a:gd name="connsiteY13" fmla="*/ 79875 h 133116"/>
                <a:gd name="connsiteX14" fmla="*/ 52437 w 132753"/>
                <a:gd name="connsiteY14" fmla="*/ 79875 h 133116"/>
                <a:gd name="connsiteX15" fmla="*/ 47153 w 132753"/>
                <a:gd name="connsiteY15" fmla="*/ 81888 h 133116"/>
                <a:gd name="connsiteX16" fmla="*/ 41868 w 132753"/>
                <a:gd name="connsiteY16" fmla="*/ 79875 h 133116"/>
                <a:gd name="connsiteX17" fmla="*/ 17644 w 132753"/>
                <a:gd name="connsiteY17" fmla="*/ 79875 h 133116"/>
                <a:gd name="connsiteX18" fmla="*/ 18113 w 132753"/>
                <a:gd name="connsiteY18" fmla="*/ 77249 h 133116"/>
                <a:gd name="connsiteX19" fmla="*/ 63268 w 132753"/>
                <a:gd name="connsiteY19" fmla="*/ 16742 h 133116"/>
                <a:gd name="connsiteX20" fmla="*/ 63539 w 132753"/>
                <a:gd name="connsiteY20" fmla="*/ 16718 h 133116"/>
                <a:gd name="connsiteX21" fmla="*/ 67088 w 132753"/>
                <a:gd name="connsiteY21" fmla="*/ 16504 h 133116"/>
                <a:gd name="connsiteX22" fmla="*/ 67939 w 132753"/>
                <a:gd name="connsiteY22" fmla="*/ 16559 h 133116"/>
                <a:gd name="connsiteX23" fmla="*/ 70979 w 132753"/>
                <a:gd name="connsiteY23" fmla="*/ 16726 h 133116"/>
                <a:gd name="connsiteX24" fmla="*/ 72460 w 132753"/>
                <a:gd name="connsiteY24" fmla="*/ 16957 h 133116"/>
                <a:gd name="connsiteX25" fmla="*/ 74744 w 132753"/>
                <a:gd name="connsiteY25" fmla="*/ 17347 h 133116"/>
                <a:gd name="connsiteX26" fmla="*/ 75794 w 132753"/>
                <a:gd name="connsiteY26" fmla="*/ 17650 h 133116"/>
                <a:gd name="connsiteX27" fmla="*/ 78373 w 132753"/>
                <a:gd name="connsiteY27" fmla="*/ 18366 h 133116"/>
                <a:gd name="connsiteX28" fmla="*/ 79089 w 132753"/>
                <a:gd name="connsiteY28" fmla="*/ 18692 h 133116"/>
                <a:gd name="connsiteX29" fmla="*/ 81819 w 132753"/>
                <a:gd name="connsiteY29" fmla="*/ 19790 h 133116"/>
                <a:gd name="connsiteX30" fmla="*/ 82821 w 132753"/>
                <a:gd name="connsiteY30" fmla="*/ 20308 h 133116"/>
                <a:gd name="connsiteX31" fmla="*/ 85320 w 132753"/>
                <a:gd name="connsiteY31" fmla="*/ 21668 h 133116"/>
                <a:gd name="connsiteX32" fmla="*/ 67255 w 132753"/>
                <a:gd name="connsiteY32" fmla="*/ 587 h 133116"/>
                <a:gd name="connsiteX33" fmla="*/ 61931 w 132753"/>
                <a:gd name="connsiteY33" fmla="*/ 882 h 133116"/>
                <a:gd name="connsiteX34" fmla="*/ 61700 w 132753"/>
                <a:gd name="connsiteY34" fmla="*/ 906 h 133116"/>
                <a:gd name="connsiteX35" fmla="*/ 2507 w 132753"/>
                <a:gd name="connsiteY35" fmla="*/ 74121 h 133116"/>
                <a:gd name="connsiteX36" fmla="*/ 900 w 132753"/>
                <a:gd name="connsiteY36" fmla="*/ 87395 h 133116"/>
                <a:gd name="connsiteX37" fmla="*/ 3056 w 132753"/>
                <a:gd name="connsiteY37" fmla="*/ 93308 h 133116"/>
                <a:gd name="connsiteX38" fmla="*/ 8842 w 132753"/>
                <a:gd name="connsiteY38" fmla="*/ 95791 h 133116"/>
                <a:gd name="connsiteX39" fmla="*/ 34937 w 132753"/>
                <a:gd name="connsiteY39" fmla="*/ 95791 h 133116"/>
                <a:gd name="connsiteX40" fmla="*/ 39274 w 132753"/>
                <a:gd name="connsiteY40" fmla="*/ 126844 h 133116"/>
                <a:gd name="connsiteX41" fmla="*/ 47153 w 132753"/>
                <a:gd name="connsiteY41" fmla="*/ 133704 h 133116"/>
                <a:gd name="connsiteX42" fmla="*/ 55031 w 132753"/>
                <a:gd name="connsiteY42" fmla="*/ 126844 h 133116"/>
                <a:gd name="connsiteX43" fmla="*/ 59368 w 132753"/>
                <a:gd name="connsiteY43" fmla="*/ 95791 h 133116"/>
                <a:gd name="connsiteX44" fmla="*/ 61756 w 132753"/>
                <a:gd name="connsiteY44" fmla="*/ 95791 h 133116"/>
                <a:gd name="connsiteX45" fmla="*/ 63061 w 132753"/>
                <a:gd name="connsiteY45" fmla="*/ 108994 h 133116"/>
                <a:gd name="connsiteX46" fmla="*/ 70979 w 132753"/>
                <a:gd name="connsiteY46" fmla="*/ 116164 h 133116"/>
                <a:gd name="connsiteX47" fmla="*/ 78898 w 132753"/>
                <a:gd name="connsiteY47" fmla="*/ 109002 h 133116"/>
                <a:gd name="connsiteX48" fmla="*/ 80219 w 132753"/>
                <a:gd name="connsiteY48" fmla="*/ 95791 h 133116"/>
                <a:gd name="connsiteX49" fmla="*/ 125684 w 132753"/>
                <a:gd name="connsiteY49" fmla="*/ 95791 h 133116"/>
                <a:gd name="connsiteX50" fmla="*/ 131478 w 132753"/>
                <a:gd name="connsiteY50" fmla="*/ 93300 h 133116"/>
                <a:gd name="connsiteX51" fmla="*/ 133626 w 132753"/>
                <a:gd name="connsiteY51" fmla="*/ 87379 h 133116"/>
                <a:gd name="connsiteX52" fmla="*/ 132011 w 132753"/>
                <a:gd name="connsiteY52" fmla="*/ 74161 h 133116"/>
                <a:gd name="connsiteX53" fmla="*/ 107555 w 132753"/>
                <a:gd name="connsiteY53" fmla="*/ 19814 h 133116"/>
                <a:gd name="connsiteX54" fmla="*/ 107420 w 132753"/>
                <a:gd name="connsiteY54" fmla="*/ 19663 h 133116"/>
                <a:gd name="connsiteX55" fmla="*/ 104905 w 132753"/>
                <a:gd name="connsiteY55" fmla="*/ 17061 h 133116"/>
                <a:gd name="connsiteX56" fmla="*/ 104308 w 132753"/>
                <a:gd name="connsiteY56" fmla="*/ 16472 h 133116"/>
                <a:gd name="connsiteX57" fmla="*/ 103170 w 132753"/>
                <a:gd name="connsiteY57" fmla="*/ 15342 h 133116"/>
                <a:gd name="connsiteX58" fmla="*/ 99557 w 132753"/>
                <a:gd name="connsiteY58" fmla="*/ 12278 h 133116"/>
                <a:gd name="connsiteX59" fmla="*/ 98563 w 132753"/>
                <a:gd name="connsiteY59" fmla="*/ 11466 h 133116"/>
                <a:gd name="connsiteX60" fmla="*/ 94663 w 132753"/>
                <a:gd name="connsiteY60" fmla="*/ 8776 h 133116"/>
                <a:gd name="connsiteX61" fmla="*/ 93573 w 132753"/>
                <a:gd name="connsiteY61" fmla="*/ 8068 h 133116"/>
                <a:gd name="connsiteX62" fmla="*/ 89769 w 132753"/>
                <a:gd name="connsiteY62" fmla="*/ 5991 h 133116"/>
                <a:gd name="connsiteX63" fmla="*/ 88297 w 132753"/>
                <a:gd name="connsiteY63" fmla="*/ 5259 h 133116"/>
                <a:gd name="connsiteX64" fmla="*/ 84652 w 132753"/>
                <a:gd name="connsiteY64" fmla="*/ 3786 h 133116"/>
                <a:gd name="connsiteX65" fmla="*/ 83657 w 132753"/>
                <a:gd name="connsiteY65" fmla="*/ 3357 h 133116"/>
                <a:gd name="connsiteX66" fmla="*/ 80505 w 132753"/>
                <a:gd name="connsiteY66" fmla="*/ 2434 h 133116"/>
                <a:gd name="connsiteX67" fmla="*/ 77171 w 132753"/>
                <a:gd name="connsiteY67" fmla="*/ 9771 h 133116"/>
                <a:gd name="connsiteX68" fmla="*/ 79455 w 132753"/>
                <a:gd name="connsiteY68" fmla="*/ 2155 h 133116"/>
                <a:gd name="connsiteX69" fmla="*/ 78301 w 132753"/>
                <a:gd name="connsiteY69" fmla="*/ 1837 h 133116"/>
                <a:gd name="connsiteX70" fmla="*/ 74688 w 132753"/>
                <a:gd name="connsiteY70" fmla="*/ 1208 h 133116"/>
                <a:gd name="connsiteX71" fmla="*/ 72762 w 132753"/>
                <a:gd name="connsiteY71" fmla="*/ 906 h 133116"/>
                <a:gd name="connsiteX72" fmla="*/ 68329 w 132753"/>
                <a:gd name="connsiteY72" fmla="*/ 643 h 133116"/>
                <a:gd name="connsiteX73" fmla="*/ 67255 w 132753"/>
                <a:gd name="connsiteY73" fmla="*/ 587 h 13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32753" h="133116">
                  <a:moveTo>
                    <a:pt x="85320" y="21668"/>
                  </a:moveTo>
                  <a:lnTo>
                    <a:pt x="90390" y="15493"/>
                  </a:lnTo>
                  <a:lnTo>
                    <a:pt x="86116" y="22202"/>
                  </a:lnTo>
                  <a:cubicBezTo>
                    <a:pt x="87063" y="22814"/>
                    <a:pt x="87994" y="23427"/>
                    <a:pt x="88917" y="24128"/>
                  </a:cubicBezTo>
                  <a:lnTo>
                    <a:pt x="89785" y="24836"/>
                  </a:lnTo>
                  <a:cubicBezTo>
                    <a:pt x="90557" y="25465"/>
                    <a:pt x="91456" y="26181"/>
                    <a:pt x="92331" y="26993"/>
                  </a:cubicBezTo>
                  <a:cubicBezTo>
                    <a:pt x="92403" y="27064"/>
                    <a:pt x="93231" y="27900"/>
                    <a:pt x="93302" y="27971"/>
                  </a:cubicBezTo>
                  <a:cubicBezTo>
                    <a:pt x="94313" y="28982"/>
                    <a:pt x="94981" y="29643"/>
                    <a:pt x="95618" y="30335"/>
                  </a:cubicBezTo>
                  <a:cubicBezTo>
                    <a:pt x="95634" y="30359"/>
                    <a:pt x="95658" y="30383"/>
                    <a:pt x="95682" y="30407"/>
                  </a:cubicBezTo>
                  <a:cubicBezTo>
                    <a:pt x="105088" y="40896"/>
                    <a:pt x="112267" y="57114"/>
                    <a:pt x="116413" y="77312"/>
                  </a:cubicBezTo>
                  <a:cubicBezTo>
                    <a:pt x="116580" y="78156"/>
                    <a:pt x="116731" y="79007"/>
                    <a:pt x="116874" y="79875"/>
                  </a:cubicBezTo>
                  <a:lnTo>
                    <a:pt x="73049" y="79875"/>
                  </a:lnTo>
                  <a:cubicBezTo>
                    <a:pt x="72340" y="79875"/>
                    <a:pt x="71648" y="79970"/>
                    <a:pt x="70995" y="80145"/>
                  </a:cubicBezTo>
                  <a:cubicBezTo>
                    <a:pt x="70343" y="79970"/>
                    <a:pt x="69650" y="79875"/>
                    <a:pt x="68942" y="79875"/>
                  </a:cubicBezTo>
                  <a:lnTo>
                    <a:pt x="52437" y="79875"/>
                  </a:lnTo>
                  <a:cubicBezTo>
                    <a:pt x="50423" y="79875"/>
                    <a:pt x="48569" y="80631"/>
                    <a:pt x="47153" y="81888"/>
                  </a:cubicBezTo>
                  <a:cubicBezTo>
                    <a:pt x="45736" y="80631"/>
                    <a:pt x="43882" y="79875"/>
                    <a:pt x="41868" y="79875"/>
                  </a:cubicBezTo>
                  <a:lnTo>
                    <a:pt x="17644" y="79875"/>
                  </a:lnTo>
                  <a:cubicBezTo>
                    <a:pt x="17787" y="78991"/>
                    <a:pt x="17938" y="78116"/>
                    <a:pt x="18113" y="77249"/>
                  </a:cubicBezTo>
                  <a:cubicBezTo>
                    <a:pt x="25466" y="41285"/>
                    <a:pt x="41924" y="19225"/>
                    <a:pt x="63268" y="16742"/>
                  </a:cubicBezTo>
                  <a:cubicBezTo>
                    <a:pt x="63363" y="16742"/>
                    <a:pt x="63451" y="16726"/>
                    <a:pt x="63539" y="16718"/>
                  </a:cubicBezTo>
                  <a:cubicBezTo>
                    <a:pt x="64716" y="16583"/>
                    <a:pt x="65894" y="16512"/>
                    <a:pt x="67088" y="16504"/>
                  </a:cubicBezTo>
                  <a:cubicBezTo>
                    <a:pt x="67343" y="16527"/>
                    <a:pt x="67812" y="16551"/>
                    <a:pt x="67939" y="16559"/>
                  </a:cubicBezTo>
                  <a:cubicBezTo>
                    <a:pt x="68966" y="16583"/>
                    <a:pt x="69961" y="16607"/>
                    <a:pt x="70979" y="16726"/>
                  </a:cubicBezTo>
                  <a:cubicBezTo>
                    <a:pt x="71091" y="16742"/>
                    <a:pt x="72348" y="16941"/>
                    <a:pt x="72460" y="16957"/>
                  </a:cubicBezTo>
                  <a:cubicBezTo>
                    <a:pt x="73200" y="17069"/>
                    <a:pt x="73972" y="17180"/>
                    <a:pt x="74744" y="17347"/>
                  </a:cubicBezTo>
                  <a:lnTo>
                    <a:pt x="75794" y="17650"/>
                  </a:lnTo>
                  <a:cubicBezTo>
                    <a:pt x="77131" y="18000"/>
                    <a:pt x="77752" y="18159"/>
                    <a:pt x="78373" y="18366"/>
                  </a:cubicBezTo>
                  <a:lnTo>
                    <a:pt x="79089" y="18692"/>
                  </a:lnTo>
                  <a:cubicBezTo>
                    <a:pt x="80131" y="19074"/>
                    <a:pt x="80983" y="19377"/>
                    <a:pt x="81819" y="19790"/>
                  </a:cubicBezTo>
                  <a:cubicBezTo>
                    <a:pt x="82185" y="19989"/>
                    <a:pt x="82503" y="20156"/>
                    <a:pt x="82821" y="20308"/>
                  </a:cubicBezTo>
                  <a:cubicBezTo>
                    <a:pt x="83577" y="20690"/>
                    <a:pt x="84469" y="21135"/>
                    <a:pt x="85320" y="21668"/>
                  </a:cubicBezTo>
                  <a:moveTo>
                    <a:pt x="67255" y="587"/>
                  </a:moveTo>
                  <a:cubicBezTo>
                    <a:pt x="65464" y="587"/>
                    <a:pt x="63706" y="683"/>
                    <a:pt x="61931" y="882"/>
                  </a:cubicBezTo>
                  <a:cubicBezTo>
                    <a:pt x="61851" y="890"/>
                    <a:pt x="61780" y="898"/>
                    <a:pt x="61700" y="906"/>
                  </a:cubicBezTo>
                  <a:cubicBezTo>
                    <a:pt x="32947" y="4097"/>
                    <a:pt x="11365" y="30789"/>
                    <a:pt x="2507" y="74121"/>
                  </a:cubicBezTo>
                  <a:cubicBezTo>
                    <a:pt x="1679" y="78299"/>
                    <a:pt x="1162" y="82620"/>
                    <a:pt x="900" y="87395"/>
                  </a:cubicBezTo>
                  <a:cubicBezTo>
                    <a:pt x="772" y="89584"/>
                    <a:pt x="1560" y="91717"/>
                    <a:pt x="3056" y="93308"/>
                  </a:cubicBezTo>
                  <a:cubicBezTo>
                    <a:pt x="4568" y="94892"/>
                    <a:pt x="6653" y="95791"/>
                    <a:pt x="8842" y="95791"/>
                  </a:cubicBezTo>
                  <a:lnTo>
                    <a:pt x="34937" y="95791"/>
                  </a:lnTo>
                  <a:lnTo>
                    <a:pt x="39274" y="126844"/>
                  </a:lnTo>
                  <a:cubicBezTo>
                    <a:pt x="39823" y="130775"/>
                    <a:pt x="43181" y="133704"/>
                    <a:pt x="47153" y="133704"/>
                  </a:cubicBezTo>
                  <a:cubicBezTo>
                    <a:pt x="51124" y="133704"/>
                    <a:pt x="54482" y="130775"/>
                    <a:pt x="55031" y="126844"/>
                  </a:cubicBezTo>
                  <a:lnTo>
                    <a:pt x="59368" y="95791"/>
                  </a:lnTo>
                  <a:lnTo>
                    <a:pt x="61756" y="95791"/>
                  </a:lnTo>
                  <a:lnTo>
                    <a:pt x="63061" y="108994"/>
                  </a:lnTo>
                  <a:cubicBezTo>
                    <a:pt x="63467" y="113061"/>
                    <a:pt x="66889" y="116164"/>
                    <a:pt x="70979" y="116164"/>
                  </a:cubicBezTo>
                  <a:cubicBezTo>
                    <a:pt x="75070" y="116164"/>
                    <a:pt x="78492" y="113068"/>
                    <a:pt x="78898" y="109002"/>
                  </a:cubicBezTo>
                  <a:lnTo>
                    <a:pt x="80219" y="95791"/>
                  </a:lnTo>
                  <a:lnTo>
                    <a:pt x="125684" y="95791"/>
                  </a:lnTo>
                  <a:cubicBezTo>
                    <a:pt x="127881" y="95791"/>
                    <a:pt x="129966" y="94892"/>
                    <a:pt x="131478" y="93300"/>
                  </a:cubicBezTo>
                  <a:cubicBezTo>
                    <a:pt x="132974" y="91709"/>
                    <a:pt x="133754" y="89568"/>
                    <a:pt x="133626" y="87379"/>
                  </a:cubicBezTo>
                  <a:cubicBezTo>
                    <a:pt x="133348" y="82501"/>
                    <a:pt x="132839" y="78299"/>
                    <a:pt x="132011" y="74161"/>
                  </a:cubicBezTo>
                  <a:cubicBezTo>
                    <a:pt x="127228" y="50843"/>
                    <a:pt x="118991" y="32571"/>
                    <a:pt x="107555" y="19814"/>
                  </a:cubicBezTo>
                  <a:cubicBezTo>
                    <a:pt x="107516" y="19759"/>
                    <a:pt x="107468" y="19711"/>
                    <a:pt x="107420" y="19663"/>
                  </a:cubicBezTo>
                  <a:cubicBezTo>
                    <a:pt x="106600" y="18764"/>
                    <a:pt x="105749" y="17904"/>
                    <a:pt x="104905" y="17061"/>
                  </a:cubicBezTo>
                  <a:cubicBezTo>
                    <a:pt x="104866" y="17029"/>
                    <a:pt x="104348" y="16512"/>
                    <a:pt x="104308" y="16472"/>
                  </a:cubicBezTo>
                  <a:lnTo>
                    <a:pt x="103170" y="15342"/>
                  </a:lnTo>
                  <a:cubicBezTo>
                    <a:pt x="101961" y="14212"/>
                    <a:pt x="100767" y="13241"/>
                    <a:pt x="99557" y="12278"/>
                  </a:cubicBezTo>
                  <a:lnTo>
                    <a:pt x="98563" y="11466"/>
                  </a:lnTo>
                  <a:cubicBezTo>
                    <a:pt x="97273" y="10479"/>
                    <a:pt x="95984" y="9612"/>
                    <a:pt x="94663" y="8776"/>
                  </a:cubicBezTo>
                  <a:cubicBezTo>
                    <a:pt x="94504" y="8657"/>
                    <a:pt x="94066" y="8346"/>
                    <a:pt x="93573" y="8068"/>
                  </a:cubicBezTo>
                  <a:cubicBezTo>
                    <a:pt x="92530" y="7391"/>
                    <a:pt x="91161" y="6683"/>
                    <a:pt x="89769" y="5991"/>
                  </a:cubicBezTo>
                  <a:cubicBezTo>
                    <a:pt x="89323" y="5728"/>
                    <a:pt x="88822" y="5474"/>
                    <a:pt x="88297" y="5259"/>
                  </a:cubicBezTo>
                  <a:cubicBezTo>
                    <a:pt x="87453" y="4829"/>
                    <a:pt x="86068" y="4288"/>
                    <a:pt x="84652" y="3786"/>
                  </a:cubicBezTo>
                  <a:cubicBezTo>
                    <a:pt x="84405" y="3651"/>
                    <a:pt x="84031" y="3492"/>
                    <a:pt x="83657" y="3357"/>
                  </a:cubicBezTo>
                  <a:cubicBezTo>
                    <a:pt x="82503" y="2959"/>
                    <a:pt x="81508" y="2696"/>
                    <a:pt x="80505" y="2434"/>
                  </a:cubicBezTo>
                  <a:lnTo>
                    <a:pt x="77171" y="9771"/>
                  </a:lnTo>
                  <a:lnTo>
                    <a:pt x="79455" y="2155"/>
                  </a:lnTo>
                  <a:cubicBezTo>
                    <a:pt x="79320" y="2107"/>
                    <a:pt x="78452" y="1868"/>
                    <a:pt x="78301" y="1837"/>
                  </a:cubicBezTo>
                  <a:cubicBezTo>
                    <a:pt x="77004" y="1550"/>
                    <a:pt x="75874" y="1375"/>
                    <a:pt x="74688" y="1208"/>
                  </a:cubicBezTo>
                  <a:cubicBezTo>
                    <a:pt x="73693" y="1033"/>
                    <a:pt x="73224" y="953"/>
                    <a:pt x="72762" y="906"/>
                  </a:cubicBezTo>
                  <a:cubicBezTo>
                    <a:pt x="71282" y="738"/>
                    <a:pt x="69826" y="683"/>
                    <a:pt x="68329" y="643"/>
                  </a:cubicBezTo>
                  <a:cubicBezTo>
                    <a:pt x="68154" y="611"/>
                    <a:pt x="67717" y="587"/>
                    <a:pt x="67255" y="587"/>
                  </a:cubicBezTo>
                </a:path>
              </a:pathLst>
            </a:custGeom>
            <a:solidFill>
              <a:srgbClr val="2C5871"/>
            </a:solidFill>
            <a:ln w="7951" cap="flat">
              <a:noFill/>
              <a:prstDash val="solid"/>
              <a:miter/>
            </a:ln>
          </p:spPr>
          <p:txBody>
            <a:bodyPr rtlCol="0" anchor="ctr"/>
            <a:lstStyle/>
            <a:p>
              <a:endParaRPr lang="zh-CN" altLang="en-US"/>
            </a:p>
          </p:txBody>
        </p:sp>
        <p:sp>
          <p:nvSpPr>
            <p:cNvPr id="432" name="任意多边形: 形状 26">
              <a:extLst>
                <a:ext uri="{FF2B5EF4-FFF2-40B4-BE49-F238E27FC236}">
                  <a16:creationId xmlns:a16="http://schemas.microsoft.com/office/drawing/2014/main" id="{705183B7-BB4F-399A-44E6-CA1EFB3AE417}"/>
                </a:ext>
              </a:extLst>
            </p:cNvPr>
            <p:cNvSpPr/>
            <p:nvPr/>
          </p:nvSpPr>
          <p:spPr>
            <a:xfrm flipV="1">
              <a:off x="7744542" y="3531239"/>
              <a:ext cx="12191" cy="12176"/>
            </a:xfrm>
            <a:custGeom>
              <a:avLst/>
              <a:gdLst>
                <a:gd name="connsiteX0" fmla="*/ 6976 w 12191"/>
                <a:gd name="connsiteY0" fmla="*/ 12769 h 12176"/>
                <a:gd name="connsiteX1" fmla="*/ 880 w 12191"/>
                <a:gd name="connsiteY1" fmla="*/ 6689 h 12176"/>
                <a:gd name="connsiteX2" fmla="*/ 6976 w 12191"/>
                <a:gd name="connsiteY2" fmla="*/ 593 h 12176"/>
                <a:gd name="connsiteX3" fmla="*/ 13072 w 12191"/>
                <a:gd name="connsiteY3" fmla="*/ 6689 h 12176"/>
                <a:gd name="connsiteX4" fmla="*/ 6976 w 12191"/>
                <a:gd name="connsiteY4" fmla="*/ 12769 h 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2176">
                  <a:moveTo>
                    <a:pt x="6976" y="12769"/>
                  </a:moveTo>
                  <a:cubicBezTo>
                    <a:pt x="3618" y="12769"/>
                    <a:pt x="880" y="10040"/>
                    <a:pt x="880" y="6689"/>
                  </a:cubicBezTo>
                  <a:cubicBezTo>
                    <a:pt x="880" y="3323"/>
                    <a:pt x="3618" y="593"/>
                    <a:pt x="6976" y="593"/>
                  </a:cubicBezTo>
                  <a:cubicBezTo>
                    <a:pt x="10343" y="593"/>
                    <a:pt x="13072" y="3323"/>
                    <a:pt x="13072" y="6689"/>
                  </a:cubicBezTo>
                  <a:cubicBezTo>
                    <a:pt x="13072" y="10040"/>
                    <a:pt x="10343" y="12769"/>
                    <a:pt x="6976" y="12769"/>
                  </a:cubicBezTo>
                </a:path>
              </a:pathLst>
            </a:custGeom>
            <a:solidFill>
              <a:srgbClr val="2C5871"/>
            </a:solidFill>
            <a:ln w="7951" cap="flat">
              <a:noFill/>
              <a:prstDash val="solid"/>
              <a:miter/>
            </a:ln>
          </p:spPr>
          <p:txBody>
            <a:bodyPr rtlCol="0" anchor="ctr"/>
            <a:lstStyle/>
            <a:p>
              <a:endParaRPr lang="zh-CN" altLang="en-US"/>
            </a:p>
          </p:txBody>
        </p:sp>
        <p:sp>
          <p:nvSpPr>
            <p:cNvPr id="433" name="任意多边形: 形状 27">
              <a:extLst>
                <a:ext uri="{FF2B5EF4-FFF2-40B4-BE49-F238E27FC236}">
                  <a16:creationId xmlns:a16="http://schemas.microsoft.com/office/drawing/2014/main" id="{4310E922-0C0B-6534-92C4-9A8994156231}"/>
                </a:ext>
              </a:extLst>
            </p:cNvPr>
            <p:cNvSpPr/>
            <p:nvPr/>
          </p:nvSpPr>
          <p:spPr>
            <a:xfrm flipV="1">
              <a:off x="7788400" y="3531239"/>
              <a:ext cx="12184" cy="12176"/>
            </a:xfrm>
            <a:custGeom>
              <a:avLst/>
              <a:gdLst>
                <a:gd name="connsiteX0" fmla="*/ 6984 w 12184"/>
                <a:gd name="connsiteY0" fmla="*/ 12769 h 12176"/>
                <a:gd name="connsiteX1" fmla="*/ 888 w 12184"/>
                <a:gd name="connsiteY1" fmla="*/ 6689 h 12176"/>
                <a:gd name="connsiteX2" fmla="*/ 6984 w 12184"/>
                <a:gd name="connsiteY2" fmla="*/ 593 h 12176"/>
                <a:gd name="connsiteX3" fmla="*/ 13072 w 12184"/>
                <a:gd name="connsiteY3" fmla="*/ 6689 h 12176"/>
                <a:gd name="connsiteX4" fmla="*/ 6984 w 12184"/>
                <a:gd name="connsiteY4" fmla="*/ 12769 h 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4" h="12176">
                  <a:moveTo>
                    <a:pt x="6984" y="12769"/>
                  </a:moveTo>
                  <a:cubicBezTo>
                    <a:pt x="3617" y="12769"/>
                    <a:pt x="888" y="10040"/>
                    <a:pt x="888" y="6689"/>
                  </a:cubicBezTo>
                  <a:cubicBezTo>
                    <a:pt x="888" y="3323"/>
                    <a:pt x="3617" y="593"/>
                    <a:pt x="6984" y="593"/>
                  </a:cubicBezTo>
                  <a:cubicBezTo>
                    <a:pt x="10334" y="593"/>
                    <a:pt x="13072" y="3323"/>
                    <a:pt x="13072" y="6689"/>
                  </a:cubicBezTo>
                  <a:cubicBezTo>
                    <a:pt x="13072" y="10040"/>
                    <a:pt x="10334" y="12769"/>
                    <a:pt x="6984" y="12769"/>
                  </a:cubicBezTo>
                </a:path>
              </a:pathLst>
            </a:custGeom>
            <a:solidFill>
              <a:srgbClr val="2C5871"/>
            </a:solidFill>
            <a:ln w="7951" cap="flat">
              <a:noFill/>
              <a:prstDash val="solid"/>
              <a:miter/>
            </a:ln>
          </p:spPr>
          <p:txBody>
            <a:bodyPr rtlCol="0" anchor="ctr"/>
            <a:lstStyle/>
            <a:p>
              <a:endParaRPr lang="zh-CN" altLang="en-US"/>
            </a:p>
          </p:txBody>
        </p:sp>
        <p:sp>
          <p:nvSpPr>
            <p:cNvPr id="434" name="任意多边形: 形状 28">
              <a:extLst>
                <a:ext uri="{FF2B5EF4-FFF2-40B4-BE49-F238E27FC236}">
                  <a16:creationId xmlns:a16="http://schemas.microsoft.com/office/drawing/2014/main" id="{AEB74C15-74A3-E5CC-9B0B-48BC0E6822D8}"/>
                </a:ext>
              </a:extLst>
            </p:cNvPr>
            <p:cNvSpPr/>
            <p:nvPr/>
          </p:nvSpPr>
          <p:spPr>
            <a:xfrm flipV="1">
              <a:off x="7900973" y="3148048"/>
              <a:ext cx="70644" cy="66212"/>
            </a:xfrm>
            <a:custGeom>
              <a:avLst/>
              <a:gdLst>
                <a:gd name="connsiteX0" fmla="*/ 16825 w 70644"/>
                <a:gd name="connsiteY0" fmla="*/ 529 h 66212"/>
                <a:gd name="connsiteX1" fmla="*/ 909 w 70644"/>
                <a:gd name="connsiteY1" fmla="*/ 529 h 66212"/>
                <a:gd name="connsiteX2" fmla="*/ 71554 w 70644"/>
                <a:gd name="connsiteY2" fmla="*/ 66741 h 66212"/>
                <a:gd name="connsiteX3" fmla="*/ 71554 w 70644"/>
                <a:gd name="connsiteY3" fmla="*/ 50825 h 66212"/>
                <a:gd name="connsiteX4" fmla="*/ 16825 w 70644"/>
                <a:gd name="connsiteY4" fmla="*/ 529 h 6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4" h="66212">
                  <a:moveTo>
                    <a:pt x="16825" y="529"/>
                  </a:moveTo>
                  <a:lnTo>
                    <a:pt x="909" y="529"/>
                  </a:lnTo>
                  <a:cubicBezTo>
                    <a:pt x="909" y="37033"/>
                    <a:pt x="32598" y="66741"/>
                    <a:pt x="71554" y="66741"/>
                  </a:cubicBezTo>
                  <a:lnTo>
                    <a:pt x="71554" y="50825"/>
                  </a:lnTo>
                  <a:cubicBezTo>
                    <a:pt x="41376" y="50825"/>
                    <a:pt x="16825" y="28263"/>
                    <a:pt x="16825" y="529"/>
                  </a:cubicBezTo>
                </a:path>
              </a:pathLst>
            </a:custGeom>
            <a:solidFill>
              <a:srgbClr val="2C5871"/>
            </a:solidFill>
            <a:ln w="7951" cap="flat">
              <a:noFill/>
              <a:prstDash val="solid"/>
              <a:miter/>
            </a:ln>
          </p:spPr>
          <p:txBody>
            <a:bodyPr rtlCol="0" anchor="ctr"/>
            <a:lstStyle/>
            <a:p>
              <a:endParaRPr lang="zh-CN" altLang="en-US"/>
            </a:p>
          </p:txBody>
        </p:sp>
        <p:sp>
          <p:nvSpPr>
            <p:cNvPr id="435" name="任意多边形: 形状 29">
              <a:extLst>
                <a:ext uri="{FF2B5EF4-FFF2-40B4-BE49-F238E27FC236}">
                  <a16:creationId xmlns:a16="http://schemas.microsoft.com/office/drawing/2014/main" id="{0B29FACF-E761-0A2F-DE98-A40B9B45B771}"/>
                </a:ext>
              </a:extLst>
            </p:cNvPr>
            <p:cNvSpPr/>
            <p:nvPr/>
          </p:nvSpPr>
          <p:spPr>
            <a:xfrm flipV="1">
              <a:off x="8053146" y="3148048"/>
              <a:ext cx="70652" cy="66212"/>
            </a:xfrm>
            <a:custGeom>
              <a:avLst/>
              <a:gdLst>
                <a:gd name="connsiteX0" fmla="*/ 71594 w 70652"/>
                <a:gd name="connsiteY0" fmla="*/ 529 h 66212"/>
                <a:gd name="connsiteX1" fmla="*/ 55678 w 70652"/>
                <a:gd name="connsiteY1" fmla="*/ 529 h 66212"/>
                <a:gd name="connsiteX2" fmla="*/ 941 w 70652"/>
                <a:gd name="connsiteY2" fmla="*/ 50825 h 66212"/>
                <a:gd name="connsiteX3" fmla="*/ 941 w 70652"/>
                <a:gd name="connsiteY3" fmla="*/ 66741 h 66212"/>
                <a:gd name="connsiteX4" fmla="*/ 71594 w 70652"/>
                <a:gd name="connsiteY4" fmla="*/ 529 h 6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52" h="66212">
                  <a:moveTo>
                    <a:pt x="71594" y="529"/>
                  </a:moveTo>
                  <a:lnTo>
                    <a:pt x="55678" y="529"/>
                  </a:lnTo>
                  <a:cubicBezTo>
                    <a:pt x="55678" y="28263"/>
                    <a:pt x="31127" y="50825"/>
                    <a:pt x="941" y="50825"/>
                  </a:cubicBezTo>
                  <a:lnTo>
                    <a:pt x="941" y="66741"/>
                  </a:lnTo>
                  <a:cubicBezTo>
                    <a:pt x="39905" y="66741"/>
                    <a:pt x="71594" y="37033"/>
                    <a:pt x="71594" y="529"/>
                  </a:cubicBezTo>
                </a:path>
              </a:pathLst>
            </a:custGeom>
            <a:solidFill>
              <a:srgbClr val="2C5871"/>
            </a:solidFill>
            <a:ln w="7951" cap="flat">
              <a:noFill/>
              <a:prstDash val="solid"/>
              <a:miter/>
            </a:ln>
          </p:spPr>
          <p:txBody>
            <a:bodyPr rtlCol="0" anchor="ctr"/>
            <a:lstStyle/>
            <a:p>
              <a:endParaRPr lang="zh-CN" altLang="en-US"/>
            </a:p>
          </p:txBody>
        </p:sp>
        <p:sp>
          <p:nvSpPr>
            <p:cNvPr id="436" name="任意多边形: 形状 30">
              <a:extLst>
                <a:ext uri="{FF2B5EF4-FFF2-40B4-BE49-F238E27FC236}">
                  <a16:creationId xmlns:a16="http://schemas.microsoft.com/office/drawing/2014/main" id="{2DAE3728-4642-F3B7-FCE8-6CACA8503E0E}"/>
                </a:ext>
              </a:extLst>
            </p:cNvPr>
            <p:cNvSpPr/>
            <p:nvPr/>
          </p:nvSpPr>
          <p:spPr>
            <a:xfrm flipV="1">
              <a:off x="7943420" y="2977961"/>
              <a:ext cx="137940" cy="178647"/>
            </a:xfrm>
            <a:custGeom>
              <a:avLst/>
              <a:gdLst>
                <a:gd name="connsiteX0" fmla="*/ 66699 w 137940"/>
                <a:gd name="connsiteY0" fmla="*/ 163252 h 178647"/>
                <a:gd name="connsiteX1" fmla="*/ 31118 w 137940"/>
                <a:gd name="connsiteY1" fmla="*/ 145808 h 178647"/>
                <a:gd name="connsiteX2" fmla="*/ 18488 w 137940"/>
                <a:gd name="connsiteY2" fmla="*/ 85469 h 178647"/>
                <a:gd name="connsiteX3" fmla="*/ 69898 w 137940"/>
                <a:gd name="connsiteY3" fmla="*/ 16440 h 178647"/>
                <a:gd name="connsiteX4" fmla="*/ 121308 w 137940"/>
                <a:gd name="connsiteY4" fmla="*/ 85509 h 178647"/>
                <a:gd name="connsiteX5" fmla="*/ 108646 w 137940"/>
                <a:gd name="connsiteY5" fmla="*/ 145824 h 178647"/>
                <a:gd name="connsiteX6" fmla="*/ 70399 w 137940"/>
                <a:gd name="connsiteY6" fmla="*/ 163165 h 178647"/>
                <a:gd name="connsiteX7" fmla="*/ 69404 w 137940"/>
                <a:gd name="connsiteY7" fmla="*/ 163165 h 178647"/>
                <a:gd name="connsiteX8" fmla="*/ 66699 w 137940"/>
                <a:gd name="connsiteY8" fmla="*/ 163252 h 178647"/>
                <a:gd name="connsiteX9" fmla="*/ 69906 w 137940"/>
                <a:gd name="connsiteY9" fmla="*/ 523 h 178647"/>
                <a:gd name="connsiteX10" fmla="*/ 69898 w 137940"/>
                <a:gd name="connsiteY10" fmla="*/ 523 h 178647"/>
                <a:gd name="connsiteX11" fmla="*/ 2850 w 137940"/>
                <a:gd name="connsiteY11" fmla="*/ 82540 h 178647"/>
                <a:gd name="connsiteX12" fmla="*/ 18886 w 137940"/>
                <a:gd name="connsiteY12" fmla="*/ 155987 h 178647"/>
                <a:gd name="connsiteX13" fmla="*/ 69898 w 137940"/>
                <a:gd name="connsiteY13" fmla="*/ 179081 h 178647"/>
                <a:gd name="connsiteX14" fmla="*/ 120878 w 137940"/>
                <a:gd name="connsiteY14" fmla="*/ 156003 h 178647"/>
                <a:gd name="connsiteX15" fmla="*/ 136954 w 137940"/>
                <a:gd name="connsiteY15" fmla="*/ 82580 h 178647"/>
                <a:gd name="connsiteX16" fmla="*/ 69906 w 137940"/>
                <a:gd name="connsiteY16" fmla="*/ 523 h 17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40" h="178647">
                  <a:moveTo>
                    <a:pt x="66699" y="163252"/>
                  </a:moveTo>
                  <a:cubicBezTo>
                    <a:pt x="53305" y="163252"/>
                    <a:pt x="40341" y="156894"/>
                    <a:pt x="31118" y="145808"/>
                  </a:cubicBezTo>
                  <a:cubicBezTo>
                    <a:pt x="18567" y="130727"/>
                    <a:pt x="14087" y="109296"/>
                    <a:pt x="18488" y="85469"/>
                  </a:cubicBezTo>
                  <a:cubicBezTo>
                    <a:pt x="26669" y="42280"/>
                    <a:pt x="45888" y="16463"/>
                    <a:pt x="69898" y="16440"/>
                  </a:cubicBezTo>
                  <a:cubicBezTo>
                    <a:pt x="93868" y="16463"/>
                    <a:pt x="113087" y="42288"/>
                    <a:pt x="121308" y="85509"/>
                  </a:cubicBezTo>
                  <a:cubicBezTo>
                    <a:pt x="125701" y="109296"/>
                    <a:pt x="121204" y="130735"/>
                    <a:pt x="108646" y="145824"/>
                  </a:cubicBezTo>
                  <a:cubicBezTo>
                    <a:pt x="98802" y="157650"/>
                    <a:pt x="84796" y="164112"/>
                    <a:pt x="70399" y="163165"/>
                  </a:cubicBezTo>
                  <a:cubicBezTo>
                    <a:pt x="70073" y="163141"/>
                    <a:pt x="69731" y="163141"/>
                    <a:pt x="69404" y="163165"/>
                  </a:cubicBezTo>
                  <a:cubicBezTo>
                    <a:pt x="68505" y="163229"/>
                    <a:pt x="67590" y="163252"/>
                    <a:pt x="66699" y="163252"/>
                  </a:cubicBezTo>
                  <a:moveTo>
                    <a:pt x="69906" y="523"/>
                  </a:moveTo>
                  <a:lnTo>
                    <a:pt x="69898" y="523"/>
                  </a:lnTo>
                  <a:cubicBezTo>
                    <a:pt x="37627" y="555"/>
                    <a:pt x="12559" y="31210"/>
                    <a:pt x="2850" y="82540"/>
                  </a:cubicBezTo>
                  <a:cubicBezTo>
                    <a:pt x="-2442" y="111134"/>
                    <a:pt x="3256" y="137205"/>
                    <a:pt x="18886" y="155987"/>
                  </a:cubicBezTo>
                  <a:cubicBezTo>
                    <a:pt x="31866" y="171577"/>
                    <a:pt x="50432" y="180052"/>
                    <a:pt x="69898" y="179081"/>
                  </a:cubicBezTo>
                  <a:cubicBezTo>
                    <a:pt x="89069" y="180148"/>
                    <a:pt x="107890" y="171593"/>
                    <a:pt x="120878" y="156003"/>
                  </a:cubicBezTo>
                  <a:cubicBezTo>
                    <a:pt x="136508" y="137221"/>
                    <a:pt x="142222" y="111142"/>
                    <a:pt x="136954" y="82580"/>
                  </a:cubicBezTo>
                  <a:cubicBezTo>
                    <a:pt x="127181" y="31210"/>
                    <a:pt x="102121" y="555"/>
                    <a:pt x="69906" y="523"/>
                  </a:cubicBezTo>
                </a:path>
              </a:pathLst>
            </a:custGeom>
            <a:solidFill>
              <a:srgbClr val="2C5871"/>
            </a:solidFill>
            <a:ln w="7951" cap="flat">
              <a:noFill/>
              <a:prstDash val="solid"/>
              <a:miter/>
            </a:ln>
          </p:spPr>
          <p:txBody>
            <a:bodyPr rtlCol="0" anchor="ctr"/>
            <a:lstStyle/>
            <a:p>
              <a:endParaRPr lang="zh-CN" altLang="en-US"/>
            </a:p>
          </p:txBody>
        </p:sp>
        <p:sp>
          <p:nvSpPr>
            <p:cNvPr id="437" name="任意多边形: 形状 31">
              <a:extLst>
                <a:ext uri="{FF2B5EF4-FFF2-40B4-BE49-F238E27FC236}">
                  <a16:creationId xmlns:a16="http://schemas.microsoft.com/office/drawing/2014/main" id="{4ED27259-A179-06F6-BCA9-0489C7CF9CE9}"/>
                </a:ext>
              </a:extLst>
            </p:cNvPr>
            <p:cNvSpPr/>
            <p:nvPr/>
          </p:nvSpPr>
          <p:spPr>
            <a:xfrm flipV="1">
              <a:off x="7945148" y="2977955"/>
              <a:ext cx="134451" cy="71938"/>
            </a:xfrm>
            <a:custGeom>
              <a:avLst/>
              <a:gdLst>
                <a:gd name="connsiteX0" fmla="*/ 26396 w 134451"/>
                <a:gd name="connsiteY0" fmla="*/ 34972 h 71938"/>
                <a:gd name="connsiteX1" fmla="*/ 29794 w 134451"/>
                <a:gd name="connsiteY1" fmla="*/ 33285 h 71938"/>
                <a:gd name="connsiteX2" fmla="*/ 68169 w 134451"/>
                <a:gd name="connsiteY2" fmla="*/ 16421 h 71938"/>
                <a:gd name="connsiteX3" fmla="*/ 106535 w 134451"/>
                <a:gd name="connsiteY3" fmla="*/ 33293 h 71938"/>
                <a:gd name="connsiteX4" fmla="*/ 109917 w 134451"/>
                <a:gd name="connsiteY4" fmla="*/ 34972 h 71938"/>
                <a:gd name="connsiteX5" fmla="*/ 68670 w 134451"/>
                <a:gd name="connsiteY5" fmla="*/ 56435 h 71938"/>
                <a:gd name="connsiteX6" fmla="*/ 67675 w 134451"/>
                <a:gd name="connsiteY6" fmla="*/ 56435 h 71938"/>
                <a:gd name="connsiteX7" fmla="*/ 26396 w 134451"/>
                <a:gd name="connsiteY7" fmla="*/ 34972 h 71938"/>
                <a:gd name="connsiteX8" fmla="*/ 68169 w 134451"/>
                <a:gd name="connsiteY8" fmla="*/ 505 h 71938"/>
                <a:gd name="connsiteX9" fmla="*/ 68049 w 134451"/>
                <a:gd name="connsiteY9" fmla="*/ 505 h 71938"/>
                <a:gd name="connsiteX10" fmla="*/ 25624 w 134451"/>
                <a:gd name="connsiteY10" fmla="*/ 16294 h 71938"/>
                <a:gd name="connsiteX11" fmla="*/ 12843 w 134451"/>
                <a:gd name="connsiteY11" fmla="*/ 6458 h 71938"/>
                <a:gd name="connsiteX12" fmla="*/ 4216 w 134451"/>
                <a:gd name="connsiteY12" fmla="*/ 6911 h 71938"/>
                <a:gd name="connsiteX13" fmla="*/ 1081 w 134451"/>
                <a:gd name="connsiteY13" fmla="*/ 14949 h 71938"/>
                <a:gd name="connsiteX14" fmla="*/ 68169 w 134451"/>
                <a:gd name="connsiteY14" fmla="*/ 72351 h 71938"/>
                <a:gd name="connsiteX15" fmla="*/ 135208 w 134451"/>
                <a:gd name="connsiteY15" fmla="*/ 14957 h 71938"/>
                <a:gd name="connsiteX16" fmla="*/ 132057 w 134451"/>
                <a:gd name="connsiteY16" fmla="*/ 6911 h 71938"/>
                <a:gd name="connsiteX17" fmla="*/ 123422 w 134451"/>
                <a:gd name="connsiteY17" fmla="*/ 6481 h 71938"/>
                <a:gd name="connsiteX18" fmla="*/ 110705 w 134451"/>
                <a:gd name="connsiteY18" fmla="*/ 16294 h 71938"/>
                <a:gd name="connsiteX19" fmla="*/ 68280 w 134451"/>
                <a:gd name="connsiteY19" fmla="*/ 505 h 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451" h="71938">
                  <a:moveTo>
                    <a:pt x="26396" y="34972"/>
                  </a:moveTo>
                  <a:cubicBezTo>
                    <a:pt x="27637" y="34693"/>
                    <a:pt x="28807" y="34120"/>
                    <a:pt x="29794" y="33285"/>
                  </a:cubicBezTo>
                  <a:cubicBezTo>
                    <a:pt x="42981" y="22159"/>
                    <a:pt x="55531" y="16636"/>
                    <a:pt x="68169" y="16421"/>
                  </a:cubicBezTo>
                  <a:cubicBezTo>
                    <a:pt x="80766" y="16620"/>
                    <a:pt x="93316" y="22143"/>
                    <a:pt x="106535" y="33293"/>
                  </a:cubicBezTo>
                  <a:cubicBezTo>
                    <a:pt x="107522" y="34120"/>
                    <a:pt x="108684" y="34685"/>
                    <a:pt x="109917" y="34972"/>
                  </a:cubicBezTo>
                  <a:cubicBezTo>
                    <a:pt x="100192" y="49074"/>
                    <a:pt x="85127" y="57517"/>
                    <a:pt x="68670" y="56435"/>
                  </a:cubicBezTo>
                  <a:cubicBezTo>
                    <a:pt x="68344" y="56411"/>
                    <a:pt x="68001" y="56411"/>
                    <a:pt x="67675" y="56435"/>
                  </a:cubicBezTo>
                  <a:cubicBezTo>
                    <a:pt x="51186" y="57478"/>
                    <a:pt x="36121" y="49074"/>
                    <a:pt x="26396" y="34972"/>
                  </a:cubicBezTo>
                  <a:moveTo>
                    <a:pt x="68169" y="505"/>
                  </a:moveTo>
                  <a:lnTo>
                    <a:pt x="68049" y="505"/>
                  </a:lnTo>
                  <a:cubicBezTo>
                    <a:pt x="53629" y="720"/>
                    <a:pt x="39694" y="5892"/>
                    <a:pt x="25624" y="16294"/>
                  </a:cubicBezTo>
                  <a:cubicBezTo>
                    <a:pt x="21756" y="12410"/>
                    <a:pt x="17475" y="9116"/>
                    <a:pt x="12843" y="6458"/>
                  </a:cubicBezTo>
                  <a:cubicBezTo>
                    <a:pt x="10121" y="4898"/>
                    <a:pt x="6747" y="5073"/>
                    <a:pt x="4216" y="6911"/>
                  </a:cubicBezTo>
                  <a:cubicBezTo>
                    <a:pt x="1686" y="8742"/>
                    <a:pt x="452" y="11893"/>
                    <a:pt x="1081" y="14949"/>
                  </a:cubicBezTo>
                  <a:cubicBezTo>
                    <a:pt x="8243" y="49973"/>
                    <a:pt x="36169" y="74094"/>
                    <a:pt x="68169" y="72351"/>
                  </a:cubicBezTo>
                  <a:cubicBezTo>
                    <a:pt x="99826" y="74126"/>
                    <a:pt x="128054" y="49989"/>
                    <a:pt x="135208" y="14957"/>
                  </a:cubicBezTo>
                  <a:cubicBezTo>
                    <a:pt x="135837" y="11893"/>
                    <a:pt x="134604" y="8742"/>
                    <a:pt x="132057" y="6911"/>
                  </a:cubicBezTo>
                  <a:cubicBezTo>
                    <a:pt x="129510" y="5081"/>
                    <a:pt x="126128" y="4906"/>
                    <a:pt x="123422" y="6481"/>
                  </a:cubicBezTo>
                  <a:cubicBezTo>
                    <a:pt x="118815" y="9147"/>
                    <a:pt x="114557" y="12434"/>
                    <a:pt x="110705" y="16294"/>
                  </a:cubicBezTo>
                  <a:cubicBezTo>
                    <a:pt x="96611" y="5877"/>
                    <a:pt x="82668" y="704"/>
                    <a:pt x="68280" y="505"/>
                  </a:cubicBezTo>
                  <a:close/>
                </a:path>
              </a:pathLst>
            </a:custGeom>
            <a:solidFill>
              <a:srgbClr val="2C5871"/>
            </a:solidFill>
            <a:ln w="7951" cap="flat">
              <a:noFill/>
              <a:prstDash val="solid"/>
              <a:miter/>
            </a:ln>
          </p:spPr>
          <p:txBody>
            <a:bodyPr rtlCol="0" anchor="ctr"/>
            <a:lstStyle/>
            <a:p>
              <a:endParaRPr lang="zh-CN" altLang="en-US"/>
            </a:p>
          </p:txBody>
        </p:sp>
        <p:sp>
          <p:nvSpPr>
            <p:cNvPr id="438" name="任意多边形: 形状 32">
              <a:extLst>
                <a:ext uri="{FF2B5EF4-FFF2-40B4-BE49-F238E27FC236}">
                  <a16:creationId xmlns:a16="http://schemas.microsoft.com/office/drawing/2014/main" id="{5902A79F-D647-1AC5-47D3-6A03ABC7F7CC}"/>
                </a:ext>
              </a:extLst>
            </p:cNvPr>
            <p:cNvSpPr/>
            <p:nvPr/>
          </p:nvSpPr>
          <p:spPr>
            <a:xfrm flipV="1">
              <a:off x="7949254" y="3052796"/>
              <a:ext cx="60232" cy="44188"/>
            </a:xfrm>
            <a:custGeom>
              <a:avLst/>
              <a:gdLst>
                <a:gd name="connsiteX0" fmla="*/ 16910 w 60232"/>
                <a:gd name="connsiteY0" fmla="*/ 27287 h 44188"/>
                <a:gd name="connsiteX1" fmla="*/ 16854 w 60232"/>
                <a:gd name="connsiteY1" fmla="*/ 25775 h 44188"/>
                <a:gd name="connsiteX2" fmla="*/ 19082 w 60232"/>
                <a:gd name="connsiteY2" fmla="*/ 19854 h 44188"/>
                <a:gd name="connsiteX3" fmla="*/ 27136 w 60232"/>
                <a:gd name="connsiteY3" fmla="*/ 16432 h 44188"/>
                <a:gd name="connsiteX4" fmla="*/ 34864 w 60232"/>
                <a:gd name="connsiteY4" fmla="*/ 16520 h 44188"/>
                <a:gd name="connsiteX5" fmla="*/ 43172 w 60232"/>
                <a:gd name="connsiteY5" fmla="*/ 20292 h 44188"/>
                <a:gd name="connsiteX6" fmla="*/ 45225 w 60232"/>
                <a:gd name="connsiteY6" fmla="*/ 25425 h 44188"/>
                <a:gd name="connsiteX7" fmla="*/ 45169 w 60232"/>
                <a:gd name="connsiteY7" fmla="*/ 26921 h 44188"/>
                <a:gd name="connsiteX8" fmla="*/ 16910 w 60232"/>
                <a:gd name="connsiteY8" fmla="*/ 27287 h 44188"/>
                <a:gd name="connsiteX9" fmla="*/ 27104 w 60232"/>
                <a:gd name="connsiteY9" fmla="*/ 516 h 44188"/>
                <a:gd name="connsiteX10" fmla="*/ 26985 w 60232"/>
                <a:gd name="connsiteY10" fmla="*/ 516 h 44188"/>
                <a:gd name="connsiteX11" fmla="*/ 7463 w 60232"/>
                <a:gd name="connsiteY11" fmla="*/ 8983 h 44188"/>
                <a:gd name="connsiteX12" fmla="*/ 946 w 60232"/>
                <a:gd name="connsiteY12" fmla="*/ 26380 h 44188"/>
                <a:gd name="connsiteX13" fmla="*/ 1105 w 60232"/>
                <a:gd name="connsiteY13" fmla="*/ 30606 h 44188"/>
                <a:gd name="connsiteX14" fmla="*/ 1686 w 60232"/>
                <a:gd name="connsiteY14" fmla="*/ 35134 h 44188"/>
                <a:gd name="connsiteX15" fmla="*/ 6994 w 60232"/>
                <a:gd name="connsiteY15" fmla="*/ 41031 h 44188"/>
                <a:gd name="connsiteX16" fmla="*/ 55189 w 60232"/>
                <a:gd name="connsiteY16" fmla="*/ 40514 h 44188"/>
                <a:gd name="connsiteX17" fmla="*/ 60378 w 60232"/>
                <a:gd name="connsiteY17" fmla="*/ 34585 h 44188"/>
                <a:gd name="connsiteX18" fmla="*/ 60974 w 60232"/>
                <a:gd name="connsiteY18" fmla="*/ 30232 h 44188"/>
                <a:gd name="connsiteX19" fmla="*/ 61126 w 60232"/>
                <a:gd name="connsiteY19" fmla="*/ 26054 h 44188"/>
                <a:gd name="connsiteX20" fmla="*/ 54926 w 60232"/>
                <a:gd name="connsiteY20" fmla="*/ 9564 h 44188"/>
                <a:gd name="connsiteX21" fmla="*/ 35309 w 60232"/>
                <a:gd name="connsiteY21" fmla="*/ 611 h 44188"/>
                <a:gd name="connsiteX22" fmla="*/ 27216 w 60232"/>
                <a:gd name="connsiteY22" fmla="*/ 516 h 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232" h="44188">
                  <a:moveTo>
                    <a:pt x="16910" y="27287"/>
                  </a:moveTo>
                  <a:lnTo>
                    <a:pt x="16854" y="25775"/>
                  </a:lnTo>
                  <a:cubicBezTo>
                    <a:pt x="16743" y="23547"/>
                    <a:pt x="17539" y="21510"/>
                    <a:pt x="19082" y="19854"/>
                  </a:cubicBezTo>
                  <a:cubicBezTo>
                    <a:pt x="21056" y="17753"/>
                    <a:pt x="23993" y="16504"/>
                    <a:pt x="27136" y="16432"/>
                  </a:cubicBezTo>
                  <a:lnTo>
                    <a:pt x="34864" y="16520"/>
                  </a:lnTo>
                  <a:cubicBezTo>
                    <a:pt x="37991" y="16671"/>
                    <a:pt x="41119" y="18048"/>
                    <a:pt x="43172" y="20292"/>
                  </a:cubicBezTo>
                  <a:cubicBezTo>
                    <a:pt x="44167" y="21382"/>
                    <a:pt x="45329" y="23157"/>
                    <a:pt x="45225" y="25425"/>
                  </a:cubicBezTo>
                  <a:lnTo>
                    <a:pt x="45169" y="26921"/>
                  </a:lnTo>
                  <a:cubicBezTo>
                    <a:pt x="35914" y="29293"/>
                    <a:pt x="26118" y="29420"/>
                    <a:pt x="16910" y="27287"/>
                  </a:cubicBezTo>
                  <a:moveTo>
                    <a:pt x="27104" y="516"/>
                  </a:moveTo>
                  <a:lnTo>
                    <a:pt x="26985" y="516"/>
                  </a:lnTo>
                  <a:cubicBezTo>
                    <a:pt x="19504" y="635"/>
                    <a:pt x="12398" y="3723"/>
                    <a:pt x="7463" y="8983"/>
                  </a:cubicBezTo>
                  <a:cubicBezTo>
                    <a:pt x="2943" y="13814"/>
                    <a:pt x="627" y="19989"/>
                    <a:pt x="946" y="26380"/>
                  </a:cubicBezTo>
                  <a:lnTo>
                    <a:pt x="1105" y="30606"/>
                  </a:lnTo>
                  <a:cubicBezTo>
                    <a:pt x="1145" y="32094"/>
                    <a:pt x="1360" y="33630"/>
                    <a:pt x="1686" y="35134"/>
                  </a:cubicBezTo>
                  <a:cubicBezTo>
                    <a:pt x="2275" y="37903"/>
                    <a:pt x="4296" y="40148"/>
                    <a:pt x="6994" y="41031"/>
                  </a:cubicBezTo>
                  <a:cubicBezTo>
                    <a:pt x="22497" y="46092"/>
                    <a:pt x="39567" y="45925"/>
                    <a:pt x="55189" y="40514"/>
                  </a:cubicBezTo>
                  <a:cubicBezTo>
                    <a:pt x="57847" y="39591"/>
                    <a:pt x="59821" y="37338"/>
                    <a:pt x="60378" y="34585"/>
                  </a:cubicBezTo>
                  <a:cubicBezTo>
                    <a:pt x="60696" y="33049"/>
                    <a:pt x="60935" y="31616"/>
                    <a:pt x="60974" y="30232"/>
                  </a:cubicBezTo>
                  <a:lnTo>
                    <a:pt x="61126" y="26054"/>
                  </a:lnTo>
                  <a:cubicBezTo>
                    <a:pt x="61404" y="20157"/>
                    <a:pt x="59200" y="14260"/>
                    <a:pt x="54926" y="9564"/>
                  </a:cubicBezTo>
                  <a:cubicBezTo>
                    <a:pt x="50056" y="4224"/>
                    <a:pt x="42909" y="961"/>
                    <a:pt x="35309" y="611"/>
                  </a:cubicBezTo>
                  <a:lnTo>
                    <a:pt x="27216" y="516"/>
                  </a:lnTo>
                  <a:close/>
                </a:path>
              </a:pathLst>
            </a:custGeom>
            <a:solidFill>
              <a:srgbClr val="2C5871"/>
            </a:solidFill>
            <a:ln w="7951" cap="flat">
              <a:noFill/>
              <a:prstDash val="solid"/>
              <a:miter/>
            </a:ln>
          </p:spPr>
          <p:txBody>
            <a:bodyPr rtlCol="0" anchor="ctr"/>
            <a:lstStyle/>
            <a:p>
              <a:endParaRPr lang="zh-CN" altLang="en-US"/>
            </a:p>
          </p:txBody>
        </p:sp>
        <p:sp>
          <p:nvSpPr>
            <p:cNvPr id="439" name="任意多边形: 形状 33">
              <a:extLst>
                <a:ext uri="{FF2B5EF4-FFF2-40B4-BE49-F238E27FC236}">
                  <a16:creationId xmlns:a16="http://schemas.microsoft.com/office/drawing/2014/main" id="{0E2FF834-11DC-BA96-0614-076BF14F0BCD}"/>
                </a:ext>
              </a:extLst>
            </p:cNvPr>
            <p:cNvSpPr/>
            <p:nvPr/>
          </p:nvSpPr>
          <p:spPr>
            <a:xfrm flipV="1">
              <a:off x="8015293" y="3052800"/>
              <a:ext cx="60245" cy="44190"/>
            </a:xfrm>
            <a:custGeom>
              <a:avLst/>
              <a:gdLst>
                <a:gd name="connsiteX0" fmla="*/ 16931 w 60245"/>
                <a:gd name="connsiteY0" fmla="*/ 27287 h 44190"/>
                <a:gd name="connsiteX1" fmla="*/ 16860 w 60245"/>
                <a:gd name="connsiteY1" fmla="*/ 25759 h 44190"/>
                <a:gd name="connsiteX2" fmla="*/ 19136 w 60245"/>
                <a:gd name="connsiteY2" fmla="*/ 19846 h 44190"/>
                <a:gd name="connsiteX3" fmla="*/ 27166 w 60245"/>
                <a:gd name="connsiteY3" fmla="*/ 16432 h 44190"/>
                <a:gd name="connsiteX4" fmla="*/ 34917 w 60245"/>
                <a:gd name="connsiteY4" fmla="*/ 16528 h 44190"/>
                <a:gd name="connsiteX5" fmla="*/ 43209 w 60245"/>
                <a:gd name="connsiteY5" fmla="*/ 20292 h 44190"/>
                <a:gd name="connsiteX6" fmla="*/ 45239 w 60245"/>
                <a:gd name="connsiteY6" fmla="*/ 25393 h 44190"/>
                <a:gd name="connsiteX7" fmla="*/ 45199 w 60245"/>
                <a:gd name="connsiteY7" fmla="*/ 26929 h 44190"/>
                <a:gd name="connsiteX8" fmla="*/ 16931 w 60245"/>
                <a:gd name="connsiteY8" fmla="*/ 27287 h 44190"/>
                <a:gd name="connsiteX9" fmla="*/ 27134 w 60245"/>
                <a:gd name="connsiteY9" fmla="*/ 516 h 44190"/>
                <a:gd name="connsiteX10" fmla="*/ 27014 w 60245"/>
                <a:gd name="connsiteY10" fmla="*/ 516 h 44190"/>
                <a:gd name="connsiteX11" fmla="*/ 7541 w 60245"/>
                <a:gd name="connsiteY11" fmla="*/ 8936 h 44190"/>
                <a:gd name="connsiteX12" fmla="*/ 951 w 60245"/>
                <a:gd name="connsiteY12" fmla="*/ 26340 h 44190"/>
                <a:gd name="connsiteX13" fmla="*/ 1126 w 60245"/>
                <a:gd name="connsiteY13" fmla="*/ 30614 h 44190"/>
                <a:gd name="connsiteX14" fmla="*/ 1691 w 60245"/>
                <a:gd name="connsiteY14" fmla="*/ 35023 h 44190"/>
                <a:gd name="connsiteX15" fmla="*/ 7023 w 60245"/>
                <a:gd name="connsiteY15" fmla="*/ 41039 h 44190"/>
                <a:gd name="connsiteX16" fmla="*/ 55242 w 60245"/>
                <a:gd name="connsiteY16" fmla="*/ 40522 h 44190"/>
                <a:gd name="connsiteX17" fmla="*/ 60471 w 60245"/>
                <a:gd name="connsiteY17" fmla="*/ 34450 h 44190"/>
                <a:gd name="connsiteX18" fmla="*/ 60996 w 60245"/>
                <a:gd name="connsiteY18" fmla="*/ 30295 h 44190"/>
                <a:gd name="connsiteX19" fmla="*/ 61147 w 60245"/>
                <a:gd name="connsiteY19" fmla="*/ 25974 h 44190"/>
                <a:gd name="connsiteX20" fmla="*/ 54972 w 60245"/>
                <a:gd name="connsiteY20" fmla="*/ 9580 h 44190"/>
                <a:gd name="connsiteX21" fmla="*/ 35339 w 60245"/>
                <a:gd name="connsiteY21" fmla="*/ 619 h 44190"/>
                <a:gd name="connsiteX22" fmla="*/ 27245 w 60245"/>
                <a:gd name="connsiteY22" fmla="*/ 516 h 4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245" h="44190">
                  <a:moveTo>
                    <a:pt x="16931" y="27287"/>
                  </a:moveTo>
                  <a:cubicBezTo>
                    <a:pt x="16908" y="26786"/>
                    <a:pt x="16884" y="26276"/>
                    <a:pt x="16860" y="25759"/>
                  </a:cubicBezTo>
                  <a:cubicBezTo>
                    <a:pt x="16764" y="23563"/>
                    <a:pt x="17568" y="21502"/>
                    <a:pt x="19136" y="19846"/>
                  </a:cubicBezTo>
                  <a:cubicBezTo>
                    <a:pt x="21102" y="17745"/>
                    <a:pt x="24030" y="16512"/>
                    <a:pt x="27166" y="16432"/>
                  </a:cubicBezTo>
                  <a:lnTo>
                    <a:pt x="34917" y="16528"/>
                  </a:lnTo>
                  <a:cubicBezTo>
                    <a:pt x="38037" y="16671"/>
                    <a:pt x="41156" y="18040"/>
                    <a:pt x="43209" y="20292"/>
                  </a:cubicBezTo>
                  <a:cubicBezTo>
                    <a:pt x="44196" y="21382"/>
                    <a:pt x="45350" y="23149"/>
                    <a:pt x="45239" y="25393"/>
                  </a:cubicBezTo>
                  <a:cubicBezTo>
                    <a:pt x="45231" y="25926"/>
                    <a:pt x="45215" y="26436"/>
                    <a:pt x="45199" y="26929"/>
                  </a:cubicBezTo>
                  <a:cubicBezTo>
                    <a:pt x="35944" y="29301"/>
                    <a:pt x="26155" y="29428"/>
                    <a:pt x="16931" y="27287"/>
                  </a:cubicBezTo>
                  <a:moveTo>
                    <a:pt x="27134" y="516"/>
                  </a:moveTo>
                  <a:lnTo>
                    <a:pt x="27014" y="516"/>
                  </a:lnTo>
                  <a:cubicBezTo>
                    <a:pt x="19558" y="635"/>
                    <a:pt x="12459" y="3707"/>
                    <a:pt x="7541" y="8936"/>
                  </a:cubicBezTo>
                  <a:cubicBezTo>
                    <a:pt x="3005" y="13758"/>
                    <a:pt x="665" y="19942"/>
                    <a:pt x="951" y="26340"/>
                  </a:cubicBezTo>
                  <a:cubicBezTo>
                    <a:pt x="1023" y="27884"/>
                    <a:pt x="1095" y="29245"/>
                    <a:pt x="1126" y="30614"/>
                  </a:cubicBezTo>
                  <a:cubicBezTo>
                    <a:pt x="1206" y="32221"/>
                    <a:pt x="1413" y="33638"/>
                    <a:pt x="1691" y="35023"/>
                  </a:cubicBezTo>
                  <a:cubicBezTo>
                    <a:pt x="2249" y="37848"/>
                    <a:pt x="4286" y="40140"/>
                    <a:pt x="7023" y="41039"/>
                  </a:cubicBezTo>
                  <a:cubicBezTo>
                    <a:pt x="22558" y="46108"/>
                    <a:pt x="39620" y="45909"/>
                    <a:pt x="55242" y="40522"/>
                  </a:cubicBezTo>
                  <a:cubicBezTo>
                    <a:pt x="57948" y="39583"/>
                    <a:pt x="59938" y="37267"/>
                    <a:pt x="60471" y="34450"/>
                  </a:cubicBezTo>
                  <a:cubicBezTo>
                    <a:pt x="60741" y="33001"/>
                    <a:pt x="60956" y="31632"/>
                    <a:pt x="60996" y="30295"/>
                  </a:cubicBezTo>
                  <a:cubicBezTo>
                    <a:pt x="61060" y="28927"/>
                    <a:pt x="61115" y="27454"/>
                    <a:pt x="61147" y="25974"/>
                  </a:cubicBezTo>
                  <a:cubicBezTo>
                    <a:pt x="61442" y="20188"/>
                    <a:pt x="59253" y="14283"/>
                    <a:pt x="54972" y="9580"/>
                  </a:cubicBezTo>
                  <a:cubicBezTo>
                    <a:pt x="50093" y="4216"/>
                    <a:pt x="42939" y="946"/>
                    <a:pt x="35339" y="619"/>
                  </a:cubicBezTo>
                  <a:lnTo>
                    <a:pt x="27245" y="516"/>
                  </a:lnTo>
                  <a:close/>
                </a:path>
              </a:pathLst>
            </a:custGeom>
            <a:solidFill>
              <a:srgbClr val="2C5871"/>
            </a:solidFill>
            <a:ln w="7951" cap="flat">
              <a:noFill/>
              <a:prstDash val="solid"/>
              <a:miter/>
            </a:ln>
          </p:spPr>
          <p:txBody>
            <a:bodyPr rtlCol="0" anchor="ctr"/>
            <a:lstStyle/>
            <a:p>
              <a:endParaRPr lang="zh-CN" altLang="en-US"/>
            </a:p>
          </p:txBody>
        </p:sp>
        <p:sp>
          <p:nvSpPr>
            <p:cNvPr id="440" name="任意多边形: 形状 34">
              <a:extLst>
                <a:ext uri="{FF2B5EF4-FFF2-40B4-BE49-F238E27FC236}">
                  <a16:creationId xmlns:a16="http://schemas.microsoft.com/office/drawing/2014/main" id="{1C6295F7-C4E9-545A-9DCE-E29EAD94CF9C}"/>
                </a:ext>
              </a:extLst>
            </p:cNvPr>
            <p:cNvSpPr/>
            <p:nvPr/>
          </p:nvSpPr>
          <p:spPr>
            <a:xfrm flipV="1">
              <a:off x="8003898" y="3064639"/>
              <a:ext cx="19425" cy="15916"/>
            </a:xfrm>
            <a:custGeom>
              <a:avLst/>
              <a:gdLst>
                <a:gd name="connsiteX0" fmla="*/ 19606 w 19425"/>
                <a:gd name="connsiteY0" fmla="*/ -44 h 15916"/>
                <a:gd name="connsiteX1" fmla="*/ 180 w 19425"/>
                <a:gd name="connsiteY1" fmla="*/ -44 h 15916"/>
                <a:gd name="connsiteX2" fmla="*/ 180 w 19425"/>
                <a:gd name="connsiteY2" fmla="*/ 15872 h 15916"/>
                <a:gd name="connsiteX3" fmla="*/ 19606 w 19425"/>
                <a:gd name="connsiteY3" fmla="*/ 15872 h 15916"/>
              </a:gdLst>
              <a:ahLst/>
              <a:cxnLst>
                <a:cxn ang="0">
                  <a:pos x="connsiteX0" y="connsiteY0"/>
                </a:cxn>
                <a:cxn ang="0">
                  <a:pos x="connsiteX1" y="connsiteY1"/>
                </a:cxn>
                <a:cxn ang="0">
                  <a:pos x="connsiteX2" y="connsiteY2"/>
                </a:cxn>
                <a:cxn ang="0">
                  <a:pos x="connsiteX3" y="connsiteY3"/>
                </a:cxn>
              </a:cxnLst>
              <a:rect l="l" t="t" r="r" b="b"/>
              <a:pathLst>
                <a:path w="19425" h="15916">
                  <a:moveTo>
                    <a:pt x="19606" y="-44"/>
                  </a:moveTo>
                  <a:lnTo>
                    <a:pt x="180" y="-44"/>
                  </a:lnTo>
                  <a:lnTo>
                    <a:pt x="180" y="15872"/>
                  </a:lnTo>
                  <a:lnTo>
                    <a:pt x="19606" y="15872"/>
                  </a:lnTo>
                  <a:close/>
                </a:path>
              </a:pathLst>
            </a:custGeom>
            <a:solidFill>
              <a:srgbClr val="2C5871"/>
            </a:solidFill>
            <a:ln w="7951" cap="flat">
              <a:noFill/>
              <a:prstDash val="solid"/>
              <a:miter/>
            </a:ln>
          </p:spPr>
          <p:txBody>
            <a:bodyPr rtlCol="0" anchor="ctr"/>
            <a:lstStyle/>
            <a:p>
              <a:endParaRPr lang="zh-CN" altLang="en-US"/>
            </a:p>
          </p:txBody>
        </p:sp>
        <p:sp>
          <p:nvSpPr>
            <p:cNvPr id="441" name="任意多边形: 形状 35">
              <a:extLst>
                <a:ext uri="{FF2B5EF4-FFF2-40B4-BE49-F238E27FC236}">
                  <a16:creationId xmlns:a16="http://schemas.microsoft.com/office/drawing/2014/main" id="{8A6D98B3-8783-A7CE-C9D6-B188B5A11183}"/>
                </a:ext>
              </a:extLst>
            </p:cNvPr>
            <p:cNvSpPr/>
            <p:nvPr/>
          </p:nvSpPr>
          <p:spPr>
            <a:xfrm flipV="1">
              <a:off x="8403654" y="3612158"/>
              <a:ext cx="127458" cy="107762"/>
            </a:xfrm>
            <a:custGeom>
              <a:avLst/>
              <a:gdLst>
                <a:gd name="connsiteX0" fmla="*/ 11037 w 127458"/>
                <a:gd name="connsiteY0" fmla="*/ 607 h 107762"/>
                <a:gd name="connsiteX1" fmla="*/ 994 w 127458"/>
                <a:gd name="connsiteY1" fmla="*/ 12967 h 107762"/>
                <a:gd name="connsiteX2" fmla="*/ 118409 w 127458"/>
                <a:gd name="connsiteY2" fmla="*/ 108369 h 107762"/>
                <a:gd name="connsiteX3" fmla="*/ 128452 w 127458"/>
                <a:gd name="connsiteY3" fmla="*/ 96010 h 107762"/>
              </a:gdLst>
              <a:ahLst/>
              <a:cxnLst>
                <a:cxn ang="0">
                  <a:pos x="connsiteX0" y="connsiteY0"/>
                </a:cxn>
                <a:cxn ang="0">
                  <a:pos x="connsiteX1" y="connsiteY1"/>
                </a:cxn>
                <a:cxn ang="0">
                  <a:pos x="connsiteX2" y="connsiteY2"/>
                </a:cxn>
                <a:cxn ang="0">
                  <a:pos x="connsiteX3" y="connsiteY3"/>
                </a:cxn>
              </a:cxnLst>
              <a:rect l="l" t="t" r="r" b="b"/>
              <a:pathLst>
                <a:path w="127458" h="107762">
                  <a:moveTo>
                    <a:pt x="11037" y="607"/>
                  </a:moveTo>
                  <a:lnTo>
                    <a:pt x="994" y="12967"/>
                  </a:lnTo>
                  <a:lnTo>
                    <a:pt x="118409" y="108369"/>
                  </a:lnTo>
                  <a:lnTo>
                    <a:pt x="128452" y="96010"/>
                  </a:lnTo>
                  <a:close/>
                </a:path>
              </a:pathLst>
            </a:custGeom>
            <a:solidFill>
              <a:srgbClr val="2C5871"/>
            </a:solidFill>
            <a:ln w="7951" cap="flat">
              <a:noFill/>
              <a:prstDash val="solid"/>
              <a:miter/>
            </a:ln>
          </p:spPr>
          <p:txBody>
            <a:bodyPr rtlCol="0" anchor="ctr"/>
            <a:lstStyle/>
            <a:p>
              <a:endParaRPr lang="zh-CN" altLang="en-US"/>
            </a:p>
          </p:txBody>
        </p:sp>
        <p:sp>
          <p:nvSpPr>
            <p:cNvPr id="442" name="任意多边形: 形状 36">
              <a:extLst>
                <a:ext uri="{FF2B5EF4-FFF2-40B4-BE49-F238E27FC236}">
                  <a16:creationId xmlns:a16="http://schemas.microsoft.com/office/drawing/2014/main" id="{A8BC93F0-C1C8-2681-C87F-FF703D2B76B5}"/>
                </a:ext>
              </a:extLst>
            </p:cNvPr>
            <p:cNvSpPr/>
            <p:nvPr/>
          </p:nvSpPr>
          <p:spPr>
            <a:xfrm flipV="1">
              <a:off x="7905474" y="3606054"/>
              <a:ext cx="216272" cy="141369"/>
            </a:xfrm>
            <a:custGeom>
              <a:avLst/>
              <a:gdLst>
                <a:gd name="connsiteX0" fmla="*/ 208877 w 216272"/>
                <a:gd name="connsiteY0" fmla="*/ 607 h 141369"/>
                <a:gd name="connsiteX1" fmla="*/ 937 w 216272"/>
                <a:gd name="connsiteY1" fmla="*/ 128424 h 141369"/>
                <a:gd name="connsiteX2" fmla="*/ 9269 w 216272"/>
                <a:gd name="connsiteY2" fmla="*/ 141977 h 141369"/>
                <a:gd name="connsiteX3" fmla="*/ 217209 w 216272"/>
                <a:gd name="connsiteY3" fmla="*/ 14160 h 141369"/>
              </a:gdLst>
              <a:ahLst/>
              <a:cxnLst>
                <a:cxn ang="0">
                  <a:pos x="connsiteX0" y="connsiteY0"/>
                </a:cxn>
                <a:cxn ang="0">
                  <a:pos x="connsiteX1" y="connsiteY1"/>
                </a:cxn>
                <a:cxn ang="0">
                  <a:pos x="connsiteX2" y="connsiteY2"/>
                </a:cxn>
                <a:cxn ang="0">
                  <a:pos x="connsiteX3" y="connsiteY3"/>
                </a:cxn>
              </a:cxnLst>
              <a:rect l="l" t="t" r="r" b="b"/>
              <a:pathLst>
                <a:path w="216272" h="141369">
                  <a:moveTo>
                    <a:pt x="208877" y="607"/>
                  </a:moveTo>
                  <a:lnTo>
                    <a:pt x="937" y="128424"/>
                  </a:lnTo>
                  <a:lnTo>
                    <a:pt x="9269" y="141977"/>
                  </a:lnTo>
                  <a:lnTo>
                    <a:pt x="217209" y="14160"/>
                  </a:lnTo>
                  <a:close/>
                </a:path>
              </a:pathLst>
            </a:custGeom>
            <a:solidFill>
              <a:srgbClr val="2C5871"/>
            </a:solidFill>
            <a:ln w="7951" cap="flat">
              <a:noFill/>
              <a:prstDash val="solid"/>
              <a:miter/>
            </a:ln>
          </p:spPr>
          <p:txBody>
            <a:bodyPr rtlCol="0" anchor="ctr"/>
            <a:lstStyle/>
            <a:p>
              <a:endParaRPr lang="zh-CN" altLang="en-US"/>
            </a:p>
          </p:txBody>
        </p:sp>
        <p:sp>
          <p:nvSpPr>
            <p:cNvPr id="443" name="任意多边形: 形状 37">
              <a:extLst>
                <a:ext uri="{FF2B5EF4-FFF2-40B4-BE49-F238E27FC236}">
                  <a16:creationId xmlns:a16="http://schemas.microsoft.com/office/drawing/2014/main" id="{F83905FD-9F74-4493-A61E-07F2A8E4BEF0}"/>
                </a:ext>
              </a:extLst>
            </p:cNvPr>
            <p:cNvSpPr/>
            <p:nvPr/>
          </p:nvSpPr>
          <p:spPr>
            <a:xfrm flipV="1">
              <a:off x="8163937" y="3106855"/>
              <a:ext cx="279110" cy="108032"/>
            </a:xfrm>
            <a:custGeom>
              <a:avLst/>
              <a:gdLst>
                <a:gd name="connsiteX0" fmla="*/ 274983 w 279110"/>
                <a:gd name="connsiteY0" fmla="*/ 523 h 108032"/>
                <a:gd name="connsiteX1" fmla="*/ 990 w 279110"/>
                <a:gd name="connsiteY1" fmla="*/ 93483 h 108032"/>
                <a:gd name="connsiteX2" fmla="*/ 6107 w 279110"/>
                <a:gd name="connsiteY2" fmla="*/ 108555 h 108032"/>
                <a:gd name="connsiteX3" fmla="*/ 280100 w 279110"/>
                <a:gd name="connsiteY3" fmla="*/ 15596 h 108032"/>
              </a:gdLst>
              <a:ahLst/>
              <a:cxnLst>
                <a:cxn ang="0">
                  <a:pos x="connsiteX0" y="connsiteY0"/>
                </a:cxn>
                <a:cxn ang="0">
                  <a:pos x="connsiteX1" y="connsiteY1"/>
                </a:cxn>
                <a:cxn ang="0">
                  <a:pos x="connsiteX2" y="connsiteY2"/>
                </a:cxn>
                <a:cxn ang="0">
                  <a:pos x="connsiteX3" y="connsiteY3"/>
                </a:cxn>
              </a:cxnLst>
              <a:rect l="l" t="t" r="r" b="b"/>
              <a:pathLst>
                <a:path w="279110" h="108032">
                  <a:moveTo>
                    <a:pt x="274983" y="523"/>
                  </a:moveTo>
                  <a:lnTo>
                    <a:pt x="990" y="93483"/>
                  </a:lnTo>
                  <a:lnTo>
                    <a:pt x="6107" y="108555"/>
                  </a:lnTo>
                  <a:lnTo>
                    <a:pt x="280100" y="15596"/>
                  </a:lnTo>
                  <a:close/>
                </a:path>
              </a:pathLst>
            </a:custGeom>
            <a:solidFill>
              <a:srgbClr val="2C5871"/>
            </a:solidFill>
            <a:ln w="7951" cap="flat">
              <a:noFill/>
              <a:prstDash val="solid"/>
              <a:miter/>
            </a:ln>
          </p:spPr>
          <p:txBody>
            <a:bodyPr rtlCol="0" anchor="ctr"/>
            <a:lstStyle/>
            <a:p>
              <a:endParaRPr lang="zh-CN" altLang="en-US"/>
            </a:p>
          </p:txBody>
        </p:sp>
        <p:sp>
          <p:nvSpPr>
            <p:cNvPr id="444" name="任意多边形: 形状 38">
              <a:extLst>
                <a:ext uri="{FF2B5EF4-FFF2-40B4-BE49-F238E27FC236}">
                  <a16:creationId xmlns:a16="http://schemas.microsoft.com/office/drawing/2014/main" id="{FC7CFA05-1A47-B889-5591-2DEC643CD185}"/>
                </a:ext>
              </a:extLst>
            </p:cNvPr>
            <p:cNvSpPr/>
            <p:nvPr/>
          </p:nvSpPr>
          <p:spPr>
            <a:xfrm flipV="1">
              <a:off x="9046901" y="2951777"/>
              <a:ext cx="176680" cy="153991"/>
            </a:xfrm>
            <a:custGeom>
              <a:avLst/>
              <a:gdLst>
                <a:gd name="connsiteX0" fmla="*/ 11440 w 176680"/>
                <a:gd name="connsiteY0" fmla="*/ 498 h 153991"/>
                <a:gd name="connsiteX1" fmla="*/ 1102 w 176680"/>
                <a:gd name="connsiteY1" fmla="*/ 12602 h 153991"/>
                <a:gd name="connsiteX2" fmla="*/ 167453 w 176680"/>
                <a:gd name="connsiteY2" fmla="*/ 154489 h 153991"/>
                <a:gd name="connsiteX3" fmla="*/ 177783 w 176680"/>
                <a:gd name="connsiteY3" fmla="*/ 142385 h 153991"/>
              </a:gdLst>
              <a:ahLst/>
              <a:cxnLst>
                <a:cxn ang="0">
                  <a:pos x="connsiteX0" y="connsiteY0"/>
                </a:cxn>
                <a:cxn ang="0">
                  <a:pos x="connsiteX1" y="connsiteY1"/>
                </a:cxn>
                <a:cxn ang="0">
                  <a:pos x="connsiteX2" y="connsiteY2"/>
                </a:cxn>
                <a:cxn ang="0">
                  <a:pos x="connsiteX3" y="connsiteY3"/>
                </a:cxn>
              </a:cxnLst>
              <a:rect l="l" t="t" r="r" b="b"/>
              <a:pathLst>
                <a:path w="176680" h="153991">
                  <a:moveTo>
                    <a:pt x="11440" y="498"/>
                  </a:moveTo>
                  <a:lnTo>
                    <a:pt x="1102" y="12602"/>
                  </a:lnTo>
                  <a:lnTo>
                    <a:pt x="167453" y="154489"/>
                  </a:lnTo>
                  <a:lnTo>
                    <a:pt x="177783" y="142385"/>
                  </a:lnTo>
                  <a:close/>
                </a:path>
              </a:pathLst>
            </a:custGeom>
            <a:solidFill>
              <a:srgbClr val="2C5871"/>
            </a:solidFill>
            <a:ln w="7951" cap="flat">
              <a:noFill/>
              <a:prstDash val="solid"/>
              <a:miter/>
            </a:ln>
          </p:spPr>
          <p:txBody>
            <a:bodyPr rtlCol="0" anchor="ctr"/>
            <a:lstStyle/>
            <a:p>
              <a:endParaRPr lang="zh-CN" altLang="en-US"/>
            </a:p>
          </p:txBody>
        </p:sp>
        <p:sp>
          <p:nvSpPr>
            <p:cNvPr id="445" name="任意多边形: 形状 39">
              <a:extLst>
                <a:ext uri="{FF2B5EF4-FFF2-40B4-BE49-F238E27FC236}">
                  <a16:creationId xmlns:a16="http://schemas.microsoft.com/office/drawing/2014/main" id="{524769B6-B79E-A7BB-A611-99CA7D3DF883}"/>
                </a:ext>
              </a:extLst>
            </p:cNvPr>
            <p:cNvSpPr/>
            <p:nvPr/>
          </p:nvSpPr>
          <p:spPr>
            <a:xfrm flipV="1">
              <a:off x="9117463" y="3493573"/>
              <a:ext cx="207685" cy="99620"/>
            </a:xfrm>
            <a:custGeom>
              <a:avLst/>
              <a:gdLst>
                <a:gd name="connsiteX0" fmla="*/ 202641 w 207685"/>
                <a:gd name="connsiteY0" fmla="*/ 587 h 99620"/>
                <a:gd name="connsiteX1" fmla="*/ 1139 w 207685"/>
                <a:gd name="connsiteY1" fmla="*/ 85541 h 99620"/>
                <a:gd name="connsiteX2" fmla="*/ 7322 w 207685"/>
                <a:gd name="connsiteY2" fmla="*/ 100208 h 99620"/>
                <a:gd name="connsiteX3" fmla="*/ 208824 w 207685"/>
                <a:gd name="connsiteY3" fmla="*/ 15262 h 99620"/>
              </a:gdLst>
              <a:ahLst/>
              <a:cxnLst>
                <a:cxn ang="0">
                  <a:pos x="connsiteX0" y="connsiteY0"/>
                </a:cxn>
                <a:cxn ang="0">
                  <a:pos x="connsiteX1" y="connsiteY1"/>
                </a:cxn>
                <a:cxn ang="0">
                  <a:pos x="connsiteX2" y="connsiteY2"/>
                </a:cxn>
                <a:cxn ang="0">
                  <a:pos x="connsiteX3" y="connsiteY3"/>
                </a:cxn>
              </a:cxnLst>
              <a:rect l="l" t="t" r="r" b="b"/>
              <a:pathLst>
                <a:path w="207685" h="99620">
                  <a:moveTo>
                    <a:pt x="202641" y="587"/>
                  </a:moveTo>
                  <a:lnTo>
                    <a:pt x="1139" y="85541"/>
                  </a:lnTo>
                  <a:lnTo>
                    <a:pt x="7322" y="100208"/>
                  </a:lnTo>
                  <a:lnTo>
                    <a:pt x="208824" y="15262"/>
                  </a:lnTo>
                  <a:close/>
                </a:path>
              </a:pathLst>
            </a:custGeom>
            <a:solidFill>
              <a:srgbClr val="2C5871"/>
            </a:solidFill>
            <a:ln w="7951" cap="flat">
              <a:noFill/>
              <a:prstDash val="solid"/>
              <a:miter/>
            </a:ln>
          </p:spPr>
          <p:txBody>
            <a:bodyPr rtlCol="0" anchor="ctr"/>
            <a:lstStyle/>
            <a:p>
              <a:endParaRPr lang="zh-CN" altLang="en-US"/>
            </a:p>
          </p:txBody>
        </p:sp>
        <p:sp>
          <p:nvSpPr>
            <p:cNvPr id="446" name="任意多边形: 形状 40">
              <a:extLst>
                <a:ext uri="{FF2B5EF4-FFF2-40B4-BE49-F238E27FC236}">
                  <a16:creationId xmlns:a16="http://schemas.microsoft.com/office/drawing/2014/main" id="{8B060100-DF3C-9006-9F4A-AB7ED8C8786B}"/>
                </a:ext>
              </a:extLst>
            </p:cNvPr>
            <p:cNvSpPr/>
            <p:nvPr/>
          </p:nvSpPr>
          <p:spPr>
            <a:xfrm flipV="1">
              <a:off x="8024291" y="3910796"/>
              <a:ext cx="127896" cy="114725"/>
            </a:xfrm>
            <a:custGeom>
              <a:avLst/>
              <a:gdLst>
                <a:gd name="connsiteX0" fmla="*/ 11403 w 127896"/>
                <a:gd name="connsiteY0" fmla="*/ 658 h 114725"/>
                <a:gd name="connsiteX1" fmla="*/ 930 w 127896"/>
                <a:gd name="connsiteY1" fmla="*/ 12643 h 114725"/>
                <a:gd name="connsiteX2" fmla="*/ 118345 w 127896"/>
                <a:gd name="connsiteY2" fmla="*/ 115383 h 114725"/>
                <a:gd name="connsiteX3" fmla="*/ 128826 w 127896"/>
                <a:gd name="connsiteY3" fmla="*/ 103398 h 114725"/>
              </a:gdLst>
              <a:ahLst/>
              <a:cxnLst>
                <a:cxn ang="0">
                  <a:pos x="connsiteX0" y="connsiteY0"/>
                </a:cxn>
                <a:cxn ang="0">
                  <a:pos x="connsiteX1" y="connsiteY1"/>
                </a:cxn>
                <a:cxn ang="0">
                  <a:pos x="connsiteX2" y="connsiteY2"/>
                </a:cxn>
                <a:cxn ang="0">
                  <a:pos x="connsiteX3" y="connsiteY3"/>
                </a:cxn>
              </a:cxnLst>
              <a:rect l="l" t="t" r="r" b="b"/>
              <a:pathLst>
                <a:path w="127896" h="114725">
                  <a:moveTo>
                    <a:pt x="11403" y="658"/>
                  </a:moveTo>
                  <a:lnTo>
                    <a:pt x="930" y="12643"/>
                  </a:lnTo>
                  <a:lnTo>
                    <a:pt x="118345" y="115383"/>
                  </a:lnTo>
                  <a:lnTo>
                    <a:pt x="128826" y="103398"/>
                  </a:lnTo>
                  <a:close/>
                </a:path>
              </a:pathLst>
            </a:custGeom>
            <a:solidFill>
              <a:srgbClr val="2C5871"/>
            </a:solidFill>
            <a:ln w="7951" cap="flat">
              <a:noFill/>
              <a:prstDash val="solid"/>
              <a:miter/>
            </a:ln>
          </p:spPr>
          <p:txBody>
            <a:bodyPr rtlCol="0" anchor="ctr"/>
            <a:lstStyle/>
            <a:p>
              <a:endParaRPr lang="zh-CN" altLang="en-US"/>
            </a:p>
          </p:txBody>
        </p:sp>
        <p:sp>
          <p:nvSpPr>
            <p:cNvPr id="447" name="任意多边形: 形状 41">
              <a:extLst>
                <a:ext uri="{FF2B5EF4-FFF2-40B4-BE49-F238E27FC236}">
                  <a16:creationId xmlns:a16="http://schemas.microsoft.com/office/drawing/2014/main" id="{9E7E7481-60A0-DBB1-B6B9-0E824248F5C8}"/>
                </a:ext>
              </a:extLst>
            </p:cNvPr>
            <p:cNvSpPr/>
            <p:nvPr/>
          </p:nvSpPr>
          <p:spPr>
            <a:xfrm flipV="1">
              <a:off x="8077411" y="2810671"/>
              <a:ext cx="129304" cy="142674"/>
            </a:xfrm>
            <a:custGeom>
              <a:avLst/>
              <a:gdLst>
                <a:gd name="connsiteX0" fmla="*/ 12829 w 129304"/>
                <a:gd name="connsiteY0" fmla="*/ 474 h 142674"/>
                <a:gd name="connsiteX1" fmla="*/ 939 w 129304"/>
                <a:gd name="connsiteY1" fmla="*/ 11050 h 142674"/>
                <a:gd name="connsiteX2" fmla="*/ 118355 w 129304"/>
                <a:gd name="connsiteY2" fmla="*/ 143149 h 142674"/>
                <a:gd name="connsiteX3" fmla="*/ 130244 w 129304"/>
                <a:gd name="connsiteY3" fmla="*/ 132572 h 142674"/>
              </a:gdLst>
              <a:ahLst/>
              <a:cxnLst>
                <a:cxn ang="0">
                  <a:pos x="connsiteX0" y="connsiteY0"/>
                </a:cxn>
                <a:cxn ang="0">
                  <a:pos x="connsiteX1" y="connsiteY1"/>
                </a:cxn>
                <a:cxn ang="0">
                  <a:pos x="connsiteX2" y="connsiteY2"/>
                </a:cxn>
                <a:cxn ang="0">
                  <a:pos x="connsiteX3" y="connsiteY3"/>
                </a:cxn>
              </a:cxnLst>
              <a:rect l="l" t="t" r="r" b="b"/>
              <a:pathLst>
                <a:path w="129304" h="142674">
                  <a:moveTo>
                    <a:pt x="12829" y="474"/>
                  </a:moveTo>
                  <a:lnTo>
                    <a:pt x="939" y="11050"/>
                  </a:lnTo>
                  <a:lnTo>
                    <a:pt x="118355" y="143149"/>
                  </a:lnTo>
                  <a:lnTo>
                    <a:pt x="130244" y="132572"/>
                  </a:lnTo>
                  <a:close/>
                </a:path>
              </a:pathLst>
            </a:custGeom>
            <a:solidFill>
              <a:srgbClr val="2C5871"/>
            </a:solidFill>
            <a:ln w="7951" cap="flat">
              <a:noFill/>
              <a:prstDash val="solid"/>
              <a:miter/>
            </a:ln>
          </p:spPr>
          <p:txBody>
            <a:bodyPr rtlCol="0" anchor="ctr"/>
            <a:lstStyle/>
            <a:p>
              <a:endParaRPr lang="zh-CN" altLang="en-US"/>
            </a:p>
          </p:txBody>
        </p:sp>
        <p:sp>
          <p:nvSpPr>
            <p:cNvPr id="448" name="任意多边形: 形状 42">
              <a:extLst>
                <a:ext uri="{FF2B5EF4-FFF2-40B4-BE49-F238E27FC236}">
                  <a16:creationId xmlns:a16="http://schemas.microsoft.com/office/drawing/2014/main" id="{3F9FA2AA-E183-B8B1-2ADC-E3E0288C2D55}"/>
                </a:ext>
              </a:extLst>
            </p:cNvPr>
            <p:cNvSpPr/>
            <p:nvPr/>
          </p:nvSpPr>
          <p:spPr>
            <a:xfrm flipV="1">
              <a:off x="8157924" y="2833376"/>
              <a:ext cx="379264" cy="209786"/>
            </a:xfrm>
            <a:custGeom>
              <a:avLst/>
              <a:gdLst>
                <a:gd name="connsiteX0" fmla="*/ 8374 w 379264"/>
                <a:gd name="connsiteY0" fmla="*/ 479 h 209786"/>
                <a:gd name="connsiteX1" fmla="*/ 957 w 379264"/>
                <a:gd name="connsiteY1" fmla="*/ 14565 h 209786"/>
                <a:gd name="connsiteX2" fmla="*/ 372804 w 379264"/>
                <a:gd name="connsiteY2" fmla="*/ 210265 h 209786"/>
                <a:gd name="connsiteX3" fmla="*/ 380221 w 379264"/>
                <a:gd name="connsiteY3" fmla="*/ 196187 h 209786"/>
              </a:gdLst>
              <a:ahLst/>
              <a:cxnLst>
                <a:cxn ang="0">
                  <a:pos x="connsiteX0" y="connsiteY0"/>
                </a:cxn>
                <a:cxn ang="0">
                  <a:pos x="connsiteX1" y="connsiteY1"/>
                </a:cxn>
                <a:cxn ang="0">
                  <a:pos x="connsiteX2" y="connsiteY2"/>
                </a:cxn>
                <a:cxn ang="0">
                  <a:pos x="connsiteX3" y="connsiteY3"/>
                </a:cxn>
              </a:cxnLst>
              <a:rect l="l" t="t" r="r" b="b"/>
              <a:pathLst>
                <a:path w="379264" h="209786">
                  <a:moveTo>
                    <a:pt x="8374" y="479"/>
                  </a:moveTo>
                  <a:lnTo>
                    <a:pt x="957" y="14565"/>
                  </a:lnTo>
                  <a:lnTo>
                    <a:pt x="372804" y="210265"/>
                  </a:lnTo>
                  <a:lnTo>
                    <a:pt x="380221" y="196187"/>
                  </a:lnTo>
                  <a:close/>
                </a:path>
              </a:pathLst>
            </a:custGeom>
            <a:solidFill>
              <a:srgbClr val="2C5871"/>
            </a:solidFill>
            <a:ln w="7951" cap="flat">
              <a:noFill/>
              <a:prstDash val="solid"/>
              <a:miter/>
            </a:ln>
          </p:spPr>
          <p:txBody>
            <a:bodyPr rtlCol="0" anchor="ctr"/>
            <a:lstStyle/>
            <a:p>
              <a:endParaRPr lang="zh-CN" altLang="en-US"/>
            </a:p>
          </p:txBody>
        </p:sp>
        <p:sp>
          <p:nvSpPr>
            <p:cNvPr id="449" name="任意多边形: 形状 43">
              <a:extLst>
                <a:ext uri="{FF2B5EF4-FFF2-40B4-BE49-F238E27FC236}">
                  <a16:creationId xmlns:a16="http://schemas.microsoft.com/office/drawing/2014/main" id="{7504DDBB-34CF-EE44-76DF-B9ADF94198AD}"/>
                </a:ext>
              </a:extLst>
            </p:cNvPr>
            <p:cNvSpPr/>
            <p:nvPr/>
          </p:nvSpPr>
          <p:spPr>
            <a:xfrm flipV="1">
              <a:off x="9482495" y="2917435"/>
              <a:ext cx="117701" cy="100384"/>
            </a:xfrm>
            <a:custGeom>
              <a:avLst/>
              <a:gdLst>
                <a:gd name="connsiteX0" fmla="*/ 108813 w 117701"/>
                <a:gd name="connsiteY0" fmla="*/ 491 h 100384"/>
                <a:gd name="connsiteX1" fmla="*/ 1186 w 117701"/>
                <a:gd name="connsiteY1" fmla="*/ 88556 h 100384"/>
                <a:gd name="connsiteX2" fmla="*/ 11253 w 117701"/>
                <a:gd name="connsiteY2" fmla="*/ 100876 h 100384"/>
                <a:gd name="connsiteX3" fmla="*/ 118888 w 117701"/>
                <a:gd name="connsiteY3" fmla="*/ 12810 h 100384"/>
              </a:gdLst>
              <a:ahLst/>
              <a:cxnLst>
                <a:cxn ang="0">
                  <a:pos x="connsiteX0" y="connsiteY0"/>
                </a:cxn>
                <a:cxn ang="0">
                  <a:pos x="connsiteX1" y="connsiteY1"/>
                </a:cxn>
                <a:cxn ang="0">
                  <a:pos x="connsiteX2" y="connsiteY2"/>
                </a:cxn>
                <a:cxn ang="0">
                  <a:pos x="connsiteX3" y="connsiteY3"/>
                </a:cxn>
              </a:cxnLst>
              <a:rect l="l" t="t" r="r" b="b"/>
              <a:pathLst>
                <a:path w="117701" h="100384">
                  <a:moveTo>
                    <a:pt x="108813" y="491"/>
                  </a:moveTo>
                  <a:lnTo>
                    <a:pt x="1186" y="88556"/>
                  </a:lnTo>
                  <a:lnTo>
                    <a:pt x="11253" y="100876"/>
                  </a:lnTo>
                  <a:lnTo>
                    <a:pt x="118888" y="12810"/>
                  </a:lnTo>
                  <a:close/>
                </a:path>
              </a:pathLst>
            </a:custGeom>
            <a:solidFill>
              <a:srgbClr val="2C5871"/>
            </a:solidFill>
            <a:ln w="7951" cap="flat">
              <a:noFill/>
              <a:prstDash val="solid"/>
              <a:miter/>
            </a:ln>
          </p:spPr>
          <p:txBody>
            <a:bodyPr rtlCol="0" anchor="ctr"/>
            <a:lstStyle/>
            <a:p>
              <a:endParaRPr lang="zh-CN" altLang="en-US"/>
            </a:p>
          </p:txBody>
        </p:sp>
        <p:sp>
          <p:nvSpPr>
            <p:cNvPr id="450" name="任意多边形: 形状 44">
              <a:extLst>
                <a:ext uri="{FF2B5EF4-FFF2-40B4-BE49-F238E27FC236}">
                  <a16:creationId xmlns:a16="http://schemas.microsoft.com/office/drawing/2014/main" id="{3D46ECEF-13C4-C1EF-373F-CD9E100D982C}"/>
                </a:ext>
              </a:extLst>
            </p:cNvPr>
            <p:cNvSpPr/>
            <p:nvPr/>
          </p:nvSpPr>
          <p:spPr>
            <a:xfrm flipV="1">
              <a:off x="9250704" y="3762792"/>
              <a:ext cx="156442" cy="246155"/>
            </a:xfrm>
            <a:custGeom>
              <a:avLst/>
              <a:gdLst>
                <a:gd name="connsiteX0" fmla="*/ 14785 w 156442"/>
                <a:gd name="connsiteY0" fmla="*/ 636 h 246155"/>
                <a:gd name="connsiteX1" fmla="*/ 1137 w 156442"/>
                <a:gd name="connsiteY1" fmla="*/ 8825 h 246155"/>
                <a:gd name="connsiteX2" fmla="*/ 143939 w 156442"/>
                <a:gd name="connsiteY2" fmla="*/ 246791 h 246155"/>
                <a:gd name="connsiteX3" fmla="*/ 157579 w 156442"/>
                <a:gd name="connsiteY3" fmla="*/ 238594 h 246155"/>
              </a:gdLst>
              <a:ahLst/>
              <a:cxnLst>
                <a:cxn ang="0">
                  <a:pos x="connsiteX0" y="connsiteY0"/>
                </a:cxn>
                <a:cxn ang="0">
                  <a:pos x="connsiteX1" y="connsiteY1"/>
                </a:cxn>
                <a:cxn ang="0">
                  <a:pos x="connsiteX2" y="connsiteY2"/>
                </a:cxn>
                <a:cxn ang="0">
                  <a:pos x="connsiteX3" y="connsiteY3"/>
                </a:cxn>
              </a:cxnLst>
              <a:rect l="l" t="t" r="r" b="b"/>
              <a:pathLst>
                <a:path w="156442" h="246155">
                  <a:moveTo>
                    <a:pt x="14785" y="636"/>
                  </a:moveTo>
                  <a:lnTo>
                    <a:pt x="1137" y="8825"/>
                  </a:lnTo>
                  <a:lnTo>
                    <a:pt x="143939" y="246791"/>
                  </a:lnTo>
                  <a:lnTo>
                    <a:pt x="157579" y="238594"/>
                  </a:lnTo>
                  <a:close/>
                </a:path>
              </a:pathLst>
            </a:custGeom>
            <a:solidFill>
              <a:srgbClr val="2C5871"/>
            </a:solidFill>
            <a:ln w="7951" cap="flat">
              <a:noFill/>
              <a:prstDash val="solid"/>
              <a:miter/>
            </a:ln>
          </p:spPr>
          <p:txBody>
            <a:bodyPr rtlCol="0" anchor="ctr"/>
            <a:lstStyle/>
            <a:p>
              <a:endParaRPr lang="zh-CN" altLang="en-US"/>
            </a:p>
          </p:txBody>
        </p:sp>
        <p:sp>
          <p:nvSpPr>
            <p:cNvPr id="451" name="任意多边形: 形状 45">
              <a:extLst>
                <a:ext uri="{FF2B5EF4-FFF2-40B4-BE49-F238E27FC236}">
                  <a16:creationId xmlns:a16="http://schemas.microsoft.com/office/drawing/2014/main" id="{9AC28583-9086-C975-0C5A-9DE07E77F6D8}"/>
                </a:ext>
              </a:extLst>
            </p:cNvPr>
            <p:cNvSpPr/>
            <p:nvPr/>
          </p:nvSpPr>
          <p:spPr>
            <a:xfrm flipV="1">
              <a:off x="9400255" y="3516749"/>
              <a:ext cx="108955" cy="96739"/>
            </a:xfrm>
            <a:custGeom>
              <a:avLst/>
              <a:gdLst>
                <a:gd name="connsiteX0" fmla="*/ 17101 w 108955"/>
                <a:gd name="connsiteY0" fmla="*/ 18651 h 96739"/>
                <a:gd name="connsiteX1" fmla="*/ 33073 w 108955"/>
                <a:gd name="connsiteY1" fmla="*/ 16510 h 96739"/>
                <a:gd name="connsiteX2" fmla="*/ 94200 w 108955"/>
                <a:gd name="connsiteY2" fmla="*/ 76340 h 96739"/>
                <a:gd name="connsiteX3" fmla="*/ 94041 w 108955"/>
                <a:gd name="connsiteY3" fmla="*/ 80176 h 96739"/>
                <a:gd name="connsiteX4" fmla="*/ 81698 w 108955"/>
                <a:gd name="connsiteY4" fmla="*/ 81417 h 96739"/>
                <a:gd name="connsiteX5" fmla="*/ 17101 w 108955"/>
                <a:gd name="connsiteY5" fmla="*/ 18651 h 96739"/>
                <a:gd name="connsiteX6" fmla="*/ 33073 w 108955"/>
                <a:gd name="connsiteY6" fmla="*/ 593 h 96739"/>
                <a:gd name="connsiteX7" fmla="*/ 6397 w 108955"/>
                <a:gd name="connsiteY7" fmla="*/ 5360 h 96739"/>
                <a:gd name="connsiteX8" fmla="*/ 1161 w 108955"/>
                <a:gd name="connsiteY8" fmla="*/ 12841 h 96739"/>
                <a:gd name="connsiteX9" fmla="*/ 1161 w 108955"/>
                <a:gd name="connsiteY9" fmla="*/ 16788 h 96739"/>
                <a:gd name="connsiteX10" fmla="*/ 81698 w 108955"/>
                <a:gd name="connsiteY10" fmla="*/ 97333 h 96739"/>
                <a:gd name="connsiteX11" fmla="*/ 103432 w 108955"/>
                <a:gd name="connsiteY11" fmla="*/ 94277 h 96739"/>
                <a:gd name="connsiteX12" fmla="*/ 109138 w 108955"/>
                <a:gd name="connsiteY12" fmla="*/ 87855 h 96739"/>
                <a:gd name="connsiteX13" fmla="*/ 110117 w 108955"/>
                <a:gd name="connsiteY13" fmla="*/ 76340 h 96739"/>
                <a:gd name="connsiteX14" fmla="*/ 33073 w 108955"/>
                <a:gd name="connsiteY14" fmla="*/ 593 h 9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955" h="96739">
                  <a:moveTo>
                    <a:pt x="17101" y="18651"/>
                  </a:moveTo>
                  <a:cubicBezTo>
                    <a:pt x="22362" y="17226"/>
                    <a:pt x="27717" y="16510"/>
                    <a:pt x="33073" y="16510"/>
                  </a:cubicBezTo>
                  <a:cubicBezTo>
                    <a:pt x="66776" y="16510"/>
                    <a:pt x="94200" y="43353"/>
                    <a:pt x="94200" y="76340"/>
                  </a:cubicBezTo>
                  <a:cubicBezTo>
                    <a:pt x="94200" y="77565"/>
                    <a:pt x="94145" y="78839"/>
                    <a:pt x="94041" y="80176"/>
                  </a:cubicBezTo>
                  <a:cubicBezTo>
                    <a:pt x="89903" y="80995"/>
                    <a:pt x="85773" y="81417"/>
                    <a:pt x="81698" y="81417"/>
                  </a:cubicBezTo>
                  <a:cubicBezTo>
                    <a:pt x="46690" y="81417"/>
                    <a:pt x="18096" y="53428"/>
                    <a:pt x="17101" y="18651"/>
                  </a:cubicBezTo>
                  <a:moveTo>
                    <a:pt x="33073" y="593"/>
                  </a:moveTo>
                  <a:cubicBezTo>
                    <a:pt x="24057" y="593"/>
                    <a:pt x="15080" y="2201"/>
                    <a:pt x="6397" y="5360"/>
                  </a:cubicBezTo>
                  <a:cubicBezTo>
                    <a:pt x="3254" y="6506"/>
                    <a:pt x="1161" y="9491"/>
                    <a:pt x="1161" y="12841"/>
                  </a:cubicBezTo>
                  <a:lnTo>
                    <a:pt x="1161" y="16788"/>
                  </a:lnTo>
                  <a:cubicBezTo>
                    <a:pt x="1161" y="61203"/>
                    <a:pt x="37291" y="97333"/>
                    <a:pt x="81698" y="97333"/>
                  </a:cubicBezTo>
                  <a:cubicBezTo>
                    <a:pt x="88900" y="97333"/>
                    <a:pt x="96206" y="96307"/>
                    <a:pt x="103432" y="94277"/>
                  </a:cubicBezTo>
                  <a:cubicBezTo>
                    <a:pt x="106424" y="93434"/>
                    <a:pt x="108652" y="90927"/>
                    <a:pt x="109138" y="87855"/>
                  </a:cubicBezTo>
                  <a:cubicBezTo>
                    <a:pt x="109790" y="83677"/>
                    <a:pt x="110117" y="79913"/>
                    <a:pt x="110117" y="76340"/>
                  </a:cubicBezTo>
                  <a:cubicBezTo>
                    <a:pt x="110117" y="34575"/>
                    <a:pt x="75554" y="593"/>
                    <a:pt x="33073" y="593"/>
                  </a:cubicBezTo>
                </a:path>
              </a:pathLst>
            </a:custGeom>
            <a:solidFill>
              <a:srgbClr val="2C5871"/>
            </a:solidFill>
            <a:ln w="7951" cap="flat">
              <a:noFill/>
              <a:prstDash val="solid"/>
              <a:miter/>
            </a:ln>
          </p:spPr>
          <p:txBody>
            <a:bodyPr rtlCol="0" anchor="ctr"/>
            <a:lstStyle/>
            <a:p>
              <a:endParaRPr lang="zh-CN" altLang="en-US"/>
            </a:p>
          </p:txBody>
        </p:sp>
        <p:sp>
          <p:nvSpPr>
            <p:cNvPr id="452" name="任意多边形: 形状 46">
              <a:extLst>
                <a:ext uri="{FF2B5EF4-FFF2-40B4-BE49-F238E27FC236}">
                  <a16:creationId xmlns:a16="http://schemas.microsoft.com/office/drawing/2014/main" id="{9A524E74-122B-E8E1-7F6F-0C6E41D775F5}"/>
                </a:ext>
              </a:extLst>
            </p:cNvPr>
            <p:cNvSpPr/>
            <p:nvPr/>
          </p:nvSpPr>
          <p:spPr>
            <a:xfrm flipV="1">
              <a:off x="9485491" y="3518004"/>
              <a:ext cx="75865" cy="108423"/>
            </a:xfrm>
            <a:custGeom>
              <a:avLst/>
              <a:gdLst>
                <a:gd name="connsiteX0" fmla="*/ 17170 w 75865"/>
                <a:gd name="connsiteY0" fmla="*/ 90921 h 108423"/>
                <a:gd name="connsiteX1" fmla="*/ 61124 w 75865"/>
                <a:gd name="connsiteY1" fmla="*/ 20769 h 108423"/>
                <a:gd name="connsiteX2" fmla="*/ 61124 w 75865"/>
                <a:gd name="connsiteY2" fmla="*/ 29738 h 108423"/>
                <a:gd name="connsiteX3" fmla="*/ 17170 w 75865"/>
                <a:gd name="connsiteY3" fmla="*/ 90921 h 108423"/>
                <a:gd name="connsiteX4" fmla="*/ 69082 w 75865"/>
                <a:gd name="connsiteY4" fmla="*/ 603 h 108423"/>
                <a:gd name="connsiteX5" fmla="*/ 66400 w 75865"/>
                <a:gd name="connsiteY5" fmla="*/ 1073 h 108423"/>
                <a:gd name="connsiteX6" fmla="*/ 1174 w 75865"/>
                <a:gd name="connsiteY6" fmla="*/ 94494 h 108423"/>
                <a:gd name="connsiteX7" fmla="*/ 1477 w 75865"/>
                <a:gd name="connsiteY7" fmla="*/ 100916 h 108423"/>
                <a:gd name="connsiteX8" fmla="*/ 4565 w 75865"/>
                <a:gd name="connsiteY8" fmla="*/ 107004 h 108423"/>
                <a:gd name="connsiteX9" fmla="*/ 10891 w 75865"/>
                <a:gd name="connsiteY9" fmla="*/ 108922 h 108423"/>
                <a:gd name="connsiteX10" fmla="*/ 77040 w 75865"/>
                <a:gd name="connsiteY10" fmla="*/ 29738 h 108423"/>
                <a:gd name="connsiteX11" fmla="*/ 77040 w 75865"/>
                <a:gd name="connsiteY11" fmla="*/ 8561 h 108423"/>
                <a:gd name="connsiteX12" fmla="*/ 73666 w 75865"/>
                <a:gd name="connsiteY12" fmla="*/ 2051 h 108423"/>
                <a:gd name="connsiteX13" fmla="*/ 69082 w 75865"/>
                <a:gd name="connsiteY13" fmla="*/ 603 h 10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65" h="108423">
                  <a:moveTo>
                    <a:pt x="17170" y="90921"/>
                  </a:moveTo>
                  <a:cubicBezTo>
                    <a:pt x="18436" y="61149"/>
                    <a:pt x="35411" y="34425"/>
                    <a:pt x="61124" y="20769"/>
                  </a:cubicBezTo>
                  <a:lnTo>
                    <a:pt x="61124" y="29738"/>
                  </a:lnTo>
                  <a:cubicBezTo>
                    <a:pt x="61124" y="57791"/>
                    <a:pt x="43122" y="82199"/>
                    <a:pt x="17170" y="90921"/>
                  </a:cubicBezTo>
                  <a:moveTo>
                    <a:pt x="69082" y="603"/>
                  </a:moveTo>
                  <a:cubicBezTo>
                    <a:pt x="68175" y="603"/>
                    <a:pt x="67267" y="762"/>
                    <a:pt x="66400" y="1073"/>
                  </a:cubicBezTo>
                  <a:cubicBezTo>
                    <a:pt x="27381" y="15095"/>
                    <a:pt x="1174" y="52634"/>
                    <a:pt x="1174" y="94494"/>
                  </a:cubicBezTo>
                  <a:cubicBezTo>
                    <a:pt x="1174" y="96667"/>
                    <a:pt x="1326" y="98791"/>
                    <a:pt x="1477" y="100916"/>
                  </a:cubicBezTo>
                  <a:cubicBezTo>
                    <a:pt x="1644" y="103176"/>
                    <a:pt x="2774" y="105627"/>
                    <a:pt x="4565" y="107004"/>
                  </a:cubicBezTo>
                  <a:cubicBezTo>
                    <a:pt x="6347" y="108397"/>
                    <a:pt x="8607" y="109352"/>
                    <a:pt x="10891" y="108922"/>
                  </a:cubicBezTo>
                  <a:cubicBezTo>
                    <a:pt x="49218" y="101975"/>
                    <a:pt x="77040" y="68670"/>
                    <a:pt x="77040" y="29738"/>
                  </a:cubicBezTo>
                  <a:lnTo>
                    <a:pt x="77040" y="8561"/>
                  </a:lnTo>
                  <a:cubicBezTo>
                    <a:pt x="77040" y="5975"/>
                    <a:pt x="75783" y="3548"/>
                    <a:pt x="73666" y="2051"/>
                  </a:cubicBezTo>
                  <a:cubicBezTo>
                    <a:pt x="72305" y="1096"/>
                    <a:pt x="70705" y="603"/>
                    <a:pt x="69082" y="603"/>
                  </a:cubicBezTo>
                </a:path>
              </a:pathLst>
            </a:custGeom>
            <a:solidFill>
              <a:srgbClr val="2C5871"/>
            </a:solidFill>
            <a:ln w="7951" cap="flat">
              <a:noFill/>
              <a:prstDash val="solid"/>
              <a:miter/>
            </a:ln>
          </p:spPr>
          <p:txBody>
            <a:bodyPr rtlCol="0" anchor="ctr"/>
            <a:lstStyle/>
            <a:p>
              <a:endParaRPr lang="zh-CN" altLang="en-US"/>
            </a:p>
          </p:txBody>
        </p:sp>
        <p:sp>
          <p:nvSpPr>
            <p:cNvPr id="453" name="任意多边形: 形状 47">
              <a:extLst>
                <a:ext uri="{FF2B5EF4-FFF2-40B4-BE49-F238E27FC236}">
                  <a16:creationId xmlns:a16="http://schemas.microsoft.com/office/drawing/2014/main" id="{64849629-5D07-A372-E3CB-AF7D8817B7FA}"/>
                </a:ext>
              </a:extLst>
            </p:cNvPr>
            <p:cNvSpPr/>
            <p:nvPr/>
          </p:nvSpPr>
          <p:spPr>
            <a:xfrm flipV="1">
              <a:off x="9423735" y="3551620"/>
              <a:ext cx="114168" cy="142658"/>
            </a:xfrm>
            <a:custGeom>
              <a:avLst/>
              <a:gdLst>
                <a:gd name="connsiteX0" fmla="*/ 17081 w 114168"/>
                <a:gd name="connsiteY0" fmla="*/ 81758 h 142658"/>
                <a:gd name="connsiteX1" fmla="*/ 17081 w 114168"/>
                <a:gd name="connsiteY1" fmla="*/ 57684 h 142658"/>
                <a:gd name="connsiteX2" fmla="*/ 58249 w 114168"/>
                <a:gd name="connsiteY2" fmla="*/ 16525 h 142658"/>
                <a:gd name="connsiteX3" fmla="*/ 99417 w 114168"/>
                <a:gd name="connsiteY3" fmla="*/ 57684 h 142658"/>
                <a:gd name="connsiteX4" fmla="*/ 99417 w 114168"/>
                <a:gd name="connsiteY4" fmla="*/ 85236 h 142658"/>
                <a:gd name="connsiteX5" fmla="*/ 74301 w 114168"/>
                <a:gd name="connsiteY5" fmla="*/ 116090 h 142658"/>
                <a:gd name="connsiteX6" fmla="*/ 17081 w 114168"/>
                <a:gd name="connsiteY6" fmla="*/ 81758 h 142658"/>
                <a:gd name="connsiteX7" fmla="*/ 58249 w 114168"/>
                <a:gd name="connsiteY7" fmla="*/ 608 h 142658"/>
                <a:gd name="connsiteX8" fmla="*/ 1165 w 114168"/>
                <a:gd name="connsiteY8" fmla="*/ 57684 h 142658"/>
                <a:gd name="connsiteX9" fmla="*/ 1165 w 114168"/>
                <a:gd name="connsiteY9" fmla="*/ 89390 h 142658"/>
                <a:gd name="connsiteX10" fmla="*/ 10126 w 114168"/>
                <a:gd name="connsiteY10" fmla="*/ 97292 h 142658"/>
                <a:gd name="connsiteX11" fmla="*/ 67433 w 114168"/>
                <a:gd name="connsiteY11" fmla="*/ 137927 h 142658"/>
                <a:gd name="connsiteX12" fmla="*/ 74945 w 114168"/>
                <a:gd name="connsiteY12" fmla="*/ 143267 h 142658"/>
                <a:gd name="connsiteX13" fmla="*/ 75097 w 114168"/>
                <a:gd name="connsiteY13" fmla="*/ 143267 h 142658"/>
                <a:gd name="connsiteX14" fmla="*/ 82561 w 114168"/>
                <a:gd name="connsiteY14" fmla="*/ 137641 h 142658"/>
                <a:gd name="connsiteX15" fmla="*/ 112150 w 114168"/>
                <a:gd name="connsiteY15" fmla="*/ 95478 h 142658"/>
                <a:gd name="connsiteX16" fmla="*/ 115333 w 114168"/>
                <a:gd name="connsiteY16" fmla="*/ 89111 h 142658"/>
                <a:gd name="connsiteX17" fmla="*/ 115333 w 114168"/>
                <a:gd name="connsiteY17" fmla="*/ 57684 h 142658"/>
                <a:gd name="connsiteX18" fmla="*/ 58249 w 114168"/>
                <a:gd name="connsiteY18" fmla="*/ 608 h 14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168" h="142658">
                  <a:moveTo>
                    <a:pt x="17081" y="81758"/>
                  </a:moveTo>
                  <a:lnTo>
                    <a:pt x="17081" y="57684"/>
                  </a:lnTo>
                  <a:cubicBezTo>
                    <a:pt x="17081" y="34988"/>
                    <a:pt x="35544" y="16525"/>
                    <a:pt x="58249" y="16525"/>
                  </a:cubicBezTo>
                  <a:cubicBezTo>
                    <a:pt x="80946" y="16525"/>
                    <a:pt x="99417" y="34988"/>
                    <a:pt x="99417" y="57684"/>
                  </a:cubicBezTo>
                  <a:lnTo>
                    <a:pt x="99417" y="85236"/>
                  </a:lnTo>
                  <a:cubicBezTo>
                    <a:pt x="89087" y="93687"/>
                    <a:pt x="80508" y="104264"/>
                    <a:pt x="74301" y="116090"/>
                  </a:cubicBezTo>
                  <a:cubicBezTo>
                    <a:pt x="61671" y="96823"/>
                    <a:pt x="40654" y="84002"/>
                    <a:pt x="17081" y="81758"/>
                  </a:cubicBezTo>
                  <a:moveTo>
                    <a:pt x="58249" y="608"/>
                  </a:moveTo>
                  <a:cubicBezTo>
                    <a:pt x="26774" y="608"/>
                    <a:pt x="1165" y="26218"/>
                    <a:pt x="1165" y="57684"/>
                  </a:cubicBezTo>
                  <a:lnTo>
                    <a:pt x="1165" y="89390"/>
                  </a:lnTo>
                  <a:cubicBezTo>
                    <a:pt x="1165" y="94038"/>
                    <a:pt x="5518" y="97722"/>
                    <a:pt x="10126" y="97292"/>
                  </a:cubicBezTo>
                  <a:cubicBezTo>
                    <a:pt x="35775" y="97316"/>
                    <a:pt x="59005" y="113639"/>
                    <a:pt x="67433" y="137927"/>
                  </a:cubicBezTo>
                  <a:cubicBezTo>
                    <a:pt x="68547" y="141126"/>
                    <a:pt x="71563" y="143267"/>
                    <a:pt x="74945" y="143267"/>
                  </a:cubicBezTo>
                  <a:lnTo>
                    <a:pt x="75097" y="143267"/>
                  </a:lnTo>
                  <a:cubicBezTo>
                    <a:pt x="78543" y="143211"/>
                    <a:pt x="81551" y="140943"/>
                    <a:pt x="82561" y="137641"/>
                  </a:cubicBezTo>
                  <a:cubicBezTo>
                    <a:pt x="87687" y="120920"/>
                    <a:pt x="98191" y="105943"/>
                    <a:pt x="112150" y="95478"/>
                  </a:cubicBezTo>
                  <a:cubicBezTo>
                    <a:pt x="114148" y="93974"/>
                    <a:pt x="115333" y="91610"/>
                    <a:pt x="115333" y="89111"/>
                  </a:cubicBezTo>
                  <a:lnTo>
                    <a:pt x="115333" y="57684"/>
                  </a:lnTo>
                  <a:cubicBezTo>
                    <a:pt x="115333" y="26218"/>
                    <a:pt x="89724" y="608"/>
                    <a:pt x="58249" y="608"/>
                  </a:cubicBezTo>
                </a:path>
              </a:pathLst>
            </a:custGeom>
            <a:solidFill>
              <a:srgbClr val="2C5871"/>
            </a:solidFill>
            <a:ln w="7951" cap="flat">
              <a:noFill/>
              <a:prstDash val="solid"/>
              <a:miter/>
            </a:ln>
          </p:spPr>
          <p:txBody>
            <a:bodyPr rtlCol="0" anchor="ctr"/>
            <a:lstStyle/>
            <a:p>
              <a:endParaRPr lang="zh-CN" altLang="en-US"/>
            </a:p>
          </p:txBody>
        </p:sp>
        <p:sp>
          <p:nvSpPr>
            <p:cNvPr id="454" name="任意多边形: 形状 48">
              <a:extLst>
                <a:ext uri="{FF2B5EF4-FFF2-40B4-BE49-F238E27FC236}">
                  <a16:creationId xmlns:a16="http://schemas.microsoft.com/office/drawing/2014/main" id="{77BE4C47-CE31-264B-7D95-5DA32C6CF65D}"/>
                </a:ext>
              </a:extLst>
            </p:cNvPr>
            <p:cNvSpPr/>
            <p:nvPr/>
          </p:nvSpPr>
          <p:spPr>
            <a:xfrm flipV="1">
              <a:off x="9441940" y="3667428"/>
              <a:ext cx="77672" cy="76388"/>
            </a:xfrm>
            <a:custGeom>
              <a:avLst/>
              <a:gdLst>
                <a:gd name="connsiteX0" fmla="*/ 17084 w 77672"/>
                <a:gd name="connsiteY0" fmla="*/ 54977 h 76388"/>
                <a:gd name="connsiteX1" fmla="*/ 17084 w 77672"/>
                <a:gd name="connsiteY1" fmla="*/ 43804 h 76388"/>
                <a:gd name="connsiteX2" fmla="*/ 40003 w 77672"/>
                <a:gd name="connsiteY2" fmla="*/ 16539 h 76388"/>
                <a:gd name="connsiteX3" fmla="*/ 62923 w 77672"/>
                <a:gd name="connsiteY3" fmla="*/ 43804 h 76388"/>
                <a:gd name="connsiteX4" fmla="*/ 62923 w 77672"/>
                <a:gd name="connsiteY4" fmla="*/ 54977 h 76388"/>
                <a:gd name="connsiteX5" fmla="*/ 17084 w 77672"/>
                <a:gd name="connsiteY5" fmla="*/ 54977 h 76388"/>
                <a:gd name="connsiteX6" fmla="*/ 40003 w 77672"/>
                <a:gd name="connsiteY6" fmla="*/ 623 h 76388"/>
                <a:gd name="connsiteX7" fmla="*/ 1167 w 77672"/>
                <a:gd name="connsiteY7" fmla="*/ 43804 h 76388"/>
                <a:gd name="connsiteX8" fmla="*/ 1167 w 77672"/>
                <a:gd name="connsiteY8" fmla="*/ 69055 h 76388"/>
                <a:gd name="connsiteX9" fmla="*/ 5695 w 77672"/>
                <a:gd name="connsiteY9" fmla="*/ 76234 h 76388"/>
                <a:gd name="connsiteX10" fmla="*/ 14131 w 77672"/>
                <a:gd name="connsiteY10" fmla="*/ 75239 h 76388"/>
                <a:gd name="connsiteX11" fmla="*/ 65867 w 77672"/>
                <a:gd name="connsiteY11" fmla="*/ 75239 h 76388"/>
                <a:gd name="connsiteX12" fmla="*/ 74303 w 77672"/>
                <a:gd name="connsiteY12" fmla="*/ 76234 h 76388"/>
                <a:gd name="connsiteX13" fmla="*/ 78839 w 77672"/>
                <a:gd name="connsiteY13" fmla="*/ 69055 h 76388"/>
                <a:gd name="connsiteX14" fmla="*/ 78839 w 77672"/>
                <a:gd name="connsiteY14" fmla="*/ 43804 h 76388"/>
                <a:gd name="connsiteX15" fmla="*/ 40003 w 77672"/>
                <a:gd name="connsiteY15" fmla="*/ 623 h 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672" h="76388">
                  <a:moveTo>
                    <a:pt x="17084" y="54977"/>
                  </a:moveTo>
                  <a:lnTo>
                    <a:pt x="17084" y="43804"/>
                  </a:lnTo>
                  <a:cubicBezTo>
                    <a:pt x="17084" y="28771"/>
                    <a:pt x="27366" y="16539"/>
                    <a:pt x="40003" y="16539"/>
                  </a:cubicBezTo>
                  <a:cubicBezTo>
                    <a:pt x="52641" y="16539"/>
                    <a:pt x="62923" y="28771"/>
                    <a:pt x="62923" y="43804"/>
                  </a:cubicBezTo>
                  <a:lnTo>
                    <a:pt x="62923" y="54977"/>
                  </a:lnTo>
                  <a:cubicBezTo>
                    <a:pt x="48558" y="48682"/>
                    <a:pt x="31464" y="48682"/>
                    <a:pt x="17084" y="54977"/>
                  </a:cubicBezTo>
                  <a:moveTo>
                    <a:pt x="40003" y="623"/>
                  </a:moveTo>
                  <a:cubicBezTo>
                    <a:pt x="18588" y="623"/>
                    <a:pt x="1167" y="19993"/>
                    <a:pt x="1167" y="43804"/>
                  </a:cubicBezTo>
                  <a:lnTo>
                    <a:pt x="1167" y="69055"/>
                  </a:lnTo>
                  <a:cubicBezTo>
                    <a:pt x="1167" y="72119"/>
                    <a:pt x="2934" y="74913"/>
                    <a:pt x="5695" y="76234"/>
                  </a:cubicBezTo>
                  <a:cubicBezTo>
                    <a:pt x="8449" y="77555"/>
                    <a:pt x="11736" y="77173"/>
                    <a:pt x="14131" y="75239"/>
                  </a:cubicBezTo>
                  <a:cubicBezTo>
                    <a:pt x="28957" y="63246"/>
                    <a:pt x="51097" y="63254"/>
                    <a:pt x="65867" y="75239"/>
                  </a:cubicBezTo>
                  <a:cubicBezTo>
                    <a:pt x="68263" y="77165"/>
                    <a:pt x="71534" y="77555"/>
                    <a:pt x="74303" y="76234"/>
                  </a:cubicBezTo>
                  <a:cubicBezTo>
                    <a:pt x="77073" y="74913"/>
                    <a:pt x="78839" y="72119"/>
                    <a:pt x="78839" y="69055"/>
                  </a:cubicBezTo>
                  <a:lnTo>
                    <a:pt x="78839" y="43804"/>
                  </a:lnTo>
                  <a:cubicBezTo>
                    <a:pt x="78839" y="19993"/>
                    <a:pt x="61411" y="623"/>
                    <a:pt x="40003" y="623"/>
                  </a:cubicBezTo>
                </a:path>
              </a:pathLst>
            </a:custGeom>
            <a:solidFill>
              <a:srgbClr val="2C5871"/>
            </a:solidFill>
            <a:ln w="7951" cap="flat">
              <a:noFill/>
              <a:prstDash val="solid"/>
              <a:miter/>
            </a:ln>
          </p:spPr>
          <p:txBody>
            <a:bodyPr rtlCol="0" anchor="ctr"/>
            <a:lstStyle/>
            <a:p>
              <a:endParaRPr lang="zh-CN" altLang="en-US"/>
            </a:p>
          </p:txBody>
        </p:sp>
        <p:sp>
          <p:nvSpPr>
            <p:cNvPr id="455" name="任意多边形: 形状 49">
              <a:extLst>
                <a:ext uri="{FF2B5EF4-FFF2-40B4-BE49-F238E27FC236}">
                  <a16:creationId xmlns:a16="http://schemas.microsoft.com/office/drawing/2014/main" id="{472141D9-BE68-2FA4-F5C8-86B9246DE77B}"/>
                </a:ext>
              </a:extLst>
            </p:cNvPr>
            <p:cNvSpPr/>
            <p:nvPr/>
          </p:nvSpPr>
          <p:spPr>
            <a:xfrm flipV="1">
              <a:off x="8622856" y="3444039"/>
              <a:ext cx="329270" cy="203674"/>
            </a:xfrm>
            <a:custGeom>
              <a:avLst/>
              <a:gdLst>
                <a:gd name="connsiteX0" fmla="*/ 237167 w 329270"/>
                <a:gd name="connsiteY0" fmla="*/ 131057 h 203674"/>
                <a:gd name="connsiteX1" fmla="*/ 238273 w 329270"/>
                <a:gd name="connsiteY1" fmla="*/ 144928 h 203674"/>
                <a:gd name="connsiteX2" fmla="*/ 238273 w 329270"/>
                <a:gd name="connsiteY2" fmla="*/ 204272 h 203674"/>
                <a:gd name="connsiteX3" fmla="*/ 165702 w 329270"/>
                <a:gd name="connsiteY3" fmla="*/ 178575 h 203674"/>
                <a:gd name="connsiteX4" fmla="*/ 93123 w 329270"/>
                <a:gd name="connsiteY4" fmla="*/ 204272 h 203674"/>
                <a:gd name="connsiteX5" fmla="*/ 93123 w 329270"/>
                <a:gd name="connsiteY5" fmla="*/ 144928 h 203674"/>
                <a:gd name="connsiteX6" fmla="*/ 94222 w 329270"/>
                <a:gd name="connsiteY6" fmla="*/ 131057 h 203674"/>
                <a:gd name="connsiteX7" fmla="*/ 1063 w 329270"/>
                <a:gd name="connsiteY7" fmla="*/ 108710 h 203674"/>
                <a:gd name="connsiteX8" fmla="*/ 165702 w 329270"/>
                <a:gd name="connsiteY8" fmla="*/ 598 h 203674"/>
                <a:gd name="connsiteX9" fmla="*/ 330334 w 329270"/>
                <a:gd name="connsiteY9" fmla="*/ 108710 h 203674"/>
                <a:gd name="connsiteX10" fmla="*/ 237167 w 329270"/>
                <a:gd name="connsiteY10" fmla="*/ 131057 h 2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270" h="203674">
                  <a:moveTo>
                    <a:pt x="237167" y="131057"/>
                  </a:moveTo>
                  <a:cubicBezTo>
                    <a:pt x="237835" y="135577"/>
                    <a:pt x="238273" y="140185"/>
                    <a:pt x="238273" y="144928"/>
                  </a:cubicBezTo>
                  <a:lnTo>
                    <a:pt x="238273" y="204272"/>
                  </a:lnTo>
                  <a:cubicBezTo>
                    <a:pt x="218433" y="188220"/>
                    <a:pt x="193222" y="178575"/>
                    <a:pt x="165702" y="178575"/>
                  </a:cubicBezTo>
                  <a:cubicBezTo>
                    <a:pt x="138199" y="178575"/>
                    <a:pt x="112963" y="188220"/>
                    <a:pt x="93123" y="204272"/>
                  </a:cubicBezTo>
                  <a:lnTo>
                    <a:pt x="93123" y="144928"/>
                  </a:lnTo>
                  <a:cubicBezTo>
                    <a:pt x="93123" y="140185"/>
                    <a:pt x="93553" y="135569"/>
                    <a:pt x="94222" y="131057"/>
                  </a:cubicBezTo>
                  <a:cubicBezTo>
                    <a:pt x="59611" y="126536"/>
                    <a:pt x="27970" y="118873"/>
                    <a:pt x="1063" y="108710"/>
                  </a:cubicBezTo>
                  <a:cubicBezTo>
                    <a:pt x="6490" y="48363"/>
                    <a:pt x="78098" y="598"/>
                    <a:pt x="165702" y="598"/>
                  </a:cubicBezTo>
                  <a:cubicBezTo>
                    <a:pt x="253266" y="598"/>
                    <a:pt x="324906" y="48363"/>
                    <a:pt x="330334" y="108710"/>
                  </a:cubicBezTo>
                  <a:cubicBezTo>
                    <a:pt x="303427" y="118865"/>
                    <a:pt x="271785" y="126536"/>
                    <a:pt x="237167" y="131057"/>
                  </a:cubicBezTo>
                </a:path>
              </a:pathLst>
            </a:custGeom>
            <a:solidFill>
              <a:srgbClr val="F1FAFC"/>
            </a:solidFill>
            <a:ln w="7951" cap="flat">
              <a:noFill/>
              <a:prstDash val="solid"/>
              <a:miter/>
            </a:ln>
          </p:spPr>
          <p:txBody>
            <a:bodyPr rtlCol="0" anchor="ctr"/>
            <a:lstStyle/>
            <a:p>
              <a:endParaRPr lang="zh-CN" altLang="en-US"/>
            </a:p>
          </p:txBody>
        </p:sp>
        <p:sp>
          <p:nvSpPr>
            <p:cNvPr id="456" name="任意多边形: 形状 50">
              <a:extLst>
                <a:ext uri="{FF2B5EF4-FFF2-40B4-BE49-F238E27FC236}">
                  <a16:creationId xmlns:a16="http://schemas.microsoft.com/office/drawing/2014/main" id="{11485C0A-8980-F3F3-C851-E88217B4B921}"/>
                </a:ext>
              </a:extLst>
            </p:cNvPr>
            <p:cNvSpPr/>
            <p:nvPr/>
          </p:nvSpPr>
          <p:spPr>
            <a:xfrm flipV="1">
              <a:off x="8614941" y="3436079"/>
              <a:ext cx="345187" cy="219588"/>
            </a:xfrm>
            <a:custGeom>
              <a:avLst/>
              <a:gdLst>
                <a:gd name="connsiteX0" fmla="*/ 17707 w 345187"/>
                <a:gd name="connsiteY0" fmla="*/ 111372 h 219588"/>
                <a:gd name="connsiteX1" fmla="*/ 173632 w 345187"/>
                <a:gd name="connsiteY1" fmla="*/ 16511 h 219588"/>
                <a:gd name="connsiteX2" fmla="*/ 329557 w 345187"/>
                <a:gd name="connsiteY2" fmla="*/ 111372 h 219588"/>
                <a:gd name="connsiteX3" fmla="*/ 244062 w 345187"/>
                <a:gd name="connsiteY3" fmla="*/ 131109 h 219588"/>
                <a:gd name="connsiteX4" fmla="*/ 238746 w 345187"/>
                <a:gd name="connsiteY4" fmla="*/ 134205 h 219588"/>
                <a:gd name="connsiteX5" fmla="*/ 237226 w 345187"/>
                <a:gd name="connsiteY5" fmla="*/ 140165 h 219588"/>
                <a:gd name="connsiteX6" fmla="*/ 238245 w 345187"/>
                <a:gd name="connsiteY6" fmla="*/ 152874 h 219588"/>
                <a:gd name="connsiteX7" fmla="*/ 238245 w 345187"/>
                <a:gd name="connsiteY7" fmla="*/ 196820 h 219588"/>
                <a:gd name="connsiteX8" fmla="*/ 173632 w 345187"/>
                <a:gd name="connsiteY8" fmla="*/ 178564 h 219588"/>
                <a:gd name="connsiteX9" fmla="*/ 109019 w 345187"/>
                <a:gd name="connsiteY9" fmla="*/ 196867 h 219588"/>
                <a:gd name="connsiteX10" fmla="*/ 109019 w 345187"/>
                <a:gd name="connsiteY10" fmla="*/ 152874 h 219588"/>
                <a:gd name="connsiteX11" fmla="*/ 110030 w 345187"/>
                <a:gd name="connsiteY11" fmla="*/ 140173 h 219588"/>
                <a:gd name="connsiteX12" fmla="*/ 108502 w 345187"/>
                <a:gd name="connsiteY12" fmla="*/ 134212 h 219588"/>
                <a:gd name="connsiteX13" fmla="*/ 103186 w 345187"/>
                <a:gd name="connsiteY13" fmla="*/ 131109 h 219588"/>
                <a:gd name="connsiteX14" fmla="*/ 17707 w 345187"/>
                <a:gd name="connsiteY14" fmla="*/ 111372 h 219588"/>
                <a:gd name="connsiteX15" fmla="*/ 173632 w 345187"/>
                <a:gd name="connsiteY15" fmla="*/ 594 h 219588"/>
                <a:gd name="connsiteX16" fmla="*/ 1066 w 345187"/>
                <a:gd name="connsiteY16" fmla="*/ 115948 h 219588"/>
                <a:gd name="connsiteX17" fmla="*/ 6183 w 345187"/>
                <a:gd name="connsiteY17" fmla="*/ 124106 h 219588"/>
                <a:gd name="connsiteX18" fmla="*/ 93373 w 345187"/>
                <a:gd name="connsiteY18" fmla="*/ 145823 h 219588"/>
                <a:gd name="connsiteX19" fmla="*/ 93103 w 345187"/>
                <a:gd name="connsiteY19" fmla="*/ 152874 h 219588"/>
                <a:gd name="connsiteX20" fmla="*/ 93103 w 345187"/>
                <a:gd name="connsiteY20" fmla="*/ 212219 h 219588"/>
                <a:gd name="connsiteX21" fmla="*/ 97631 w 345187"/>
                <a:gd name="connsiteY21" fmla="*/ 219405 h 219588"/>
                <a:gd name="connsiteX22" fmla="*/ 106067 w 345187"/>
                <a:gd name="connsiteY22" fmla="*/ 218410 h 219588"/>
                <a:gd name="connsiteX23" fmla="*/ 173632 w 345187"/>
                <a:gd name="connsiteY23" fmla="*/ 194480 h 219588"/>
                <a:gd name="connsiteX24" fmla="*/ 241197 w 345187"/>
                <a:gd name="connsiteY24" fmla="*/ 218410 h 219588"/>
                <a:gd name="connsiteX25" fmla="*/ 249633 w 345187"/>
                <a:gd name="connsiteY25" fmla="*/ 219405 h 219588"/>
                <a:gd name="connsiteX26" fmla="*/ 254161 w 345187"/>
                <a:gd name="connsiteY26" fmla="*/ 212219 h 219588"/>
                <a:gd name="connsiteX27" fmla="*/ 254161 w 345187"/>
                <a:gd name="connsiteY27" fmla="*/ 152874 h 219588"/>
                <a:gd name="connsiteX28" fmla="*/ 253882 w 345187"/>
                <a:gd name="connsiteY28" fmla="*/ 145823 h 219588"/>
                <a:gd name="connsiteX29" fmla="*/ 341081 w 345187"/>
                <a:gd name="connsiteY29" fmla="*/ 124106 h 219588"/>
                <a:gd name="connsiteX30" fmla="*/ 346190 w 345187"/>
                <a:gd name="connsiteY30" fmla="*/ 115948 h 219588"/>
                <a:gd name="connsiteX31" fmla="*/ 173632 w 345187"/>
                <a:gd name="connsiteY31" fmla="*/ 594 h 21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87" h="219588">
                  <a:moveTo>
                    <a:pt x="17707" y="111372"/>
                  </a:moveTo>
                  <a:cubicBezTo>
                    <a:pt x="26930" y="57710"/>
                    <a:pt x="93795" y="16511"/>
                    <a:pt x="173632" y="16511"/>
                  </a:cubicBezTo>
                  <a:cubicBezTo>
                    <a:pt x="253469" y="16511"/>
                    <a:pt x="320326" y="57710"/>
                    <a:pt x="329557" y="111372"/>
                  </a:cubicBezTo>
                  <a:cubicBezTo>
                    <a:pt x="304178" y="120373"/>
                    <a:pt x="275465" y="127010"/>
                    <a:pt x="244062" y="131109"/>
                  </a:cubicBezTo>
                  <a:cubicBezTo>
                    <a:pt x="241953" y="131387"/>
                    <a:pt x="240035" y="132501"/>
                    <a:pt x="238746" y="134205"/>
                  </a:cubicBezTo>
                  <a:cubicBezTo>
                    <a:pt x="237457" y="135908"/>
                    <a:pt x="236916" y="138056"/>
                    <a:pt x="237226" y="140165"/>
                  </a:cubicBezTo>
                  <a:cubicBezTo>
                    <a:pt x="237910" y="144805"/>
                    <a:pt x="238245" y="148959"/>
                    <a:pt x="238245" y="152874"/>
                  </a:cubicBezTo>
                  <a:lnTo>
                    <a:pt x="238245" y="196820"/>
                  </a:lnTo>
                  <a:cubicBezTo>
                    <a:pt x="218874" y="184835"/>
                    <a:pt x="196822" y="178564"/>
                    <a:pt x="173632" y="178564"/>
                  </a:cubicBezTo>
                  <a:cubicBezTo>
                    <a:pt x="150800" y="178564"/>
                    <a:pt x="128358" y="184986"/>
                    <a:pt x="109019" y="196867"/>
                  </a:cubicBezTo>
                  <a:lnTo>
                    <a:pt x="109019" y="152874"/>
                  </a:lnTo>
                  <a:cubicBezTo>
                    <a:pt x="109019" y="148919"/>
                    <a:pt x="109354" y="144757"/>
                    <a:pt x="110030" y="140173"/>
                  </a:cubicBezTo>
                  <a:cubicBezTo>
                    <a:pt x="110340" y="138064"/>
                    <a:pt x="109791" y="135908"/>
                    <a:pt x="108502" y="134212"/>
                  </a:cubicBezTo>
                  <a:cubicBezTo>
                    <a:pt x="107221" y="132501"/>
                    <a:pt x="105303" y="131387"/>
                    <a:pt x="103186" y="131109"/>
                  </a:cubicBezTo>
                  <a:cubicBezTo>
                    <a:pt x="71767" y="127010"/>
                    <a:pt x="43054" y="120373"/>
                    <a:pt x="17707" y="111372"/>
                  </a:cubicBezTo>
                  <a:moveTo>
                    <a:pt x="173632" y="594"/>
                  </a:moveTo>
                  <a:cubicBezTo>
                    <a:pt x="82678" y="594"/>
                    <a:pt x="6884" y="51264"/>
                    <a:pt x="1066" y="115948"/>
                  </a:cubicBezTo>
                  <a:cubicBezTo>
                    <a:pt x="748" y="119506"/>
                    <a:pt x="2841" y="122840"/>
                    <a:pt x="6183" y="124106"/>
                  </a:cubicBezTo>
                  <a:cubicBezTo>
                    <a:pt x="32016" y="133862"/>
                    <a:pt x="61310" y="141160"/>
                    <a:pt x="93373" y="145823"/>
                  </a:cubicBezTo>
                  <a:cubicBezTo>
                    <a:pt x="93190" y="148235"/>
                    <a:pt x="93103" y="150575"/>
                    <a:pt x="93103" y="152874"/>
                  </a:cubicBezTo>
                  <a:lnTo>
                    <a:pt x="93103" y="212219"/>
                  </a:lnTo>
                  <a:cubicBezTo>
                    <a:pt x="93103" y="215291"/>
                    <a:pt x="94862" y="218084"/>
                    <a:pt x="97631" y="219405"/>
                  </a:cubicBezTo>
                  <a:cubicBezTo>
                    <a:pt x="100377" y="220726"/>
                    <a:pt x="103671" y="220344"/>
                    <a:pt x="106067" y="218410"/>
                  </a:cubicBezTo>
                  <a:cubicBezTo>
                    <a:pt x="125127" y="202979"/>
                    <a:pt x="149121" y="194480"/>
                    <a:pt x="173632" y="194480"/>
                  </a:cubicBezTo>
                  <a:cubicBezTo>
                    <a:pt x="198485" y="194480"/>
                    <a:pt x="221851" y="202749"/>
                    <a:pt x="241197" y="218410"/>
                  </a:cubicBezTo>
                  <a:cubicBezTo>
                    <a:pt x="243593" y="220336"/>
                    <a:pt x="246871" y="220718"/>
                    <a:pt x="249633" y="219405"/>
                  </a:cubicBezTo>
                  <a:cubicBezTo>
                    <a:pt x="252394" y="218084"/>
                    <a:pt x="254161" y="215291"/>
                    <a:pt x="254161" y="212219"/>
                  </a:cubicBezTo>
                  <a:lnTo>
                    <a:pt x="254161" y="152874"/>
                  </a:lnTo>
                  <a:cubicBezTo>
                    <a:pt x="254161" y="150590"/>
                    <a:pt x="254066" y="148251"/>
                    <a:pt x="253882" y="145823"/>
                  </a:cubicBezTo>
                  <a:cubicBezTo>
                    <a:pt x="285914" y="141160"/>
                    <a:pt x="315216" y="133862"/>
                    <a:pt x="341081" y="124106"/>
                  </a:cubicBezTo>
                  <a:cubicBezTo>
                    <a:pt x="344423" y="122840"/>
                    <a:pt x="346508" y="119506"/>
                    <a:pt x="346190" y="115948"/>
                  </a:cubicBezTo>
                  <a:cubicBezTo>
                    <a:pt x="340380" y="51264"/>
                    <a:pt x="264578" y="594"/>
                    <a:pt x="173632" y="594"/>
                  </a:cubicBezTo>
                </a:path>
              </a:pathLst>
            </a:custGeom>
            <a:solidFill>
              <a:srgbClr val="2C5871"/>
            </a:solidFill>
            <a:ln w="7951" cap="flat">
              <a:noFill/>
              <a:prstDash val="solid"/>
              <a:miter/>
            </a:ln>
          </p:spPr>
          <p:txBody>
            <a:bodyPr rtlCol="0" anchor="ctr"/>
            <a:lstStyle/>
            <a:p>
              <a:endParaRPr lang="zh-CN" altLang="en-US"/>
            </a:p>
          </p:txBody>
        </p:sp>
        <p:sp>
          <p:nvSpPr>
            <p:cNvPr id="457" name="任意多边形: 形状 51">
              <a:extLst>
                <a:ext uri="{FF2B5EF4-FFF2-40B4-BE49-F238E27FC236}">
                  <a16:creationId xmlns:a16="http://schemas.microsoft.com/office/drawing/2014/main" id="{58682C80-D117-C100-2D9D-8BB5F1F000D9}"/>
                </a:ext>
              </a:extLst>
            </p:cNvPr>
            <p:cNvSpPr/>
            <p:nvPr/>
          </p:nvSpPr>
          <p:spPr>
            <a:xfrm flipV="1">
              <a:off x="9364658" y="3698583"/>
              <a:ext cx="232079" cy="98342"/>
            </a:xfrm>
            <a:custGeom>
              <a:avLst/>
              <a:gdLst>
                <a:gd name="connsiteX0" fmla="*/ 18613 w 232079"/>
                <a:gd name="connsiteY0" fmla="*/ 52094 h 98342"/>
                <a:gd name="connsiteX1" fmla="*/ 116690 w 232079"/>
                <a:gd name="connsiteY1" fmla="*/ 16545 h 98342"/>
                <a:gd name="connsiteX2" fmla="*/ 215627 w 232079"/>
                <a:gd name="connsiteY2" fmla="*/ 52778 h 98342"/>
                <a:gd name="connsiteX3" fmla="*/ 153720 w 232079"/>
                <a:gd name="connsiteY3" fmla="*/ 82072 h 98342"/>
                <a:gd name="connsiteX4" fmla="*/ 117319 w 232079"/>
                <a:gd name="connsiteY4" fmla="*/ 53741 h 98342"/>
                <a:gd name="connsiteX5" fmla="*/ 80926 w 232079"/>
                <a:gd name="connsiteY5" fmla="*/ 82072 h 98342"/>
                <a:gd name="connsiteX6" fmla="*/ 18613 w 232079"/>
                <a:gd name="connsiteY6" fmla="*/ 52094 h 98342"/>
                <a:gd name="connsiteX7" fmla="*/ 116690 w 232079"/>
                <a:gd name="connsiteY7" fmla="*/ 628 h 98342"/>
                <a:gd name="connsiteX8" fmla="*/ 3811 w 232079"/>
                <a:gd name="connsiteY8" fmla="*/ 43849 h 98342"/>
                <a:gd name="connsiteX9" fmla="*/ 1431 w 232079"/>
                <a:gd name="connsiteY9" fmla="*/ 51839 h 98342"/>
                <a:gd name="connsiteX10" fmla="*/ 85948 w 232079"/>
                <a:gd name="connsiteY10" fmla="*/ 98904 h 98342"/>
                <a:gd name="connsiteX11" fmla="*/ 94845 w 232079"/>
                <a:gd name="connsiteY11" fmla="*/ 92187 h 98342"/>
                <a:gd name="connsiteX12" fmla="*/ 117319 w 232079"/>
                <a:gd name="connsiteY12" fmla="*/ 69658 h 98342"/>
                <a:gd name="connsiteX13" fmla="*/ 139801 w 232079"/>
                <a:gd name="connsiteY13" fmla="*/ 92187 h 98342"/>
                <a:gd name="connsiteX14" fmla="*/ 148698 w 232079"/>
                <a:gd name="connsiteY14" fmla="*/ 98904 h 98342"/>
                <a:gd name="connsiteX15" fmla="*/ 232880 w 232079"/>
                <a:gd name="connsiteY15" fmla="*/ 53009 h 98342"/>
                <a:gd name="connsiteX16" fmla="*/ 230636 w 232079"/>
                <a:gd name="connsiteY16" fmla="*/ 44780 h 98342"/>
                <a:gd name="connsiteX17" fmla="*/ 116690 w 232079"/>
                <a:gd name="connsiteY17" fmla="*/ 628 h 9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079" h="98342">
                  <a:moveTo>
                    <a:pt x="18613" y="52094"/>
                  </a:moveTo>
                  <a:cubicBezTo>
                    <a:pt x="46180" y="29127"/>
                    <a:pt x="80783" y="16545"/>
                    <a:pt x="116690" y="16545"/>
                  </a:cubicBezTo>
                  <a:cubicBezTo>
                    <a:pt x="153019" y="16545"/>
                    <a:pt x="187924" y="29373"/>
                    <a:pt x="215627" y="52778"/>
                  </a:cubicBezTo>
                  <a:cubicBezTo>
                    <a:pt x="207772" y="65655"/>
                    <a:pt x="183857" y="77027"/>
                    <a:pt x="153720" y="82072"/>
                  </a:cubicBezTo>
                  <a:cubicBezTo>
                    <a:pt x="148244" y="65265"/>
                    <a:pt x="133904" y="53741"/>
                    <a:pt x="117319" y="53741"/>
                  </a:cubicBezTo>
                  <a:cubicBezTo>
                    <a:pt x="100734" y="53741"/>
                    <a:pt x="86401" y="65265"/>
                    <a:pt x="80926" y="82072"/>
                  </a:cubicBezTo>
                  <a:cubicBezTo>
                    <a:pt x="50096" y="76924"/>
                    <a:pt x="25990" y="65265"/>
                    <a:pt x="18613" y="52094"/>
                  </a:cubicBezTo>
                  <a:moveTo>
                    <a:pt x="116690" y="628"/>
                  </a:moveTo>
                  <a:cubicBezTo>
                    <a:pt x="75029" y="628"/>
                    <a:pt x="34935" y="15980"/>
                    <a:pt x="3811" y="43849"/>
                  </a:cubicBezTo>
                  <a:cubicBezTo>
                    <a:pt x="1567" y="45855"/>
                    <a:pt x="652" y="48942"/>
                    <a:pt x="1431" y="51839"/>
                  </a:cubicBezTo>
                  <a:cubicBezTo>
                    <a:pt x="7591" y="74878"/>
                    <a:pt x="39981" y="92919"/>
                    <a:pt x="85948" y="98904"/>
                  </a:cubicBezTo>
                  <a:cubicBezTo>
                    <a:pt x="90301" y="99445"/>
                    <a:pt x="94208" y="96469"/>
                    <a:pt x="94845" y="92187"/>
                  </a:cubicBezTo>
                  <a:cubicBezTo>
                    <a:pt x="96787" y="79128"/>
                    <a:pt x="106241" y="69658"/>
                    <a:pt x="117319" y="69658"/>
                  </a:cubicBezTo>
                  <a:cubicBezTo>
                    <a:pt x="128405" y="69658"/>
                    <a:pt x="137851" y="79128"/>
                    <a:pt x="139801" y="92187"/>
                  </a:cubicBezTo>
                  <a:cubicBezTo>
                    <a:pt x="140445" y="96469"/>
                    <a:pt x="144385" y="99461"/>
                    <a:pt x="148698" y="98904"/>
                  </a:cubicBezTo>
                  <a:cubicBezTo>
                    <a:pt x="193694" y="93047"/>
                    <a:pt x="225956" y="75467"/>
                    <a:pt x="232880" y="53009"/>
                  </a:cubicBezTo>
                  <a:cubicBezTo>
                    <a:pt x="233795" y="50065"/>
                    <a:pt x="232920" y="46857"/>
                    <a:pt x="230636" y="44780"/>
                  </a:cubicBezTo>
                  <a:cubicBezTo>
                    <a:pt x="199360" y="16306"/>
                    <a:pt x="158892" y="628"/>
                    <a:pt x="116690" y="628"/>
                  </a:cubicBezTo>
                </a:path>
              </a:pathLst>
            </a:custGeom>
            <a:solidFill>
              <a:srgbClr val="2C5871"/>
            </a:solidFill>
            <a:ln w="7951" cap="flat">
              <a:noFill/>
              <a:prstDash val="solid"/>
              <a:miter/>
            </a:ln>
          </p:spPr>
          <p:txBody>
            <a:bodyPr rtlCol="0" anchor="ctr"/>
            <a:lstStyle/>
            <a:p>
              <a:endParaRPr lang="zh-CN" altLang="en-US"/>
            </a:p>
          </p:txBody>
        </p:sp>
        <p:sp>
          <p:nvSpPr>
            <p:cNvPr id="458" name="任意多边形: 形状 52">
              <a:extLst>
                <a:ext uri="{FF2B5EF4-FFF2-40B4-BE49-F238E27FC236}">
                  <a16:creationId xmlns:a16="http://schemas.microsoft.com/office/drawing/2014/main" id="{9F3C91D6-6B93-79C6-93C6-2B107C0C2B39}"/>
                </a:ext>
              </a:extLst>
            </p:cNvPr>
            <p:cNvSpPr/>
            <p:nvPr/>
          </p:nvSpPr>
          <p:spPr>
            <a:xfrm flipV="1">
              <a:off x="9400259" y="3516753"/>
              <a:ext cx="161082" cy="208306"/>
            </a:xfrm>
            <a:custGeom>
              <a:avLst/>
              <a:gdLst>
                <a:gd name="connsiteX0" fmla="*/ 120548 w 161082"/>
                <a:gd name="connsiteY0" fmla="*/ 25928 h 208306"/>
                <a:gd name="connsiteX1" fmla="*/ 146341 w 161082"/>
                <a:gd name="connsiteY1" fmla="*/ 19848 h 208306"/>
                <a:gd name="connsiteX2" fmla="*/ 146341 w 161082"/>
                <a:gd name="connsiteY2" fmla="*/ 128358 h 208306"/>
                <a:gd name="connsiteX3" fmla="*/ 81712 w 161082"/>
                <a:gd name="connsiteY3" fmla="*/ 192986 h 208306"/>
                <a:gd name="connsiteX4" fmla="*/ 17091 w 161082"/>
                <a:gd name="connsiteY4" fmla="*/ 128358 h 208306"/>
                <a:gd name="connsiteX5" fmla="*/ 17091 w 161082"/>
                <a:gd name="connsiteY5" fmla="*/ 19848 h 208306"/>
                <a:gd name="connsiteX6" fmla="*/ 42876 w 161082"/>
                <a:gd name="connsiteY6" fmla="*/ 25928 h 208306"/>
                <a:gd name="connsiteX7" fmla="*/ 42876 w 161082"/>
                <a:gd name="connsiteY7" fmla="*/ 50272 h 208306"/>
                <a:gd name="connsiteX8" fmla="*/ 47412 w 161082"/>
                <a:gd name="connsiteY8" fmla="*/ 57450 h 208306"/>
                <a:gd name="connsiteX9" fmla="*/ 55840 w 161082"/>
                <a:gd name="connsiteY9" fmla="*/ 56455 h 208306"/>
                <a:gd name="connsiteX10" fmla="*/ 107576 w 161082"/>
                <a:gd name="connsiteY10" fmla="*/ 56455 h 208306"/>
                <a:gd name="connsiteX11" fmla="*/ 116020 w 161082"/>
                <a:gd name="connsiteY11" fmla="*/ 57450 h 208306"/>
                <a:gd name="connsiteX12" fmla="*/ 120548 w 161082"/>
                <a:gd name="connsiteY12" fmla="*/ 50272 h 208306"/>
                <a:gd name="connsiteX13" fmla="*/ 154299 w 161082"/>
                <a:gd name="connsiteY13" fmla="*/ 597 h 208306"/>
                <a:gd name="connsiteX14" fmla="*/ 151330 w 161082"/>
                <a:gd name="connsiteY14" fmla="*/ 1178 h 208306"/>
                <a:gd name="connsiteX15" fmla="*/ 111030 w 161082"/>
                <a:gd name="connsiteY15" fmla="*/ 11245 h 208306"/>
                <a:gd name="connsiteX16" fmla="*/ 105698 w 161082"/>
                <a:gd name="connsiteY16" fmla="*/ 14356 h 208306"/>
                <a:gd name="connsiteX17" fmla="*/ 104194 w 161082"/>
                <a:gd name="connsiteY17" fmla="*/ 20349 h 208306"/>
                <a:gd name="connsiteX18" fmla="*/ 104632 w 161082"/>
                <a:gd name="connsiteY18" fmla="*/ 25020 h 208306"/>
                <a:gd name="connsiteX19" fmla="*/ 104632 w 161082"/>
                <a:gd name="connsiteY19" fmla="*/ 36194 h 208306"/>
                <a:gd name="connsiteX20" fmla="*/ 58792 w 161082"/>
                <a:gd name="connsiteY20" fmla="*/ 36194 h 208306"/>
                <a:gd name="connsiteX21" fmla="*/ 58792 w 161082"/>
                <a:gd name="connsiteY21" fmla="*/ 25020 h 208306"/>
                <a:gd name="connsiteX22" fmla="*/ 59238 w 161082"/>
                <a:gd name="connsiteY22" fmla="*/ 20317 h 208306"/>
                <a:gd name="connsiteX23" fmla="*/ 57718 w 161082"/>
                <a:gd name="connsiteY23" fmla="*/ 14349 h 208306"/>
                <a:gd name="connsiteX24" fmla="*/ 52402 w 161082"/>
                <a:gd name="connsiteY24" fmla="*/ 11245 h 208306"/>
                <a:gd name="connsiteX25" fmla="*/ 12110 w 161082"/>
                <a:gd name="connsiteY25" fmla="*/ 1178 h 208306"/>
                <a:gd name="connsiteX26" fmla="*/ 4677 w 161082"/>
                <a:gd name="connsiteY26" fmla="*/ 1958 h 208306"/>
                <a:gd name="connsiteX27" fmla="*/ 1175 w 161082"/>
                <a:gd name="connsiteY27" fmla="*/ 8555 h 208306"/>
                <a:gd name="connsiteX28" fmla="*/ 1175 w 161082"/>
                <a:gd name="connsiteY28" fmla="*/ 128358 h 208306"/>
                <a:gd name="connsiteX29" fmla="*/ 81712 w 161082"/>
                <a:gd name="connsiteY29" fmla="*/ 208903 h 208306"/>
                <a:gd name="connsiteX30" fmla="*/ 162257 w 161082"/>
                <a:gd name="connsiteY30" fmla="*/ 128358 h 208306"/>
                <a:gd name="connsiteX31" fmla="*/ 162257 w 161082"/>
                <a:gd name="connsiteY31" fmla="*/ 8555 h 208306"/>
                <a:gd name="connsiteX32" fmla="*/ 158755 w 161082"/>
                <a:gd name="connsiteY32" fmla="*/ 1958 h 208306"/>
                <a:gd name="connsiteX33" fmla="*/ 154299 w 161082"/>
                <a:gd name="connsiteY33" fmla="*/ 597 h 20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082" h="208306">
                  <a:moveTo>
                    <a:pt x="120548" y="25928"/>
                  </a:moveTo>
                  <a:cubicBezTo>
                    <a:pt x="129684" y="24416"/>
                    <a:pt x="138311" y="22386"/>
                    <a:pt x="146341" y="19848"/>
                  </a:cubicBezTo>
                  <a:lnTo>
                    <a:pt x="146341" y="128358"/>
                  </a:lnTo>
                  <a:cubicBezTo>
                    <a:pt x="146341" y="163995"/>
                    <a:pt x="117349" y="192986"/>
                    <a:pt x="81712" y="192986"/>
                  </a:cubicBezTo>
                  <a:cubicBezTo>
                    <a:pt x="46083" y="192986"/>
                    <a:pt x="17091" y="163995"/>
                    <a:pt x="17091" y="128358"/>
                  </a:cubicBezTo>
                  <a:lnTo>
                    <a:pt x="17091" y="19848"/>
                  </a:lnTo>
                  <a:cubicBezTo>
                    <a:pt x="25121" y="22386"/>
                    <a:pt x="33740" y="24416"/>
                    <a:pt x="42876" y="25928"/>
                  </a:cubicBezTo>
                  <a:lnTo>
                    <a:pt x="42876" y="50272"/>
                  </a:lnTo>
                  <a:cubicBezTo>
                    <a:pt x="42876" y="53336"/>
                    <a:pt x="44643" y="56129"/>
                    <a:pt x="47412" y="57450"/>
                  </a:cubicBezTo>
                  <a:cubicBezTo>
                    <a:pt x="50158" y="58771"/>
                    <a:pt x="53444" y="58389"/>
                    <a:pt x="55840" y="56455"/>
                  </a:cubicBezTo>
                  <a:cubicBezTo>
                    <a:pt x="70666" y="44462"/>
                    <a:pt x="92814" y="44470"/>
                    <a:pt x="107576" y="56455"/>
                  </a:cubicBezTo>
                  <a:cubicBezTo>
                    <a:pt x="109972" y="58381"/>
                    <a:pt x="113242" y="58771"/>
                    <a:pt x="116020" y="57450"/>
                  </a:cubicBezTo>
                  <a:cubicBezTo>
                    <a:pt x="118781" y="56129"/>
                    <a:pt x="120548" y="53336"/>
                    <a:pt x="120548" y="50272"/>
                  </a:cubicBezTo>
                  <a:close/>
                  <a:moveTo>
                    <a:pt x="154299" y="597"/>
                  </a:moveTo>
                  <a:cubicBezTo>
                    <a:pt x="153296" y="597"/>
                    <a:pt x="152285" y="788"/>
                    <a:pt x="151330" y="1178"/>
                  </a:cubicBezTo>
                  <a:cubicBezTo>
                    <a:pt x="139775" y="5825"/>
                    <a:pt x="125840" y="9303"/>
                    <a:pt x="111030" y="11245"/>
                  </a:cubicBezTo>
                  <a:cubicBezTo>
                    <a:pt x="108905" y="11515"/>
                    <a:pt x="106987" y="12645"/>
                    <a:pt x="105698" y="14356"/>
                  </a:cubicBezTo>
                  <a:cubicBezTo>
                    <a:pt x="104417" y="16075"/>
                    <a:pt x="103868" y="18224"/>
                    <a:pt x="104194" y="20349"/>
                  </a:cubicBezTo>
                  <a:cubicBezTo>
                    <a:pt x="104433" y="21869"/>
                    <a:pt x="104632" y="23421"/>
                    <a:pt x="104632" y="25020"/>
                  </a:cubicBezTo>
                  <a:lnTo>
                    <a:pt x="104632" y="36194"/>
                  </a:lnTo>
                  <a:cubicBezTo>
                    <a:pt x="90267" y="29899"/>
                    <a:pt x="73173" y="29899"/>
                    <a:pt x="58792" y="36194"/>
                  </a:cubicBezTo>
                  <a:lnTo>
                    <a:pt x="58792" y="25020"/>
                  </a:lnTo>
                  <a:cubicBezTo>
                    <a:pt x="58792" y="23413"/>
                    <a:pt x="59007" y="21845"/>
                    <a:pt x="59238" y="20317"/>
                  </a:cubicBezTo>
                  <a:cubicBezTo>
                    <a:pt x="59548" y="18200"/>
                    <a:pt x="59007" y="16052"/>
                    <a:pt x="57718" y="14349"/>
                  </a:cubicBezTo>
                  <a:cubicBezTo>
                    <a:pt x="56429" y="12638"/>
                    <a:pt x="54511" y="11515"/>
                    <a:pt x="52402" y="11245"/>
                  </a:cubicBezTo>
                  <a:cubicBezTo>
                    <a:pt x="37576" y="9303"/>
                    <a:pt x="23649" y="5825"/>
                    <a:pt x="12110" y="1178"/>
                  </a:cubicBezTo>
                  <a:cubicBezTo>
                    <a:pt x="9635" y="191"/>
                    <a:pt x="6873" y="485"/>
                    <a:pt x="4677" y="1958"/>
                  </a:cubicBezTo>
                  <a:cubicBezTo>
                    <a:pt x="2488" y="3446"/>
                    <a:pt x="1175" y="5913"/>
                    <a:pt x="1175" y="8555"/>
                  </a:cubicBezTo>
                  <a:lnTo>
                    <a:pt x="1175" y="128358"/>
                  </a:lnTo>
                  <a:cubicBezTo>
                    <a:pt x="1175" y="172773"/>
                    <a:pt x="37305" y="208903"/>
                    <a:pt x="81712" y="208903"/>
                  </a:cubicBezTo>
                  <a:cubicBezTo>
                    <a:pt x="126127" y="208903"/>
                    <a:pt x="162257" y="172773"/>
                    <a:pt x="162257" y="128358"/>
                  </a:cubicBezTo>
                  <a:lnTo>
                    <a:pt x="162257" y="8555"/>
                  </a:lnTo>
                  <a:cubicBezTo>
                    <a:pt x="162257" y="5913"/>
                    <a:pt x="160944" y="3446"/>
                    <a:pt x="158755" y="1958"/>
                  </a:cubicBezTo>
                  <a:cubicBezTo>
                    <a:pt x="157418" y="1058"/>
                    <a:pt x="155859" y="597"/>
                    <a:pt x="154299" y="597"/>
                  </a:cubicBezTo>
                </a:path>
              </a:pathLst>
            </a:custGeom>
            <a:solidFill>
              <a:srgbClr val="2C5871"/>
            </a:solidFill>
            <a:ln w="7951" cap="flat">
              <a:noFill/>
              <a:prstDash val="solid"/>
              <a:miter/>
            </a:ln>
          </p:spPr>
          <p:txBody>
            <a:bodyPr rtlCol="0" anchor="ctr"/>
            <a:lstStyle/>
            <a:p>
              <a:endParaRPr lang="zh-CN" altLang="en-US"/>
            </a:p>
          </p:txBody>
        </p:sp>
        <p:sp>
          <p:nvSpPr>
            <p:cNvPr id="459" name="任意多边形: 形状 53">
              <a:extLst>
                <a:ext uri="{FF2B5EF4-FFF2-40B4-BE49-F238E27FC236}">
                  <a16:creationId xmlns:a16="http://schemas.microsoft.com/office/drawing/2014/main" id="{E21B277E-B195-E1DB-AFB1-FE25C12F37EC}"/>
                </a:ext>
              </a:extLst>
            </p:cNvPr>
            <p:cNvSpPr/>
            <p:nvPr/>
          </p:nvSpPr>
          <p:spPr>
            <a:xfrm flipV="1">
              <a:off x="7732937" y="3575850"/>
              <a:ext cx="77672" cy="66501"/>
            </a:xfrm>
            <a:custGeom>
              <a:avLst/>
              <a:gdLst>
                <a:gd name="connsiteX0" fmla="*/ 16797 w 77672"/>
                <a:gd name="connsiteY0" fmla="*/ 43437 h 66501"/>
                <a:gd name="connsiteX1" fmla="*/ 39717 w 77672"/>
                <a:gd name="connsiteY1" fmla="*/ 16522 h 66501"/>
                <a:gd name="connsiteX2" fmla="*/ 62613 w 77672"/>
                <a:gd name="connsiteY2" fmla="*/ 42601 h 66501"/>
                <a:gd name="connsiteX3" fmla="*/ 61546 w 77672"/>
                <a:gd name="connsiteY3" fmla="*/ 42092 h 66501"/>
                <a:gd name="connsiteX4" fmla="*/ 57901 w 77672"/>
                <a:gd name="connsiteY4" fmla="*/ 40620 h 66501"/>
                <a:gd name="connsiteX5" fmla="*/ 56907 w 77672"/>
                <a:gd name="connsiteY5" fmla="*/ 40190 h 66501"/>
                <a:gd name="connsiteX6" fmla="*/ 53755 w 77672"/>
                <a:gd name="connsiteY6" fmla="*/ 39267 h 66501"/>
                <a:gd name="connsiteX7" fmla="*/ 50421 w 77672"/>
                <a:gd name="connsiteY7" fmla="*/ 46596 h 66501"/>
                <a:gd name="connsiteX8" fmla="*/ 52713 w 77672"/>
                <a:gd name="connsiteY8" fmla="*/ 38980 h 66501"/>
                <a:gd name="connsiteX9" fmla="*/ 51551 w 77672"/>
                <a:gd name="connsiteY9" fmla="*/ 38662 h 66501"/>
                <a:gd name="connsiteX10" fmla="*/ 47938 w 77672"/>
                <a:gd name="connsiteY10" fmla="*/ 38033 h 66501"/>
                <a:gd name="connsiteX11" fmla="*/ 46012 w 77672"/>
                <a:gd name="connsiteY11" fmla="*/ 37731 h 66501"/>
                <a:gd name="connsiteX12" fmla="*/ 41579 w 77672"/>
                <a:gd name="connsiteY12" fmla="*/ 37476 h 66501"/>
                <a:gd name="connsiteX13" fmla="*/ 40505 w 77672"/>
                <a:gd name="connsiteY13" fmla="*/ 37413 h 66501"/>
                <a:gd name="connsiteX14" fmla="*/ 35181 w 77672"/>
                <a:gd name="connsiteY14" fmla="*/ 37707 h 66501"/>
                <a:gd name="connsiteX15" fmla="*/ 34942 w 77672"/>
                <a:gd name="connsiteY15" fmla="*/ 37731 h 66501"/>
                <a:gd name="connsiteX16" fmla="*/ 16797 w 77672"/>
                <a:gd name="connsiteY16" fmla="*/ 43437 h 66501"/>
                <a:gd name="connsiteX17" fmla="*/ 39717 w 77672"/>
                <a:gd name="connsiteY17" fmla="*/ 606 h 66501"/>
                <a:gd name="connsiteX18" fmla="*/ 881 w 77672"/>
                <a:gd name="connsiteY18" fmla="*/ 43779 h 66501"/>
                <a:gd name="connsiteX19" fmla="*/ 881 w 77672"/>
                <a:gd name="connsiteY19" fmla="*/ 59154 h 66501"/>
                <a:gd name="connsiteX20" fmla="*/ 5759 w 77672"/>
                <a:gd name="connsiteY20" fmla="*/ 66484 h 66501"/>
                <a:gd name="connsiteX21" fmla="*/ 14410 w 77672"/>
                <a:gd name="connsiteY21" fmla="*/ 64829 h 66501"/>
                <a:gd name="connsiteX22" fmla="*/ 36526 w 77672"/>
                <a:gd name="connsiteY22" fmla="*/ 53568 h 66501"/>
                <a:gd name="connsiteX23" fmla="*/ 36788 w 77672"/>
                <a:gd name="connsiteY23" fmla="*/ 53552 h 66501"/>
                <a:gd name="connsiteX24" fmla="*/ 40505 w 77672"/>
                <a:gd name="connsiteY24" fmla="*/ 53329 h 66501"/>
                <a:gd name="connsiteX25" fmla="*/ 44229 w 77672"/>
                <a:gd name="connsiteY25" fmla="*/ 53552 h 66501"/>
                <a:gd name="connsiteX26" fmla="*/ 45709 w 77672"/>
                <a:gd name="connsiteY26" fmla="*/ 53791 h 66501"/>
                <a:gd name="connsiteX27" fmla="*/ 47993 w 77672"/>
                <a:gd name="connsiteY27" fmla="*/ 54181 h 66501"/>
                <a:gd name="connsiteX28" fmla="*/ 49044 w 77672"/>
                <a:gd name="connsiteY28" fmla="*/ 54483 h 66501"/>
                <a:gd name="connsiteX29" fmla="*/ 51622 w 77672"/>
                <a:gd name="connsiteY29" fmla="*/ 55199 h 66501"/>
                <a:gd name="connsiteX30" fmla="*/ 52339 w 77672"/>
                <a:gd name="connsiteY30" fmla="*/ 55525 h 66501"/>
                <a:gd name="connsiteX31" fmla="*/ 55068 w 77672"/>
                <a:gd name="connsiteY31" fmla="*/ 56616 h 66501"/>
                <a:gd name="connsiteX32" fmla="*/ 56071 w 77672"/>
                <a:gd name="connsiteY32" fmla="*/ 57141 h 66501"/>
                <a:gd name="connsiteX33" fmla="*/ 58570 w 77672"/>
                <a:gd name="connsiteY33" fmla="*/ 58502 h 66501"/>
                <a:gd name="connsiteX34" fmla="*/ 62637 w 77672"/>
                <a:gd name="connsiteY34" fmla="*/ 53544 h 66501"/>
                <a:gd name="connsiteX35" fmla="*/ 62637 w 77672"/>
                <a:gd name="connsiteY35" fmla="*/ 53894 h 66501"/>
                <a:gd name="connsiteX36" fmla="*/ 59366 w 77672"/>
                <a:gd name="connsiteY36" fmla="*/ 59035 h 66501"/>
                <a:gd name="connsiteX37" fmla="*/ 62167 w 77672"/>
                <a:gd name="connsiteY37" fmla="*/ 60953 h 66501"/>
                <a:gd name="connsiteX38" fmla="*/ 63034 w 77672"/>
                <a:gd name="connsiteY38" fmla="*/ 61669 h 66501"/>
                <a:gd name="connsiteX39" fmla="*/ 65311 w 77672"/>
                <a:gd name="connsiteY39" fmla="*/ 63595 h 66501"/>
                <a:gd name="connsiteX40" fmla="*/ 73858 w 77672"/>
                <a:gd name="connsiteY40" fmla="*/ 64900 h 66501"/>
                <a:gd name="connsiteX41" fmla="*/ 78553 w 77672"/>
                <a:gd name="connsiteY41" fmla="*/ 57642 h 66501"/>
                <a:gd name="connsiteX42" fmla="*/ 78553 w 77672"/>
                <a:gd name="connsiteY42" fmla="*/ 43779 h 66501"/>
                <a:gd name="connsiteX43" fmla="*/ 39717 w 77672"/>
                <a:gd name="connsiteY43" fmla="*/ 606 h 6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7672" h="66501">
                  <a:moveTo>
                    <a:pt x="16797" y="43437"/>
                  </a:moveTo>
                  <a:cubicBezTo>
                    <a:pt x="16956" y="28571"/>
                    <a:pt x="27175" y="16522"/>
                    <a:pt x="39717" y="16522"/>
                  </a:cubicBezTo>
                  <a:cubicBezTo>
                    <a:pt x="52020" y="16522"/>
                    <a:pt x="62087" y="28109"/>
                    <a:pt x="62613" y="42601"/>
                  </a:cubicBezTo>
                  <a:cubicBezTo>
                    <a:pt x="62278" y="42410"/>
                    <a:pt x="61920" y="42243"/>
                    <a:pt x="61546" y="42092"/>
                  </a:cubicBezTo>
                  <a:cubicBezTo>
                    <a:pt x="60703" y="41654"/>
                    <a:pt x="59326" y="41121"/>
                    <a:pt x="57901" y="40620"/>
                  </a:cubicBezTo>
                  <a:cubicBezTo>
                    <a:pt x="57655" y="40484"/>
                    <a:pt x="57281" y="40317"/>
                    <a:pt x="56907" y="40190"/>
                  </a:cubicBezTo>
                  <a:cubicBezTo>
                    <a:pt x="55761" y="39792"/>
                    <a:pt x="54758" y="39529"/>
                    <a:pt x="53755" y="39267"/>
                  </a:cubicBezTo>
                  <a:lnTo>
                    <a:pt x="50421" y="46596"/>
                  </a:lnTo>
                  <a:lnTo>
                    <a:pt x="52713" y="38980"/>
                  </a:lnTo>
                  <a:cubicBezTo>
                    <a:pt x="52569" y="38941"/>
                    <a:pt x="51694" y="38694"/>
                    <a:pt x="51551" y="38662"/>
                  </a:cubicBezTo>
                  <a:cubicBezTo>
                    <a:pt x="50254" y="38376"/>
                    <a:pt x="49124" y="38208"/>
                    <a:pt x="47938" y="38033"/>
                  </a:cubicBezTo>
                  <a:cubicBezTo>
                    <a:pt x="46943" y="37866"/>
                    <a:pt x="46473" y="37787"/>
                    <a:pt x="46012" y="37731"/>
                  </a:cubicBezTo>
                  <a:cubicBezTo>
                    <a:pt x="44532" y="37572"/>
                    <a:pt x="43075" y="37516"/>
                    <a:pt x="41579" y="37476"/>
                  </a:cubicBezTo>
                  <a:cubicBezTo>
                    <a:pt x="41404" y="37444"/>
                    <a:pt x="40966" y="37413"/>
                    <a:pt x="40505" y="37413"/>
                  </a:cubicBezTo>
                  <a:cubicBezTo>
                    <a:pt x="38714" y="37413"/>
                    <a:pt x="36955" y="37516"/>
                    <a:pt x="35181" y="37707"/>
                  </a:cubicBezTo>
                  <a:lnTo>
                    <a:pt x="34942" y="37731"/>
                  </a:lnTo>
                  <a:cubicBezTo>
                    <a:pt x="28655" y="38439"/>
                    <a:pt x="22543" y="40373"/>
                    <a:pt x="16797" y="43437"/>
                  </a:cubicBezTo>
                  <a:moveTo>
                    <a:pt x="39717" y="606"/>
                  </a:moveTo>
                  <a:cubicBezTo>
                    <a:pt x="18301" y="606"/>
                    <a:pt x="881" y="19976"/>
                    <a:pt x="881" y="43779"/>
                  </a:cubicBezTo>
                  <a:lnTo>
                    <a:pt x="881" y="59154"/>
                  </a:lnTo>
                  <a:cubicBezTo>
                    <a:pt x="881" y="62354"/>
                    <a:pt x="2799" y="65250"/>
                    <a:pt x="5759" y="66484"/>
                  </a:cubicBezTo>
                  <a:cubicBezTo>
                    <a:pt x="8712" y="67733"/>
                    <a:pt x="12126" y="67065"/>
                    <a:pt x="14410" y="64829"/>
                  </a:cubicBezTo>
                  <a:cubicBezTo>
                    <a:pt x="21063" y="58303"/>
                    <a:pt x="28504" y="54523"/>
                    <a:pt x="36526" y="53568"/>
                  </a:cubicBezTo>
                  <a:lnTo>
                    <a:pt x="36788" y="53552"/>
                  </a:lnTo>
                  <a:cubicBezTo>
                    <a:pt x="38022" y="53409"/>
                    <a:pt x="39255" y="53329"/>
                    <a:pt x="40505" y="53329"/>
                  </a:cubicBezTo>
                  <a:cubicBezTo>
                    <a:pt x="42216" y="53417"/>
                    <a:pt x="43211" y="53440"/>
                    <a:pt x="44229" y="53552"/>
                  </a:cubicBezTo>
                  <a:cubicBezTo>
                    <a:pt x="44341" y="53568"/>
                    <a:pt x="45598" y="53775"/>
                    <a:pt x="45709" y="53791"/>
                  </a:cubicBezTo>
                  <a:cubicBezTo>
                    <a:pt x="46450" y="53894"/>
                    <a:pt x="47222" y="54005"/>
                    <a:pt x="47993" y="54181"/>
                  </a:cubicBezTo>
                  <a:lnTo>
                    <a:pt x="49044" y="54483"/>
                  </a:lnTo>
                  <a:cubicBezTo>
                    <a:pt x="50381" y="54833"/>
                    <a:pt x="51002" y="54984"/>
                    <a:pt x="51622" y="55199"/>
                  </a:cubicBezTo>
                  <a:lnTo>
                    <a:pt x="52339" y="55525"/>
                  </a:lnTo>
                  <a:cubicBezTo>
                    <a:pt x="53373" y="55899"/>
                    <a:pt x="54233" y="56202"/>
                    <a:pt x="55068" y="56616"/>
                  </a:cubicBezTo>
                  <a:cubicBezTo>
                    <a:pt x="55434" y="56823"/>
                    <a:pt x="55753" y="56982"/>
                    <a:pt x="56071" y="57141"/>
                  </a:cubicBezTo>
                  <a:cubicBezTo>
                    <a:pt x="56827" y="57523"/>
                    <a:pt x="57718" y="57961"/>
                    <a:pt x="58570" y="58502"/>
                  </a:cubicBezTo>
                  <a:lnTo>
                    <a:pt x="62637" y="53544"/>
                  </a:lnTo>
                  <a:lnTo>
                    <a:pt x="62637" y="53894"/>
                  </a:lnTo>
                  <a:lnTo>
                    <a:pt x="59366" y="59035"/>
                  </a:lnTo>
                  <a:cubicBezTo>
                    <a:pt x="60313" y="59640"/>
                    <a:pt x="61244" y="60253"/>
                    <a:pt x="62167" y="60953"/>
                  </a:cubicBezTo>
                  <a:lnTo>
                    <a:pt x="63034" y="61669"/>
                  </a:lnTo>
                  <a:cubicBezTo>
                    <a:pt x="63687" y="62194"/>
                    <a:pt x="64507" y="62879"/>
                    <a:pt x="65311" y="63595"/>
                  </a:cubicBezTo>
                  <a:cubicBezTo>
                    <a:pt x="67650" y="65672"/>
                    <a:pt x="70993" y="66189"/>
                    <a:pt x="73858" y="64900"/>
                  </a:cubicBezTo>
                  <a:cubicBezTo>
                    <a:pt x="76707" y="63619"/>
                    <a:pt x="78553" y="60778"/>
                    <a:pt x="78553" y="57642"/>
                  </a:cubicBezTo>
                  <a:lnTo>
                    <a:pt x="78553" y="43779"/>
                  </a:lnTo>
                  <a:cubicBezTo>
                    <a:pt x="78553" y="19976"/>
                    <a:pt x="61124" y="606"/>
                    <a:pt x="39717" y="606"/>
                  </a:cubicBezTo>
                </a:path>
              </a:pathLst>
            </a:custGeom>
            <a:solidFill>
              <a:srgbClr val="2C5871"/>
            </a:solidFill>
            <a:ln w="7951" cap="flat">
              <a:noFill/>
              <a:prstDash val="solid"/>
              <a:miter/>
            </a:ln>
          </p:spPr>
          <p:txBody>
            <a:bodyPr rtlCol="0" anchor="ctr"/>
            <a:lstStyle/>
            <a:p>
              <a:endParaRPr lang="zh-CN" altLang="en-US"/>
            </a:p>
          </p:txBody>
        </p:sp>
        <p:sp>
          <p:nvSpPr>
            <p:cNvPr id="460" name="任意多边形: 形状 54">
              <a:extLst>
                <a:ext uri="{FF2B5EF4-FFF2-40B4-BE49-F238E27FC236}">
                  <a16:creationId xmlns:a16="http://schemas.microsoft.com/office/drawing/2014/main" id="{55D5C6DC-4CDF-83D2-1384-D65DC575492B}"/>
                </a:ext>
              </a:extLst>
            </p:cNvPr>
            <p:cNvSpPr/>
            <p:nvPr/>
          </p:nvSpPr>
          <p:spPr>
            <a:xfrm flipV="1">
              <a:off x="7662196" y="3586334"/>
              <a:ext cx="221337" cy="117801"/>
            </a:xfrm>
            <a:custGeom>
              <a:avLst/>
              <a:gdLst>
                <a:gd name="connsiteX0" fmla="*/ 18598 w 221337"/>
                <a:gd name="connsiteY0" fmla="*/ 47722 h 117801"/>
                <a:gd name="connsiteX1" fmla="*/ 111239 w 221337"/>
                <a:gd name="connsiteY1" fmla="*/ 16526 h 117801"/>
                <a:gd name="connsiteX2" fmla="*/ 204470 w 221337"/>
                <a:gd name="connsiteY2" fmla="*/ 48191 h 117801"/>
                <a:gd name="connsiteX3" fmla="*/ 148905 w 221337"/>
                <a:gd name="connsiteY3" fmla="*/ 99546 h 117801"/>
                <a:gd name="connsiteX4" fmla="*/ 110443 w 221337"/>
                <a:gd name="connsiteY4" fmla="*/ 62397 h 117801"/>
                <a:gd name="connsiteX5" fmla="*/ 72109 w 221337"/>
                <a:gd name="connsiteY5" fmla="*/ 98654 h 117801"/>
                <a:gd name="connsiteX6" fmla="*/ 18598 w 221337"/>
                <a:gd name="connsiteY6" fmla="*/ 47722 h 117801"/>
                <a:gd name="connsiteX7" fmla="*/ 111239 w 221337"/>
                <a:gd name="connsiteY7" fmla="*/ 609 h 117801"/>
                <a:gd name="connsiteX8" fmla="*/ 3780 w 221337"/>
                <a:gd name="connsiteY8" fmla="*/ 39151 h 117801"/>
                <a:gd name="connsiteX9" fmla="*/ 1456 w 221337"/>
                <a:gd name="connsiteY9" fmla="*/ 48295 h 117801"/>
                <a:gd name="connsiteX10" fmla="*/ 77266 w 221337"/>
                <a:gd name="connsiteY10" fmla="*/ 117404 h 117801"/>
                <a:gd name="connsiteX11" fmla="*/ 84309 w 221337"/>
                <a:gd name="connsiteY11" fmla="*/ 116178 h 117801"/>
                <a:gd name="connsiteX12" fmla="*/ 87524 w 221337"/>
                <a:gd name="connsiteY12" fmla="*/ 109788 h 117801"/>
                <a:gd name="connsiteX13" fmla="*/ 87524 w 221337"/>
                <a:gd name="connsiteY13" fmla="*/ 105570 h 117801"/>
                <a:gd name="connsiteX14" fmla="*/ 110443 w 221337"/>
                <a:gd name="connsiteY14" fmla="*/ 78313 h 117801"/>
                <a:gd name="connsiteX15" fmla="*/ 133363 w 221337"/>
                <a:gd name="connsiteY15" fmla="*/ 105570 h 117801"/>
                <a:gd name="connsiteX16" fmla="*/ 133363 w 221337"/>
                <a:gd name="connsiteY16" fmla="*/ 110448 h 117801"/>
                <a:gd name="connsiteX17" fmla="*/ 136499 w 221337"/>
                <a:gd name="connsiteY17" fmla="*/ 116783 h 117801"/>
                <a:gd name="connsiteX18" fmla="*/ 143446 w 221337"/>
                <a:gd name="connsiteY18" fmla="*/ 118120 h 117801"/>
                <a:gd name="connsiteX19" fmla="*/ 221612 w 221337"/>
                <a:gd name="connsiteY19" fmla="*/ 48844 h 117801"/>
                <a:gd name="connsiteX20" fmla="*/ 219343 w 221337"/>
                <a:gd name="connsiteY20" fmla="*/ 39692 h 117801"/>
                <a:gd name="connsiteX21" fmla="*/ 111239 w 221337"/>
                <a:gd name="connsiteY21" fmla="*/ 609 h 11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337" h="117801">
                  <a:moveTo>
                    <a:pt x="18598" y="47722"/>
                  </a:moveTo>
                  <a:cubicBezTo>
                    <a:pt x="45178" y="27564"/>
                    <a:pt x="77831" y="16526"/>
                    <a:pt x="111239" y="16526"/>
                  </a:cubicBezTo>
                  <a:cubicBezTo>
                    <a:pt x="144918" y="16526"/>
                    <a:pt x="177794" y="27723"/>
                    <a:pt x="204470" y="48191"/>
                  </a:cubicBezTo>
                  <a:cubicBezTo>
                    <a:pt x="193169" y="71604"/>
                    <a:pt x="173082" y="90099"/>
                    <a:pt x="148905" y="99546"/>
                  </a:cubicBezTo>
                  <a:cubicBezTo>
                    <a:pt x="146255" y="78584"/>
                    <a:pt x="130021" y="62397"/>
                    <a:pt x="110443" y="62397"/>
                  </a:cubicBezTo>
                  <a:cubicBezTo>
                    <a:pt x="91145" y="62397"/>
                    <a:pt x="75093" y="78122"/>
                    <a:pt x="72109" y="98654"/>
                  </a:cubicBezTo>
                  <a:cubicBezTo>
                    <a:pt x="48823" y="88898"/>
                    <a:pt x="29501" y="70570"/>
                    <a:pt x="18598" y="47722"/>
                  </a:cubicBezTo>
                  <a:moveTo>
                    <a:pt x="111239" y="609"/>
                  </a:moveTo>
                  <a:cubicBezTo>
                    <a:pt x="72149" y="609"/>
                    <a:pt x="33997" y="14297"/>
                    <a:pt x="3780" y="39151"/>
                  </a:cubicBezTo>
                  <a:cubicBezTo>
                    <a:pt x="1082" y="41363"/>
                    <a:pt x="151" y="45072"/>
                    <a:pt x="1456" y="48295"/>
                  </a:cubicBezTo>
                  <a:cubicBezTo>
                    <a:pt x="15080" y="81767"/>
                    <a:pt x="42703" y="106963"/>
                    <a:pt x="77266" y="117404"/>
                  </a:cubicBezTo>
                  <a:cubicBezTo>
                    <a:pt x="79677" y="118152"/>
                    <a:pt x="82295" y="117674"/>
                    <a:pt x="84309" y="116178"/>
                  </a:cubicBezTo>
                  <a:cubicBezTo>
                    <a:pt x="86338" y="114674"/>
                    <a:pt x="87524" y="112303"/>
                    <a:pt x="87524" y="109788"/>
                  </a:cubicBezTo>
                  <a:lnTo>
                    <a:pt x="87524" y="105570"/>
                  </a:lnTo>
                  <a:cubicBezTo>
                    <a:pt x="87524" y="90537"/>
                    <a:pt x="97806" y="78313"/>
                    <a:pt x="110443" y="78313"/>
                  </a:cubicBezTo>
                  <a:cubicBezTo>
                    <a:pt x="123081" y="78313"/>
                    <a:pt x="133363" y="90537"/>
                    <a:pt x="133363" y="105570"/>
                  </a:cubicBezTo>
                  <a:lnTo>
                    <a:pt x="133363" y="110448"/>
                  </a:lnTo>
                  <a:cubicBezTo>
                    <a:pt x="133363" y="112931"/>
                    <a:pt x="134525" y="115279"/>
                    <a:pt x="136499" y="116783"/>
                  </a:cubicBezTo>
                  <a:cubicBezTo>
                    <a:pt x="138488" y="118287"/>
                    <a:pt x="141067" y="118789"/>
                    <a:pt x="143446" y="118120"/>
                  </a:cubicBezTo>
                  <a:cubicBezTo>
                    <a:pt x="178526" y="108371"/>
                    <a:pt x="207740" y="82475"/>
                    <a:pt x="221612" y="48844"/>
                  </a:cubicBezTo>
                  <a:cubicBezTo>
                    <a:pt x="222933" y="45621"/>
                    <a:pt x="222017" y="41920"/>
                    <a:pt x="219343" y="39692"/>
                  </a:cubicBezTo>
                  <a:cubicBezTo>
                    <a:pt x="189023" y="14488"/>
                    <a:pt x="150632" y="609"/>
                    <a:pt x="111239" y="609"/>
                  </a:cubicBezTo>
                </a:path>
              </a:pathLst>
            </a:custGeom>
            <a:solidFill>
              <a:srgbClr val="2C5871"/>
            </a:solidFill>
            <a:ln w="7951" cap="flat">
              <a:noFill/>
              <a:prstDash val="solid"/>
              <a:miter/>
            </a:ln>
          </p:spPr>
          <p:txBody>
            <a:bodyPr rtlCol="0" anchor="ctr"/>
            <a:lstStyle/>
            <a:p>
              <a:endParaRPr lang="zh-CN" altLang="en-US"/>
            </a:p>
          </p:txBody>
        </p:sp>
        <p:sp>
          <p:nvSpPr>
            <p:cNvPr id="461" name="任意多边形: 形状 55">
              <a:extLst>
                <a:ext uri="{FF2B5EF4-FFF2-40B4-BE49-F238E27FC236}">
                  <a16:creationId xmlns:a16="http://schemas.microsoft.com/office/drawing/2014/main" id="{5A306BC1-21EB-7487-E68D-BC34EC0AF7AE}"/>
                </a:ext>
              </a:extLst>
            </p:cNvPr>
            <p:cNvSpPr/>
            <p:nvPr/>
          </p:nvSpPr>
          <p:spPr>
            <a:xfrm flipV="1">
              <a:off x="7969583" y="3122938"/>
              <a:ext cx="87460" cy="79538"/>
            </a:xfrm>
            <a:custGeom>
              <a:avLst/>
              <a:gdLst>
                <a:gd name="connsiteX0" fmla="*/ 16837 w 87460"/>
                <a:gd name="connsiteY0" fmla="*/ 54504 h 79538"/>
                <a:gd name="connsiteX1" fmla="*/ 16837 w 87460"/>
                <a:gd name="connsiteY1" fmla="*/ 30502 h 79538"/>
                <a:gd name="connsiteX2" fmla="*/ 30891 w 87460"/>
                <a:gd name="connsiteY2" fmla="*/ 16448 h 79538"/>
                <a:gd name="connsiteX3" fmla="*/ 58419 w 87460"/>
                <a:gd name="connsiteY3" fmla="*/ 16448 h 79538"/>
                <a:gd name="connsiteX4" fmla="*/ 72465 w 87460"/>
                <a:gd name="connsiteY4" fmla="*/ 30502 h 79538"/>
                <a:gd name="connsiteX5" fmla="*/ 72465 w 87460"/>
                <a:gd name="connsiteY5" fmla="*/ 55706 h 79538"/>
                <a:gd name="connsiteX6" fmla="*/ 43744 w 87460"/>
                <a:gd name="connsiteY6" fmla="*/ 46395 h 79538"/>
                <a:gd name="connsiteX7" fmla="*/ 16837 w 87460"/>
                <a:gd name="connsiteY7" fmla="*/ 54504 h 79538"/>
                <a:gd name="connsiteX8" fmla="*/ 58419 w 87460"/>
                <a:gd name="connsiteY8" fmla="*/ 532 h 79538"/>
                <a:gd name="connsiteX9" fmla="*/ 30891 w 87460"/>
                <a:gd name="connsiteY9" fmla="*/ 532 h 79538"/>
                <a:gd name="connsiteX10" fmla="*/ 921 w 87460"/>
                <a:gd name="connsiteY10" fmla="*/ 30502 h 79538"/>
                <a:gd name="connsiteX11" fmla="*/ 921 w 87460"/>
                <a:gd name="connsiteY11" fmla="*/ 63529 h 79538"/>
                <a:gd name="connsiteX12" fmla="*/ 2608 w 87460"/>
                <a:gd name="connsiteY12" fmla="*/ 73182 h 79538"/>
                <a:gd name="connsiteX13" fmla="*/ 8513 w 87460"/>
                <a:gd name="connsiteY13" fmla="*/ 78395 h 79538"/>
                <a:gd name="connsiteX14" fmla="*/ 16009 w 87460"/>
                <a:gd name="connsiteY14" fmla="*/ 75967 h 79538"/>
                <a:gd name="connsiteX15" fmla="*/ 43744 w 87460"/>
                <a:gd name="connsiteY15" fmla="*/ 62311 h 79538"/>
                <a:gd name="connsiteX16" fmla="*/ 72648 w 87460"/>
                <a:gd name="connsiteY16" fmla="*/ 77297 h 79538"/>
                <a:gd name="connsiteX17" fmla="*/ 79906 w 87460"/>
                <a:gd name="connsiteY17" fmla="*/ 79978 h 79538"/>
                <a:gd name="connsiteX18" fmla="*/ 86010 w 87460"/>
                <a:gd name="connsiteY18" fmla="*/ 75227 h 79538"/>
                <a:gd name="connsiteX19" fmla="*/ 88381 w 87460"/>
                <a:gd name="connsiteY19" fmla="*/ 63529 h 79538"/>
                <a:gd name="connsiteX20" fmla="*/ 88381 w 87460"/>
                <a:gd name="connsiteY20" fmla="*/ 30502 h 79538"/>
                <a:gd name="connsiteX21" fmla="*/ 58419 w 87460"/>
                <a:gd name="connsiteY21" fmla="*/ 532 h 7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460" h="79538">
                  <a:moveTo>
                    <a:pt x="16837" y="54504"/>
                  </a:moveTo>
                  <a:lnTo>
                    <a:pt x="16837" y="30502"/>
                  </a:lnTo>
                  <a:cubicBezTo>
                    <a:pt x="16837" y="22751"/>
                    <a:pt x="23140" y="16448"/>
                    <a:pt x="30891" y="16448"/>
                  </a:cubicBezTo>
                  <a:lnTo>
                    <a:pt x="58419" y="16448"/>
                  </a:lnTo>
                  <a:cubicBezTo>
                    <a:pt x="66162" y="16448"/>
                    <a:pt x="72465" y="22751"/>
                    <a:pt x="72465" y="30502"/>
                  </a:cubicBezTo>
                  <a:lnTo>
                    <a:pt x="72465" y="55706"/>
                  </a:lnTo>
                  <a:cubicBezTo>
                    <a:pt x="63703" y="49594"/>
                    <a:pt x="53978" y="46411"/>
                    <a:pt x="43744" y="46395"/>
                  </a:cubicBezTo>
                  <a:cubicBezTo>
                    <a:pt x="34242" y="46411"/>
                    <a:pt x="25138" y="49180"/>
                    <a:pt x="16837" y="54504"/>
                  </a:cubicBezTo>
                  <a:moveTo>
                    <a:pt x="58419" y="532"/>
                  </a:moveTo>
                  <a:lnTo>
                    <a:pt x="30891" y="532"/>
                  </a:lnTo>
                  <a:cubicBezTo>
                    <a:pt x="14362" y="532"/>
                    <a:pt x="921" y="13973"/>
                    <a:pt x="921" y="30502"/>
                  </a:cubicBezTo>
                  <a:lnTo>
                    <a:pt x="921" y="63529"/>
                  </a:lnTo>
                  <a:cubicBezTo>
                    <a:pt x="921" y="66704"/>
                    <a:pt x="1470" y="69864"/>
                    <a:pt x="2608" y="73182"/>
                  </a:cubicBezTo>
                  <a:cubicBezTo>
                    <a:pt x="3515" y="75840"/>
                    <a:pt x="5759" y="77822"/>
                    <a:pt x="8513" y="78395"/>
                  </a:cubicBezTo>
                  <a:cubicBezTo>
                    <a:pt x="11306" y="78976"/>
                    <a:pt x="14123" y="78045"/>
                    <a:pt x="16009" y="75967"/>
                  </a:cubicBezTo>
                  <a:cubicBezTo>
                    <a:pt x="24278" y="66927"/>
                    <a:pt x="33605" y="62327"/>
                    <a:pt x="43744" y="62311"/>
                  </a:cubicBezTo>
                  <a:cubicBezTo>
                    <a:pt x="54400" y="62327"/>
                    <a:pt x="64125" y="67373"/>
                    <a:pt x="72648" y="77297"/>
                  </a:cubicBezTo>
                  <a:cubicBezTo>
                    <a:pt x="74439" y="79382"/>
                    <a:pt x="77136" y="80392"/>
                    <a:pt x="79906" y="79978"/>
                  </a:cubicBezTo>
                  <a:cubicBezTo>
                    <a:pt x="82628" y="79557"/>
                    <a:pt x="84936" y="77758"/>
                    <a:pt x="86010" y="75227"/>
                  </a:cubicBezTo>
                  <a:cubicBezTo>
                    <a:pt x="87586" y="71519"/>
                    <a:pt x="88381" y="67588"/>
                    <a:pt x="88381" y="63529"/>
                  </a:cubicBezTo>
                  <a:lnTo>
                    <a:pt x="88381" y="30502"/>
                  </a:lnTo>
                  <a:cubicBezTo>
                    <a:pt x="88381" y="13973"/>
                    <a:pt x="74940" y="532"/>
                    <a:pt x="58419" y="532"/>
                  </a:cubicBezTo>
                </a:path>
              </a:pathLst>
            </a:custGeom>
            <a:solidFill>
              <a:srgbClr val="2C5871"/>
            </a:solidFill>
            <a:ln w="7951" cap="flat">
              <a:noFill/>
              <a:prstDash val="solid"/>
              <a:miter/>
            </a:ln>
          </p:spPr>
          <p:txBody>
            <a:bodyPr rtlCol="0" anchor="ctr"/>
            <a:lstStyle/>
            <a:p>
              <a:endParaRPr lang="zh-CN" altLang="en-US"/>
            </a:p>
          </p:txBody>
        </p:sp>
        <p:sp>
          <p:nvSpPr>
            <p:cNvPr id="462" name="任意多边形: 形状 56">
              <a:extLst>
                <a:ext uri="{FF2B5EF4-FFF2-40B4-BE49-F238E27FC236}">
                  <a16:creationId xmlns:a16="http://schemas.microsoft.com/office/drawing/2014/main" id="{64C2574D-8E5C-077B-6AE8-9B39D13227A5}"/>
                </a:ext>
              </a:extLst>
            </p:cNvPr>
            <p:cNvSpPr/>
            <p:nvPr/>
          </p:nvSpPr>
          <p:spPr>
            <a:xfrm flipV="1">
              <a:off x="8209684" y="3718627"/>
              <a:ext cx="127824" cy="163310"/>
            </a:xfrm>
            <a:custGeom>
              <a:avLst/>
              <a:gdLst>
                <a:gd name="connsiteX0" fmla="*/ 52957 w 127824"/>
                <a:gd name="connsiteY0" fmla="*/ 148039 h 163310"/>
                <a:gd name="connsiteX1" fmla="*/ 16883 w 127824"/>
                <a:gd name="connsiteY1" fmla="*/ 111964 h 163310"/>
                <a:gd name="connsiteX2" fmla="*/ 16883 w 127824"/>
                <a:gd name="connsiteY2" fmla="*/ 52636 h 163310"/>
                <a:gd name="connsiteX3" fmla="*/ 52957 w 127824"/>
                <a:gd name="connsiteY3" fmla="*/ 16561 h 163310"/>
                <a:gd name="connsiteX4" fmla="*/ 76800 w 127824"/>
                <a:gd name="connsiteY4" fmla="*/ 16561 h 163310"/>
                <a:gd name="connsiteX5" fmla="*/ 112875 w 127824"/>
                <a:gd name="connsiteY5" fmla="*/ 52636 h 163310"/>
                <a:gd name="connsiteX6" fmla="*/ 112875 w 127824"/>
                <a:gd name="connsiteY6" fmla="*/ 111964 h 163310"/>
                <a:gd name="connsiteX7" fmla="*/ 76800 w 127824"/>
                <a:gd name="connsiteY7" fmla="*/ 148039 h 163310"/>
                <a:gd name="connsiteX8" fmla="*/ 76800 w 127824"/>
                <a:gd name="connsiteY8" fmla="*/ 645 h 163310"/>
                <a:gd name="connsiteX9" fmla="*/ 52957 w 127824"/>
                <a:gd name="connsiteY9" fmla="*/ 645 h 163310"/>
                <a:gd name="connsiteX10" fmla="*/ 966 w 127824"/>
                <a:gd name="connsiteY10" fmla="*/ 52636 h 163310"/>
                <a:gd name="connsiteX11" fmla="*/ 966 w 127824"/>
                <a:gd name="connsiteY11" fmla="*/ 111964 h 163310"/>
                <a:gd name="connsiteX12" fmla="*/ 52957 w 127824"/>
                <a:gd name="connsiteY12" fmla="*/ 163955 h 163310"/>
                <a:gd name="connsiteX13" fmla="*/ 76800 w 127824"/>
                <a:gd name="connsiteY13" fmla="*/ 163955 h 163310"/>
                <a:gd name="connsiteX14" fmla="*/ 128791 w 127824"/>
                <a:gd name="connsiteY14" fmla="*/ 111964 h 163310"/>
                <a:gd name="connsiteX15" fmla="*/ 128791 w 127824"/>
                <a:gd name="connsiteY15" fmla="*/ 52636 h 163310"/>
                <a:gd name="connsiteX16" fmla="*/ 76800 w 127824"/>
                <a:gd name="connsiteY16" fmla="*/ 645 h 16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824" h="163310">
                  <a:moveTo>
                    <a:pt x="52957" y="148039"/>
                  </a:moveTo>
                  <a:cubicBezTo>
                    <a:pt x="33062" y="148039"/>
                    <a:pt x="16883" y="131860"/>
                    <a:pt x="16883" y="111964"/>
                  </a:cubicBezTo>
                  <a:lnTo>
                    <a:pt x="16883" y="52636"/>
                  </a:lnTo>
                  <a:cubicBezTo>
                    <a:pt x="16883" y="32748"/>
                    <a:pt x="33062" y="16561"/>
                    <a:pt x="52957" y="16561"/>
                  </a:cubicBezTo>
                  <a:lnTo>
                    <a:pt x="76800" y="16561"/>
                  </a:lnTo>
                  <a:cubicBezTo>
                    <a:pt x="96696" y="16561"/>
                    <a:pt x="112875" y="32748"/>
                    <a:pt x="112875" y="52636"/>
                  </a:cubicBezTo>
                  <a:lnTo>
                    <a:pt x="112875" y="111964"/>
                  </a:lnTo>
                  <a:cubicBezTo>
                    <a:pt x="112875" y="131860"/>
                    <a:pt x="96696" y="148039"/>
                    <a:pt x="76800" y="148039"/>
                  </a:cubicBezTo>
                  <a:close/>
                  <a:moveTo>
                    <a:pt x="76800" y="645"/>
                  </a:moveTo>
                  <a:lnTo>
                    <a:pt x="52957" y="645"/>
                  </a:lnTo>
                  <a:cubicBezTo>
                    <a:pt x="24284" y="645"/>
                    <a:pt x="966" y="23970"/>
                    <a:pt x="966" y="52636"/>
                  </a:cubicBezTo>
                  <a:lnTo>
                    <a:pt x="966" y="111964"/>
                  </a:lnTo>
                  <a:cubicBezTo>
                    <a:pt x="966" y="140630"/>
                    <a:pt x="24284" y="163955"/>
                    <a:pt x="52957" y="163955"/>
                  </a:cubicBezTo>
                  <a:lnTo>
                    <a:pt x="76800" y="163955"/>
                  </a:lnTo>
                  <a:cubicBezTo>
                    <a:pt x="105473" y="163955"/>
                    <a:pt x="128791" y="140630"/>
                    <a:pt x="128791" y="111964"/>
                  </a:cubicBezTo>
                  <a:lnTo>
                    <a:pt x="128791" y="52636"/>
                  </a:lnTo>
                  <a:cubicBezTo>
                    <a:pt x="128791" y="23970"/>
                    <a:pt x="105473" y="645"/>
                    <a:pt x="76800" y="645"/>
                  </a:cubicBezTo>
                </a:path>
              </a:pathLst>
            </a:custGeom>
            <a:solidFill>
              <a:srgbClr val="2C5871"/>
            </a:solidFill>
            <a:ln w="7951" cap="flat">
              <a:noFill/>
              <a:prstDash val="solid"/>
              <a:miter/>
            </a:ln>
          </p:spPr>
          <p:txBody>
            <a:bodyPr rtlCol="0" anchor="ctr"/>
            <a:lstStyle/>
            <a:p>
              <a:endParaRPr lang="zh-CN" altLang="en-US"/>
            </a:p>
          </p:txBody>
        </p:sp>
        <p:sp>
          <p:nvSpPr>
            <p:cNvPr id="463" name="任意多边形: 形状 57">
              <a:extLst>
                <a:ext uri="{FF2B5EF4-FFF2-40B4-BE49-F238E27FC236}">
                  <a16:creationId xmlns:a16="http://schemas.microsoft.com/office/drawing/2014/main" id="{1D4EAEA5-EAE9-4F35-9332-C9B4B34C019B}"/>
                </a:ext>
              </a:extLst>
            </p:cNvPr>
            <p:cNvSpPr/>
            <p:nvPr/>
          </p:nvSpPr>
          <p:spPr>
            <a:xfrm flipV="1">
              <a:off x="8216727" y="3773061"/>
              <a:ext cx="53837" cy="53837"/>
            </a:xfrm>
            <a:custGeom>
              <a:avLst/>
              <a:gdLst>
                <a:gd name="connsiteX0" fmla="*/ 27885 w 53837"/>
                <a:gd name="connsiteY0" fmla="*/ 38559 h 53837"/>
                <a:gd name="connsiteX1" fmla="*/ 16879 w 53837"/>
                <a:gd name="connsiteY1" fmla="*/ 27561 h 53837"/>
                <a:gd name="connsiteX2" fmla="*/ 27885 w 53837"/>
                <a:gd name="connsiteY2" fmla="*/ 16554 h 53837"/>
                <a:gd name="connsiteX3" fmla="*/ 38884 w 53837"/>
                <a:gd name="connsiteY3" fmla="*/ 27561 h 53837"/>
                <a:gd name="connsiteX4" fmla="*/ 27885 w 53837"/>
                <a:gd name="connsiteY4" fmla="*/ 38559 h 53837"/>
                <a:gd name="connsiteX5" fmla="*/ 27885 w 53837"/>
                <a:gd name="connsiteY5" fmla="*/ 638 h 53837"/>
                <a:gd name="connsiteX6" fmla="*/ 963 w 53837"/>
                <a:gd name="connsiteY6" fmla="*/ 27561 h 53837"/>
                <a:gd name="connsiteX7" fmla="*/ 27885 w 53837"/>
                <a:gd name="connsiteY7" fmla="*/ 54475 h 53837"/>
                <a:gd name="connsiteX8" fmla="*/ 54800 w 53837"/>
                <a:gd name="connsiteY8" fmla="*/ 27561 h 53837"/>
                <a:gd name="connsiteX9" fmla="*/ 27885 w 53837"/>
                <a:gd name="connsiteY9" fmla="*/ 638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37" h="53837">
                  <a:moveTo>
                    <a:pt x="27885" y="38559"/>
                  </a:moveTo>
                  <a:cubicBezTo>
                    <a:pt x="21813" y="38559"/>
                    <a:pt x="16879" y="33625"/>
                    <a:pt x="16879" y="27561"/>
                  </a:cubicBezTo>
                  <a:cubicBezTo>
                    <a:pt x="16879" y="21489"/>
                    <a:pt x="21813" y="16554"/>
                    <a:pt x="27885" y="16554"/>
                  </a:cubicBezTo>
                  <a:cubicBezTo>
                    <a:pt x="33950" y="16554"/>
                    <a:pt x="38884" y="21489"/>
                    <a:pt x="38884" y="27561"/>
                  </a:cubicBezTo>
                  <a:cubicBezTo>
                    <a:pt x="38884" y="33625"/>
                    <a:pt x="33950" y="38559"/>
                    <a:pt x="27885" y="38559"/>
                  </a:cubicBezTo>
                  <a:moveTo>
                    <a:pt x="27885" y="638"/>
                  </a:moveTo>
                  <a:cubicBezTo>
                    <a:pt x="13043" y="638"/>
                    <a:pt x="963" y="12719"/>
                    <a:pt x="963" y="27561"/>
                  </a:cubicBezTo>
                  <a:cubicBezTo>
                    <a:pt x="963" y="42403"/>
                    <a:pt x="13043" y="54475"/>
                    <a:pt x="27885" y="54475"/>
                  </a:cubicBezTo>
                  <a:cubicBezTo>
                    <a:pt x="42727" y="54475"/>
                    <a:pt x="54800" y="42403"/>
                    <a:pt x="54800" y="27561"/>
                  </a:cubicBezTo>
                  <a:cubicBezTo>
                    <a:pt x="54800" y="12719"/>
                    <a:pt x="42727" y="638"/>
                    <a:pt x="27885" y="638"/>
                  </a:cubicBezTo>
                </a:path>
              </a:pathLst>
            </a:custGeom>
            <a:solidFill>
              <a:srgbClr val="2C5871"/>
            </a:solidFill>
            <a:ln w="7951" cap="flat">
              <a:noFill/>
              <a:prstDash val="solid"/>
              <a:miter/>
            </a:ln>
          </p:spPr>
          <p:txBody>
            <a:bodyPr rtlCol="0" anchor="ctr"/>
            <a:lstStyle/>
            <a:p>
              <a:endParaRPr lang="zh-CN" altLang="en-US"/>
            </a:p>
          </p:txBody>
        </p:sp>
        <p:sp>
          <p:nvSpPr>
            <p:cNvPr id="464" name="任意多边形: 形状 58">
              <a:extLst>
                <a:ext uri="{FF2B5EF4-FFF2-40B4-BE49-F238E27FC236}">
                  <a16:creationId xmlns:a16="http://schemas.microsoft.com/office/drawing/2014/main" id="{37013E25-4B65-DA4A-E97D-9C629386FF4F}"/>
                </a:ext>
              </a:extLst>
            </p:cNvPr>
            <p:cNvSpPr/>
            <p:nvPr/>
          </p:nvSpPr>
          <p:spPr>
            <a:xfrm flipV="1">
              <a:off x="8276653" y="3773061"/>
              <a:ext cx="53837" cy="53837"/>
            </a:xfrm>
            <a:custGeom>
              <a:avLst/>
              <a:gdLst>
                <a:gd name="connsiteX0" fmla="*/ 27895 w 53837"/>
                <a:gd name="connsiteY0" fmla="*/ 38559 h 53837"/>
                <a:gd name="connsiteX1" fmla="*/ 16889 w 53837"/>
                <a:gd name="connsiteY1" fmla="*/ 27561 h 53837"/>
                <a:gd name="connsiteX2" fmla="*/ 27895 w 53837"/>
                <a:gd name="connsiteY2" fmla="*/ 16554 h 53837"/>
                <a:gd name="connsiteX3" fmla="*/ 38894 w 53837"/>
                <a:gd name="connsiteY3" fmla="*/ 27561 h 53837"/>
                <a:gd name="connsiteX4" fmla="*/ 27895 w 53837"/>
                <a:gd name="connsiteY4" fmla="*/ 38559 h 53837"/>
                <a:gd name="connsiteX5" fmla="*/ 27895 w 53837"/>
                <a:gd name="connsiteY5" fmla="*/ 638 h 53837"/>
                <a:gd name="connsiteX6" fmla="*/ 973 w 53837"/>
                <a:gd name="connsiteY6" fmla="*/ 27561 h 53837"/>
                <a:gd name="connsiteX7" fmla="*/ 27895 w 53837"/>
                <a:gd name="connsiteY7" fmla="*/ 54475 h 53837"/>
                <a:gd name="connsiteX8" fmla="*/ 54810 w 53837"/>
                <a:gd name="connsiteY8" fmla="*/ 27561 h 53837"/>
                <a:gd name="connsiteX9" fmla="*/ 27895 w 53837"/>
                <a:gd name="connsiteY9" fmla="*/ 638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37" h="53837">
                  <a:moveTo>
                    <a:pt x="27895" y="38559"/>
                  </a:moveTo>
                  <a:cubicBezTo>
                    <a:pt x="21823" y="38559"/>
                    <a:pt x="16889" y="33625"/>
                    <a:pt x="16889" y="27561"/>
                  </a:cubicBezTo>
                  <a:cubicBezTo>
                    <a:pt x="16889" y="21489"/>
                    <a:pt x="21823" y="16554"/>
                    <a:pt x="27895" y="16554"/>
                  </a:cubicBezTo>
                  <a:cubicBezTo>
                    <a:pt x="33960" y="16554"/>
                    <a:pt x="38894" y="21489"/>
                    <a:pt x="38894" y="27561"/>
                  </a:cubicBezTo>
                  <a:cubicBezTo>
                    <a:pt x="38894" y="33625"/>
                    <a:pt x="33960" y="38559"/>
                    <a:pt x="27895" y="38559"/>
                  </a:cubicBezTo>
                  <a:moveTo>
                    <a:pt x="27895" y="638"/>
                  </a:moveTo>
                  <a:cubicBezTo>
                    <a:pt x="13053" y="638"/>
                    <a:pt x="973" y="12719"/>
                    <a:pt x="973" y="27561"/>
                  </a:cubicBezTo>
                  <a:cubicBezTo>
                    <a:pt x="973" y="42403"/>
                    <a:pt x="13053" y="54475"/>
                    <a:pt x="27895" y="54475"/>
                  </a:cubicBezTo>
                  <a:cubicBezTo>
                    <a:pt x="42738" y="54475"/>
                    <a:pt x="54810" y="42403"/>
                    <a:pt x="54810" y="27561"/>
                  </a:cubicBezTo>
                  <a:cubicBezTo>
                    <a:pt x="54810" y="12719"/>
                    <a:pt x="42738" y="638"/>
                    <a:pt x="27895" y="638"/>
                  </a:cubicBezTo>
                </a:path>
              </a:pathLst>
            </a:custGeom>
            <a:solidFill>
              <a:srgbClr val="2C5871"/>
            </a:solidFill>
            <a:ln w="7951" cap="flat">
              <a:noFill/>
              <a:prstDash val="solid"/>
              <a:miter/>
            </a:ln>
          </p:spPr>
          <p:txBody>
            <a:bodyPr rtlCol="0" anchor="ctr"/>
            <a:lstStyle/>
            <a:p>
              <a:endParaRPr lang="zh-CN" altLang="en-US"/>
            </a:p>
          </p:txBody>
        </p:sp>
        <p:sp>
          <p:nvSpPr>
            <p:cNvPr id="465" name="任意多边形: 形状 59">
              <a:extLst>
                <a:ext uri="{FF2B5EF4-FFF2-40B4-BE49-F238E27FC236}">
                  <a16:creationId xmlns:a16="http://schemas.microsoft.com/office/drawing/2014/main" id="{59DA57AF-8E36-0738-6DA0-155BDAFC06CF}"/>
                </a:ext>
              </a:extLst>
            </p:cNvPr>
            <p:cNvSpPr/>
            <p:nvPr/>
          </p:nvSpPr>
          <p:spPr>
            <a:xfrm flipV="1">
              <a:off x="8263805" y="3790173"/>
              <a:ext cx="17125" cy="15916"/>
            </a:xfrm>
            <a:custGeom>
              <a:avLst/>
              <a:gdLst>
                <a:gd name="connsiteX0" fmla="*/ 17316 w 17125"/>
                <a:gd name="connsiteY0" fmla="*/ 168 h 15916"/>
                <a:gd name="connsiteX1" fmla="*/ 191 w 17125"/>
                <a:gd name="connsiteY1" fmla="*/ 168 h 15916"/>
                <a:gd name="connsiteX2" fmla="*/ 191 w 17125"/>
                <a:gd name="connsiteY2" fmla="*/ 16085 h 15916"/>
                <a:gd name="connsiteX3" fmla="*/ 17316 w 17125"/>
                <a:gd name="connsiteY3" fmla="*/ 16085 h 15916"/>
              </a:gdLst>
              <a:ahLst/>
              <a:cxnLst>
                <a:cxn ang="0">
                  <a:pos x="connsiteX0" y="connsiteY0"/>
                </a:cxn>
                <a:cxn ang="0">
                  <a:pos x="connsiteX1" y="connsiteY1"/>
                </a:cxn>
                <a:cxn ang="0">
                  <a:pos x="connsiteX2" y="connsiteY2"/>
                </a:cxn>
                <a:cxn ang="0">
                  <a:pos x="connsiteX3" y="connsiteY3"/>
                </a:cxn>
              </a:cxnLst>
              <a:rect l="l" t="t" r="r" b="b"/>
              <a:pathLst>
                <a:path w="17125" h="15916">
                  <a:moveTo>
                    <a:pt x="17316" y="168"/>
                  </a:moveTo>
                  <a:lnTo>
                    <a:pt x="191" y="168"/>
                  </a:lnTo>
                  <a:lnTo>
                    <a:pt x="191" y="16085"/>
                  </a:lnTo>
                  <a:lnTo>
                    <a:pt x="17316" y="16085"/>
                  </a:lnTo>
                  <a:close/>
                </a:path>
              </a:pathLst>
            </a:custGeom>
            <a:solidFill>
              <a:srgbClr val="2C5871"/>
            </a:solidFill>
            <a:ln w="7951" cap="flat">
              <a:noFill/>
              <a:prstDash val="solid"/>
              <a:miter/>
            </a:ln>
          </p:spPr>
          <p:txBody>
            <a:bodyPr rtlCol="0" anchor="ctr"/>
            <a:lstStyle/>
            <a:p>
              <a:endParaRPr lang="zh-CN" altLang="en-US"/>
            </a:p>
          </p:txBody>
        </p:sp>
        <p:sp>
          <p:nvSpPr>
            <p:cNvPr id="466" name="任意多边形: 形状 60">
              <a:extLst>
                <a:ext uri="{FF2B5EF4-FFF2-40B4-BE49-F238E27FC236}">
                  <a16:creationId xmlns:a16="http://schemas.microsoft.com/office/drawing/2014/main" id="{44CD562B-12CA-D48F-7258-BEC78D30B91E}"/>
                </a:ext>
              </a:extLst>
            </p:cNvPr>
            <p:cNvSpPr/>
            <p:nvPr/>
          </p:nvSpPr>
          <p:spPr>
            <a:xfrm flipV="1">
              <a:off x="8190433" y="3744923"/>
              <a:ext cx="28745" cy="80743"/>
            </a:xfrm>
            <a:custGeom>
              <a:avLst/>
              <a:gdLst>
                <a:gd name="connsiteX0" fmla="*/ 29703 w 28745"/>
                <a:gd name="connsiteY0" fmla="*/ 629 h 80743"/>
                <a:gd name="connsiteX1" fmla="*/ 958 w 28745"/>
                <a:gd name="connsiteY1" fmla="*/ 29374 h 80743"/>
                <a:gd name="connsiteX2" fmla="*/ 958 w 28745"/>
                <a:gd name="connsiteY2" fmla="*/ 52612 h 80743"/>
                <a:gd name="connsiteX3" fmla="*/ 29703 w 28745"/>
                <a:gd name="connsiteY3" fmla="*/ 81373 h 80743"/>
                <a:gd name="connsiteX4" fmla="*/ 29703 w 28745"/>
                <a:gd name="connsiteY4" fmla="*/ 65457 h 80743"/>
                <a:gd name="connsiteX5" fmla="*/ 16875 w 28745"/>
                <a:gd name="connsiteY5" fmla="*/ 52612 h 80743"/>
                <a:gd name="connsiteX6" fmla="*/ 16875 w 28745"/>
                <a:gd name="connsiteY6" fmla="*/ 29374 h 80743"/>
                <a:gd name="connsiteX7" fmla="*/ 29703 w 28745"/>
                <a:gd name="connsiteY7" fmla="*/ 16546 h 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45" h="80743">
                  <a:moveTo>
                    <a:pt x="29703" y="629"/>
                  </a:moveTo>
                  <a:cubicBezTo>
                    <a:pt x="13850" y="629"/>
                    <a:pt x="958" y="13521"/>
                    <a:pt x="958" y="29374"/>
                  </a:cubicBezTo>
                  <a:lnTo>
                    <a:pt x="958" y="52612"/>
                  </a:lnTo>
                  <a:cubicBezTo>
                    <a:pt x="958" y="68465"/>
                    <a:pt x="13850" y="81373"/>
                    <a:pt x="29703" y="81373"/>
                  </a:cubicBezTo>
                  <a:lnTo>
                    <a:pt x="29703" y="65457"/>
                  </a:lnTo>
                  <a:cubicBezTo>
                    <a:pt x="22628" y="65457"/>
                    <a:pt x="16875" y="59695"/>
                    <a:pt x="16875" y="52612"/>
                  </a:cubicBezTo>
                  <a:lnTo>
                    <a:pt x="16875" y="29374"/>
                  </a:lnTo>
                  <a:cubicBezTo>
                    <a:pt x="16875" y="22307"/>
                    <a:pt x="22628" y="16546"/>
                    <a:pt x="29703" y="16546"/>
                  </a:cubicBezTo>
                  <a:close/>
                </a:path>
              </a:pathLst>
            </a:custGeom>
            <a:solidFill>
              <a:srgbClr val="2C5871"/>
            </a:solidFill>
            <a:ln w="7951" cap="flat">
              <a:noFill/>
              <a:prstDash val="solid"/>
              <a:miter/>
            </a:ln>
          </p:spPr>
          <p:txBody>
            <a:bodyPr rtlCol="0" anchor="ctr"/>
            <a:lstStyle/>
            <a:p>
              <a:endParaRPr lang="zh-CN" altLang="en-US"/>
            </a:p>
          </p:txBody>
        </p:sp>
        <p:sp>
          <p:nvSpPr>
            <p:cNvPr id="467" name="任意多边形: 形状 61">
              <a:extLst>
                <a:ext uri="{FF2B5EF4-FFF2-40B4-BE49-F238E27FC236}">
                  <a16:creationId xmlns:a16="http://schemas.microsoft.com/office/drawing/2014/main" id="{0A5F9437-8C7E-933E-A0B8-700FA083DA58}"/>
                </a:ext>
              </a:extLst>
            </p:cNvPr>
            <p:cNvSpPr/>
            <p:nvPr/>
          </p:nvSpPr>
          <p:spPr>
            <a:xfrm flipV="1">
              <a:off x="8328047" y="3744923"/>
              <a:ext cx="28752" cy="80743"/>
            </a:xfrm>
            <a:custGeom>
              <a:avLst/>
              <a:gdLst>
                <a:gd name="connsiteX0" fmla="*/ 978 w 28752"/>
                <a:gd name="connsiteY0" fmla="*/ 629 h 80743"/>
                <a:gd name="connsiteX1" fmla="*/ 978 w 28752"/>
                <a:gd name="connsiteY1" fmla="*/ 16546 h 80743"/>
                <a:gd name="connsiteX2" fmla="*/ 13814 w 28752"/>
                <a:gd name="connsiteY2" fmla="*/ 29374 h 80743"/>
                <a:gd name="connsiteX3" fmla="*/ 13814 w 28752"/>
                <a:gd name="connsiteY3" fmla="*/ 52612 h 80743"/>
                <a:gd name="connsiteX4" fmla="*/ 978 w 28752"/>
                <a:gd name="connsiteY4" fmla="*/ 65457 h 80743"/>
                <a:gd name="connsiteX5" fmla="*/ 978 w 28752"/>
                <a:gd name="connsiteY5" fmla="*/ 81373 h 80743"/>
                <a:gd name="connsiteX6" fmla="*/ 29731 w 28752"/>
                <a:gd name="connsiteY6" fmla="*/ 52612 h 80743"/>
                <a:gd name="connsiteX7" fmla="*/ 29731 w 28752"/>
                <a:gd name="connsiteY7" fmla="*/ 29374 h 80743"/>
                <a:gd name="connsiteX8" fmla="*/ 978 w 28752"/>
                <a:gd name="connsiteY8" fmla="*/ 629 h 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52" h="80743">
                  <a:moveTo>
                    <a:pt x="978" y="629"/>
                  </a:moveTo>
                  <a:lnTo>
                    <a:pt x="978" y="16546"/>
                  </a:lnTo>
                  <a:cubicBezTo>
                    <a:pt x="8060" y="16546"/>
                    <a:pt x="13814" y="22307"/>
                    <a:pt x="13814" y="29374"/>
                  </a:cubicBezTo>
                  <a:lnTo>
                    <a:pt x="13814" y="52612"/>
                  </a:lnTo>
                  <a:cubicBezTo>
                    <a:pt x="13814" y="59695"/>
                    <a:pt x="8060" y="65457"/>
                    <a:pt x="978" y="65457"/>
                  </a:cubicBezTo>
                  <a:lnTo>
                    <a:pt x="978" y="81373"/>
                  </a:lnTo>
                  <a:cubicBezTo>
                    <a:pt x="16830" y="81373"/>
                    <a:pt x="29731" y="68465"/>
                    <a:pt x="29731" y="52612"/>
                  </a:cubicBezTo>
                  <a:lnTo>
                    <a:pt x="29731" y="29374"/>
                  </a:lnTo>
                  <a:cubicBezTo>
                    <a:pt x="29731" y="13521"/>
                    <a:pt x="16830" y="629"/>
                    <a:pt x="978" y="629"/>
                  </a:cubicBezTo>
                </a:path>
              </a:pathLst>
            </a:custGeom>
            <a:solidFill>
              <a:srgbClr val="2C5871"/>
            </a:solidFill>
            <a:ln w="7951" cap="flat">
              <a:noFill/>
              <a:prstDash val="solid"/>
              <a:miter/>
            </a:ln>
          </p:spPr>
          <p:txBody>
            <a:bodyPr rtlCol="0" anchor="ctr"/>
            <a:lstStyle/>
            <a:p>
              <a:endParaRPr lang="zh-CN" altLang="en-US"/>
            </a:p>
          </p:txBody>
        </p:sp>
        <p:sp>
          <p:nvSpPr>
            <p:cNvPr id="468" name="任意多边形: 形状 62">
              <a:extLst>
                <a:ext uri="{FF2B5EF4-FFF2-40B4-BE49-F238E27FC236}">
                  <a16:creationId xmlns:a16="http://schemas.microsoft.com/office/drawing/2014/main" id="{58B01CEE-4090-EE38-ED90-A9E0F5A1BCD6}"/>
                </a:ext>
              </a:extLst>
            </p:cNvPr>
            <p:cNvSpPr/>
            <p:nvPr/>
          </p:nvSpPr>
          <p:spPr>
            <a:xfrm flipV="1">
              <a:off x="8235588" y="3875195"/>
              <a:ext cx="74632" cy="47104"/>
            </a:xfrm>
            <a:custGeom>
              <a:avLst/>
              <a:gdLst>
                <a:gd name="connsiteX0" fmla="*/ 52961 w 74632"/>
                <a:gd name="connsiteY0" fmla="*/ 650 h 47104"/>
                <a:gd name="connsiteX1" fmla="*/ 23611 w 74632"/>
                <a:gd name="connsiteY1" fmla="*/ 650 h 47104"/>
                <a:gd name="connsiteX2" fmla="*/ 970 w 74632"/>
                <a:gd name="connsiteY2" fmla="*/ 23291 h 47104"/>
                <a:gd name="connsiteX3" fmla="*/ 970 w 74632"/>
                <a:gd name="connsiteY3" fmla="*/ 47755 h 47104"/>
                <a:gd name="connsiteX4" fmla="*/ 16886 w 74632"/>
                <a:gd name="connsiteY4" fmla="*/ 47755 h 47104"/>
                <a:gd name="connsiteX5" fmla="*/ 16886 w 74632"/>
                <a:gd name="connsiteY5" fmla="*/ 23291 h 47104"/>
                <a:gd name="connsiteX6" fmla="*/ 23611 w 74632"/>
                <a:gd name="connsiteY6" fmla="*/ 16567 h 47104"/>
                <a:gd name="connsiteX7" fmla="*/ 52961 w 74632"/>
                <a:gd name="connsiteY7" fmla="*/ 16567 h 47104"/>
                <a:gd name="connsiteX8" fmla="*/ 59685 w 74632"/>
                <a:gd name="connsiteY8" fmla="*/ 23291 h 47104"/>
                <a:gd name="connsiteX9" fmla="*/ 59685 w 74632"/>
                <a:gd name="connsiteY9" fmla="*/ 47755 h 47104"/>
                <a:gd name="connsiteX10" fmla="*/ 75602 w 74632"/>
                <a:gd name="connsiteY10" fmla="*/ 47755 h 47104"/>
                <a:gd name="connsiteX11" fmla="*/ 75602 w 74632"/>
                <a:gd name="connsiteY11" fmla="*/ 23291 h 47104"/>
                <a:gd name="connsiteX12" fmla="*/ 52961 w 74632"/>
                <a:gd name="connsiteY12" fmla="*/ 650 h 4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32" h="47104">
                  <a:moveTo>
                    <a:pt x="52961" y="650"/>
                  </a:moveTo>
                  <a:lnTo>
                    <a:pt x="23611" y="650"/>
                  </a:lnTo>
                  <a:cubicBezTo>
                    <a:pt x="11124" y="650"/>
                    <a:pt x="970" y="10805"/>
                    <a:pt x="970" y="23291"/>
                  </a:cubicBezTo>
                  <a:lnTo>
                    <a:pt x="970" y="47755"/>
                  </a:lnTo>
                  <a:lnTo>
                    <a:pt x="16886" y="47755"/>
                  </a:lnTo>
                  <a:lnTo>
                    <a:pt x="16886" y="23291"/>
                  </a:lnTo>
                  <a:cubicBezTo>
                    <a:pt x="16886" y="19583"/>
                    <a:pt x="19902" y="16567"/>
                    <a:pt x="23611" y="16567"/>
                  </a:cubicBezTo>
                  <a:lnTo>
                    <a:pt x="52961" y="16567"/>
                  </a:lnTo>
                  <a:cubicBezTo>
                    <a:pt x="56669" y="16567"/>
                    <a:pt x="59685" y="19583"/>
                    <a:pt x="59685" y="23291"/>
                  </a:cubicBezTo>
                  <a:lnTo>
                    <a:pt x="59685" y="47755"/>
                  </a:lnTo>
                  <a:lnTo>
                    <a:pt x="75602" y="47755"/>
                  </a:lnTo>
                  <a:lnTo>
                    <a:pt x="75602" y="23291"/>
                  </a:lnTo>
                  <a:cubicBezTo>
                    <a:pt x="75602" y="10805"/>
                    <a:pt x="65439" y="650"/>
                    <a:pt x="52961" y="650"/>
                  </a:cubicBezTo>
                </a:path>
              </a:pathLst>
            </a:custGeom>
            <a:solidFill>
              <a:srgbClr val="2C5871"/>
            </a:solidFill>
            <a:ln w="7951" cap="flat">
              <a:noFill/>
              <a:prstDash val="solid"/>
              <a:miter/>
            </a:ln>
          </p:spPr>
          <p:txBody>
            <a:bodyPr rtlCol="0" anchor="ctr"/>
            <a:lstStyle/>
            <a:p>
              <a:endParaRPr lang="zh-CN" altLang="en-US"/>
            </a:p>
          </p:txBody>
        </p:sp>
        <p:sp>
          <p:nvSpPr>
            <p:cNvPr id="469" name="任意多边形: 形状 63">
              <a:extLst>
                <a:ext uri="{FF2B5EF4-FFF2-40B4-BE49-F238E27FC236}">
                  <a16:creationId xmlns:a16="http://schemas.microsoft.com/office/drawing/2014/main" id="{E8222673-E969-D1E7-39FC-F87BB53FC63E}"/>
                </a:ext>
              </a:extLst>
            </p:cNvPr>
            <p:cNvSpPr/>
            <p:nvPr/>
          </p:nvSpPr>
          <p:spPr>
            <a:xfrm flipV="1">
              <a:off x="8165958" y="3877028"/>
              <a:ext cx="215285" cy="98936"/>
            </a:xfrm>
            <a:custGeom>
              <a:avLst/>
              <a:gdLst>
                <a:gd name="connsiteX0" fmla="*/ 16873 w 215285"/>
                <a:gd name="connsiteY0" fmla="*/ 46401 h 98936"/>
                <a:gd name="connsiteX1" fmla="*/ 107628 w 215285"/>
                <a:gd name="connsiteY1" fmla="*/ 16574 h 98936"/>
                <a:gd name="connsiteX2" fmla="*/ 200325 w 215285"/>
                <a:gd name="connsiteY2" fmla="*/ 47857 h 98936"/>
                <a:gd name="connsiteX3" fmla="*/ 164259 w 215285"/>
                <a:gd name="connsiteY3" fmla="*/ 83677 h 98936"/>
                <a:gd name="connsiteX4" fmla="*/ 145231 w 215285"/>
                <a:gd name="connsiteY4" fmla="*/ 83677 h 98936"/>
                <a:gd name="connsiteX5" fmla="*/ 145231 w 215285"/>
                <a:gd name="connsiteY5" fmla="*/ 76961 h 98936"/>
                <a:gd name="connsiteX6" fmla="*/ 122590 w 215285"/>
                <a:gd name="connsiteY6" fmla="*/ 54320 h 98936"/>
                <a:gd name="connsiteX7" fmla="*/ 93240 w 215285"/>
                <a:gd name="connsiteY7" fmla="*/ 54320 h 98936"/>
                <a:gd name="connsiteX8" fmla="*/ 70599 w 215285"/>
                <a:gd name="connsiteY8" fmla="*/ 76961 h 98936"/>
                <a:gd name="connsiteX9" fmla="*/ 70599 w 215285"/>
                <a:gd name="connsiteY9" fmla="*/ 83677 h 98936"/>
                <a:gd name="connsiteX10" fmla="*/ 52939 w 215285"/>
                <a:gd name="connsiteY10" fmla="*/ 83677 h 98936"/>
                <a:gd name="connsiteX11" fmla="*/ 16873 w 215285"/>
                <a:gd name="connsiteY11" fmla="*/ 47595 h 98936"/>
                <a:gd name="connsiteX12" fmla="*/ 107628 w 215285"/>
                <a:gd name="connsiteY12" fmla="*/ 657 h 98936"/>
                <a:gd name="connsiteX13" fmla="*/ 4044 w 215285"/>
                <a:gd name="connsiteY13" fmla="*/ 36151 h 98936"/>
                <a:gd name="connsiteX14" fmla="*/ 956 w 215285"/>
                <a:gd name="connsiteY14" fmla="*/ 42438 h 98936"/>
                <a:gd name="connsiteX15" fmla="*/ 956 w 215285"/>
                <a:gd name="connsiteY15" fmla="*/ 47595 h 98936"/>
                <a:gd name="connsiteX16" fmla="*/ 52939 w 215285"/>
                <a:gd name="connsiteY16" fmla="*/ 99594 h 98936"/>
                <a:gd name="connsiteX17" fmla="*/ 78557 w 215285"/>
                <a:gd name="connsiteY17" fmla="*/ 99594 h 98936"/>
                <a:gd name="connsiteX18" fmla="*/ 86515 w 215285"/>
                <a:gd name="connsiteY18" fmla="*/ 91636 h 98936"/>
                <a:gd name="connsiteX19" fmla="*/ 86515 w 215285"/>
                <a:gd name="connsiteY19" fmla="*/ 76961 h 98936"/>
                <a:gd name="connsiteX20" fmla="*/ 93240 w 215285"/>
                <a:gd name="connsiteY20" fmla="*/ 70236 h 98936"/>
                <a:gd name="connsiteX21" fmla="*/ 122590 w 215285"/>
                <a:gd name="connsiteY21" fmla="*/ 70236 h 98936"/>
                <a:gd name="connsiteX22" fmla="*/ 129314 w 215285"/>
                <a:gd name="connsiteY22" fmla="*/ 76961 h 98936"/>
                <a:gd name="connsiteX23" fmla="*/ 129314 w 215285"/>
                <a:gd name="connsiteY23" fmla="*/ 91636 h 98936"/>
                <a:gd name="connsiteX24" fmla="*/ 137272 w 215285"/>
                <a:gd name="connsiteY24" fmla="*/ 99594 h 98936"/>
                <a:gd name="connsiteX25" fmla="*/ 164259 w 215285"/>
                <a:gd name="connsiteY25" fmla="*/ 99594 h 98936"/>
                <a:gd name="connsiteX26" fmla="*/ 216242 w 215285"/>
                <a:gd name="connsiteY26" fmla="*/ 47595 h 98936"/>
                <a:gd name="connsiteX27" fmla="*/ 216242 w 215285"/>
                <a:gd name="connsiteY27" fmla="*/ 43974 h 98936"/>
                <a:gd name="connsiteX28" fmla="*/ 213257 w 215285"/>
                <a:gd name="connsiteY28" fmla="*/ 37759 h 98936"/>
                <a:gd name="connsiteX29" fmla="*/ 107628 w 215285"/>
                <a:gd name="connsiteY29" fmla="*/ 657 h 9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5285" h="98936">
                  <a:moveTo>
                    <a:pt x="16873" y="46401"/>
                  </a:moveTo>
                  <a:cubicBezTo>
                    <a:pt x="43374" y="26872"/>
                    <a:pt x="74673" y="16574"/>
                    <a:pt x="107628" y="16574"/>
                  </a:cubicBezTo>
                  <a:cubicBezTo>
                    <a:pt x="141474" y="16574"/>
                    <a:pt x="173442" y="27373"/>
                    <a:pt x="200325" y="47857"/>
                  </a:cubicBezTo>
                  <a:cubicBezTo>
                    <a:pt x="200182" y="67634"/>
                    <a:pt x="184059" y="83677"/>
                    <a:pt x="164259" y="83677"/>
                  </a:cubicBezTo>
                  <a:lnTo>
                    <a:pt x="145231" y="83677"/>
                  </a:lnTo>
                  <a:lnTo>
                    <a:pt x="145231" y="76961"/>
                  </a:lnTo>
                  <a:cubicBezTo>
                    <a:pt x="145231" y="64474"/>
                    <a:pt x="135076" y="54320"/>
                    <a:pt x="122590" y="54320"/>
                  </a:cubicBezTo>
                  <a:lnTo>
                    <a:pt x="93240" y="54320"/>
                  </a:lnTo>
                  <a:cubicBezTo>
                    <a:pt x="80753" y="54320"/>
                    <a:pt x="70599" y="64474"/>
                    <a:pt x="70599" y="76961"/>
                  </a:cubicBezTo>
                  <a:lnTo>
                    <a:pt x="70599" y="83677"/>
                  </a:lnTo>
                  <a:lnTo>
                    <a:pt x="52939" y="83677"/>
                  </a:lnTo>
                  <a:cubicBezTo>
                    <a:pt x="33052" y="83677"/>
                    <a:pt x="16873" y="67490"/>
                    <a:pt x="16873" y="47595"/>
                  </a:cubicBezTo>
                  <a:close/>
                  <a:moveTo>
                    <a:pt x="107628" y="657"/>
                  </a:moveTo>
                  <a:cubicBezTo>
                    <a:pt x="69819" y="657"/>
                    <a:pt x="33999" y="12929"/>
                    <a:pt x="4044" y="36151"/>
                  </a:cubicBezTo>
                  <a:cubicBezTo>
                    <a:pt x="2094" y="37655"/>
                    <a:pt x="956" y="39971"/>
                    <a:pt x="956" y="42438"/>
                  </a:cubicBezTo>
                  <a:lnTo>
                    <a:pt x="956" y="47595"/>
                  </a:lnTo>
                  <a:cubicBezTo>
                    <a:pt x="956" y="76268"/>
                    <a:pt x="24282" y="99594"/>
                    <a:pt x="52939" y="99594"/>
                  </a:cubicBezTo>
                  <a:lnTo>
                    <a:pt x="78557" y="99594"/>
                  </a:lnTo>
                  <a:cubicBezTo>
                    <a:pt x="82958" y="99594"/>
                    <a:pt x="86515" y="96029"/>
                    <a:pt x="86515" y="91636"/>
                  </a:cubicBezTo>
                  <a:lnTo>
                    <a:pt x="86515" y="76961"/>
                  </a:lnTo>
                  <a:cubicBezTo>
                    <a:pt x="86515" y="73252"/>
                    <a:pt x="89531" y="70236"/>
                    <a:pt x="93240" y="70236"/>
                  </a:cubicBezTo>
                  <a:lnTo>
                    <a:pt x="122590" y="70236"/>
                  </a:lnTo>
                  <a:cubicBezTo>
                    <a:pt x="126298" y="70236"/>
                    <a:pt x="129314" y="73252"/>
                    <a:pt x="129314" y="76961"/>
                  </a:cubicBezTo>
                  <a:lnTo>
                    <a:pt x="129314" y="91636"/>
                  </a:lnTo>
                  <a:cubicBezTo>
                    <a:pt x="129314" y="96029"/>
                    <a:pt x="132872" y="99594"/>
                    <a:pt x="137272" y="99594"/>
                  </a:cubicBezTo>
                  <a:lnTo>
                    <a:pt x="164259" y="99594"/>
                  </a:lnTo>
                  <a:cubicBezTo>
                    <a:pt x="192916" y="99594"/>
                    <a:pt x="216242" y="76268"/>
                    <a:pt x="216242" y="47595"/>
                  </a:cubicBezTo>
                  <a:lnTo>
                    <a:pt x="216242" y="43974"/>
                  </a:lnTo>
                  <a:cubicBezTo>
                    <a:pt x="216242" y="41563"/>
                    <a:pt x="215143" y="39271"/>
                    <a:pt x="213257" y="37759"/>
                  </a:cubicBezTo>
                  <a:cubicBezTo>
                    <a:pt x="183350" y="13836"/>
                    <a:pt x="145843" y="657"/>
                    <a:pt x="107628" y="657"/>
                  </a:cubicBezTo>
                </a:path>
              </a:pathLst>
            </a:custGeom>
            <a:solidFill>
              <a:srgbClr val="2C5871"/>
            </a:solidFill>
            <a:ln w="7951" cap="flat">
              <a:noFill/>
              <a:prstDash val="solid"/>
              <a:miter/>
            </a:ln>
          </p:spPr>
          <p:txBody>
            <a:bodyPr rtlCol="0" anchor="ctr"/>
            <a:lstStyle/>
            <a:p>
              <a:endParaRPr lang="zh-CN" altLang="en-US"/>
            </a:p>
          </p:txBody>
        </p:sp>
        <p:sp>
          <p:nvSpPr>
            <p:cNvPr id="470" name="任意多边形: 形状 64">
              <a:extLst>
                <a:ext uri="{FF2B5EF4-FFF2-40B4-BE49-F238E27FC236}">
                  <a16:creationId xmlns:a16="http://schemas.microsoft.com/office/drawing/2014/main" id="{29B58D07-0EA1-0588-6BA3-DA595B378B34}"/>
                </a:ext>
              </a:extLst>
            </p:cNvPr>
            <p:cNvSpPr/>
            <p:nvPr/>
          </p:nvSpPr>
          <p:spPr>
            <a:xfrm flipV="1">
              <a:off x="8617110" y="3100327"/>
              <a:ext cx="340730" cy="184709"/>
            </a:xfrm>
            <a:custGeom>
              <a:avLst/>
              <a:gdLst>
                <a:gd name="connsiteX0" fmla="*/ 288042 w 340730"/>
                <a:gd name="connsiteY0" fmla="*/ 523 h 184709"/>
                <a:gd name="connsiteX1" fmla="*/ 9027 w 340730"/>
                <a:gd name="connsiteY1" fmla="*/ 523 h 184709"/>
                <a:gd name="connsiteX2" fmla="*/ 3003 w 340730"/>
                <a:gd name="connsiteY2" fmla="*/ 3293 h 184709"/>
                <a:gd name="connsiteX3" fmla="*/ 1156 w 340730"/>
                <a:gd name="connsiteY3" fmla="*/ 9667 h 184709"/>
                <a:gd name="connsiteX4" fmla="*/ 3655 w 340730"/>
                <a:gd name="connsiteY4" fmla="*/ 26276 h 184709"/>
                <a:gd name="connsiteX5" fmla="*/ 171486 w 340730"/>
                <a:gd name="connsiteY5" fmla="*/ 185233 h 184709"/>
                <a:gd name="connsiteX6" fmla="*/ 339269 w 340730"/>
                <a:gd name="connsiteY6" fmla="*/ 26491 h 184709"/>
                <a:gd name="connsiteX7" fmla="*/ 341799 w 340730"/>
                <a:gd name="connsiteY7" fmla="*/ 9651 h 184709"/>
                <a:gd name="connsiteX8" fmla="*/ 326050 w 340730"/>
                <a:gd name="connsiteY8" fmla="*/ 7312 h 184709"/>
                <a:gd name="connsiteX9" fmla="*/ 323567 w 340730"/>
                <a:gd name="connsiteY9" fmla="*/ 23920 h 184709"/>
                <a:gd name="connsiteX10" fmla="*/ 171486 w 340730"/>
                <a:gd name="connsiteY10" fmla="*/ 169317 h 184709"/>
                <a:gd name="connsiteX11" fmla="*/ 19357 w 340730"/>
                <a:gd name="connsiteY11" fmla="*/ 23698 h 184709"/>
                <a:gd name="connsiteX12" fmla="*/ 18274 w 340730"/>
                <a:gd name="connsiteY12" fmla="*/ 16440 h 184709"/>
                <a:gd name="connsiteX13" fmla="*/ 288042 w 340730"/>
                <a:gd name="connsiteY13" fmla="*/ 16440 h 18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30" h="184709">
                  <a:moveTo>
                    <a:pt x="288042" y="523"/>
                  </a:moveTo>
                  <a:lnTo>
                    <a:pt x="9027" y="523"/>
                  </a:lnTo>
                  <a:cubicBezTo>
                    <a:pt x="6711" y="523"/>
                    <a:pt x="4507" y="1534"/>
                    <a:pt x="3003" y="3293"/>
                  </a:cubicBezTo>
                  <a:cubicBezTo>
                    <a:pt x="1483" y="5044"/>
                    <a:pt x="814" y="7375"/>
                    <a:pt x="1156" y="9667"/>
                  </a:cubicBezTo>
                  <a:lnTo>
                    <a:pt x="3655" y="26276"/>
                  </a:lnTo>
                  <a:cubicBezTo>
                    <a:pt x="20121" y="118472"/>
                    <a:pt x="90686" y="185233"/>
                    <a:pt x="171486" y="185233"/>
                  </a:cubicBezTo>
                  <a:cubicBezTo>
                    <a:pt x="252285" y="185233"/>
                    <a:pt x="322851" y="118472"/>
                    <a:pt x="339269" y="26491"/>
                  </a:cubicBezTo>
                  <a:lnTo>
                    <a:pt x="341799" y="9651"/>
                  </a:lnTo>
                  <a:lnTo>
                    <a:pt x="326050" y="7312"/>
                  </a:lnTo>
                  <a:lnTo>
                    <a:pt x="323567" y="23920"/>
                  </a:lnTo>
                  <a:cubicBezTo>
                    <a:pt x="306536" y="119300"/>
                    <a:pt x="234157" y="169317"/>
                    <a:pt x="171486" y="169317"/>
                  </a:cubicBezTo>
                  <a:cubicBezTo>
                    <a:pt x="108815" y="169317"/>
                    <a:pt x="36435" y="119300"/>
                    <a:pt x="19357" y="23698"/>
                  </a:cubicBezTo>
                  <a:lnTo>
                    <a:pt x="18274" y="16440"/>
                  </a:lnTo>
                  <a:lnTo>
                    <a:pt x="288042" y="16440"/>
                  </a:lnTo>
                  <a:close/>
                </a:path>
              </a:pathLst>
            </a:custGeom>
            <a:solidFill>
              <a:srgbClr val="2C5871"/>
            </a:solidFill>
            <a:ln w="7951" cap="flat">
              <a:noFill/>
              <a:prstDash val="solid"/>
              <a:miter/>
            </a:ln>
          </p:spPr>
          <p:txBody>
            <a:bodyPr rtlCol="0" anchor="ctr"/>
            <a:lstStyle/>
            <a:p>
              <a:endParaRPr lang="zh-CN" altLang="en-US"/>
            </a:p>
          </p:txBody>
        </p:sp>
        <p:sp>
          <p:nvSpPr>
            <p:cNvPr id="471" name="任意多边形: 形状 65">
              <a:extLst>
                <a:ext uri="{FF2B5EF4-FFF2-40B4-BE49-F238E27FC236}">
                  <a16:creationId xmlns:a16="http://schemas.microsoft.com/office/drawing/2014/main" id="{DA668FD5-8506-EBFE-556F-F512509A28E6}"/>
                </a:ext>
              </a:extLst>
            </p:cNvPr>
            <p:cNvSpPr/>
            <p:nvPr/>
          </p:nvSpPr>
          <p:spPr>
            <a:xfrm flipV="1">
              <a:off x="8672081" y="3277081"/>
              <a:ext cx="230931" cy="192660"/>
            </a:xfrm>
            <a:custGeom>
              <a:avLst/>
              <a:gdLst>
                <a:gd name="connsiteX0" fmla="*/ 1039 w 230931"/>
                <a:gd name="connsiteY0" fmla="*/ 193237 h 192660"/>
                <a:gd name="connsiteX1" fmla="*/ 1039 w 230931"/>
                <a:gd name="connsiteY1" fmla="*/ 116035 h 192660"/>
                <a:gd name="connsiteX2" fmla="*/ 116497 w 230931"/>
                <a:gd name="connsiteY2" fmla="*/ 577 h 192660"/>
                <a:gd name="connsiteX3" fmla="*/ 231971 w 230931"/>
                <a:gd name="connsiteY3" fmla="*/ 116035 h 192660"/>
                <a:gd name="connsiteX4" fmla="*/ 231971 w 230931"/>
                <a:gd name="connsiteY4" fmla="*/ 193237 h 192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31" h="192660">
                  <a:moveTo>
                    <a:pt x="1039" y="193237"/>
                  </a:moveTo>
                  <a:lnTo>
                    <a:pt x="1039" y="116035"/>
                  </a:lnTo>
                  <a:cubicBezTo>
                    <a:pt x="1039" y="52266"/>
                    <a:pt x="52720" y="577"/>
                    <a:pt x="116497" y="577"/>
                  </a:cubicBezTo>
                  <a:cubicBezTo>
                    <a:pt x="180258" y="577"/>
                    <a:pt x="231971" y="52266"/>
                    <a:pt x="231971" y="116035"/>
                  </a:cubicBezTo>
                  <a:lnTo>
                    <a:pt x="231971" y="193237"/>
                  </a:lnTo>
                  <a:close/>
                </a:path>
              </a:pathLst>
            </a:custGeom>
            <a:solidFill>
              <a:srgbClr val="FFFFFF"/>
            </a:solidFill>
            <a:ln w="7951" cap="flat">
              <a:noFill/>
              <a:prstDash val="solid"/>
              <a:miter/>
            </a:ln>
          </p:spPr>
          <p:txBody>
            <a:bodyPr rtlCol="0" anchor="ctr"/>
            <a:lstStyle/>
            <a:p>
              <a:endParaRPr lang="zh-CN" altLang="en-US"/>
            </a:p>
          </p:txBody>
        </p:sp>
        <p:sp>
          <p:nvSpPr>
            <p:cNvPr id="472" name="任意多边形: 形状 66">
              <a:extLst>
                <a:ext uri="{FF2B5EF4-FFF2-40B4-BE49-F238E27FC236}">
                  <a16:creationId xmlns:a16="http://schemas.microsoft.com/office/drawing/2014/main" id="{748F9FE1-6776-0866-385B-37F05E7F0495}"/>
                </a:ext>
              </a:extLst>
            </p:cNvPr>
            <p:cNvSpPr/>
            <p:nvPr/>
          </p:nvSpPr>
          <p:spPr>
            <a:xfrm flipV="1">
              <a:off x="8664103" y="3269121"/>
              <a:ext cx="246847" cy="208576"/>
            </a:xfrm>
            <a:custGeom>
              <a:avLst/>
              <a:gdLst>
                <a:gd name="connsiteX0" fmla="*/ 16957 w 246847"/>
                <a:gd name="connsiteY0" fmla="*/ 193236 h 208576"/>
                <a:gd name="connsiteX1" fmla="*/ 16957 w 246847"/>
                <a:gd name="connsiteY1" fmla="*/ 123992 h 208576"/>
                <a:gd name="connsiteX2" fmla="*/ 124456 w 246847"/>
                <a:gd name="connsiteY2" fmla="*/ 16493 h 208576"/>
                <a:gd name="connsiteX3" fmla="*/ 231972 w 246847"/>
                <a:gd name="connsiteY3" fmla="*/ 123992 h 208576"/>
                <a:gd name="connsiteX4" fmla="*/ 231972 w 246847"/>
                <a:gd name="connsiteY4" fmla="*/ 193236 h 208576"/>
                <a:gd name="connsiteX5" fmla="*/ 124456 w 246847"/>
                <a:gd name="connsiteY5" fmla="*/ 576 h 208576"/>
                <a:gd name="connsiteX6" fmla="*/ 1040 w 246847"/>
                <a:gd name="connsiteY6" fmla="*/ 123992 h 208576"/>
                <a:gd name="connsiteX7" fmla="*/ 1040 w 246847"/>
                <a:gd name="connsiteY7" fmla="*/ 201195 h 208576"/>
                <a:gd name="connsiteX8" fmla="*/ 8999 w 246847"/>
                <a:gd name="connsiteY8" fmla="*/ 209153 h 208576"/>
                <a:gd name="connsiteX9" fmla="*/ 239930 w 246847"/>
                <a:gd name="connsiteY9" fmla="*/ 209153 h 208576"/>
                <a:gd name="connsiteX10" fmla="*/ 247888 w 246847"/>
                <a:gd name="connsiteY10" fmla="*/ 201195 h 208576"/>
                <a:gd name="connsiteX11" fmla="*/ 247888 w 246847"/>
                <a:gd name="connsiteY11" fmla="*/ 123992 h 208576"/>
                <a:gd name="connsiteX12" fmla="*/ 124456 w 246847"/>
                <a:gd name="connsiteY12" fmla="*/ 576 h 2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847" h="208576">
                  <a:moveTo>
                    <a:pt x="16957" y="193236"/>
                  </a:moveTo>
                  <a:lnTo>
                    <a:pt x="16957" y="123992"/>
                  </a:lnTo>
                  <a:cubicBezTo>
                    <a:pt x="16957" y="64719"/>
                    <a:pt x="65184" y="16493"/>
                    <a:pt x="124456" y="16493"/>
                  </a:cubicBezTo>
                  <a:cubicBezTo>
                    <a:pt x="183737" y="16493"/>
                    <a:pt x="231972" y="64719"/>
                    <a:pt x="231972" y="123992"/>
                  </a:cubicBezTo>
                  <a:lnTo>
                    <a:pt x="231972" y="193236"/>
                  </a:lnTo>
                  <a:close/>
                  <a:moveTo>
                    <a:pt x="124456" y="576"/>
                  </a:moveTo>
                  <a:cubicBezTo>
                    <a:pt x="56406" y="576"/>
                    <a:pt x="1040" y="55942"/>
                    <a:pt x="1040" y="123992"/>
                  </a:cubicBezTo>
                  <a:lnTo>
                    <a:pt x="1040" y="201195"/>
                  </a:lnTo>
                  <a:cubicBezTo>
                    <a:pt x="1040" y="205588"/>
                    <a:pt x="4598" y="209153"/>
                    <a:pt x="8999" y="209153"/>
                  </a:cubicBezTo>
                  <a:lnTo>
                    <a:pt x="239930" y="209153"/>
                  </a:lnTo>
                  <a:cubicBezTo>
                    <a:pt x="244323" y="209153"/>
                    <a:pt x="247888" y="205588"/>
                    <a:pt x="247888" y="201195"/>
                  </a:cubicBezTo>
                  <a:lnTo>
                    <a:pt x="247888" y="123992"/>
                  </a:lnTo>
                  <a:cubicBezTo>
                    <a:pt x="247888" y="55942"/>
                    <a:pt x="192515" y="576"/>
                    <a:pt x="124456" y="576"/>
                  </a:cubicBezTo>
                </a:path>
              </a:pathLst>
            </a:custGeom>
            <a:solidFill>
              <a:srgbClr val="2C5871"/>
            </a:solidFill>
            <a:ln w="7951" cap="flat">
              <a:noFill/>
              <a:prstDash val="solid"/>
              <a:miter/>
            </a:ln>
          </p:spPr>
          <p:txBody>
            <a:bodyPr rtlCol="0" anchor="ctr"/>
            <a:lstStyle/>
            <a:p>
              <a:endParaRPr lang="zh-CN" altLang="en-US"/>
            </a:p>
          </p:txBody>
        </p:sp>
        <p:sp>
          <p:nvSpPr>
            <p:cNvPr id="473" name="任意多边形: 形状 67">
              <a:extLst>
                <a:ext uri="{FF2B5EF4-FFF2-40B4-BE49-F238E27FC236}">
                  <a16:creationId xmlns:a16="http://schemas.microsoft.com/office/drawing/2014/main" id="{0678C614-33A7-858A-BA4C-62ACF36F2492}"/>
                </a:ext>
              </a:extLst>
            </p:cNvPr>
            <p:cNvSpPr/>
            <p:nvPr/>
          </p:nvSpPr>
          <p:spPr>
            <a:xfrm flipV="1">
              <a:off x="8672896" y="3302646"/>
              <a:ext cx="89044" cy="53324"/>
            </a:xfrm>
            <a:custGeom>
              <a:avLst/>
              <a:gdLst>
                <a:gd name="connsiteX0" fmla="*/ 1236 w 89044"/>
                <a:gd name="connsiteY0" fmla="*/ 48318 h 53324"/>
                <a:gd name="connsiteX1" fmla="*/ 1037 w 89044"/>
                <a:gd name="connsiteY1" fmla="*/ 44291 h 53324"/>
                <a:gd name="connsiteX2" fmla="*/ 45555 w 89044"/>
                <a:gd name="connsiteY2" fmla="*/ 560 h 53324"/>
                <a:gd name="connsiteX3" fmla="*/ 90081 w 89044"/>
                <a:gd name="connsiteY3" fmla="*/ 44291 h 53324"/>
                <a:gd name="connsiteX4" fmla="*/ 89882 w 89044"/>
                <a:gd name="connsiteY4" fmla="*/ 48310 h 53324"/>
                <a:gd name="connsiteX5" fmla="*/ 1236 w 89044"/>
                <a:gd name="connsiteY5" fmla="*/ 48318 h 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44" h="53324">
                  <a:moveTo>
                    <a:pt x="1236" y="48318"/>
                  </a:moveTo>
                  <a:cubicBezTo>
                    <a:pt x="1108" y="46973"/>
                    <a:pt x="1037" y="45620"/>
                    <a:pt x="1037" y="44291"/>
                  </a:cubicBezTo>
                  <a:cubicBezTo>
                    <a:pt x="957" y="21260"/>
                    <a:pt x="20964" y="1229"/>
                    <a:pt x="45555" y="560"/>
                  </a:cubicBezTo>
                  <a:cubicBezTo>
                    <a:pt x="70154" y="1229"/>
                    <a:pt x="90161" y="21252"/>
                    <a:pt x="90081" y="44291"/>
                  </a:cubicBezTo>
                  <a:cubicBezTo>
                    <a:pt x="90065" y="45620"/>
                    <a:pt x="89986" y="46973"/>
                    <a:pt x="89882" y="48310"/>
                  </a:cubicBezTo>
                  <a:cubicBezTo>
                    <a:pt x="60795" y="55743"/>
                    <a:pt x="30315" y="55743"/>
                    <a:pt x="1236" y="48318"/>
                  </a:cubicBezTo>
                </a:path>
              </a:pathLst>
            </a:custGeom>
            <a:solidFill>
              <a:srgbClr val="CCEEF5"/>
            </a:solidFill>
            <a:ln w="7951" cap="flat">
              <a:noFill/>
              <a:prstDash val="solid"/>
              <a:miter/>
            </a:ln>
          </p:spPr>
          <p:txBody>
            <a:bodyPr rtlCol="0" anchor="ctr"/>
            <a:lstStyle/>
            <a:p>
              <a:endParaRPr lang="zh-CN" altLang="en-US"/>
            </a:p>
          </p:txBody>
        </p:sp>
        <p:sp>
          <p:nvSpPr>
            <p:cNvPr id="474" name="任意多边形: 形状 68">
              <a:extLst>
                <a:ext uri="{FF2B5EF4-FFF2-40B4-BE49-F238E27FC236}">
                  <a16:creationId xmlns:a16="http://schemas.microsoft.com/office/drawing/2014/main" id="{F9423381-76E4-1C0B-235A-D80AD481A423}"/>
                </a:ext>
              </a:extLst>
            </p:cNvPr>
            <p:cNvSpPr/>
            <p:nvPr/>
          </p:nvSpPr>
          <p:spPr>
            <a:xfrm flipV="1">
              <a:off x="8664918" y="3294715"/>
              <a:ext cx="104969" cy="69215"/>
            </a:xfrm>
            <a:custGeom>
              <a:avLst/>
              <a:gdLst>
                <a:gd name="connsiteX0" fmla="*/ 17034 w 104969"/>
                <a:gd name="connsiteY0" fmla="*/ 49956 h 69215"/>
                <a:gd name="connsiteX1" fmla="*/ 53522 w 104969"/>
                <a:gd name="connsiteY1" fmla="*/ 16476 h 69215"/>
                <a:gd name="connsiteX2" fmla="*/ 90011 w 104969"/>
                <a:gd name="connsiteY2" fmla="*/ 49948 h 69215"/>
                <a:gd name="connsiteX3" fmla="*/ 17034 w 104969"/>
                <a:gd name="connsiteY3" fmla="*/ 49956 h 69215"/>
                <a:gd name="connsiteX4" fmla="*/ 53522 w 104969"/>
                <a:gd name="connsiteY4" fmla="*/ 560 h 69215"/>
                <a:gd name="connsiteX5" fmla="*/ 53307 w 104969"/>
                <a:gd name="connsiteY5" fmla="*/ 560 h 69215"/>
                <a:gd name="connsiteX6" fmla="*/ 1038 w 104969"/>
                <a:gd name="connsiteY6" fmla="*/ 52280 h 69215"/>
                <a:gd name="connsiteX7" fmla="*/ 1277 w 104969"/>
                <a:gd name="connsiteY7" fmla="*/ 57007 h 69215"/>
                <a:gd name="connsiteX8" fmla="*/ 7237 w 104969"/>
                <a:gd name="connsiteY8" fmla="*/ 63987 h 69215"/>
                <a:gd name="connsiteX9" fmla="*/ 99807 w 104969"/>
                <a:gd name="connsiteY9" fmla="*/ 63979 h 69215"/>
                <a:gd name="connsiteX10" fmla="*/ 105776 w 104969"/>
                <a:gd name="connsiteY10" fmla="*/ 56920 h 69215"/>
                <a:gd name="connsiteX11" fmla="*/ 106007 w 104969"/>
                <a:gd name="connsiteY11" fmla="*/ 52344 h 69215"/>
                <a:gd name="connsiteX12" fmla="*/ 53737 w 104969"/>
                <a:gd name="connsiteY12" fmla="*/ 560 h 69215"/>
                <a:gd name="connsiteX13" fmla="*/ 53522 w 104969"/>
                <a:gd name="connsiteY13" fmla="*/ 560 h 6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969" h="69215">
                  <a:moveTo>
                    <a:pt x="17034" y="49956"/>
                  </a:moveTo>
                  <a:cubicBezTo>
                    <a:pt x="18267" y="32146"/>
                    <a:pt x="34430" y="17113"/>
                    <a:pt x="53522" y="16476"/>
                  </a:cubicBezTo>
                  <a:cubicBezTo>
                    <a:pt x="72614" y="17113"/>
                    <a:pt x="88793" y="32162"/>
                    <a:pt x="90011" y="49948"/>
                  </a:cubicBezTo>
                  <a:cubicBezTo>
                    <a:pt x="66072" y="55177"/>
                    <a:pt x="41004" y="55169"/>
                    <a:pt x="17034" y="49956"/>
                  </a:cubicBezTo>
                  <a:moveTo>
                    <a:pt x="53522" y="560"/>
                  </a:moveTo>
                  <a:cubicBezTo>
                    <a:pt x="53451" y="560"/>
                    <a:pt x="53371" y="560"/>
                    <a:pt x="53307" y="560"/>
                  </a:cubicBezTo>
                  <a:cubicBezTo>
                    <a:pt x="24395" y="1355"/>
                    <a:pt x="950" y="24554"/>
                    <a:pt x="1038" y="52280"/>
                  </a:cubicBezTo>
                  <a:cubicBezTo>
                    <a:pt x="1038" y="53824"/>
                    <a:pt x="1125" y="55416"/>
                    <a:pt x="1277" y="57007"/>
                  </a:cubicBezTo>
                  <a:cubicBezTo>
                    <a:pt x="1587" y="60366"/>
                    <a:pt x="3966" y="63159"/>
                    <a:pt x="7237" y="63987"/>
                  </a:cubicBezTo>
                  <a:cubicBezTo>
                    <a:pt x="37471" y="71714"/>
                    <a:pt x="69598" y="71698"/>
                    <a:pt x="99807" y="63979"/>
                  </a:cubicBezTo>
                  <a:cubicBezTo>
                    <a:pt x="103102" y="63143"/>
                    <a:pt x="105497" y="60302"/>
                    <a:pt x="105776" y="56920"/>
                  </a:cubicBezTo>
                  <a:cubicBezTo>
                    <a:pt x="105903" y="55392"/>
                    <a:pt x="105991" y="53856"/>
                    <a:pt x="106007" y="52344"/>
                  </a:cubicBezTo>
                  <a:cubicBezTo>
                    <a:pt x="106094" y="24554"/>
                    <a:pt x="82649" y="1355"/>
                    <a:pt x="53737" y="560"/>
                  </a:cubicBezTo>
                  <a:cubicBezTo>
                    <a:pt x="53673" y="560"/>
                    <a:pt x="53594" y="560"/>
                    <a:pt x="53522" y="560"/>
                  </a:cubicBezTo>
                </a:path>
              </a:pathLst>
            </a:custGeom>
            <a:solidFill>
              <a:srgbClr val="2C5871"/>
            </a:solidFill>
            <a:ln w="7951" cap="flat">
              <a:noFill/>
              <a:prstDash val="solid"/>
              <a:miter/>
            </a:ln>
          </p:spPr>
          <p:txBody>
            <a:bodyPr rtlCol="0" anchor="ctr"/>
            <a:lstStyle/>
            <a:p>
              <a:endParaRPr lang="zh-CN" altLang="en-US"/>
            </a:p>
          </p:txBody>
        </p:sp>
        <p:sp>
          <p:nvSpPr>
            <p:cNvPr id="475" name="任意多边形: 形状 69">
              <a:extLst>
                <a:ext uri="{FF2B5EF4-FFF2-40B4-BE49-F238E27FC236}">
                  <a16:creationId xmlns:a16="http://schemas.microsoft.com/office/drawing/2014/main" id="{ECBF9C95-7153-F3BA-3B70-C7FF5204943A}"/>
                </a:ext>
              </a:extLst>
            </p:cNvPr>
            <p:cNvSpPr/>
            <p:nvPr/>
          </p:nvSpPr>
          <p:spPr>
            <a:xfrm flipV="1">
              <a:off x="8782959" y="3302646"/>
              <a:ext cx="89036" cy="53324"/>
            </a:xfrm>
            <a:custGeom>
              <a:avLst/>
              <a:gdLst>
                <a:gd name="connsiteX0" fmla="*/ 1254 w 89036"/>
                <a:gd name="connsiteY0" fmla="*/ 48318 h 53324"/>
                <a:gd name="connsiteX1" fmla="*/ 1055 w 89036"/>
                <a:gd name="connsiteY1" fmla="*/ 44291 h 53324"/>
                <a:gd name="connsiteX2" fmla="*/ 45573 w 89036"/>
                <a:gd name="connsiteY2" fmla="*/ 560 h 53324"/>
                <a:gd name="connsiteX3" fmla="*/ 90092 w 89036"/>
                <a:gd name="connsiteY3" fmla="*/ 44291 h 53324"/>
                <a:gd name="connsiteX4" fmla="*/ 89901 w 89036"/>
                <a:gd name="connsiteY4" fmla="*/ 48310 h 53324"/>
                <a:gd name="connsiteX5" fmla="*/ 1254 w 89036"/>
                <a:gd name="connsiteY5" fmla="*/ 48318 h 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36" h="53324">
                  <a:moveTo>
                    <a:pt x="1254" y="48318"/>
                  </a:moveTo>
                  <a:cubicBezTo>
                    <a:pt x="1127" y="46973"/>
                    <a:pt x="1055" y="45620"/>
                    <a:pt x="1055" y="44291"/>
                  </a:cubicBezTo>
                  <a:cubicBezTo>
                    <a:pt x="976" y="21260"/>
                    <a:pt x="20983" y="1229"/>
                    <a:pt x="45573" y="560"/>
                  </a:cubicBezTo>
                  <a:cubicBezTo>
                    <a:pt x="70164" y="1229"/>
                    <a:pt x="90171" y="21252"/>
                    <a:pt x="90092" y="44291"/>
                  </a:cubicBezTo>
                  <a:cubicBezTo>
                    <a:pt x="90084" y="45620"/>
                    <a:pt x="90004" y="46973"/>
                    <a:pt x="89901" y="48310"/>
                  </a:cubicBezTo>
                  <a:cubicBezTo>
                    <a:pt x="60813" y="55743"/>
                    <a:pt x="30334" y="55743"/>
                    <a:pt x="1254" y="48318"/>
                  </a:cubicBezTo>
                </a:path>
              </a:pathLst>
            </a:custGeom>
            <a:solidFill>
              <a:srgbClr val="CCEEF5"/>
            </a:solidFill>
            <a:ln w="7951" cap="flat">
              <a:noFill/>
              <a:prstDash val="solid"/>
              <a:miter/>
            </a:ln>
          </p:spPr>
          <p:txBody>
            <a:bodyPr rtlCol="0" anchor="ctr"/>
            <a:lstStyle/>
            <a:p>
              <a:endParaRPr lang="zh-CN" altLang="en-US"/>
            </a:p>
          </p:txBody>
        </p:sp>
        <p:sp>
          <p:nvSpPr>
            <p:cNvPr id="476" name="任意多边形: 形状 70">
              <a:extLst>
                <a:ext uri="{FF2B5EF4-FFF2-40B4-BE49-F238E27FC236}">
                  <a16:creationId xmlns:a16="http://schemas.microsoft.com/office/drawing/2014/main" id="{D96A4378-0041-1B97-6DC0-160DEA59DEC3}"/>
                </a:ext>
              </a:extLst>
            </p:cNvPr>
            <p:cNvSpPr/>
            <p:nvPr/>
          </p:nvSpPr>
          <p:spPr>
            <a:xfrm flipV="1">
              <a:off x="8775040" y="3294715"/>
              <a:ext cx="104961" cy="69215"/>
            </a:xfrm>
            <a:custGeom>
              <a:avLst/>
              <a:gdLst>
                <a:gd name="connsiteX0" fmla="*/ 17052 w 104961"/>
                <a:gd name="connsiteY0" fmla="*/ 49956 h 69215"/>
                <a:gd name="connsiteX1" fmla="*/ 53541 w 104961"/>
                <a:gd name="connsiteY1" fmla="*/ 16476 h 69215"/>
                <a:gd name="connsiteX2" fmla="*/ 90021 w 104961"/>
                <a:gd name="connsiteY2" fmla="*/ 49948 h 69215"/>
                <a:gd name="connsiteX3" fmla="*/ 17052 w 104961"/>
                <a:gd name="connsiteY3" fmla="*/ 49956 h 69215"/>
                <a:gd name="connsiteX4" fmla="*/ 53541 w 104961"/>
                <a:gd name="connsiteY4" fmla="*/ 560 h 69215"/>
                <a:gd name="connsiteX5" fmla="*/ 53326 w 104961"/>
                <a:gd name="connsiteY5" fmla="*/ 560 h 69215"/>
                <a:gd name="connsiteX6" fmla="*/ 1056 w 104961"/>
                <a:gd name="connsiteY6" fmla="*/ 52280 h 69215"/>
                <a:gd name="connsiteX7" fmla="*/ 1295 w 104961"/>
                <a:gd name="connsiteY7" fmla="*/ 57007 h 69215"/>
                <a:gd name="connsiteX8" fmla="*/ 7256 w 104961"/>
                <a:gd name="connsiteY8" fmla="*/ 63987 h 69215"/>
                <a:gd name="connsiteX9" fmla="*/ 99826 w 104961"/>
                <a:gd name="connsiteY9" fmla="*/ 63979 h 69215"/>
                <a:gd name="connsiteX10" fmla="*/ 105794 w 104961"/>
                <a:gd name="connsiteY10" fmla="*/ 56920 h 69215"/>
                <a:gd name="connsiteX11" fmla="*/ 106017 w 104961"/>
                <a:gd name="connsiteY11" fmla="*/ 52296 h 69215"/>
                <a:gd name="connsiteX12" fmla="*/ 53756 w 104961"/>
                <a:gd name="connsiteY12" fmla="*/ 560 h 69215"/>
                <a:gd name="connsiteX13" fmla="*/ 53541 w 104961"/>
                <a:gd name="connsiteY13" fmla="*/ 560 h 6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961" h="69215">
                  <a:moveTo>
                    <a:pt x="17052" y="49956"/>
                  </a:moveTo>
                  <a:cubicBezTo>
                    <a:pt x="18286" y="32146"/>
                    <a:pt x="34449" y="17113"/>
                    <a:pt x="53541" y="16476"/>
                  </a:cubicBezTo>
                  <a:cubicBezTo>
                    <a:pt x="72632" y="17113"/>
                    <a:pt x="88803" y="32162"/>
                    <a:pt x="90021" y="49948"/>
                  </a:cubicBezTo>
                  <a:cubicBezTo>
                    <a:pt x="66083" y="55177"/>
                    <a:pt x="41022" y="55169"/>
                    <a:pt x="17052" y="49956"/>
                  </a:cubicBezTo>
                  <a:moveTo>
                    <a:pt x="53541" y="560"/>
                  </a:moveTo>
                  <a:cubicBezTo>
                    <a:pt x="53469" y="560"/>
                    <a:pt x="53389" y="560"/>
                    <a:pt x="53326" y="560"/>
                  </a:cubicBezTo>
                  <a:cubicBezTo>
                    <a:pt x="24414" y="1355"/>
                    <a:pt x="969" y="24554"/>
                    <a:pt x="1056" y="52280"/>
                  </a:cubicBezTo>
                  <a:cubicBezTo>
                    <a:pt x="1056" y="53824"/>
                    <a:pt x="1144" y="55416"/>
                    <a:pt x="1295" y="57007"/>
                  </a:cubicBezTo>
                  <a:cubicBezTo>
                    <a:pt x="1605" y="60366"/>
                    <a:pt x="3985" y="63159"/>
                    <a:pt x="7256" y="63987"/>
                  </a:cubicBezTo>
                  <a:cubicBezTo>
                    <a:pt x="37489" y="71714"/>
                    <a:pt x="69616" y="71698"/>
                    <a:pt x="99826" y="63979"/>
                  </a:cubicBezTo>
                  <a:cubicBezTo>
                    <a:pt x="103120" y="63143"/>
                    <a:pt x="105516" y="60302"/>
                    <a:pt x="105794" y="56920"/>
                  </a:cubicBezTo>
                  <a:cubicBezTo>
                    <a:pt x="105922" y="55376"/>
                    <a:pt x="106009" y="53824"/>
                    <a:pt x="106017" y="52296"/>
                  </a:cubicBezTo>
                  <a:cubicBezTo>
                    <a:pt x="106105" y="24554"/>
                    <a:pt x="82668" y="1355"/>
                    <a:pt x="53756" y="560"/>
                  </a:cubicBezTo>
                  <a:cubicBezTo>
                    <a:pt x="53692" y="560"/>
                    <a:pt x="53612" y="560"/>
                    <a:pt x="53541" y="560"/>
                  </a:cubicBezTo>
                </a:path>
              </a:pathLst>
            </a:custGeom>
            <a:solidFill>
              <a:srgbClr val="2C5871"/>
            </a:solidFill>
            <a:ln w="7951" cap="flat">
              <a:noFill/>
              <a:prstDash val="solid"/>
              <a:miter/>
            </a:ln>
          </p:spPr>
          <p:txBody>
            <a:bodyPr rtlCol="0" anchor="ctr"/>
            <a:lstStyle/>
            <a:p>
              <a:endParaRPr lang="zh-CN" altLang="en-US"/>
            </a:p>
          </p:txBody>
        </p:sp>
        <p:sp>
          <p:nvSpPr>
            <p:cNvPr id="477" name="任意多边形: 形状 71">
              <a:extLst>
                <a:ext uri="{FF2B5EF4-FFF2-40B4-BE49-F238E27FC236}">
                  <a16:creationId xmlns:a16="http://schemas.microsoft.com/office/drawing/2014/main" id="{7F118977-5FDA-4614-0A66-A145F8ACC368}"/>
                </a:ext>
              </a:extLst>
            </p:cNvPr>
            <p:cNvSpPr/>
            <p:nvPr/>
          </p:nvSpPr>
          <p:spPr>
            <a:xfrm flipV="1">
              <a:off x="8760946" y="3303974"/>
              <a:ext cx="20182" cy="15916"/>
            </a:xfrm>
            <a:custGeom>
              <a:avLst/>
              <a:gdLst>
                <a:gd name="connsiteX0" fmla="*/ 20394 w 20182"/>
                <a:gd name="connsiteY0" fmla="*/ 26 h 15916"/>
                <a:gd name="connsiteX1" fmla="*/ 211 w 20182"/>
                <a:gd name="connsiteY1" fmla="*/ 26 h 15916"/>
                <a:gd name="connsiteX2" fmla="*/ 211 w 20182"/>
                <a:gd name="connsiteY2" fmla="*/ 15942 h 15916"/>
                <a:gd name="connsiteX3" fmla="*/ 20394 w 20182"/>
                <a:gd name="connsiteY3" fmla="*/ 15942 h 15916"/>
              </a:gdLst>
              <a:ahLst/>
              <a:cxnLst>
                <a:cxn ang="0">
                  <a:pos x="connsiteX0" y="connsiteY0"/>
                </a:cxn>
                <a:cxn ang="0">
                  <a:pos x="connsiteX1" y="connsiteY1"/>
                </a:cxn>
                <a:cxn ang="0">
                  <a:pos x="connsiteX2" y="connsiteY2"/>
                </a:cxn>
                <a:cxn ang="0">
                  <a:pos x="connsiteX3" y="connsiteY3"/>
                </a:cxn>
              </a:cxnLst>
              <a:rect l="l" t="t" r="r" b="b"/>
              <a:pathLst>
                <a:path w="20182" h="15916">
                  <a:moveTo>
                    <a:pt x="20394" y="26"/>
                  </a:moveTo>
                  <a:lnTo>
                    <a:pt x="211" y="26"/>
                  </a:lnTo>
                  <a:lnTo>
                    <a:pt x="211" y="15942"/>
                  </a:lnTo>
                  <a:lnTo>
                    <a:pt x="20394" y="15942"/>
                  </a:lnTo>
                  <a:close/>
                </a:path>
              </a:pathLst>
            </a:custGeom>
            <a:solidFill>
              <a:srgbClr val="2C5871"/>
            </a:solidFill>
            <a:ln w="7951" cap="flat">
              <a:noFill/>
              <a:prstDash val="solid"/>
              <a:miter/>
            </a:ln>
          </p:spPr>
          <p:txBody>
            <a:bodyPr rtlCol="0" anchor="ctr"/>
            <a:lstStyle/>
            <a:p>
              <a:endParaRPr lang="zh-CN" altLang="en-US"/>
            </a:p>
          </p:txBody>
        </p:sp>
      </p:grpSp>
      <p:sp>
        <p:nvSpPr>
          <p:cNvPr id="478" name="TextBox 477">
            <a:extLst>
              <a:ext uri="{FF2B5EF4-FFF2-40B4-BE49-F238E27FC236}">
                <a16:creationId xmlns:a16="http://schemas.microsoft.com/office/drawing/2014/main" id="{10A11933-AA55-5982-CFBA-95DC0B1F02A0}"/>
              </a:ext>
            </a:extLst>
          </p:cNvPr>
          <p:cNvSpPr txBox="1"/>
          <p:nvPr/>
        </p:nvSpPr>
        <p:spPr>
          <a:xfrm>
            <a:off x="9859616" y="2466934"/>
            <a:ext cx="1584729" cy="369332"/>
          </a:xfrm>
          <a:prstGeom prst="rect">
            <a:avLst/>
          </a:prstGeom>
          <a:noFill/>
        </p:spPr>
        <p:txBody>
          <a:bodyPr wrap="none" rtlCol="0">
            <a:spAutoFit/>
          </a:bodyPr>
          <a:lstStyle/>
          <a:p>
            <a:r>
              <a:rPr lang="en-US" altLang="zh-CN" b="1" dirty="0">
                <a:solidFill>
                  <a:schemeClr val="accent1"/>
                </a:solidFill>
              </a:rPr>
              <a:t>Industrial User</a:t>
            </a:r>
            <a:endParaRPr lang="en-GB" b="1" dirty="0">
              <a:solidFill>
                <a:schemeClr val="accent1"/>
              </a:solidFill>
            </a:endParaRPr>
          </a:p>
        </p:txBody>
      </p:sp>
      <p:grpSp>
        <p:nvGrpSpPr>
          <p:cNvPr id="168"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BEEEC7F-E7E2-04B5-67C1-BEBCBF416E9A}"/>
              </a:ext>
            </a:extLst>
          </p:cNvPr>
          <p:cNvGrpSpPr>
            <a:grpSpLocks noChangeAspect="1"/>
          </p:cNvGrpSpPr>
          <p:nvPr/>
        </p:nvGrpSpPr>
        <p:grpSpPr>
          <a:xfrm>
            <a:off x="10645868" y="3836504"/>
            <a:ext cx="815536" cy="703531"/>
            <a:chOff x="3525453" y="1702254"/>
            <a:chExt cx="5141094" cy="4435021"/>
          </a:xfrm>
        </p:grpSpPr>
        <p:sp>
          <p:nvSpPr>
            <p:cNvPr id="169" name="íṡḷïde">
              <a:extLst>
                <a:ext uri="{FF2B5EF4-FFF2-40B4-BE49-F238E27FC236}">
                  <a16:creationId xmlns:a16="http://schemas.microsoft.com/office/drawing/2014/main" id="{0B831365-BFED-DCEE-66C7-E5EDC4F9B991}"/>
                </a:ext>
              </a:extLst>
            </p:cNvPr>
            <p:cNvSpPr/>
            <p:nvPr/>
          </p:nvSpPr>
          <p:spPr bwMode="auto">
            <a:xfrm>
              <a:off x="4064465" y="5519461"/>
              <a:ext cx="523250" cy="617814"/>
            </a:xfrm>
            <a:custGeom>
              <a:avLst/>
              <a:gdLst>
                <a:gd name="T0" fmla="*/ 44 w 80"/>
                <a:gd name="T1" fmla="*/ 94 h 94"/>
                <a:gd name="T2" fmla="*/ 36 w 80"/>
                <a:gd name="T3" fmla="*/ 94 h 94"/>
                <a:gd name="T4" fmla="*/ 0 w 80"/>
                <a:gd name="T5" fmla="*/ 58 h 94"/>
                <a:gd name="T6" fmla="*/ 0 w 80"/>
                <a:gd name="T7" fmla="*/ 36 h 94"/>
                <a:gd name="T8" fmla="*/ 36 w 80"/>
                <a:gd name="T9" fmla="*/ 0 h 94"/>
                <a:gd name="T10" fmla="*/ 44 w 80"/>
                <a:gd name="T11" fmla="*/ 0 h 94"/>
                <a:gd name="T12" fmla="*/ 80 w 80"/>
                <a:gd name="T13" fmla="*/ 36 h 94"/>
                <a:gd name="T14" fmla="*/ 80 w 80"/>
                <a:gd name="T15" fmla="*/ 58 h 94"/>
                <a:gd name="T16" fmla="*/ 44 w 80"/>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4">
                  <a:moveTo>
                    <a:pt x="44" y="94"/>
                  </a:moveTo>
                  <a:cubicBezTo>
                    <a:pt x="36" y="94"/>
                    <a:pt x="36" y="94"/>
                    <a:pt x="36" y="94"/>
                  </a:cubicBezTo>
                  <a:cubicBezTo>
                    <a:pt x="16" y="94"/>
                    <a:pt x="0" y="78"/>
                    <a:pt x="0" y="58"/>
                  </a:cubicBezTo>
                  <a:cubicBezTo>
                    <a:pt x="0" y="36"/>
                    <a:pt x="0" y="36"/>
                    <a:pt x="0" y="36"/>
                  </a:cubicBezTo>
                  <a:cubicBezTo>
                    <a:pt x="0" y="16"/>
                    <a:pt x="16" y="0"/>
                    <a:pt x="36" y="0"/>
                  </a:cubicBezTo>
                  <a:cubicBezTo>
                    <a:pt x="44" y="0"/>
                    <a:pt x="44" y="0"/>
                    <a:pt x="44" y="0"/>
                  </a:cubicBezTo>
                  <a:cubicBezTo>
                    <a:pt x="63" y="0"/>
                    <a:pt x="80" y="16"/>
                    <a:pt x="80" y="36"/>
                  </a:cubicBezTo>
                  <a:cubicBezTo>
                    <a:pt x="80" y="58"/>
                    <a:pt x="80" y="58"/>
                    <a:pt x="80" y="58"/>
                  </a:cubicBezTo>
                  <a:cubicBezTo>
                    <a:pt x="80" y="78"/>
                    <a:pt x="63" y="94"/>
                    <a:pt x="44" y="94"/>
                  </a:cubicBezTo>
                  <a:close/>
                </a:path>
              </a:pathLst>
            </a:custGeom>
            <a:solidFill>
              <a:srgbClr val="4F321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íṣlíďe">
              <a:extLst>
                <a:ext uri="{FF2B5EF4-FFF2-40B4-BE49-F238E27FC236}">
                  <a16:creationId xmlns:a16="http://schemas.microsoft.com/office/drawing/2014/main" id="{5B986056-3178-3060-C279-7305DD0A1A4C}"/>
                </a:ext>
              </a:extLst>
            </p:cNvPr>
            <p:cNvSpPr/>
            <p:nvPr/>
          </p:nvSpPr>
          <p:spPr bwMode="auto">
            <a:xfrm>
              <a:off x="4064465" y="5519461"/>
              <a:ext cx="346732" cy="617814"/>
            </a:xfrm>
            <a:custGeom>
              <a:avLst/>
              <a:gdLst>
                <a:gd name="T0" fmla="*/ 26 w 53"/>
                <a:gd name="T1" fmla="*/ 58 h 94"/>
                <a:gd name="T2" fmla="*/ 26 w 53"/>
                <a:gd name="T3" fmla="*/ 36 h 94"/>
                <a:gd name="T4" fmla="*/ 53 w 53"/>
                <a:gd name="T5" fmla="*/ 1 h 94"/>
                <a:gd name="T6" fmla="*/ 44 w 53"/>
                <a:gd name="T7" fmla="*/ 0 h 94"/>
                <a:gd name="T8" fmla="*/ 36 w 53"/>
                <a:gd name="T9" fmla="*/ 0 h 94"/>
                <a:gd name="T10" fmla="*/ 0 w 53"/>
                <a:gd name="T11" fmla="*/ 36 h 94"/>
                <a:gd name="T12" fmla="*/ 0 w 53"/>
                <a:gd name="T13" fmla="*/ 58 h 94"/>
                <a:gd name="T14" fmla="*/ 36 w 53"/>
                <a:gd name="T15" fmla="*/ 94 h 94"/>
                <a:gd name="T16" fmla="*/ 44 w 53"/>
                <a:gd name="T17" fmla="*/ 94 h 94"/>
                <a:gd name="T18" fmla="*/ 53 w 53"/>
                <a:gd name="T19" fmla="*/ 93 h 94"/>
                <a:gd name="T20" fmla="*/ 26 w 53"/>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94">
                  <a:moveTo>
                    <a:pt x="26" y="58"/>
                  </a:moveTo>
                  <a:cubicBezTo>
                    <a:pt x="26" y="36"/>
                    <a:pt x="26" y="36"/>
                    <a:pt x="26" y="36"/>
                  </a:cubicBezTo>
                  <a:cubicBezTo>
                    <a:pt x="26" y="19"/>
                    <a:pt x="38" y="5"/>
                    <a:pt x="53" y="1"/>
                  </a:cubicBezTo>
                  <a:cubicBezTo>
                    <a:pt x="50" y="0"/>
                    <a:pt x="47" y="0"/>
                    <a:pt x="44" y="0"/>
                  </a:cubicBezTo>
                  <a:cubicBezTo>
                    <a:pt x="36" y="0"/>
                    <a:pt x="36" y="0"/>
                    <a:pt x="36" y="0"/>
                  </a:cubicBezTo>
                  <a:cubicBezTo>
                    <a:pt x="16" y="0"/>
                    <a:pt x="0" y="16"/>
                    <a:pt x="0" y="36"/>
                  </a:cubicBezTo>
                  <a:cubicBezTo>
                    <a:pt x="0" y="58"/>
                    <a:pt x="0" y="58"/>
                    <a:pt x="0" y="58"/>
                  </a:cubicBezTo>
                  <a:cubicBezTo>
                    <a:pt x="0" y="78"/>
                    <a:pt x="16" y="94"/>
                    <a:pt x="36" y="94"/>
                  </a:cubicBezTo>
                  <a:cubicBezTo>
                    <a:pt x="44" y="94"/>
                    <a:pt x="44" y="94"/>
                    <a:pt x="44" y="94"/>
                  </a:cubicBezTo>
                  <a:cubicBezTo>
                    <a:pt x="47" y="94"/>
                    <a:pt x="50" y="94"/>
                    <a:pt x="53" y="93"/>
                  </a:cubicBezTo>
                  <a:cubicBezTo>
                    <a:pt x="38" y="89"/>
                    <a:pt x="26" y="75"/>
                    <a:pt x="26" y="58"/>
                  </a:cubicBezTo>
                  <a:close/>
                </a:path>
              </a:pathLst>
            </a:custGeom>
            <a:solidFill>
              <a:srgbClr val="2D18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î$ľiḋe">
              <a:extLst>
                <a:ext uri="{FF2B5EF4-FFF2-40B4-BE49-F238E27FC236}">
                  <a16:creationId xmlns:a16="http://schemas.microsoft.com/office/drawing/2014/main" id="{E1E9F278-13D2-7667-79BA-D28049F7A889}"/>
                </a:ext>
              </a:extLst>
            </p:cNvPr>
            <p:cNvSpPr/>
            <p:nvPr/>
          </p:nvSpPr>
          <p:spPr bwMode="auto">
            <a:xfrm>
              <a:off x="7544395" y="5519461"/>
              <a:ext cx="526404" cy="617814"/>
            </a:xfrm>
            <a:custGeom>
              <a:avLst/>
              <a:gdLst>
                <a:gd name="T0" fmla="*/ 44 w 80"/>
                <a:gd name="T1" fmla="*/ 94 h 94"/>
                <a:gd name="T2" fmla="*/ 36 w 80"/>
                <a:gd name="T3" fmla="*/ 94 h 94"/>
                <a:gd name="T4" fmla="*/ 0 w 80"/>
                <a:gd name="T5" fmla="*/ 58 h 94"/>
                <a:gd name="T6" fmla="*/ 0 w 80"/>
                <a:gd name="T7" fmla="*/ 36 h 94"/>
                <a:gd name="T8" fmla="*/ 36 w 80"/>
                <a:gd name="T9" fmla="*/ 0 h 94"/>
                <a:gd name="T10" fmla="*/ 44 w 80"/>
                <a:gd name="T11" fmla="*/ 0 h 94"/>
                <a:gd name="T12" fmla="*/ 80 w 80"/>
                <a:gd name="T13" fmla="*/ 36 h 94"/>
                <a:gd name="T14" fmla="*/ 80 w 80"/>
                <a:gd name="T15" fmla="*/ 58 h 94"/>
                <a:gd name="T16" fmla="*/ 44 w 80"/>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4">
                  <a:moveTo>
                    <a:pt x="44" y="94"/>
                  </a:moveTo>
                  <a:cubicBezTo>
                    <a:pt x="36" y="94"/>
                    <a:pt x="36" y="94"/>
                    <a:pt x="36" y="94"/>
                  </a:cubicBezTo>
                  <a:cubicBezTo>
                    <a:pt x="16" y="94"/>
                    <a:pt x="0" y="78"/>
                    <a:pt x="0" y="58"/>
                  </a:cubicBezTo>
                  <a:cubicBezTo>
                    <a:pt x="0" y="36"/>
                    <a:pt x="0" y="36"/>
                    <a:pt x="0" y="36"/>
                  </a:cubicBezTo>
                  <a:cubicBezTo>
                    <a:pt x="0" y="16"/>
                    <a:pt x="16" y="0"/>
                    <a:pt x="36" y="0"/>
                  </a:cubicBezTo>
                  <a:cubicBezTo>
                    <a:pt x="44" y="0"/>
                    <a:pt x="44" y="0"/>
                    <a:pt x="44" y="0"/>
                  </a:cubicBezTo>
                  <a:cubicBezTo>
                    <a:pt x="63" y="0"/>
                    <a:pt x="80" y="16"/>
                    <a:pt x="80" y="36"/>
                  </a:cubicBezTo>
                  <a:cubicBezTo>
                    <a:pt x="80" y="58"/>
                    <a:pt x="80" y="58"/>
                    <a:pt x="80" y="58"/>
                  </a:cubicBezTo>
                  <a:cubicBezTo>
                    <a:pt x="80" y="78"/>
                    <a:pt x="63" y="94"/>
                    <a:pt x="44" y="94"/>
                  </a:cubicBezTo>
                  <a:close/>
                </a:path>
              </a:pathLst>
            </a:custGeom>
            <a:solidFill>
              <a:srgbClr val="4F321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iŝlíďe">
              <a:extLst>
                <a:ext uri="{FF2B5EF4-FFF2-40B4-BE49-F238E27FC236}">
                  <a16:creationId xmlns:a16="http://schemas.microsoft.com/office/drawing/2014/main" id="{8A9F2A96-4861-D8C2-1946-1E6D82BA7BF0}"/>
                </a:ext>
              </a:extLst>
            </p:cNvPr>
            <p:cNvSpPr/>
            <p:nvPr/>
          </p:nvSpPr>
          <p:spPr bwMode="auto">
            <a:xfrm>
              <a:off x="7544395" y="5519461"/>
              <a:ext cx="346732" cy="617814"/>
            </a:xfrm>
            <a:custGeom>
              <a:avLst/>
              <a:gdLst>
                <a:gd name="T0" fmla="*/ 26 w 53"/>
                <a:gd name="T1" fmla="*/ 58 h 94"/>
                <a:gd name="T2" fmla="*/ 26 w 53"/>
                <a:gd name="T3" fmla="*/ 36 h 94"/>
                <a:gd name="T4" fmla="*/ 53 w 53"/>
                <a:gd name="T5" fmla="*/ 1 h 94"/>
                <a:gd name="T6" fmla="*/ 44 w 53"/>
                <a:gd name="T7" fmla="*/ 0 h 94"/>
                <a:gd name="T8" fmla="*/ 36 w 53"/>
                <a:gd name="T9" fmla="*/ 0 h 94"/>
                <a:gd name="T10" fmla="*/ 0 w 53"/>
                <a:gd name="T11" fmla="*/ 36 h 94"/>
                <a:gd name="T12" fmla="*/ 0 w 53"/>
                <a:gd name="T13" fmla="*/ 58 h 94"/>
                <a:gd name="T14" fmla="*/ 36 w 53"/>
                <a:gd name="T15" fmla="*/ 94 h 94"/>
                <a:gd name="T16" fmla="*/ 44 w 53"/>
                <a:gd name="T17" fmla="*/ 94 h 94"/>
                <a:gd name="T18" fmla="*/ 53 w 53"/>
                <a:gd name="T19" fmla="*/ 93 h 94"/>
                <a:gd name="T20" fmla="*/ 26 w 53"/>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94">
                  <a:moveTo>
                    <a:pt x="26" y="58"/>
                  </a:moveTo>
                  <a:cubicBezTo>
                    <a:pt x="26" y="36"/>
                    <a:pt x="26" y="36"/>
                    <a:pt x="26" y="36"/>
                  </a:cubicBezTo>
                  <a:cubicBezTo>
                    <a:pt x="26" y="19"/>
                    <a:pt x="38" y="5"/>
                    <a:pt x="53" y="1"/>
                  </a:cubicBezTo>
                  <a:cubicBezTo>
                    <a:pt x="50" y="0"/>
                    <a:pt x="47" y="0"/>
                    <a:pt x="44" y="0"/>
                  </a:cubicBezTo>
                  <a:cubicBezTo>
                    <a:pt x="36" y="0"/>
                    <a:pt x="36" y="0"/>
                    <a:pt x="36" y="0"/>
                  </a:cubicBezTo>
                  <a:cubicBezTo>
                    <a:pt x="16" y="0"/>
                    <a:pt x="0" y="16"/>
                    <a:pt x="0" y="36"/>
                  </a:cubicBezTo>
                  <a:cubicBezTo>
                    <a:pt x="0" y="58"/>
                    <a:pt x="0" y="58"/>
                    <a:pt x="0" y="58"/>
                  </a:cubicBezTo>
                  <a:cubicBezTo>
                    <a:pt x="0" y="78"/>
                    <a:pt x="16" y="94"/>
                    <a:pt x="36" y="94"/>
                  </a:cubicBezTo>
                  <a:cubicBezTo>
                    <a:pt x="44" y="94"/>
                    <a:pt x="44" y="94"/>
                    <a:pt x="44" y="94"/>
                  </a:cubicBezTo>
                  <a:cubicBezTo>
                    <a:pt x="47" y="94"/>
                    <a:pt x="50" y="94"/>
                    <a:pt x="53" y="93"/>
                  </a:cubicBezTo>
                  <a:cubicBezTo>
                    <a:pt x="38" y="89"/>
                    <a:pt x="26" y="75"/>
                    <a:pt x="26" y="58"/>
                  </a:cubicBezTo>
                  <a:close/>
                </a:path>
              </a:pathLst>
            </a:custGeom>
            <a:solidFill>
              <a:srgbClr val="2D181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Sļíḑé">
              <a:extLst>
                <a:ext uri="{FF2B5EF4-FFF2-40B4-BE49-F238E27FC236}">
                  <a16:creationId xmlns:a16="http://schemas.microsoft.com/office/drawing/2014/main" id="{38B8B56D-E527-8FAE-7771-D3BC38E2535B}"/>
                </a:ext>
              </a:extLst>
            </p:cNvPr>
            <p:cNvSpPr/>
            <p:nvPr/>
          </p:nvSpPr>
          <p:spPr bwMode="auto">
            <a:xfrm>
              <a:off x="4436414" y="1702254"/>
              <a:ext cx="3325478" cy="702922"/>
            </a:xfrm>
            <a:custGeom>
              <a:avLst/>
              <a:gdLst>
                <a:gd name="T0" fmla="*/ 459 w 507"/>
                <a:gd name="T1" fmla="*/ 107 h 107"/>
                <a:gd name="T2" fmla="*/ 48 w 507"/>
                <a:gd name="T3" fmla="*/ 107 h 107"/>
                <a:gd name="T4" fmla="*/ 0 w 507"/>
                <a:gd name="T5" fmla="*/ 59 h 107"/>
                <a:gd name="T6" fmla="*/ 0 w 507"/>
                <a:gd name="T7" fmla="*/ 48 h 107"/>
                <a:gd name="T8" fmla="*/ 48 w 507"/>
                <a:gd name="T9" fmla="*/ 0 h 107"/>
                <a:gd name="T10" fmla="*/ 459 w 507"/>
                <a:gd name="T11" fmla="*/ 0 h 107"/>
                <a:gd name="T12" fmla="*/ 507 w 507"/>
                <a:gd name="T13" fmla="*/ 48 h 107"/>
                <a:gd name="T14" fmla="*/ 507 w 507"/>
                <a:gd name="T15" fmla="*/ 59 h 107"/>
                <a:gd name="T16" fmla="*/ 459 w 507"/>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107">
                  <a:moveTo>
                    <a:pt x="459" y="107"/>
                  </a:moveTo>
                  <a:cubicBezTo>
                    <a:pt x="48" y="107"/>
                    <a:pt x="48" y="107"/>
                    <a:pt x="48" y="107"/>
                  </a:cubicBezTo>
                  <a:cubicBezTo>
                    <a:pt x="21" y="107"/>
                    <a:pt x="0" y="85"/>
                    <a:pt x="0" y="59"/>
                  </a:cubicBezTo>
                  <a:cubicBezTo>
                    <a:pt x="0" y="48"/>
                    <a:pt x="0" y="48"/>
                    <a:pt x="0" y="48"/>
                  </a:cubicBezTo>
                  <a:cubicBezTo>
                    <a:pt x="0" y="22"/>
                    <a:pt x="21" y="0"/>
                    <a:pt x="48" y="0"/>
                  </a:cubicBezTo>
                  <a:cubicBezTo>
                    <a:pt x="459" y="0"/>
                    <a:pt x="459" y="0"/>
                    <a:pt x="459" y="0"/>
                  </a:cubicBezTo>
                  <a:cubicBezTo>
                    <a:pt x="485" y="0"/>
                    <a:pt x="507" y="22"/>
                    <a:pt x="507" y="48"/>
                  </a:cubicBezTo>
                  <a:cubicBezTo>
                    <a:pt x="507" y="59"/>
                    <a:pt x="507" y="59"/>
                    <a:pt x="507" y="59"/>
                  </a:cubicBezTo>
                  <a:cubicBezTo>
                    <a:pt x="507" y="85"/>
                    <a:pt x="485" y="107"/>
                    <a:pt x="459" y="107"/>
                  </a:cubicBezTo>
                  <a:close/>
                </a:path>
              </a:pathLst>
            </a:custGeom>
            <a:solidFill>
              <a:srgbClr val="664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ïṣlíďe">
              <a:extLst>
                <a:ext uri="{FF2B5EF4-FFF2-40B4-BE49-F238E27FC236}">
                  <a16:creationId xmlns:a16="http://schemas.microsoft.com/office/drawing/2014/main" id="{A37799D3-DB25-1BE4-50B8-3AC74F35F4E5}"/>
                </a:ext>
              </a:extLst>
            </p:cNvPr>
            <p:cNvSpPr/>
            <p:nvPr/>
          </p:nvSpPr>
          <p:spPr bwMode="auto">
            <a:xfrm>
              <a:off x="4436414" y="1702254"/>
              <a:ext cx="838462" cy="702922"/>
            </a:xfrm>
            <a:custGeom>
              <a:avLst/>
              <a:gdLst>
                <a:gd name="T0" fmla="*/ 80 w 128"/>
                <a:gd name="T1" fmla="*/ 59 h 107"/>
                <a:gd name="T2" fmla="*/ 80 w 128"/>
                <a:gd name="T3" fmla="*/ 48 h 107"/>
                <a:gd name="T4" fmla="*/ 128 w 128"/>
                <a:gd name="T5" fmla="*/ 0 h 107"/>
                <a:gd name="T6" fmla="*/ 48 w 128"/>
                <a:gd name="T7" fmla="*/ 0 h 107"/>
                <a:gd name="T8" fmla="*/ 0 w 128"/>
                <a:gd name="T9" fmla="*/ 48 h 107"/>
                <a:gd name="T10" fmla="*/ 0 w 128"/>
                <a:gd name="T11" fmla="*/ 59 h 107"/>
                <a:gd name="T12" fmla="*/ 48 w 128"/>
                <a:gd name="T13" fmla="*/ 107 h 107"/>
                <a:gd name="T14" fmla="*/ 128 w 128"/>
                <a:gd name="T15" fmla="*/ 107 h 107"/>
                <a:gd name="T16" fmla="*/ 80 w 128"/>
                <a:gd name="T17"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7">
                  <a:moveTo>
                    <a:pt x="80" y="59"/>
                  </a:moveTo>
                  <a:cubicBezTo>
                    <a:pt x="80" y="48"/>
                    <a:pt x="80" y="48"/>
                    <a:pt x="80" y="48"/>
                  </a:cubicBezTo>
                  <a:cubicBezTo>
                    <a:pt x="80" y="22"/>
                    <a:pt x="102" y="0"/>
                    <a:pt x="128" y="0"/>
                  </a:cubicBezTo>
                  <a:cubicBezTo>
                    <a:pt x="48" y="0"/>
                    <a:pt x="48" y="0"/>
                    <a:pt x="48" y="0"/>
                  </a:cubicBezTo>
                  <a:cubicBezTo>
                    <a:pt x="21" y="0"/>
                    <a:pt x="0" y="22"/>
                    <a:pt x="0" y="48"/>
                  </a:cubicBezTo>
                  <a:cubicBezTo>
                    <a:pt x="0" y="59"/>
                    <a:pt x="0" y="59"/>
                    <a:pt x="0" y="59"/>
                  </a:cubicBezTo>
                  <a:cubicBezTo>
                    <a:pt x="0" y="85"/>
                    <a:pt x="21" y="107"/>
                    <a:pt x="48" y="107"/>
                  </a:cubicBezTo>
                  <a:cubicBezTo>
                    <a:pt x="128" y="107"/>
                    <a:pt x="128" y="107"/>
                    <a:pt x="128" y="107"/>
                  </a:cubicBezTo>
                  <a:cubicBezTo>
                    <a:pt x="102" y="107"/>
                    <a:pt x="80" y="85"/>
                    <a:pt x="80" y="59"/>
                  </a:cubicBezTo>
                  <a:close/>
                </a:path>
              </a:pathLst>
            </a:custGeom>
            <a:solidFill>
              <a:srgbClr val="492A1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iṡľîdé">
              <a:extLst>
                <a:ext uri="{FF2B5EF4-FFF2-40B4-BE49-F238E27FC236}">
                  <a16:creationId xmlns:a16="http://schemas.microsoft.com/office/drawing/2014/main" id="{36036E6A-44AA-8E3D-29DF-B084FB8019A1}"/>
                </a:ext>
              </a:extLst>
            </p:cNvPr>
            <p:cNvSpPr/>
            <p:nvPr/>
          </p:nvSpPr>
          <p:spPr bwMode="auto">
            <a:xfrm>
              <a:off x="3525453" y="1963880"/>
              <a:ext cx="5141094" cy="3864488"/>
            </a:xfrm>
            <a:custGeom>
              <a:avLst/>
              <a:gdLst>
                <a:gd name="T0" fmla="*/ 736 w 784"/>
                <a:gd name="T1" fmla="*/ 589 h 589"/>
                <a:gd name="T2" fmla="*/ 48 w 784"/>
                <a:gd name="T3" fmla="*/ 589 h 589"/>
                <a:gd name="T4" fmla="*/ 0 w 784"/>
                <a:gd name="T5" fmla="*/ 541 h 589"/>
                <a:gd name="T6" fmla="*/ 0 w 784"/>
                <a:gd name="T7" fmla="*/ 48 h 589"/>
                <a:gd name="T8" fmla="*/ 48 w 784"/>
                <a:gd name="T9" fmla="*/ 0 h 589"/>
                <a:gd name="T10" fmla="*/ 736 w 784"/>
                <a:gd name="T11" fmla="*/ 0 h 589"/>
                <a:gd name="T12" fmla="*/ 784 w 784"/>
                <a:gd name="T13" fmla="*/ 48 h 589"/>
                <a:gd name="T14" fmla="*/ 784 w 784"/>
                <a:gd name="T15" fmla="*/ 541 h 589"/>
                <a:gd name="T16" fmla="*/ 736 w 784"/>
                <a:gd name="T17"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589">
                  <a:moveTo>
                    <a:pt x="736" y="589"/>
                  </a:moveTo>
                  <a:cubicBezTo>
                    <a:pt x="48" y="589"/>
                    <a:pt x="48" y="589"/>
                    <a:pt x="48" y="589"/>
                  </a:cubicBezTo>
                  <a:cubicBezTo>
                    <a:pt x="22" y="589"/>
                    <a:pt x="0" y="567"/>
                    <a:pt x="0" y="541"/>
                  </a:cubicBezTo>
                  <a:cubicBezTo>
                    <a:pt x="0" y="48"/>
                    <a:pt x="0" y="48"/>
                    <a:pt x="0" y="48"/>
                  </a:cubicBezTo>
                  <a:cubicBezTo>
                    <a:pt x="0" y="21"/>
                    <a:pt x="22" y="0"/>
                    <a:pt x="48" y="0"/>
                  </a:cubicBezTo>
                  <a:cubicBezTo>
                    <a:pt x="736" y="0"/>
                    <a:pt x="736" y="0"/>
                    <a:pt x="736" y="0"/>
                  </a:cubicBezTo>
                  <a:cubicBezTo>
                    <a:pt x="762" y="0"/>
                    <a:pt x="784" y="21"/>
                    <a:pt x="784" y="48"/>
                  </a:cubicBezTo>
                  <a:cubicBezTo>
                    <a:pt x="784" y="541"/>
                    <a:pt x="784" y="541"/>
                    <a:pt x="784" y="541"/>
                  </a:cubicBezTo>
                  <a:cubicBezTo>
                    <a:pt x="784" y="567"/>
                    <a:pt x="762" y="589"/>
                    <a:pt x="736" y="589"/>
                  </a:cubicBezTo>
                  <a:close/>
                </a:path>
              </a:pathLst>
            </a:custGeom>
            <a:solidFill>
              <a:srgbClr val="8C57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íSļíḑè">
              <a:extLst>
                <a:ext uri="{FF2B5EF4-FFF2-40B4-BE49-F238E27FC236}">
                  <a16:creationId xmlns:a16="http://schemas.microsoft.com/office/drawing/2014/main" id="{53DC1AB0-001E-DF0A-DD12-3EC2B73BEDD9}"/>
                </a:ext>
              </a:extLst>
            </p:cNvPr>
            <p:cNvSpPr/>
            <p:nvPr/>
          </p:nvSpPr>
          <p:spPr bwMode="auto">
            <a:xfrm>
              <a:off x="3525453" y="1963880"/>
              <a:ext cx="5043378" cy="3864488"/>
            </a:xfrm>
            <a:custGeom>
              <a:avLst/>
              <a:gdLst>
                <a:gd name="T0" fmla="*/ 82 w 769"/>
                <a:gd name="T1" fmla="*/ 576 h 589"/>
                <a:gd name="T2" fmla="*/ 34 w 769"/>
                <a:gd name="T3" fmla="*/ 528 h 589"/>
                <a:gd name="T4" fmla="*/ 34 w 769"/>
                <a:gd name="T5" fmla="*/ 35 h 589"/>
                <a:gd name="T6" fmla="*/ 49 w 769"/>
                <a:gd name="T7" fmla="*/ 0 h 589"/>
                <a:gd name="T8" fmla="*/ 48 w 769"/>
                <a:gd name="T9" fmla="*/ 0 h 589"/>
                <a:gd name="T10" fmla="*/ 0 w 769"/>
                <a:gd name="T11" fmla="*/ 48 h 589"/>
                <a:gd name="T12" fmla="*/ 0 w 769"/>
                <a:gd name="T13" fmla="*/ 541 h 589"/>
                <a:gd name="T14" fmla="*/ 48 w 769"/>
                <a:gd name="T15" fmla="*/ 589 h 589"/>
                <a:gd name="T16" fmla="*/ 736 w 769"/>
                <a:gd name="T17" fmla="*/ 589 h 589"/>
                <a:gd name="T18" fmla="*/ 769 w 769"/>
                <a:gd name="T19" fmla="*/ 576 h 589"/>
                <a:gd name="T20" fmla="*/ 82 w 769"/>
                <a:gd name="T21" fmla="*/ 576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9" h="589">
                  <a:moveTo>
                    <a:pt x="82" y="576"/>
                  </a:moveTo>
                  <a:cubicBezTo>
                    <a:pt x="56" y="576"/>
                    <a:pt x="34" y="554"/>
                    <a:pt x="34" y="528"/>
                  </a:cubicBezTo>
                  <a:cubicBezTo>
                    <a:pt x="34" y="35"/>
                    <a:pt x="34" y="35"/>
                    <a:pt x="34" y="35"/>
                  </a:cubicBezTo>
                  <a:cubicBezTo>
                    <a:pt x="34" y="21"/>
                    <a:pt x="40" y="9"/>
                    <a:pt x="49" y="0"/>
                  </a:cubicBezTo>
                  <a:cubicBezTo>
                    <a:pt x="48" y="0"/>
                    <a:pt x="48" y="0"/>
                    <a:pt x="48" y="0"/>
                  </a:cubicBezTo>
                  <a:cubicBezTo>
                    <a:pt x="22" y="0"/>
                    <a:pt x="0" y="21"/>
                    <a:pt x="0" y="48"/>
                  </a:cubicBezTo>
                  <a:cubicBezTo>
                    <a:pt x="0" y="541"/>
                    <a:pt x="0" y="541"/>
                    <a:pt x="0" y="541"/>
                  </a:cubicBezTo>
                  <a:cubicBezTo>
                    <a:pt x="0" y="567"/>
                    <a:pt x="22" y="589"/>
                    <a:pt x="48" y="589"/>
                  </a:cubicBezTo>
                  <a:cubicBezTo>
                    <a:pt x="736" y="589"/>
                    <a:pt x="736" y="589"/>
                    <a:pt x="736" y="589"/>
                  </a:cubicBezTo>
                  <a:cubicBezTo>
                    <a:pt x="749" y="589"/>
                    <a:pt x="760" y="584"/>
                    <a:pt x="769" y="576"/>
                  </a:cubicBezTo>
                  <a:lnTo>
                    <a:pt x="82" y="576"/>
                  </a:lnTo>
                  <a:close/>
                </a:path>
              </a:pathLst>
            </a:custGeom>
            <a:solidFill>
              <a:srgbClr val="6034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íṩḷïḍê">
              <a:extLst>
                <a:ext uri="{FF2B5EF4-FFF2-40B4-BE49-F238E27FC236}">
                  <a16:creationId xmlns:a16="http://schemas.microsoft.com/office/drawing/2014/main" id="{ADF32A94-E673-A701-467F-BE732567E9E1}"/>
                </a:ext>
              </a:extLst>
            </p:cNvPr>
            <p:cNvSpPr/>
            <p:nvPr/>
          </p:nvSpPr>
          <p:spPr bwMode="auto">
            <a:xfrm>
              <a:off x="7421462" y="4633717"/>
              <a:ext cx="983459" cy="983459"/>
            </a:xfrm>
            <a:prstGeom prst="ellipse">
              <a:avLst/>
            </a:prstGeom>
            <a:solidFill>
              <a:srgbClr val="3332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iSľîḍe">
              <a:extLst>
                <a:ext uri="{FF2B5EF4-FFF2-40B4-BE49-F238E27FC236}">
                  <a16:creationId xmlns:a16="http://schemas.microsoft.com/office/drawing/2014/main" id="{338ABB5B-E2A2-B440-F6F4-EFCDBA917F74}"/>
                </a:ext>
              </a:extLst>
            </p:cNvPr>
            <p:cNvSpPr/>
            <p:nvPr/>
          </p:nvSpPr>
          <p:spPr bwMode="auto">
            <a:xfrm>
              <a:off x="7484504" y="4699912"/>
              <a:ext cx="854223" cy="854223"/>
            </a:xfrm>
            <a:prstGeom prst="ellipse">
              <a:avLst/>
            </a:pr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íSḻîḍè">
              <a:extLst>
                <a:ext uri="{FF2B5EF4-FFF2-40B4-BE49-F238E27FC236}">
                  <a16:creationId xmlns:a16="http://schemas.microsoft.com/office/drawing/2014/main" id="{B30E6876-B517-FFC0-E609-A7823165A177}"/>
                </a:ext>
              </a:extLst>
            </p:cNvPr>
            <p:cNvSpPr/>
            <p:nvPr/>
          </p:nvSpPr>
          <p:spPr bwMode="auto">
            <a:xfrm>
              <a:off x="7642110" y="4662087"/>
              <a:ext cx="721834" cy="851070"/>
            </a:xfrm>
            <a:custGeom>
              <a:avLst/>
              <a:gdLst>
                <a:gd name="T0" fmla="*/ 15 w 110"/>
                <a:gd name="T1" fmla="*/ 16 h 130"/>
                <a:gd name="T2" fmla="*/ 91 w 110"/>
                <a:gd name="T3" fmla="*/ 68 h 130"/>
                <a:gd name="T4" fmla="*/ 68 w 110"/>
                <a:gd name="T5" fmla="*/ 130 h 130"/>
                <a:gd name="T6" fmla="*/ 105 w 110"/>
                <a:gd name="T7" fmla="*/ 59 h 130"/>
                <a:gd name="T8" fmla="*/ 29 w 110"/>
                <a:gd name="T9" fmla="*/ 7 h 130"/>
                <a:gd name="T10" fmla="*/ 0 w 110"/>
                <a:gd name="T11" fmla="*/ 21 h 130"/>
                <a:gd name="T12" fmla="*/ 15 w 110"/>
                <a:gd name="T13" fmla="*/ 16 h 130"/>
              </a:gdLst>
              <a:ahLst/>
              <a:cxnLst>
                <a:cxn ang="0">
                  <a:pos x="T0" y="T1"/>
                </a:cxn>
                <a:cxn ang="0">
                  <a:pos x="T2" y="T3"/>
                </a:cxn>
                <a:cxn ang="0">
                  <a:pos x="T4" y="T5"/>
                </a:cxn>
                <a:cxn ang="0">
                  <a:pos x="T6" y="T7"/>
                </a:cxn>
                <a:cxn ang="0">
                  <a:pos x="T8" y="T9"/>
                </a:cxn>
                <a:cxn ang="0">
                  <a:pos x="T10" y="T11"/>
                </a:cxn>
                <a:cxn ang="0">
                  <a:pos x="T12" y="T13"/>
                </a:cxn>
              </a:cxnLst>
              <a:rect l="0" t="0" r="r" b="b"/>
              <a:pathLst>
                <a:path w="110" h="130">
                  <a:moveTo>
                    <a:pt x="15" y="16"/>
                  </a:moveTo>
                  <a:cubicBezTo>
                    <a:pt x="50" y="9"/>
                    <a:pt x="84" y="33"/>
                    <a:pt x="91" y="68"/>
                  </a:cubicBezTo>
                  <a:cubicBezTo>
                    <a:pt x="95" y="92"/>
                    <a:pt x="86" y="115"/>
                    <a:pt x="68" y="130"/>
                  </a:cubicBezTo>
                  <a:cubicBezTo>
                    <a:pt x="95" y="118"/>
                    <a:pt x="110" y="89"/>
                    <a:pt x="105" y="59"/>
                  </a:cubicBezTo>
                  <a:cubicBezTo>
                    <a:pt x="98" y="24"/>
                    <a:pt x="65" y="0"/>
                    <a:pt x="29" y="7"/>
                  </a:cubicBezTo>
                  <a:cubicBezTo>
                    <a:pt x="18" y="9"/>
                    <a:pt x="8" y="14"/>
                    <a:pt x="0" y="21"/>
                  </a:cubicBezTo>
                  <a:cubicBezTo>
                    <a:pt x="4" y="18"/>
                    <a:pt x="10" y="17"/>
                    <a:pt x="15" y="16"/>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ïsľíďê">
              <a:extLst>
                <a:ext uri="{FF2B5EF4-FFF2-40B4-BE49-F238E27FC236}">
                  <a16:creationId xmlns:a16="http://schemas.microsoft.com/office/drawing/2014/main" id="{9FF95A50-B857-DD09-1836-4463152A1C59}"/>
                </a:ext>
              </a:extLst>
            </p:cNvPr>
            <p:cNvSpPr/>
            <p:nvPr/>
          </p:nvSpPr>
          <p:spPr bwMode="auto">
            <a:xfrm>
              <a:off x="7585372" y="5087621"/>
              <a:ext cx="655639" cy="85108"/>
            </a:xfrm>
            <a:custGeom>
              <a:avLst/>
              <a:gdLst>
                <a:gd name="T0" fmla="*/ 93 w 100"/>
                <a:gd name="T1" fmla="*/ 13 h 13"/>
                <a:gd name="T2" fmla="*/ 7 w 100"/>
                <a:gd name="T3" fmla="*/ 13 h 13"/>
                <a:gd name="T4" fmla="*/ 0 w 100"/>
                <a:gd name="T5" fmla="*/ 6 h 13"/>
                <a:gd name="T6" fmla="*/ 0 w 100"/>
                <a:gd name="T7" fmla="*/ 6 h 13"/>
                <a:gd name="T8" fmla="*/ 7 w 100"/>
                <a:gd name="T9" fmla="*/ 0 h 13"/>
                <a:gd name="T10" fmla="*/ 93 w 100"/>
                <a:gd name="T11" fmla="*/ 0 h 13"/>
                <a:gd name="T12" fmla="*/ 100 w 100"/>
                <a:gd name="T13" fmla="*/ 6 h 13"/>
                <a:gd name="T14" fmla="*/ 100 w 100"/>
                <a:gd name="T15" fmla="*/ 6 h 13"/>
                <a:gd name="T16" fmla="*/ 93 w 10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3">
                  <a:moveTo>
                    <a:pt x="93" y="13"/>
                  </a:moveTo>
                  <a:cubicBezTo>
                    <a:pt x="7" y="13"/>
                    <a:pt x="7" y="13"/>
                    <a:pt x="7" y="13"/>
                  </a:cubicBezTo>
                  <a:cubicBezTo>
                    <a:pt x="3" y="13"/>
                    <a:pt x="0" y="10"/>
                    <a:pt x="0" y="6"/>
                  </a:cubicBezTo>
                  <a:cubicBezTo>
                    <a:pt x="0" y="6"/>
                    <a:pt x="0" y="6"/>
                    <a:pt x="0" y="6"/>
                  </a:cubicBezTo>
                  <a:cubicBezTo>
                    <a:pt x="0" y="3"/>
                    <a:pt x="3" y="0"/>
                    <a:pt x="7" y="0"/>
                  </a:cubicBezTo>
                  <a:cubicBezTo>
                    <a:pt x="93" y="0"/>
                    <a:pt x="93" y="0"/>
                    <a:pt x="93" y="0"/>
                  </a:cubicBezTo>
                  <a:cubicBezTo>
                    <a:pt x="97" y="0"/>
                    <a:pt x="100" y="3"/>
                    <a:pt x="100" y="6"/>
                  </a:cubicBezTo>
                  <a:cubicBezTo>
                    <a:pt x="100" y="6"/>
                    <a:pt x="100" y="6"/>
                    <a:pt x="100" y="6"/>
                  </a:cubicBezTo>
                  <a:cubicBezTo>
                    <a:pt x="100" y="10"/>
                    <a:pt x="97" y="13"/>
                    <a:pt x="93" y="13"/>
                  </a:cubicBez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ïṣļïďê">
              <a:extLst>
                <a:ext uri="{FF2B5EF4-FFF2-40B4-BE49-F238E27FC236}">
                  <a16:creationId xmlns:a16="http://schemas.microsoft.com/office/drawing/2014/main" id="{170D32F8-7CDE-8BBE-E188-4F4867BF2AC5}"/>
                </a:ext>
              </a:extLst>
            </p:cNvPr>
            <p:cNvSpPr/>
            <p:nvPr/>
          </p:nvSpPr>
          <p:spPr bwMode="auto">
            <a:xfrm>
              <a:off x="7427766" y="4299593"/>
              <a:ext cx="208039" cy="211192"/>
            </a:xfrm>
            <a:prstGeom prst="ellipse">
              <a:avLst/>
            </a:prstGeom>
            <a:solidFill>
              <a:srgbClr val="818282"/>
            </a:solidFill>
            <a:ln w="12700" cap="flat">
              <a:solidFill>
                <a:srgbClr val="333232"/>
              </a:solidFill>
              <a:prstDash val="solid"/>
              <a:miter lim="800000"/>
              <a:headEnd/>
              <a:tailEnd/>
            </a:ln>
          </p:spPr>
          <p:txBody>
            <a:bodyPr anchor="ctr"/>
            <a:lstStyle/>
            <a:p>
              <a:pPr algn="ctr"/>
              <a:endParaRPr/>
            </a:p>
          </p:txBody>
        </p:sp>
        <p:sp>
          <p:nvSpPr>
            <p:cNvPr id="182" name="ísľiďe">
              <a:extLst>
                <a:ext uri="{FF2B5EF4-FFF2-40B4-BE49-F238E27FC236}">
                  <a16:creationId xmlns:a16="http://schemas.microsoft.com/office/drawing/2014/main" id="{5DE94BE5-04EB-9E83-A748-EC0B5093CB04}"/>
                </a:ext>
              </a:extLst>
            </p:cNvPr>
            <p:cNvSpPr/>
            <p:nvPr/>
          </p:nvSpPr>
          <p:spPr bwMode="auto">
            <a:xfrm>
              <a:off x="7806020" y="4299593"/>
              <a:ext cx="211192" cy="211192"/>
            </a:xfrm>
            <a:prstGeom prst="ellipse">
              <a:avLst/>
            </a:prstGeom>
            <a:solidFill>
              <a:srgbClr val="818282"/>
            </a:solidFill>
            <a:ln w="12700" cap="flat">
              <a:solidFill>
                <a:srgbClr val="333232"/>
              </a:solidFill>
              <a:prstDash val="solid"/>
              <a:miter lim="800000"/>
              <a:headEnd/>
              <a:tailEnd/>
            </a:ln>
          </p:spPr>
          <p:txBody>
            <a:bodyPr anchor="ctr"/>
            <a:lstStyle/>
            <a:p>
              <a:pPr algn="ctr"/>
              <a:endParaRPr/>
            </a:p>
          </p:txBody>
        </p:sp>
        <p:sp>
          <p:nvSpPr>
            <p:cNvPr id="183" name="ïs1íḋê">
              <a:extLst>
                <a:ext uri="{FF2B5EF4-FFF2-40B4-BE49-F238E27FC236}">
                  <a16:creationId xmlns:a16="http://schemas.microsoft.com/office/drawing/2014/main" id="{F86B7EB8-6EDF-5231-1E15-381687D0FEE9}"/>
                </a:ext>
              </a:extLst>
            </p:cNvPr>
            <p:cNvSpPr/>
            <p:nvPr/>
          </p:nvSpPr>
          <p:spPr bwMode="auto">
            <a:xfrm>
              <a:off x="8181122" y="4299593"/>
              <a:ext cx="211192" cy="211192"/>
            </a:xfrm>
            <a:prstGeom prst="ellipse">
              <a:avLst/>
            </a:prstGeom>
            <a:solidFill>
              <a:srgbClr val="818282"/>
            </a:solidFill>
            <a:ln w="12700" cap="flat">
              <a:solidFill>
                <a:srgbClr val="333232"/>
              </a:solidFill>
              <a:prstDash val="solid"/>
              <a:miter lim="800000"/>
              <a:headEnd/>
              <a:tailEnd/>
            </a:ln>
          </p:spPr>
          <p:txBody>
            <a:bodyPr anchor="ctr"/>
            <a:lstStyle/>
            <a:p>
              <a:pPr algn="ctr"/>
              <a:endParaRPr/>
            </a:p>
          </p:txBody>
        </p:sp>
        <p:sp>
          <p:nvSpPr>
            <p:cNvPr id="184" name="îśḻíḋe">
              <a:extLst>
                <a:ext uri="{FF2B5EF4-FFF2-40B4-BE49-F238E27FC236}">
                  <a16:creationId xmlns:a16="http://schemas.microsoft.com/office/drawing/2014/main" id="{5368F266-E832-2D5C-70C8-56B063E3E36F}"/>
                </a:ext>
              </a:extLst>
            </p:cNvPr>
            <p:cNvSpPr/>
            <p:nvPr/>
          </p:nvSpPr>
          <p:spPr bwMode="auto">
            <a:xfrm>
              <a:off x="7421462" y="2279091"/>
              <a:ext cx="983459" cy="1862899"/>
            </a:xfrm>
            <a:custGeom>
              <a:avLst/>
              <a:gdLst>
                <a:gd name="T0" fmla="*/ 126 w 150"/>
                <a:gd name="T1" fmla="*/ 284 h 284"/>
                <a:gd name="T2" fmla="*/ 24 w 150"/>
                <a:gd name="T3" fmla="*/ 284 h 284"/>
                <a:gd name="T4" fmla="*/ 0 w 150"/>
                <a:gd name="T5" fmla="*/ 260 h 284"/>
                <a:gd name="T6" fmla="*/ 0 w 150"/>
                <a:gd name="T7" fmla="*/ 24 h 284"/>
                <a:gd name="T8" fmla="*/ 24 w 150"/>
                <a:gd name="T9" fmla="*/ 0 h 284"/>
                <a:gd name="T10" fmla="*/ 126 w 150"/>
                <a:gd name="T11" fmla="*/ 0 h 284"/>
                <a:gd name="T12" fmla="*/ 150 w 150"/>
                <a:gd name="T13" fmla="*/ 24 h 284"/>
                <a:gd name="T14" fmla="*/ 150 w 150"/>
                <a:gd name="T15" fmla="*/ 260 h 284"/>
                <a:gd name="T16" fmla="*/ 126 w 150"/>
                <a:gd name="T17"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84">
                  <a:moveTo>
                    <a:pt x="126" y="284"/>
                  </a:moveTo>
                  <a:cubicBezTo>
                    <a:pt x="24" y="284"/>
                    <a:pt x="24" y="284"/>
                    <a:pt x="24" y="284"/>
                  </a:cubicBezTo>
                  <a:cubicBezTo>
                    <a:pt x="10" y="284"/>
                    <a:pt x="0" y="273"/>
                    <a:pt x="0" y="260"/>
                  </a:cubicBezTo>
                  <a:cubicBezTo>
                    <a:pt x="0" y="24"/>
                    <a:pt x="0" y="24"/>
                    <a:pt x="0" y="24"/>
                  </a:cubicBezTo>
                  <a:cubicBezTo>
                    <a:pt x="0" y="11"/>
                    <a:pt x="10" y="0"/>
                    <a:pt x="24" y="0"/>
                  </a:cubicBezTo>
                  <a:cubicBezTo>
                    <a:pt x="126" y="0"/>
                    <a:pt x="126" y="0"/>
                    <a:pt x="126" y="0"/>
                  </a:cubicBezTo>
                  <a:cubicBezTo>
                    <a:pt x="140" y="0"/>
                    <a:pt x="150" y="11"/>
                    <a:pt x="150" y="24"/>
                  </a:cubicBezTo>
                  <a:cubicBezTo>
                    <a:pt x="150" y="260"/>
                    <a:pt x="150" y="260"/>
                    <a:pt x="150" y="260"/>
                  </a:cubicBezTo>
                  <a:cubicBezTo>
                    <a:pt x="150" y="273"/>
                    <a:pt x="140" y="284"/>
                    <a:pt x="126" y="284"/>
                  </a:cubicBez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îṧḷíḍè">
              <a:extLst>
                <a:ext uri="{FF2B5EF4-FFF2-40B4-BE49-F238E27FC236}">
                  <a16:creationId xmlns:a16="http://schemas.microsoft.com/office/drawing/2014/main" id="{D28FBCA8-6393-0AA9-7612-8ECC3A2C14C4}"/>
                </a:ext>
              </a:extLst>
            </p:cNvPr>
            <p:cNvSpPr/>
            <p:nvPr/>
          </p:nvSpPr>
          <p:spPr bwMode="auto">
            <a:xfrm>
              <a:off x="7471896" y="2279091"/>
              <a:ext cx="933025" cy="1850290"/>
            </a:xfrm>
            <a:custGeom>
              <a:avLst/>
              <a:gdLst>
                <a:gd name="T0" fmla="*/ 118 w 142"/>
                <a:gd name="T1" fmla="*/ 0 h 282"/>
                <a:gd name="T2" fmla="*/ 16 w 142"/>
                <a:gd name="T3" fmla="*/ 0 h 282"/>
                <a:gd name="T4" fmla="*/ 0 w 142"/>
                <a:gd name="T5" fmla="*/ 6 h 282"/>
                <a:gd name="T6" fmla="*/ 9 w 142"/>
                <a:gd name="T7" fmla="*/ 4 h 282"/>
                <a:gd name="T8" fmla="*/ 112 w 142"/>
                <a:gd name="T9" fmla="*/ 4 h 282"/>
                <a:gd name="T10" fmla="*/ 136 w 142"/>
                <a:gd name="T11" fmla="*/ 28 h 282"/>
                <a:gd name="T12" fmla="*/ 136 w 142"/>
                <a:gd name="T13" fmla="*/ 264 h 282"/>
                <a:gd name="T14" fmla="*/ 128 w 142"/>
                <a:gd name="T15" fmla="*/ 282 h 282"/>
                <a:gd name="T16" fmla="*/ 142 w 142"/>
                <a:gd name="T17" fmla="*/ 260 h 282"/>
                <a:gd name="T18" fmla="*/ 142 w 142"/>
                <a:gd name="T19" fmla="*/ 24 h 282"/>
                <a:gd name="T20" fmla="*/ 118 w 142"/>
                <a:gd name="T2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282">
                  <a:moveTo>
                    <a:pt x="118" y="0"/>
                  </a:moveTo>
                  <a:cubicBezTo>
                    <a:pt x="16" y="0"/>
                    <a:pt x="16" y="0"/>
                    <a:pt x="16" y="0"/>
                  </a:cubicBezTo>
                  <a:cubicBezTo>
                    <a:pt x="10" y="0"/>
                    <a:pt x="4" y="2"/>
                    <a:pt x="0" y="6"/>
                  </a:cubicBezTo>
                  <a:cubicBezTo>
                    <a:pt x="3" y="5"/>
                    <a:pt x="6" y="4"/>
                    <a:pt x="9" y="4"/>
                  </a:cubicBezTo>
                  <a:cubicBezTo>
                    <a:pt x="112" y="4"/>
                    <a:pt x="112" y="4"/>
                    <a:pt x="112" y="4"/>
                  </a:cubicBezTo>
                  <a:cubicBezTo>
                    <a:pt x="125" y="4"/>
                    <a:pt x="136" y="15"/>
                    <a:pt x="136" y="28"/>
                  </a:cubicBezTo>
                  <a:cubicBezTo>
                    <a:pt x="136" y="264"/>
                    <a:pt x="136" y="264"/>
                    <a:pt x="136" y="264"/>
                  </a:cubicBezTo>
                  <a:cubicBezTo>
                    <a:pt x="136" y="271"/>
                    <a:pt x="133" y="278"/>
                    <a:pt x="128" y="282"/>
                  </a:cubicBezTo>
                  <a:cubicBezTo>
                    <a:pt x="136" y="278"/>
                    <a:pt x="142" y="270"/>
                    <a:pt x="142" y="260"/>
                  </a:cubicBezTo>
                  <a:cubicBezTo>
                    <a:pt x="142" y="24"/>
                    <a:pt x="142" y="24"/>
                    <a:pt x="142" y="24"/>
                  </a:cubicBezTo>
                  <a:cubicBezTo>
                    <a:pt x="142" y="11"/>
                    <a:pt x="132" y="0"/>
                    <a:pt x="118" y="0"/>
                  </a:cubicBezTo>
                  <a:close/>
                </a:path>
              </a:pathLst>
            </a:custGeom>
            <a:solidFill>
              <a:srgbClr val="2828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iSľïdê">
              <a:extLst>
                <a:ext uri="{FF2B5EF4-FFF2-40B4-BE49-F238E27FC236}">
                  <a16:creationId xmlns:a16="http://schemas.microsoft.com/office/drawing/2014/main" id="{C421BD81-D985-68F0-6B2F-239EC43F16D5}"/>
                </a:ext>
              </a:extLst>
            </p:cNvPr>
            <p:cNvSpPr/>
            <p:nvPr/>
          </p:nvSpPr>
          <p:spPr bwMode="auto">
            <a:xfrm>
              <a:off x="7446679" y="2443001"/>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2"/>
                    <a:pt x="3" y="0"/>
                    <a:pt x="6" y="0"/>
                  </a:cubicBezTo>
                  <a:cubicBezTo>
                    <a:pt x="124" y="0"/>
                    <a:pt x="124" y="0"/>
                    <a:pt x="124" y="0"/>
                  </a:cubicBezTo>
                  <a:cubicBezTo>
                    <a:pt x="127" y="0"/>
                    <a:pt x="130" y="2"/>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iṩ1îḋè">
              <a:extLst>
                <a:ext uri="{FF2B5EF4-FFF2-40B4-BE49-F238E27FC236}">
                  <a16:creationId xmlns:a16="http://schemas.microsoft.com/office/drawing/2014/main" id="{49C7239C-6215-42B0-3831-61FA8C787A1B}"/>
                </a:ext>
              </a:extLst>
            </p:cNvPr>
            <p:cNvSpPr/>
            <p:nvPr/>
          </p:nvSpPr>
          <p:spPr bwMode="auto">
            <a:xfrm>
              <a:off x="7446679" y="2556477"/>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3"/>
                    <a:pt x="3" y="0"/>
                    <a:pt x="6" y="0"/>
                  </a:cubicBezTo>
                  <a:cubicBezTo>
                    <a:pt x="124" y="0"/>
                    <a:pt x="124" y="0"/>
                    <a:pt x="124" y="0"/>
                  </a:cubicBezTo>
                  <a:cubicBezTo>
                    <a:pt x="127" y="0"/>
                    <a:pt x="130" y="3"/>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î$1ïḓè">
              <a:extLst>
                <a:ext uri="{FF2B5EF4-FFF2-40B4-BE49-F238E27FC236}">
                  <a16:creationId xmlns:a16="http://schemas.microsoft.com/office/drawing/2014/main" id="{EC826251-2230-C2A1-4D8D-1636270DA134}"/>
                </a:ext>
              </a:extLst>
            </p:cNvPr>
            <p:cNvSpPr/>
            <p:nvPr/>
          </p:nvSpPr>
          <p:spPr bwMode="auto">
            <a:xfrm>
              <a:off x="7446679" y="2704625"/>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2"/>
                    <a:pt x="3" y="0"/>
                    <a:pt x="6" y="0"/>
                  </a:cubicBezTo>
                  <a:cubicBezTo>
                    <a:pt x="124" y="0"/>
                    <a:pt x="124" y="0"/>
                    <a:pt x="124" y="0"/>
                  </a:cubicBezTo>
                  <a:cubicBezTo>
                    <a:pt x="127" y="0"/>
                    <a:pt x="130" y="2"/>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iṡḻîḓé">
              <a:extLst>
                <a:ext uri="{FF2B5EF4-FFF2-40B4-BE49-F238E27FC236}">
                  <a16:creationId xmlns:a16="http://schemas.microsoft.com/office/drawing/2014/main" id="{B7E0AAFC-FAE6-D45D-03DD-3B132E92A559}"/>
                </a:ext>
              </a:extLst>
            </p:cNvPr>
            <p:cNvSpPr/>
            <p:nvPr/>
          </p:nvSpPr>
          <p:spPr bwMode="auto">
            <a:xfrm>
              <a:off x="7446679" y="2818101"/>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3"/>
                    <a:pt x="3" y="0"/>
                    <a:pt x="6" y="0"/>
                  </a:cubicBezTo>
                  <a:cubicBezTo>
                    <a:pt x="124" y="0"/>
                    <a:pt x="124" y="0"/>
                    <a:pt x="124" y="0"/>
                  </a:cubicBezTo>
                  <a:cubicBezTo>
                    <a:pt x="127" y="0"/>
                    <a:pt x="130" y="3"/>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ïṩľîḋe">
              <a:extLst>
                <a:ext uri="{FF2B5EF4-FFF2-40B4-BE49-F238E27FC236}">
                  <a16:creationId xmlns:a16="http://schemas.microsoft.com/office/drawing/2014/main" id="{95E33436-9AD4-8C60-068C-6040A91A8D12}"/>
                </a:ext>
              </a:extLst>
            </p:cNvPr>
            <p:cNvSpPr/>
            <p:nvPr/>
          </p:nvSpPr>
          <p:spPr bwMode="auto">
            <a:xfrm>
              <a:off x="7446679" y="2975707"/>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10"/>
                    <a:pt x="0" y="6"/>
                  </a:cubicBezTo>
                  <a:cubicBezTo>
                    <a:pt x="0" y="6"/>
                    <a:pt x="0" y="6"/>
                    <a:pt x="0" y="6"/>
                  </a:cubicBezTo>
                  <a:cubicBezTo>
                    <a:pt x="0" y="3"/>
                    <a:pt x="3" y="0"/>
                    <a:pt x="6" y="0"/>
                  </a:cubicBezTo>
                  <a:cubicBezTo>
                    <a:pt x="124" y="0"/>
                    <a:pt x="124" y="0"/>
                    <a:pt x="124" y="0"/>
                  </a:cubicBezTo>
                  <a:cubicBezTo>
                    <a:pt x="127" y="0"/>
                    <a:pt x="130" y="3"/>
                    <a:pt x="130" y="6"/>
                  </a:cubicBezTo>
                  <a:cubicBezTo>
                    <a:pt x="130" y="6"/>
                    <a:pt x="130" y="6"/>
                    <a:pt x="130" y="6"/>
                  </a:cubicBezTo>
                  <a:cubicBezTo>
                    <a:pt x="130" y="10"/>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i$ļiḋê">
              <a:extLst>
                <a:ext uri="{FF2B5EF4-FFF2-40B4-BE49-F238E27FC236}">
                  <a16:creationId xmlns:a16="http://schemas.microsoft.com/office/drawing/2014/main" id="{E6A913CE-3EE4-F65A-40F8-C2E703DCC46C}"/>
                </a:ext>
              </a:extLst>
            </p:cNvPr>
            <p:cNvSpPr/>
            <p:nvPr/>
          </p:nvSpPr>
          <p:spPr bwMode="auto">
            <a:xfrm>
              <a:off x="7446679" y="3092336"/>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2"/>
                    <a:pt x="3" y="0"/>
                    <a:pt x="6" y="0"/>
                  </a:cubicBezTo>
                  <a:cubicBezTo>
                    <a:pt x="124" y="0"/>
                    <a:pt x="124" y="0"/>
                    <a:pt x="124" y="0"/>
                  </a:cubicBezTo>
                  <a:cubicBezTo>
                    <a:pt x="127" y="0"/>
                    <a:pt x="130" y="2"/>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îş1íḋê">
              <a:extLst>
                <a:ext uri="{FF2B5EF4-FFF2-40B4-BE49-F238E27FC236}">
                  <a16:creationId xmlns:a16="http://schemas.microsoft.com/office/drawing/2014/main" id="{A4933003-A033-C566-26A7-342B3A08B74A}"/>
                </a:ext>
              </a:extLst>
            </p:cNvPr>
            <p:cNvSpPr/>
            <p:nvPr/>
          </p:nvSpPr>
          <p:spPr bwMode="auto">
            <a:xfrm>
              <a:off x="7446679" y="3237333"/>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10"/>
                    <a:pt x="0" y="6"/>
                  </a:cubicBezTo>
                  <a:cubicBezTo>
                    <a:pt x="0" y="6"/>
                    <a:pt x="0" y="6"/>
                    <a:pt x="0" y="6"/>
                  </a:cubicBezTo>
                  <a:cubicBezTo>
                    <a:pt x="0" y="3"/>
                    <a:pt x="3" y="0"/>
                    <a:pt x="6" y="0"/>
                  </a:cubicBezTo>
                  <a:cubicBezTo>
                    <a:pt x="124" y="0"/>
                    <a:pt x="124" y="0"/>
                    <a:pt x="124" y="0"/>
                  </a:cubicBezTo>
                  <a:cubicBezTo>
                    <a:pt x="127" y="0"/>
                    <a:pt x="130" y="3"/>
                    <a:pt x="130" y="6"/>
                  </a:cubicBezTo>
                  <a:cubicBezTo>
                    <a:pt x="130" y="6"/>
                    <a:pt x="130" y="6"/>
                    <a:pt x="130" y="6"/>
                  </a:cubicBezTo>
                  <a:cubicBezTo>
                    <a:pt x="130" y="10"/>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îş1îḑê">
              <a:extLst>
                <a:ext uri="{FF2B5EF4-FFF2-40B4-BE49-F238E27FC236}">
                  <a16:creationId xmlns:a16="http://schemas.microsoft.com/office/drawing/2014/main" id="{0F375997-8CAD-BEDF-DCB4-9BBDE5B98213}"/>
                </a:ext>
              </a:extLst>
            </p:cNvPr>
            <p:cNvSpPr/>
            <p:nvPr/>
          </p:nvSpPr>
          <p:spPr bwMode="auto">
            <a:xfrm>
              <a:off x="7446679" y="3353960"/>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2"/>
                    <a:pt x="3" y="0"/>
                    <a:pt x="6" y="0"/>
                  </a:cubicBezTo>
                  <a:cubicBezTo>
                    <a:pt x="124" y="0"/>
                    <a:pt x="124" y="0"/>
                    <a:pt x="124" y="0"/>
                  </a:cubicBezTo>
                  <a:cubicBezTo>
                    <a:pt x="127" y="0"/>
                    <a:pt x="130" y="2"/>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ïšḻíde">
              <a:extLst>
                <a:ext uri="{FF2B5EF4-FFF2-40B4-BE49-F238E27FC236}">
                  <a16:creationId xmlns:a16="http://schemas.microsoft.com/office/drawing/2014/main" id="{85E65966-4D18-D1FD-FD44-19421C25627A}"/>
                </a:ext>
              </a:extLst>
            </p:cNvPr>
            <p:cNvSpPr/>
            <p:nvPr/>
          </p:nvSpPr>
          <p:spPr bwMode="auto">
            <a:xfrm>
              <a:off x="7446679" y="3511566"/>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10"/>
                    <a:pt x="0" y="6"/>
                  </a:cubicBezTo>
                  <a:cubicBezTo>
                    <a:pt x="0" y="6"/>
                    <a:pt x="0" y="6"/>
                    <a:pt x="0" y="6"/>
                  </a:cubicBezTo>
                  <a:cubicBezTo>
                    <a:pt x="0" y="3"/>
                    <a:pt x="3" y="0"/>
                    <a:pt x="6" y="0"/>
                  </a:cubicBezTo>
                  <a:cubicBezTo>
                    <a:pt x="124" y="0"/>
                    <a:pt x="124" y="0"/>
                    <a:pt x="124" y="0"/>
                  </a:cubicBezTo>
                  <a:cubicBezTo>
                    <a:pt x="127" y="0"/>
                    <a:pt x="130" y="3"/>
                    <a:pt x="130" y="6"/>
                  </a:cubicBezTo>
                  <a:cubicBezTo>
                    <a:pt x="130" y="6"/>
                    <a:pt x="130" y="6"/>
                    <a:pt x="130" y="6"/>
                  </a:cubicBezTo>
                  <a:cubicBezTo>
                    <a:pt x="130" y="10"/>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íṥlïdé">
              <a:extLst>
                <a:ext uri="{FF2B5EF4-FFF2-40B4-BE49-F238E27FC236}">
                  <a16:creationId xmlns:a16="http://schemas.microsoft.com/office/drawing/2014/main" id="{B2054482-AB53-6ABD-D7AE-AC9F22998894}"/>
                </a:ext>
              </a:extLst>
            </p:cNvPr>
            <p:cNvSpPr/>
            <p:nvPr/>
          </p:nvSpPr>
          <p:spPr bwMode="auto">
            <a:xfrm>
              <a:off x="7446679" y="3631346"/>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2"/>
                    <a:pt x="3" y="0"/>
                    <a:pt x="6" y="0"/>
                  </a:cubicBezTo>
                  <a:cubicBezTo>
                    <a:pt x="124" y="0"/>
                    <a:pt x="124" y="0"/>
                    <a:pt x="124" y="0"/>
                  </a:cubicBezTo>
                  <a:cubicBezTo>
                    <a:pt x="127" y="0"/>
                    <a:pt x="130" y="2"/>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íṣlïḍe">
              <a:extLst>
                <a:ext uri="{FF2B5EF4-FFF2-40B4-BE49-F238E27FC236}">
                  <a16:creationId xmlns:a16="http://schemas.microsoft.com/office/drawing/2014/main" id="{8EAD9D36-C18F-8E11-D0AE-24B0CB1A8740}"/>
                </a:ext>
              </a:extLst>
            </p:cNvPr>
            <p:cNvSpPr/>
            <p:nvPr/>
          </p:nvSpPr>
          <p:spPr bwMode="auto">
            <a:xfrm>
              <a:off x="7446679" y="3776343"/>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10"/>
                    <a:pt x="0" y="6"/>
                  </a:cubicBezTo>
                  <a:cubicBezTo>
                    <a:pt x="0" y="6"/>
                    <a:pt x="0" y="6"/>
                    <a:pt x="0" y="6"/>
                  </a:cubicBezTo>
                  <a:cubicBezTo>
                    <a:pt x="0" y="3"/>
                    <a:pt x="3" y="0"/>
                    <a:pt x="6" y="0"/>
                  </a:cubicBezTo>
                  <a:cubicBezTo>
                    <a:pt x="124" y="0"/>
                    <a:pt x="124" y="0"/>
                    <a:pt x="124" y="0"/>
                  </a:cubicBezTo>
                  <a:cubicBezTo>
                    <a:pt x="127" y="0"/>
                    <a:pt x="130" y="3"/>
                    <a:pt x="130" y="6"/>
                  </a:cubicBezTo>
                  <a:cubicBezTo>
                    <a:pt x="130" y="6"/>
                    <a:pt x="130" y="6"/>
                    <a:pt x="130" y="6"/>
                  </a:cubicBezTo>
                  <a:cubicBezTo>
                    <a:pt x="130" y="10"/>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îṥḻidê">
              <a:extLst>
                <a:ext uri="{FF2B5EF4-FFF2-40B4-BE49-F238E27FC236}">
                  <a16:creationId xmlns:a16="http://schemas.microsoft.com/office/drawing/2014/main" id="{1D83E1A4-E05F-90E5-36C3-BE961D7BBDFC}"/>
                </a:ext>
              </a:extLst>
            </p:cNvPr>
            <p:cNvSpPr/>
            <p:nvPr/>
          </p:nvSpPr>
          <p:spPr bwMode="auto">
            <a:xfrm>
              <a:off x="7446679" y="3892972"/>
              <a:ext cx="851070" cy="78804"/>
            </a:xfrm>
            <a:custGeom>
              <a:avLst/>
              <a:gdLst>
                <a:gd name="T0" fmla="*/ 124 w 130"/>
                <a:gd name="T1" fmla="*/ 12 h 12"/>
                <a:gd name="T2" fmla="*/ 6 w 130"/>
                <a:gd name="T3" fmla="*/ 12 h 12"/>
                <a:gd name="T4" fmla="*/ 0 w 130"/>
                <a:gd name="T5" fmla="*/ 6 h 12"/>
                <a:gd name="T6" fmla="*/ 0 w 130"/>
                <a:gd name="T7" fmla="*/ 6 h 12"/>
                <a:gd name="T8" fmla="*/ 6 w 130"/>
                <a:gd name="T9" fmla="*/ 0 h 12"/>
                <a:gd name="T10" fmla="*/ 124 w 130"/>
                <a:gd name="T11" fmla="*/ 0 h 12"/>
                <a:gd name="T12" fmla="*/ 130 w 130"/>
                <a:gd name="T13" fmla="*/ 6 h 12"/>
                <a:gd name="T14" fmla="*/ 130 w 130"/>
                <a:gd name="T15" fmla="*/ 6 h 12"/>
                <a:gd name="T16" fmla="*/ 124 w 13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
                  <a:moveTo>
                    <a:pt x="124" y="12"/>
                  </a:moveTo>
                  <a:cubicBezTo>
                    <a:pt x="6" y="12"/>
                    <a:pt x="6" y="12"/>
                    <a:pt x="6" y="12"/>
                  </a:cubicBezTo>
                  <a:cubicBezTo>
                    <a:pt x="3" y="12"/>
                    <a:pt x="0" y="9"/>
                    <a:pt x="0" y="6"/>
                  </a:cubicBezTo>
                  <a:cubicBezTo>
                    <a:pt x="0" y="6"/>
                    <a:pt x="0" y="6"/>
                    <a:pt x="0" y="6"/>
                  </a:cubicBezTo>
                  <a:cubicBezTo>
                    <a:pt x="0" y="2"/>
                    <a:pt x="3" y="0"/>
                    <a:pt x="6" y="0"/>
                  </a:cubicBezTo>
                  <a:cubicBezTo>
                    <a:pt x="124" y="0"/>
                    <a:pt x="124" y="0"/>
                    <a:pt x="124" y="0"/>
                  </a:cubicBezTo>
                  <a:cubicBezTo>
                    <a:pt x="127" y="0"/>
                    <a:pt x="130" y="2"/>
                    <a:pt x="130" y="6"/>
                  </a:cubicBezTo>
                  <a:cubicBezTo>
                    <a:pt x="130" y="6"/>
                    <a:pt x="130" y="6"/>
                    <a:pt x="130" y="6"/>
                  </a:cubicBezTo>
                  <a:cubicBezTo>
                    <a:pt x="130" y="9"/>
                    <a:pt x="127" y="12"/>
                    <a:pt x="124" y="12"/>
                  </a:cubicBezTo>
                  <a:close/>
                </a:path>
              </a:pathLst>
            </a:custGeom>
            <a:solidFill>
              <a:srgbClr val="1616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işliḓê">
              <a:extLst>
                <a:ext uri="{FF2B5EF4-FFF2-40B4-BE49-F238E27FC236}">
                  <a16:creationId xmlns:a16="http://schemas.microsoft.com/office/drawing/2014/main" id="{97D62F20-F26D-04F9-F2AC-AD56E4F301FF}"/>
                </a:ext>
              </a:extLst>
            </p:cNvPr>
            <p:cNvSpPr/>
            <p:nvPr/>
          </p:nvSpPr>
          <p:spPr bwMode="auto">
            <a:xfrm>
              <a:off x="3701971" y="2149854"/>
              <a:ext cx="3495692" cy="3495692"/>
            </a:xfrm>
            <a:custGeom>
              <a:avLst/>
              <a:gdLst>
                <a:gd name="T0" fmla="*/ 485 w 533"/>
                <a:gd name="T1" fmla="*/ 533 h 533"/>
                <a:gd name="T2" fmla="*/ 48 w 533"/>
                <a:gd name="T3" fmla="*/ 533 h 533"/>
                <a:gd name="T4" fmla="*/ 0 w 533"/>
                <a:gd name="T5" fmla="*/ 485 h 533"/>
                <a:gd name="T6" fmla="*/ 0 w 533"/>
                <a:gd name="T7" fmla="*/ 48 h 533"/>
                <a:gd name="T8" fmla="*/ 48 w 533"/>
                <a:gd name="T9" fmla="*/ 0 h 533"/>
                <a:gd name="T10" fmla="*/ 485 w 533"/>
                <a:gd name="T11" fmla="*/ 0 h 533"/>
                <a:gd name="T12" fmla="*/ 533 w 533"/>
                <a:gd name="T13" fmla="*/ 48 h 533"/>
                <a:gd name="T14" fmla="*/ 533 w 533"/>
                <a:gd name="T15" fmla="*/ 485 h 533"/>
                <a:gd name="T16" fmla="*/ 485 w 533"/>
                <a:gd name="T17"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3" h="533">
                  <a:moveTo>
                    <a:pt x="485" y="533"/>
                  </a:moveTo>
                  <a:cubicBezTo>
                    <a:pt x="48" y="533"/>
                    <a:pt x="48" y="533"/>
                    <a:pt x="48" y="533"/>
                  </a:cubicBezTo>
                  <a:cubicBezTo>
                    <a:pt x="22" y="533"/>
                    <a:pt x="0" y="512"/>
                    <a:pt x="0" y="485"/>
                  </a:cubicBezTo>
                  <a:cubicBezTo>
                    <a:pt x="0" y="48"/>
                    <a:pt x="0" y="48"/>
                    <a:pt x="0" y="48"/>
                  </a:cubicBezTo>
                  <a:cubicBezTo>
                    <a:pt x="0" y="21"/>
                    <a:pt x="22" y="0"/>
                    <a:pt x="48" y="0"/>
                  </a:cubicBezTo>
                  <a:cubicBezTo>
                    <a:pt x="485" y="0"/>
                    <a:pt x="485" y="0"/>
                    <a:pt x="485" y="0"/>
                  </a:cubicBezTo>
                  <a:cubicBezTo>
                    <a:pt x="512" y="0"/>
                    <a:pt x="533" y="21"/>
                    <a:pt x="533" y="48"/>
                  </a:cubicBezTo>
                  <a:cubicBezTo>
                    <a:pt x="533" y="485"/>
                    <a:pt x="533" y="485"/>
                    <a:pt x="533" y="485"/>
                  </a:cubicBezTo>
                  <a:cubicBezTo>
                    <a:pt x="533" y="512"/>
                    <a:pt x="512" y="533"/>
                    <a:pt x="485" y="533"/>
                  </a:cubicBez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îśḷíḑè">
              <a:extLst>
                <a:ext uri="{FF2B5EF4-FFF2-40B4-BE49-F238E27FC236}">
                  <a16:creationId xmlns:a16="http://schemas.microsoft.com/office/drawing/2014/main" id="{9ACF2EAE-BE4C-6DA7-243E-CF20BD8EB2B1}"/>
                </a:ext>
              </a:extLst>
            </p:cNvPr>
            <p:cNvSpPr/>
            <p:nvPr/>
          </p:nvSpPr>
          <p:spPr bwMode="auto">
            <a:xfrm>
              <a:off x="3701971" y="2149854"/>
              <a:ext cx="3290804" cy="3495692"/>
            </a:xfrm>
            <a:custGeom>
              <a:avLst/>
              <a:gdLst>
                <a:gd name="T0" fmla="*/ 68 w 502"/>
                <a:gd name="T1" fmla="*/ 530 h 533"/>
                <a:gd name="T2" fmla="*/ 20 w 502"/>
                <a:gd name="T3" fmla="*/ 482 h 533"/>
                <a:gd name="T4" fmla="*/ 20 w 502"/>
                <a:gd name="T5" fmla="*/ 45 h 533"/>
                <a:gd name="T6" fmla="*/ 52 w 502"/>
                <a:gd name="T7" fmla="*/ 0 h 533"/>
                <a:gd name="T8" fmla="*/ 48 w 502"/>
                <a:gd name="T9" fmla="*/ 0 h 533"/>
                <a:gd name="T10" fmla="*/ 0 w 502"/>
                <a:gd name="T11" fmla="*/ 48 h 533"/>
                <a:gd name="T12" fmla="*/ 0 w 502"/>
                <a:gd name="T13" fmla="*/ 485 h 533"/>
                <a:gd name="T14" fmla="*/ 48 w 502"/>
                <a:gd name="T15" fmla="*/ 533 h 533"/>
                <a:gd name="T16" fmla="*/ 485 w 502"/>
                <a:gd name="T17" fmla="*/ 533 h 533"/>
                <a:gd name="T18" fmla="*/ 502 w 502"/>
                <a:gd name="T19" fmla="*/ 530 h 533"/>
                <a:gd name="T20" fmla="*/ 68 w 502"/>
                <a:gd name="T21" fmla="*/ 53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2" h="533">
                  <a:moveTo>
                    <a:pt x="68" y="530"/>
                  </a:moveTo>
                  <a:cubicBezTo>
                    <a:pt x="42" y="530"/>
                    <a:pt x="20" y="509"/>
                    <a:pt x="20" y="482"/>
                  </a:cubicBezTo>
                  <a:cubicBezTo>
                    <a:pt x="20" y="45"/>
                    <a:pt x="20" y="45"/>
                    <a:pt x="20" y="45"/>
                  </a:cubicBezTo>
                  <a:cubicBezTo>
                    <a:pt x="20" y="24"/>
                    <a:pt x="34" y="6"/>
                    <a:pt x="52" y="0"/>
                  </a:cubicBezTo>
                  <a:cubicBezTo>
                    <a:pt x="48" y="0"/>
                    <a:pt x="48" y="0"/>
                    <a:pt x="48" y="0"/>
                  </a:cubicBezTo>
                  <a:cubicBezTo>
                    <a:pt x="22" y="0"/>
                    <a:pt x="0" y="21"/>
                    <a:pt x="0" y="48"/>
                  </a:cubicBezTo>
                  <a:cubicBezTo>
                    <a:pt x="0" y="485"/>
                    <a:pt x="0" y="485"/>
                    <a:pt x="0" y="485"/>
                  </a:cubicBezTo>
                  <a:cubicBezTo>
                    <a:pt x="0" y="512"/>
                    <a:pt x="22" y="533"/>
                    <a:pt x="48" y="533"/>
                  </a:cubicBezTo>
                  <a:cubicBezTo>
                    <a:pt x="485" y="533"/>
                    <a:pt x="485" y="533"/>
                    <a:pt x="485" y="533"/>
                  </a:cubicBezTo>
                  <a:cubicBezTo>
                    <a:pt x="491" y="533"/>
                    <a:pt x="496" y="532"/>
                    <a:pt x="502" y="530"/>
                  </a:cubicBezTo>
                  <a:lnTo>
                    <a:pt x="68" y="530"/>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iṧlîḑé">
              <a:extLst>
                <a:ext uri="{FF2B5EF4-FFF2-40B4-BE49-F238E27FC236}">
                  <a16:creationId xmlns:a16="http://schemas.microsoft.com/office/drawing/2014/main" id="{37C029F7-4597-8ADE-8CD5-D4E07A892719}"/>
                </a:ext>
              </a:extLst>
            </p:cNvPr>
            <p:cNvSpPr/>
            <p:nvPr/>
          </p:nvSpPr>
          <p:spPr bwMode="auto">
            <a:xfrm>
              <a:off x="3793383" y="2234962"/>
              <a:ext cx="3319174" cy="3319174"/>
            </a:xfrm>
            <a:custGeom>
              <a:avLst/>
              <a:gdLst>
                <a:gd name="T0" fmla="*/ 458 w 506"/>
                <a:gd name="T1" fmla="*/ 506 h 506"/>
                <a:gd name="T2" fmla="*/ 48 w 506"/>
                <a:gd name="T3" fmla="*/ 506 h 506"/>
                <a:gd name="T4" fmla="*/ 0 w 506"/>
                <a:gd name="T5" fmla="*/ 458 h 506"/>
                <a:gd name="T6" fmla="*/ 0 w 506"/>
                <a:gd name="T7" fmla="*/ 48 h 506"/>
                <a:gd name="T8" fmla="*/ 48 w 506"/>
                <a:gd name="T9" fmla="*/ 0 h 506"/>
                <a:gd name="T10" fmla="*/ 458 w 506"/>
                <a:gd name="T11" fmla="*/ 0 h 506"/>
                <a:gd name="T12" fmla="*/ 506 w 506"/>
                <a:gd name="T13" fmla="*/ 48 h 506"/>
                <a:gd name="T14" fmla="*/ 506 w 506"/>
                <a:gd name="T15" fmla="*/ 458 h 506"/>
                <a:gd name="T16" fmla="*/ 458 w 506"/>
                <a:gd name="T17" fmla="*/ 50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 h="506">
                  <a:moveTo>
                    <a:pt x="458" y="506"/>
                  </a:moveTo>
                  <a:cubicBezTo>
                    <a:pt x="48" y="506"/>
                    <a:pt x="48" y="506"/>
                    <a:pt x="48" y="506"/>
                  </a:cubicBezTo>
                  <a:cubicBezTo>
                    <a:pt x="21" y="506"/>
                    <a:pt x="0" y="485"/>
                    <a:pt x="0" y="458"/>
                  </a:cubicBezTo>
                  <a:cubicBezTo>
                    <a:pt x="0" y="48"/>
                    <a:pt x="0" y="48"/>
                    <a:pt x="0" y="48"/>
                  </a:cubicBezTo>
                  <a:cubicBezTo>
                    <a:pt x="0" y="22"/>
                    <a:pt x="21" y="0"/>
                    <a:pt x="48" y="0"/>
                  </a:cubicBezTo>
                  <a:cubicBezTo>
                    <a:pt x="458" y="0"/>
                    <a:pt x="458" y="0"/>
                    <a:pt x="458" y="0"/>
                  </a:cubicBezTo>
                  <a:cubicBezTo>
                    <a:pt x="484" y="0"/>
                    <a:pt x="506" y="22"/>
                    <a:pt x="506" y="48"/>
                  </a:cubicBezTo>
                  <a:cubicBezTo>
                    <a:pt x="506" y="458"/>
                    <a:pt x="506" y="458"/>
                    <a:pt x="506" y="458"/>
                  </a:cubicBezTo>
                  <a:cubicBezTo>
                    <a:pt x="506" y="485"/>
                    <a:pt x="484" y="506"/>
                    <a:pt x="458" y="506"/>
                  </a:cubicBezTo>
                  <a:close/>
                </a:path>
              </a:pathLst>
            </a:custGeom>
            <a:solidFill>
              <a:srgbClr val="8182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îšḻíďé">
              <a:extLst>
                <a:ext uri="{FF2B5EF4-FFF2-40B4-BE49-F238E27FC236}">
                  <a16:creationId xmlns:a16="http://schemas.microsoft.com/office/drawing/2014/main" id="{0935121C-AFA8-E773-A1E5-496D5F7EA483}"/>
                </a:ext>
              </a:extLst>
            </p:cNvPr>
            <p:cNvSpPr/>
            <p:nvPr/>
          </p:nvSpPr>
          <p:spPr bwMode="auto">
            <a:xfrm>
              <a:off x="3793383" y="2291700"/>
              <a:ext cx="3221457" cy="3262436"/>
            </a:xfrm>
            <a:custGeom>
              <a:avLst/>
              <a:gdLst>
                <a:gd name="T0" fmla="*/ 465 w 491"/>
                <a:gd name="T1" fmla="*/ 492 h 497"/>
                <a:gd name="T2" fmla="*/ 55 w 491"/>
                <a:gd name="T3" fmla="*/ 492 h 497"/>
                <a:gd name="T4" fmla="*/ 7 w 491"/>
                <a:gd name="T5" fmla="*/ 444 h 497"/>
                <a:gd name="T6" fmla="*/ 7 w 491"/>
                <a:gd name="T7" fmla="*/ 34 h 497"/>
                <a:gd name="T8" fmla="*/ 21 w 491"/>
                <a:gd name="T9" fmla="*/ 0 h 497"/>
                <a:gd name="T10" fmla="*/ 0 w 491"/>
                <a:gd name="T11" fmla="*/ 39 h 497"/>
                <a:gd name="T12" fmla="*/ 0 w 491"/>
                <a:gd name="T13" fmla="*/ 449 h 497"/>
                <a:gd name="T14" fmla="*/ 48 w 491"/>
                <a:gd name="T15" fmla="*/ 497 h 497"/>
                <a:gd name="T16" fmla="*/ 458 w 491"/>
                <a:gd name="T17" fmla="*/ 497 h 497"/>
                <a:gd name="T18" fmla="*/ 491 w 491"/>
                <a:gd name="T19" fmla="*/ 484 h 497"/>
                <a:gd name="T20" fmla="*/ 465 w 491"/>
                <a:gd name="T21" fmla="*/ 4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497">
                  <a:moveTo>
                    <a:pt x="465" y="492"/>
                  </a:moveTo>
                  <a:cubicBezTo>
                    <a:pt x="55" y="492"/>
                    <a:pt x="55" y="492"/>
                    <a:pt x="55" y="492"/>
                  </a:cubicBezTo>
                  <a:cubicBezTo>
                    <a:pt x="28" y="492"/>
                    <a:pt x="7" y="470"/>
                    <a:pt x="7" y="444"/>
                  </a:cubicBezTo>
                  <a:cubicBezTo>
                    <a:pt x="7" y="34"/>
                    <a:pt x="7" y="34"/>
                    <a:pt x="7" y="34"/>
                  </a:cubicBezTo>
                  <a:cubicBezTo>
                    <a:pt x="7" y="20"/>
                    <a:pt x="12" y="8"/>
                    <a:pt x="21" y="0"/>
                  </a:cubicBezTo>
                  <a:cubicBezTo>
                    <a:pt x="8" y="8"/>
                    <a:pt x="0" y="23"/>
                    <a:pt x="0" y="39"/>
                  </a:cubicBezTo>
                  <a:cubicBezTo>
                    <a:pt x="0" y="449"/>
                    <a:pt x="0" y="449"/>
                    <a:pt x="0" y="449"/>
                  </a:cubicBezTo>
                  <a:cubicBezTo>
                    <a:pt x="0" y="476"/>
                    <a:pt x="21" y="497"/>
                    <a:pt x="48" y="497"/>
                  </a:cubicBezTo>
                  <a:cubicBezTo>
                    <a:pt x="458" y="497"/>
                    <a:pt x="458" y="497"/>
                    <a:pt x="458" y="497"/>
                  </a:cubicBezTo>
                  <a:cubicBezTo>
                    <a:pt x="471" y="497"/>
                    <a:pt x="483" y="492"/>
                    <a:pt x="491" y="484"/>
                  </a:cubicBezTo>
                  <a:cubicBezTo>
                    <a:pt x="484" y="489"/>
                    <a:pt x="475" y="492"/>
                    <a:pt x="465" y="492"/>
                  </a:cubicBezTo>
                  <a:close/>
                </a:path>
              </a:pathLst>
            </a:custGeom>
            <a:solidFill>
              <a:srgbClr val="5F5F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îṧľïďe">
              <a:extLst>
                <a:ext uri="{FF2B5EF4-FFF2-40B4-BE49-F238E27FC236}">
                  <a16:creationId xmlns:a16="http://schemas.microsoft.com/office/drawing/2014/main" id="{B67462CB-6115-F528-751A-7BBF5364A741}"/>
                </a:ext>
              </a:extLst>
            </p:cNvPr>
            <p:cNvSpPr/>
            <p:nvPr/>
          </p:nvSpPr>
          <p:spPr bwMode="auto">
            <a:xfrm>
              <a:off x="4757929" y="2291700"/>
              <a:ext cx="2001591" cy="3161568"/>
            </a:xfrm>
            <a:custGeom>
              <a:avLst/>
              <a:gdLst>
                <a:gd name="T0" fmla="*/ 52 w 305"/>
                <a:gd name="T1" fmla="*/ 482 h 482"/>
                <a:gd name="T2" fmla="*/ 12 w 305"/>
                <a:gd name="T3" fmla="*/ 482 h 482"/>
                <a:gd name="T4" fmla="*/ 0 w 305"/>
                <a:gd name="T5" fmla="*/ 470 h 482"/>
                <a:gd name="T6" fmla="*/ 241 w 305"/>
                <a:gd name="T7" fmla="*/ 12 h 482"/>
                <a:gd name="T8" fmla="*/ 253 w 305"/>
                <a:gd name="T9" fmla="*/ 0 h 482"/>
                <a:gd name="T10" fmla="*/ 293 w 305"/>
                <a:gd name="T11" fmla="*/ 0 h 482"/>
                <a:gd name="T12" fmla="*/ 305 w 305"/>
                <a:gd name="T13" fmla="*/ 12 h 482"/>
                <a:gd name="T14" fmla="*/ 64 w 305"/>
                <a:gd name="T15" fmla="*/ 470 h 482"/>
                <a:gd name="T16" fmla="*/ 52 w 305"/>
                <a:gd name="T17" fmla="*/ 48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482">
                  <a:moveTo>
                    <a:pt x="52" y="482"/>
                  </a:moveTo>
                  <a:cubicBezTo>
                    <a:pt x="12" y="482"/>
                    <a:pt x="12" y="482"/>
                    <a:pt x="12" y="482"/>
                  </a:cubicBezTo>
                  <a:cubicBezTo>
                    <a:pt x="5" y="482"/>
                    <a:pt x="0" y="477"/>
                    <a:pt x="0" y="470"/>
                  </a:cubicBezTo>
                  <a:cubicBezTo>
                    <a:pt x="241" y="12"/>
                    <a:pt x="241" y="12"/>
                    <a:pt x="241" y="12"/>
                  </a:cubicBezTo>
                  <a:cubicBezTo>
                    <a:pt x="241" y="5"/>
                    <a:pt x="247" y="0"/>
                    <a:pt x="253" y="0"/>
                  </a:cubicBezTo>
                  <a:cubicBezTo>
                    <a:pt x="293" y="0"/>
                    <a:pt x="293" y="0"/>
                    <a:pt x="293" y="0"/>
                  </a:cubicBezTo>
                  <a:cubicBezTo>
                    <a:pt x="300" y="0"/>
                    <a:pt x="305" y="5"/>
                    <a:pt x="305" y="12"/>
                  </a:cubicBezTo>
                  <a:cubicBezTo>
                    <a:pt x="64" y="470"/>
                    <a:pt x="64" y="470"/>
                    <a:pt x="64" y="470"/>
                  </a:cubicBezTo>
                  <a:cubicBezTo>
                    <a:pt x="64" y="477"/>
                    <a:pt x="58" y="482"/>
                    <a:pt x="52" y="482"/>
                  </a:cubicBezTo>
                  <a:close/>
                </a:path>
              </a:pathLst>
            </a:custGeom>
            <a:solidFill>
              <a:srgbClr val="AF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iŝḷide">
              <a:extLst>
                <a:ext uri="{FF2B5EF4-FFF2-40B4-BE49-F238E27FC236}">
                  <a16:creationId xmlns:a16="http://schemas.microsoft.com/office/drawing/2014/main" id="{D6F20400-25F8-C669-62AF-FE5D597E9DC4}"/>
                </a:ext>
              </a:extLst>
            </p:cNvPr>
            <p:cNvSpPr/>
            <p:nvPr/>
          </p:nvSpPr>
          <p:spPr bwMode="auto">
            <a:xfrm>
              <a:off x="5255963" y="2332676"/>
              <a:ext cx="1705293" cy="3120590"/>
            </a:xfrm>
            <a:custGeom>
              <a:avLst/>
              <a:gdLst>
                <a:gd name="T0" fmla="*/ 14 w 260"/>
                <a:gd name="T1" fmla="*/ 476 h 476"/>
                <a:gd name="T2" fmla="*/ 4 w 260"/>
                <a:gd name="T3" fmla="*/ 476 h 476"/>
                <a:gd name="T4" fmla="*/ 0 w 260"/>
                <a:gd name="T5" fmla="*/ 472 h 476"/>
                <a:gd name="T6" fmla="*/ 242 w 260"/>
                <a:gd name="T7" fmla="*/ 4 h 476"/>
                <a:gd name="T8" fmla="*/ 246 w 260"/>
                <a:gd name="T9" fmla="*/ 0 h 476"/>
                <a:gd name="T10" fmla="*/ 256 w 260"/>
                <a:gd name="T11" fmla="*/ 0 h 476"/>
                <a:gd name="T12" fmla="*/ 260 w 260"/>
                <a:gd name="T13" fmla="*/ 4 h 476"/>
                <a:gd name="T14" fmla="*/ 18 w 260"/>
                <a:gd name="T15" fmla="*/ 472 h 476"/>
                <a:gd name="T16" fmla="*/ 14 w 260"/>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476">
                  <a:moveTo>
                    <a:pt x="14" y="476"/>
                  </a:moveTo>
                  <a:cubicBezTo>
                    <a:pt x="4" y="476"/>
                    <a:pt x="4" y="476"/>
                    <a:pt x="4" y="476"/>
                  </a:cubicBezTo>
                  <a:cubicBezTo>
                    <a:pt x="2" y="476"/>
                    <a:pt x="0" y="475"/>
                    <a:pt x="0" y="472"/>
                  </a:cubicBezTo>
                  <a:cubicBezTo>
                    <a:pt x="242" y="4"/>
                    <a:pt x="242" y="4"/>
                    <a:pt x="242" y="4"/>
                  </a:cubicBezTo>
                  <a:cubicBezTo>
                    <a:pt x="242" y="2"/>
                    <a:pt x="244" y="0"/>
                    <a:pt x="246" y="0"/>
                  </a:cubicBezTo>
                  <a:cubicBezTo>
                    <a:pt x="256" y="0"/>
                    <a:pt x="256" y="0"/>
                    <a:pt x="256" y="0"/>
                  </a:cubicBezTo>
                  <a:cubicBezTo>
                    <a:pt x="258" y="0"/>
                    <a:pt x="260" y="2"/>
                    <a:pt x="260" y="4"/>
                  </a:cubicBezTo>
                  <a:cubicBezTo>
                    <a:pt x="18" y="472"/>
                    <a:pt x="18" y="472"/>
                    <a:pt x="18" y="472"/>
                  </a:cubicBezTo>
                  <a:cubicBezTo>
                    <a:pt x="18" y="475"/>
                    <a:pt x="16" y="476"/>
                    <a:pt x="14" y="476"/>
                  </a:cubicBezTo>
                  <a:close/>
                </a:path>
              </a:pathLst>
            </a:custGeom>
            <a:solidFill>
              <a:srgbClr val="AF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79" name="TextBox 478">
            <a:extLst>
              <a:ext uri="{FF2B5EF4-FFF2-40B4-BE49-F238E27FC236}">
                <a16:creationId xmlns:a16="http://schemas.microsoft.com/office/drawing/2014/main" id="{2E3CD8DC-1F9C-E746-EA7C-985EF83CACD1}"/>
              </a:ext>
            </a:extLst>
          </p:cNvPr>
          <p:cNvSpPr txBox="1"/>
          <p:nvPr/>
        </p:nvSpPr>
        <p:spPr>
          <a:xfrm>
            <a:off x="9503269" y="4597222"/>
            <a:ext cx="2302233" cy="369332"/>
          </a:xfrm>
          <a:prstGeom prst="rect">
            <a:avLst/>
          </a:prstGeom>
          <a:noFill/>
        </p:spPr>
        <p:txBody>
          <a:bodyPr wrap="none" rtlCol="0">
            <a:spAutoFit/>
          </a:bodyPr>
          <a:lstStyle/>
          <a:p>
            <a:r>
              <a:rPr lang="en-US" altLang="zh-CN" b="1" dirty="0">
                <a:solidFill>
                  <a:schemeClr val="accent1"/>
                </a:solidFill>
              </a:rPr>
              <a:t>Household Appliances</a:t>
            </a:r>
            <a:endParaRPr lang="en-GB" b="1" dirty="0">
              <a:solidFill>
                <a:schemeClr val="accent1"/>
              </a:solidFill>
            </a:endParaRPr>
          </a:p>
        </p:txBody>
      </p:sp>
      <p:sp>
        <p:nvSpPr>
          <p:cNvPr id="481" name="TextBox 480">
            <a:extLst>
              <a:ext uri="{FF2B5EF4-FFF2-40B4-BE49-F238E27FC236}">
                <a16:creationId xmlns:a16="http://schemas.microsoft.com/office/drawing/2014/main" id="{3A2205CC-D9B2-29AC-B24D-13CD87971BF8}"/>
              </a:ext>
            </a:extLst>
          </p:cNvPr>
          <p:cNvSpPr txBox="1"/>
          <p:nvPr/>
        </p:nvSpPr>
        <p:spPr>
          <a:xfrm>
            <a:off x="9898153" y="5882683"/>
            <a:ext cx="1501180" cy="369332"/>
          </a:xfrm>
          <a:prstGeom prst="rect">
            <a:avLst/>
          </a:prstGeom>
          <a:noFill/>
        </p:spPr>
        <p:txBody>
          <a:bodyPr wrap="none" rtlCol="0">
            <a:spAutoFit/>
          </a:bodyPr>
          <a:lstStyle/>
          <a:p>
            <a:r>
              <a:rPr lang="en-US" altLang="zh-CN" b="1" dirty="0">
                <a:solidFill>
                  <a:schemeClr val="accent1"/>
                </a:solidFill>
              </a:rPr>
              <a:t>Public Service</a:t>
            </a:r>
            <a:endParaRPr lang="en-GB" b="1" dirty="0">
              <a:solidFill>
                <a:schemeClr val="accent1"/>
              </a:solidFill>
            </a:endParaRPr>
          </a:p>
        </p:txBody>
      </p:sp>
      <p:sp>
        <p:nvSpPr>
          <p:cNvPr id="483" name="TextBox 482">
            <a:extLst>
              <a:ext uri="{FF2B5EF4-FFF2-40B4-BE49-F238E27FC236}">
                <a16:creationId xmlns:a16="http://schemas.microsoft.com/office/drawing/2014/main" id="{108089A1-5C7D-57F9-DEB3-168DC8CBDD4D}"/>
              </a:ext>
            </a:extLst>
          </p:cNvPr>
          <p:cNvSpPr txBox="1"/>
          <p:nvPr/>
        </p:nvSpPr>
        <p:spPr>
          <a:xfrm>
            <a:off x="921400" y="4127708"/>
            <a:ext cx="1420582" cy="369332"/>
          </a:xfrm>
          <a:prstGeom prst="rect">
            <a:avLst/>
          </a:prstGeom>
          <a:noFill/>
        </p:spPr>
        <p:txBody>
          <a:bodyPr wrap="none" rtlCol="0">
            <a:spAutoFit/>
          </a:bodyPr>
          <a:lstStyle/>
          <a:p>
            <a:r>
              <a:rPr lang="en-US" altLang="zh-CN" b="1" dirty="0">
                <a:solidFill>
                  <a:schemeClr val="accent1"/>
                </a:solidFill>
              </a:rPr>
              <a:t>Supply Chain</a:t>
            </a:r>
            <a:endParaRPr lang="en-GB" b="1" dirty="0">
              <a:solidFill>
                <a:schemeClr val="accent1"/>
              </a:solidFill>
            </a:endParaRPr>
          </a:p>
        </p:txBody>
      </p:sp>
      <p:sp>
        <p:nvSpPr>
          <p:cNvPr id="484" name="TextBox 483">
            <a:extLst>
              <a:ext uri="{FF2B5EF4-FFF2-40B4-BE49-F238E27FC236}">
                <a16:creationId xmlns:a16="http://schemas.microsoft.com/office/drawing/2014/main" id="{118543BB-6FB9-9A6A-77F9-A35206726E39}"/>
              </a:ext>
            </a:extLst>
          </p:cNvPr>
          <p:cNvSpPr txBox="1"/>
          <p:nvPr/>
        </p:nvSpPr>
        <p:spPr>
          <a:xfrm>
            <a:off x="1139537" y="5955004"/>
            <a:ext cx="980846" cy="369332"/>
          </a:xfrm>
          <a:prstGeom prst="rect">
            <a:avLst/>
          </a:prstGeom>
          <a:noFill/>
        </p:spPr>
        <p:txBody>
          <a:bodyPr wrap="none" rtlCol="0">
            <a:spAutoFit/>
          </a:bodyPr>
          <a:lstStyle/>
          <a:p>
            <a:r>
              <a:rPr lang="en-US" altLang="zh-CN" b="1" dirty="0">
                <a:solidFill>
                  <a:schemeClr val="accent1"/>
                </a:solidFill>
              </a:rPr>
              <a:t>Workers</a:t>
            </a:r>
            <a:endParaRPr lang="en-GB" b="1" dirty="0">
              <a:solidFill>
                <a:schemeClr val="accent1"/>
              </a:solidFill>
            </a:endParaRPr>
          </a:p>
        </p:txBody>
      </p:sp>
      <p:grpSp>
        <p:nvGrpSpPr>
          <p:cNvPr id="485" name="组合 4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1AE4C390-06A9-06D9-226E-7738D432627F}"/>
              </a:ext>
            </a:extLst>
          </p:cNvPr>
          <p:cNvGrpSpPr>
            <a:grpSpLocks noChangeAspect="1"/>
          </p:cNvGrpSpPr>
          <p:nvPr/>
        </p:nvGrpSpPr>
        <p:grpSpPr>
          <a:xfrm>
            <a:off x="9357972" y="1201448"/>
            <a:ext cx="805265" cy="1296918"/>
            <a:chOff x="4527561" y="1085162"/>
            <a:chExt cx="3136890" cy="5052113"/>
          </a:xfrm>
        </p:grpSpPr>
        <p:sp>
          <p:nvSpPr>
            <p:cNvPr id="486" name="ïŝḷîḓe">
              <a:extLst>
                <a:ext uri="{FF2B5EF4-FFF2-40B4-BE49-F238E27FC236}">
                  <a16:creationId xmlns:a16="http://schemas.microsoft.com/office/drawing/2014/main" id="{B4B32916-FD4D-BA80-4827-7A4E9D151FF3}"/>
                </a:ext>
              </a:extLst>
            </p:cNvPr>
            <p:cNvSpPr/>
            <p:nvPr/>
          </p:nvSpPr>
          <p:spPr bwMode="auto">
            <a:xfrm>
              <a:off x="5973831" y="2368552"/>
              <a:ext cx="1081009" cy="923053"/>
            </a:xfrm>
            <a:custGeom>
              <a:avLst/>
              <a:gdLst>
                <a:gd name="T0" fmla="*/ 0 w 211"/>
                <a:gd name="T1" fmla="*/ 0 h 180"/>
                <a:gd name="T2" fmla="*/ 64 w 211"/>
                <a:gd name="T3" fmla="*/ 76 h 180"/>
                <a:gd name="T4" fmla="*/ 151 w 211"/>
                <a:gd name="T5" fmla="*/ 134 h 180"/>
                <a:gd name="T6" fmla="*/ 197 w 211"/>
                <a:gd name="T7" fmla="*/ 77 h 180"/>
                <a:gd name="T8" fmla="*/ 211 w 211"/>
                <a:gd name="T9" fmla="*/ 85 h 180"/>
                <a:gd name="T10" fmla="*/ 144 w 211"/>
                <a:gd name="T11" fmla="*/ 174 h 180"/>
                <a:gd name="T12" fmla="*/ 34 w 211"/>
                <a:gd name="T13" fmla="*/ 85 h 180"/>
                <a:gd name="T14" fmla="*/ 0 w 211"/>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80">
                  <a:moveTo>
                    <a:pt x="0" y="0"/>
                  </a:moveTo>
                  <a:cubicBezTo>
                    <a:pt x="0" y="0"/>
                    <a:pt x="31" y="2"/>
                    <a:pt x="64" y="76"/>
                  </a:cubicBezTo>
                  <a:cubicBezTo>
                    <a:pt x="90" y="132"/>
                    <a:pt x="134" y="141"/>
                    <a:pt x="151" y="134"/>
                  </a:cubicBezTo>
                  <a:cubicBezTo>
                    <a:pt x="169" y="126"/>
                    <a:pt x="197" y="77"/>
                    <a:pt x="197" y="77"/>
                  </a:cubicBezTo>
                  <a:cubicBezTo>
                    <a:pt x="211" y="85"/>
                    <a:pt x="211" y="85"/>
                    <a:pt x="211" y="85"/>
                  </a:cubicBezTo>
                  <a:cubicBezTo>
                    <a:pt x="211" y="85"/>
                    <a:pt x="184" y="180"/>
                    <a:pt x="144" y="174"/>
                  </a:cubicBezTo>
                  <a:cubicBezTo>
                    <a:pt x="103" y="168"/>
                    <a:pt x="70" y="134"/>
                    <a:pt x="34" y="85"/>
                  </a:cubicBezTo>
                  <a:lnTo>
                    <a:pt x="0" y="0"/>
                  </a:lnTo>
                  <a:close/>
                </a:path>
              </a:pathLst>
            </a:custGeom>
            <a:solidFill>
              <a:srgbClr val="F2A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7" name="íṣľîḋè">
              <a:extLst>
                <a:ext uri="{FF2B5EF4-FFF2-40B4-BE49-F238E27FC236}">
                  <a16:creationId xmlns:a16="http://schemas.microsoft.com/office/drawing/2014/main" id="{DF46CBB3-DC15-064C-103F-B716F17EDF68}"/>
                </a:ext>
              </a:extLst>
            </p:cNvPr>
            <p:cNvSpPr/>
            <p:nvPr/>
          </p:nvSpPr>
          <p:spPr bwMode="auto">
            <a:xfrm>
              <a:off x="5951618" y="2358679"/>
              <a:ext cx="646631" cy="794714"/>
            </a:xfrm>
            <a:custGeom>
              <a:avLst/>
              <a:gdLst>
                <a:gd name="T0" fmla="*/ 0 w 126"/>
                <a:gd name="T1" fmla="*/ 0 h 155"/>
                <a:gd name="T2" fmla="*/ 126 w 126"/>
                <a:gd name="T3" fmla="*/ 133 h 155"/>
                <a:gd name="T4" fmla="*/ 100 w 126"/>
                <a:gd name="T5" fmla="*/ 155 h 155"/>
                <a:gd name="T6" fmla="*/ 30 w 126"/>
                <a:gd name="T7" fmla="*/ 83 h 155"/>
                <a:gd name="T8" fmla="*/ 0 w 126"/>
                <a:gd name="T9" fmla="*/ 0 h 155"/>
              </a:gdLst>
              <a:ahLst/>
              <a:cxnLst>
                <a:cxn ang="0">
                  <a:pos x="T0" y="T1"/>
                </a:cxn>
                <a:cxn ang="0">
                  <a:pos x="T2" y="T3"/>
                </a:cxn>
                <a:cxn ang="0">
                  <a:pos x="T4" y="T5"/>
                </a:cxn>
                <a:cxn ang="0">
                  <a:pos x="T6" y="T7"/>
                </a:cxn>
                <a:cxn ang="0">
                  <a:pos x="T8" y="T9"/>
                </a:cxn>
              </a:cxnLst>
              <a:rect l="0" t="0" r="r" b="b"/>
              <a:pathLst>
                <a:path w="126" h="155">
                  <a:moveTo>
                    <a:pt x="0" y="0"/>
                  </a:moveTo>
                  <a:cubicBezTo>
                    <a:pt x="63" y="16"/>
                    <a:pt x="73" y="104"/>
                    <a:pt x="126" y="133"/>
                  </a:cubicBezTo>
                  <a:cubicBezTo>
                    <a:pt x="126" y="133"/>
                    <a:pt x="113" y="148"/>
                    <a:pt x="100" y="155"/>
                  </a:cubicBezTo>
                  <a:cubicBezTo>
                    <a:pt x="100" y="155"/>
                    <a:pt x="52" y="118"/>
                    <a:pt x="30" y="83"/>
                  </a:cubicBezTo>
                  <a:cubicBezTo>
                    <a:pt x="9" y="49"/>
                    <a:pt x="0" y="0"/>
                    <a:pt x="0" y="0"/>
                  </a:cubicBezTo>
                  <a:close/>
                </a:path>
              </a:pathLst>
            </a:custGeom>
            <a:solidFill>
              <a:srgbClr val="A50F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8" name="îṣļïdé">
              <a:extLst>
                <a:ext uri="{FF2B5EF4-FFF2-40B4-BE49-F238E27FC236}">
                  <a16:creationId xmlns:a16="http://schemas.microsoft.com/office/drawing/2014/main" id="{809997E4-54DD-0426-7B8E-DDABD2A2E440}"/>
                </a:ext>
              </a:extLst>
            </p:cNvPr>
            <p:cNvSpPr/>
            <p:nvPr/>
          </p:nvSpPr>
          <p:spPr bwMode="auto">
            <a:xfrm>
              <a:off x="6430421" y="3005310"/>
              <a:ext cx="219658" cy="239402"/>
            </a:xfrm>
            <a:custGeom>
              <a:avLst/>
              <a:gdLst>
                <a:gd name="T0" fmla="*/ 1 w 43"/>
                <a:gd name="T1" fmla="*/ 29 h 47"/>
                <a:gd name="T2" fmla="*/ 33 w 43"/>
                <a:gd name="T3" fmla="*/ 1 h 47"/>
                <a:gd name="T4" fmla="*/ 27 w 43"/>
                <a:gd name="T5" fmla="*/ 33 h 47"/>
                <a:gd name="T6" fmla="*/ 1 w 43"/>
                <a:gd name="T7" fmla="*/ 29 h 47"/>
              </a:gdLst>
              <a:ahLst/>
              <a:cxnLst>
                <a:cxn ang="0">
                  <a:pos x="T0" y="T1"/>
                </a:cxn>
                <a:cxn ang="0">
                  <a:pos x="T2" y="T3"/>
                </a:cxn>
                <a:cxn ang="0">
                  <a:pos x="T4" y="T5"/>
                </a:cxn>
                <a:cxn ang="0">
                  <a:pos x="T6" y="T7"/>
                </a:cxn>
              </a:cxnLst>
              <a:rect l="0" t="0" r="r" b="b"/>
              <a:pathLst>
                <a:path w="43" h="47">
                  <a:moveTo>
                    <a:pt x="1" y="29"/>
                  </a:moveTo>
                  <a:cubicBezTo>
                    <a:pt x="1" y="21"/>
                    <a:pt x="23" y="0"/>
                    <a:pt x="33" y="1"/>
                  </a:cubicBezTo>
                  <a:cubicBezTo>
                    <a:pt x="43" y="2"/>
                    <a:pt x="42" y="14"/>
                    <a:pt x="27" y="33"/>
                  </a:cubicBezTo>
                  <a:cubicBezTo>
                    <a:pt x="16" y="47"/>
                    <a:pt x="0" y="36"/>
                    <a:pt x="1" y="29"/>
                  </a:cubicBez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9" name="iŝḷïḋê">
              <a:extLst>
                <a:ext uri="{FF2B5EF4-FFF2-40B4-BE49-F238E27FC236}">
                  <a16:creationId xmlns:a16="http://schemas.microsoft.com/office/drawing/2014/main" id="{D1942062-FF46-41D4-EBA2-25DFF4A8A52F}"/>
                </a:ext>
              </a:extLst>
            </p:cNvPr>
            <p:cNvSpPr/>
            <p:nvPr/>
          </p:nvSpPr>
          <p:spPr bwMode="auto">
            <a:xfrm>
              <a:off x="6891948" y="2363615"/>
              <a:ext cx="772503" cy="681184"/>
            </a:xfrm>
            <a:custGeom>
              <a:avLst/>
              <a:gdLst>
                <a:gd name="T0" fmla="*/ 145 w 151"/>
                <a:gd name="T1" fmla="*/ 99 h 133"/>
                <a:gd name="T2" fmla="*/ 98 w 151"/>
                <a:gd name="T3" fmla="*/ 71 h 133"/>
                <a:gd name="T4" fmla="*/ 138 w 151"/>
                <a:gd name="T5" fmla="*/ 75 h 133"/>
                <a:gd name="T6" fmla="*/ 141 w 151"/>
                <a:gd name="T7" fmla="*/ 63 h 133"/>
                <a:gd name="T8" fmla="*/ 77 w 151"/>
                <a:gd name="T9" fmla="*/ 55 h 133"/>
                <a:gd name="T10" fmla="*/ 64 w 151"/>
                <a:gd name="T11" fmla="*/ 54 h 133"/>
                <a:gd name="T12" fmla="*/ 78 w 151"/>
                <a:gd name="T13" fmla="*/ 8 h 133"/>
                <a:gd name="T14" fmla="*/ 66 w 151"/>
                <a:gd name="T15" fmla="*/ 4 h 133"/>
                <a:gd name="T16" fmla="*/ 19 w 151"/>
                <a:gd name="T17" fmla="*/ 70 h 133"/>
                <a:gd name="T18" fmla="*/ 11 w 151"/>
                <a:gd name="T19" fmla="*/ 72 h 133"/>
                <a:gd name="T20" fmla="*/ 35 w 151"/>
                <a:gd name="T21" fmla="*/ 104 h 133"/>
                <a:gd name="T22" fmla="*/ 98 w 151"/>
                <a:gd name="T23" fmla="*/ 129 h 133"/>
                <a:gd name="T24" fmla="*/ 106 w 151"/>
                <a:gd name="T25" fmla="*/ 127 h 133"/>
                <a:gd name="T26" fmla="*/ 83 w 151"/>
                <a:gd name="T27" fmla="*/ 99 h 133"/>
                <a:gd name="T28" fmla="*/ 120 w 151"/>
                <a:gd name="T29" fmla="*/ 120 h 133"/>
                <a:gd name="T30" fmla="*/ 129 w 151"/>
                <a:gd name="T31" fmla="*/ 116 h 133"/>
                <a:gd name="T32" fmla="*/ 96 w 151"/>
                <a:gd name="T33" fmla="*/ 88 h 133"/>
                <a:gd name="T34" fmla="*/ 138 w 151"/>
                <a:gd name="T35" fmla="*/ 107 h 133"/>
                <a:gd name="T36" fmla="*/ 145 w 151"/>
                <a:gd name="T3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33">
                  <a:moveTo>
                    <a:pt x="145" y="99"/>
                  </a:moveTo>
                  <a:cubicBezTo>
                    <a:pt x="143" y="87"/>
                    <a:pt x="98" y="71"/>
                    <a:pt x="98" y="71"/>
                  </a:cubicBezTo>
                  <a:cubicBezTo>
                    <a:pt x="127" y="69"/>
                    <a:pt x="138" y="75"/>
                    <a:pt x="138" y="75"/>
                  </a:cubicBezTo>
                  <a:cubicBezTo>
                    <a:pt x="138" y="75"/>
                    <a:pt x="151" y="72"/>
                    <a:pt x="141" y="63"/>
                  </a:cubicBezTo>
                  <a:cubicBezTo>
                    <a:pt x="133" y="57"/>
                    <a:pt x="97" y="55"/>
                    <a:pt x="77" y="55"/>
                  </a:cubicBezTo>
                  <a:cubicBezTo>
                    <a:pt x="69" y="54"/>
                    <a:pt x="64" y="54"/>
                    <a:pt x="64" y="54"/>
                  </a:cubicBezTo>
                  <a:cubicBezTo>
                    <a:pt x="79" y="39"/>
                    <a:pt x="80" y="16"/>
                    <a:pt x="78" y="8"/>
                  </a:cubicBezTo>
                  <a:cubicBezTo>
                    <a:pt x="75" y="0"/>
                    <a:pt x="66" y="4"/>
                    <a:pt x="66" y="4"/>
                  </a:cubicBezTo>
                  <a:cubicBezTo>
                    <a:pt x="72" y="41"/>
                    <a:pt x="27" y="44"/>
                    <a:pt x="19" y="70"/>
                  </a:cubicBezTo>
                  <a:cubicBezTo>
                    <a:pt x="16" y="69"/>
                    <a:pt x="13" y="70"/>
                    <a:pt x="11" y="72"/>
                  </a:cubicBezTo>
                  <a:cubicBezTo>
                    <a:pt x="0" y="79"/>
                    <a:pt x="22" y="131"/>
                    <a:pt x="35" y="104"/>
                  </a:cubicBezTo>
                  <a:cubicBezTo>
                    <a:pt x="76" y="110"/>
                    <a:pt x="98" y="129"/>
                    <a:pt x="98" y="129"/>
                  </a:cubicBezTo>
                  <a:cubicBezTo>
                    <a:pt x="98" y="129"/>
                    <a:pt x="105" y="133"/>
                    <a:pt x="106" y="127"/>
                  </a:cubicBezTo>
                  <a:cubicBezTo>
                    <a:pt x="108" y="122"/>
                    <a:pt x="83" y="99"/>
                    <a:pt x="83" y="99"/>
                  </a:cubicBezTo>
                  <a:cubicBezTo>
                    <a:pt x="95" y="99"/>
                    <a:pt x="120" y="120"/>
                    <a:pt x="120" y="120"/>
                  </a:cubicBezTo>
                  <a:cubicBezTo>
                    <a:pt x="120" y="120"/>
                    <a:pt x="128" y="127"/>
                    <a:pt x="129" y="116"/>
                  </a:cubicBezTo>
                  <a:cubicBezTo>
                    <a:pt x="129" y="105"/>
                    <a:pt x="98" y="89"/>
                    <a:pt x="96" y="88"/>
                  </a:cubicBezTo>
                  <a:cubicBezTo>
                    <a:pt x="128" y="95"/>
                    <a:pt x="138" y="107"/>
                    <a:pt x="138" y="107"/>
                  </a:cubicBezTo>
                  <a:cubicBezTo>
                    <a:pt x="138" y="107"/>
                    <a:pt x="147" y="111"/>
                    <a:pt x="145" y="99"/>
                  </a:cubicBezTo>
                  <a:close/>
                </a:path>
              </a:pathLst>
            </a:custGeom>
            <a:solidFill>
              <a:srgbClr val="CFD1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0" name="îśḷîḍé">
              <a:extLst>
                <a:ext uri="{FF2B5EF4-FFF2-40B4-BE49-F238E27FC236}">
                  <a16:creationId xmlns:a16="http://schemas.microsoft.com/office/drawing/2014/main" id="{E47DEEC1-4150-C03B-EF72-5AE3348CE621}"/>
                </a:ext>
              </a:extLst>
            </p:cNvPr>
            <p:cNvSpPr/>
            <p:nvPr/>
          </p:nvSpPr>
          <p:spPr bwMode="auto">
            <a:xfrm>
              <a:off x="7168371" y="2640038"/>
              <a:ext cx="118467" cy="143147"/>
            </a:xfrm>
            <a:custGeom>
              <a:avLst/>
              <a:gdLst>
                <a:gd name="T0" fmla="*/ 23 w 23"/>
                <a:gd name="T1" fmla="*/ 1 h 28"/>
                <a:gd name="T2" fmla="*/ 0 w 23"/>
                <a:gd name="T3" fmla="*/ 22 h 28"/>
                <a:gd name="T4" fmla="*/ 10 w 23"/>
                <a:gd name="T5" fmla="*/ 0 h 28"/>
                <a:gd name="T6" fmla="*/ 23 w 23"/>
                <a:gd name="T7" fmla="*/ 1 h 28"/>
              </a:gdLst>
              <a:ahLst/>
              <a:cxnLst>
                <a:cxn ang="0">
                  <a:pos x="T0" y="T1"/>
                </a:cxn>
                <a:cxn ang="0">
                  <a:pos x="T2" y="T3"/>
                </a:cxn>
                <a:cxn ang="0">
                  <a:pos x="T4" y="T5"/>
                </a:cxn>
                <a:cxn ang="0">
                  <a:pos x="T6" y="T7"/>
                </a:cxn>
              </a:cxnLst>
              <a:rect l="0" t="0" r="r" b="b"/>
              <a:pathLst>
                <a:path w="23" h="28">
                  <a:moveTo>
                    <a:pt x="23" y="1"/>
                  </a:moveTo>
                  <a:cubicBezTo>
                    <a:pt x="13" y="28"/>
                    <a:pt x="0" y="22"/>
                    <a:pt x="0" y="22"/>
                  </a:cubicBezTo>
                  <a:cubicBezTo>
                    <a:pt x="9" y="20"/>
                    <a:pt x="10" y="0"/>
                    <a:pt x="10" y="0"/>
                  </a:cubicBezTo>
                  <a:cubicBezTo>
                    <a:pt x="10" y="0"/>
                    <a:pt x="15" y="0"/>
                    <a:pt x="23" y="1"/>
                  </a:cubicBezTo>
                  <a:close/>
                </a:path>
              </a:pathLst>
            </a:custGeom>
            <a:solidFill>
              <a:srgbClr val="A5A7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1" name="îsliḑé">
              <a:extLst>
                <a:ext uri="{FF2B5EF4-FFF2-40B4-BE49-F238E27FC236}">
                  <a16:creationId xmlns:a16="http://schemas.microsoft.com/office/drawing/2014/main" id="{DC599AF3-8992-34C4-0D08-98F38185CDD7}"/>
                </a:ext>
              </a:extLst>
            </p:cNvPr>
            <p:cNvSpPr/>
            <p:nvPr/>
          </p:nvSpPr>
          <p:spPr bwMode="auto">
            <a:xfrm>
              <a:off x="6958585" y="2721484"/>
              <a:ext cx="81447" cy="140680"/>
            </a:xfrm>
            <a:custGeom>
              <a:avLst/>
              <a:gdLst>
                <a:gd name="T0" fmla="*/ 6 w 16"/>
                <a:gd name="T1" fmla="*/ 0 h 27"/>
                <a:gd name="T2" fmla="*/ 16 w 16"/>
                <a:gd name="T3" fmla="*/ 27 h 27"/>
                <a:gd name="T4" fmla="*/ 6 w 16"/>
                <a:gd name="T5" fmla="*/ 0 h 27"/>
              </a:gdLst>
              <a:ahLst/>
              <a:cxnLst>
                <a:cxn ang="0">
                  <a:pos x="T0" y="T1"/>
                </a:cxn>
                <a:cxn ang="0">
                  <a:pos x="T2" y="T3"/>
                </a:cxn>
                <a:cxn ang="0">
                  <a:pos x="T4" y="T5"/>
                </a:cxn>
              </a:cxnLst>
              <a:rect l="0" t="0" r="r" b="b"/>
              <a:pathLst>
                <a:path w="16" h="27">
                  <a:moveTo>
                    <a:pt x="6" y="0"/>
                  </a:moveTo>
                  <a:cubicBezTo>
                    <a:pt x="6" y="0"/>
                    <a:pt x="2" y="20"/>
                    <a:pt x="16" y="27"/>
                  </a:cubicBezTo>
                  <a:cubicBezTo>
                    <a:pt x="16" y="27"/>
                    <a:pt x="0" y="27"/>
                    <a:pt x="6" y="0"/>
                  </a:cubicBezTo>
                  <a:close/>
                </a:path>
              </a:pathLst>
            </a:custGeom>
            <a:solidFill>
              <a:srgbClr val="A5A7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2" name="ïṥḷîde">
              <a:extLst>
                <a:ext uri="{FF2B5EF4-FFF2-40B4-BE49-F238E27FC236}">
                  <a16:creationId xmlns:a16="http://schemas.microsoft.com/office/drawing/2014/main" id="{B631C8CB-AB4C-BB78-A4F2-DF7619FB98AF}"/>
                </a:ext>
              </a:extLst>
            </p:cNvPr>
            <p:cNvSpPr/>
            <p:nvPr/>
          </p:nvSpPr>
          <p:spPr bwMode="auto">
            <a:xfrm>
              <a:off x="5040906" y="2183448"/>
              <a:ext cx="1342623" cy="1826362"/>
            </a:xfrm>
            <a:custGeom>
              <a:avLst/>
              <a:gdLst>
                <a:gd name="T0" fmla="*/ 59 w 262"/>
                <a:gd name="T1" fmla="*/ 42 h 356"/>
                <a:gd name="T2" fmla="*/ 182 w 262"/>
                <a:gd name="T3" fmla="*/ 36 h 356"/>
                <a:gd name="T4" fmla="*/ 260 w 262"/>
                <a:gd name="T5" fmla="*/ 304 h 356"/>
                <a:gd name="T6" fmla="*/ 59 w 262"/>
                <a:gd name="T7" fmla="*/ 300 h 356"/>
                <a:gd name="T8" fmla="*/ 59 w 262"/>
                <a:gd name="T9" fmla="*/ 42 h 356"/>
              </a:gdLst>
              <a:ahLst/>
              <a:cxnLst>
                <a:cxn ang="0">
                  <a:pos x="T0" y="T1"/>
                </a:cxn>
                <a:cxn ang="0">
                  <a:pos x="T2" y="T3"/>
                </a:cxn>
                <a:cxn ang="0">
                  <a:pos x="T4" y="T5"/>
                </a:cxn>
                <a:cxn ang="0">
                  <a:pos x="T6" y="T7"/>
                </a:cxn>
                <a:cxn ang="0">
                  <a:pos x="T8" y="T9"/>
                </a:cxn>
              </a:cxnLst>
              <a:rect l="0" t="0" r="r" b="b"/>
              <a:pathLst>
                <a:path w="262" h="356">
                  <a:moveTo>
                    <a:pt x="59" y="42"/>
                  </a:moveTo>
                  <a:cubicBezTo>
                    <a:pt x="59" y="42"/>
                    <a:pt x="120" y="0"/>
                    <a:pt x="182" y="36"/>
                  </a:cubicBezTo>
                  <a:cubicBezTo>
                    <a:pt x="196" y="45"/>
                    <a:pt x="262" y="184"/>
                    <a:pt x="260" y="304"/>
                  </a:cubicBezTo>
                  <a:cubicBezTo>
                    <a:pt x="260" y="304"/>
                    <a:pt x="196" y="356"/>
                    <a:pt x="59" y="300"/>
                  </a:cubicBezTo>
                  <a:cubicBezTo>
                    <a:pt x="59" y="300"/>
                    <a:pt x="0" y="84"/>
                    <a:pt x="59" y="42"/>
                  </a:cubicBez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3" name="ï$liḋe">
              <a:extLst>
                <a:ext uri="{FF2B5EF4-FFF2-40B4-BE49-F238E27FC236}">
                  <a16:creationId xmlns:a16="http://schemas.microsoft.com/office/drawing/2014/main" id="{AFE75300-EE35-3D71-7C47-3CF5ABDCEEE1}"/>
                </a:ext>
              </a:extLst>
            </p:cNvPr>
            <p:cNvSpPr/>
            <p:nvPr/>
          </p:nvSpPr>
          <p:spPr bwMode="auto">
            <a:xfrm>
              <a:off x="5497496" y="1983535"/>
              <a:ext cx="404761" cy="422038"/>
            </a:xfrm>
            <a:custGeom>
              <a:avLst/>
              <a:gdLst>
                <a:gd name="T0" fmla="*/ 4 w 79"/>
                <a:gd name="T1" fmla="*/ 0 h 82"/>
                <a:gd name="T2" fmla="*/ 5 w 79"/>
                <a:gd name="T3" fmla="*/ 4 h 82"/>
                <a:gd name="T4" fmla="*/ 0 w 79"/>
                <a:gd name="T5" fmla="*/ 68 h 82"/>
                <a:gd name="T6" fmla="*/ 48 w 79"/>
                <a:gd name="T7" fmla="*/ 75 h 82"/>
                <a:gd name="T8" fmla="*/ 53 w 79"/>
                <a:gd name="T9" fmla="*/ 22 h 82"/>
              </a:gdLst>
              <a:ahLst/>
              <a:cxnLst>
                <a:cxn ang="0">
                  <a:pos x="T0" y="T1"/>
                </a:cxn>
                <a:cxn ang="0">
                  <a:pos x="T2" y="T3"/>
                </a:cxn>
                <a:cxn ang="0">
                  <a:pos x="T4" y="T5"/>
                </a:cxn>
                <a:cxn ang="0">
                  <a:pos x="T6" y="T7"/>
                </a:cxn>
                <a:cxn ang="0">
                  <a:pos x="T8" y="T9"/>
                </a:cxn>
              </a:cxnLst>
              <a:rect l="0" t="0" r="r" b="b"/>
              <a:pathLst>
                <a:path w="79" h="82">
                  <a:moveTo>
                    <a:pt x="4" y="0"/>
                  </a:moveTo>
                  <a:cubicBezTo>
                    <a:pt x="4" y="0"/>
                    <a:pt x="5" y="1"/>
                    <a:pt x="5" y="4"/>
                  </a:cubicBezTo>
                  <a:cubicBezTo>
                    <a:pt x="7" y="15"/>
                    <a:pt x="12" y="53"/>
                    <a:pt x="0" y="68"/>
                  </a:cubicBezTo>
                  <a:cubicBezTo>
                    <a:pt x="0" y="68"/>
                    <a:pt x="18" y="82"/>
                    <a:pt x="48" y="75"/>
                  </a:cubicBezTo>
                  <a:cubicBezTo>
                    <a:pt x="79" y="68"/>
                    <a:pt x="46" y="72"/>
                    <a:pt x="53" y="22"/>
                  </a:cubicBezTo>
                </a:path>
              </a:pathLst>
            </a:custGeom>
            <a:solidFill>
              <a:srgbClr val="CC72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4" name="ïšľïďé">
              <a:extLst>
                <a:ext uri="{FF2B5EF4-FFF2-40B4-BE49-F238E27FC236}">
                  <a16:creationId xmlns:a16="http://schemas.microsoft.com/office/drawing/2014/main" id="{41B1313F-006D-9E52-0931-3A15468CB8B8}"/>
                </a:ext>
              </a:extLst>
            </p:cNvPr>
            <p:cNvSpPr/>
            <p:nvPr/>
          </p:nvSpPr>
          <p:spPr bwMode="auto">
            <a:xfrm>
              <a:off x="5351881" y="1174012"/>
              <a:ext cx="750289" cy="1066201"/>
            </a:xfrm>
            <a:custGeom>
              <a:avLst/>
              <a:gdLst>
                <a:gd name="T0" fmla="*/ 146 w 146"/>
                <a:gd name="T1" fmla="*/ 154 h 208"/>
                <a:gd name="T2" fmla="*/ 135 w 146"/>
                <a:gd name="T3" fmla="*/ 177 h 208"/>
                <a:gd name="T4" fmla="*/ 135 w 146"/>
                <a:gd name="T5" fmla="*/ 177 h 208"/>
                <a:gd name="T6" fmla="*/ 82 w 146"/>
                <a:gd name="T7" fmla="*/ 201 h 208"/>
                <a:gd name="T8" fmla="*/ 0 w 146"/>
                <a:gd name="T9" fmla="*/ 51 h 208"/>
                <a:gd name="T10" fmla="*/ 48 w 146"/>
                <a:gd name="T11" fmla="*/ 12 h 208"/>
                <a:gd name="T12" fmla="*/ 146 w 146"/>
                <a:gd name="T13" fmla="*/ 43 h 208"/>
                <a:gd name="T14" fmla="*/ 146 w 146"/>
                <a:gd name="T15" fmla="*/ 154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208">
                  <a:moveTo>
                    <a:pt x="146" y="154"/>
                  </a:moveTo>
                  <a:cubicBezTo>
                    <a:pt x="146" y="154"/>
                    <a:pt x="143" y="165"/>
                    <a:pt x="135" y="177"/>
                  </a:cubicBezTo>
                  <a:cubicBezTo>
                    <a:pt x="135" y="177"/>
                    <a:pt x="135" y="177"/>
                    <a:pt x="135" y="177"/>
                  </a:cubicBezTo>
                  <a:cubicBezTo>
                    <a:pt x="126" y="191"/>
                    <a:pt x="108" y="208"/>
                    <a:pt x="82" y="201"/>
                  </a:cubicBezTo>
                  <a:cubicBezTo>
                    <a:pt x="11" y="180"/>
                    <a:pt x="0" y="51"/>
                    <a:pt x="0" y="51"/>
                  </a:cubicBezTo>
                  <a:cubicBezTo>
                    <a:pt x="0" y="51"/>
                    <a:pt x="7" y="20"/>
                    <a:pt x="48" y="12"/>
                  </a:cubicBezTo>
                  <a:cubicBezTo>
                    <a:pt x="73" y="7"/>
                    <a:pt x="122" y="0"/>
                    <a:pt x="146" y="43"/>
                  </a:cubicBezTo>
                  <a:cubicBezTo>
                    <a:pt x="146" y="43"/>
                    <a:pt x="130" y="116"/>
                    <a:pt x="146" y="154"/>
                  </a:cubicBezTo>
                  <a:close/>
                </a:path>
              </a:pathLst>
            </a:custGeom>
            <a:solidFill>
              <a:srgbClr val="F2A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5" name="ïsļïḓé">
              <a:extLst>
                <a:ext uri="{FF2B5EF4-FFF2-40B4-BE49-F238E27FC236}">
                  <a16:creationId xmlns:a16="http://schemas.microsoft.com/office/drawing/2014/main" id="{45A39AE3-B1CA-1596-88FD-3985632EF04D}"/>
                </a:ext>
              </a:extLst>
            </p:cNvPr>
            <p:cNvSpPr/>
            <p:nvPr/>
          </p:nvSpPr>
          <p:spPr bwMode="auto">
            <a:xfrm>
              <a:off x="5245754" y="1593582"/>
              <a:ext cx="251742" cy="333188"/>
            </a:xfrm>
            <a:custGeom>
              <a:avLst/>
              <a:gdLst>
                <a:gd name="T0" fmla="*/ 43 w 49"/>
                <a:gd name="T1" fmla="*/ 24 h 65"/>
                <a:gd name="T2" fmla="*/ 9 w 49"/>
                <a:gd name="T3" fmla="*/ 32 h 65"/>
                <a:gd name="T4" fmla="*/ 49 w 49"/>
                <a:gd name="T5" fmla="*/ 63 h 65"/>
                <a:gd name="T6" fmla="*/ 43 w 49"/>
                <a:gd name="T7" fmla="*/ 24 h 65"/>
              </a:gdLst>
              <a:ahLst/>
              <a:cxnLst>
                <a:cxn ang="0">
                  <a:pos x="T0" y="T1"/>
                </a:cxn>
                <a:cxn ang="0">
                  <a:pos x="T2" y="T3"/>
                </a:cxn>
                <a:cxn ang="0">
                  <a:pos x="T4" y="T5"/>
                </a:cxn>
                <a:cxn ang="0">
                  <a:pos x="T6" y="T7"/>
                </a:cxn>
              </a:cxnLst>
              <a:rect l="0" t="0" r="r" b="b"/>
              <a:pathLst>
                <a:path w="49" h="65">
                  <a:moveTo>
                    <a:pt x="43" y="24"/>
                  </a:moveTo>
                  <a:cubicBezTo>
                    <a:pt x="43" y="24"/>
                    <a:pt x="0" y="0"/>
                    <a:pt x="9" y="32"/>
                  </a:cubicBezTo>
                  <a:cubicBezTo>
                    <a:pt x="19" y="65"/>
                    <a:pt x="49" y="63"/>
                    <a:pt x="49" y="63"/>
                  </a:cubicBezTo>
                  <a:lnTo>
                    <a:pt x="43" y="24"/>
                  </a:lnTo>
                  <a:close/>
                </a:path>
              </a:pathLst>
            </a:custGeom>
            <a:solidFill>
              <a:srgbClr val="E08A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6" name="íṧlïďe">
              <a:extLst>
                <a:ext uri="{FF2B5EF4-FFF2-40B4-BE49-F238E27FC236}">
                  <a16:creationId xmlns:a16="http://schemas.microsoft.com/office/drawing/2014/main" id="{58E37F2D-4295-79A0-6B4B-7B7378ECBBF9}"/>
                </a:ext>
              </a:extLst>
            </p:cNvPr>
            <p:cNvSpPr/>
            <p:nvPr/>
          </p:nvSpPr>
          <p:spPr bwMode="auto">
            <a:xfrm>
              <a:off x="5280307" y="1359117"/>
              <a:ext cx="765098" cy="1051392"/>
            </a:xfrm>
            <a:custGeom>
              <a:avLst/>
              <a:gdLst>
                <a:gd name="T0" fmla="*/ 149 w 149"/>
                <a:gd name="T1" fmla="*/ 141 h 205"/>
                <a:gd name="T2" fmla="*/ 149 w 149"/>
                <a:gd name="T3" fmla="*/ 141 h 205"/>
                <a:gd name="T4" fmla="*/ 96 w 149"/>
                <a:gd name="T5" fmla="*/ 165 h 205"/>
                <a:gd name="T6" fmla="*/ 32 w 149"/>
                <a:gd name="T7" fmla="*/ 7 h 205"/>
                <a:gd name="T8" fmla="*/ 62 w 149"/>
                <a:gd name="T9" fmla="*/ 0 h 205"/>
                <a:gd name="T10" fmla="*/ 149 w 149"/>
                <a:gd name="T11" fmla="*/ 141 h 205"/>
              </a:gdLst>
              <a:ahLst/>
              <a:cxnLst>
                <a:cxn ang="0">
                  <a:pos x="T0" y="T1"/>
                </a:cxn>
                <a:cxn ang="0">
                  <a:pos x="T2" y="T3"/>
                </a:cxn>
                <a:cxn ang="0">
                  <a:pos x="T4" y="T5"/>
                </a:cxn>
                <a:cxn ang="0">
                  <a:pos x="T6" y="T7"/>
                </a:cxn>
                <a:cxn ang="0">
                  <a:pos x="T8" y="T9"/>
                </a:cxn>
                <a:cxn ang="0">
                  <a:pos x="T10" y="T11"/>
                </a:cxn>
              </a:cxnLst>
              <a:rect l="0" t="0" r="r" b="b"/>
              <a:pathLst>
                <a:path w="149" h="205">
                  <a:moveTo>
                    <a:pt x="149" y="141"/>
                  </a:moveTo>
                  <a:cubicBezTo>
                    <a:pt x="149" y="141"/>
                    <a:pt x="149" y="141"/>
                    <a:pt x="149" y="141"/>
                  </a:cubicBezTo>
                  <a:cubicBezTo>
                    <a:pt x="140" y="155"/>
                    <a:pt x="123" y="170"/>
                    <a:pt x="96" y="165"/>
                  </a:cubicBezTo>
                  <a:cubicBezTo>
                    <a:pt x="0" y="146"/>
                    <a:pt x="32" y="7"/>
                    <a:pt x="32" y="7"/>
                  </a:cubicBezTo>
                  <a:cubicBezTo>
                    <a:pt x="32" y="7"/>
                    <a:pt x="44" y="3"/>
                    <a:pt x="62" y="0"/>
                  </a:cubicBezTo>
                  <a:cubicBezTo>
                    <a:pt x="19" y="25"/>
                    <a:pt x="59" y="205"/>
                    <a:pt x="149" y="141"/>
                  </a:cubicBezTo>
                  <a:close/>
                </a:path>
              </a:pathLst>
            </a:custGeom>
            <a:solidFill>
              <a:srgbClr val="E08A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7" name="iṣ1iḋé">
              <a:extLst>
                <a:ext uri="{FF2B5EF4-FFF2-40B4-BE49-F238E27FC236}">
                  <a16:creationId xmlns:a16="http://schemas.microsoft.com/office/drawing/2014/main" id="{EA819E0F-1729-8426-1F94-316143979138}"/>
                </a:ext>
              </a:extLst>
            </p:cNvPr>
            <p:cNvSpPr/>
            <p:nvPr/>
          </p:nvSpPr>
          <p:spPr bwMode="auto">
            <a:xfrm>
              <a:off x="5680132" y="1578773"/>
              <a:ext cx="37022" cy="29617"/>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8" name="ïṥļîde">
              <a:extLst>
                <a:ext uri="{FF2B5EF4-FFF2-40B4-BE49-F238E27FC236}">
                  <a16:creationId xmlns:a16="http://schemas.microsoft.com/office/drawing/2014/main" id="{FEA46248-7F46-5B5D-9AA6-E2EDCB0F3384}"/>
                </a:ext>
              </a:extLst>
            </p:cNvPr>
            <p:cNvSpPr/>
            <p:nvPr/>
          </p:nvSpPr>
          <p:spPr bwMode="auto">
            <a:xfrm>
              <a:off x="5963959" y="1573837"/>
              <a:ext cx="29617" cy="34553"/>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9" name="îṣ1ïďé">
              <a:extLst>
                <a:ext uri="{FF2B5EF4-FFF2-40B4-BE49-F238E27FC236}">
                  <a16:creationId xmlns:a16="http://schemas.microsoft.com/office/drawing/2014/main" id="{22F8944F-1222-11BB-48D5-14DC7FD2A1E1}"/>
                </a:ext>
              </a:extLst>
            </p:cNvPr>
            <p:cNvSpPr/>
            <p:nvPr/>
          </p:nvSpPr>
          <p:spPr bwMode="auto">
            <a:xfrm>
              <a:off x="5685068" y="1865068"/>
              <a:ext cx="345528" cy="118467"/>
            </a:xfrm>
            <a:custGeom>
              <a:avLst/>
              <a:gdLst>
                <a:gd name="T0" fmla="*/ 39 w 67"/>
                <a:gd name="T1" fmla="*/ 21 h 23"/>
                <a:gd name="T2" fmla="*/ 3 w 67"/>
                <a:gd name="T3" fmla="*/ 8 h 23"/>
                <a:gd name="T4" fmla="*/ 0 w 67"/>
                <a:gd name="T5" fmla="*/ 0 h 23"/>
                <a:gd name="T6" fmla="*/ 56 w 67"/>
                <a:gd name="T7" fmla="*/ 1 h 23"/>
                <a:gd name="T8" fmla="*/ 63 w 67"/>
                <a:gd name="T9" fmla="*/ 0 h 23"/>
                <a:gd name="T10" fmla="*/ 39 w 67"/>
                <a:gd name="T11" fmla="*/ 21 h 23"/>
              </a:gdLst>
              <a:ahLst/>
              <a:cxnLst>
                <a:cxn ang="0">
                  <a:pos x="T0" y="T1"/>
                </a:cxn>
                <a:cxn ang="0">
                  <a:pos x="T2" y="T3"/>
                </a:cxn>
                <a:cxn ang="0">
                  <a:pos x="T4" y="T5"/>
                </a:cxn>
                <a:cxn ang="0">
                  <a:pos x="T6" y="T7"/>
                </a:cxn>
                <a:cxn ang="0">
                  <a:pos x="T8" y="T9"/>
                </a:cxn>
                <a:cxn ang="0">
                  <a:pos x="T10" y="T11"/>
                </a:cxn>
              </a:cxnLst>
              <a:rect l="0" t="0" r="r" b="b"/>
              <a:pathLst>
                <a:path w="67" h="23">
                  <a:moveTo>
                    <a:pt x="39" y="21"/>
                  </a:moveTo>
                  <a:cubicBezTo>
                    <a:pt x="27" y="23"/>
                    <a:pt x="10" y="19"/>
                    <a:pt x="3" y="8"/>
                  </a:cubicBezTo>
                  <a:cubicBezTo>
                    <a:pt x="2" y="6"/>
                    <a:pt x="1" y="3"/>
                    <a:pt x="0" y="0"/>
                  </a:cubicBezTo>
                  <a:cubicBezTo>
                    <a:pt x="0" y="0"/>
                    <a:pt x="13" y="7"/>
                    <a:pt x="56" y="1"/>
                  </a:cubicBezTo>
                  <a:cubicBezTo>
                    <a:pt x="58" y="1"/>
                    <a:pt x="60" y="1"/>
                    <a:pt x="63" y="0"/>
                  </a:cubicBezTo>
                  <a:cubicBezTo>
                    <a:pt x="63" y="0"/>
                    <a:pt x="67" y="17"/>
                    <a:pt x="39" y="21"/>
                  </a:cubicBezTo>
                  <a:close/>
                </a:path>
              </a:pathLst>
            </a:custGeom>
            <a:solidFill>
              <a:srgbClr val="A52A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0" name="íŝlîdè">
              <a:extLst>
                <a:ext uri="{FF2B5EF4-FFF2-40B4-BE49-F238E27FC236}">
                  <a16:creationId xmlns:a16="http://schemas.microsoft.com/office/drawing/2014/main" id="{A4487145-24A5-632E-8826-761F06A6B8D7}"/>
                </a:ext>
              </a:extLst>
            </p:cNvPr>
            <p:cNvSpPr/>
            <p:nvPr/>
          </p:nvSpPr>
          <p:spPr bwMode="auto">
            <a:xfrm>
              <a:off x="5685068" y="1865068"/>
              <a:ext cx="288763" cy="83914"/>
            </a:xfrm>
            <a:custGeom>
              <a:avLst/>
              <a:gdLst>
                <a:gd name="T0" fmla="*/ 56 w 56"/>
                <a:gd name="T1" fmla="*/ 1 h 16"/>
                <a:gd name="T2" fmla="*/ 56 w 56"/>
                <a:gd name="T3" fmla="*/ 5 h 16"/>
                <a:gd name="T4" fmla="*/ 3 w 56"/>
                <a:gd name="T5" fmla="*/ 8 h 16"/>
                <a:gd name="T6" fmla="*/ 0 w 56"/>
                <a:gd name="T7" fmla="*/ 0 h 16"/>
                <a:gd name="T8" fmla="*/ 56 w 56"/>
                <a:gd name="T9" fmla="*/ 1 h 16"/>
              </a:gdLst>
              <a:ahLst/>
              <a:cxnLst>
                <a:cxn ang="0">
                  <a:pos x="T0" y="T1"/>
                </a:cxn>
                <a:cxn ang="0">
                  <a:pos x="T2" y="T3"/>
                </a:cxn>
                <a:cxn ang="0">
                  <a:pos x="T4" y="T5"/>
                </a:cxn>
                <a:cxn ang="0">
                  <a:pos x="T6" y="T7"/>
                </a:cxn>
                <a:cxn ang="0">
                  <a:pos x="T8" y="T9"/>
                </a:cxn>
              </a:cxnLst>
              <a:rect l="0" t="0" r="r" b="b"/>
              <a:pathLst>
                <a:path w="56" h="16">
                  <a:moveTo>
                    <a:pt x="56" y="1"/>
                  </a:moveTo>
                  <a:cubicBezTo>
                    <a:pt x="56" y="5"/>
                    <a:pt x="56" y="5"/>
                    <a:pt x="56" y="5"/>
                  </a:cubicBezTo>
                  <a:cubicBezTo>
                    <a:pt x="56" y="5"/>
                    <a:pt x="35" y="16"/>
                    <a:pt x="3" y="8"/>
                  </a:cubicBezTo>
                  <a:cubicBezTo>
                    <a:pt x="2" y="6"/>
                    <a:pt x="1" y="3"/>
                    <a:pt x="0" y="0"/>
                  </a:cubicBezTo>
                  <a:cubicBezTo>
                    <a:pt x="0" y="0"/>
                    <a:pt x="13" y="7"/>
                    <a:pt x="5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1" name="iSḷiḋè">
              <a:extLst>
                <a:ext uri="{FF2B5EF4-FFF2-40B4-BE49-F238E27FC236}">
                  <a16:creationId xmlns:a16="http://schemas.microsoft.com/office/drawing/2014/main" id="{44B0F3B6-D831-CE3A-4DD4-FC16D6D23F15}"/>
                </a:ext>
              </a:extLst>
            </p:cNvPr>
            <p:cNvSpPr/>
            <p:nvPr/>
          </p:nvSpPr>
          <p:spPr bwMode="auto">
            <a:xfrm>
              <a:off x="5736898" y="1916898"/>
              <a:ext cx="165361" cy="66638"/>
            </a:xfrm>
            <a:custGeom>
              <a:avLst/>
              <a:gdLst>
                <a:gd name="T0" fmla="*/ 22 w 32"/>
                <a:gd name="T1" fmla="*/ 5 h 13"/>
                <a:gd name="T2" fmla="*/ 30 w 32"/>
                <a:gd name="T3" fmla="*/ 3 h 13"/>
                <a:gd name="T4" fmla="*/ 9 w 32"/>
                <a:gd name="T5" fmla="*/ 9 h 13"/>
                <a:gd name="T6" fmla="*/ 22 w 32"/>
                <a:gd name="T7" fmla="*/ 5 h 13"/>
              </a:gdLst>
              <a:ahLst/>
              <a:cxnLst>
                <a:cxn ang="0">
                  <a:pos x="T0" y="T1"/>
                </a:cxn>
                <a:cxn ang="0">
                  <a:pos x="T2" y="T3"/>
                </a:cxn>
                <a:cxn ang="0">
                  <a:pos x="T4" y="T5"/>
                </a:cxn>
                <a:cxn ang="0">
                  <a:pos x="T6" y="T7"/>
                </a:cxn>
              </a:cxnLst>
              <a:rect l="0" t="0" r="r" b="b"/>
              <a:pathLst>
                <a:path w="32" h="13">
                  <a:moveTo>
                    <a:pt x="22" y="5"/>
                  </a:moveTo>
                  <a:cubicBezTo>
                    <a:pt x="22" y="5"/>
                    <a:pt x="28" y="0"/>
                    <a:pt x="30" y="3"/>
                  </a:cubicBezTo>
                  <a:cubicBezTo>
                    <a:pt x="32" y="7"/>
                    <a:pt x="18" y="13"/>
                    <a:pt x="9" y="9"/>
                  </a:cubicBezTo>
                  <a:cubicBezTo>
                    <a:pt x="0" y="5"/>
                    <a:pt x="11" y="1"/>
                    <a:pt x="22" y="5"/>
                  </a:cubicBezTo>
                  <a:close/>
                </a:path>
              </a:pathLst>
            </a:custGeom>
            <a:solidFill>
              <a:srgbClr val="F737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2" name="işliďé">
              <a:extLst>
                <a:ext uri="{FF2B5EF4-FFF2-40B4-BE49-F238E27FC236}">
                  <a16:creationId xmlns:a16="http://schemas.microsoft.com/office/drawing/2014/main" id="{FD79885C-FB87-CF8B-8D44-5F1D47DC4BD3}"/>
                </a:ext>
              </a:extLst>
            </p:cNvPr>
            <p:cNvSpPr/>
            <p:nvPr/>
          </p:nvSpPr>
          <p:spPr bwMode="auto">
            <a:xfrm>
              <a:off x="5342009" y="1368989"/>
              <a:ext cx="209786" cy="434378"/>
            </a:xfrm>
            <a:custGeom>
              <a:avLst/>
              <a:gdLst>
                <a:gd name="T0" fmla="*/ 15 w 41"/>
                <a:gd name="T1" fmla="*/ 68 h 85"/>
                <a:gd name="T2" fmla="*/ 25 w 41"/>
                <a:gd name="T3" fmla="*/ 85 h 85"/>
                <a:gd name="T4" fmla="*/ 35 w 41"/>
                <a:gd name="T5" fmla="*/ 77 h 85"/>
                <a:gd name="T6" fmla="*/ 27 w 41"/>
                <a:gd name="T7" fmla="*/ 62 h 85"/>
                <a:gd name="T8" fmla="*/ 41 w 41"/>
                <a:gd name="T9" fmla="*/ 0 h 85"/>
                <a:gd name="T10" fmla="*/ 0 w 41"/>
                <a:gd name="T11" fmla="*/ 16 h 85"/>
                <a:gd name="T12" fmla="*/ 7 w 41"/>
                <a:gd name="T13" fmla="*/ 62 h 85"/>
                <a:gd name="T14" fmla="*/ 15 w 41"/>
                <a:gd name="T15" fmla="*/ 68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5">
                  <a:moveTo>
                    <a:pt x="15" y="68"/>
                  </a:moveTo>
                  <a:cubicBezTo>
                    <a:pt x="15" y="68"/>
                    <a:pt x="22" y="72"/>
                    <a:pt x="25" y="85"/>
                  </a:cubicBezTo>
                  <a:cubicBezTo>
                    <a:pt x="35" y="77"/>
                    <a:pt x="35" y="77"/>
                    <a:pt x="35" y="77"/>
                  </a:cubicBezTo>
                  <a:cubicBezTo>
                    <a:pt x="35" y="77"/>
                    <a:pt x="27" y="77"/>
                    <a:pt x="27" y="62"/>
                  </a:cubicBezTo>
                  <a:cubicBezTo>
                    <a:pt x="26" y="47"/>
                    <a:pt x="41" y="0"/>
                    <a:pt x="41" y="0"/>
                  </a:cubicBezTo>
                  <a:cubicBezTo>
                    <a:pt x="41" y="0"/>
                    <a:pt x="4" y="7"/>
                    <a:pt x="0" y="16"/>
                  </a:cubicBezTo>
                  <a:cubicBezTo>
                    <a:pt x="7" y="62"/>
                    <a:pt x="7" y="62"/>
                    <a:pt x="7" y="62"/>
                  </a:cubicBezTo>
                  <a:cubicBezTo>
                    <a:pt x="7" y="62"/>
                    <a:pt x="12" y="65"/>
                    <a:pt x="15" y="68"/>
                  </a:cubicBezTo>
                  <a:close/>
                </a:path>
              </a:pathLst>
            </a:custGeom>
            <a:solidFill>
              <a:srgbClr val="D154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3" name="ïŝļïdè">
              <a:extLst>
                <a:ext uri="{FF2B5EF4-FFF2-40B4-BE49-F238E27FC236}">
                  <a16:creationId xmlns:a16="http://schemas.microsoft.com/office/drawing/2014/main" id="{EE9D524C-E907-31D6-3857-AD0A016B5A93}"/>
                </a:ext>
              </a:extLst>
            </p:cNvPr>
            <p:cNvSpPr/>
            <p:nvPr/>
          </p:nvSpPr>
          <p:spPr bwMode="auto">
            <a:xfrm>
              <a:off x="5317328" y="1655284"/>
              <a:ext cx="148083" cy="227061"/>
            </a:xfrm>
            <a:custGeom>
              <a:avLst/>
              <a:gdLst>
                <a:gd name="T0" fmla="*/ 19 w 29"/>
                <a:gd name="T1" fmla="*/ 18 h 44"/>
                <a:gd name="T2" fmla="*/ 0 w 29"/>
                <a:gd name="T3" fmla="*/ 17 h 44"/>
                <a:gd name="T4" fmla="*/ 18 w 29"/>
                <a:gd name="T5" fmla="*/ 23 h 44"/>
                <a:gd name="T6" fmla="*/ 13 w 29"/>
                <a:gd name="T7" fmla="*/ 29 h 44"/>
                <a:gd name="T8" fmla="*/ 19 w 29"/>
                <a:gd name="T9" fmla="*/ 26 h 44"/>
                <a:gd name="T10" fmla="*/ 20 w 29"/>
                <a:gd name="T11" fmla="*/ 27 h 44"/>
                <a:gd name="T12" fmla="*/ 22 w 29"/>
                <a:gd name="T13" fmla="*/ 41 h 44"/>
                <a:gd name="T14" fmla="*/ 19 w 29"/>
                <a:gd name="T15" fmla="*/ 1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4">
                  <a:moveTo>
                    <a:pt x="19" y="18"/>
                  </a:moveTo>
                  <a:cubicBezTo>
                    <a:pt x="2" y="0"/>
                    <a:pt x="0" y="17"/>
                    <a:pt x="0" y="17"/>
                  </a:cubicBezTo>
                  <a:cubicBezTo>
                    <a:pt x="2" y="8"/>
                    <a:pt x="12" y="14"/>
                    <a:pt x="18" y="23"/>
                  </a:cubicBezTo>
                  <a:cubicBezTo>
                    <a:pt x="14" y="23"/>
                    <a:pt x="11" y="24"/>
                    <a:pt x="13" y="29"/>
                  </a:cubicBezTo>
                  <a:cubicBezTo>
                    <a:pt x="13" y="29"/>
                    <a:pt x="13" y="24"/>
                    <a:pt x="19" y="26"/>
                  </a:cubicBezTo>
                  <a:cubicBezTo>
                    <a:pt x="20" y="26"/>
                    <a:pt x="20" y="27"/>
                    <a:pt x="20" y="27"/>
                  </a:cubicBezTo>
                  <a:cubicBezTo>
                    <a:pt x="25" y="37"/>
                    <a:pt x="19" y="34"/>
                    <a:pt x="22" y="41"/>
                  </a:cubicBezTo>
                  <a:cubicBezTo>
                    <a:pt x="28" y="44"/>
                    <a:pt x="29" y="29"/>
                    <a:pt x="19" y="18"/>
                  </a:cubicBezTo>
                  <a:close/>
                </a:path>
              </a:pathLst>
            </a:custGeom>
            <a:solidFill>
              <a:srgbClr val="BA62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4" name="iṩ1íde">
              <a:extLst>
                <a:ext uri="{FF2B5EF4-FFF2-40B4-BE49-F238E27FC236}">
                  <a16:creationId xmlns:a16="http://schemas.microsoft.com/office/drawing/2014/main" id="{BCB1860B-CA6B-01F3-0768-EE3E7F746B85}"/>
                </a:ext>
              </a:extLst>
            </p:cNvPr>
            <p:cNvSpPr/>
            <p:nvPr/>
          </p:nvSpPr>
          <p:spPr bwMode="auto">
            <a:xfrm>
              <a:off x="5808471" y="1522009"/>
              <a:ext cx="266550" cy="266550"/>
            </a:xfrm>
            <a:custGeom>
              <a:avLst/>
              <a:gdLst>
                <a:gd name="T0" fmla="*/ 4 w 52"/>
                <a:gd name="T1" fmla="*/ 7 h 52"/>
                <a:gd name="T2" fmla="*/ 30 w 52"/>
                <a:gd name="T3" fmla="*/ 35 h 52"/>
                <a:gd name="T4" fmla="*/ 48 w 52"/>
                <a:gd name="T5" fmla="*/ 43 h 52"/>
                <a:gd name="T6" fmla="*/ 13 w 52"/>
                <a:gd name="T7" fmla="*/ 46 h 52"/>
                <a:gd name="T8" fmla="*/ 4 w 52"/>
                <a:gd name="T9" fmla="*/ 7 h 52"/>
              </a:gdLst>
              <a:ahLst/>
              <a:cxnLst>
                <a:cxn ang="0">
                  <a:pos x="T0" y="T1"/>
                </a:cxn>
                <a:cxn ang="0">
                  <a:pos x="T2" y="T3"/>
                </a:cxn>
                <a:cxn ang="0">
                  <a:pos x="T4" y="T5"/>
                </a:cxn>
                <a:cxn ang="0">
                  <a:pos x="T6" y="T7"/>
                </a:cxn>
                <a:cxn ang="0">
                  <a:pos x="T8" y="T9"/>
                </a:cxn>
              </a:cxnLst>
              <a:rect l="0" t="0" r="r" b="b"/>
              <a:pathLst>
                <a:path w="52" h="52">
                  <a:moveTo>
                    <a:pt x="4" y="7"/>
                  </a:moveTo>
                  <a:cubicBezTo>
                    <a:pt x="6" y="0"/>
                    <a:pt x="9" y="35"/>
                    <a:pt x="30" y="35"/>
                  </a:cubicBezTo>
                  <a:cubicBezTo>
                    <a:pt x="51" y="35"/>
                    <a:pt x="52" y="39"/>
                    <a:pt x="48" y="43"/>
                  </a:cubicBezTo>
                  <a:cubicBezTo>
                    <a:pt x="43" y="46"/>
                    <a:pt x="26" y="52"/>
                    <a:pt x="13" y="46"/>
                  </a:cubicBezTo>
                  <a:cubicBezTo>
                    <a:pt x="0" y="40"/>
                    <a:pt x="0" y="18"/>
                    <a:pt x="4" y="7"/>
                  </a:cubicBezTo>
                  <a:close/>
                </a:path>
              </a:pathLst>
            </a:custGeom>
            <a:solidFill>
              <a:srgbClr val="F278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5" name="íṣḻîḍe">
              <a:extLst>
                <a:ext uri="{FF2B5EF4-FFF2-40B4-BE49-F238E27FC236}">
                  <a16:creationId xmlns:a16="http://schemas.microsoft.com/office/drawing/2014/main" id="{C56B1DC1-31BB-427F-ECA7-C8D3A25CC8E5}"/>
                </a:ext>
              </a:extLst>
            </p:cNvPr>
            <p:cNvSpPr/>
            <p:nvPr/>
          </p:nvSpPr>
          <p:spPr bwMode="auto">
            <a:xfrm>
              <a:off x="5517240" y="1768815"/>
              <a:ext cx="718205" cy="503484"/>
            </a:xfrm>
            <a:custGeom>
              <a:avLst/>
              <a:gdLst>
                <a:gd name="T0" fmla="*/ 70 w 140"/>
                <a:gd name="T1" fmla="*/ 11 h 98"/>
                <a:gd name="T2" fmla="*/ 28 w 140"/>
                <a:gd name="T3" fmla="*/ 3 h 98"/>
                <a:gd name="T4" fmla="*/ 14 w 140"/>
                <a:gd name="T5" fmla="*/ 66 h 98"/>
                <a:gd name="T6" fmla="*/ 94 w 140"/>
                <a:gd name="T7" fmla="*/ 82 h 98"/>
                <a:gd name="T8" fmla="*/ 103 w 140"/>
                <a:gd name="T9" fmla="*/ 7 h 98"/>
                <a:gd name="T10" fmla="*/ 78 w 140"/>
                <a:gd name="T11" fmla="*/ 11 h 98"/>
                <a:gd name="T12" fmla="*/ 78 w 140"/>
                <a:gd name="T13" fmla="*/ 17 h 98"/>
                <a:gd name="T14" fmla="*/ 101 w 140"/>
                <a:gd name="T15" fmla="*/ 16 h 98"/>
                <a:gd name="T16" fmla="*/ 96 w 140"/>
                <a:gd name="T17" fmla="*/ 56 h 98"/>
                <a:gd name="T18" fmla="*/ 75 w 140"/>
                <a:gd name="T19" fmla="*/ 48 h 98"/>
                <a:gd name="T20" fmla="*/ 64 w 140"/>
                <a:gd name="T21" fmla="*/ 49 h 98"/>
                <a:gd name="T22" fmla="*/ 42 w 140"/>
                <a:gd name="T23" fmla="*/ 62 h 98"/>
                <a:gd name="T24" fmla="*/ 33 w 140"/>
                <a:gd name="T25" fmla="*/ 15 h 98"/>
                <a:gd name="T26" fmla="*/ 69 w 140"/>
                <a:gd name="T27" fmla="*/ 17 h 98"/>
                <a:gd name="T28" fmla="*/ 70 w 140"/>
                <a:gd name="T29" fmla="*/ 1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98">
                  <a:moveTo>
                    <a:pt x="70" y="11"/>
                  </a:moveTo>
                  <a:cubicBezTo>
                    <a:pt x="70" y="11"/>
                    <a:pt x="35" y="0"/>
                    <a:pt x="28" y="3"/>
                  </a:cubicBezTo>
                  <a:cubicBezTo>
                    <a:pt x="21" y="6"/>
                    <a:pt x="0" y="50"/>
                    <a:pt x="14" y="66"/>
                  </a:cubicBezTo>
                  <a:cubicBezTo>
                    <a:pt x="29" y="82"/>
                    <a:pt x="47" y="98"/>
                    <a:pt x="94" y="82"/>
                  </a:cubicBezTo>
                  <a:cubicBezTo>
                    <a:pt x="140" y="65"/>
                    <a:pt x="112" y="8"/>
                    <a:pt x="103" y="7"/>
                  </a:cubicBezTo>
                  <a:cubicBezTo>
                    <a:pt x="94" y="6"/>
                    <a:pt x="78" y="11"/>
                    <a:pt x="78" y="11"/>
                  </a:cubicBezTo>
                  <a:cubicBezTo>
                    <a:pt x="78" y="17"/>
                    <a:pt x="78" y="17"/>
                    <a:pt x="78" y="17"/>
                  </a:cubicBezTo>
                  <a:cubicBezTo>
                    <a:pt x="78" y="17"/>
                    <a:pt x="98" y="15"/>
                    <a:pt x="101" y="16"/>
                  </a:cubicBezTo>
                  <a:cubicBezTo>
                    <a:pt x="103" y="17"/>
                    <a:pt x="108" y="55"/>
                    <a:pt x="96" y="56"/>
                  </a:cubicBezTo>
                  <a:cubicBezTo>
                    <a:pt x="83" y="58"/>
                    <a:pt x="75" y="48"/>
                    <a:pt x="75" y="48"/>
                  </a:cubicBezTo>
                  <a:cubicBezTo>
                    <a:pt x="64" y="49"/>
                    <a:pt x="64" y="49"/>
                    <a:pt x="64" y="49"/>
                  </a:cubicBezTo>
                  <a:cubicBezTo>
                    <a:pt x="64" y="49"/>
                    <a:pt x="55" y="66"/>
                    <a:pt x="42" y="62"/>
                  </a:cubicBezTo>
                  <a:cubicBezTo>
                    <a:pt x="29" y="58"/>
                    <a:pt x="21" y="20"/>
                    <a:pt x="33" y="15"/>
                  </a:cubicBezTo>
                  <a:cubicBezTo>
                    <a:pt x="42" y="11"/>
                    <a:pt x="69" y="17"/>
                    <a:pt x="69" y="17"/>
                  </a:cubicBezTo>
                  <a:lnTo>
                    <a:pt x="70" y="11"/>
                  </a:lnTo>
                  <a:close/>
                </a:path>
              </a:pathLst>
            </a:custGeom>
            <a:solidFill>
              <a:srgbClr val="D154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6" name="ïṥľïde">
              <a:extLst>
                <a:ext uri="{FF2B5EF4-FFF2-40B4-BE49-F238E27FC236}">
                  <a16:creationId xmlns:a16="http://schemas.microsoft.com/office/drawing/2014/main" id="{DC110A3C-60D5-BD1A-EAA1-A8D96245E307}"/>
                </a:ext>
              </a:extLst>
            </p:cNvPr>
            <p:cNvSpPr/>
            <p:nvPr/>
          </p:nvSpPr>
          <p:spPr bwMode="auto">
            <a:xfrm>
              <a:off x="5270434" y="1085162"/>
              <a:ext cx="861353" cy="407230"/>
            </a:xfrm>
            <a:custGeom>
              <a:avLst/>
              <a:gdLst>
                <a:gd name="T0" fmla="*/ 131 w 168"/>
                <a:gd name="T1" fmla="*/ 46 h 79"/>
                <a:gd name="T2" fmla="*/ 107 w 168"/>
                <a:gd name="T3" fmla="*/ 59 h 79"/>
                <a:gd name="T4" fmla="*/ 110 w 168"/>
                <a:gd name="T5" fmla="*/ 46 h 79"/>
                <a:gd name="T6" fmla="*/ 77 w 168"/>
                <a:gd name="T7" fmla="*/ 62 h 79"/>
                <a:gd name="T8" fmla="*/ 87 w 168"/>
                <a:gd name="T9" fmla="*/ 48 h 79"/>
                <a:gd name="T10" fmla="*/ 42 w 168"/>
                <a:gd name="T11" fmla="*/ 66 h 79"/>
                <a:gd name="T12" fmla="*/ 44 w 168"/>
                <a:gd name="T13" fmla="*/ 63 h 79"/>
                <a:gd name="T14" fmla="*/ 12 w 168"/>
                <a:gd name="T15" fmla="*/ 79 h 79"/>
                <a:gd name="T16" fmla="*/ 16 w 168"/>
                <a:gd name="T17" fmla="*/ 39 h 79"/>
                <a:gd name="T18" fmla="*/ 9 w 168"/>
                <a:gd name="T19" fmla="*/ 41 h 79"/>
                <a:gd name="T20" fmla="*/ 67 w 168"/>
                <a:gd name="T21" fmla="*/ 18 h 79"/>
                <a:gd name="T22" fmla="*/ 126 w 168"/>
                <a:gd name="T23" fmla="*/ 13 h 79"/>
                <a:gd name="T24" fmla="*/ 122 w 168"/>
                <a:gd name="T25" fmla="*/ 16 h 79"/>
                <a:gd name="T26" fmla="*/ 160 w 168"/>
                <a:gd name="T27" fmla="*/ 31 h 79"/>
                <a:gd name="T28" fmla="*/ 153 w 168"/>
                <a:gd name="T29" fmla="*/ 31 h 79"/>
                <a:gd name="T30" fmla="*/ 168 w 168"/>
                <a:gd name="T31" fmla="*/ 59 h 79"/>
                <a:gd name="T32" fmla="*/ 160 w 168"/>
                <a:gd name="T33" fmla="*/ 53 h 79"/>
                <a:gd name="T34" fmla="*/ 162 w 168"/>
                <a:gd name="T35" fmla="*/ 68 h 79"/>
                <a:gd name="T36" fmla="*/ 144 w 168"/>
                <a:gd name="T37" fmla="*/ 49 h 79"/>
                <a:gd name="T38" fmla="*/ 126 w 168"/>
                <a:gd name="T39" fmla="*/ 55 h 79"/>
                <a:gd name="T40" fmla="*/ 131 w 168"/>
                <a:gd name="T41" fmla="*/ 4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79">
                  <a:moveTo>
                    <a:pt x="131" y="46"/>
                  </a:moveTo>
                  <a:cubicBezTo>
                    <a:pt x="131" y="46"/>
                    <a:pt x="117" y="56"/>
                    <a:pt x="107" y="59"/>
                  </a:cubicBezTo>
                  <a:cubicBezTo>
                    <a:pt x="110" y="46"/>
                    <a:pt x="110" y="46"/>
                    <a:pt x="110" y="46"/>
                  </a:cubicBezTo>
                  <a:cubicBezTo>
                    <a:pt x="110" y="46"/>
                    <a:pt x="96" y="55"/>
                    <a:pt x="77" y="62"/>
                  </a:cubicBezTo>
                  <a:cubicBezTo>
                    <a:pt x="87" y="48"/>
                    <a:pt x="87" y="48"/>
                    <a:pt x="87" y="48"/>
                  </a:cubicBezTo>
                  <a:cubicBezTo>
                    <a:pt x="87" y="48"/>
                    <a:pt x="61" y="62"/>
                    <a:pt x="42" y="66"/>
                  </a:cubicBezTo>
                  <a:cubicBezTo>
                    <a:pt x="44" y="63"/>
                    <a:pt x="44" y="63"/>
                    <a:pt x="44" y="63"/>
                  </a:cubicBezTo>
                  <a:cubicBezTo>
                    <a:pt x="44" y="63"/>
                    <a:pt x="16" y="72"/>
                    <a:pt x="12" y="79"/>
                  </a:cubicBezTo>
                  <a:cubicBezTo>
                    <a:pt x="12" y="79"/>
                    <a:pt x="0" y="55"/>
                    <a:pt x="16" y="39"/>
                  </a:cubicBezTo>
                  <a:cubicBezTo>
                    <a:pt x="9" y="41"/>
                    <a:pt x="9" y="41"/>
                    <a:pt x="9" y="41"/>
                  </a:cubicBezTo>
                  <a:cubicBezTo>
                    <a:pt x="9" y="41"/>
                    <a:pt x="29" y="14"/>
                    <a:pt x="67" y="18"/>
                  </a:cubicBezTo>
                  <a:cubicBezTo>
                    <a:pt x="67" y="18"/>
                    <a:pt x="98" y="0"/>
                    <a:pt x="126" y="13"/>
                  </a:cubicBezTo>
                  <a:cubicBezTo>
                    <a:pt x="122" y="16"/>
                    <a:pt x="122" y="16"/>
                    <a:pt x="122" y="16"/>
                  </a:cubicBezTo>
                  <a:cubicBezTo>
                    <a:pt x="122" y="16"/>
                    <a:pt x="147" y="16"/>
                    <a:pt x="160" y="31"/>
                  </a:cubicBezTo>
                  <a:cubicBezTo>
                    <a:pt x="153" y="31"/>
                    <a:pt x="153" y="31"/>
                    <a:pt x="153" y="31"/>
                  </a:cubicBezTo>
                  <a:cubicBezTo>
                    <a:pt x="153" y="31"/>
                    <a:pt x="168" y="36"/>
                    <a:pt x="168" y="59"/>
                  </a:cubicBezTo>
                  <a:cubicBezTo>
                    <a:pt x="160" y="53"/>
                    <a:pt x="160" y="53"/>
                    <a:pt x="160" y="53"/>
                  </a:cubicBezTo>
                  <a:cubicBezTo>
                    <a:pt x="160" y="53"/>
                    <a:pt x="168" y="59"/>
                    <a:pt x="162" y="68"/>
                  </a:cubicBezTo>
                  <a:cubicBezTo>
                    <a:pt x="162" y="68"/>
                    <a:pt x="154" y="53"/>
                    <a:pt x="144" y="49"/>
                  </a:cubicBezTo>
                  <a:cubicBezTo>
                    <a:pt x="144" y="49"/>
                    <a:pt x="141" y="53"/>
                    <a:pt x="126" y="55"/>
                  </a:cubicBezTo>
                  <a:lnTo>
                    <a:pt x="131" y="46"/>
                  </a:lnTo>
                  <a:close/>
                </a:path>
              </a:pathLst>
            </a:custGeom>
            <a:solidFill>
              <a:srgbClr val="C6392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7" name="ïŝľíḍe">
              <a:extLst>
                <a:ext uri="{FF2B5EF4-FFF2-40B4-BE49-F238E27FC236}">
                  <a16:creationId xmlns:a16="http://schemas.microsoft.com/office/drawing/2014/main" id="{F6D89D99-4FCC-1EFB-521B-4A15AA15247A}"/>
                </a:ext>
              </a:extLst>
            </p:cNvPr>
            <p:cNvSpPr/>
            <p:nvPr/>
          </p:nvSpPr>
          <p:spPr bwMode="auto">
            <a:xfrm>
              <a:off x="5470348" y="2250085"/>
              <a:ext cx="414634" cy="217189"/>
            </a:xfrm>
            <a:custGeom>
              <a:avLst/>
              <a:gdLst>
                <a:gd name="T0" fmla="*/ 11 w 81"/>
                <a:gd name="T1" fmla="*/ 0 h 42"/>
                <a:gd name="T2" fmla="*/ 51 w 81"/>
                <a:gd name="T3" fmla="*/ 22 h 42"/>
                <a:gd name="T4" fmla="*/ 60 w 81"/>
                <a:gd name="T5" fmla="*/ 4 h 42"/>
                <a:gd name="T6" fmla="*/ 74 w 81"/>
                <a:gd name="T7" fmla="*/ 16 h 42"/>
                <a:gd name="T8" fmla="*/ 79 w 81"/>
                <a:gd name="T9" fmla="*/ 40 h 42"/>
                <a:gd name="T10" fmla="*/ 56 w 81"/>
                <a:gd name="T11" fmla="*/ 37 h 42"/>
                <a:gd name="T12" fmla="*/ 30 w 81"/>
                <a:gd name="T13" fmla="*/ 42 h 42"/>
                <a:gd name="T14" fmla="*/ 0 w 81"/>
                <a:gd name="T15" fmla="*/ 16 h 42"/>
                <a:gd name="T16" fmla="*/ 11 w 8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2">
                  <a:moveTo>
                    <a:pt x="11" y="0"/>
                  </a:moveTo>
                  <a:cubicBezTo>
                    <a:pt x="11" y="0"/>
                    <a:pt x="29" y="21"/>
                    <a:pt x="51" y="22"/>
                  </a:cubicBezTo>
                  <a:cubicBezTo>
                    <a:pt x="66" y="22"/>
                    <a:pt x="60" y="4"/>
                    <a:pt x="60" y="4"/>
                  </a:cubicBezTo>
                  <a:cubicBezTo>
                    <a:pt x="60" y="4"/>
                    <a:pt x="70" y="10"/>
                    <a:pt x="74" y="16"/>
                  </a:cubicBezTo>
                  <a:cubicBezTo>
                    <a:pt x="81" y="25"/>
                    <a:pt x="79" y="40"/>
                    <a:pt x="79" y="40"/>
                  </a:cubicBezTo>
                  <a:cubicBezTo>
                    <a:pt x="67" y="14"/>
                    <a:pt x="56" y="37"/>
                    <a:pt x="56" y="37"/>
                  </a:cubicBezTo>
                  <a:cubicBezTo>
                    <a:pt x="56" y="37"/>
                    <a:pt x="42" y="16"/>
                    <a:pt x="30" y="42"/>
                  </a:cubicBezTo>
                  <a:cubicBezTo>
                    <a:pt x="30" y="42"/>
                    <a:pt x="4" y="28"/>
                    <a:pt x="0" y="16"/>
                  </a:cubicBezTo>
                  <a:lnTo>
                    <a:pt x="11" y="0"/>
                  </a:lnTo>
                  <a:close/>
                </a:path>
              </a:pathLst>
            </a:custGeom>
            <a:solidFill>
              <a:srgbClr val="D322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8" name="îṣļíďe">
              <a:extLst>
                <a:ext uri="{FF2B5EF4-FFF2-40B4-BE49-F238E27FC236}">
                  <a16:creationId xmlns:a16="http://schemas.microsoft.com/office/drawing/2014/main" id="{4D1EB439-FA3D-E3BC-8E66-F61862FE25DC}"/>
                </a:ext>
              </a:extLst>
            </p:cNvPr>
            <p:cNvSpPr/>
            <p:nvPr/>
          </p:nvSpPr>
          <p:spPr bwMode="auto">
            <a:xfrm>
              <a:off x="4670697" y="2398168"/>
              <a:ext cx="693525" cy="1976914"/>
            </a:xfrm>
            <a:custGeom>
              <a:avLst/>
              <a:gdLst>
                <a:gd name="T0" fmla="*/ 131 w 135"/>
                <a:gd name="T1" fmla="*/ 0 h 385"/>
                <a:gd name="T2" fmla="*/ 24 w 135"/>
                <a:gd name="T3" fmla="*/ 194 h 385"/>
                <a:gd name="T4" fmla="*/ 81 w 135"/>
                <a:gd name="T5" fmla="*/ 385 h 385"/>
                <a:gd name="T6" fmla="*/ 99 w 135"/>
                <a:gd name="T7" fmla="*/ 376 h 385"/>
                <a:gd name="T8" fmla="*/ 120 w 135"/>
                <a:gd name="T9" fmla="*/ 84 h 385"/>
                <a:gd name="T10" fmla="*/ 131 w 135"/>
                <a:gd name="T11" fmla="*/ 0 h 385"/>
              </a:gdLst>
              <a:ahLst/>
              <a:cxnLst>
                <a:cxn ang="0">
                  <a:pos x="T0" y="T1"/>
                </a:cxn>
                <a:cxn ang="0">
                  <a:pos x="T2" y="T3"/>
                </a:cxn>
                <a:cxn ang="0">
                  <a:pos x="T4" y="T5"/>
                </a:cxn>
                <a:cxn ang="0">
                  <a:pos x="T6" y="T7"/>
                </a:cxn>
                <a:cxn ang="0">
                  <a:pos x="T8" y="T9"/>
                </a:cxn>
                <a:cxn ang="0">
                  <a:pos x="T10" y="T11"/>
                </a:cxn>
              </a:cxnLst>
              <a:rect l="0" t="0" r="r" b="b"/>
              <a:pathLst>
                <a:path w="135" h="385">
                  <a:moveTo>
                    <a:pt x="131" y="0"/>
                  </a:moveTo>
                  <a:cubicBezTo>
                    <a:pt x="131" y="0"/>
                    <a:pt x="24" y="58"/>
                    <a:pt x="24" y="194"/>
                  </a:cubicBezTo>
                  <a:cubicBezTo>
                    <a:pt x="24" y="324"/>
                    <a:pt x="81" y="385"/>
                    <a:pt x="81" y="385"/>
                  </a:cubicBezTo>
                  <a:cubicBezTo>
                    <a:pt x="99" y="376"/>
                    <a:pt x="99" y="376"/>
                    <a:pt x="99" y="376"/>
                  </a:cubicBezTo>
                  <a:cubicBezTo>
                    <a:pt x="99" y="376"/>
                    <a:pt x="0" y="184"/>
                    <a:pt x="120" y="84"/>
                  </a:cubicBezTo>
                  <a:cubicBezTo>
                    <a:pt x="120" y="84"/>
                    <a:pt x="135" y="46"/>
                    <a:pt x="131" y="0"/>
                  </a:cubicBezTo>
                  <a:close/>
                </a:path>
              </a:pathLst>
            </a:custGeom>
            <a:solidFill>
              <a:srgbClr val="F2A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9" name="ïṥḷïḑé">
              <a:extLst>
                <a:ext uri="{FF2B5EF4-FFF2-40B4-BE49-F238E27FC236}">
                  <a16:creationId xmlns:a16="http://schemas.microsoft.com/office/drawing/2014/main" id="{ED5B7684-DB0C-BC67-BB7E-B64C3C5C6FEE}"/>
                </a:ext>
              </a:extLst>
            </p:cNvPr>
            <p:cNvSpPr/>
            <p:nvPr/>
          </p:nvSpPr>
          <p:spPr bwMode="auto">
            <a:xfrm>
              <a:off x="5270434" y="2321659"/>
              <a:ext cx="1132839" cy="1907809"/>
            </a:xfrm>
            <a:custGeom>
              <a:avLst/>
              <a:gdLst>
                <a:gd name="T0" fmla="*/ 217 w 221"/>
                <a:gd name="T1" fmla="*/ 226 h 372"/>
                <a:gd name="T2" fmla="*/ 186 w 221"/>
                <a:gd name="T3" fmla="*/ 136 h 372"/>
                <a:gd name="T4" fmla="*/ 137 w 221"/>
                <a:gd name="T5" fmla="*/ 6 h 372"/>
                <a:gd name="T6" fmla="*/ 124 w 221"/>
                <a:gd name="T7" fmla="*/ 3 h 372"/>
                <a:gd name="T8" fmla="*/ 144 w 221"/>
                <a:gd name="T9" fmla="*/ 99 h 372"/>
                <a:gd name="T10" fmla="*/ 68 w 221"/>
                <a:gd name="T11" fmla="*/ 89 h 372"/>
                <a:gd name="T12" fmla="*/ 29 w 221"/>
                <a:gd name="T13" fmla="*/ 7 h 372"/>
                <a:gd name="T14" fmla="*/ 18 w 221"/>
                <a:gd name="T15" fmla="*/ 12 h 372"/>
                <a:gd name="T16" fmla="*/ 50 w 221"/>
                <a:gd name="T17" fmla="*/ 199 h 372"/>
                <a:gd name="T18" fmla="*/ 8 w 221"/>
                <a:gd name="T19" fmla="*/ 266 h 372"/>
                <a:gd name="T20" fmla="*/ 76 w 221"/>
                <a:gd name="T21" fmla="*/ 362 h 372"/>
                <a:gd name="T22" fmla="*/ 216 w 221"/>
                <a:gd name="T23" fmla="*/ 284 h 372"/>
                <a:gd name="T24" fmla="*/ 218 w 221"/>
                <a:gd name="T25" fmla="*/ 276 h 372"/>
                <a:gd name="T26" fmla="*/ 217 w 221"/>
                <a:gd name="T27" fmla="*/ 2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372">
                  <a:moveTo>
                    <a:pt x="217" y="226"/>
                  </a:moveTo>
                  <a:cubicBezTo>
                    <a:pt x="217" y="226"/>
                    <a:pt x="196" y="199"/>
                    <a:pt x="186" y="136"/>
                  </a:cubicBezTo>
                  <a:cubicBezTo>
                    <a:pt x="179" y="92"/>
                    <a:pt x="164" y="47"/>
                    <a:pt x="137" y="6"/>
                  </a:cubicBezTo>
                  <a:cubicBezTo>
                    <a:pt x="137" y="6"/>
                    <a:pt x="131" y="0"/>
                    <a:pt x="124" y="3"/>
                  </a:cubicBezTo>
                  <a:cubicBezTo>
                    <a:pt x="124" y="3"/>
                    <a:pt x="172" y="92"/>
                    <a:pt x="144" y="99"/>
                  </a:cubicBezTo>
                  <a:cubicBezTo>
                    <a:pt x="123" y="103"/>
                    <a:pt x="72" y="108"/>
                    <a:pt x="68" y="89"/>
                  </a:cubicBezTo>
                  <a:cubicBezTo>
                    <a:pt x="53" y="20"/>
                    <a:pt x="29" y="7"/>
                    <a:pt x="29" y="7"/>
                  </a:cubicBezTo>
                  <a:cubicBezTo>
                    <a:pt x="29" y="7"/>
                    <a:pt x="22" y="5"/>
                    <a:pt x="18" y="12"/>
                  </a:cubicBezTo>
                  <a:cubicBezTo>
                    <a:pt x="18" y="12"/>
                    <a:pt x="59" y="117"/>
                    <a:pt x="50" y="199"/>
                  </a:cubicBezTo>
                  <a:cubicBezTo>
                    <a:pt x="44" y="264"/>
                    <a:pt x="8" y="266"/>
                    <a:pt x="8" y="266"/>
                  </a:cubicBezTo>
                  <a:cubicBezTo>
                    <a:pt x="8" y="266"/>
                    <a:pt x="0" y="355"/>
                    <a:pt x="76" y="362"/>
                  </a:cubicBezTo>
                  <a:cubicBezTo>
                    <a:pt x="167" y="372"/>
                    <a:pt x="216" y="338"/>
                    <a:pt x="216" y="284"/>
                  </a:cubicBezTo>
                  <a:cubicBezTo>
                    <a:pt x="216" y="281"/>
                    <a:pt x="217" y="278"/>
                    <a:pt x="218" y="276"/>
                  </a:cubicBezTo>
                  <a:cubicBezTo>
                    <a:pt x="221" y="262"/>
                    <a:pt x="211" y="241"/>
                    <a:pt x="217" y="226"/>
                  </a:cubicBezTo>
                  <a:close/>
                </a:path>
              </a:pathLst>
            </a:custGeom>
            <a:solidFill>
              <a:srgbClr val="3063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0" name="iṥḻîḓé">
              <a:extLst>
                <a:ext uri="{FF2B5EF4-FFF2-40B4-BE49-F238E27FC236}">
                  <a16:creationId xmlns:a16="http://schemas.microsoft.com/office/drawing/2014/main" id="{113C4420-3C4A-4B81-8783-F1FAA72FBF57}"/>
                </a:ext>
              </a:extLst>
            </p:cNvPr>
            <p:cNvSpPr/>
            <p:nvPr/>
          </p:nvSpPr>
          <p:spPr bwMode="auto">
            <a:xfrm>
              <a:off x="5245754" y="4009810"/>
              <a:ext cx="572589" cy="1888064"/>
            </a:xfrm>
            <a:custGeom>
              <a:avLst/>
              <a:gdLst>
                <a:gd name="T0" fmla="*/ 112 w 112"/>
                <a:gd name="T1" fmla="*/ 15 h 368"/>
                <a:gd name="T2" fmla="*/ 69 w 112"/>
                <a:gd name="T3" fmla="*/ 203 h 368"/>
                <a:gd name="T4" fmla="*/ 45 w 112"/>
                <a:gd name="T5" fmla="*/ 362 h 368"/>
                <a:gd name="T6" fmla="*/ 23 w 112"/>
                <a:gd name="T7" fmla="*/ 368 h 368"/>
                <a:gd name="T8" fmla="*/ 23 w 112"/>
                <a:gd name="T9" fmla="*/ 222 h 368"/>
                <a:gd name="T10" fmla="*/ 37 w 112"/>
                <a:gd name="T11" fmla="*/ 0 h 368"/>
                <a:gd name="T12" fmla="*/ 112 w 112"/>
                <a:gd name="T13" fmla="*/ 15 h 368"/>
              </a:gdLst>
              <a:ahLst/>
              <a:cxnLst>
                <a:cxn ang="0">
                  <a:pos x="T0" y="T1"/>
                </a:cxn>
                <a:cxn ang="0">
                  <a:pos x="T2" y="T3"/>
                </a:cxn>
                <a:cxn ang="0">
                  <a:pos x="T4" y="T5"/>
                </a:cxn>
                <a:cxn ang="0">
                  <a:pos x="T6" y="T7"/>
                </a:cxn>
                <a:cxn ang="0">
                  <a:pos x="T8" y="T9"/>
                </a:cxn>
                <a:cxn ang="0">
                  <a:pos x="T10" y="T11"/>
                </a:cxn>
                <a:cxn ang="0">
                  <a:pos x="T12" y="T13"/>
                </a:cxn>
              </a:cxnLst>
              <a:rect l="0" t="0" r="r" b="b"/>
              <a:pathLst>
                <a:path w="112" h="368">
                  <a:moveTo>
                    <a:pt x="112" y="15"/>
                  </a:moveTo>
                  <a:cubicBezTo>
                    <a:pt x="112" y="15"/>
                    <a:pt x="99" y="111"/>
                    <a:pt x="69" y="203"/>
                  </a:cubicBezTo>
                  <a:cubicBezTo>
                    <a:pt x="38" y="296"/>
                    <a:pt x="45" y="362"/>
                    <a:pt x="45" y="362"/>
                  </a:cubicBezTo>
                  <a:cubicBezTo>
                    <a:pt x="23" y="368"/>
                    <a:pt x="23" y="368"/>
                    <a:pt x="23" y="368"/>
                  </a:cubicBezTo>
                  <a:cubicBezTo>
                    <a:pt x="23" y="368"/>
                    <a:pt x="0" y="350"/>
                    <a:pt x="23" y="222"/>
                  </a:cubicBezTo>
                  <a:cubicBezTo>
                    <a:pt x="46" y="93"/>
                    <a:pt x="37" y="0"/>
                    <a:pt x="37" y="0"/>
                  </a:cubicBezTo>
                  <a:lnTo>
                    <a:pt x="112" y="15"/>
                  </a:lnTo>
                  <a:close/>
                </a:path>
              </a:pathLst>
            </a:custGeom>
            <a:solidFill>
              <a:srgbClr val="3063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1" name="íṩľidè">
              <a:extLst>
                <a:ext uri="{FF2B5EF4-FFF2-40B4-BE49-F238E27FC236}">
                  <a16:creationId xmlns:a16="http://schemas.microsoft.com/office/drawing/2014/main" id="{D350AA6F-A6B5-8599-1502-55F80A7F2362}"/>
                </a:ext>
              </a:extLst>
            </p:cNvPr>
            <p:cNvSpPr/>
            <p:nvPr/>
          </p:nvSpPr>
          <p:spPr bwMode="auto">
            <a:xfrm>
              <a:off x="5759110" y="3876535"/>
              <a:ext cx="604675" cy="1974445"/>
            </a:xfrm>
            <a:custGeom>
              <a:avLst/>
              <a:gdLst>
                <a:gd name="T0" fmla="*/ 118 w 118"/>
                <a:gd name="T1" fmla="*/ 0 h 385"/>
                <a:gd name="T2" fmla="*/ 68 w 118"/>
                <a:gd name="T3" fmla="*/ 220 h 385"/>
                <a:gd name="T4" fmla="*/ 40 w 118"/>
                <a:gd name="T5" fmla="*/ 379 h 385"/>
                <a:gd name="T6" fmla="*/ 18 w 118"/>
                <a:gd name="T7" fmla="*/ 385 h 385"/>
                <a:gd name="T8" fmla="*/ 23 w 118"/>
                <a:gd name="T9" fmla="*/ 239 h 385"/>
                <a:gd name="T10" fmla="*/ 37 w 118"/>
                <a:gd name="T11" fmla="*/ 17 h 385"/>
                <a:gd name="T12" fmla="*/ 118 w 118"/>
                <a:gd name="T13" fmla="*/ 0 h 385"/>
              </a:gdLst>
              <a:ahLst/>
              <a:cxnLst>
                <a:cxn ang="0">
                  <a:pos x="T0" y="T1"/>
                </a:cxn>
                <a:cxn ang="0">
                  <a:pos x="T2" y="T3"/>
                </a:cxn>
                <a:cxn ang="0">
                  <a:pos x="T4" y="T5"/>
                </a:cxn>
                <a:cxn ang="0">
                  <a:pos x="T6" y="T7"/>
                </a:cxn>
                <a:cxn ang="0">
                  <a:pos x="T8" y="T9"/>
                </a:cxn>
                <a:cxn ang="0">
                  <a:pos x="T10" y="T11"/>
                </a:cxn>
                <a:cxn ang="0">
                  <a:pos x="T12" y="T13"/>
                </a:cxn>
              </a:cxnLst>
              <a:rect l="0" t="0" r="r" b="b"/>
              <a:pathLst>
                <a:path w="118" h="385">
                  <a:moveTo>
                    <a:pt x="118" y="0"/>
                  </a:moveTo>
                  <a:cubicBezTo>
                    <a:pt x="118" y="0"/>
                    <a:pt x="99" y="128"/>
                    <a:pt x="68" y="220"/>
                  </a:cubicBezTo>
                  <a:cubicBezTo>
                    <a:pt x="38" y="313"/>
                    <a:pt x="40" y="379"/>
                    <a:pt x="40" y="379"/>
                  </a:cubicBezTo>
                  <a:cubicBezTo>
                    <a:pt x="18" y="385"/>
                    <a:pt x="18" y="385"/>
                    <a:pt x="18" y="385"/>
                  </a:cubicBezTo>
                  <a:cubicBezTo>
                    <a:pt x="18" y="385"/>
                    <a:pt x="0" y="367"/>
                    <a:pt x="23" y="239"/>
                  </a:cubicBezTo>
                  <a:cubicBezTo>
                    <a:pt x="46" y="110"/>
                    <a:pt x="37" y="17"/>
                    <a:pt x="37" y="17"/>
                  </a:cubicBezTo>
                  <a:lnTo>
                    <a:pt x="118" y="0"/>
                  </a:lnTo>
                  <a:close/>
                </a:path>
              </a:pathLst>
            </a:custGeom>
            <a:solidFill>
              <a:srgbClr val="30638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2" name="isļídè">
              <a:extLst>
                <a:ext uri="{FF2B5EF4-FFF2-40B4-BE49-F238E27FC236}">
                  <a16:creationId xmlns:a16="http://schemas.microsoft.com/office/drawing/2014/main" id="{FB88AB9A-65C4-0198-CC33-06CD7FB84BB6}"/>
                </a:ext>
              </a:extLst>
            </p:cNvPr>
            <p:cNvSpPr/>
            <p:nvPr/>
          </p:nvSpPr>
          <p:spPr bwMode="auto">
            <a:xfrm>
              <a:off x="5808471" y="5732514"/>
              <a:ext cx="550377" cy="404761"/>
            </a:xfrm>
            <a:custGeom>
              <a:avLst/>
              <a:gdLst>
                <a:gd name="T0" fmla="*/ 21 w 107"/>
                <a:gd name="T1" fmla="*/ 18 h 79"/>
                <a:gd name="T2" fmla="*/ 1 w 107"/>
                <a:gd name="T3" fmla="*/ 18 h 79"/>
                <a:gd name="T4" fmla="*/ 8 w 107"/>
                <a:gd name="T5" fmla="*/ 42 h 79"/>
                <a:gd name="T6" fmla="*/ 1 w 107"/>
                <a:gd name="T7" fmla="*/ 60 h 79"/>
                <a:gd name="T8" fmla="*/ 26 w 107"/>
                <a:gd name="T9" fmla="*/ 64 h 79"/>
                <a:gd name="T10" fmla="*/ 94 w 107"/>
                <a:gd name="T11" fmla="*/ 72 h 79"/>
                <a:gd name="T12" fmla="*/ 80 w 107"/>
                <a:gd name="T13" fmla="*/ 53 h 79"/>
                <a:gd name="T14" fmla="*/ 38 w 107"/>
                <a:gd name="T15" fmla="*/ 24 h 79"/>
                <a:gd name="T16" fmla="*/ 41 w 107"/>
                <a:gd name="T17" fmla="*/ 8 h 79"/>
                <a:gd name="T18" fmla="*/ 21 w 107"/>
                <a:gd name="T19"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79">
                  <a:moveTo>
                    <a:pt x="21" y="18"/>
                  </a:moveTo>
                  <a:cubicBezTo>
                    <a:pt x="21" y="18"/>
                    <a:pt x="0" y="8"/>
                    <a:pt x="1" y="18"/>
                  </a:cubicBezTo>
                  <a:cubicBezTo>
                    <a:pt x="2" y="28"/>
                    <a:pt x="8" y="42"/>
                    <a:pt x="8" y="42"/>
                  </a:cubicBezTo>
                  <a:cubicBezTo>
                    <a:pt x="1" y="51"/>
                    <a:pt x="1" y="60"/>
                    <a:pt x="1" y="60"/>
                  </a:cubicBezTo>
                  <a:cubicBezTo>
                    <a:pt x="1" y="69"/>
                    <a:pt x="26" y="64"/>
                    <a:pt x="26" y="64"/>
                  </a:cubicBezTo>
                  <a:cubicBezTo>
                    <a:pt x="26" y="64"/>
                    <a:pt x="66" y="79"/>
                    <a:pt x="94" y="72"/>
                  </a:cubicBezTo>
                  <a:cubicBezTo>
                    <a:pt x="94" y="72"/>
                    <a:pt x="107" y="60"/>
                    <a:pt x="80" y="53"/>
                  </a:cubicBezTo>
                  <a:cubicBezTo>
                    <a:pt x="54" y="46"/>
                    <a:pt x="35" y="40"/>
                    <a:pt x="38" y="24"/>
                  </a:cubicBezTo>
                  <a:cubicBezTo>
                    <a:pt x="41" y="8"/>
                    <a:pt x="41" y="8"/>
                    <a:pt x="41" y="8"/>
                  </a:cubicBezTo>
                  <a:cubicBezTo>
                    <a:pt x="41" y="8"/>
                    <a:pt x="19" y="0"/>
                    <a:pt x="21" y="18"/>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3" name="iŝḻiḓè">
              <a:extLst>
                <a:ext uri="{FF2B5EF4-FFF2-40B4-BE49-F238E27FC236}">
                  <a16:creationId xmlns:a16="http://schemas.microsoft.com/office/drawing/2014/main" id="{179B86C7-0D85-C43D-DE59-EC47F6F63439}"/>
                </a:ext>
              </a:extLst>
            </p:cNvPr>
            <p:cNvSpPr/>
            <p:nvPr/>
          </p:nvSpPr>
          <p:spPr bwMode="auto">
            <a:xfrm>
              <a:off x="5297584" y="5732514"/>
              <a:ext cx="542973" cy="404761"/>
            </a:xfrm>
            <a:custGeom>
              <a:avLst/>
              <a:gdLst>
                <a:gd name="T0" fmla="*/ 20 w 106"/>
                <a:gd name="T1" fmla="*/ 18 h 79"/>
                <a:gd name="T2" fmla="*/ 0 w 106"/>
                <a:gd name="T3" fmla="*/ 18 h 79"/>
                <a:gd name="T4" fmla="*/ 7 w 106"/>
                <a:gd name="T5" fmla="*/ 42 h 79"/>
                <a:gd name="T6" fmla="*/ 0 w 106"/>
                <a:gd name="T7" fmla="*/ 60 h 79"/>
                <a:gd name="T8" fmla="*/ 25 w 106"/>
                <a:gd name="T9" fmla="*/ 64 h 79"/>
                <a:gd name="T10" fmla="*/ 93 w 106"/>
                <a:gd name="T11" fmla="*/ 72 h 79"/>
                <a:gd name="T12" fmla="*/ 80 w 106"/>
                <a:gd name="T13" fmla="*/ 53 h 79"/>
                <a:gd name="T14" fmla="*/ 37 w 106"/>
                <a:gd name="T15" fmla="*/ 24 h 79"/>
                <a:gd name="T16" fmla="*/ 40 w 106"/>
                <a:gd name="T17" fmla="*/ 8 h 79"/>
                <a:gd name="T18" fmla="*/ 20 w 106"/>
                <a:gd name="T19"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9">
                  <a:moveTo>
                    <a:pt x="20" y="18"/>
                  </a:moveTo>
                  <a:cubicBezTo>
                    <a:pt x="20" y="18"/>
                    <a:pt x="0" y="8"/>
                    <a:pt x="0" y="18"/>
                  </a:cubicBezTo>
                  <a:cubicBezTo>
                    <a:pt x="1" y="28"/>
                    <a:pt x="7" y="42"/>
                    <a:pt x="7" y="42"/>
                  </a:cubicBezTo>
                  <a:cubicBezTo>
                    <a:pt x="0" y="51"/>
                    <a:pt x="0" y="60"/>
                    <a:pt x="0" y="60"/>
                  </a:cubicBezTo>
                  <a:cubicBezTo>
                    <a:pt x="0" y="69"/>
                    <a:pt x="25" y="64"/>
                    <a:pt x="25" y="64"/>
                  </a:cubicBezTo>
                  <a:cubicBezTo>
                    <a:pt x="25" y="64"/>
                    <a:pt x="66" y="79"/>
                    <a:pt x="93" y="72"/>
                  </a:cubicBezTo>
                  <a:cubicBezTo>
                    <a:pt x="93" y="72"/>
                    <a:pt x="106" y="60"/>
                    <a:pt x="80" y="53"/>
                  </a:cubicBezTo>
                  <a:cubicBezTo>
                    <a:pt x="53" y="46"/>
                    <a:pt x="34" y="40"/>
                    <a:pt x="37" y="24"/>
                  </a:cubicBezTo>
                  <a:cubicBezTo>
                    <a:pt x="40" y="8"/>
                    <a:pt x="40" y="8"/>
                    <a:pt x="40" y="8"/>
                  </a:cubicBezTo>
                  <a:cubicBezTo>
                    <a:pt x="40" y="8"/>
                    <a:pt x="19" y="0"/>
                    <a:pt x="20" y="18"/>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4" name="îSḷïḑê">
              <a:extLst>
                <a:ext uri="{FF2B5EF4-FFF2-40B4-BE49-F238E27FC236}">
                  <a16:creationId xmlns:a16="http://schemas.microsoft.com/office/drawing/2014/main" id="{6BC67A03-37F5-B9C1-955A-72B2064436B5}"/>
                </a:ext>
              </a:extLst>
            </p:cNvPr>
            <p:cNvSpPr/>
            <p:nvPr/>
          </p:nvSpPr>
          <p:spPr bwMode="auto">
            <a:xfrm>
              <a:off x="4769420" y="2398168"/>
              <a:ext cx="728078" cy="945267"/>
            </a:xfrm>
            <a:custGeom>
              <a:avLst/>
              <a:gdLst>
                <a:gd name="T0" fmla="*/ 112 w 142"/>
                <a:gd name="T1" fmla="*/ 0 h 184"/>
                <a:gd name="T2" fmla="*/ 101 w 142"/>
                <a:gd name="T3" fmla="*/ 87 h 184"/>
                <a:gd name="T4" fmla="*/ 48 w 142"/>
                <a:gd name="T5" fmla="*/ 184 h 184"/>
                <a:gd name="T6" fmla="*/ 0 w 142"/>
                <a:gd name="T7" fmla="*/ 178 h 184"/>
                <a:gd name="T8" fmla="*/ 112 w 142"/>
                <a:gd name="T9" fmla="*/ 0 h 184"/>
              </a:gdLst>
              <a:ahLst/>
              <a:cxnLst>
                <a:cxn ang="0">
                  <a:pos x="T0" y="T1"/>
                </a:cxn>
                <a:cxn ang="0">
                  <a:pos x="T2" y="T3"/>
                </a:cxn>
                <a:cxn ang="0">
                  <a:pos x="T4" y="T5"/>
                </a:cxn>
                <a:cxn ang="0">
                  <a:pos x="T6" y="T7"/>
                </a:cxn>
                <a:cxn ang="0">
                  <a:pos x="T8" y="T9"/>
                </a:cxn>
              </a:cxnLst>
              <a:rect l="0" t="0" r="r" b="b"/>
              <a:pathLst>
                <a:path w="142" h="184">
                  <a:moveTo>
                    <a:pt x="112" y="0"/>
                  </a:moveTo>
                  <a:cubicBezTo>
                    <a:pt x="112" y="0"/>
                    <a:pt x="142" y="36"/>
                    <a:pt x="101" y="87"/>
                  </a:cubicBezTo>
                  <a:cubicBezTo>
                    <a:pt x="101" y="87"/>
                    <a:pt x="55" y="145"/>
                    <a:pt x="48" y="184"/>
                  </a:cubicBezTo>
                  <a:cubicBezTo>
                    <a:pt x="0" y="178"/>
                    <a:pt x="0" y="178"/>
                    <a:pt x="0" y="178"/>
                  </a:cubicBezTo>
                  <a:cubicBezTo>
                    <a:pt x="0" y="178"/>
                    <a:pt x="3" y="60"/>
                    <a:pt x="112" y="0"/>
                  </a:cubicBezTo>
                  <a:close/>
                </a:path>
              </a:pathLst>
            </a:custGeom>
            <a:solidFill>
              <a:srgbClr val="A50F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5" name="íşḻïḑè">
              <a:extLst>
                <a:ext uri="{FF2B5EF4-FFF2-40B4-BE49-F238E27FC236}">
                  <a16:creationId xmlns:a16="http://schemas.microsoft.com/office/drawing/2014/main" id="{11A5F029-80B6-9093-BEAC-FC2DE450112A}"/>
                </a:ext>
              </a:extLst>
            </p:cNvPr>
            <p:cNvSpPr/>
            <p:nvPr/>
          </p:nvSpPr>
          <p:spPr bwMode="auto">
            <a:xfrm>
              <a:off x="4690442" y="3271860"/>
              <a:ext cx="360336" cy="194977"/>
            </a:xfrm>
            <a:custGeom>
              <a:avLst/>
              <a:gdLst>
                <a:gd name="T0" fmla="*/ 7 w 70"/>
                <a:gd name="T1" fmla="*/ 22 h 38"/>
                <a:gd name="T2" fmla="*/ 36 w 70"/>
                <a:gd name="T3" fmla="*/ 3 h 38"/>
                <a:gd name="T4" fmla="*/ 68 w 70"/>
                <a:gd name="T5" fmla="*/ 18 h 38"/>
                <a:gd name="T6" fmla="*/ 7 w 70"/>
                <a:gd name="T7" fmla="*/ 22 h 38"/>
              </a:gdLst>
              <a:ahLst/>
              <a:cxnLst>
                <a:cxn ang="0">
                  <a:pos x="T0" y="T1"/>
                </a:cxn>
                <a:cxn ang="0">
                  <a:pos x="T2" y="T3"/>
                </a:cxn>
                <a:cxn ang="0">
                  <a:pos x="T4" y="T5"/>
                </a:cxn>
                <a:cxn ang="0">
                  <a:pos x="T6" y="T7"/>
                </a:cxn>
              </a:cxnLst>
              <a:rect l="0" t="0" r="r" b="b"/>
              <a:pathLst>
                <a:path w="70" h="38">
                  <a:moveTo>
                    <a:pt x="7" y="22"/>
                  </a:moveTo>
                  <a:cubicBezTo>
                    <a:pt x="0" y="12"/>
                    <a:pt x="7" y="0"/>
                    <a:pt x="36" y="3"/>
                  </a:cubicBezTo>
                  <a:cubicBezTo>
                    <a:pt x="65" y="7"/>
                    <a:pt x="70" y="6"/>
                    <a:pt x="68" y="18"/>
                  </a:cubicBezTo>
                  <a:cubicBezTo>
                    <a:pt x="67" y="30"/>
                    <a:pt x="18" y="38"/>
                    <a:pt x="7" y="22"/>
                  </a:cubicBez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6" name="í$1îďe">
              <a:extLst>
                <a:ext uri="{FF2B5EF4-FFF2-40B4-BE49-F238E27FC236}">
                  <a16:creationId xmlns:a16="http://schemas.microsoft.com/office/drawing/2014/main" id="{331FF0D5-8058-B317-F599-DC2A6696CF58}"/>
                </a:ext>
              </a:extLst>
            </p:cNvPr>
            <p:cNvSpPr/>
            <p:nvPr/>
          </p:nvSpPr>
          <p:spPr bwMode="auto">
            <a:xfrm>
              <a:off x="5532048" y="2783185"/>
              <a:ext cx="76511" cy="93786"/>
            </a:xfrm>
            <a:prstGeom prst="ellipse">
              <a:avLst/>
            </a:prstGeom>
            <a:solidFill>
              <a:srgbClr val="437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7" name="îṣļiḋé">
              <a:extLst>
                <a:ext uri="{FF2B5EF4-FFF2-40B4-BE49-F238E27FC236}">
                  <a16:creationId xmlns:a16="http://schemas.microsoft.com/office/drawing/2014/main" id="{25F9919E-9D5C-BE7A-BB7F-0E99BACB87BC}"/>
                </a:ext>
              </a:extLst>
            </p:cNvPr>
            <p:cNvSpPr/>
            <p:nvPr/>
          </p:nvSpPr>
          <p:spPr bwMode="auto">
            <a:xfrm>
              <a:off x="6070085" y="2758504"/>
              <a:ext cx="76511" cy="86383"/>
            </a:xfrm>
            <a:prstGeom prst="ellipse">
              <a:avLst/>
            </a:prstGeom>
            <a:solidFill>
              <a:srgbClr val="437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8" name="îṩļíďê">
              <a:extLst>
                <a:ext uri="{FF2B5EF4-FFF2-40B4-BE49-F238E27FC236}">
                  <a16:creationId xmlns:a16="http://schemas.microsoft.com/office/drawing/2014/main" id="{4D8B56B6-8971-3622-5B08-012D81B851DA}"/>
                </a:ext>
              </a:extLst>
            </p:cNvPr>
            <p:cNvSpPr/>
            <p:nvPr/>
          </p:nvSpPr>
          <p:spPr bwMode="auto">
            <a:xfrm>
              <a:off x="5608559" y="3020119"/>
              <a:ext cx="661439" cy="646631"/>
            </a:xfrm>
            <a:custGeom>
              <a:avLst/>
              <a:gdLst>
                <a:gd name="T0" fmla="*/ 4 w 129"/>
                <a:gd name="T1" fmla="*/ 15 h 126"/>
                <a:gd name="T2" fmla="*/ 111 w 129"/>
                <a:gd name="T3" fmla="*/ 10 h 126"/>
                <a:gd name="T4" fmla="*/ 123 w 129"/>
                <a:gd name="T5" fmla="*/ 105 h 126"/>
                <a:gd name="T6" fmla="*/ 13 w 129"/>
                <a:gd name="T7" fmla="*/ 114 h 126"/>
                <a:gd name="T8" fmla="*/ 4 w 129"/>
                <a:gd name="T9" fmla="*/ 15 h 126"/>
              </a:gdLst>
              <a:ahLst/>
              <a:cxnLst>
                <a:cxn ang="0">
                  <a:pos x="T0" y="T1"/>
                </a:cxn>
                <a:cxn ang="0">
                  <a:pos x="T2" y="T3"/>
                </a:cxn>
                <a:cxn ang="0">
                  <a:pos x="T4" y="T5"/>
                </a:cxn>
                <a:cxn ang="0">
                  <a:pos x="T6" y="T7"/>
                </a:cxn>
                <a:cxn ang="0">
                  <a:pos x="T8" y="T9"/>
                </a:cxn>
              </a:cxnLst>
              <a:rect l="0" t="0" r="r" b="b"/>
              <a:pathLst>
                <a:path w="129" h="126">
                  <a:moveTo>
                    <a:pt x="4" y="15"/>
                  </a:moveTo>
                  <a:cubicBezTo>
                    <a:pt x="4" y="15"/>
                    <a:pt x="61" y="0"/>
                    <a:pt x="111" y="10"/>
                  </a:cubicBezTo>
                  <a:cubicBezTo>
                    <a:pt x="111" y="10"/>
                    <a:pt x="129" y="99"/>
                    <a:pt x="123" y="105"/>
                  </a:cubicBezTo>
                  <a:cubicBezTo>
                    <a:pt x="117" y="110"/>
                    <a:pt x="25" y="126"/>
                    <a:pt x="13" y="114"/>
                  </a:cubicBezTo>
                  <a:cubicBezTo>
                    <a:pt x="0" y="102"/>
                    <a:pt x="4" y="15"/>
                    <a:pt x="4" y="15"/>
                  </a:cubicBezTo>
                  <a:close/>
                </a:path>
              </a:pathLst>
            </a:custGeom>
            <a:solidFill>
              <a:srgbClr val="437E9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9" name="îsḷîdé">
              <a:extLst>
                <a:ext uri="{FF2B5EF4-FFF2-40B4-BE49-F238E27FC236}">
                  <a16:creationId xmlns:a16="http://schemas.microsoft.com/office/drawing/2014/main" id="{5E1AA952-D1BE-DF6F-9A2F-B9E48452B12B}"/>
                </a:ext>
              </a:extLst>
            </p:cNvPr>
            <p:cNvSpPr/>
            <p:nvPr/>
          </p:nvSpPr>
          <p:spPr bwMode="auto">
            <a:xfrm>
              <a:off x="5759110" y="2440126"/>
              <a:ext cx="106127" cy="389953"/>
            </a:xfrm>
            <a:custGeom>
              <a:avLst/>
              <a:gdLst>
                <a:gd name="T0" fmla="*/ 0 w 21"/>
                <a:gd name="T1" fmla="*/ 0 h 76"/>
                <a:gd name="T2" fmla="*/ 21 w 21"/>
                <a:gd name="T3" fmla="*/ 76 h 76"/>
                <a:gd name="T4" fmla="*/ 0 w 21"/>
                <a:gd name="T5" fmla="*/ 0 h 76"/>
              </a:gdLst>
              <a:ahLst/>
              <a:cxnLst>
                <a:cxn ang="0">
                  <a:pos x="T0" y="T1"/>
                </a:cxn>
                <a:cxn ang="0">
                  <a:pos x="T2" y="T3"/>
                </a:cxn>
                <a:cxn ang="0">
                  <a:pos x="T4" y="T5"/>
                </a:cxn>
              </a:cxnLst>
              <a:rect l="0" t="0" r="r" b="b"/>
              <a:pathLst>
                <a:path w="21" h="76">
                  <a:moveTo>
                    <a:pt x="0" y="0"/>
                  </a:moveTo>
                  <a:cubicBezTo>
                    <a:pt x="0" y="0"/>
                    <a:pt x="17" y="26"/>
                    <a:pt x="21" y="76"/>
                  </a:cubicBezTo>
                  <a:lnTo>
                    <a:pt x="0" y="0"/>
                  </a:lnTo>
                  <a:close/>
                </a:path>
              </a:pathLst>
            </a:custGeom>
            <a:solidFill>
              <a:srgbClr val="A50F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520" name="ïšľîdè">
              <a:extLst>
                <a:ext uri="{FF2B5EF4-FFF2-40B4-BE49-F238E27FC236}">
                  <a16:creationId xmlns:a16="http://schemas.microsoft.com/office/drawing/2014/main" id="{0A653FEB-AFE6-9A4D-20C6-835F62FB46E7}"/>
                </a:ext>
              </a:extLst>
            </p:cNvPr>
            <p:cNvGrpSpPr/>
            <p:nvPr/>
          </p:nvGrpSpPr>
          <p:grpSpPr>
            <a:xfrm>
              <a:off x="4527561" y="4189970"/>
              <a:ext cx="1090882" cy="1009435"/>
              <a:chOff x="7431088" y="4395788"/>
              <a:chExt cx="701675" cy="649288"/>
            </a:xfrm>
          </p:grpSpPr>
          <p:sp>
            <p:nvSpPr>
              <p:cNvPr id="521" name="ïṣḷîḑe">
                <a:extLst>
                  <a:ext uri="{FF2B5EF4-FFF2-40B4-BE49-F238E27FC236}">
                    <a16:creationId xmlns:a16="http://schemas.microsoft.com/office/drawing/2014/main" id="{ABDC8A8B-0216-EFE3-216C-B3241019A75D}"/>
                  </a:ext>
                </a:extLst>
              </p:cNvPr>
              <p:cNvSpPr/>
              <p:nvPr/>
            </p:nvSpPr>
            <p:spPr bwMode="auto">
              <a:xfrm>
                <a:off x="7559675" y="4567238"/>
                <a:ext cx="441325" cy="177800"/>
              </a:xfrm>
              <a:custGeom>
                <a:avLst/>
                <a:gdLst>
                  <a:gd name="T0" fmla="*/ 134 w 134"/>
                  <a:gd name="T1" fmla="*/ 54 h 54"/>
                  <a:gd name="T2" fmla="*/ 121 w 134"/>
                  <a:gd name="T3" fmla="*/ 54 h 54"/>
                  <a:gd name="T4" fmla="*/ 121 w 134"/>
                  <a:gd name="T5" fmla="*/ 28 h 54"/>
                  <a:gd name="T6" fmla="*/ 106 w 134"/>
                  <a:gd name="T7" fmla="*/ 13 h 54"/>
                  <a:gd name="T8" fmla="*/ 28 w 134"/>
                  <a:gd name="T9" fmla="*/ 13 h 54"/>
                  <a:gd name="T10" fmla="*/ 13 w 134"/>
                  <a:gd name="T11" fmla="*/ 28 h 54"/>
                  <a:gd name="T12" fmla="*/ 13 w 134"/>
                  <a:gd name="T13" fmla="*/ 54 h 54"/>
                  <a:gd name="T14" fmla="*/ 0 w 134"/>
                  <a:gd name="T15" fmla="*/ 54 h 54"/>
                  <a:gd name="T16" fmla="*/ 0 w 134"/>
                  <a:gd name="T17" fmla="*/ 28 h 54"/>
                  <a:gd name="T18" fmla="*/ 28 w 134"/>
                  <a:gd name="T19" fmla="*/ 0 h 54"/>
                  <a:gd name="T20" fmla="*/ 106 w 134"/>
                  <a:gd name="T21" fmla="*/ 0 h 54"/>
                  <a:gd name="T22" fmla="*/ 134 w 134"/>
                  <a:gd name="T23" fmla="*/ 28 h 54"/>
                  <a:gd name="T24" fmla="*/ 134 w 1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54">
                    <a:moveTo>
                      <a:pt x="134" y="54"/>
                    </a:moveTo>
                    <a:cubicBezTo>
                      <a:pt x="121" y="54"/>
                      <a:pt x="121" y="54"/>
                      <a:pt x="121" y="54"/>
                    </a:cubicBezTo>
                    <a:cubicBezTo>
                      <a:pt x="121" y="28"/>
                      <a:pt x="121" y="28"/>
                      <a:pt x="121" y="28"/>
                    </a:cubicBezTo>
                    <a:cubicBezTo>
                      <a:pt x="121" y="20"/>
                      <a:pt x="114" y="13"/>
                      <a:pt x="106" y="13"/>
                    </a:cubicBezTo>
                    <a:cubicBezTo>
                      <a:pt x="28" y="13"/>
                      <a:pt x="28" y="13"/>
                      <a:pt x="28" y="13"/>
                    </a:cubicBezTo>
                    <a:cubicBezTo>
                      <a:pt x="20" y="13"/>
                      <a:pt x="13" y="20"/>
                      <a:pt x="13" y="28"/>
                    </a:cubicBezTo>
                    <a:cubicBezTo>
                      <a:pt x="13" y="54"/>
                      <a:pt x="13" y="54"/>
                      <a:pt x="13" y="54"/>
                    </a:cubicBezTo>
                    <a:cubicBezTo>
                      <a:pt x="0" y="54"/>
                      <a:pt x="0" y="54"/>
                      <a:pt x="0" y="54"/>
                    </a:cubicBezTo>
                    <a:cubicBezTo>
                      <a:pt x="0" y="28"/>
                      <a:pt x="0" y="28"/>
                      <a:pt x="0" y="28"/>
                    </a:cubicBezTo>
                    <a:cubicBezTo>
                      <a:pt x="0" y="13"/>
                      <a:pt x="13" y="0"/>
                      <a:pt x="28" y="0"/>
                    </a:cubicBezTo>
                    <a:cubicBezTo>
                      <a:pt x="106" y="0"/>
                      <a:pt x="106" y="0"/>
                      <a:pt x="106" y="0"/>
                    </a:cubicBezTo>
                    <a:cubicBezTo>
                      <a:pt x="121" y="0"/>
                      <a:pt x="134" y="13"/>
                      <a:pt x="134" y="28"/>
                    </a:cubicBezTo>
                    <a:lnTo>
                      <a:pt x="134" y="54"/>
                    </a:lnTo>
                    <a:close/>
                  </a:path>
                </a:pathLst>
              </a:custGeom>
              <a:solidFill>
                <a:srgbClr val="A5A7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2" name="íśļiḋê">
                <a:extLst>
                  <a:ext uri="{FF2B5EF4-FFF2-40B4-BE49-F238E27FC236}">
                    <a16:creationId xmlns:a16="http://schemas.microsoft.com/office/drawing/2014/main" id="{F76338A7-8E28-4FE9-D741-646C72FD4E35}"/>
                  </a:ext>
                </a:extLst>
              </p:cNvPr>
              <p:cNvSpPr/>
              <p:nvPr/>
            </p:nvSpPr>
            <p:spPr bwMode="auto">
              <a:xfrm>
                <a:off x="7450138" y="4757738"/>
                <a:ext cx="660400" cy="287338"/>
              </a:xfrm>
              <a:prstGeom prst="rect">
                <a:avLst/>
              </a:prstGeom>
              <a:solidFill>
                <a:srgbClr val="F59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3" name="íśḷïḍe">
                <a:extLst>
                  <a:ext uri="{FF2B5EF4-FFF2-40B4-BE49-F238E27FC236}">
                    <a16:creationId xmlns:a16="http://schemas.microsoft.com/office/drawing/2014/main" id="{60208DB8-F7E0-D21D-BCCF-7490BBB27C56}"/>
                  </a:ext>
                </a:extLst>
              </p:cNvPr>
              <p:cNvSpPr/>
              <p:nvPr/>
            </p:nvSpPr>
            <p:spPr bwMode="auto">
              <a:xfrm>
                <a:off x="7856538" y="4757738"/>
                <a:ext cx="254000" cy="287338"/>
              </a:xfrm>
              <a:prstGeom prst="rect">
                <a:avLst/>
              </a:prstGeom>
              <a:solidFill>
                <a:srgbClr val="F9AE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4" name="ïṡḷïḋe">
                <a:extLst>
                  <a:ext uri="{FF2B5EF4-FFF2-40B4-BE49-F238E27FC236}">
                    <a16:creationId xmlns:a16="http://schemas.microsoft.com/office/drawing/2014/main" id="{5DEDEC26-D906-9E9E-3A0F-80CF98F4FE34}"/>
                  </a:ext>
                </a:extLst>
              </p:cNvPr>
              <p:cNvSpPr/>
              <p:nvPr/>
            </p:nvSpPr>
            <p:spPr bwMode="auto">
              <a:xfrm>
                <a:off x="7450138" y="4772026"/>
                <a:ext cx="660400" cy="28575"/>
              </a:xfrm>
              <a:prstGeom prst="rect">
                <a:avLst/>
              </a:prstGeom>
              <a:solidFill>
                <a:srgbClr val="EF5A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5" name="ís1idè">
                <a:extLst>
                  <a:ext uri="{FF2B5EF4-FFF2-40B4-BE49-F238E27FC236}">
                    <a16:creationId xmlns:a16="http://schemas.microsoft.com/office/drawing/2014/main" id="{3E418B55-2EA2-A24D-087C-AA0DBBE5AA72}"/>
                  </a:ext>
                </a:extLst>
              </p:cNvPr>
              <p:cNvSpPr/>
              <p:nvPr/>
            </p:nvSpPr>
            <p:spPr bwMode="auto">
              <a:xfrm>
                <a:off x="7431088" y="4718051"/>
                <a:ext cx="701675" cy="66675"/>
              </a:xfrm>
              <a:prstGeom prst="rect">
                <a:avLst/>
              </a:prstGeom>
              <a:solidFill>
                <a:srgbClr val="F59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6" name="îṧ1íďè">
                <a:extLst>
                  <a:ext uri="{FF2B5EF4-FFF2-40B4-BE49-F238E27FC236}">
                    <a16:creationId xmlns:a16="http://schemas.microsoft.com/office/drawing/2014/main" id="{4FD24ACC-E5B8-C157-8A5F-6DEF7512806F}"/>
                  </a:ext>
                </a:extLst>
              </p:cNvPr>
              <p:cNvSpPr/>
              <p:nvPr/>
            </p:nvSpPr>
            <p:spPr bwMode="auto">
              <a:xfrm>
                <a:off x="7829550" y="4718051"/>
                <a:ext cx="303213" cy="66675"/>
              </a:xfrm>
              <a:prstGeom prst="rect">
                <a:avLst/>
              </a:prstGeom>
              <a:solidFill>
                <a:srgbClr val="F9AE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7" name="íS1íḓê">
                <a:extLst>
                  <a:ext uri="{FF2B5EF4-FFF2-40B4-BE49-F238E27FC236}">
                    <a16:creationId xmlns:a16="http://schemas.microsoft.com/office/drawing/2014/main" id="{B158D6E0-3140-D53D-5460-72A88342B5EA}"/>
                  </a:ext>
                </a:extLst>
              </p:cNvPr>
              <p:cNvSpPr/>
              <p:nvPr/>
            </p:nvSpPr>
            <p:spPr bwMode="auto">
              <a:xfrm>
                <a:off x="7566025" y="4757738"/>
                <a:ext cx="49213" cy="165100"/>
              </a:xfrm>
              <a:custGeom>
                <a:avLst/>
                <a:gdLst>
                  <a:gd name="T0" fmla="*/ 0 w 15"/>
                  <a:gd name="T1" fmla="*/ 42 h 50"/>
                  <a:gd name="T2" fmla="*/ 8 w 15"/>
                  <a:gd name="T3" fmla="*/ 50 h 50"/>
                  <a:gd name="T4" fmla="*/ 15 w 15"/>
                  <a:gd name="T5" fmla="*/ 42 h 50"/>
                  <a:gd name="T6" fmla="*/ 15 w 15"/>
                  <a:gd name="T7" fmla="*/ 0 h 50"/>
                  <a:gd name="T8" fmla="*/ 0 w 15"/>
                  <a:gd name="T9" fmla="*/ 0 h 50"/>
                  <a:gd name="T10" fmla="*/ 0 w 15"/>
                  <a:gd name="T11" fmla="*/ 42 h 50"/>
                </a:gdLst>
                <a:ahLst/>
                <a:cxnLst>
                  <a:cxn ang="0">
                    <a:pos x="T0" y="T1"/>
                  </a:cxn>
                  <a:cxn ang="0">
                    <a:pos x="T2" y="T3"/>
                  </a:cxn>
                  <a:cxn ang="0">
                    <a:pos x="T4" y="T5"/>
                  </a:cxn>
                  <a:cxn ang="0">
                    <a:pos x="T6" y="T7"/>
                  </a:cxn>
                  <a:cxn ang="0">
                    <a:pos x="T8" y="T9"/>
                  </a:cxn>
                  <a:cxn ang="0">
                    <a:pos x="T10" y="T11"/>
                  </a:cxn>
                </a:cxnLst>
                <a:rect l="0" t="0" r="r" b="b"/>
                <a:pathLst>
                  <a:path w="15" h="50">
                    <a:moveTo>
                      <a:pt x="0" y="42"/>
                    </a:moveTo>
                    <a:cubicBezTo>
                      <a:pt x="0" y="46"/>
                      <a:pt x="3" y="50"/>
                      <a:pt x="8" y="50"/>
                    </a:cubicBezTo>
                    <a:cubicBezTo>
                      <a:pt x="12" y="50"/>
                      <a:pt x="15" y="46"/>
                      <a:pt x="15" y="42"/>
                    </a:cubicBezTo>
                    <a:cubicBezTo>
                      <a:pt x="15" y="0"/>
                      <a:pt x="15" y="0"/>
                      <a:pt x="15" y="0"/>
                    </a:cubicBezTo>
                    <a:cubicBezTo>
                      <a:pt x="0" y="0"/>
                      <a:pt x="0" y="0"/>
                      <a:pt x="0" y="0"/>
                    </a:cubicBezTo>
                    <a:lnTo>
                      <a:pt x="0" y="42"/>
                    </a:lnTo>
                    <a:close/>
                  </a:path>
                </a:pathLst>
              </a:custGeom>
              <a:solidFill>
                <a:srgbClr val="CFD1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8" name="iṩlîďé">
                <a:extLst>
                  <a:ext uri="{FF2B5EF4-FFF2-40B4-BE49-F238E27FC236}">
                    <a16:creationId xmlns:a16="http://schemas.microsoft.com/office/drawing/2014/main" id="{16B7B528-2CBD-FE4A-02F0-C080ADC57AC3}"/>
                  </a:ext>
                </a:extLst>
              </p:cNvPr>
              <p:cNvSpPr/>
              <p:nvPr/>
            </p:nvSpPr>
            <p:spPr bwMode="auto">
              <a:xfrm>
                <a:off x="7553325" y="4833938"/>
                <a:ext cx="42863" cy="52388"/>
              </a:xfrm>
              <a:custGeom>
                <a:avLst/>
                <a:gdLst>
                  <a:gd name="T0" fmla="*/ 8 w 13"/>
                  <a:gd name="T1" fmla="*/ 0 h 16"/>
                  <a:gd name="T2" fmla="*/ 0 w 13"/>
                  <a:gd name="T3" fmla="*/ 8 h 16"/>
                  <a:gd name="T4" fmla="*/ 8 w 13"/>
                  <a:gd name="T5" fmla="*/ 16 h 16"/>
                  <a:gd name="T6" fmla="*/ 13 w 13"/>
                  <a:gd name="T7" fmla="*/ 16 h 16"/>
                  <a:gd name="T8" fmla="*/ 13 w 13"/>
                  <a:gd name="T9" fmla="*/ 0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3" y="0"/>
                      <a:pt x="0" y="4"/>
                      <a:pt x="0" y="8"/>
                    </a:cubicBezTo>
                    <a:cubicBezTo>
                      <a:pt x="0" y="12"/>
                      <a:pt x="3" y="16"/>
                      <a:pt x="8" y="16"/>
                    </a:cubicBezTo>
                    <a:cubicBezTo>
                      <a:pt x="13" y="16"/>
                      <a:pt x="13" y="16"/>
                      <a:pt x="13" y="16"/>
                    </a:cubicBezTo>
                    <a:cubicBezTo>
                      <a:pt x="13" y="0"/>
                      <a:pt x="13" y="0"/>
                      <a:pt x="13" y="0"/>
                    </a:cubicBezTo>
                    <a:lnTo>
                      <a:pt x="8" y="0"/>
                    </a:lnTo>
                    <a:close/>
                  </a:path>
                </a:pathLst>
              </a:custGeom>
              <a:solidFill>
                <a:srgbClr val="A5A7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9" name="iṧļîḑé">
                <a:extLst>
                  <a:ext uri="{FF2B5EF4-FFF2-40B4-BE49-F238E27FC236}">
                    <a16:creationId xmlns:a16="http://schemas.microsoft.com/office/drawing/2014/main" id="{CA0DB2FF-4997-A72F-92AE-31CFDFC92CA9}"/>
                  </a:ext>
                </a:extLst>
              </p:cNvPr>
              <p:cNvSpPr/>
              <p:nvPr/>
            </p:nvSpPr>
            <p:spPr bwMode="auto">
              <a:xfrm>
                <a:off x="7654925" y="4395788"/>
                <a:ext cx="306388" cy="306388"/>
              </a:xfrm>
              <a:custGeom>
                <a:avLst/>
                <a:gdLst>
                  <a:gd name="T0" fmla="*/ 56 w 93"/>
                  <a:gd name="T1" fmla="*/ 6 h 93"/>
                  <a:gd name="T2" fmla="*/ 32 w 93"/>
                  <a:gd name="T3" fmla="*/ 6 h 93"/>
                  <a:gd name="T4" fmla="*/ 21 w 93"/>
                  <a:gd name="T5" fmla="*/ 20 h 93"/>
                  <a:gd name="T6" fmla="*/ 6 w 93"/>
                  <a:gd name="T7" fmla="*/ 62 h 93"/>
                  <a:gd name="T8" fmla="*/ 72 w 93"/>
                  <a:gd name="T9" fmla="*/ 65 h 93"/>
                  <a:gd name="T10" fmla="*/ 66 w 93"/>
                  <a:gd name="T11" fmla="*/ 52 h 93"/>
                  <a:gd name="T12" fmla="*/ 79 w 93"/>
                  <a:gd name="T13" fmla="*/ 52 h 93"/>
                  <a:gd name="T14" fmla="*/ 59 w 93"/>
                  <a:gd name="T15" fmla="*/ 16 h 93"/>
                  <a:gd name="T16" fmla="*/ 56 w 93"/>
                  <a:gd name="T1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3">
                    <a:moveTo>
                      <a:pt x="56" y="6"/>
                    </a:moveTo>
                    <a:cubicBezTo>
                      <a:pt x="56" y="6"/>
                      <a:pt x="51" y="0"/>
                      <a:pt x="32" y="6"/>
                    </a:cubicBezTo>
                    <a:cubicBezTo>
                      <a:pt x="13" y="11"/>
                      <a:pt x="21" y="20"/>
                      <a:pt x="21" y="20"/>
                    </a:cubicBezTo>
                    <a:cubicBezTo>
                      <a:pt x="21" y="20"/>
                      <a:pt x="0" y="49"/>
                      <a:pt x="6" y="62"/>
                    </a:cubicBezTo>
                    <a:cubicBezTo>
                      <a:pt x="12" y="76"/>
                      <a:pt x="59" y="93"/>
                      <a:pt x="72" y="65"/>
                    </a:cubicBezTo>
                    <a:cubicBezTo>
                      <a:pt x="72" y="65"/>
                      <a:pt x="58" y="65"/>
                      <a:pt x="66" y="52"/>
                    </a:cubicBezTo>
                    <a:cubicBezTo>
                      <a:pt x="79" y="52"/>
                      <a:pt x="79" y="52"/>
                      <a:pt x="79" y="52"/>
                    </a:cubicBezTo>
                    <a:cubicBezTo>
                      <a:pt x="79" y="52"/>
                      <a:pt x="93" y="37"/>
                      <a:pt x="59" y="16"/>
                    </a:cubicBezTo>
                    <a:cubicBezTo>
                      <a:pt x="59" y="16"/>
                      <a:pt x="63" y="8"/>
                      <a:pt x="56" y="6"/>
                    </a:cubicBezTo>
                    <a:close/>
                  </a:path>
                </a:pathLst>
              </a:custGeom>
              <a:solidFill>
                <a:srgbClr val="CFD1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grpSp>
        <p:nvGrpSpPr>
          <p:cNvPr id="634" name="图形 2">
            <a:extLst>
              <a:ext uri="{FF2B5EF4-FFF2-40B4-BE49-F238E27FC236}">
                <a16:creationId xmlns:a16="http://schemas.microsoft.com/office/drawing/2014/main" id="{F425E844-BE11-755A-1DB5-9BC304AEABA9}"/>
              </a:ext>
            </a:extLst>
          </p:cNvPr>
          <p:cNvGrpSpPr/>
          <p:nvPr/>
        </p:nvGrpSpPr>
        <p:grpSpPr>
          <a:xfrm>
            <a:off x="9452361" y="3429000"/>
            <a:ext cx="1057762" cy="1232452"/>
            <a:chOff x="7158271" y="2178799"/>
            <a:chExt cx="3024651" cy="3593655"/>
          </a:xfrm>
        </p:grpSpPr>
        <p:sp>
          <p:nvSpPr>
            <p:cNvPr id="635" name="任意多边形: 形状 4">
              <a:extLst>
                <a:ext uri="{FF2B5EF4-FFF2-40B4-BE49-F238E27FC236}">
                  <a16:creationId xmlns:a16="http://schemas.microsoft.com/office/drawing/2014/main" id="{17B89E8B-C414-75C5-757E-2DF7544DAACE}"/>
                </a:ext>
              </a:extLst>
            </p:cNvPr>
            <p:cNvSpPr/>
            <p:nvPr/>
          </p:nvSpPr>
          <p:spPr>
            <a:xfrm>
              <a:off x="7181840" y="5678740"/>
              <a:ext cx="2956264" cy="93714"/>
            </a:xfrm>
            <a:custGeom>
              <a:avLst/>
              <a:gdLst>
                <a:gd name="connsiteX0" fmla="*/ 2956264 w 2956264"/>
                <a:gd name="connsiteY0" fmla="*/ 46857 h 93714"/>
                <a:gd name="connsiteX1" fmla="*/ 1435395 w 2956264"/>
                <a:gd name="connsiteY1" fmla="*/ 93715 h 93714"/>
                <a:gd name="connsiteX2" fmla="*/ 0 w 2956264"/>
                <a:gd name="connsiteY2" fmla="*/ 46857 h 93714"/>
                <a:gd name="connsiteX3" fmla="*/ 1435395 w 2956264"/>
                <a:gd name="connsiteY3" fmla="*/ 0 h 93714"/>
                <a:gd name="connsiteX4" fmla="*/ 2956264 w 2956264"/>
                <a:gd name="connsiteY4" fmla="*/ 46857 h 9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264" h="93714">
                  <a:moveTo>
                    <a:pt x="2956264" y="46857"/>
                  </a:moveTo>
                  <a:cubicBezTo>
                    <a:pt x="2956264" y="72741"/>
                    <a:pt x="2722269" y="93715"/>
                    <a:pt x="1435395" y="93715"/>
                  </a:cubicBezTo>
                  <a:cubicBezTo>
                    <a:pt x="129295" y="93715"/>
                    <a:pt x="0" y="72741"/>
                    <a:pt x="0" y="46857"/>
                  </a:cubicBezTo>
                  <a:cubicBezTo>
                    <a:pt x="0" y="20974"/>
                    <a:pt x="227130" y="0"/>
                    <a:pt x="1435395" y="0"/>
                  </a:cubicBezTo>
                  <a:cubicBezTo>
                    <a:pt x="2837581" y="0"/>
                    <a:pt x="2956264" y="20974"/>
                    <a:pt x="2956264" y="46857"/>
                  </a:cubicBezTo>
                  <a:close/>
                </a:path>
              </a:pathLst>
            </a:custGeom>
            <a:solidFill>
              <a:srgbClr val="6A516B"/>
            </a:solidFill>
            <a:ln w="4161" cap="flat">
              <a:noFill/>
              <a:prstDash val="solid"/>
              <a:miter/>
            </a:ln>
          </p:spPr>
          <p:txBody>
            <a:bodyPr rtlCol="0" anchor="ctr"/>
            <a:lstStyle/>
            <a:p>
              <a:endParaRPr lang="zh-CN" altLang="en-US"/>
            </a:p>
          </p:txBody>
        </p:sp>
        <p:grpSp>
          <p:nvGrpSpPr>
            <p:cNvPr id="636" name="图形 2">
              <a:extLst>
                <a:ext uri="{FF2B5EF4-FFF2-40B4-BE49-F238E27FC236}">
                  <a16:creationId xmlns:a16="http://schemas.microsoft.com/office/drawing/2014/main" id="{3C8783FE-BD5D-4518-A92E-FC59C0232C92}"/>
                </a:ext>
              </a:extLst>
            </p:cNvPr>
            <p:cNvGrpSpPr/>
            <p:nvPr/>
          </p:nvGrpSpPr>
          <p:grpSpPr>
            <a:xfrm>
              <a:off x="7158271" y="4840383"/>
              <a:ext cx="416405" cy="584439"/>
              <a:chOff x="7158271" y="4840383"/>
              <a:chExt cx="416405" cy="584439"/>
            </a:xfrm>
          </p:grpSpPr>
          <p:sp>
            <p:nvSpPr>
              <p:cNvPr id="731" name="任意多边形: 形状 100">
                <a:extLst>
                  <a:ext uri="{FF2B5EF4-FFF2-40B4-BE49-F238E27FC236}">
                    <a16:creationId xmlns:a16="http://schemas.microsoft.com/office/drawing/2014/main" id="{BC91E457-ADF1-DE99-C6CC-E52AD4465B7D}"/>
                  </a:ext>
                </a:extLst>
              </p:cNvPr>
              <p:cNvSpPr/>
              <p:nvPr/>
            </p:nvSpPr>
            <p:spPr>
              <a:xfrm>
                <a:off x="7158271" y="4840383"/>
                <a:ext cx="416405" cy="584418"/>
              </a:xfrm>
              <a:custGeom>
                <a:avLst/>
                <a:gdLst>
                  <a:gd name="connsiteX0" fmla="*/ 381575 w 416405"/>
                  <a:gd name="connsiteY0" fmla="*/ 0 h 584418"/>
                  <a:gd name="connsiteX1" fmla="*/ 208294 w 416405"/>
                  <a:gd name="connsiteY1" fmla="*/ 113689 h 584418"/>
                  <a:gd name="connsiteX2" fmla="*/ 49703 w 416405"/>
                  <a:gd name="connsiteY2" fmla="*/ 190759 h 584418"/>
                  <a:gd name="connsiteX3" fmla="*/ 8339 w 416405"/>
                  <a:gd name="connsiteY3" fmla="*/ 514100 h 584418"/>
                  <a:gd name="connsiteX4" fmla="*/ 121529 w 416405"/>
                  <a:gd name="connsiteY4" fmla="*/ 583096 h 584418"/>
                  <a:gd name="connsiteX5" fmla="*/ 195186 w 416405"/>
                  <a:gd name="connsiteY5" fmla="*/ 405030 h 584418"/>
                  <a:gd name="connsiteX6" fmla="*/ 416406 w 416405"/>
                  <a:gd name="connsiteY6" fmla="*/ 226131 h 584418"/>
                  <a:gd name="connsiteX7" fmla="*/ 381575 w 416405"/>
                  <a:gd name="connsiteY7" fmla="*/ 0 h 58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405" h="584418">
                    <a:moveTo>
                      <a:pt x="381575" y="0"/>
                    </a:moveTo>
                    <a:cubicBezTo>
                      <a:pt x="381575" y="0"/>
                      <a:pt x="236467" y="115645"/>
                      <a:pt x="208294" y="113689"/>
                    </a:cubicBezTo>
                    <a:cubicBezTo>
                      <a:pt x="180121" y="111775"/>
                      <a:pt x="75711" y="95504"/>
                      <a:pt x="49703" y="190759"/>
                    </a:cubicBezTo>
                    <a:cubicBezTo>
                      <a:pt x="23652" y="286013"/>
                      <a:pt x="-17837" y="449598"/>
                      <a:pt x="8339" y="514100"/>
                    </a:cubicBezTo>
                    <a:cubicBezTo>
                      <a:pt x="38633" y="588631"/>
                      <a:pt x="106589" y="586592"/>
                      <a:pt x="121529" y="583096"/>
                    </a:cubicBezTo>
                    <a:cubicBezTo>
                      <a:pt x="184699" y="568323"/>
                      <a:pt x="158233" y="469823"/>
                      <a:pt x="195186" y="405030"/>
                    </a:cubicBezTo>
                    <a:cubicBezTo>
                      <a:pt x="232139" y="340237"/>
                      <a:pt x="416406" y="226131"/>
                      <a:pt x="416406" y="226131"/>
                    </a:cubicBezTo>
                    <a:lnTo>
                      <a:pt x="381575" y="0"/>
                    </a:lnTo>
                    <a:close/>
                  </a:path>
                </a:pathLst>
              </a:custGeom>
              <a:solidFill>
                <a:srgbClr val="A4431F"/>
              </a:solidFill>
              <a:ln w="4161" cap="flat">
                <a:noFill/>
                <a:prstDash val="solid"/>
                <a:miter/>
              </a:ln>
            </p:spPr>
            <p:txBody>
              <a:bodyPr rtlCol="0" anchor="ctr"/>
              <a:lstStyle/>
              <a:p>
                <a:endParaRPr lang="zh-CN" altLang="en-US"/>
              </a:p>
            </p:txBody>
          </p:sp>
          <p:sp>
            <p:nvSpPr>
              <p:cNvPr id="732" name="任意多边形: 形状 101">
                <a:extLst>
                  <a:ext uri="{FF2B5EF4-FFF2-40B4-BE49-F238E27FC236}">
                    <a16:creationId xmlns:a16="http://schemas.microsoft.com/office/drawing/2014/main" id="{D68B0D08-356B-DA6D-D378-57D96BE73CE6}"/>
                  </a:ext>
                </a:extLst>
              </p:cNvPr>
              <p:cNvSpPr/>
              <p:nvPr/>
            </p:nvSpPr>
            <p:spPr>
              <a:xfrm>
                <a:off x="7158271" y="4951864"/>
                <a:ext cx="251477" cy="472958"/>
              </a:xfrm>
              <a:custGeom>
                <a:avLst/>
                <a:gdLst>
                  <a:gd name="connsiteX0" fmla="*/ 222734 w 251477"/>
                  <a:gd name="connsiteY0" fmla="*/ 160550 h 472958"/>
                  <a:gd name="connsiteX1" fmla="*/ 150534 w 251477"/>
                  <a:gd name="connsiteY1" fmla="*/ 116272 h 472958"/>
                  <a:gd name="connsiteX2" fmla="*/ 185448 w 251477"/>
                  <a:gd name="connsiteY2" fmla="*/ 460 h 472958"/>
                  <a:gd name="connsiteX3" fmla="*/ 49703 w 251477"/>
                  <a:gd name="connsiteY3" fmla="*/ 79277 h 472958"/>
                  <a:gd name="connsiteX4" fmla="*/ 8339 w 251477"/>
                  <a:gd name="connsiteY4" fmla="*/ 402618 h 472958"/>
                  <a:gd name="connsiteX5" fmla="*/ 121529 w 251477"/>
                  <a:gd name="connsiteY5" fmla="*/ 471656 h 472958"/>
                  <a:gd name="connsiteX6" fmla="*/ 195186 w 251477"/>
                  <a:gd name="connsiteY6" fmla="*/ 293548 h 472958"/>
                  <a:gd name="connsiteX7" fmla="*/ 251282 w 251477"/>
                  <a:gd name="connsiteY7" fmla="*/ 233083 h 472958"/>
                  <a:gd name="connsiteX8" fmla="*/ 222734 w 251477"/>
                  <a:gd name="connsiteY8" fmla="*/ 160550 h 47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77" h="472958">
                    <a:moveTo>
                      <a:pt x="222734" y="160550"/>
                    </a:moveTo>
                    <a:cubicBezTo>
                      <a:pt x="180787" y="127924"/>
                      <a:pt x="155194" y="146567"/>
                      <a:pt x="150534" y="116272"/>
                    </a:cubicBezTo>
                    <a:cubicBezTo>
                      <a:pt x="147496" y="96505"/>
                      <a:pt x="164308" y="44904"/>
                      <a:pt x="185448" y="460"/>
                    </a:cubicBezTo>
                    <a:cubicBezTo>
                      <a:pt x="143750" y="-1870"/>
                      <a:pt x="70843" y="1875"/>
                      <a:pt x="49703" y="79277"/>
                    </a:cubicBezTo>
                    <a:cubicBezTo>
                      <a:pt x="23652" y="174532"/>
                      <a:pt x="-17837" y="338158"/>
                      <a:pt x="8339" y="402618"/>
                    </a:cubicBezTo>
                    <a:cubicBezTo>
                      <a:pt x="38633" y="477149"/>
                      <a:pt x="106589" y="475110"/>
                      <a:pt x="121529" y="471656"/>
                    </a:cubicBezTo>
                    <a:cubicBezTo>
                      <a:pt x="184699" y="456883"/>
                      <a:pt x="158233" y="358341"/>
                      <a:pt x="195186" y="293548"/>
                    </a:cubicBezTo>
                    <a:cubicBezTo>
                      <a:pt x="205214" y="275945"/>
                      <a:pt x="226188" y="254722"/>
                      <a:pt x="251282" y="233083"/>
                    </a:cubicBezTo>
                    <a:cubicBezTo>
                      <a:pt x="252446" y="212484"/>
                      <a:pt x="249076" y="181023"/>
                      <a:pt x="222734" y="160550"/>
                    </a:cubicBezTo>
                    <a:close/>
                  </a:path>
                </a:pathLst>
              </a:custGeom>
              <a:solidFill>
                <a:srgbClr val="F83642"/>
              </a:solidFill>
              <a:ln w="4161" cap="flat">
                <a:noFill/>
                <a:prstDash val="solid"/>
                <a:miter/>
              </a:ln>
            </p:spPr>
            <p:txBody>
              <a:bodyPr rtlCol="0" anchor="ctr"/>
              <a:lstStyle/>
              <a:p>
                <a:endParaRPr lang="zh-CN" altLang="en-US"/>
              </a:p>
            </p:txBody>
          </p:sp>
          <p:sp>
            <p:nvSpPr>
              <p:cNvPr id="733" name="任意多边形: 形状 102">
                <a:extLst>
                  <a:ext uri="{FF2B5EF4-FFF2-40B4-BE49-F238E27FC236}">
                    <a16:creationId xmlns:a16="http://schemas.microsoft.com/office/drawing/2014/main" id="{6240D74E-AC81-D3A9-9EA7-07F5A1D41125}"/>
                  </a:ext>
                </a:extLst>
              </p:cNvPr>
              <p:cNvSpPr/>
              <p:nvPr/>
            </p:nvSpPr>
            <p:spPr>
              <a:xfrm>
                <a:off x="7158271" y="4957859"/>
                <a:ext cx="141752" cy="466963"/>
              </a:xfrm>
              <a:custGeom>
                <a:avLst/>
                <a:gdLst>
                  <a:gd name="connsiteX0" fmla="*/ 8339 w 141752"/>
                  <a:gd name="connsiteY0" fmla="*/ 396624 h 466963"/>
                  <a:gd name="connsiteX1" fmla="*/ 121529 w 141752"/>
                  <a:gd name="connsiteY1" fmla="*/ 465662 h 466963"/>
                  <a:gd name="connsiteX2" fmla="*/ 141753 w 141752"/>
                  <a:gd name="connsiteY2" fmla="*/ 456007 h 466963"/>
                  <a:gd name="connsiteX3" fmla="*/ 116244 w 141752"/>
                  <a:gd name="connsiteY3" fmla="*/ 434201 h 466963"/>
                  <a:gd name="connsiteX4" fmla="*/ 30769 w 141752"/>
                  <a:gd name="connsiteY4" fmla="*/ 400036 h 466963"/>
                  <a:gd name="connsiteX5" fmla="*/ 22862 w 141752"/>
                  <a:gd name="connsiteY5" fmla="*/ 258007 h 466963"/>
                  <a:gd name="connsiteX6" fmla="*/ 76793 w 141752"/>
                  <a:gd name="connsiteY6" fmla="*/ 85725 h 466963"/>
                  <a:gd name="connsiteX7" fmla="*/ 121820 w 141752"/>
                  <a:gd name="connsiteY7" fmla="*/ 0 h 466963"/>
                  <a:gd name="connsiteX8" fmla="*/ 49703 w 141752"/>
                  <a:gd name="connsiteY8" fmla="*/ 73282 h 466963"/>
                  <a:gd name="connsiteX9" fmla="*/ 8339 w 141752"/>
                  <a:gd name="connsiteY9" fmla="*/ 396624 h 46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52" h="466963">
                    <a:moveTo>
                      <a:pt x="8339" y="396624"/>
                    </a:moveTo>
                    <a:cubicBezTo>
                      <a:pt x="38633" y="471154"/>
                      <a:pt x="106589" y="469115"/>
                      <a:pt x="121529" y="465662"/>
                    </a:cubicBezTo>
                    <a:cubicBezTo>
                      <a:pt x="129644" y="463747"/>
                      <a:pt x="136260" y="460460"/>
                      <a:pt x="141753" y="456007"/>
                    </a:cubicBezTo>
                    <a:cubicBezTo>
                      <a:pt x="137758" y="449058"/>
                      <a:pt x="130184" y="441400"/>
                      <a:pt x="116244" y="434201"/>
                    </a:cubicBezTo>
                    <a:cubicBezTo>
                      <a:pt x="75462" y="413186"/>
                      <a:pt x="43918" y="409233"/>
                      <a:pt x="30769" y="400036"/>
                    </a:cubicBezTo>
                    <a:cubicBezTo>
                      <a:pt x="17618" y="390798"/>
                      <a:pt x="16286" y="292172"/>
                      <a:pt x="22862" y="258007"/>
                    </a:cubicBezTo>
                    <a:cubicBezTo>
                      <a:pt x="29437" y="223801"/>
                      <a:pt x="62312" y="110693"/>
                      <a:pt x="76793" y="85725"/>
                    </a:cubicBezTo>
                    <a:cubicBezTo>
                      <a:pt x="86698" y="68622"/>
                      <a:pt x="108337" y="28048"/>
                      <a:pt x="121820" y="0"/>
                    </a:cubicBezTo>
                    <a:cubicBezTo>
                      <a:pt x="91151" y="8614"/>
                      <a:pt x="61854" y="28755"/>
                      <a:pt x="49703" y="73282"/>
                    </a:cubicBezTo>
                    <a:cubicBezTo>
                      <a:pt x="23652" y="168537"/>
                      <a:pt x="-17837" y="332163"/>
                      <a:pt x="8339" y="396624"/>
                    </a:cubicBezTo>
                    <a:close/>
                  </a:path>
                </a:pathLst>
              </a:custGeom>
              <a:solidFill>
                <a:srgbClr val="E5EAEC"/>
              </a:solidFill>
              <a:ln w="4161" cap="flat">
                <a:noFill/>
                <a:prstDash val="solid"/>
                <a:miter/>
              </a:ln>
            </p:spPr>
            <p:txBody>
              <a:bodyPr rtlCol="0" anchor="ctr"/>
              <a:lstStyle/>
              <a:p>
                <a:endParaRPr lang="zh-CN" altLang="en-US"/>
              </a:p>
            </p:txBody>
          </p:sp>
        </p:grpSp>
        <p:grpSp>
          <p:nvGrpSpPr>
            <p:cNvPr id="637" name="图形 2">
              <a:extLst>
                <a:ext uri="{FF2B5EF4-FFF2-40B4-BE49-F238E27FC236}">
                  <a16:creationId xmlns:a16="http://schemas.microsoft.com/office/drawing/2014/main" id="{25003409-52DC-B671-1282-F300D54B9838}"/>
                </a:ext>
              </a:extLst>
            </p:cNvPr>
            <p:cNvGrpSpPr/>
            <p:nvPr/>
          </p:nvGrpSpPr>
          <p:grpSpPr>
            <a:xfrm>
              <a:off x="7980700" y="5127894"/>
              <a:ext cx="344170" cy="596700"/>
              <a:chOff x="7980700" y="5127894"/>
              <a:chExt cx="344170" cy="596700"/>
            </a:xfrm>
          </p:grpSpPr>
          <p:sp>
            <p:nvSpPr>
              <p:cNvPr id="728" name="任意多边形: 形状 97">
                <a:extLst>
                  <a:ext uri="{FF2B5EF4-FFF2-40B4-BE49-F238E27FC236}">
                    <a16:creationId xmlns:a16="http://schemas.microsoft.com/office/drawing/2014/main" id="{EF1BA83C-CA49-DB3B-A034-3F58407A80F9}"/>
                  </a:ext>
                </a:extLst>
              </p:cNvPr>
              <p:cNvSpPr/>
              <p:nvPr/>
            </p:nvSpPr>
            <p:spPr>
              <a:xfrm>
                <a:off x="7980703" y="5127894"/>
                <a:ext cx="344168" cy="596700"/>
              </a:xfrm>
              <a:custGeom>
                <a:avLst/>
                <a:gdLst>
                  <a:gd name="connsiteX0" fmla="*/ 121724 w 344168"/>
                  <a:gd name="connsiteY0" fmla="*/ 0 h 596700"/>
                  <a:gd name="connsiteX1" fmla="*/ 75116 w 344168"/>
                  <a:gd name="connsiteY1" fmla="*/ 201953 h 596700"/>
                  <a:gd name="connsiteX2" fmla="*/ 13777 w 344168"/>
                  <a:gd name="connsiteY2" fmla="*/ 367286 h 596700"/>
                  <a:gd name="connsiteX3" fmla="*/ 151270 w 344168"/>
                  <a:gd name="connsiteY3" fmla="*/ 587965 h 596700"/>
                  <a:gd name="connsiteX4" fmla="*/ 335703 w 344168"/>
                  <a:gd name="connsiteY4" fmla="*/ 587632 h 596700"/>
                  <a:gd name="connsiteX5" fmla="*/ 267040 w 344168"/>
                  <a:gd name="connsiteY5" fmla="*/ 421551 h 596700"/>
                  <a:gd name="connsiteX6" fmla="*/ 303203 w 344168"/>
                  <a:gd name="connsiteY6" fmla="*/ 139366 h 596700"/>
                  <a:gd name="connsiteX7" fmla="*/ 121724 w 344168"/>
                  <a:gd name="connsiteY7" fmla="*/ 0 h 59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168" h="596700">
                    <a:moveTo>
                      <a:pt x="121724" y="0"/>
                    </a:moveTo>
                    <a:cubicBezTo>
                      <a:pt x="121724" y="0"/>
                      <a:pt x="96839" y="183892"/>
                      <a:pt x="75116" y="201953"/>
                    </a:cubicBezTo>
                    <a:cubicBezTo>
                      <a:pt x="53435" y="220055"/>
                      <a:pt x="-33247" y="280437"/>
                      <a:pt x="13777" y="367286"/>
                    </a:cubicBezTo>
                    <a:cubicBezTo>
                      <a:pt x="60801" y="454093"/>
                      <a:pt x="82524" y="577104"/>
                      <a:pt x="151270" y="587965"/>
                    </a:cubicBezTo>
                    <a:cubicBezTo>
                      <a:pt x="220017" y="598827"/>
                      <a:pt x="327297" y="600491"/>
                      <a:pt x="335703" y="587632"/>
                    </a:cubicBezTo>
                    <a:cubicBezTo>
                      <a:pt x="371117" y="533285"/>
                      <a:pt x="285101" y="493917"/>
                      <a:pt x="267040" y="421551"/>
                    </a:cubicBezTo>
                    <a:cubicBezTo>
                      <a:pt x="248938" y="349184"/>
                      <a:pt x="303203" y="139366"/>
                      <a:pt x="303203" y="139366"/>
                    </a:cubicBezTo>
                    <a:lnTo>
                      <a:pt x="121724" y="0"/>
                    </a:lnTo>
                    <a:close/>
                  </a:path>
                </a:pathLst>
              </a:custGeom>
              <a:solidFill>
                <a:srgbClr val="A4431F"/>
              </a:solidFill>
              <a:ln w="4161" cap="flat">
                <a:noFill/>
                <a:prstDash val="solid"/>
                <a:miter/>
              </a:ln>
            </p:spPr>
            <p:txBody>
              <a:bodyPr rtlCol="0" anchor="ctr"/>
              <a:lstStyle/>
              <a:p>
                <a:endParaRPr lang="zh-CN" altLang="en-US"/>
              </a:p>
            </p:txBody>
          </p:sp>
          <p:sp>
            <p:nvSpPr>
              <p:cNvPr id="729" name="任意多边形: 形状 98">
                <a:extLst>
                  <a:ext uri="{FF2B5EF4-FFF2-40B4-BE49-F238E27FC236}">
                    <a16:creationId xmlns:a16="http://schemas.microsoft.com/office/drawing/2014/main" id="{655A8912-A0E4-BFF9-9EEF-9D1F76B95248}"/>
                  </a:ext>
                </a:extLst>
              </p:cNvPr>
              <p:cNvSpPr/>
              <p:nvPr/>
            </p:nvSpPr>
            <p:spPr>
              <a:xfrm>
                <a:off x="7980700" y="5340001"/>
                <a:ext cx="344170" cy="384594"/>
              </a:xfrm>
              <a:custGeom>
                <a:avLst/>
                <a:gdLst>
                  <a:gd name="connsiteX0" fmla="*/ 267876 w 344170"/>
                  <a:gd name="connsiteY0" fmla="*/ 108238 h 384594"/>
                  <a:gd name="connsiteX1" fmla="*/ 147070 w 344170"/>
                  <a:gd name="connsiteY1" fmla="*/ 93965 h 384594"/>
                  <a:gd name="connsiteX2" fmla="*/ 62635 w 344170"/>
                  <a:gd name="connsiteY2" fmla="*/ 0 h 384594"/>
                  <a:gd name="connsiteX3" fmla="*/ 13780 w 344170"/>
                  <a:gd name="connsiteY3" fmla="*/ 155179 h 384594"/>
                  <a:gd name="connsiteX4" fmla="*/ 151273 w 344170"/>
                  <a:gd name="connsiteY4" fmla="*/ 375859 h 384594"/>
                  <a:gd name="connsiteX5" fmla="*/ 335706 w 344170"/>
                  <a:gd name="connsiteY5" fmla="*/ 375525 h 384594"/>
                  <a:gd name="connsiteX6" fmla="*/ 267043 w 344170"/>
                  <a:gd name="connsiteY6" fmla="*/ 209444 h 384594"/>
                  <a:gd name="connsiteX7" fmla="*/ 267876 w 344170"/>
                  <a:gd name="connsiteY7" fmla="*/ 108238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170" h="384594">
                    <a:moveTo>
                      <a:pt x="267876" y="108238"/>
                    </a:moveTo>
                    <a:cubicBezTo>
                      <a:pt x="247276" y="81397"/>
                      <a:pt x="184606" y="79442"/>
                      <a:pt x="147070" y="93965"/>
                    </a:cubicBezTo>
                    <a:cubicBezTo>
                      <a:pt x="111489" y="107739"/>
                      <a:pt x="79447" y="46857"/>
                      <a:pt x="62635" y="0"/>
                    </a:cubicBezTo>
                    <a:cubicBezTo>
                      <a:pt x="31674" y="25509"/>
                      <a:pt x="-26627" y="80565"/>
                      <a:pt x="13780" y="155179"/>
                    </a:cubicBezTo>
                    <a:cubicBezTo>
                      <a:pt x="60804" y="241986"/>
                      <a:pt x="82526" y="364997"/>
                      <a:pt x="151273" y="375859"/>
                    </a:cubicBezTo>
                    <a:cubicBezTo>
                      <a:pt x="220019" y="386720"/>
                      <a:pt x="327342" y="388385"/>
                      <a:pt x="335706" y="375525"/>
                    </a:cubicBezTo>
                    <a:cubicBezTo>
                      <a:pt x="371120" y="321178"/>
                      <a:pt x="285104" y="281810"/>
                      <a:pt x="267043" y="209444"/>
                    </a:cubicBezTo>
                    <a:cubicBezTo>
                      <a:pt x="261217" y="186098"/>
                      <a:pt x="262882" y="148521"/>
                      <a:pt x="267876" y="108238"/>
                    </a:cubicBezTo>
                    <a:close/>
                  </a:path>
                </a:pathLst>
              </a:custGeom>
              <a:solidFill>
                <a:srgbClr val="F83642"/>
              </a:solidFill>
              <a:ln w="4161" cap="flat">
                <a:noFill/>
                <a:prstDash val="solid"/>
                <a:miter/>
              </a:ln>
            </p:spPr>
            <p:txBody>
              <a:bodyPr rtlCol="0" anchor="ctr"/>
              <a:lstStyle/>
              <a:p>
                <a:endParaRPr lang="zh-CN" altLang="en-US"/>
              </a:p>
            </p:txBody>
          </p:sp>
          <p:sp>
            <p:nvSpPr>
              <p:cNvPr id="730" name="任意多边形: 形状 99">
                <a:extLst>
                  <a:ext uri="{FF2B5EF4-FFF2-40B4-BE49-F238E27FC236}">
                    <a16:creationId xmlns:a16="http://schemas.microsoft.com/office/drawing/2014/main" id="{70AA88AD-3A5C-1D40-B41B-C5A9F957B111}"/>
                  </a:ext>
                </a:extLst>
              </p:cNvPr>
              <p:cNvSpPr/>
              <p:nvPr/>
            </p:nvSpPr>
            <p:spPr>
              <a:xfrm>
                <a:off x="7980705" y="5382448"/>
                <a:ext cx="344129" cy="342147"/>
              </a:xfrm>
              <a:custGeom>
                <a:avLst/>
                <a:gdLst>
                  <a:gd name="connsiteX0" fmla="*/ 139408 w 344129"/>
                  <a:gd name="connsiteY0" fmla="*/ 297623 h 342147"/>
                  <a:gd name="connsiteX1" fmla="*/ 40782 w 344129"/>
                  <a:gd name="connsiteY1" fmla="*/ 117435 h 342147"/>
                  <a:gd name="connsiteX2" fmla="*/ 21598 w 344129"/>
                  <a:gd name="connsiteY2" fmla="*/ 0 h 342147"/>
                  <a:gd name="connsiteX3" fmla="*/ 13775 w 344129"/>
                  <a:gd name="connsiteY3" fmla="*/ 112732 h 342147"/>
                  <a:gd name="connsiteX4" fmla="*/ 151268 w 344129"/>
                  <a:gd name="connsiteY4" fmla="*/ 333412 h 342147"/>
                  <a:gd name="connsiteX5" fmla="*/ 335701 w 344129"/>
                  <a:gd name="connsiteY5" fmla="*/ 333079 h 342147"/>
                  <a:gd name="connsiteX6" fmla="*/ 343733 w 344129"/>
                  <a:gd name="connsiteY6" fmla="*/ 300953 h 342147"/>
                  <a:gd name="connsiteX7" fmla="*/ 282726 w 344129"/>
                  <a:gd name="connsiteY7" fmla="*/ 285764 h 342147"/>
                  <a:gd name="connsiteX8" fmla="*/ 139408 w 344129"/>
                  <a:gd name="connsiteY8" fmla="*/ 297623 h 34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29" h="342147">
                    <a:moveTo>
                      <a:pt x="139408" y="297623"/>
                    </a:moveTo>
                    <a:cubicBezTo>
                      <a:pt x="93382" y="279230"/>
                      <a:pt x="51311" y="152973"/>
                      <a:pt x="40782" y="117435"/>
                    </a:cubicBezTo>
                    <a:cubicBezTo>
                      <a:pt x="32501" y="89553"/>
                      <a:pt x="25052" y="34914"/>
                      <a:pt x="21598" y="0"/>
                    </a:cubicBezTo>
                    <a:cubicBezTo>
                      <a:pt x="1290" y="28713"/>
                      <a:pt x="-10944" y="67040"/>
                      <a:pt x="13775" y="112732"/>
                    </a:cubicBezTo>
                    <a:cubicBezTo>
                      <a:pt x="60799" y="199539"/>
                      <a:pt x="82521" y="322551"/>
                      <a:pt x="151268" y="333412"/>
                    </a:cubicBezTo>
                    <a:cubicBezTo>
                      <a:pt x="219973" y="344273"/>
                      <a:pt x="327295" y="345938"/>
                      <a:pt x="335701" y="333079"/>
                    </a:cubicBezTo>
                    <a:cubicBezTo>
                      <a:pt x="343025" y="321843"/>
                      <a:pt x="345106" y="311273"/>
                      <a:pt x="343733" y="300953"/>
                    </a:cubicBezTo>
                    <a:cubicBezTo>
                      <a:pt x="331540" y="293004"/>
                      <a:pt x="312397" y="285764"/>
                      <a:pt x="282726" y="285764"/>
                    </a:cubicBezTo>
                    <a:cubicBezTo>
                      <a:pt x="216977" y="285764"/>
                      <a:pt x="185433" y="316017"/>
                      <a:pt x="139408" y="297623"/>
                    </a:cubicBezTo>
                    <a:close/>
                  </a:path>
                </a:pathLst>
              </a:custGeom>
              <a:solidFill>
                <a:srgbClr val="E5EAEC"/>
              </a:solidFill>
              <a:ln w="4161" cap="flat">
                <a:noFill/>
                <a:prstDash val="solid"/>
                <a:miter/>
              </a:ln>
            </p:spPr>
            <p:txBody>
              <a:bodyPr rtlCol="0" anchor="ctr"/>
              <a:lstStyle/>
              <a:p>
                <a:endParaRPr lang="zh-CN" altLang="en-US"/>
              </a:p>
            </p:txBody>
          </p:sp>
        </p:grpSp>
        <p:grpSp>
          <p:nvGrpSpPr>
            <p:cNvPr id="638" name="图形 2">
              <a:extLst>
                <a:ext uri="{FF2B5EF4-FFF2-40B4-BE49-F238E27FC236}">
                  <a16:creationId xmlns:a16="http://schemas.microsoft.com/office/drawing/2014/main" id="{6E700A26-F5E9-C4A3-0C43-664B5695FC4E}"/>
                </a:ext>
              </a:extLst>
            </p:cNvPr>
            <p:cNvGrpSpPr/>
            <p:nvPr/>
          </p:nvGrpSpPr>
          <p:grpSpPr>
            <a:xfrm>
              <a:off x="7330569" y="3731510"/>
              <a:ext cx="1204133" cy="1656699"/>
              <a:chOff x="7330569" y="3731510"/>
              <a:chExt cx="1204133" cy="1656699"/>
            </a:xfrm>
          </p:grpSpPr>
          <p:sp>
            <p:nvSpPr>
              <p:cNvPr id="723" name="任意多边形: 形状 92">
                <a:extLst>
                  <a:ext uri="{FF2B5EF4-FFF2-40B4-BE49-F238E27FC236}">
                    <a16:creationId xmlns:a16="http://schemas.microsoft.com/office/drawing/2014/main" id="{6E1132B3-2645-1608-66B9-8DBEDA485EF1}"/>
                  </a:ext>
                </a:extLst>
              </p:cNvPr>
              <p:cNvSpPr/>
              <p:nvPr/>
            </p:nvSpPr>
            <p:spPr>
              <a:xfrm>
                <a:off x="7330569" y="3731510"/>
                <a:ext cx="1204133" cy="1656699"/>
              </a:xfrm>
              <a:custGeom>
                <a:avLst/>
                <a:gdLst>
                  <a:gd name="connsiteX0" fmla="*/ 406819 w 1204133"/>
                  <a:gd name="connsiteY0" fmla="*/ 282426 h 1656699"/>
                  <a:gd name="connsiteX1" fmla="*/ 352762 w 1204133"/>
                  <a:gd name="connsiteY1" fmla="*/ 886321 h 1656699"/>
                  <a:gd name="connsiteX2" fmla="*/ 0 w 1204133"/>
                  <a:gd name="connsiteY2" fmla="*/ 1217527 h 1656699"/>
                  <a:gd name="connsiteX3" fmla="*/ 160838 w 1204133"/>
                  <a:gd name="connsiteY3" fmla="*/ 1495343 h 1656699"/>
                  <a:gd name="connsiteX4" fmla="*/ 726207 w 1204133"/>
                  <a:gd name="connsiteY4" fmla="*/ 1037172 h 1656699"/>
                  <a:gd name="connsiteX5" fmla="*/ 813971 w 1204133"/>
                  <a:gd name="connsiteY5" fmla="*/ 700889 h 1656699"/>
                  <a:gd name="connsiteX6" fmla="*/ 809061 w 1204133"/>
                  <a:gd name="connsiteY6" fmla="*/ 1032303 h 1656699"/>
                  <a:gd name="connsiteX7" fmla="*/ 719840 w 1204133"/>
                  <a:gd name="connsiteY7" fmla="*/ 1593677 h 1656699"/>
                  <a:gd name="connsiteX8" fmla="*/ 885048 w 1204133"/>
                  <a:gd name="connsiteY8" fmla="*/ 1644945 h 1656699"/>
                  <a:gd name="connsiteX9" fmla="*/ 1092370 w 1204133"/>
                  <a:gd name="connsiteY9" fmla="*/ 1615400 h 1656699"/>
                  <a:gd name="connsiteX10" fmla="*/ 1203854 w 1204133"/>
                  <a:gd name="connsiteY10" fmla="*/ 720364 h 1656699"/>
                  <a:gd name="connsiteX11" fmla="*/ 1184461 w 1204133"/>
                  <a:gd name="connsiteY11" fmla="*/ 3328 h 1656699"/>
                  <a:gd name="connsiteX12" fmla="*/ 406819 w 1204133"/>
                  <a:gd name="connsiteY12" fmla="*/ 282426 h 165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4133" h="1656699">
                    <a:moveTo>
                      <a:pt x="406819" y="282426"/>
                    </a:moveTo>
                    <a:cubicBezTo>
                      <a:pt x="406819" y="282426"/>
                      <a:pt x="358463" y="846454"/>
                      <a:pt x="352762" y="886321"/>
                    </a:cubicBezTo>
                    <a:cubicBezTo>
                      <a:pt x="347061" y="926187"/>
                      <a:pt x="0" y="1217527"/>
                      <a:pt x="0" y="1217527"/>
                    </a:cubicBezTo>
                    <a:cubicBezTo>
                      <a:pt x="0" y="1217527"/>
                      <a:pt x="92508" y="1455435"/>
                      <a:pt x="160838" y="1495343"/>
                    </a:cubicBezTo>
                    <a:cubicBezTo>
                      <a:pt x="229210" y="1535209"/>
                      <a:pt x="680640" y="1094142"/>
                      <a:pt x="726207" y="1037172"/>
                    </a:cubicBezTo>
                    <a:cubicBezTo>
                      <a:pt x="771816" y="980202"/>
                      <a:pt x="813971" y="700889"/>
                      <a:pt x="813971" y="700889"/>
                    </a:cubicBezTo>
                    <a:cubicBezTo>
                      <a:pt x="813971" y="700889"/>
                      <a:pt x="814762" y="952570"/>
                      <a:pt x="809061" y="1032303"/>
                    </a:cubicBezTo>
                    <a:cubicBezTo>
                      <a:pt x="803360" y="1112078"/>
                      <a:pt x="719840" y="1593677"/>
                      <a:pt x="719840" y="1593677"/>
                    </a:cubicBezTo>
                    <a:cubicBezTo>
                      <a:pt x="719840" y="1593677"/>
                      <a:pt x="731243" y="1627884"/>
                      <a:pt x="885048" y="1644945"/>
                    </a:cubicBezTo>
                    <a:cubicBezTo>
                      <a:pt x="1038853" y="1662049"/>
                      <a:pt x="1058204" y="1666668"/>
                      <a:pt x="1092370" y="1615400"/>
                    </a:cubicBezTo>
                    <a:cubicBezTo>
                      <a:pt x="1126535" y="1564131"/>
                      <a:pt x="1209555" y="840005"/>
                      <a:pt x="1203854" y="720364"/>
                    </a:cubicBezTo>
                    <a:cubicBezTo>
                      <a:pt x="1198152" y="600765"/>
                      <a:pt x="1190163" y="31813"/>
                      <a:pt x="1184461" y="3328"/>
                    </a:cubicBezTo>
                    <a:cubicBezTo>
                      <a:pt x="1178760" y="-25148"/>
                      <a:pt x="463789" y="134313"/>
                      <a:pt x="406819" y="282426"/>
                    </a:cubicBezTo>
                    <a:close/>
                  </a:path>
                </a:pathLst>
              </a:custGeom>
              <a:solidFill>
                <a:srgbClr val="953938"/>
              </a:solidFill>
              <a:ln w="4161" cap="flat">
                <a:noFill/>
                <a:prstDash val="solid"/>
                <a:miter/>
              </a:ln>
            </p:spPr>
            <p:txBody>
              <a:bodyPr rtlCol="0" anchor="ctr"/>
              <a:lstStyle/>
              <a:p>
                <a:endParaRPr lang="zh-CN" altLang="en-US"/>
              </a:p>
            </p:txBody>
          </p:sp>
          <p:sp>
            <p:nvSpPr>
              <p:cNvPr id="724" name="任意多边形: 形状 93">
                <a:extLst>
                  <a:ext uri="{FF2B5EF4-FFF2-40B4-BE49-F238E27FC236}">
                    <a16:creationId xmlns:a16="http://schemas.microsoft.com/office/drawing/2014/main" id="{21134BB7-0462-9DC1-9C6C-4804A03C20DD}"/>
                  </a:ext>
                </a:extLst>
              </p:cNvPr>
              <p:cNvSpPr/>
              <p:nvPr/>
            </p:nvSpPr>
            <p:spPr>
              <a:xfrm>
                <a:off x="8105959" y="4239170"/>
                <a:ext cx="78703" cy="413465"/>
              </a:xfrm>
              <a:custGeom>
                <a:avLst/>
                <a:gdLst>
                  <a:gd name="connsiteX0" fmla="*/ 58765 w 78703"/>
                  <a:gd name="connsiteY0" fmla="*/ 7421 h 413465"/>
                  <a:gd name="connsiteX1" fmla="*/ 130 w 78703"/>
                  <a:gd name="connsiteY1" fmla="*/ 400590 h 413465"/>
                  <a:gd name="connsiteX2" fmla="*/ 19939 w 78703"/>
                  <a:gd name="connsiteY2" fmla="*/ 406042 h 413465"/>
                  <a:gd name="connsiteX3" fmla="*/ 78573 w 78703"/>
                  <a:gd name="connsiteY3" fmla="*/ 12914 h 413465"/>
                  <a:gd name="connsiteX4" fmla="*/ 58765 w 78703"/>
                  <a:gd name="connsiteY4" fmla="*/ 7421 h 41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03" h="413465">
                    <a:moveTo>
                      <a:pt x="58765" y="7421"/>
                    </a:moveTo>
                    <a:cubicBezTo>
                      <a:pt x="39247" y="138463"/>
                      <a:pt x="19689" y="269548"/>
                      <a:pt x="130" y="400590"/>
                    </a:cubicBezTo>
                    <a:cubicBezTo>
                      <a:pt x="-1784" y="413491"/>
                      <a:pt x="17983" y="419067"/>
                      <a:pt x="19939" y="406042"/>
                    </a:cubicBezTo>
                    <a:cubicBezTo>
                      <a:pt x="39497" y="274999"/>
                      <a:pt x="59014" y="143957"/>
                      <a:pt x="78573" y="12914"/>
                    </a:cubicBezTo>
                    <a:cubicBezTo>
                      <a:pt x="80487" y="-28"/>
                      <a:pt x="60720" y="-5604"/>
                      <a:pt x="58765" y="7421"/>
                    </a:cubicBezTo>
                    <a:close/>
                  </a:path>
                </a:pathLst>
              </a:custGeom>
              <a:solidFill>
                <a:srgbClr val="FFE3C9"/>
              </a:solidFill>
              <a:ln w="4161" cap="flat">
                <a:noFill/>
                <a:prstDash val="solid"/>
                <a:miter/>
              </a:ln>
            </p:spPr>
            <p:txBody>
              <a:bodyPr rtlCol="0" anchor="ctr"/>
              <a:lstStyle/>
              <a:p>
                <a:endParaRPr lang="zh-CN" altLang="en-US"/>
              </a:p>
            </p:txBody>
          </p:sp>
          <p:sp>
            <p:nvSpPr>
              <p:cNvPr id="725" name="任意多边形: 形状 94">
                <a:extLst>
                  <a:ext uri="{FF2B5EF4-FFF2-40B4-BE49-F238E27FC236}">
                    <a16:creationId xmlns:a16="http://schemas.microsoft.com/office/drawing/2014/main" id="{50FA1C7C-2A18-24F9-4180-4AAB389B1EDD}"/>
                  </a:ext>
                </a:extLst>
              </p:cNvPr>
              <p:cNvSpPr/>
              <p:nvPr/>
            </p:nvSpPr>
            <p:spPr>
              <a:xfrm>
                <a:off x="7799981" y="3926002"/>
                <a:ext cx="133553" cy="232924"/>
              </a:xfrm>
              <a:custGeom>
                <a:avLst/>
                <a:gdLst>
                  <a:gd name="connsiteX0" fmla="*/ 113518 w 133553"/>
                  <a:gd name="connsiteY0" fmla="*/ 7373 h 232924"/>
                  <a:gd name="connsiteX1" fmla="*/ 4947 w 133553"/>
                  <a:gd name="connsiteY1" fmla="*/ 213704 h 232924"/>
                  <a:gd name="connsiteX2" fmla="*/ 15309 w 133553"/>
                  <a:gd name="connsiteY2" fmla="*/ 231431 h 232924"/>
                  <a:gd name="connsiteX3" fmla="*/ 133285 w 133553"/>
                  <a:gd name="connsiteY3" fmla="*/ 12828 h 232924"/>
                  <a:gd name="connsiteX4" fmla="*/ 113518 w 133553"/>
                  <a:gd name="connsiteY4" fmla="*/ 7373 h 23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53" h="232924">
                    <a:moveTo>
                      <a:pt x="113518" y="7373"/>
                    </a:moveTo>
                    <a:cubicBezTo>
                      <a:pt x="97080" y="83231"/>
                      <a:pt x="77231" y="171212"/>
                      <a:pt x="4947" y="213704"/>
                    </a:cubicBezTo>
                    <a:cubicBezTo>
                      <a:pt x="-6455" y="220395"/>
                      <a:pt x="3907" y="238152"/>
                      <a:pt x="15309" y="231431"/>
                    </a:cubicBezTo>
                    <a:cubicBezTo>
                      <a:pt x="92670" y="185956"/>
                      <a:pt x="115641" y="94409"/>
                      <a:pt x="133285" y="12828"/>
                    </a:cubicBezTo>
                    <a:cubicBezTo>
                      <a:pt x="136073" y="-51"/>
                      <a:pt x="116307" y="-5553"/>
                      <a:pt x="113518" y="7373"/>
                    </a:cubicBezTo>
                    <a:close/>
                  </a:path>
                </a:pathLst>
              </a:custGeom>
              <a:solidFill>
                <a:srgbClr val="621406"/>
              </a:solidFill>
              <a:ln w="4161" cap="flat">
                <a:noFill/>
                <a:prstDash val="solid"/>
                <a:miter/>
              </a:ln>
            </p:spPr>
            <p:txBody>
              <a:bodyPr rtlCol="0" anchor="ctr"/>
              <a:lstStyle/>
              <a:p>
                <a:endParaRPr lang="zh-CN" altLang="en-US"/>
              </a:p>
            </p:txBody>
          </p:sp>
          <p:sp>
            <p:nvSpPr>
              <p:cNvPr id="726" name="任意多边形: 形状 95">
                <a:extLst>
                  <a:ext uri="{FF2B5EF4-FFF2-40B4-BE49-F238E27FC236}">
                    <a16:creationId xmlns:a16="http://schemas.microsoft.com/office/drawing/2014/main" id="{45F022D5-7969-4513-DCFD-98BDAB2842C8}"/>
                  </a:ext>
                </a:extLst>
              </p:cNvPr>
              <p:cNvSpPr/>
              <p:nvPr/>
            </p:nvSpPr>
            <p:spPr>
              <a:xfrm>
                <a:off x="7669557" y="4596727"/>
                <a:ext cx="26981" cy="100065"/>
              </a:xfrm>
              <a:custGeom>
                <a:avLst/>
                <a:gdLst>
                  <a:gd name="connsiteX0" fmla="*/ 26799 w 26981"/>
                  <a:gd name="connsiteY0" fmla="*/ 87145 h 100065"/>
                  <a:gd name="connsiteX1" fmla="*/ 20516 w 26981"/>
                  <a:gd name="connsiteY1" fmla="*/ 9909 h 100065"/>
                  <a:gd name="connsiteX2" fmla="*/ 0 w 26981"/>
                  <a:gd name="connsiteY2" fmla="*/ 9909 h 100065"/>
                  <a:gd name="connsiteX3" fmla="*/ 6991 w 26981"/>
                  <a:gd name="connsiteY3" fmla="*/ 92596 h 100065"/>
                  <a:gd name="connsiteX4" fmla="*/ 19600 w 26981"/>
                  <a:gd name="connsiteY4" fmla="*/ 99754 h 100065"/>
                  <a:gd name="connsiteX5" fmla="*/ 26799 w 26981"/>
                  <a:gd name="connsiteY5" fmla="*/ 87145 h 10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1" h="100065">
                    <a:moveTo>
                      <a:pt x="26799" y="87145"/>
                    </a:moveTo>
                    <a:cubicBezTo>
                      <a:pt x="22638" y="61594"/>
                      <a:pt x="20641" y="35793"/>
                      <a:pt x="20516" y="9909"/>
                    </a:cubicBezTo>
                    <a:cubicBezTo>
                      <a:pt x="20433" y="-3283"/>
                      <a:pt x="-83" y="-3324"/>
                      <a:pt x="0" y="9909"/>
                    </a:cubicBezTo>
                    <a:cubicBezTo>
                      <a:pt x="125" y="37624"/>
                      <a:pt x="2580" y="65215"/>
                      <a:pt x="6991" y="92596"/>
                    </a:cubicBezTo>
                    <a:cubicBezTo>
                      <a:pt x="7865" y="98048"/>
                      <a:pt x="14690" y="101086"/>
                      <a:pt x="19600" y="99754"/>
                    </a:cubicBezTo>
                    <a:cubicBezTo>
                      <a:pt x="25426" y="98131"/>
                      <a:pt x="27674" y="92596"/>
                      <a:pt x="26799" y="87145"/>
                    </a:cubicBezTo>
                    <a:close/>
                  </a:path>
                </a:pathLst>
              </a:custGeom>
              <a:solidFill>
                <a:srgbClr val="621406"/>
              </a:solidFill>
              <a:ln w="4161" cap="flat">
                <a:noFill/>
                <a:prstDash val="solid"/>
                <a:miter/>
              </a:ln>
            </p:spPr>
            <p:txBody>
              <a:bodyPr rtlCol="0" anchor="ctr"/>
              <a:lstStyle/>
              <a:p>
                <a:endParaRPr lang="zh-CN" altLang="en-US"/>
              </a:p>
            </p:txBody>
          </p:sp>
          <p:sp>
            <p:nvSpPr>
              <p:cNvPr id="727" name="任意多边形: 形状 96">
                <a:extLst>
                  <a:ext uri="{FF2B5EF4-FFF2-40B4-BE49-F238E27FC236}">
                    <a16:creationId xmlns:a16="http://schemas.microsoft.com/office/drawing/2014/main" id="{1511C204-0D39-0199-A129-62B73F759D81}"/>
                  </a:ext>
                </a:extLst>
              </p:cNvPr>
              <p:cNvSpPr/>
              <p:nvPr/>
            </p:nvSpPr>
            <p:spPr>
              <a:xfrm>
                <a:off x="8114412" y="4568840"/>
                <a:ext cx="99966" cy="739129"/>
              </a:xfrm>
              <a:custGeom>
                <a:avLst/>
                <a:gdLst>
                  <a:gd name="connsiteX0" fmla="*/ 86266 w 99966"/>
                  <a:gd name="connsiteY0" fmla="*/ 6585 h 739129"/>
                  <a:gd name="connsiteX1" fmla="*/ 61964 w 99966"/>
                  <a:gd name="connsiteY1" fmla="*/ 288895 h 739129"/>
                  <a:gd name="connsiteX2" fmla="*/ 22722 w 99966"/>
                  <a:gd name="connsiteY2" fmla="*/ 572162 h 739129"/>
                  <a:gd name="connsiteX3" fmla="*/ 83 w 99966"/>
                  <a:gd name="connsiteY3" fmla="*/ 730545 h 739129"/>
                  <a:gd name="connsiteX4" fmla="*/ 13275 w 99966"/>
                  <a:gd name="connsiteY4" fmla="*/ 734166 h 739129"/>
                  <a:gd name="connsiteX5" fmla="*/ 54181 w 99966"/>
                  <a:gd name="connsiteY5" fmla="*/ 447903 h 739129"/>
                  <a:gd name="connsiteX6" fmla="*/ 88596 w 99966"/>
                  <a:gd name="connsiteY6" fmla="*/ 168132 h 739129"/>
                  <a:gd name="connsiteX7" fmla="*/ 99957 w 99966"/>
                  <a:gd name="connsiteY7" fmla="*/ 6585 h 739129"/>
                  <a:gd name="connsiteX8" fmla="*/ 86266 w 99966"/>
                  <a:gd name="connsiteY8" fmla="*/ 6585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66" h="739129">
                    <a:moveTo>
                      <a:pt x="86266" y="6585"/>
                    </a:moveTo>
                    <a:cubicBezTo>
                      <a:pt x="81564" y="100966"/>
                      <a:pt x="73449" y="195139"/>
                      <a:pt x="61964" y="288895"/>
                    </a:cubicBezTo>
                    <a:cubicBezTo>
                      <a:pt x="50395" y="383526"/>
                      <a:pt x="36163" y="477782"/>
                      <a:pt x="22722" y="572162"/>
                    </a:cubicBezTo>
                    <a:cubicBezTo>
                      <a:pt x="15148" y="624929"/>
                      <a:pt x="7616" y="677737"/>
                      <a:pt x="83" y="730545"/>
                    </a:cubicBezTo>
                    <a:cubicBezTo>
                      <a:pt x="-1165" y="739160"/>
                      <a:pt x="12027" y="742864"/>
                      <a:pt x="13275" y="734166"/>
                    </a:cubicBezTo>
                    <a:cubicBezTo>
                      <a:pt x="26925" y="638745"/>
                      <a:pt x="40574" y="543324"/>
                      <a:pt x="54181" y="447903"/>
                    </a:cubicBezTo>
                    <a:cubicBezTo>
                      <a:pt x="67415" y="354854"/>
                      <a:pt x="80024" y="261763"/>
                      <a:pt x="88596" y="168132"/>
                    </a:cubicBezTo>
                    <a:cubicBezTo>
                      <a:pt x="93507" y="114366"/>
                      <a:pt x="97252" y="60517"/>
                      <a:pt x="99957" y="6585"/>
                    </a:cubicBezTo>
                    <a:cubicBezTo>
                      <a:pt x="100374" y="-2195"/>
                      <a:pt x="86682" y="-2195"/>
                      <a:pt x="86266" y="6585"/>
                    </a:cubicBezTo>
                    <a:close/>
                  </a:path>
                </a:pathLst>
              </a:custGeom>
              <a:solidFill>
                <a:srgbClr val="621406"/>
              </a:solidFill>
              <a:ln w="4161" cap="flat">
                <a:noFill/>
                <a:prstDash val="solid"/>
                <a:miter/>
              </a:ln>
            </p:spPr>
            <p:txBody>
              <a:bodyPr rtlCol="0" anchor="ctr"/>
              <a:lstStyle/>
              <a:p>
                <a:endParaRPr lang="zh-CN" altLang="en-US"/>
              </a:p>
            </p:txBody>
          </p:sp>
        </p:grpSp>
        <p:grpSp>
          <p:nvGrpSpPr>
            <p:cNvPr id="639" name="图形 2">
              <a:extLst>
                <a:ext uri="{FF2B5EF4-FFF2-40B4-BE49-F238E27FC236}">
                  <a16:creationId xmlns:a16="http://schemas.microsoft.com/office/drawing/2014/main" id="{D1587139-8527-4785-78C9-3A986D8C632B}"/>
                </a:ext>
              </a:extLst>
            </p:cNvPr>
            <p:cNvGrpSpPr/>
            <p:nvPr/>
          </p:nvGrpSpPr>
          <p:grpSpPr>
            <a:xfrm>
              <a:off x="7578516" y="2178799"/>
              <a:ext cx="907049" cy="875947"/>
              <a:chOff x="7578516" y="2178799"/>
              <a:chExt cx="907049" cy="875947"/>
            </a:xfrm>
          </p:grpSpPr>
          <p:sp>
            <p:nvSpPr>
              <p:cNvPr id="713" name="任意多边形: 形状 82">
                <a:extLst>
                  <a:ext uri="{FF2B5EF4-FFF2-40B4-BE49-F238E27FC236}">
                    <a16:creationId xmlns:a16="http://schemas.microsoft.com/office/drawing/2014/main" id="{7869C9B3-A95D-F3C5-ED2B-FF67C43C4864}"/>
                  </a:ext>
                </a:extLst>
              </p:cNvPr>
              <p:cNvSpPr/>
              <p:nvPr/>
            </p:nvSpPr>
            <p:spPr>
              <a:xfrm>
                <a:off x="7578516" y="2178799"/>
                <a:ext cx="907049" cy="655717"/>
              </a:xfrm>
              <a:custGeom>
                <a:avLst/>
                <a:gdLst>
                  <a:gd name="connsiteX0" fmla="*/ 906802 w 907049"/>
                  <a:gd name="connsiteY0" fmla="*/ 246615 h 655717"/>
                  <a:gd name="connsiteX1" fmla="*/ 889283 w 907049"/>
                  <a:gd name="connsiteY1" fmla="*/ 234339 h 655717"/>
                  <a:gd name="connsiteX2" fmla="*/ 870390 w 907049"/>
                  <a:gd name="connsiteY2" fmla="*/ 250756 h 655717"/>
                  <a:gd name="connsiteX3" fmla="*/ 868517 w 907049"/>
                  <a:gd name="connsiteY3" fmla="*/ 256902 h 655717"/>
                  <a:gd name="connsiteX4" fmla="*/ 867934 w 907049"/>
                  <a:gd name="connsiteY4" fmla="*/ 260031 h 655717"/>
                  <a:gd name="connsiteX5" fmla="*/ 867269 w 907049"/>
                  <a:gd name="connsiteY5" fmla="*/ 259365 h 655717"/>
                  <a:gd name="connsiteX6" fmla="*/ 856699 w 907049"/>
                  <a:gd name="connsiteY6" fmla="*/ 253406 h 655717"/>
                  <a:gd name="connsiteX7" fmla="*/ 835725 w 907049"/>
                  <a:gd name="connsiteY7" fmla="*/ 267718 h 655717"/>
                  <a:gd name="connsiteX8" fmla="*/ 826861 w 907049"/>
                  <a:gd name="connsiteY8" fmla="*/ 281230 h 655717"/>
                  <a:gd name="connsiteX9" fmla="*/ 812713 w 907049"/>
                  <a:gd name="connsiteY9" fmla="*/ 279919 h 655717"/>
                  <a:gd name="connsiteX10" fmla="*/ 791115 w 907049"/>
                  <a:gd name="connsiteY10" fmla="*/ 285957 h 655717"/>
                  <a:gd name="connsiteX11" fmla="*/ 779380 w 907049"/>
                  <a:gd name="connsiteY11" fmla="*/ 289631 h 655717"/>
                  <a:gd name="connsiteX12" fmla="*/ 768685 w 907049"/>
                  <a:gd name="connsiteY12" fmla="*/ 278895 h 655717"/>
                  <a:gd name="connsiteX13" fmla="*/ 768186 w 907049"/>
                  <a:gd name="connsiteY13" fmla="*/ 278175 h 655717"/>
                  <a:gd name="connsiteX14" fmla="*/ 781003 w 907049"/>
                  <a:gd name="connsiteY14" fmla="*/ 276024 h 655717"/>
                  <a:gd name="connsiteX15" fmla="*/ 793237 w 907049"/>
                  <a:gd name="connsiteY15" fmla="*/ 267301 h 655717"/>
                  <a:gd name="connsiteX16" fmla="*/ 798814 w 907049"/>
                  <a:gd name="connsiteY16" fmla="*/ 261093 h 655717"/>
                  <a:gd name="connsiteX17" fmla="*/ 819246 w 907049"/>
                  <a:gd name="connsiteY17" fmla="*/ 260809 h 655717"/>
                  <a:gd name="connsiteX18" fmla="*/ 843133 w 907049"/>
                  <a:gd name="connsiteY18" fmla="*/ 237023 h 655717"/>
                  <a:gd name="connsiteX19" fmla="*/ 847336 w 907049"/>
                  <a:gd name="connsiteY19" fmla="*/ 229312 h 655717"/>
                  <a:gd name="connsiteX20" fmla="*/ 856491 w 907049"/>
                  <a:gd name="connsiteY20" fmla="*/ 226528 h 655717"/>
                  <a:gd name="connsiteX21" fmla="*/ 870473 w 907049"/>
                  <a:gd name="connsiteY21" fmla="*/ 216074 h 655717"/>
                  <a:gd name="connsiteX22" fmla="*/ 873261 w 907049"/>
                  <a:gd name="connsiteY22" fmla="*/ 198122 h 655717"/>
                  <a:gd name="connsiteX23" fmla="*/ 871430 w 907049"/>
                  <a:gd name="connsiteY23" fmla="*/ 184760 h 655717"/>
                  <a:gd name="connsiteX24" fmla="*/ 873636 w 907049"/>
                  <a:gd name="connsiteY24" fmla="*/ 182821 h 655717"/>
                  <a:gd name="connsiteX25" fmla="*/ 874052 w 907049"/>
                  <a:gd name="connsiteY25" fmla="*/ 182504 h 655717"/>
                  <a:gd name="connsiteX26" fmla="*/ 876216 w 907049"/>
                  <a:gd name="connsiteY26" fmla="*/ 180361 h 655717"/>
                  <a:gd name="connsiteX27" fmla="*/ 890115 w 907049"/>
                  <a:gd name="connsiteY27" fmla="*/ 136974 h 655717"/>
                  <a:gd name="connsiteX28" fmla="*/ 882791 w 907049"/>
                  <a:gd name="connsiteY28" fmla="*/ 125506 h 655717"/>
                  <a:gd name="connsiteX29" fmla="*/ 886577 w 907049"/>
                  <a:gd name="connsiteY29" fmla="*/ 109006 h 655717"/>
                  <a:gd name="connsiteX30" fmla="*/ 878089 w 907049"/>
                  <a:gd name="connsiteY30" fmla="*/ 85806 h 655717"/>
                  <a:gd name="connsiteX31" fmla="*/ 867019 w 907049"/>
                  <a:gd name="connsiteY31" fmla="*/ 79701 h 655717"/>
                  <a:gd name="connsiteX32" fmla="*/ 854244 w 907049"/>
                  <a:gd name="connsiteY32" fmla="*/ 76230 h 655717"/>
                  <a:gd name="connsiteX33" fmla="*/ 850873 w 907049"/>
                  <a:gd name="connsiteY33" fmla="*/ 64250 h 655717"/>
                  <a:gd name="connsiteX34" fmla="*/ 845546 w 907049"/>
                  <a:gd name="connsiteY34" fmla="*/ 52602 h 655717"/>
                  <a:gd name="connsiteX35" fmla="*/ 810008 w 907049"/>
                  <a:gd name="connsiteY35" fmla="*/ 46580 h 655717"/>
                  <a:gd name="connsiteX36" fmla="*/ 797648 w 907049"/>
                  <a:gd name="connsiteY36" fmla="*/ 21712 h 655717"/>
                  <a:gd name="connsiteX37" fmla="*/ 783000 w 907049"/>
                  <a:gd name="connsiteY37" fmla="*/ 15911 h 655717"/>
                  <a:gd name="connsiteX38" fmla="*/ 761403 w 907049"/>
                  <a:gd name="connsiteY38" fmla="*/ 18778 h 655717"/>
                  <a:gd name="connsiteX39" fmla="*/ 749668 w 907049"/>
                  <a:gd name="connsiteY39" fmla="*/ 7139 h 655717"/>
                  <a:gd name="connsiteX40" fmla="*/ 732897 w 907049"/>
                  <a:gd name="connsiteY40" fmla="*/ 47 h 655717"/>
                  <a:gd name="connsiteX41" fmla="*/ 699065 w 907049"/>
                  <a:gd name="connsiteY41" fmla="*/ 16293 h 655717"/>
                  <a:gd name="connsiteX42" fmla="*/ 691366 w 907049"/>
                  <a:gd name="connsiteY42" fmla="*/ 24550 h 655717"/>
                  <a:gd name="connsiteX43" fmla="*/ 682502 w 907049"/>
                  <a:gd name="connsiteY43" fmla="*/ 25719 h 655717"/>
                  <a:gd name="connsiteX44" fmla="*/ 665191 w 907049"/>
                  <a:gd name="connsiteY44" fmla="*/ 22011 h 655717"/>
                  <a:gd name="connsiteX45" fmla="*/ 642012 w 907049"/>
                  <a:gd name="connsiteY45" fmla="*/ 41087 h 655717"/>
                  <a:gd name="connsiteX46" fmla="*/ 633314 w 907049"/>
                  <a:gd name="connsiteY46" fmla="*/ 57017 h 655717"/>
                  <a:gd name="connsiteX47" fmla="*/ 616669 w 907049"/>
                  <a:gd name="connsiteY47" fmla="*/ 58690 h 655717"/>
                  <a:gd name="connsiteX48" fmla="*/ 601105 w 907049"/>
                  <a:gd name="connsiteY48" fmla="*/ 83059 h 655717"/>
                  <a:gd name="connsiteX49" fmla="*/ 599149 w 907049"/>
                  <a:gd name="connsiteY49" fmla="*/ 92630 h 655717"/>
                  <a:gd name="connsiteX50" fmla="*/ 590410 w 907049"/>
                  <a:gd name="connsiteY50" fmla="*/ 99888 h 655717"/>
                  <a:gd name="connsiteX51" fmla="*/ 581047 w 907049"/>
                  <a:gd name="connsiteY51" fmla="*/ 116704 h 655717"/>
                  <a:gd name="connsiteX52" fmla="*/ 593864 w 907049"/>
                  <a:gd name="connsiteY52" fmla="*/ 158739 h 655717"/>
                  <a:gd name="connsiteX53" fmla="*/ 594572 w 907049"/>
                  <a:gd name="connsiteY53" fmla="*/ 159666 h 655717"/>
                  <a:gd name="connsiteX54" fmla="*/ 595862 w 907049"/>
                  <a:gd name="connsiteY54" fmla="*/ 165285 h 655717"/>
                  <a:gd name="connsiteX55" fmla="*/ 591659 w 907049"/>
                  <a:gd name="connsiteY55" fmla="*/ 163212 h 655717"/>
                  <a:gd name="connsiteX56" fmla="*/ 566607 w 907049"/>
                  <a:gd name="connsiteY56" fmla="*/ 168751 h 655717"/>
                  <a:gd name="connsiteX57" fmla="*/ 539600 w 907049"/>
                  <a:gd name="connsiteY57" fmla="*/ 174723 h 655717"/>
                  <a:gd name="connsiteX58" fmla="*/ 494282 w 907049"/>
                  <a:gd name="connsiteY58" fmla="*/ 170923 h 655717"/>
                  <a:gd name="connsiteX59" fmla="*/ 478427 w 907049"/>
                  <a:gd name="connsiteY59" fmla="*/ 189633 h 655717"/>
                  <a:gd name="connsiteX60" fmla="*/ 452876 w 907049"/>
                  <a:gd name="connsiteY60" fmla="*/ 192924 h 655717"/>
                  <a:gd name="connsiteX61" fmla="*/ 413217 w 907049"/>
                  <a:gd name="connsiteY61" fmla="*/ 203956 h 655717"/>
                  <a:gd name="connsiteX62" fmla="*/ 396572 w 907049"/>
                  <a:gd name="connsiteY62" fmla="*/ 223161 h 655717"/>
                  <a:gd name="connsiteX63" fmla="*/ 367359 w 907049"/>
                  <a:gd name="connsiteY63" fmla="*/ 224934 h 655717"/>
                  <a:gd name="connsiteX64" fmla="*/ 350214 w 907049"/>
                  <a:gd name="connsiteY64" fmla="*/ 236873 h 655717"/>
                  <a:gd name="connsiteX65" fmla="*/ 347426 w 907049"/>
                  <a:gd name="connsiteY65" fmla="*/ 247714 h 655717"/>
                  <a:gd name="connsiteX66" fmla="*/ 337189 w 907049"/>
                  <a:gd name="connsiteY66" fmla="*/ 224543 h 655717"/>
                  <a:gd name="connsiteX67" fmla="*/ 319669 w 907049"/>
                  <a:gd name="connsiteY67" fmla="*/ 214389 h 655717"/>
                  <a:gd name="connsiteX68" fmla="*/ 315216 w 907049"/>
                  <a:gd name="connsiteY68" fmla="*/ 201659 h 655717"/>
                  <a:gd name="connsiteX69" fmla="*/ 309182 w 907049"/>
                  <a:gd name="connsiteY69" fmla="*/ 191127 h 655717"/>
                  <a:gd name="connsiteX70" fmla="*/ 262824 w 907049"/>
                  <a:gd name="connsiteY70" fmla="*/ 186179 h 655717"/>
                  <a:gd name="connsiteX71" fmla="*/ 247344 w 907049"/>
                  <a:gd name="connsiteY71" fmla="*/ 186195 h 655717"/>
                  <a:gd name="connsiteX72" fmla="*/ 240519 w 907049"/>
                  <a:gd name="connsiteY72" fmla="*/ 177028 h 655717"/>
                  <a:gd name="connsiteX73" fmla="*/ 221252 w 907049"/>
                  <a:gd name="connsiteY73" fmla="*/ 165763 h 655717"/>
                  <a:gd name="connsiteX74" fmla="*/ 202900 w 907049"/>
                  <a:gd name="connsiteY74" fmla="*/ 169421 h 655717"/>
                  <a:gd name="connsiteX75" fmla="*/ 176309 w 907049"/>
                  <a:gd name="connsiteY75" fmla="*/ 162272 h 655717"/>
                  <a:gd name="connsiteX76" fmla="*/ 158331 w 907049"/>
                  <a:gd name="connsiteY76" fmla="*/ 165147 h 655717"/>
                  <a:gd name="connsiteX77" fmla="*/ 151756 w 907049"/>
                  <a:gd name="connsiteY77" fmla="*/ 172875 h 655717"/>
                  <a:gd name="connsiteX78" fmla="*/ 148552 w 907049"/>
                  <a:gd name="connsiteY78" fmla="*/ 185401 h 655717"/>
                  <a:gd name="connsiteX79" fmla="*/ 137941 w 907049"/>
                  <a:gd name="connsiteY79" fmla="*/ 184548 h 655717"/>
                  <a:gd name="connsiteX80" fmla="*/ 126122 w 907049"/>
                  <a:gd name="connsiteY80" fmla="*/ 179071 h 655717"/>
                  <a:gd name="connsiteX81" fmla="*/ 103651 w 907049"/>
                  <a:gd name="connsiteY81" fmla="*/ 182284 h 655717"/>
                  <a:gd name="connsiteX82" fmla="*/ 93580 w 907049"/>
                  <a:gd name="connsiteY82" fmla="*/ 197606 h 655717"/>
                  <a:gd name="connsiteX83" fmla="*/ 85007 w 907049"/>
                  <a:gd name="connsiteY83" fmla="*/ 217610 h 655717"/>
                  <a:gd name="connsiteX84" fmla="*/ 58457 w 907049"/>
                  <a:gd name="connsiteY84" fmla="*/ 219087 h 655717"/>
                  <a:gd name="connsiteX85" fmla="*/ 41396 w 907049"/>
                  <a:gd name="connsiteY85" fmla="*/ 238721 h 655717"/>
                  <a:gd name="connsiteX86" fmla="*/ 45141 w 907049"/>
                  <a:gd name="connsiteY86" fmla="*/ 273310 h 655717"/>
                  <a:gd name="connsiteX87" fmla="*/ 44892 w 907049"/>
                  <a:gd name="connsiteY87" fmla="*/ 273997 h 655717"/>
                  <a:gd name="connsiteX88" fmla="*/ 36569 w 907049"/>
                  <a:gd name="connsiteY88" fmla="*/ 278271 h 655717"/>
                  <a:gd name="connsiteX89" fmla="*/ 26956 w 907049"/>
                  <a:gd name="connsiteY89" fmla="*/ 283019 h 655717"/>
                  <a:gd name="connsiteX90" fmla="*/ 13182 w 907049"/>
                  <a:gd name="connsiteY90" fmla="*/ 301412 h 655717"/>
                  <a:gd name="connsiteX91" fmla="*/ 11766 w 907049"/>
                  <a:gd name="connsiteY91" fmla="*/ 322756 h 655717"/>
                  <a:gd name="connsiteX92" fmla="*/ 13847 w 907049"/>
                  <a:gd name="connsiteY92" fmla="*/ 328670 h 655717"/>
                  <a:gd name="connsiteX93" fmla="*/ 14014 w 907049"/>
                  <a:gd name="connsiteY93" fmla="*/ 329136 h 655717"/>
                  <a:gd name="connsiteX94" fmla="*/ 12682 w 907049"/>
                  <a:gd name="connsiteY94" fmla="*/ 330343 h 655717"/>
                  <a:gd name="connsiteX95" fmla="*/ 5067 w 907049"/>
                  <a:gd name="connsiteY95" fmla="*/ 340426 h 655717"/>
                  <a:gd name="connsiteX96" fmla="*/ 10643 w 907049"/>
                  <a:gd name="connsiteY96" fmla="*/ 388519 h 655717"/>
                  <a:gd name="connsiteX97" fmla="*/ 26956 w 907049"/>
                  <a:gd name="connsiteY97" fmla="*/ 399468 h 655717"/>
                  <a:gd name="connsiteX98" fmla="*/ 32074 w 907049"/>
                  <a:gd name="connsiteY98" fmla="*/ 415148 h 655717"/>
                  <a:gd name="connsiteX99" fmla="*/ 54629 w 907049"/>
                  <a:gd name="connsiteY99" fmla="*/ 429975 h 655717"/>
                  <a:gd name="connsiteX100" fmla="*/ 69693 w 907049"/>
                  <a:gd name="connsiteY100" fmla="*/ 432193 h 655717"/>
                  <a:gd name="connsiteX101" fmla="*/ 91707 w 907049"/>
                  <a:gd name="connsiteY101" fmla="*/ 461015 h 655717"/>
                  <a:gd name="connsiteX102" fmla="*/ 114636 w 907049"/>
                  <a:gd name="connsiteY102" fmla="*/ 463658 h 655717"/>
                  <a:gd name="connsiteX103" fmla="*/ 116551 w 907049"/>
                  <a:gd name="connsiteY103" fmla="*/ 464465 h 655717"/>
                  <a:gd name="connsiteX104" fmla="*/ 160994 w 907049"/>
                  <a:gd name="connsiteY104" fmla="*/ 475613 h 655717"/>
                  <a:gd name="connsiteX105" fmla="*/ 175684 w 907049"/>
                  <a:gd name="connsiteY105" fmla="*/ 465210 h 655717"/>
                  <a:gd name="connsiteX106" fmla="*/ 183050 w 907049"/>
                  <a:gd name="connsiteY106" fmla="*/ 471826 h 655717"/>
                  <a:gd name="connsiteX107" fmla="*/ 210557 w 907049"/>
                  <a:gd name="connsiteY107" fmla="*/ 475680 h 655717"/>
                  <a:gd name="connsiteX108" fmla="*/ 232279 w 907049"/>
                  <a:gd name="connsiteY108" fmla="*/ 460753 h 655717"/>
                  <a:gd name="connsiteX109" fmla="*/ 232779 w 907049"/>
                  <a:gd name="connsiteY109" fmla="*/ 459617 h 655717"/>
                  <a:gd name="connsiteX110" fmla="*/ 233154 w 907049"/>
                  <a:gd name="connsiteY110" fmla="*/ 459533 h 655717"/>
                  <a:gd name="connsiteX111" fmla="*/ 233528 w 907049"/>
                  <a:gd name="connsiteY111" fmla="*/ 459679 h 655717"/>
                  <a:gd name="connsiteX112" fmla="*/ 224498 w 907049"/>
                  <a:gd name="connsiteY112" fmla="*/ 480203 h 655717"/>
                  <a:gd name="connsiteX113" fmla="*/ 194411 w 907049"/>
                  <a:gd name="connsiteY113" fmla="*/ 488563 h 655717"/>
                  <a:gd name="connsiteX114" fmla="*/ 169276 w 907049"/>
                  <a:gd name="connsiteY114" fmla="*/ 500623 h 655717"/>
                  <a:gd name="connsiteX115" fmla="*/ 161993 w 907049"/>
                  <a:gd name="connsiteY115" fmla="*/ 525629 h 655717"/>
                  <a:gd name="connsiteX116" fmla="*/ 151507 w 907049"/>
                  <a:gd name="connsiteY116" fmla="*/ 547252 h 655717"/>
                  <a:gd name="connsiteX117" fmla="*/ 123625 w 907049"/>
                  <a:gd name="connsiteY117" fmla="*/ 552757 h 655717"/>
                  <a:gd name="connsiteX118" fmla="*/ 110101 w 907049"/>
                  <a:gd name="connsiteY118" fmla="*/ 598333 h 655717"/>
                  <a:gd name="connsiteX119" fmla="*/ 121919 w 907049"/>
                  <a:gd name="connsiteY119" fmla="*/ 591425 h 655717"/>
                  <a:gd name="connsiteX120" fmla="*/ 126455 w 907049"/>
                  <a:gd name="connsiteY120" fmla="*/ 568075 h 655717"/>
                  <a:gd name="connsiteX121" fmla="*/ 152963 w 907049"/>
                  <a:gd name="connsiteY121" fmla="*/ 560760 h 655717"/>
                  <a:gd name="connsiteX122" fmla="*/ 172896 w 907049"/>
                  <a:gd name="connsiteY122" fmla="*/ 545928 h 655717"/>
                  <a:gd name="connsiteX123" fmla="*/ 175893 w 907049"/>
                  <a:gd name="connsiteY123" fmla="*/ 521867 h 655717"/>
                  <a:gd name="connsiteX124" fmla="*/ 191789 w 907049"/>
                  <a:gd name="connsiteY124" fmla="*/ 502991 h 655717"/>
                  <a:gd name="connsiteX125" fmla="*/ 222209 w 907049"/>
                  <a:gd name="connsiteY125" fmla="*/ 497377 h 655717"/>
                  <a:gd name="connsiteX126" fmla="*/ 246470 w 907049"/>
                  <a:gd name="connsiteY126" fmla="*/ 463129 h 655717"/>
                  <a:gd name="connsiteX127" fmla="*/ 257789 w 907049"/>
                  <a:gd name="connsiteY127" fmla="*/ 461943 h 655717"/>
                  <a:gd name="connsiteX128" fmla="*/ 255459 w 907049"/>
                  <a:gd name="connsiteY128" fmla="*/ 474306 h 655717"/>
                  <a:gd name="connsiteX129" fmla="*/ 249050 w 907049"/>
                  <a:gd name="connsiteY129" fmla="*/ 482238 h 655717"/>
                  <a:gd name="connsiteX130" fmla="*/ 239187 w 907049"/>
                  <a:gd name="connsiteY130" fmla="*/ 488568 h 655717"/>
                  <a:gd name="connsiteX131" fmla="*/ 236108 w 907049"/>
                  <a:gd name="connsiteY131" fmla="*/ 508663 h 655717"/>
                  <a:gd name="connsiteX132" fmla="*/ 220711 w 907049"/>
                  <a:gd name="connsiteY132" fmla="*/ 520440 h 655717"/>
                  <a:gd name="connsiteX133" fmla="*/ 199779 w 907049"/>
                  <a:gd name="connsiteY133" fmla="*/ 529558 h 655717"/>
                  <a:gd name="connsiteX134" fmla="*/ 191747 w 907049"/>
                  <a:gd name="connsiteY134" fmla="*/ 550760 h 655717"/>
                  <a:gd name="connsiteX135" fmla="*/ 184215 w 907049"/>
                  <a:gd name="connsiteY135" fmla="*/ 574809 h 655717"/>
                  <a:gd name="connsiteX136" fmla="*/ 162617 w 907049"/>
                  <a:gd name="connsiteY136" fmla="*/ 581538 h 655717"/>
                  <a:gd name="connsiteX137" fmla="*/ 155710 w 907049"/>
                  <a:gd name="connsiteY137" fmla="*/ 593356 h 655717"/>
                  <a:gd name="connsiteX138" fmla="*/ 200694 w 907049"/>
                  <a:gd name="connsiteY138" fmla="*/ 572799 h 655717"/>
                  <a:gd name="connsiteX139" fmla="*/ 206645 w 907049"/>
                  <a:gd name="connsiteY139" fmla="*/ 544688 h 655717"/>
                  <a:gd name="connsiteX140" fmla="*/ 231780 w 907049"/>
                  <a:gd name="connsiteY140" fmla="*/ 531813 h 655717"/>
                  <a:gd name="connsiteX141" fmla="*/ 249424 w 907049"/>
                  <a:gd name="connsiteY141" fmla="*/ 515267 h 655717"/>
                  <a:gd name="connsiteX142" fmla="*/ 248925 w 907049"/>
                  <a:gd name="connsiteY142" fmla="*/ 501851 h 655717"/>
                  <a:gd name="connsiteX143" fmla="*/ 257289 w 907049"/>
                  <a:gd name="connsiteY143" fmla="*/ 493020 h 655717"/>
                  <a:gd name="connsiteX144" fmla="*/ 270648 w 907049"/>
                  <a:gd name="connsiteY144" fmla="*/ 471539 h 655717"/>
                  <a:gd name="connsiteX145" fmla="*/ 278013 w 907049"/>
                  <a:gd name="connsiteY145" fmla="*/ 480886 h 655717"/>
                  <a:gd name="connsiteX146" fmla="*/ 273644 w 907049"/>
                  <a:gd name="connsiteY146" fmla="*/ 501739 h 655717"/>
                  <a:gd name="connsiteX147" fmla="*/ 276807 w 907049"/>
                  <a:gd name="connsiteY147" fmla="*/ 540893 h 655717"/>
                  <a:gd name="connsiteX148" fmla="*/ 312720 w 907049"/>
                  <a:gd name="connsiteY148" fmla="*/ 574043 h 655717"/>
                  <a:gd name="connsiteX149" fmla="*/ 329365 w 907049"/>
                  <a:gd name="connsiteY149" fmla="*/ 626527 h 655717"/>
                  <a:gd name="connsiteX150" fmla="*/ 340102 w 907049"/>
                  <a:gd name="connsiteY150" fmla="*/ 627912 h 655717"/>
                  <a:gd name="connsiteX151" fmla="*/ 388707 w 907049"/>
                  <a:gd name="connsiteY151" fmla="*/ 607180 h 655717"/>
                  <a:gd name="connsiteX152" fmla="*/ 413717 w 907049"/>
                  <a:gd name="connsiteY152" fmla="*/ 606906 h 655717"/>
                  <a:gd name="connsiteX153" fmla="*/ 426617 w 907049"/>
                  <a:gd name="connsiteY153" fmla="*/ 608429 h 655717"/>
                  <a:gd name="connsiteX154" fmla="*/ 435356 w 907049"/>
                  <a:gd name="connsiteY154" fmla="*/ 621674 h 655717"/>
                  <a:gd name="connsiteX155" fmla="*/ 469855 w 907049"/>
                  <a:gd name="connsiteY155" fmla="*/ 650292 h 655717"/>
                  <a:gd name="connsiteX156" fmla="*/ 502813 w 907049"/>
                  <a:gd name="connsiteY156" fmla="*/ 648187 h 655717"/>
                  <a:gd name="connsiteX157" fmla="*/ 535105 w 907049"/>
                  <a:gd name="connsiteY157" fmla="*/ 654974 h 655717"/>
                  <a:gd name="connsiteX158" fmla="*/ 619415 w 907049"/>
                  <a:gd name="connsiteY158" fmla="*/ 591055 h 655717"/>
                  <a:gd name="connsiteX159" fmla="*/ 637268 w 907049"/>
                  <a:gd name="connsiteY159" fmla="*/ 568358 h 655717"/>
                  <a:gd name="connsiteX160" fmla="*/ 643468 w 907049"/>
                  <a:gd name="connsiteY160" fmla="*/ 539591 h 655717"/>
                  <a:gd name="connsiteX161" fmla="*/ 645008 w 907049"/>
                  <a:gd name="connsiteY161" fmla="*/ 504006 h 655717"/>
                  <a:gd name="connsiteX162" fmla="*/ 650335 w 907049"/>
                  <a:gd name="connsiteY162" fmla="*/ 490132 h 655717"/>
                  <a:gd name="connsiteX163" fmla="*/ 665066 w 907049"/>
                  <a:gd name="connsiteY163" fmla="*/ 491052 h 655717"/>
                  <a:gd name="connsiteX164" fmla="*/ 698399 w 907049"/>
                  <a:gd name="connsiteY164" fmla="*/ 462026 h 655717"/>
                  <a:gd name="connsiteX165" fmla="*/ 718207 w 907049"/>
                  <a:gd name="connsiteY165" fmla="*/ 417612 h 655717"/>
                  <a:gd name="connsiteX166" fmla="*/ 723034 w 907049"/>
                  <a:gd name="connsiteY166" fmla="*/ 411149 h 655717"/>
                  <a:gd name="connsiteX167" fmla="*/ 723617 w 907049"/>
                  <a:gd name="connsiteY167" fmla="*/ 411061 h 655717"/>
                  <a:gd name="connsiteX168" fmla="*/ 759655 w 907049"/>
                  <a:gd name="connsiteY168" fmla="*/ 349439 h 655717"/>
                  <a:gd name="connsiteX169" fmla="*/ 754453 w 907049"/>
                  <a:gd name="connsiteY169" fmla="*/ 332698 h 655717"/>
                  <a:gd name="connsiteX170" fmla="*/ 747753 w 907049"/>
                  <a:gd name="connsiteY170" fmla="*/ 324679 h 655717"/>
                  <a:gd name="connsiteX171" fmla="*/ 748461 w 907049"/>
                  <a:gd name="connsiteY171" fmla="*/ 315137 h 655717"/>
                  <a:gd name="connsiteX172" fmla="*/ 752996 w 907049"/>
                  <a:gd name="connsiteY172" fmla="*/ 281171 h 655717"/>
                  <a:gd name="connsiteX173" fmla="*/ 772514 w 907049"/>
                  <a:gd name="connsiteY173" fmla="*/ 301458 h 655717"/>
                  <a:gd name="connsiteX174" fmla="*/ 795235 w 907049"/>
                  <a:gd name="connsiteY174" fmla="*/ 300152 h 655717"/>
                  <a:gd name="connsiteX175" fmla="*/ 805139 w 907049"/>
                  <a:gd name="connsiteY175" fmla="*/ 292848 h 655717"/>
                  <a:gd name="connsiteX176" fmla="*/ 818372 w 907049"/>
                  <a:gd name="connsiteY176" fmla="*/ 296643 h 655717"/>
                  <a:gd name="connsiteX177" fmla="*/ 840885 w 907049"/>
                  <a:gd name="connsiteY177" fmla="*/ 286090 h 655717"/>
                  <a:gd name="connsiteX178" fmla="*/ 848834 w 907049"/>
                  <a:gd name="connsiteY178" fmla="*/ 272524 h 655717"/>
                  <a:gd name="connsiteX179" fmla="*/ 854701 w 907049"/>
                  <a:gd name="connsiteY179" fmla="*/ 267214 h 655717"/>
                  <a:gd name="connsiteX180" fmla="*/ 859154 w 907049"/>
                  <a:gd name="connsiteY180" fmla="*/ 271180 h 655717"/>
                  <a:gd name="connsiteX181" fmla="*/ 878962 w 907049"/>
                  <a:gd name="connsiteY181" fmla="*/ 266977 h 655717"/>
                  <a:gd name="connsiteX182" fmla="*/ 883790 w 907049"/>
                  <a:gd name="connsiteY182" fmla="*/ 254043 h 655717"/>
                  <a:gd name="connsiteX183" fmla="*/ 893652 w 907049"/>
                  <a:gd name="connsiteY183" fmla="*/ 250273 h 655717"/>
                  <a:gd name="connsiteX184" fmla="*/ 906802 w 907049"/>
                  <a:gd name="connsiteY184" fmla="*/ 246615 h 65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907049" h="655717">
                    <a:moveTo>
                      <a:pt x="906802" y="246615"/>
                    </a:moveTo>
                    <a:cubicBezTo>
                      <a:pt x="904763" y="238712"/>
                      <a:pt x="897356" y="233868"/>
                      <a:pt x="889283" y="234339"/>
                    </a:cubicBezTo>
                    <a:cubicBezTo>
                      <a:pt x="880003" y="234880"/>
                      <a:pt x="873428" y="242574"/>
                      <a:pt x="870390" y="250756"/>
                    </a:cubicBezTo>
                    <a:cubicBezTo>
                      <a:pt x="869641" y="252745"/>
                      <a:pt x="868975" y="254830"/>
                      <a:pt x="868517" y="256902"/>
                    </a:cubicBezTo>
                    <a:cubicBezTo>
                      <a:pt x="867602" y="257926"/>
                      <a:pt x="867435" y="258970"/>
                      <a:pt x="867934" y="260031"/>
                    </a:cubicBezTo>
                    <a:cubicBezTo>
                      <a:pt x="868434" y="261417"/>
                      <a:pt x="868226" y="261197"/>
                      <a:pt x="867269" y="259365"/>
                    </a:cubicBezTo>
                    <a:cubicBezTo>
                      <a:pt x="863815" y="256228"/>
                      <a:pt x="861817" y="253702"/>
                      <a:pt x="856699" y="253406"/>
                    </a:cubicBezTo>
                    <a:cubicBezTo>
                      <a:pt x="847044" y="252849"/>
                      <a:pt x="840220" y="260040"/>
                      <a:pt x="835725" y="267718"/>
                    </a:cubicBezTo>
                    <a:cubicBezTo>
                      <a:pt x="833020" y="272299"/>
                      <a:pt x="831148" y="277821"/>
                      <a:pt x="826861" y="281230"/>
                    </a:cubicBezTo>
                    <a:cubicBezTo>
                      <a:pt x="821826" y="285279"/>
                      <a:pt x="817831" y="281554"/>
                      <a:pt x="812713" y="279919"/>
                    </a:cubicBezTo>
                    <a:cubicBezTo>
                      <a:pt x="804307" y="277235"/>
                      <a:pt x="797524" y="280776"/>
                      <a:pt x="791115" y="285957"/>
                    </a:cubicBezTo>
                    <a:cubicBezTo>
                      <a:pt x="787245" y="289082"/>
                      <a:pt x="784457" y="292490"/>
                      <a:pt x="779380" y="289631"/>
                    </a:cubicBezTo>
                    <a:cubicBezTo>
                      <a:pt x="775301" y="287305"/>
                      <a:pt x="771639" y="282461"/>
                      <a:pt x="768685" y="278895"/>
                    </a:cubicBezTo>
                    <a:cubicBezTo>
                      <a:pt x="768518" y="278666"/>
                      <a:pt x="768352" y="278408"/>
                      <a:pt x="768186" y="278175"/>
                    </a:cubicBezTo>
                    <a:cubicBezTo>
                      <a:pt x="772639" y="278113"/>
                      <a:pt x="777008" y="277489"/>
                      <a:pt x="781003" y="276024"/>
                    </a:cubicBezTo>
                    <a:cubicBezTo>
                      <a:pt x="785830" y="274251"/>
                      <a:pt x="789742" y="270993"/>
                      <a:pt x="793237" y="267301"/>
                    </a:cubicBezTo>
                    <a:cubicBezTo>
                      <a:pt x="794902" y="265570"/>
                      <a:pt x="796733" y="263057"/>
                      <a:pt x="798814" y="261093"/>
                    </a:cubicBezTo>
                    <a:cubicBezTo>
                      <a:pt x="806096" y="260997"/>
                      <a:pt x="813712" y="261821"/>
                      <a:pt x="819246" y="260809"/>
                    </a:cubicBezTo>
                    <a:cubicBezTo>
                      <a:pt x="832063" y="258475"/>
                      <a:pt x="841468" y="250094"/>
                      <a:pt x="843133" y="237023"/>
                    </a:cubicBezTo>
                    <a:cubicBezTo>
                      <a:pt x="843590" y="233315"/>
                      <a:pt x="843507" y="230810"/>
                      <a:pt x="847336" y="229312"/>
                    </a:cubicBezTo>
                    <a:cubicBezTo>
                      <a:pt x="850290" y="228163"/>
                      <a:pt x="853495" y="227701"/>
                      <a:pt x="856491" y="226528"/>
                    </a:cubicBezTo>
                    <a:cubicBezTo>
                      <a:pt x="862026" y="224335"/>
                      <a:pt x="867102" y="221076"/>
                      <a:pt x="870473" y="216074"/>
                    </a:cubicBezTo>
                    <a:cubicBezTo>
                      <a:pt x="874052" y="210802"/>
                      <a:pt x="875342" y="204223"/>
                      <a:pt x="873261" y="198122"/>
                    </a:cubicBezTo>
                    <a:cubicBezTo>
                      <a:pt x="871680" y="193374"/>
                      <a:pt x="868434" y="188622"/>
                      <a:pt x="871430" y="184760"/>
                    </a:cubicBezTo>
                    <a:cubicBezTo>
                      <a:pt x="872179" y="184127"/>
                      <a:pt x="872887" y="183482"/>
                      <a:pt x="873636" y="182821"/>
                    </a:cubicBezTo>
                    <a:cubicBezTo>
                      <a:pt x="873802" y="182716"/>
                      <a:pt x="873886" y="182604"/>
                      <a:pt x="874052" y="182504"/>
                    </a:cubicBezTo>
                    <a:cubicBezTo>
                      <a:pt x="875051" y="181905"/>
                      <a:pt x="875716" y="181160"/>
                      <a:pt x="876216" y="180361"/>
                    </a:cubicBezTo>
                    <a:cubicBezTo>
                      <a:pt x="887993" y="168938"/>
                      <a:pt x="898521" y="153437"/>
                      <a:pt x="890115" y="136974"/>
                    </a:cubicBezTo>
                    <a:cubicBezTo>
                      <a:pt x="888118" y="133029"/>
                      <a:pt x="883290" y="129958"/>
                      <a:pt x="882791" y="125506"/>
                    </a:cubicBezTo>
                    <a:cubicBezTo>
                      <a:pt x="882208" y="120312"/>
                      <a:pt x="885912" y="114195"/>
                      <a:pt x="886577" y="109006"/>
                    </a:cubicBezTo>
                    <a:cubicBezTo>
                      <a:pt x="887701" y="100375"/>
                      <a:pt x="884456" y="91723"/>
                      <a:pt x="878089" y="85806"/>
                    </a:cubicBezTo>
                    <a:cubicBezTo>
                      <a:pt x="874968" y="82918"/>
                      <a:pt x="871097" y="80800"/>
                      <a:pt x="867019" y="79701"/>
                    </a:cubicBezTo>
                    <a:cubicBezTo>
                      <a:pt x="863108" y="78656"/>
                      <a:pt x="857073" y="79609"/>
                      <a:pt x="854244" y="76230"/>
                    </a:cubicBezTo>
                    <a:cubicBezTo>
                      <a:pt x="851788" y="73284"/>
                      <a:pt x="851747" y="67833"/>
                      <a:pt x="850873" y="64250"/>
                    </a:cubicBezTo>
                    <a:cubicBezTo>
                      <a:pt x="849832" y="60042"/>
                      <a:pt x="848293" y="55981"/>
                      <a:pt x="845546" y="52602"/>
                    </a:cubicBezTo>
                    <a:cubicBezTo>
                      <a:pt x="836058" y="41075"/>
                      <a:pt x="822451" y="41961"/>
                      <a:pt x="810008" y="46580"/>
                    </a:cubicBezTo>
                    <a:cubicBezTo>
                      <a:pt x="808593" y="37117"/>
                      <a:pt x="805472" y="28116"/>
                      <a:pt x="797648" y="21712"/>
                    </a:cubicBezTo>
                    <a:cubicBezTo>
                      <a:pt x="793487" y="18324"/>
                      <a:pt x="788410" y="16085"/>
                      <a:pt x="783000" y="15911"/>
                    </a:cubicBezTo>
                    <a:cubicBezTo>
                      <a:pt x="776300" y="15690"/>
                      <a:pt x="767645" y="21429"/>
                      <a:pt x="761403" y="18778"/>
                    </a:cubicBezTo>
                    <a:cubicBezTo>
                      <a:pt x="756700" y="16785"/>
                      <a:pt x="753412" y="10447"/>
                      <a:pt x="749668" y="7139"/>
                    </a:cubicBezTo>
                    <a:cubicBezTo>
                      <a:pt x="744965" y="2956"/>
                      <a:pt x="739222" y="393"/>
                      <a:pt x="732897" y="47"/>
                    </a:cubicBezTo>
                    <a:cubicBezTo>
                      <a:pt x="719414" y="-681"/>
                      <a:pt x="708054" y="7093"/>
                      <a:pt x="699065" y="16293"/>
                    </a:cubicBezTo>
                    <a:cubicBezTo>
                      <a:pt x="696401" y="18978"/>
                      <a:pt x="693946" y="21816"/>
                      <a:pt x="691366" y="24550"/>
                    </a:cubicBezTo>
                    <a:cubicBezTo>
                      <a:pt x="688287" y="27854"/>
                      <a:pt x="686622" y="27563"/>
                      <a:pt x="682502" y="25719"/>
                    </a:cubicBezTo>
                    <a:cubicBezTo>
                      <a:pt x="676635" y="23093"/>
                      <a:pt x="671766" y="21162"/>
                      <a:pt x="665191" y="22011"/>
                    </a:cubicBezTo>
                    <a:cubicBezTo>
                      <a:pt x="654662" y="23368"/>
                      <a:pt x="645008" y="30738"/>
                      <a:pt x="642012" y="41087"/>
                    </a:cubicBezTo>
                    <a:cubicBezTo>
                      <a:pt x="640097" y="47679"/>
                      <a:pt x="641804" y="55660"/>
                      <a:pt x="633314" y="57017"/>
                    </a:cubicBezTo>
                    <a:cubicBezTo>
                      <a:pt x="627821" y="57903"/>
                      <a:pt x="622162" y="57109"/>
                      <a:pt x="616669" y="58690"/>
                    </a:cubicBezTo>
                    <a:cubicBezTo>
                      <a:pt x="605059" y="62052"/>
                      <a:pt x="602270" y="72327"/>
                      <a:pt x="601105" y="83059"/>
                    </a:cubicBezTo>
                    <a:cubicBezTo>
                      <a:pt x="600772" y="86184"/>
                      <a:pt x="600772" y="89826"/>
                      <a:pt x="599149" y="92630"/>
                    </a:cubicBezTo>
                    <a:cubicBezTo>
                      <a:pt x="597277" y="95918"/>
                      <a:pt x="593240" y="97441"/>
                      <a:pt x="590410" y="99888"/>
                    </a:cubicBezTo>
                    <a:cubicBezTo>
                      <a:pt x="585416" y="104228"/>
                      <a:pt x="582295" y="110246"/>
                      <a:pt x="581047" y="116704"/>
                    </a:cubicBezTo>
                    <a:cubicBezTo>
                      <a:pt x="578010" y="132180"/>
                      <a:pt x="585875" y="146138"/>
                      <a:pt x="593864" y="158739"/>
                    </a:cubicBezTo>
                    <a:cubicBezTo>
                      <a:pt x="594072" y="159088"/>
                      <a:pt x="594322" y="159379"/>
                      <a:pt x="594572" y="159666"/>
                    </a:cubicBezTo>
                    <a:cubicBezTo>
                      <a:pt x="594988" y="161539"/>
                      <a:pt x="595321" y="163433"/>
                      <a:pt x="595862" y="165285"/>
                    </a:cubicBezTo>
                    <a:cubicBezTo>
                      <a:pt x="594613" y="164444"/>
                      <a:pt x="593282" y="163712"/>
                      <a:pt x="591659" y="163212"/>
                    </a:cubicBezTo>
                    <a:cubicBezTo>
                      <a:pt x="582795" y="160478"/>
                      <a:pt x="573973" y="163982"/>
                      <a:pt x="566607" y="168751"/>
                    </a:cubicBezTo>
                    <a:cubicBezTo>
                      <a:pt x="557161" y="174877"/>
                      <a:pt x="550877" y="178368"/>
                      <a:pt x="539600" y="174723"/>
                    </a:cubicBezTo>
                    <a:cubicBezTo>
                      <a:pt x="524910" y="169979"/>
                      <a:pt x="508639" y="159662"/>
                      <a:pt x="494282" y="170923"/>
                    </a:cubicBezTo>
                    <a:cubicBezTo>
                      <a:pt x="487748" y="176042"/>
                      <a:pt x="485293" y="185055"/>
                      <a:pt x="478427" y="189633"/>
                    </a:cubicBezTo>
                    <a:cubicBezTo>
                      <a:pt x="471228" y="194452"/>
                      <a:pt x="461032" y="193291"/>
                      <a:pt x="452876" y="192924"/>
                    </a:cubicBezTo>
                    <a:cubicBezTo>
                      <a:pt x="438935" y="192300"/>
                      <a:pt x="422414" y="191368"/>
                      <a:pt x="413217" y="203956"/>
                    </a:cubicBezTo>
                    <a:cubicBezTo>
                      <a:pt x="407558" y="211709"/>
                      <a:pt x="407600" y="221247"/>
                      <a:pt x="396572" y="223161"/>
                    </a:cubicBezTo>
                    <a:cubicBezTo>
                      <a:pt x="386876" y="224843"/>
                      <a:pt x="377013" y="222537"/>
                      <a:pt x="367359" y="224934"/>
                    </a:cubicBezTo>
                    <a:cubicBezTo>
                      <a:pt x="360409" y="226653"/>
                      <a:pt x="353751" y="230427"/>
                      <a:pt x="350214" y="236873"/>
                    </a:cubicBezTo>
                    <a:cubicBezTo>
                      <a:pt x="348299" y="240423"/>
                      <a:pt x="347758" y="244093"/>
                      <a:pt x="347426" y="247714"/>
                    </a:cubicBezTo>
                    <a:cubicBezTo>
                      <a:pt x="347135" y="239020"/>
                      <a:pt x="344513" y="230773"/>
                      <a:pt x="337189" y="224543"/>
                    </a:cubicBezTo>
                    <a:cubicBezTo>
                      <a:pt x="332112" y="220219"/>
                      <a:pt x="324122" y="219229"/>
                      <a:pt x="319669" y="214389"/>
                    </a:cubicBezTo>
                    <a:cubicBezTo>
                      <a:pt x="316590" y="211031"/>
                      <a:pt x="316548" y="205817"/>
                      <a:pt x="315216" y="201659"/>
                    </a:cubicBezTo>
                    <a:cubicBezTo>
                      <a:pt x="313968" y="197727"/>
                      <a:pt x="312012" y="194165"/>
                      <a:pt x="309182" y="191127"/>
                    </a:cubicBezTo>
                    <a:cubicBezTo>
                      <a:pt x="296948" y="177943"/>
                      <a:pt x="277972" y="179621"/>
                      <a:pt x="262824" y="186179"/>
                    </a:cubicBezTo>
                    <a:cubicBezTo>
                      <a:pt x="256957" y="188717"/>
                      <a:pt x="252254" y="192417"/>
                      <a:pt x="247344" y="186195"/>
                    </a:cubicBezTo>
                    <a:cubicBezTo>
                      <a:pt x="244972" y="183174"/>
                      <a:pt x="243182" y="179866"/>
                      <a:pt x="240519" y="177028"/>
                    </a:cubicBezTo>
                    <a:cubicBezTo>
                      <a:pt x="235400" y="171631"/>
                      <a:pt x="228617" y="167219"/>
                      <a:pt x="221252" y="165763"/>
                    </a:cubicBezTo>
                    <a:cubicBezTo>
                      <a:pt x="213928" y="164307"/>
                      <a:pt x="209433" y="167003"/>
                      <a:pt x="202900" y="169421"/>
                    </a:cubicBezTo>
                    <a:cubicBezTo>
                      <a:pt x="194286" y="172604"/>
                      <a:pt x="185297" y="163870"/>
                      <a:pt x="176309" y="162272"/>
                    </a:cubicBezTo>
                    <a:cubicBezTo>
                      <a:pt x="170192" y="161181"/>
                      <a:pt x="163658" y="161672"/>
                      <a:pt x="158331" y="165147"/>
                    </a:cubicBezTo>
                    <a:cubicBezTo>
                      <a:pt x="155460" y="167032"/>
                      <a:pt x="153296" y="169812"/>
                      <a:pt x="151756" y="172875"/>
                    </a:cubicBezTo>
                    <a:cubicBezTo>
                      <a:pt x="149884" y="176745"/>
                      <a:pt x="150508" y="181780"/>
                      <a:pt x="148552" y="185401"/>
                    </a:cubicBezTo>
                    <a:cubicBezTo>
                      <a:pt x="145140" y="191734"/>
                      <a:pt x="142310" y="187461"/>
                      <a:pt x="137941" y="184548"/>
                    </a:cubicBezTo>
                    <a:cubicBezTo>
                      <a:pt x="134362" y="182163"/>
                      <a:pt x="130325" y="180182"/>
                      <a:pt x="126122" y="179071"/>
                    </a:cubicBezTo>
                    <a:cubicBezTo>
                      <a:pt x="118590" y="177053"/>
                      <a:pt x="110267" y="178006"/>
                      <a:pt x="103651" y="182284"/>
                    </a:cubicBezTo>
                    <a:cubicBezTo>
                      <a:pt x="98199" y="185783"/>
                      <a:pt x="94911" y="191389"/>
                      <a:pt x="93580" y="197606"/>
                    </a:cubicBezTo>
                    <a:cubicBezTo>
                      <a:pt x="92082" y="204585"/>
                      <a:pt x="94495" y="216840"/>
                      <a:pt x="85007" y="217610"/>
                    </a:cubicBezTo>
                    <a:cubicBezTo>
                      <a:pt x="75311" y="218397"/>
                      <a:pt x="67904" y="214198"/>
                      <a:pt x="58457" y="219087"/>
                    </a:cubicBezTo>
                    <a:cubicBezTo>
                      <a:pt x="50551" y="223166"/>
                      <a:pt x="44642" y="230535"/>
                      <a:pt x="41396" y="238721"/>
                    </a:cubicBezTo>
                    <a:cubicBezTo>
                      <a:pt x="36652" y="250805"/>
                      <a:pt x="38649" y="263219"/>
                      <a:pt x="45141" y="273310"/>
                    </a:cubicBezTo>
                    <a:cubicBezTo>
                      <a:pt x="45099" y="273564"/>
                      <a:pt x="44933" y="273722"/>
                      <a:pt x="44892" y="273997"/>
                    </a:cubicBezTo>
                    <a:cubicBezTo>
                      <a:pt x="44475" y="276960"/>
                      <a:pt x="39273" y="277372"/>
                      <a:pt x="36569" y="278271"/>
                    </a:cubicBezTo>
                    <a:cubicBezTo>
                      <a:pt x="33114" y="279419"/>
                      <a:pt x="29910" y="280913"/>
                      <a:pt x="26956" y="283019"/>
                    </a:cubicBezTo>
                    <a:cubicBezTo>
                      <a:pt x="20547" y="287588"/>
                      <a:pt x="15886" y="294067"/>
                      <a:pt x="13182" y="301412"/>
                    </a:cubicBezTo>
                    <a:cubicBezTo>
                      <a:pt x="10684" y="308183"/>
                      <a:pt x="10143" y="315715"/>
                      <a:pt x="11766" y="322756"/>
                    </a:cubicBezTo>
                    <a:cubicBezTo>
                      <a:pt x="12141" y="324375"/>
                      <a:pt x="12723" y="327409"/>
                      <a:pt x="13847" y="328670"/>
                    </a:cubicBezTo>
                    <a:cubicBezTo>
                      <a:pt x="13889" y="328882"/>
                      <a:pt x="13972" y="328969"/>
                      <a:pt x="14014" y="329136"/>
                    </a:cubicBezTo>
                    <a:cubicBezTo>
                      <a:pt x="13556" y="329539"/>
                      <a:pt x="13098" y="329935"/>
                      <a:pt x="12682" y="330343"/>
                    </a:cubicBezTo>
                    <a:cubicBezTo>
                      <a:pt x="9686" y="333281"/>
                      <a:pt x="7022" y="336726"/>
                      <a:pt x="5067" y="340426"/>
                    </a:cubicBezTo>
                    <a:cubicBezTo>
                      <a:pt x="-3381" y="356152"/>
                      <a:pt x="-1092" y="375153"/>
                      <a:pt x="10643" y="388519"/>
                    </a:cubicBezTo>
                    <a:cubicBezTo>
                      <a:pt x="15345" y="393854"/>
                      <a:pt x="20922" y="397258"/>
                      <a:pt x="26956" y="399468"/>
                    </a:cubicBezTo>
                    <a:cubicBezTo>
                      <a:pt x="27039" y="405036"/>
                      <a:pt x="28911" y="410649"/>
                      <a:pt x="32074" y="415148"/>
                    </a:cubicBezTo>
                    <a:cubicBezTo>
                      <a:pt x="37442" y="422871"/>
                      <a:pt x="45599" y="427665"/>
                      <a:pt x="54629" y="429975"/>
                    </a:cubicBezTo>
                    <a:cubicBezTo>
                      <a:pt x="59207" y="431149"/>
                      <a:pt x="64408" y="431960"/>
                      <a:pt x="69693" y="432193"/>
                    </a:cubicBezTo>
                    <a:cubicBezTo>
                      <a:pt x="69568" y="444785"/>
                      <a:pt x="79930" y="455846"/>
                      <a:pt x="91707" y="461015"/>
                    </a:cubicBezTo>
                    <a:cubicBezTo>
                      <a:pt x="98907" y="464203"/>
                      <a:pt x="106854" y="465534"/>
                      <a:pt x="114636" y="463658"/>
                    </a:cubicBezTo>
                    <a:cubicBezTo>
                      <a:pt x="115261" y="463920"/>
                      <a:pt x="115885" y="464207"/>
                      <a:pt x="116551" y="464465"/>
                    </a:cubicBezTo>
                    <a:cubicBezTo>
                      <a:pt x="125290" y="478555"/>
                      <a:pt x="146263" y="481185"/>
                      <a:pt x="160994" y="475613"/>
                    </a:cubicBezTo>
                    <a:cubicBezTo>
                      <a:pt x="166821" y="473412"/>
                      <a:pt x="171856" y="469862"/>
                      <a:pt x="175684" y="465210"/>
                    </a:cubicBezTo>
                    <a:cubicBezTo>
                      <a:pt x="177723" y="467773"/>
                      <a:pt x="180178" y="470016"/>
                      <a:pt x="183050" y="471826"/>
                    </a:cubicBezTo>
                    <a:cubicBezTo>
                      <a:pt x="191123" y="476974"/>
                      <a:pt x="201360" y="477644"/>
                      <a:pt x="210557" y="475680"/>
                    </a:cubicBezTo>
                    <a:cubicBezTo>
                      <a:pt x="219337" y="473799"/>
                      <a:pt x="227827" y="468764"/>
                      <a:pt x="232279" y="460753"/>
                    </a:cubicBezTo>
                    <a:cubicBezTo>
                      <a:pt x="232488" y="460387"/>
                      <a:pt x="232571" y="459987"/>
                      <a:pt x="232779" y="459617"/>
                    </a:cubicBezTo>
                    <a:cubicBezTo>
                      <a:pt x="232904" y="459596"/>
                      <a:pt x="233029" y="459554"/>
                      <a:pt x="233154" y="459533"/>
                    </a:cubicBezTo>
                    <a:cubicBezTo>
                      <a:pt x="233278" y="459596"/>
                      <a:pt x="233403" y="459621"/>
                      <a:pt x="233528" y="459679"/>
                    </a:cubicBezTo>
                    <a:cubicBezTo>
                      <a:pt x="232196" y="467286"/>
                      <a:pt x="229949" y="475026"/>
                      <a:pt x="224498" y="480203"/>
                    </a:cubicBezTo>
                    <a:cubicBezTo>
                      <a:pt x="216674" y="487673"/>
                      <a:pt x="204398" y="487003"/>
                      <a:pt x="194411" y="488563"/>
                    </a:cubicBezTo>
                    <a:cubicBezTo>
                      <a:pt x="185131" y="490011"/>
                      <a:pt x="175518" y="493212"/>
                      <a:pt x="169276" y="500623"/>
                    </a:cubicBezTo>
                    <a:cubicBezTo>
                      <a:pt x="163367" y="507673"/>
                      <a:pt x="162410" y="516774"/>
                      <a:pt x="161993" y="525629"/>
                    </a:cubicBezTo>
                    <a:cubicBezTo>
                      <a:pt x="161577" y="534480"/>
                      <a:pt x="162492" y="545279"/>
                      <a:pt x="151507" y="547252"/>
                    </a:cubicBezTo>
                    <a:cubicBezTo>
                      <a:pt x="141769" y="548991"/>
                      <a:pt x="132447" y="547214"/>
                      <a:pt x="123625" y="552757"/>
                    </a:cubicBezTo>
                    <a:cubicBezTo>
                      <a:pt x="108353" y="562345"/>
                      <a:pt x="102693" y="582154"/>
                      <a:pt x="110101" y="598333"/>
                    </a:cubicBezTo>
                    <a:cubicBezTo>
                      <a:pt x="113804" y="606327"/>
                      <a:pt x="125581" y="599382"/>
                      <a:pt x="121919" y="591425"/>
                    </a:cubicBezTo>
                    <a:cubicBezTo>
                      <a:pt x="118382" y="583652"/>
                      <a:pt x="120878" y="574239"/>
                      <a:pt x="126455" y="568075"/>
                    </a:cubicBezTo>
                    <a:cubicBezTo>
                      <a:pt x="133571" y="560161"/>
                      <a:pt x="143392" y="562125"/>
                      <a:pt x="152963" y="560760"/>
                    </a:cubicBezTo>
                    <a:cubicBezTo>
                      <a:pt x="161993" y="559465"/>
                      <a:pt x="169484" y="554634"/>
                      <a:pt x="172896" y="545928"/>
                    </a:cubicBezTo>
                    <a:cubicBezTo>
                      <a:pt x="175893" y="538263"/>
                      <a:pt x="175185" y="529907"/>
                      <a:pt x="175893" y="521867"/>
                    </a:cubicBezTo>
                    <a:cubicBezTo>
                      <a:pt x="176766" y="511385"/>
                      <a:pt x="181385" y="505667"/>
                      <a:pt x="191789" y="502991"/>
                    </a:cubicBezTo>
                    <a:cubicBezTo>
                      <a:pt x="201818" y="500403"/>
                      <a:pt x="212429" y="501114"/>
                      <a:pt x="222209" y="497377"/>
                    </a:cubicBezTo>
                    <a:cubicBezTo>
                      <a:pt x="237523" y="491522"/>
                      <a:pt x="243515" y="477769"/>
                      <a:pt x="246470" y="463129"/>
                    </a:cubicBezTo>
                    <a:cubicBezTo>
                      <a:pt x="250257" y="463329"/>
                      <a:pt x="254085" y="462992"/>
                      <a:pt x="257789" y="461943"/>
                    </a:cubicBezTo>
                    <a:cubicBezTo>
                      <a:pt x="258080" y="466175"/>
                      <a:pt x="257331" y="470486"/>
                      <a:pt x="255459" y="474306"/>
                    </a:cubicBezTo>
                    <a:cubicBezTo>
                      <a:pt x="253919" y="477353"/>
                      <a:pt x="251755" y="480182"/>
                      <a:pt x="249050" y="482238"/>
                    </a:cubicBezTo>
                    <a:cubicBezTo>
                      <a:pt x="245887" y="484610"/>
                      <a:pt x="241976" y="485634"/>
                      <a:pt x="239187" y="488568"/>
                    </a:cubicBezTo>
                    <a:cubicBezTo>
                      <a:pt x="233695" y="494385"/>
                      <a:pt x="235525" y="501559"/>
                      <a:pt x="236108" y="508663"/>
                    </a:cubicBezTo>
                    <a:cubicBezTo>
                      <a:pt x="236774" y="517369"/>
                      <a:pt x="227535" y="519054"/>
                      <a:pt x="220711" y="520440"/>
                    </a:cubicBezTo>
                    <a:cubicBezTo>
                      <a:pt x="213179" y="521963"/>
                      <a:pt x="205314" y="523794"/>
                      <a:pt x="199779" y="529558"/>
                    </a:cubicBezTo>
                    <a:cubicBezTo>
                      <a:pt x="194244" y="535329"/>
                      <a:pt x="192704" y="543119"/>
                      <a:pt x="191747" y="550760"/>
                    </a:cubicBezTo>
                    <a:cubicBezTo>
                      <a:pt x="190665" y="559116"/>
                      <a:pt x="189376" y="567847"/>
                      <a:pt x="184215" y="574809"/>
                    </a:cubicBezTo>
                    <a:cubicBezTo>
                      <a:pt x="179346" y="581359"/>
                      <a:pt x="170358" y="585595"/>
                      <a:pt x="162617" y="581538"/>
                    </a:cubicBezTo>
                    <a:cubicBezTo>
                      <a:pt x="154794" y="577464"/>
                      <a:pt x="147886" y="589270"/>
                      <a:pt x="155710" y="593356"/>
                    </a:cubicBezTo>
                    <a:cubicBezTo>
                      <a:pt x="174228" y="603044"/>
                      <a:pt x="193537" y="590564"/>
                      <a:pt x="200694" y="572799"/>
                    </a:cubicBezTo>
                    <a:cubicBezTo>
                      <a:pt x="204398" y="563664"/>
                      <a:pt x="203732" y="553906"/>
                      <a:pt x="206645" y="544688"/>
                    </a:cubicBezTo>
                    <a:cubicBezTo>
                      <a:pt x="210183" y="533573"/>
                      <a:pt x="222583" y="534934"/>
                      <a:pt x="231780" y="531813"/>
                    </a:cubicBezTo>
                    <a:cubicBezTo>
                      <a:pt x="239687" y="529116"/>
                      <a:pt x="247469" y="523964"/>
                      <a:pt x="249424" y="515267"/>
                    </a:cubicBezTo>
                    <a:cubicBezTo>
                      <a:pt x="250423" y="510702"/>
                      <a:pt x="249175" y="506395"/>
                      <a:pt x="248925" y="501851"/>
                    </a:cubicBezTo>
                    <a:cubicBezTo>
                      <a:pt x="248592" y="496395"/>
                      <a:pt x="253420" y="495996"/>
                      <a:pt x="257289" y="493020"/>
                    </a:cubicBezTo>
                    <a:cubicBezTo>
                      <a:pt x="264447" y="487577"/>
                      <a:pt x="268900" y="479858"/>
                      <a:pt x="270648" y="471539"/>
                    </a:cubicBezTo>
                    <a:cubicBezTo>
                      <a:pt x="273270" y="474544"/>
                      <a:pt x="276307" y="477390"/>
                      <a:pt x="278013" y="480886"/>
                    </a:cubicBezTo>
                    <a:cubicBezTo>
                      <a:pt x="281301" y="487477"/>
                      <a:pt x="275267" y="495139"/>
                      <a:pt x="273644" y="501739"/>
                    </a:cubicBezTo>
                    <a:cubicBezTo>
                      <a:pt x="270440" y="514726"/>
                      <a:pt x="271647" y="528588"/>
                      <a:pt x="276807" y="540893"/>
                    </a:cubicBezTo>
                    <a:cubicBezTo>
                      <a:pt x="283507" y="556819"/>
                      <a:pt x="296948" y="568533"/>
                      <a:pt x="312720" y="574043"/>
                    </a:cubicBezTo>
                    <a:cubicBezTo>
                      <a:pt x="312386" y="592836"/>
                      <a:pt x="317797" y="611138"/>
                      <a:pt x="329365" y="626527"/>
                    </a:cubicBezTo>
                    <a:cubicBezTo>
                      <a:pt x="331779" y="629722"/>
                      <a:pt x="336981" y="631633"/>
                      <a:pt x="340102" y="627912"/>
                    </a:cubicBezTo>
                    <a:cubicBezTo>
                      <a:pt x="352336" y="613389"/>
                      <a:pt x="370355" y="608495"/>
                      <a:pt x="388707" y="607180"/>
                    </a:cubicBezTo>
                    <a:cubicBezTo>
                      <a:pt x="397030" y="606581"/>
                      <a:pt x="405353" y="606631"/>
                      <a:pt x="413717" y="606906"/>
                    </a:cubicBezTo>
                    <a:cubicBezTo>
                      <a:pt x="417338" y="607026"/>
                      <a:pt x="423413" y="606444"/>
                      <a:pt x="426617" y="608429"/>
                    </a:cubicBezTo>
                    <a:cubicBezTo>
                      <a:pt x="430571" y="610855"/>
                      <a:pt x="433067" y="617854"/>
                      <a:pt x="435356" y="621674"/>
                    </a:cubicBezTo>
                    <a:cubicBezTo>
                      <a:pt x="443263" y="634779"/>
                      <a:pt x="453750" y="648008"/>
                      <a:pt x="469855" y="650292"/>
                    </a:cubicBezTo>
                    <a:cubicBezTo>
                      <a:pt x="481007" y="651874"/>
                      <a:pt x="491702" y="647488"/>
                      <a:pt x="502813" y="648187"/>
                    </a:cubicBezTo>
                    <a:cubicBezTo>
                      <a:pt x="513840" y="648882"/>
                      <a:pt x="524286" y="653285"/>
                      <a:pt x="535105" y="654974"/>
                    </a:cubicBezTo>
                    <a:cubicBezTo>
                      <a:pt x="578301" y="661699"/>
                      <a:pt x="599316" y="621387"/>
                      <a:pt x="619415" y="591055"/>
                    </a:cubicBezTo>
                    <a:cubicBezTo>
                      <a:pt x="624825" y="582953"/>
                      <a:pt x="631567" y="576186"/>
                      <a:pt x="637268" y="568358"/>
                    </a:cubicBezTo>
                    <a:cubicBezTo>
                      <a:pt x="643884" y="559191"/>
                      <a:pt x="644093" y="550523"/>
                      <a:pt x="643468" y="539591"/>
                    </a:cubicBezTo>
                    <a:cubicBezTo>
                      <a:pt x="642802" y="527731"/>
                      <a:pt x="643218" y="515762"/>
                      <a:pt x="645008" y="504006"/>
                    </a:cubicBezTo>
                    <a:cubicBezTo>
                      <a:pt x="645674" y="499774"/>
                      <a:pt x="645632" y="491963"/>
                      <a:pt x="650335" y="490132"/>
                    </a:cubicBezTo>
                    <a:cubicBezTo>
                      <a:pt x="654496" y="488518"/>
                      <a:pt x="660863" y="490736"/>
                      <a:pt x="665066" y="491052"/>
                    </a:cubicBezTo>
                    <a:cubicBezTo>
                      <a:pt x="683751" y="492463"/>
                      <a:pt x="694237" y="478842"/>
                      <a:pt x="698399" y="462026"/>
                    </a:cubicBezTo>
                    <a:cubicBezTo>
                      <a:pt x="701811" y="448294"/>
                      <a:pt x="699689" y="420591"/>
                      <a:pt x="718207" y="417612"/>
                    </a:cubicBezTo>
                    <a:cubicBezTo>
                      <a:pt x="722036" y="416996"/>
                      <a:pt x="723367" y="414091"/>
                      <a:pt x="723034" y="411149"/>
                    </a:cubicBezTo>
                    <a:cubicBezTo>
                      <a:pt x="723242" y="411091"/>
                      <a:pt x="723409" y="411140"/>
                      <a:pt x="723617" y="411061"/>
                    </a:cubicBezTo>
                    <a:cubicBezTo>
                      <a:pt x="747670" y="402418"/>
                      <a:pt x="757949" y="373088"/>
                      <a:pt x="759655" y="349439"/>
                    </a:cubicBezTo>
                    <a:cubicBezTo>
                      <a:pt x="760071" y="343151"/>
                      <a:pt x="758698" y="337484"/>
                      <a:pt x="754453" y="332698"/>
                    </a:cubicBezTo>
                    <a:cubicBezTo>
                      <a:pt x="752081" y="330055"/>
                      <a:pt x="748877" y="328212"/>
                      <a:pt x="747753" y="324679"/>
                    </a:cubicBezTo>
                    <a:cubicBezTo>
                      <a:pt x="746796" y="321649"/>
                      <a:pt x="747753" y="318096"/>
                      <a:pt x="748461" y="315137"/>
                    </a:cubicBezTo>
                    <a:cubicBezTo>
                      <a:pt x="751124" y="303863"/>
                      <a:pt x="756492" y="292757"/>
                      <a:pt x="752996" y="281171"/>
                    </a:cubicBezTo>
                    <a:cubicBezTo>
                      <a:pt x="758281" y="289336"/>
                      <a:pt x="764774" y="296593"/>
                      <a:pt x="772514" y="301458"/>
                    </a:cubicBezTo>
                    <a:cubicBezTo>
                      <a:pt x="780171" y="306277"/>
                      <a:pt x="788119" y="305316"/>
                      <a:pt x="795235" y="300152"/>
                    </a:cubicBezTo>
                    <a:cubicBezTo>
                      <a:pt x="798148" y="298017"/>
                      <a:pt x="801519" y="293805"/>
                      <a:pt x="805139" y="292848"/>
                    </a:cubicBezTo>
                    <a:cubicBezTo>
                      <a:pt x="809467" y="291704"/>
                      <a:pt x="814211" y="295765"/>
                      <a:pt x="818372" y="296643"/>
                    </a:cubicBezTo>
                    <a:cubicBezTo>
                      <a:pt x="827652" y="298570"/>
                      <a:pt x="835559" y="293260"/>
                      <a:pt x="840885" y="286090"/>
                    </a:cubicBezTo>
                    <a:cubicBezTo>
                      <a:pt x="844006" y="281841"/>
                      <a:pt x="845921" y="276902"/>
                      <a:pt x="848834" y="272524"/>
                    </a:cubicBezTo>
                    <a:cubicBezTo>
                      <a:pt x="849791" y="271117"/>
                      <a:pt x="852412" y="267135"/>
                      <a:pt x="854701" y="267214"/>
                    </a:cubicBezTo>
                    <a:cubicBezTo>
                      <a:pt x="856907" y="267293"/>
                      <a:pt x="857698" y="269898"/>
                      <a:pt x="859154" y="271180"/>
                    </a:cubicBezTo>
                    <a:cubicBezTo>
                      <a:pt x="865479" y="276640"/>
                      <a:pt x="874801" y="273564"/>
                      <a:pt x="878962" y="266977"/>
                    </a:cubicBezTo>
                    <a:cubicBezTo>
                      <a:pt x="881501" y="262944"/>
                      <a:pt x="881751" y="258242"/>
                      <a:pt x="883790" y="254043"/>
                    </a:cubicBezTo>
                    <a:cubicBezTo>
                      <a:pt x="884955" y="251588"/>
                      <a:pt x="891946" y="243714"/>
                      <a:pt x="893652" y="250273"/>
                    </a:cubicBezTo>
                    <a:cubicBezTo>
                      <a:pt x="895816" y="258775"/>
                      <a:pt x="909008" y="255158"/>
                      <a:pt x="906802" y="246615"/>
                    </a:cubicBezTo>
                    <a:close/>
                  </a:path>
                </a:pathLst>
              </a:custGeom>
              <a:solidFill>
                <a:srgbClr val="1A1A1A"/>
              </a:solidFill>
              <a:ln w="4161" cap="flat">
                <a:noFill/>
                <a:prstDash val="solid"/>
                <a:miter/>
              </a:ln>
            </p:spPr>
            <p:txBody>
              <a:bodyPr rtlCol="0" anchor="ctr"/>
              <a:lstStyle/>
              <a:p>
                <a:endParaRPr lang="zh-CN" altLang="en-US"/>
              </a:p>
            </p:txBody>
          </p:sp>
          <p:sp>
            <p:nvSpPr>
              <p:cNvPr id="714" name="任意多边形: 形状 83">
                <a:extLst>
                  <a:ext uri="{FF2B5EF4-FFF2-40B4-BE49-F238E27FC236}">
                    <a16:creationId xmlns:a16="http://schemas.microsoft.com/office/drawing/2014/main" id="{71EE5C44-E0DB-202A-E944-CD8098681C71}"/>
                  </a:ext>
                </a:extLst>
              </p:cNvPr>
              <p:cNvSpPr/>
              <p:nvPr/>
            </p:nvSpPr>
            <p:spPr>
              <a:xfrm>
                <a:off x="7995077" y="2867850"/>
                <a:ext cx="140058" cy="186895"/>
              </a:xfrm>
              <a:custGeom>
                <a:avLst/>
                <a:gdLst>
                  <a:gd name="connsiteX0" fmla="*/ 30322 w 140058"/>
                  <a:gd name="connsiteY0" fmla="*/ 0 h 186895"/>
                  <a:gd name="connsiteX1" fmla="*/ 1442 w 140058"/>
                  <a:gd name="connsiteY1" fmla="*/ 161729 h 186895"/>
                  <a:gd name="connsiteX2" fmla="*/ 118419 w 140058"/>
                  <a:gd name="connsiteY2" fmla="*/ 164617 h 186895"/>
                  <a:gd name="connsiteX3" fmla="*/ 140059 w 140058"/>
                  <a:gd name="connsiteY3" fmla="*/ 50540 h 186895"/>
                  <a:gd name="connsiteX4" fmla="*/ 30322 w 140058"/>
                  <a:gd name="connsiteY4" fmla="*/ 0 h 18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58" h="186895">
                    <a:moveTo>
                      <a:pt x="30322" y="0"/>
                    </a:moveTo>
                    <a:cubicBezTo>
                      <a:pt x="30322" y="0"/>
                      <a:pt x="17339" y="112633"/>
                      <a:pt x="1442" y="161729"/>
                    </a:cubicBezTo>
                    <a:cubicBezTo>
                      <a:pt x="-14413" y="210825"/>
                      <a:pt x="105435" y="174725"/>
                      <a:pt x="118419" y="164617"/>
                    </a:cubicBezTo>
                    <a:cubicBezTo>
                      <a:pt x="131403" y="154509"/>
                      <a:pt x="140059" y="50540"/>
                      <a:pt x="140059" y="50540"/>
                    </a:cubicBezTo>
                    <a:lnTo>
                      <a:pt x="30322" y="0"/>
                    </a:lnTo>
                    <a:close/>
                  </a:path>
                </a:pathLst>
              </a:custGeom>
              <a:solidFill>
                <a:srgbClr val="983B15"/>
              </a:solidFill>
              <a:ln w="4161" cap="flat">
                <a:noFill/>
                <a:prstDash val="solid"/>
                <a:miter/>
              </a:ln>
            </p:spPr>
            <p:txBody>
              <a:bodyPr rtlCol="0" anchor="ctr"/>
              <a:lstStyle/>
              <a:p>
                <a:endParaRPr lang="zh-CN" altLang="en-US"/>
              </a:p>
            </p:txBody>
          </p:sp>
          <p:sp>
            <p:nvSpPr>
              <p:cNvPr id="715" name="任意多边形: 形状 84">
                <a:extLst>
                  <a:ext uri="{FF2B5EF4-FFF2-40B4-BE49-F238E27FC236}">
                    <a16:creationId xmlns:a16="http://schemas.microsoft.com/office/drawing/2014/main" id="{8A28269F-5BD6-0B84-2F09-7C71FB42578C}"/>
                  </a:ext>
                </a:extLst>
              </p:cNvPr>
              <p:cNvSpPr/>
              <p:nvPr/>
            </p:nvSpPr>
            <p:spPr>
              <a:xfrm>
                <a:off x="7881849" y="2514667"/>
                <a:ext cx="494081" cy="476097"/>
              </a:xfrm>
              <a:custGeom>
                <a:avLst/>
                <a:gdLst>
                  <a:gd name="connsiteX0" fmla="*/ 419160 w 494081"/>
                  <a:gd name="connsiteY0" fmla="*/ 33916 h 476097"/>
                  <a:gd name="connsiteX1" fmla="*/ 401890 w 494081"/>
                  <a:gd name="connsiteY1" fmla="*/ 15223 h 476097"/>
                  <a:gd name="connsiteX2" fmla="*/ 386868 w 494081"/>
                  <a:gd name="connsiteY2" fmla="*/ 8302 h 476097"/>
                  <a:gd name="connsiteX3" fmla="*/ 381208 w 494081"/>
                  <a:gd name="connsiteY3" fmla="*/ 3579 h 476097"/>
                  <a:gd name="connsiteX4" fmla="*/ 375965 w 494081"/>
                  <a:gd name="connsiteY4" fmla="*/ 67 h 476097"/>
                  <a:gd name="connsiteX5" fmla="*/ 371304 w 494081"/>
                  <a:gd name="connsiteY5" fmla="*/ 4411 h 476097"/>
                  <a:gd name="connsiteX6" fmla="*/ 364895 w 494081"/>
                  <a:gd name="connsiteY6" fmla="*/ 5381 h 476097"/>
                  <a:gd name="connsiteX7" fmla="*/ 348916 w 494081"/>
                  <a:gd name="connsiteY7" fmla="*/ 1964 h 476097"/>
                  <a:gd name="connsiteX8" fmla="*/ 331646 w 494081"/>
                  <a:gd name="connsiteY8" fmla="*/ 1631 h 476097"/>
                  <a:gd name="connsiteX9" fmla="*/ 322366 w 494081"/>
                  <a:gd name="connsiteY9" fmla="*/ 13254 h 476097"/>
                  <a:gd name="connsiteX10" fmla="*/ 293569 w 494081"/>
                  <a:gd name="connsiteY10" fmla="*/ 20399 h 476097"/>
                  <a:gd name="connsiteX11" fmla="*/ 279212 w 494081"/>
                  <a:gd name="connsiteY11" fmla="*/ 12955 h 476097"/>
                  <a:gd name="connsiteX12" fmla="*/ 270182 w 494081"/>
                  <a:gd name="connsiteY12" fmla="*/ 10837 h 476097"/>
                  <a:gd name="connsiteX13" fmla="*/ 263898 w 494081"/>
                  <a:gd name="connsiteY13" fmla="*/ 14873 h 476097"/>
                  <a:gd name="connsiteX14" fmla="*/ 250457 w 494081"/>
                  <a:gd name="connsiteY14" fmla="*/ 21211 h 476097"/>
                  <a:gd name="connsiteX15" fmla="*/ 234103 w 494081"/>
                  <a:gd name="connsiteY15" fmla="*/ 19459 h 476097"/>
                  <a:gd name="connsiteX16" fmla="*/ 199895 w 494081"/>
                  <a:gd name="connsiteY16" fmla="*/ 22917 h 476097"/>
                  <a:gd name="connsiteX17" fmla="*/ 193695 w 494081"/>
                  <a:gd name="connsiteY17" fmla="*/ 52642 h 476097"/>
                  <a:gd name="connsiteX18" fmla="*/ 176384 w 494081"/>
                  <a:gd name="connsiteY18" fmla="*/ 74339 h 476097"/>
                  <a:gd name="connsiteX19" fmla="*/ 161819 w 494081"/>
                  <a:gd name="connsiteY19" fmla="*/ 102400 h 476097"/>
                  <a:gd name="connsiteX20" fmla="*/ 165523 w 494081"/>
                  <a:gd name="connsiteY20" fmla="*/ 130864 h 476097"/>
                  <a:gd name="connsiteX21" fmla="*/ 152955 w 494081"/>
                  <a:gd name="connsiteY21" fmla="*/ 156881 h 476097"/>
                  <a:gd name="connsiteX22" fmla="*/ 137225 w 494081"/>
                  <a:gd name="connsiteY22" fmla="*/ 174126 h 476097"/>
                  <a:gd name="connsiteX23" fmla="*/ 137516 w 494081"/>
                  <a:gd name="connsiteY23" fmla="*/ 194708 h 476097"/>
                  <a:gd name="connsiteX24" fmla="*/ 138681 w 494081"/>
                  <a:gd name="connsiteY24" fmla="*/ 216448 h 476097"/>
                  <a:gd name="connsiteX25" fmla="*/ 133937 w 494081"/>
                  <a:gd name="connsiteY25" fmla="*/ 234720 h 476097"/>
                  <a:gd name="connsiteX26" fmla="*/ 118332 w 494081"/>
                  <a:gd name="connsiteY26" fmla="*/ 236855 h 476097"/>
                  <a:gd name="connsiteX27" fmla="*/ 109052 w 494081"/>
                  <a:gd name="connsiteY27" fmla="*/ 223826 h 476097"/>
                  <a:gd name="connsiteX28" fmla="*/ 51874 w 494081"/>
                  <a:gd name="connsiteY28" fmla="*/ 205790 h 476097"/>
                  <a:gd name="connsiteX29" fmla="*/ 3602 w 494081"/>
                  <a:gd name="connsiteY29" fmla="*/ 292655 h 476097"/>
                  <a:gd name="connsiteX30" fmla="*/ 119165 w 494081"/>
                  <a:gd name="connsiteY30" fmla="*/ 361510 h 476097"/>
                  <a:gd name="connsiteX31" fmla="*/ 445294 w 494081"/>
                  <a:gd name="connsiteY31" fmla="*/ 417560 h 476097"/>
                  <a:gd name="connsiteX32" fmla="*/ 419160 w 494081"/>
                  <a:gd name="connsiteY32" fmla="*/ 33916 h 4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4081" h="476097">
                    <a:moveTo>
                      <a:pt x="419160" y="33916"/>
                    </a:moveTo>
                    <a:cubicBezTo>
                      <a:pt x="419077" y="33770"/>
                      <a:pt x="412211" y="25139"/>
                      <a:pt x="401890" y="15223"/>
                    </a:cubicBezTo>
                    <a:cubicBezTo>
                      <a:pt x="396647" y="13579"/>
                      <a:pt x="391528" y="11194"/>
                      <a:pt x="386868" y="8302"/>
                    </a:cubicBezTo>
                    <a:cubicBezTo>
                      <a:pt x="384704" y="6962"/>
                      <a:pt x="383039" y="5339"/>
                      <a:pt x="381208" y="3579"/>
                    </a:cubicBezTo>
                    <a:cubicBezTo>
                      <a:pt x="380126" y="2505"/>
                      <a:pt x="377796" y="-483"/>
                      <a:pt x="375965" y="67"/>
                    </a:cubicBezTo>
                    <a:cubicBezTo>
                      <a:pt x="374425" y="520"/>
                      <a:pt x="372885" y="3562"/>
                      <a:pt x="371304" y="4411"/>
                    </a:cubicBezTo>
                    <a:cubicBezTo>
                      <a:pt x="369307" y="5506"/>
                      <a:pt x="367143" y="5539"/>
                      <a:pt x="364895" y="5381"/>
                    </a:cubicBezTo>
                    <a:cubicBezTo>
                      <a:pt x="359444" y="4994"/>
                      <a:pt x="354201" y="3309"/>
                      <a:pt x="348916" y="1964"/>
                    </a:cubicBezTo>
                    <a:cubicBezTo>
                      <a:pt x="343381" y="554"/>
                      <a:pt x="337097" y="-911"/>
                      <a:pt x="331646" y="1631"/>
                    </a:cubicBezTo>
                    <a:cubicBezTo>
                      <a:pt x="326402" y="4082"/>
                      <a:pt x="324988" y="8568"/>
                      <a:pt x="322366" y="13254"/>
                    </a:cubicBezTo>
                    <a:cubicBezTo>
                      <a:pt x="316290" y="24140"/>
                      <a:pt x="304097" y="23924"/>
                      <a:pt x="293569" y="20399"/>
                    </a:cubicBezTo>
                    <a:cubicBezTo>
                      <a:pt x="288243" y="18618"/>
                      <a:pt x="284040" y="15726"/>
                      <a:pt x="279212" y="12955"/>
                    </a:cubicBezTo>
                    <a:cubicBezTo>
                      <a:pt x="276632" y="11452"/>
                      <a:pt x="273261" y="9917"/>
                      <a:pt x="270182" y="10837"/>
                    </a:cubicBezTo>
                    <a:cubicBezTo>
                      <a:pt x="267852" y="11536"/>
                      <a:pt x="265771" y="13417"/>
                      <a:pt x="263898" y="14873"/>
                    </a:cubicBezTo>
                    <a:cubicBezTo>
                      <a:pt x="259737" y="18098"/>
                      <a:pt x="255825" y="20612"/>
                      <a:pt x="250457" y="21211"/>
                    </a:cubicBezTo>
                    <a:cubicBezTo>
                      <a:pt x="244964" y="21827"/>
                      <a:pt x="239429" y="20849"/>
                      <a:pt x="234103" y="19459"/>
                    </a:cubicBezTo>
                    <a:cubicBezTo>
                      <a:pt x="221909" y="16296"/>
                      <a:pt x="209966" y="12568"/>
                      <a:pt x="199895" y="22917"/>
                    </a:cubicBezTo>
                    <a:cubicBezTo>
                      <a:pt x="192155" y="30874"/>
                      <a:pt x="195734" y="42709"/>
                      <a:pt x="193695" y="52642"/>
                    </a:cubicBezTo>
                    <a:cubicBezTo>
                      <a:pt x="191614" y="62925"/>
                      <a:pt x="184207" y="68301"/>
                      <a:pt x="176384" y="74339"/>
                    </a:cubicBezTo>
                    <a:cubicBezTo>
                      <a:pt x="167021" y="81551"/>
                      <a:pt x="160570" y="90190"/>
                      <a:pt x="161819" y="102400"/>
                    </a:cubicBezTo>
                    <a:cubicBezTo>
                      <a:pt x="162776" y="111971"/>
                      <a:pt x="166271" y="121114"/>
                      <a:pt x="165523" y="130864"/>
                    </a:cubicBezTo>
                    <a:cubicBezTo>
                      <a:pt x="164773" y="140964"/>
                      <a:pt x="160154" y="149865"/>
                      <a:pt x="152955" y="156881"/>
                    </a:cubicBezTo>
                    <a:cubicBezTo>
                      <a:pt x="147503" y="162191"/>
                      <a:pt x="139763" y="166532"/>
                      <a:pt x="137225" y="174126"/>
                    </a:cubicBezTo>
                    <a:cubicBezTo>
                      <a:pt x="135019" y="180672"/>
                      <a:pt x="136767" y="188008"/>
                      <a:pt x="137516" y="194708"/>
                    </a:cubicBezTo>
                    <a:cubicBezTo>
                      <a:pt x="138307" y="201916"/>
                      <a:pt x="138931" y="209190"/>
                      <a:pt x="138681" y="216448"/>
                    </a:cubicBezTo>
                    <a:cubicBezTo>
                      <a:pt x="138474" y="222527"/>
                      <a:pt x="137891" y="229760"/>
                      <a:pt x="133937" y="234720"/>
                    </a:cubicBezTo>
                    <a:cubicBezTo>
                      <a:pt x="130151" y="239485"/>
                      <a:pt x="123409" y="240013"/>
                      <a:pt x="118332" y="236855"/>
                    </a:cubicBezTo>
                    <a:cubicBezTo>
                      <a:pt x="114004" y="234167"/>
                      <a:pt x="111216" y="228944"/>
                      <a:pt x="109052" y="223826"/>
                    </a:cubicBezTo>
                    <a:cubicBezTo>
                      <a:pt x="97941" y="213497"/>
                      <a:pt x="78715" y="201437"/>
                      <a:pt x="51874" y="205790"/>
                    </a:cubicBezTo>
                    <a:cubicBezTo>
                      <a:pt x="15753" y="211645"/>
                      <a:pt x="-9756" y="256630"/>
                      <a:pt x="3602" y="292655"/>
                    </a:cubicBezTo>
                    <a:cubicBezTo>
                      <a:pt x="47630" y="411272"/>
                      <a:pt x="119165" y="361510"/>
                      <a:pt x="119165" y="361510"/>
                    </a:cubicBezTo>
                    <a:cubicBezTo>
                      <a:pt x="182418" y="484663"/>
                      <a:pt x="351121" y="516626"/>
                      <a:pt x="445294" y="417560"/>
                    </a:cubicBezTo>
                    <a:cubicBezTo>
                      <a:pt x="557735" y="299314"/>
                      <a:pt x="444004" y="73865"/>
                      <a:pt x="419160" y="33916"/>
                    </a:cubicBezTo>
                    <a:close/>
                  </a:path>
                </a:pathLst>
              </a:custGeom>
              <a:solidFill>
                <a:srgbClr val="A4431F"/>
              </a:solidFill>
              <a:ln w="4161" cap="flat">
                <a:noFill/>
                <a:prstDash val="solid"/>
                <a:miter/>
              </a:ln>
            </p:spPr>
            <p:txBody>
              <a:bodyPr rtlCol="0" anchor="ctr"/>
              <a:lstStyle/>
              <a:p>
                <a:endParaRPr lang="zh-CN" altLang="en-US"/>
              </a:p>
            </p:txBody>
          </p:sp>
          <p:sp>
            <p:nvSpPr>
              <p:cNvPr id="716" name="任意多边形: 形状 85">
                <a:extLst>
                  <a:ext uri="{FF2B5EF4-FFF2-40B4-BE49-F238E27FC236}">
                    <a16:creationId xmlns:a16="http://schemas.microsoft.com/office/drawing/2014/main" id="{BF851999-0CD8-0CFD-6CCB-2B15194A21C3}"/>
                  </a:ext>
                </a:extLst>
              </p:cNvPr>
              <p:cNvSpPr/>
              <p:nvPr/>
            </p:nvSpPr>
            <p:spPr>
              <a:xfrm>
                <a:off x="8224027" y="2815300"/>
                <a:ext cx="110148" cy="73386"/>
              </a:xfrm>
              <a:custGeom>
                <a:avLst/>
                <a:gdLst>
                  <a:gd name="connsiteX0" fmla="*/ 110149 w 110148"/>
                  <a:gd name="connsiteY0" fmla="*/ 0 h 73386"/>
                  <a:gd name="connsiteX1" fmla="*/ 38 w 110148"/>
                  <a:gd name="connsiteY1" fmla="*/ 16600 h 73386"/>
                  <a:gd name="connsiteX2" fmla="*/ 49850 w 110148"/>
                  <a:gd name="connsiteY2" fmla="*/ 73386 h 73386"/>
                  <a:gd name="connsiteX3" fmla="*/ 110149 w 110148"/>
                  <a:gd name="connsiteY3" fmla="*/ 0 h 73386"/>
                </a:gdLst>
                <a:ahLst/>
                <a:cxnLst>
                  <a:cxn ang="0">
                    <a:pos x="connsiteX0" y="connsiteY0"/>
                  </a:cxn>
                  <a:cxn ang="0">
                    <a:pos x="connsiteX1" y="connsiteY1"/>
                  </a:cxn>
                  <a:cxn ang="0">
                    <a:pos x="connsiteX2" y="connsiteY2"/>
                  </a:cxn>
                  <a:cxn ang="0">
                    <a:pos x="connsiteX3" y="connsiteY3"/>
                  </a:cxn>
                </a:cxnLst>
                <a:rect l="l" t="t" r="r" b="b"/>
                <a:pathLst>
                  <a:path w="110148" h="73386">
                    <a:moveTo>
                      <a:pt x="110149" y="0"/>
                    </a:moveTo>
                    <a:cubicBezTo>
                      <a:pt x="110149" y="0"/>
                      <a:pt x="2993" y="4615"/>
                      <a:pt x="38" y="16600"/>
                    </a:cubicBezTo>
                    <a:cubicBezTo>
                      <a:pt x="-1002" y="20844"/>
                      <a:pt x="19264" y="73386"/>
                      <a:pt x="49850" y="73386"/>
                    </a:cubicBezTo>
                    <a:cubicBezTo>
                      <a:pt x="80436" y="73386"/>
                      <a:pt x="110149" y="0"/>
                      <a:pt x="110149" y="0"/>
                    </a:cubicBezTo>
                    <a:close/>
                  </a:path>
                </a:pathLst>
              </a:custGeom>
              <a:solidFill>
                <a:srgbClr val="FFFFFF"/>
              </a:solidFill>
              <a:ln w="4161" cap="flat">
                <a:noFill/>
                <a:prstDash val="solid"/>
                <a:miter/>
              </a:ln>
            </p:spPr>
            <p:txBody>
              <a:bodyPr rtlCol="0" anchor="ctr"/>
              <a:lstStyle/>
              <a:p>
                <a:endParaRPr lang="zh-CN" altLang="en-US"/>
              </a:p>
            </p:txBody>
          </p:sp>
          <p:sp>
            <p:nvSpPr>
              <p:cNvPr id="717" name="任意多边形: 形状 86">
                <a:extLst>
                  <a:ext uri="{FF2B5EF4-FFF2-40B4-BE49-F238E27FC236}">
                    <a16:creationId xmlns:a16="http://schemas.microsoft.com/office/drawing/2014/main" id="{B206DDDC-9DFA-0D72-948D-885BF32250EE}"/>
                  </a:ext>
                </a:extLst>
              </p:cNvPr>
              <p:cNvSpPr/>
              <p:nvPr/>
            </p:nvSpPr>
            <p:spPr>
              <a:xfrm>
                <a:off x="8073313" y="2654080"/>
                <a:ext cx="68257" cy="63174"/>
              </a:xfrm>
              <a:custGeom>
                <a:avLst/>
                <a:gdLst>
                  <a:gd name="connsiteX0" fmla="*/ 65277 w 68257"/>
                  <a:gd name="connsiteY0" fmla="*/ 2912 h 63174"/>
                  <a:gd name="connsiteX1" fmla="*/ 50753 w 68257"/>
                  <a:gd name="connsiteY1" fmla="*/ 2912 h 63174"/>
                  <a:gd name="connsiteX2" fmla="*/ 2980 w 68257"/>
                  <a:gd name="connsiteY2" fmla="*/ 45745 h 63174"/>
                  <a:gd name="connsiteX3" fmla="*/ 2980 w 68257"/>
                  <a:gd name="connsiteY3" fmla="*/ 60260 h 63174"/>
                  <a:gd name="connsiteX4" fmla="*/ 17504 w 68257"/>
                  <a:gd name="connsiteY4" fmla="*/ 60260 h 63174"/>
                  <a:gd name="connsiteX5" fmla="*/ 65277 w 68257"/>
                  <a:gd name="connsiteY5" fmla="*/ 17427 h 63174"/>
                  <a:gd name="connsiteX6" fmla="*/ 65277 w 68257"/>
                  <a:gd name="connsiteY6" fmla="*/ 2912 h 6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57" h="63174">
                    <a:moveTo>
                      <a:pt x="65277" y="2912"/>
                    </a:moveTo>
                    <a:cubicBezTo>
                      <a:pt x="60990" y="-1020"/>
                      <a:pt x="55040" y="-921"/>
                      <a:pt x="50753" y="2912"/>
                    </a:cubicBezTo>
                    <a:cubicBezTo>
                      <a:pt x="34815" y="17190"/>
                      <a:pt x="18919" y="31468"/>
                      <a:pt x="2980" y="45745"/>
                    </a:cubicBezTo>
                    <a:cubicBezTo>
                      <a:pt x="-1014" y="49341"/>
                      <a:pt x="-973" y="56653"/>
                      <a:pt x="2980" y="60260"/>
                    </a:cubicBezTo>
                    <a:cubicBezTo>
                      <a:pt x="7267" y="64193"/>
                      <a:pt x="13217" y="64097"/>
                      <a:pt x="17504" y="60260"/>
                    </a:cubicBezTo>
                    <a:cubicBezTo>
                      <a:pt x="33400" y="45983"/>
                      <a:pt x="49339" y="31705"/>
                      <a:pt x="65277" y="17427"/>
                    </a:cubicBezTo>
                    <a:cubicBezTo>
                      <a:pt x="69271" y="13836"/>
                      <a:pt x="69230" y="6524"/>
                      <a:pt x="65277" y="2912"/>
                    </a:cubicBezTo>
                    <a:close/>
                  </a:path>
                </a:pathLst>
              </a:custGeom>
              <a:solidFill>
                <a:srgbClr val="1A1A1A"/>
              </a:solidFill>
              <a:ln w="4161" cap="flat">
                <a:noFill/>
                <a:prstDash val="solid"/>
                <a:miter/>
              </a:ln>
            </p:spPr>
            <p:txBody>
              <a:bodyPr rtlCol="0" anchor="ctr"/>
              <a:lstStyle/>
              <a:p>
                <a:endParaRPr lang="zh-CN" altLang="en-US"/>
              </a:p>
            </p:txBody>
          </p:sp>
          <p:sp>
            <p:nvSpPr>
              <p:cNvPr id="718" name="任意多边形: 形状 87">
                <a:extLst>
                  <a:ext uri="{FF2B5EF4-FFF2-40B4-BE49-F238E27FC236}">
                    <a16:creationId xmlns:a16="http://schemas.microsoft.com/office/drawing/2014/main" id="{2EFD2967-0499-BF78-602D-4C455D904C56}"/>
                  </a:ext>
                </a:extLst>
              </p:cNvPr>
              <p:cNvSpPr/>
              <p:nvPr/>
            </p:nvSpPr>
            <p:spPr>
              <a:xfrm>
                <a:off x="8305899" y="2616882"/>
                <a:ext cx="48654" cy="26296"/>
              </a:xfrm>
              <a:custGeom>
                <a:avLst/>
                <a:gdLst>
                  <a:gd name="connsiteX0" fmla="*/ 41219 w 48654"/>
                  <a:gd name="connsiteY0" fmla="*/ 6169 h 26296"/>
                  <a:gd name="connsiteX1" fmla="*/ 12963 w 48654"/>
                  <a:gd name="connsiteY1" fmla="*/ 272 h 26296"/>
                  <a:gd name="connsiteX2" fmla="*/ 5056 w 48654"/>
                  <a:gd name="connsiteY2" fmla="*/ 1308 h 26296"/>
                  <a:gd name="connsiteX3" fmla="*/ 354 w 48654"/>
                  <a:gd name="connsiteY3" fmla="*/ 7442 h 26296"/>
                  <a:gd name="connsiteX4" fmla="*/ 1353 w 48654"/>
                  <a:gd name="connsiteY4" fmla="*/ 15353 h 26296"/>
                  <a:gd name="connsiteX5" fmla="*/ 7511 w 48654"/>
                  <a:gd name="connsiteY5" fmla="*/ 20072 h 26296"/>
                  <a:gd name="connsiteX6" fmla="*/ 35767 w 48654"/>
                  <a:gd name="connsiteY6" fmla="*/ 25969 h 26296"/>
                  <a:gd name="connsiteX7" fmla="*/ 43674 w 48654"/>
                  <a:gd name="connsiteY7" fmla="*/ 24933 h 26296"/>
                  <a:gd name="connsiteX8" fmla="*/ 48377 w 48654"/>
                  <a:gd name="connsiteY8" fmla="*/ 18799 h 26296"/>
                  <a:gd name="connsiteX9" fmla="*/ 41219 w 48654"/>
                  <a:gd name="connsiteY9" fmla="*/ 6169 h 2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54" h="26296">
                    <a:moveTo>
                      <a:pt x="41219" y="6169"/>
                    </a:moveTo>
                    <a:cubicBezTo>
                      <a:pt x="31897" y="3860"/>
                      <a:pt x="22451" y="1891"/>
                      <a:pt x="12963" y="272"/>
                    </a:cubicBezTo>
                    <a:cubicBezTo>
                      <a:pt x="10175" y="-202"/>
                      <a:pt x="7595" y="-173"/>
                      <a:pt x="5056" y="1308"/>
                    </a:cubicBezTo>
                    <a:cubicBezTo>
                      <a:pt x="2934" y="2553"/>
                      <a:pt x="895" y="4996"/>
                      <a:pt x="354" y="7442"/>
                    </a:cubicBezTo>
                    <a:cubicBezTo>
                      <a:pt x="-270" y="10068"/>
                      <a:pt x="-146" y="13019"/>
                      <a:pt x="1353" y="15353"/>
                    </a:cubicBezTo>
                    <a:cubicBezTo>
                      <a:pt x="2726" y="17472"/>
                      <a:pt x="4931" y="19631"/>
                      <a:pt x="7511" y="20072"/>
                    </a:cubicBezTo>
                    <a:cubicBezTo>
                      <a:pt x="16999" y="21691"/>
                      <a:pt x="26404" y="23655"/>
                      <a:pt x="35767" y="25969"/>
                    </a:cubicBezTo>
                    <a:cubicBezTo>
                      <a:pt x="38389" y="26618"/>
                      <a:pt x="41302" y="26315"/>
                      <a:pt x="43674" y="24933"/>
                    </a:cubicBezTo>
                    <a:cubicBezTo>
                      <a:pt x="45796" y="23689"/>
                      <a:pt x="47836" y="21246"/>
                      <a:pt x="48377" y="18799"/>
                    </a:cubicBezTo>
                    <a:cubicBezTo>
                      <a:pt x="49583" y="13489"/>
                      <a:pt x="46795" y="7547"/>
                      <a:pt x="41219" y="6169"/>
                    </a:cubicBezTo>
                    <a:close/>
                  </a:path>
                </a:pathLst>
              </a:custGeom>
              <a:solidFill>
                <a:srgbClr val="1A1A1A"/>
              </a:solidFill>
              <a:ln w="4161" cap="flat">
                <a:noFill/>
                <a:prstDash val="solid"/>
                <a:miter/>
              </a:ln>
            </p:spPr>
            <p:txBody>
              <a:bodyPr rtlCol="0" anchor="ctr"/>
              <a:lstStyle/>
              <a:p>
                <a:endParaRPr lang="zh-CN" altLang="en-US"/>
              </a:p>
            </p:txBody>
          </p:sp>
          <p:sp>
            <p:nvSpPr>
              <p:cNvPr id="719" name="任意多边形: 形状 88">
                <a:extLst>
                  <a:ext uri="{FF2B5EF4-FFF2-40B4-BE49-F238E27FC236}">
                    <a16:creationId xmlns:a16="http://schemas.microsoft.com/office/drawing/2014/main" id="{546C02A6-A1FC-229B-1172-252E85D81676}"/>
                  </a:ext>
                </a:extLst>
              </p:cNvPr>
              <p:cNvSpPr/>
              <p:nvPr/>
            </p:nvSpPr>
            <p:spPr>
              <a:xfrm>
                <a:off x="8125202" y="2713608"/>
                <a:ext cx="39111" cy="43562"/>
              </a:xfrm>
              <a:custGeom>
                <a:avLst/>
                <a:gdLst>
                  <a:gd name="connsiteX0" fmla="*/ 35985 w 39111"/>
                  <a:gd name="connsiteY0" fmla="*/ 9617 h 43562"/>
                  <a:gd name="connsiteX1" fmla="*/ 14637 w 39111"/>
                  <a:gd name="connsiteY1" fmla="*/ 1053 h 43562"/>
                  <a:gd name="connsiteX2" fmla="*/ 821 w 39111"/>
                  <a:gd name="connsiteY2" fmla="*/ 16338 h 43562"/>
                  <a:gd name="connsiteX3" fmla="*/ 5315 w 39111"/>
                  <a:gd name="connsiteY3" fmla="*/ 37057 h 43562"/>
                  <a:gd name="connsiteX4" fmla="*/ 27704 w 39111"/>
                  <a:gd name="connsiteY4" fmla="*/ 41348 h 43562"/>
                  <a:gd name="connsiteX5" fmla="*/ 28203 w 39111"/>
                  <a:gd name="connsiteY5" fmla="*/ 41019 h 43562"/>
                  <a:gd name="connsiteX6" fmla="*/ 31782 w 39111"/>
                  <a:gd name="connsiteY6" fmla="*/ 38776 h 43562"/>
                  <a:gd name="connsiteX7" fmla="*/ 37774 w 39111"/>
                  <a:gd name="connsiteY7" fmla="*/ 29517 h 43562"/>
                  <a:gd name="connsiteX8" fmla="*/ 35985 w 39111"/>
                  <a:gd name="connsiteY8" fmla="*/ 9617 h 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11" h="43562">
                    <a:moveTo>
                      <a:pt x="35985" y="9617"/>
                    </a:moveTo>
                    <a:cubicBezTo>
                      <a:pt x="31657" y="2160"/>
                      <a:pt x="23001" y="-2106"/>
                      <a:pt x="14637" y="1053"/>
                    </a:cubicBezTo>
                    <a:cubicBezTo>
                      <a:pt x="7812" y="3620"/>
                      <a:pt x="2777" y="9326"/>
                      <a:pt x="821" y="16338"/>
                    </a:cubicBezTo>
                    <a:cubicBezTo>
                      <a:pt x="-1177" y="23608"/>
                      <a:pt x="529" y="31261"/>
                      <a:pt x="5315" y="37057"/>
                    </a:cubicBezTo>
                    <a:cubicBezTo>
                      <a:pt x="10641" y="43537"/>
                      <a:pt x="20379" y="45576"/>
                      <a:pt x="27704" y="41348"/>
                    </a:cubicBezTo>
                    <a:cubicBezTo>
                      <a:pt x="27870" y="41252"/>
                      <a:pt x="28036" y="41119"/>
                      <a:pt x="28203" y="41019"/>
                    </a:cubicBezTo>
                    <a:cubicBezTo>
                      <a:pt x="29451" y="40437"/>
                      <a:pt x="30658" y="39704"/>
                      <a:pt x="31782" y="38776"/>
                    </a:cubicBezTo>
                    <a:cubicBezTo>
                      <a:pt x="34611" y="36387"/>
                      <a:pt x="36484" y="32967"/>
                      <a:pt x="37774" y="29517"/>
                    </a:cubicBezTo>
                    <a:cubicBezTo>
                      <a:pt x="40105" y="23142"/>
                      <a:pt x="39314" y="15472"/>
                      <a:pt x="35985" y="9617"/>
                    </a:cubicBezTo>
                    <a:close/>
                  </a:path>
                </a:pathLst>
              </a:custGeom>
              <a:solidFill>
                <a:srgbClr val="1A1A1A"/>
              </a:solidFill>
              <a:ln w="4161" cap="flat">
                <a:noFill/>
                <a:prstDash val="solid"/>
                <a:miter/>
              </a:ln>
            </p:spPr>
            <p:txBody>
              <a:bodyPr rtlCol="0" anchor="ctr"/>
              <a:lstStyle/>
              <a:p>
                <a:endParaRPr lang="zh-CN" altLang="en-US"/>
              </a:p>
            </p:txBody>
          </p:sp>
          <p:sp>
            <p:nvSpPr>
              <p:cNvPr id="720" name="任意多边形: 形状 89">
                <a:extLst>
                  <a:ext uri="{FF2B5EF4-FFF2-40B4-BE49-F238E27FC236}">
                    <a16:creationId xmlns:a16="http://schemas.microsoft.com/office/drawing/2014/main" id="{60C9AEF5-2C5C-C496-338D-5C48B8AD1C09}"/>
                  </a:ext>
                </a:extLst>
              </p:cNvPr>
              <p:cNvSpPr/>
              <p:nvPr/>
            </p:nvSpPr>
            <p:spPr>
              <a:xfrm>
                <a:off x="8320899" y="2686611"/>
                <a:ext cx="33505" cy="36801"/>
              </a:xfrm>
              <a:custGeom>
                <a:avLst/>
                <a:gdLst>
                  <a:gd name="connsiteX0" fmla="*/ 29299 w 33505"/>
                  <a:gd name="connsiteY0" fmla="*/ 6027 h 36801"/>
                  <a:gd name="connsiteX1" fmla="*/ 28050 w 33505"/>
                  <a:gd name="connsiteY1" fmla="*/ 4517 h 36801"/>
                  <a:gd name="connsiteX2" fmla="*/ 27551 w 33505"/>
                  <a:gd name="connsiteY2" fmla="*/ 4025 h 36801"/>
                  <a:gd name="connsiteX3" fmla="*/ 27052 w 33505"/>
                  <a:gd name="connsiteY3" fmla="*/ 3639 h 36801"/>
                  <a:gd name="connsiteX4" fmla="*/ 26386 w 33505"/>
                  <a:gd name="connsiteY4" fmla="*/ 3131 h 36801"/>
                  <a:gd name="connsiteX5" fmla="*/ 25013 w 33505"/>
                  <a:gd name="connsiteY5" fmla="*/ 2090 h 36801"/>
                  <a:gd name="connsiteX6" fmla="*/ 24263 w 33505"/>
                  <a:gd name="connsiteY6" fmla="*/ 1753 h 36801"/>
                  <a:gd name="connsiteX7" fmla="*/ 22932 w 33505"/>
                  <a:gd name="connsiteY7" fmla="*/ 1154 h 36801"/>
                  <a:gd name="connsiteX8" fmla="*/ 22141 w 33505"/>
                  <a:gd name="connsiteY8" fmla="*/ 909 h 36801"/>
                  <a:gd name="connsiteX9" fmla="*/ 20019 w 33505"/>
                  <a:gd name="connsiteY9" fmla="*/ 251 h 36801"/>
                  <a:gd name="connsiteX10" fmla="*/ 5412 w 33505"/>
                  <a:gd name="connsiteY10" fmla="*/ 4396 h 36801"/>
                  <a:gd name="connsiteX11" fmla="*/ 3 w 33505"/>
                  <a:gd name="connsiteY11" fmla="*/ 17558 h 36801"/>
                  <a:gd name="connsiteX12" fmla="*/ 6577 w 33505"/>
                  <a:gd name="connsiteY12" fmla="*/ 31753 h 36801"/>
                  <a:gd name="connsiteX13" fmla="*/ 14027 w 33505"/>
                  <a:gd name="connsiteY13" fmla="*/ 36156 h 36801"/>
                  <a:gd name="connsiteX14" fmla="*/ 21517 w 33505"/>
                  <a:gd name="connsiteY14" fmla="*/ 35885 h 36801"/>
                  <a:gd name="connsiteX15" fmla="*/ 21558 w 33505"/>
                  <a:gd name="connsiteY15" fmla="*/ 35877 h 36801"/>
                  <a:gd name="connsiteX16" fmla="*/ 32586 w 33505"/>
                  <a:gd name="connsiteY16" fmla="*/ 24562 h 36801"/>
                  <a:gd name="connsiteX17" fmla="*/ 29299 w 33505"/>
                  <a:gd name="connsiteY17" fmla="*/ 6027 h 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05" h="36801">
                    <a:moveTo>
                      <a:pt x="29299" y="6027"/>
                    </a:moveTo>
                    <a:cubicBezTo>
                      <a:pt x="28883" y="5499"/>
                      <a:pt x="28466" y="4991"/>
                      <a:pt x="28050" y="4517"/>
                    </a:cubicBezTo>
                    <a:cubicBezTo>
                      <a:pt x="27884" y="4346"/>
                      <a:pt x="27759" y="4180"/>
                      <a:pt x="27551" y="4025"/>
                    </a:cubicBezTo>
                    <a:cubicBezTo>
                      <a:pt x="27426" y="3888"/>
                      <a:pt x="27218" y="3776"/>
                      <a:pt x="27052" y="3639"/>
                    </a:cubicBezTo>
                    <a:cubicBezTo>
                      <a:pt x="26843" y="3451"/>
                      <a:pt x="26594" y="3301"/>
                      <a:pt x="26386" y="3131"/>
                    </a:cubicBezTo>
                    <a:cubicBezTo>
                      <a:pt x="25928" y="2765"/>
                      <a:pt x="25512" y="2361"/>
                      <a:pt x="25013" y="2090"/>
                    </a:cubicBezTo>
                    <a:cubicBezTo>
                      <a:pt x="24763" y="1953"/>
                      <a:pt x="24513" y="1874"/>
                      <a:pt x="24263" y="1753"/>
                    </a:cubicBezTo>
                    <a:cubicBezTo>
                      <a:pt x="23847" y="1525"/>
                      <a:pt x="23390" y="1337"/>
                      <a:pt x="22932" y="1154"/>
                    </a:cubicBezTo>
                    <a:cubicBezTo>
                      <a:pt x="22640" y="1058"/>
                      <a:pt x="22391" y="988"/>
                      <a:pt x="22141" y="909"/>
                    </a:cubicBezTo>
                    <a:cubicBezTo>
                      <a:pt x="21433" y="675"/>
                      <a:pt x="20768" y="376"/>
                      <a:pt x="20019" y="251"/>
                    </a:cubicBezTo>
                    <a:cubicBezTo>
                      <a:pt x="14651" y="-606"/>
                      <a:pt x="9490" y="721"/>
                      <a:pt x="5412" y="4396"/>
                    </a:cubicBezTo>
                    <a:cubicBezTo>
                      <a:pt x="1833" y="7638"/>
                      <a:pt x="-81" y="12789"/>
                      <a:pt x="3" y="17558"/>
                    </a:cubicBezTo>
                    <a:cubicBezTo>
                      <a:pt x="86" y="22914"/>
                      <a:pt x="2541" y="28245"/>
                      <a:pt x="6577" y="31753"/>
                    </a:cubicBezTo>
                    <a:cubicBezTo>
                      <a:pt x="8908" y="33729"/>
                      <a:pt x="11197" y="35057"/>
                      <a:pt x="14027" y="36156"/>
                    </a:cubicBezTo>
                    <a:cubicBezTo>
                      <a:pt x="16523" y="37134"/>
                      <a:pt x="19228" y="36967"/>
                      <a:pt x="21517" y="35885"/>
                    </a:cubicBezTo>
                    <a:cubicBezTo>
                      <a:pt x="21517" y="35881"/>
                      <a:pt x="21517" y="35885"/>
                      <a:pt x="21558" y="35877"/>
                    </a:cubicBezTo>
                    <a:cubicBezTo>
                      <a:pt x="27010" y="34308"/>
                      <a:pt x="30797" y="29784"/>
                      <a:pt x="32586" y="24562"/>
                    </a:cubicBezTo>
                    <a:cubicBezTo>
                      <a:pt x="34584" y="18628"/>
                      <a:pt x="33252" y="11154"/>
                      <a:pt x="29299" y="6027"/>
                    </a:cubicBezTo>
                    <a:close/>
                  </a:path>
                </a:pathLst>
              </a:custGeom>
              <a:solidFill>
                <a:srgbClr val="1A1A1A"/>
              </a:solidFill>
              <a:ln w="4161" cap="flat">
                <a:noFill/>
                <a:prstDash val="solid"/>
                <a:miter/>
              </a:ln>
            </p:spPr>
            <p:txBody>
              <a:bodyPr rtlCol="0" anchor="ctr"/>
              <a:lstStyle/>
              <a:p>
                <a:endParaRPr lang="zh-CN" altLang="en-US"/>
              </a:p>
            </p:txBody>
          </p:sp>
          <p:sp>
            <p:nvSpPr>
              <p:cNvPr id="721" name="任意多边形: 形状 90">
                <a:extLst>
                  <a:ext uri="{FF2B5EF4-FFF2-40B4-BE49-F238E27FC236}">
                    <a16:creationId xmlns:a16="http://schemas.microsoft.com/office/drawing/2014/main" id="{1B9DC612-B7BD-5CF6-5F04-DE819A1F5EE0}"/>
                  </a:ext>
                </a:extLst>
              </p:cNvPr>
              <p:cNvSpPr/>
              <p:nvPr/>
            </p:nvSpPr>
            <p:spPr>
              <a:xfrm>
                <a:off x="8273464" y="2779334"/>
                <a:ext cx="26488" cy="21686"/>
              </a:xfrm>
              <a:custGeom>
                <a:avLst/>
                <a:gdLst>
                  <a:gd name="connsiteX0" fmla="*/ 25548 w 26488"/>
                  <a:gd name="connsiteY0" fmla="*/ 3353 h 21686"/>
                  <a:gd name="connsiteX1" fmla="*/ 21470 w 26488"/>
                  <a:gd name="connsiteY1" fmla="*/ 207 h 21686"/>
                  <a:gd name="connsiteX2" fmla="*/ 16185 w 26488"/>
                  <a:gd name="connsiteY2" fmla="*/ 898 h 21686"/>
                  <a:gd name="connsiteX3" fmla="*/ 3368 w 26488"/>
                  <a:gd name="connsiteY3" fmla="*/ 8946 h 21686"/>
                  <a:gd name="connsiteX4" fmla="*/ 1454 w 26488"/>
                  <a:gd name="connsiteY4" fmla="*/ 10710 h 21686"/>
                  <a:gd name="connsiteX5" fmla="*/ 205 w 26488"/>
                  <a:gd name="connsiteY5" fmla="*/ 13036 h 21686"/>
                  <a:gd name="connsiteX6" fmla="*/ 913 w 26488"/>
                  <a:gd name="connsiteY6" fmla="*/ 18309 h 21686"/>
                  <a:gd name="connsiteX7" fmla="*/ 4991 w 26488"/>
                  <a:gd name="connsiteY7" fmla="*/ 21455 h 21686"/>
                  <a:gd name="connsiteX8" fmla="*/ 10276 w 26488"/>
                  <a:gd name="connsiteY8" fmla="*/ 20764 h 21686"/>
                  <a:gd name="connsiteX9" fmla="*/ 23093 w 26488"/>
                  <a:gd name="connsiteY9" fmla="*/ 12716 h 21686"/>
                  <a:gd name="connsiteX10" fmla="*/ 26255 w 26488"/>
                  <a:gd name="connsiteY10" fmla="*/ 8625 h 21686"/>
                  <a:gd name="connsiteX11" fmla="*/ 25548 w 26488"/>
                  <a:gd name="connsiteY11" fmla="*/ 3353 h 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88" h="21686">
                    <a:moveTo>
                      <a:pt x="25548" y="3353"/>
                    </a:moveTo>
                    <a:cubicBezTo>
                      <a:pt x="24633" y="1892"/>
                      <a:pt x="23218" y="606"/>
                      <a:pt x="21470" y="207"/>
                    </a:cubicBezTo>
                    <a:cubicBezTo>
                      <a:pt x="19639" y="-214"/>
                      <a:pt x="17891" y="3"/>
                      <a:pt x="16185" y="898"/>
                    </a:cubicBezTo>
                    <a:cubicBezTo>
                      <a:pt x="11732" y="3265"/>
                      <a:pt x="7446" y="5954"/>
                      <a:pt x="3368" y="8946"/>
                    </a:cubicBezTo>
                    <a:cubicBezTo>
                      <a:pt x="2577" y="9374"/>
                      <a:pt x="1911" y="9965"/>
                      <a:pt x="1454" y="10710"/>
                    </a:cubicBezTo>
                    <a:cubicBezTo>
                      <a:pt x="829" y="11372"/>
                      <a:pt x="413" y="12146"/>
                      <a:pt x="205" y="13036"/>
                    </a:cubicBezTo>
                    <a:cubicBezTo>
                      <a:pt x="-211" y="14676"/>
                      <a:pt x="-3" y="16857"/>
                      <a:pt x="913" y="18309"/>
                    </a:cubicBezTo>
                    <a:cubicBezTo>
                      <a:pt x="1828" y="19769"/>
                      <a:pt x="3243" y="21055"/>
                      <a:pt x="4991" y="21455"/>
                    </a:cubicBezTo>
                    <a:cubicBezTo>
                      <a:pt x="6697" y="21838"/>
                      <a:pt x="8819" y="21834"/>
                      <a:pt x="10276" y="20764"/>
                    </a:cubicBezTo>
                    <a:cubicBezTo>
                      <a:pt x="14354" y="17776"/>
                      <a:pt x="18640" y="15084"/>
                      <a:pt x="23093" y="12716"/>
                    </a:cubicBezTo>
                    <a:cubicBezTo>
                      <a:pt x="24591" y="11929"/>
                      <a:pt x="25798" y="10215"/>
                      <a:pt x="26255" y="8625"/>
                    </a:cubicBezTo>
                    <a:cubicBezTo>
                      <a:pt x="26714" y="6990"/>
                      <a:pt x="26505" y="4809"/>
                      <a:pt x="25548" y="3353"/>
                    </a:cubicBezTo>
                    <a:close/>
                  </a:path>
                </a:pathLst>
              </a:custGeom>
              <a:solidFill>
                <a:srgbClr val="863718"/>
              </a:solidFill>
              <a:ln w="4161" cap="flat">
                <a:noFill/>
                <a:prstDash val="solid"/>
                <a:miter/>
              </a:ln>
            </p:spPr>
            <p:txBody>
              <a:bodyPr rtlCol="0" anchor="ctr"/>
              <a:lstStyle/>
              <a:p>
                <a:endParaRPr lang="zh-CN" altLang="en-US"/>
              </a:p>
            </p:txBody>
          </p:sp>
          <p:sp>
            <p:nvSpPr>
              <p:cNvPr id="722" name="任意多边形: 形状 91">
                <a:extLst>
                  <a:ext uri="{FF2B5EF4-FFF2-40B4-BE49-F238E27FC236}">
                    <a16:creationId xmlns:a16="http://schemas.microsoft.com/office/drawing/2014/main" id="{3507C5D1-AA3B-A4FE-3103-2D1E01227530}"/>
                  </a:ext>
                </a:extLst>
              </p:cNvPr>
              <p:cNvSpPr/>
              <p:nvPr/>
            </p:nvSpPr>
            <p:spPr>
              <a:xfrm>
                <a:off x="7841122" y="2429300"/>
                <a:ext cx="78665" cy="179402"/>
              </a:xfrm>
              <a:custGeom>
                <a:avLst/>
                <a:gdLst>
                  <a:gd name="connsiteX0" fmla="*/ 69922 w 78665"/>
                  <a:gd name="connsiteY0" fmla="*/ 8590 h 179402"/>
                  <a:gd name="connsiteX1" fmla="*/ 41791 w 78665"/>
                  <a:gd name="connsiteY1" fmla="*/ 45068 h 179402"/>
                  <a:gd name="connsiteX2" fmla="*/ 32219 w 78665"/>
                  <a:gd name="connsiteY2" fmla="*/ 63466 h 179402"/>
                  <a:gd name="connsiteX3" fmla="*/ 31845 w 78665"/>
                  <a:gd name="connsiteY3" fmla="*/ 76749 h 179402"/>
                  <a:gd name="connsiteX4" fmla="*/ 34175 w 78665"/>
                  <a:gd name="connsiteY4" fmla="*/ 90673 h 179402"/>
                  <a:gd name="connsiteX5" fmla="*/ 22024 w 78665"/>
                  <a:gd name="connsiteY5" fmla="*/ 104144 h 179402"/>
                  <a:gd name="connsiteX6" fmla="*/ 5503 w 78665"/>
                  <a:gd name="connsiteY6" fmla="*/ 120706 h 179402"/>
                  <a:gd name="connsiteX7" fmla="*/ 4796 w 78665"/>
                  <a:gd name="connsiteY7" fmla="*/ 172183 h 179402"/>
                  <a:gd name="connsiteX8" fmla="*/ 24604 w 78665"/>
                  <a:gd name="connsiteY8" fmla="*/ 166727 h 179402"/>
                  <a:gd name="connsiteX9" fmla="*/ 28932 w 78665"/>
                  <a:gd name="connsiteY9" fmla="*/ 124472 h 179402"/>
                  <a:gd name="connsiteX10" fmla="*/ 54691 w 78665"/>
                  <a:gd name="connsiteY10" fmla="*/ 90769 h 179402"/>
                  <a:gd name="connsiteX11" fmla="*/ 52444 w 78665"/>
                  <a:gd name="connsiteY11" fmla="*/ 67270 h 179402"/>
                  <a:gd name="connsiteX12" fmla="*/ 61641 w 78665"/>
                  <a:gd name="connsiteY12" fmla="*/ 53254 h 179402"/>
                  <a:gd name="connsiteX13" fmla="*/ 78078 w 78665"/>
                  <a:gd name="connsiteY13" fmla="*/ 10924 h 179402"/>
                  <a:gd name="connsiteX14" fmla="*/ 69922 w 78665"/>
                  <a:gd name="connsiteY14" fmla="*/ 8590 h 1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665" h="179402">
                    <a:moveTo>
                      <a:pt x="69922" y="8590"/>
                    </a:moveTo>
                    <a:cubicBezTo>
                      <a:pt x="67092" y="21386"/>
                      <a:pt x="49531" y="35189"/>
                      <a:pt x="41791" y="45068"/>
                    </a:cubicBezTo>
                    <a:cubicBezTo>
                      <a:pt x="37504" y="50558"/>
                      <a:pt x="33759" y="56575"/>
                      <a:pt x="32219" y="63466"/>
                    </a:cubicBezTo>
                    <a:cubicBezTo>
                      <a:pt x="31220" y="67935"/>
                      <a:pt x="31220" y="72247"/>
                      <a:pt x="31845" y="76749"/>
                    </a:cubicBezTo>
                    <a:cubicBezTo>
                      <a:pt x="32469" y="81268"/>
                      <a:pt x="34383" y="86112"/>
                      <a:pt x="34175" y="90673"/>
                    </a:cubicBezTo>
                    <a:cubicBezTo>
                      <a:pt x="33842" y="97161"/>
                      <a:pt x="26726" y="100761"/>
                      <a:pt x="22024" y="104144"/>
                    </a:cubicBezTo>
                    <a:cubicBezTo>
                      <a:pt x="15574" y="108780"/>
                      <a:pt x="9415" y="113636"/>
                      <a:pt x="5503" y="120706"/>
                    </a:cubicBezTo>
                    <a:cubicBezTo>
                      <a:pt x="-3319" y="136553"/>
                      <a:pt x="10" y="155637"/>
                      <a:pt x="4796" y="172183"/>
                    </a:cubicBezTo>
                    <a:cubicBezTo>
                      <a:pt x="8458" y="184850"/>
                      <a:pt x="28266" y="179461"/>
                      <a:pt x="24604" y="166727"/>
                    </a:cubicBezTo>
                    <a:cubicBezTo>
                      <a:pt x="20567" y="152811"/>
                      <a:pt x="16198" y="135117"/>
                      <a:pt x="28932" y="124472"/>
                    </a:cubicBezTo>
                    <a:cubicBezTo>
                      <a:pt x="40542" y="114768"/>
                      <a:pt x="54483" y="108097"/>
                      <a:pt x="54691" y="90769"/>
                    </a:cubicBezTo>
                    <a:cubicBezTo>
                      <a:pt x="54774" y="82983"/>
                      <a:pt x="50321" y="74935"/>
                      <a:pt x="52444" y="67270"/>
                    </a:cubicBezTo>
                    <a:cubicBezTo>
                      <a:pt x="53942" y="61852"/>
                      <a:pt x="57979" y="57345"/>
                      <a:pt x="61641" y="53254"/>
                    </a:cubicBezTo>
                    <a:cubicBezTo>
                      <a:pt x="70754" y="43088"/>
                      <a:pt x="75040" y="24761"/>
                      <a:pt x="78078" y="10924"/>
                    </a:cubicBezTo>
                    <a:cubicBezTo>
                      <a:pt x="80907" y="-1960"/>
                      <a:pt x="72751" y="-4331"/>
                      <a:pt x="69922" y="8590"/>
                    </a:cubicBezTo>
                    <a:close/>
                  </a:path>
                </a:pathLst>
              </a:custGeom>
              <a:solidFill>
                <a:srgbClr val="F0B330"/>
              </a:solidFill>
              <a:ln w="4161" cap="flat">
                <a:noFill/>
                <a:prstDash val="solid"/>
                <a:miter/>
              </a:ln>
            </p:spPr>
            <p:txBody>
              <a:bodyPr rtlCol="0" anchor="ctr"/>
              <a:lstStyle/>
              <a:p>
                <a:endParaRPr lang="zh-CN" altLang="en-US"/>
              </a:p>
            </p:txBody>
          </p:sp>
        </p:grpSp>
        <p:grpSp>
          <p:nvGrpSpPr>
            <p:cNvPr id="640" name="图形 2">
              <a:extLst>
                <a:ext uri="{FF2B5EF4-FFF2-40B4-BE49-F238E27FC236}">
                  <a16:creationId xmlns:a16="http://schemas.microsoft.com/office/drawing/2014/main" id="{E674E638-FBA3-13C4-D4BC-E58F94EFE225}"/>
                </a:ext>
              </a:extLst>
            </p:cNvPr>
            <p:cNvGrpSpPr/>
            <p:nvPr/>
          </p:nvGrpSpPr>
          <p:grpSpPr>
            <a:xfrm>
              <a:off x="7680439" y="2738163"/>
              <a:ext cx="1081472" cy="1341591"/>
              <a:chOff x="7680439" y="2738163"/>
              <a:chExt cx="1081472" cy="1341591"/>
            </a:xfrm>
          </p:grpSpPr>
          <p:sp>
            <p:nvSpPr>
              <p:cNvPr id="711" name="任意多边形: 形状 80">
                <a:extLst>
                  <a:ext uri="{FF2B5EF4-FFF2-40B4-BE49-F238E27FC236}">
                    <a16:creationId xmlns:a16="http://schemas.microsoft.com/office/drawing/2014/main" id="{7D9E7683-9E1C-320C-8D3F-F154A53807C8}"/>
                  </a:ext>
                </a:extLst>
              </p:cNvPr>
              <p:cNvSpPr/>
              <p:nvPr/>
            </p:nvSpPr>
            <p:spPr>
              <a:xfrm>
                <a:off x="7680439" y="2738163"/>
                <a:ext cx="1081472" cy="1341591"/>
              </a:xfrm>
              <a:custGeom>
                <a:avLst/>
                <a:gdLst>
                  <a:gd name="connsiteX0" fmla="*/ 981323 w 1081472"/>
                  <a:gd name="connsiteY0" fmla="*/ 7246 h 1341591"/>
                  <a:gd name="connsiteX1" fmla="*/ 834551 w 1081472"/>
                  <a:gd name="connsiteY1" fmla="*/ 43942 h 1341591"/>
                  <a:gd name="connsiteX2" fmla="*/ 147877 w 1081472"/>
                  <a:gd name="connsiteY2" fmla="*/ 342727 h 1341591"/>
                  <a:gd name="connsiteX3" fmla="*/ 27320 w 1081472"/>
                  <a:gd name="connsiteY3" fmla="*/ 1108035 h 1341591"/>
                  <a:gd name="connsiteX4" fmla="*/ 51998 w 1081472"/>
                  <a:gd name="connsiteY4" fmla="*/ 1290550 h 1341591"/>
                  <a:gd name="connsiteX5" fmla="*/ 577708 w 1081472"/>
                  <a:gd name="connsiteY5" fmla="*/ 1338676 h 1341591"/>
                  <a:gd name="connsiteX6" fmla="*/ 716866 w 1081472"/>
                  <a:gd name="connsiteY6" fmla="*/ 811110 h 1341591"/>
                  <a:gd name="connsiteX7" fmla="*/ 1080947 w 1081472"/>
                  <a:gd name="connsiteY7" fmla="*/ 216919 h 1341591"/>
                  <a:gd name="connsiteX8" fmla="*/ 981323 w 1081472"/>
                  <a:gd name="connsiteY8" fmla="*/ 7246 h 134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472" h="1341591">
                    <a:moveTo>
                      <a:pt x="981323" y="7246"/>
                    </a:moveTo>
                    <a:cubicBezTo>
                      <a:pt x="981323" y="7246"/>
                      <a:pt x="976080" y="-24206"/>
                      <a:pt x="834551" y="43942"/>
                    </a:cubicBezTo>
                    <a:cubicBezTo>
                      <a:pt x="693021" y="112089"/>
                      <a:pt x="299643" y="221829"/>
                      <a:pt x="147877" y="342727"/>
                    </a:cubicBezTo>
                    <a:cubicBezTo>
                      <a:pt x="4100" y="457261"/>
                      <a:pt x="131897" y="898853"/>
                      <a:pt x="27320" y="1108035"/>
                    </a:cubicBezTo>
                    <a:cubicBezTo>
                      <a:pt x="-40844" y="1244325"/>
                      <a:pt x="38348" y="1281723"/>
                      <a:pt x="51998" y="1290550"/>
                    </a:cubicBezTo>
                    <a:cubicBezTo>
                      <a:pt x="69642" y="1301923"/>
                      <a:pt x="278919" y="1354402"/>
                      <a:pt x="577708" y="1338676"/>
                    </a:cubicBezTo>
                    <a:cubicBezTo>
                      <a:pt x="876497" y="1322950"/>
                      <a:pt x="677790" y="912565"/>
                      <a:pt x="716866" y="811110"/>
                    </a:cubicBezTo>
                    <a:cubicBezTo>
                      <a:pt x="755942" y="709654"/>
                      <a:pt x="1096636" y="290305"/>
                      <a:pt x="1080947" y="216919"/>
                    </a:cubicBezTo>
                    <a:cubicBezTo>
                      <a:pt x="1065218" y="143537"/>
                      <a:pt x="981323" y="7246"/>
                      <a:pt x="981323" y="7246"/>
                    </a:cubicBezTo>
                    <a:close/>
                  </a:path>
                </a:pathLst>
              </a:custGeom>
              <a:solidFill>
                <a:srgbClr val="F0B330"/>
              </a:solidFill>
              <a:ln w="4161" cap="flat">
                <a:noFill/>
                <a:prstDash val="solid"/>
                <a:miter/>
              </a:ln>
            </p:spPr>
            <p:txBody>
              <a:bodyPr rtlCol="0" anchor="ctr"/>
              <a:lstStyle/>
              <a:p>
                <a:endParaRPr lang="zh-CN" altLang="en-US"/>
              </a:p>
            </p:txBody>
          </p:sp>
          <p:sp>
            <p:nvSpPr>
              <p:cNvPr id="712" name="任意多边形: 形状 81">
                <a:extLst>
                  <a:ext uri="{FF2B5EF4-FFF2-40B4-BE49-F238E27FC236}">
                    <a16:creationId xmlns:a16="http://schemas.microsoft.com/office/drawing/2014/main" id="{E40061F5-03DF-D8E5-8FE3-CC3CBFBCB5CC}"/>
                  </a:ext>
                </a:extLst>
              </p:cNvPr>
              <p:cNvSpPr/>
              <p:nvPr/>
            </p:nvSpPr>
            <p:spPr>
              <a:xfrm>
                <a:off x="7994298" y="3194644"/>
                <a:ext cx="432242" cy="485150"/>
              </a:xfrm>
              <a:custGeom>
                <a:avLst/>
                <a:gdLst>
                  <a:gd name="connsiteX0" fmla="*/ 414367 w 432242"/>
                  <a:gd name="connsiteY0" fmla="*/ 2636 h 485150"/>
                  <a:gd name="connsiteX1" fmla="*/ 97892 w 432242"/>
                  <a:gd name="connsiteY1" fmla="*/ 267297 h 485150"/>
                  <a:gd name="connsiteX2" fmla="*/ 4427 w 432242"/>
                  <a:gd name="connsiteY2" fmla="*/ 338187 h 485150"/>
                  <a:gd name="connsiteX3" fmla="*/ 14788 w 432242"/>
                  <a:gd name="connsiteY3" fmla="*/ 355914 h 485150"/>
                  <a:gd name="connsiteX4" fmla="*/ 104925 w 432242"/>
                  <a:gd name="connsiteY4" fmla="*/ 287592 h 485150"/>
                  <a:gd name="connsiteX5" fmla="*/ 11293 w 432242"/>
                  <a:gd name="connsiteY5" fmla="*/ 467211 h 485150"/>
                  <a:gd name="connsiteX6" fmla="*/ 25816 w 432242"/>
                  <a:gd name="connsiteY6" fmla="*/ 481730 h 485150"/>
                  <a:gd name="connsiteX7" fmla="*/ 128978 w 432242"/>
                  <a:gd name="connsiteY7" fmla="*/ 276277 h 485150"/>
                  <a:gd name="connsiteX8" fmla="*/ 128187 w 432242"/>
                  <a:gd name="connsiteY8" fmla="*/ 269311 h 485150"/>
                  <a:gd name="connsiteX9" fmla="*/ 339212 w 432242"/>
                  <a:gd name="connsiteY9" fmla="*/ 94420 h 485150"/>
                  <a:gd name="connsiteX10" fmla="*/ 428890 w 432242"/>
                  <a:gd name="connsiteY10" fmla="*/ 17155 h 485150"/>
                  <a:gd name="connsiteX11" fmla="*/ 414367 w 432242"/>
                  <a:gd name="connsiteY11" fmla="*/ 2636 h 48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242" h="485150">
                    <a:moveTo>
                      <a:pt x="414367" y="2636"/>
                    </a:moveTo>
                    <a:cubicBezTo>
                      <a:pt x="310290" y="92539"/>
                      <a:pt x="206213" y="182488"/>
                      <a:pt x="97892" y="267297"/>
                    </a:cubicBezTo>
                    <a:cubicBezTo>
                      <a:pt x="67098" y="291413"/>
                      <a:pt x="35970" y="315058"/>
                      <a:pt x="4427" y="338187"/>
                    </a:cubicBezTo>
                    <a:cubicBezTo>
                      <a:pt x="-6102" y="345919"/>
                      <a:pt x="4094" y="363742"/>
                      <a:pt x="14788" y="355914"/>
                    </a:cubicBezTo>
                    <a:cubicBezTo>
                      <a:pt x="45209" y="333613"/>
                      <a:pt x="75212" y="310780"/>
                      <a:pt x="104925" y="287592"/>
                    </a:cubicBezTo>
                    <a:cubicBezTo>
                      <a:pt x="87155" y="353409"/>
                      <a:pt x="55320" y="414981"/>
                      <a:pt x="11293" y="467211"/>
                    </a:cubicBezTo>
                    <a:cubicBezTo>
                      <a:pt x="2845" y="477253"/>
                      <a:pt x="17285" y="491851"/>
                      <a:pt x="25816" y="481730"/>
                    </a:cubicBezTo>
                    <a:cubicBezTo>
                      <a:pt x="75836" y="422376"/>
                      <a:pt x="111458" y="351944"/>
                      <a:pt x="128978" y="276277"/>
                    </a:cubicBezTo>
                    <a:cubicBezTo>
                      <a:pt x="129602" y="273593"/>
                      <a:pt x="129185" y="271255"/>
                      <a:pt x="128187" y="269311"/>
                    </a:cubicBezTo>
                    <a:cubicBezTo>
                      <a:pt x="199846" y="212637"/>
                      <a:pt x="269841" y="153874"/>
                      <a:pt x="339212" y="94420"/>
                    </a:cubicBezTo>
                    <a:cubicBezTo>
                      <a:pt x="369174" y="68744"/>
                      <a:pt x="399011" y="42952"/>
                      <a:pt x="428890" y="17155"/>
                    </a:cubicBezTo>
                    <a:cubicBezTo>
                      <a:pt x="438878" y="8503"/>
                      <a:pt x="424313" y="-5966"/>
                      <a:pt x="414367" y="2636"/>
                    </a:cubicBezTo>
                    <a:close/>
                  </a:path>
                </a:pathLst>
              </a:custGeom>
              <a:solidFill>
                <a:srgbClr val="D5972B"/>
              </a:solidFill>
              <a:ln w="4161" cap="flat">
                <a:noFill/>
                <a:prstDash val="solid"/>
                <a:miter/>
              </a:ln>
            </p:spPr>
            <p:txBody>
              <a:bodyPr rtlCol="0" anchor="ctr"/>
              <a:lstStyle/>
              <a:p>
                <a:endParaRPr lang="zh-CN" altLang="en-US"/>
              </a:p>
            </p:txBody>
          </p:sp>
        </p:grpSp>
        <p:sp>
          <p:nvSpPr>
            <p:cNvPr id="641" name="任意多边形: 形状 10">
              <a:extLst>
                <a:ext uri="{FF2B5EF4-FFF2-40B4-BE49-F238E27FC236}">
                  <a16:creationId xmlns:a16="http://schemas.microsoft.com/office/drawing/2014/main" id="{32D91D17-5224-D216-DFFF-7CA1296A91EF}"/>
                </a:ext>
              </a:extLst>
            </p:cNvPr>
            <p:cNvSpPr/>
            <p:nvPr/>
          </p:nvSpPr>
          <p:spPr>
            <a:xfrm>
              <a:off x="8792220" y="2812214"/>
              <a:ext cx="613184" cy="462850"/>
            </a:xfrm>
            <a:custGeom>
              <a:avLst/>
              <a:gdLst>
                <a:gd name="connsiteX0" fmla="*/ 613185 w 613184"/>
                <a:gd name="connsiteY0" fmla="*/ 136638 h 462850"/>
                <a:gd name="connsiteX1" fmla="*/ 252224 w 613184"/>
                <a:gd name="connsiteY1" fmla="*/ 436414 h 462850"/>
                <a:gd name="connsiteX2" fmla="*/ 626 w 613184"/>
                <a:gd name="connsiteY2" fmla="*/ 294884 h 462850"/>
                <a:gd name="connsiteX3" fmla="*/ 345107 w 613184"/>
                <a:gd name="connsiteY3" fmla="*/ 8642 h 462850"/>
                <a:gd name="connsiteX4" fmla="*/ 613185 w 613184"/>
                <a:gd name="connsiteY4" fmla="*/ 136638 h 46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184" h="462850">
                  <a:moveTo>
                    <a:pt x="613185" y="136638"/>
                  </a:moveTo>
                  <a:cubicBezTo>
                    <a:pt x="597456" y="136638"/>
                    <a:pt x="368245" y="332566"/>
                    <a:pt x="252224" y="436414"/>
                  </a:cubicBezTo>
                  <a:cubicBezTo>
                    <a:pt x="136163" y="540262"/>
                    <a:pt x="16314" y="305367"/>
                    <a:pt x="626" y="294884"/>
                  </a:cubicBezTo>
                  <a:cubicBezTo>
                    <a:pt x="-15104" y="284402"/>
                    <a:pt x="270202" y="57875"/>
                    <a:pt x="345107" y="8642"/>
                  </a:cubicBezTo>
                  <a:cubicBezTo>
                    <a:pt x="419971" y="-40596"/>
                    <a:pt x="613185" y="136638"/>
                    <a:pt x="613185" y="136638"/>
                  </a:cubicBezTo>
                  <a:close/>
                </a:path>
              </a:pathLst>
            </a:custGeom>
            <a:solidFill>
              <a:srgbClr val="F0B330"/>
            </a:solidFill>
            <a:ln w="4161" cap="flat">
              <a:noFill/>
              <a:prstDash val="solid"/>
              <a:miter/>
            </a:ln>
          </p:spPr>
          <p:txBody>
            <a:bodyPr rtlCol="0" anchor="ctr"/>
            <a:lstStyle/>
            <a:p>
              <a:endParaRPr lang="zh-CN" altLang="en-US"/>
            </a:p>
          </p:txBody>
        </p:sp>
        <p:grpSp>
          <p:nvGrpSpPr>
            <p:cNvPr id="642" name="图形 2">
              <a:extLst>
                <a:ext uri="{FF2B5EF4-FFF2-40B4-BE49-F238E27FC236}">
                  <a16:creationId xmlns:a16="http://schemas.microsoft.com/office/drawing/2014/main" id="{4476F88C-FD91-8A24-AC21-1ABFFA77E08D}"/>
                </a:ext>
              </a:extLst>
            </p:cNvPr>
            <p:cNvGrpSpPr/>
            <p:nvPr/>
          </p:nvGrpSpPr>
          <p:grpSpPr>
            <a:xfrm>
              <a:off x="9011680" y="3632924"/>
              <a:ext cx="1088120" cy="460276"/>
              <a:chOff x="9011680" y="3632924"/>
              <a:chExt cx="1088120" cy="460276"/>
            </a:xfrm>
          </p:grpSpPr>
          <p:sp>
            <p:nvSpPr>
              <p:cNvPr id="706" name="任意多边形: 形状 75">
                <a:extLst>
                  <a:ext uri="{FF2B5EF4-FFF2-40B4-BE49-F238E27FC236}">
                    <a16:creationId xmlns:a16="http://schemas.microsoft.com/office/drawing/2014/main" id="{3B85255F-3F68-6397-D1BC-F045632B8494}"/>
                  </a:ext>
                </a:extLst>
              </p:cNvPr>
              <p:cNvSpPr/>
              <p:nvPr/>
            </p:nvSpPr>
            <p:spPr>
              <a:xfrm>
                <a:off x="9011680" y="3632924"/>
                <a:ext cx="1074795" cy="460276"/>
              </a:xfrm>
              <a:custGeom>
                <a:avLst/>
                <a:gdLst>
                  <a:gd name="connsiteX0" fmla="*/ 45790 w 1074795"/>
                  <a:gd name="connsiteY0" fmla="*/ 255 h 460276"/>
                  <a:gd name="connsiteX1" fmla="*/ 1013 w 1074795"/>
                  <a:gd name="connsiteY1" fmla="*/ 355194 h 460276"/>
                  <a:gd name="connsiteX2" fmla="*/ 257355 w 1074795"/>
                  <a:gd name="connsiteY2" fmla="*/ 453786 h 460276"/>
                  <a:gd name="connsiteX3" fmla="*/ 665049 w 1074795"/>
                  <a:gd name="connsiteY3" fmla="*/ 400420 h 460276"/>
                  <a:gd name="connsiteX4" fmla="*/ 749110 w 1074795"/>
                  <a:gd name="connsiteY4" fmla="*/ 378007 h 460276"/>
                  <a:gd name="connsiteX5" fmla="*/ 945695 w 1074795"/>
                  <a:gd name="connsiteY5" fmla="*/ 322927 h 460276"/>
                  <a:gd name="connsiteX6" fmla="*/ 1059093 w 1074795"/>
                  <a:gd name="connsiteY6" fmla="*/ 249432 h 460276"/>
                  <a:gd name="connsiteX7" fmla="*/ 994549 w 1074795"/>
                  <a:gd name="connsiteY7" fmla="*/ 238675 h 460276"/>
                  <a:gd name="connsiteX8" fmla="*/ 1002747 w 1074795"/>
                  <a:gd name="connsiteY8" fmla="*/ 199350 h 460276"/>
                  <a:gd name="connsiteX9" fmla="*/ 969414 w 1074795"/>
                  <a:gd name="connsiteY9" fmla="*/ 186757 h 460276"/>
                  <a:gd name="connsiteX10" fmla="*/ 912362 w 1074795"/>
                  <a:gd name="connsiteY10" fmla="*/ 190461 h 460276"/>
                  <a:gd name="connsiteX11" fmla="*/ 771664 w 1074795"/>
                  <a:gd name="connsiteY11" fmla="*/ 246016 h 460276"/>
                  <a:gd name="connsiteX12" fmla="*/ 804332 w 1074795"/>
                  <a:gd name="connsiteY12" fmla="*/ 179550 h 460276"/>
                  <a:gd name="connsiteX13" fmla="*/ 613864 w 1074795"/>
                  <a:gd name="connsiteY13" fmla="*/ 222395 h 460276"/>
                  <a:gd name="connsiteX14" fmla="*/ 327059 w 1074795"/>
                  <a:gd name="connsiteY14" fmla="*/ 200939 h 460276"/>
                  <a:gd name="connsiteX15" fmla="*/ 332636 w 1074795"/>
                  <a:gd name="connsiteY15" fmla="*/ 70167 h 460276"/>
                  <a:gd name="connsiteX16" fmla="*/ 284239 w 1074795"/>
                  <a:gd name="connsiteY16" fmla="*/ 16389 h 460276"/>
                  <a:gd name="connsiteX17" fmla="*/ 45790 w 1074795"/>
                  <a:gd name="connsiteY17" fmla="*/ 255 h 46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4795" h="460276">
                    <a:moveTo>
                      <a:pt x="45790" y="255"/>
                    </a:moveTo>
                    <a:cubicBezTo>
                      <a:pt x="45790" y="255"/>
                      <a:pt x="-7975" y="233294"/>
                      <a:pt x="1013" y="355194"/>
                    </a:cubicBezTo>
                    <a:cubicBezTo>
                      <a:pt x="9960" y="477090"/>
                      <a:pt x="135427" y="464544"/>
                      <a:pt x="257355" y="453786"/>
                    </a:cubicBezTo>
                    <a:cubicBezTo>
                      <a:pt x="346618" y="445909"/>
                      <a:pt x="551360" y="415905"/>
                      <a:pt x="665049" y="400420"/>
                    </a:cubicBezTo>
                    <a:cubicBezTo>
                      <a:pt x="706580" y="394765"/>
                      <a:pt x="741911" y="378007"/>
                      <a:pt x="749110" y="378007"/>
                    </a:cubicBezTo>
                    <a:cubicBezTo>
                      <a:pt x="775992" y="378007"/>
                      <a:pt x="897297" y="342643"/>
                      <a:pt x="945695" y="322927"/>
                    </a:cubicBezTo>
                    <a:cubicBezTo>
                      <a:pt x="994091" y="303210"/>
                      <a:pt x="1044320" y="271604"/>
                      <a:pt x="1059093" y="249432"/>
                    </a:cubicBezTo>
                    <a:cubicBezTo>
                      <a:pt x="1094048" y="196998"/>
                      <a:pt x="1069830" y="176832"/>
                      <a:pt x="994549" y="238675"/>
                    </a:cubicBezTo>
                    <a:cubicBezTo>
                      <a:pt x="993051" y="238633"/>
                      <a:pt x="997879" y="217127"/>
                      <a:pt x="1002747" y="199350"/>
                    </a:cubicBezTo>
                    <a:cubicBezTo>
                      <a:pt x="1009239" y="175738"/>
                      <a:pt x="990180" y="176387"/>
                      <a:pt x="969414" y="186757"/>
                    </a:cubicBezTo>
                    <a:cubicBezTo>
                      <a:pt x="966460" y="180831"/>
                      <a:pt x="919602" y="187835"/>
                      <a:pt x="912362" y="190461"/>
                    </a:cubicBezTo>
                    <a:cubicBezTo>
                      <a:pt x="892678" y="197631"/>
                      <a:pt x="771664" y="246016"/>
                      <a:pt x="771664" y="246016"/>
                    </a:cubicBezTo>
                    <a:cubicBezTo>
                      <a:pt x="771664" y="246016"/>
                      <a:pt x="829674" y="214018"/>
                      <a:pt x="804332" y="179550"/>
                    </a:cubicBezTo>
                    <a:cubicBezTo>
                      <a:pt x="783650" y="151348"/>
                      <a:pt x="700047" y="221197"/>
                      <a:pt x="613864" y="222395"/>
                    </a:cubicBezTo>
                    <a:cubicBezTo>
                      <a:pt x="499966" y="223977"/>
                      <a:pt x="327059" y="200939"/>
                      <a:pt x="327059" y="200939"/>
                    </a:cubicBezTo>
                    <a:lnTo>
                      <a:pt x="332636" y="70167"/>
                    </a:lnTo>
                    <a:cubicBezTo>
                      <a:pt x="332636" y="70167"/>
                      <a:pt x="343372" y="36106"/>
                      <a:pt x="284239" y="16389"/>
                    </a:cubicBezTo>
                    <a:cubicBezTo>
                      <a:pt x="225064" y="-3332"/>
                      <a:pt x="45790" y="255"/>
                      <a:pt x="45790" y="255"/>
                    </a:cubicBezTo>
                    <a:close/>
                  </a:path>
                </a:pathLst>
              </a:custGeom>
              <a:solidFill>
                <a:srgbClr val="B9522A"/>
              </a:solidFill>
              <a:ln w="4161" cap="flat">
                <a:noFill/>
                <a:prstDash val="solid"/>
                <a:miter/>
              </a:ln>
            </p:spPr>
            <p:txBody>
              <a:bodyPr rtlCol="0" anchor="ctr"/>
              <a:lstStyle/>
              <a:p>
                <a:endParaRPr lang="zh-CN" altLang="en-US"/>
              </a:p>
            </p:txBody>
          </p:sp>
          <p:grpSp>
            <p:nvGrpSpPr>
              <p:cNvPr id="707" name="图形 2">
                <a:extLst>
                  <a:ext uri="{FF2B5EF4-FFF2-40B4-BE49-F238E27FC236}">
                    <a16:creationId xmlns:a16="http://schemas.microsoft.com/office/drawing/2014/main" id="{C0BAAE72-4104-C251-5D19-19D3D771A36C}"/>
                  </a:ext>
                </a:extLst>
              </p:cNvPr>
              <p:cNvGrpSpPr/>
              <p:nvPr/>
            </p:nvGrpSpPr>
            <p:grpSpPr>
              <a:xfrm>
                <a:off x="9676854" y="3808013"/>
                <a:ext cx="422947" cy="224918"/>
                <a:chOff x="9676854" y="3808013"/>
                <a:chExt cx="422947" cy="224918"/>
              </a:xfrm>
            </p:grpSpPr>
            <p:sp>
              <p:nvSpPr>
                <p:cNvPr id="709" name="任意多边形: 形状 78">
                  <a:extLst>
                    <a:ext uri="{FF2B5EF4-FFF2-40B4-BE49-F238E27FC236}">
                      <a16:creationId xmlns:a16="http://schemas.microsoft.com/office/drawing/2014/main" id="{3F516FBA-F026-1FAA-BF21-FEF0A12E49CD}"/>
                    </a:ext>
                  </a:extLst>
                </p:cNvPr>
                <p:cNvSpPr/>
                <p:nvPr/>
              </p:nvSpPr>
              <p:spPr>
                <a:xfrm>
                  <a:off x="9676854" y="3814719"/>
                  <a:ext cx="413700" cy="218213"/>
                </a:xfrm>
                <a:custGeom>
                  <a:avLst/>
                  <a:gdLst>
                    <a:gd name="connsiteX0" fmla="*/ 12776 w 413700"/>
                    <a:gd name="connsiteY0" fmla="*/ 191997 h 218213"/>
                    <a:gd name="connsiteX1" fmla="*/ 69246 w 413700"/>
                    <a:gd name="connsiteY1" fmla="*/ 139563 h 218213"/>
                    <a:gd name="connsiteX2" fmla="*/ 153265 w 413700"/>
                    <a:gd name="connsiteY2" fmla="*/ 95194 h 218213"/>
                    <a:gd name="connsiteX3" fmla="*/ 226548 w 413700"/>
                    <a:gd name="connsiteY3" fmla="*/ 14525 h 218213"/>
                    <a:gd name="connsiteX4" fmla="*/ 265540 w 413700"/>
                    <a:gd name="connsiteY4" fmla="*/ 9149 h 218213"/>
                    <a:gd name="connsiteX5" fmla="*/ 239989 w 413700"/>
                    <a:gd name="connsiteY5" fmla="*/ 67633 h 218213"/>
                    <a:gd name="connsiteX6" fmla="*/ 224509 w 413700"/>
                    <a:gd name="connsiteY6" fmla="*/ 107295 h 218213"/>
                    <a:gd name="connsiteX7" fmla="*/ 263501 w 413700"/>
                    <a:gd name="connsiteY7" fmla="*/ 83767 h 218213"/>
                    <a:gd name="connsiteX8" fmla="*/ 298457 w 413700"/>
                    <a:gd name="connsiteY8" fmla="*/ 11837 h 218213"/>
                    <a:gd name="connsiteX9" fmla="*/ 334744 w 413700"/>
                    <a:gd name="connsiteY9" fmla="*/ 3772 h 218213"/>
                    <a:gd name="connsiteX10" fmla="*/ 323342 w 413700"/>
                    <a:gd name="connsiteY10" fmla="*/ 60912 h 218213"/>
                    <a:gd name="connsiteX11" fmla="*/ 387178 w 413700"/>
                    <a:gd name="connsiteY11" fmla="*/ 15873 h 218213"/>
                    <a:gd name="connsiteX12" fmla="*/ 413395 w 413700"/>
                    <a:gd name="connsiteY12" fmla="*/ 29319 h 218213"/>
                    <a:gd name="connsiteX13" fmla="*/ 327545 w 413700"/>
                    <a:gd name="connsiteY13" fmla="*/ 119842 h 218213"/>
                    <a:gd name="connsiteX14" fmla="*/ 277608 w 413700"/>
                    <a:gd name="connsiteY14" fmla="*/ 145614 h 218213"/>
                    <a:gd name="connsiteX15" fmla="*/ 184850 w 413700"/>
                    <a:gd name="connsiteY15" fmla="*/ 182588 h 218213"/>
                    <a:gd name="connsiteX16" fmla="*/ 74073 w 413700"/>
                    <a:gd name="connsiteY16" fmla="*/ 207269 h 218213"/>
                    <a:gd name="connsiteX17" fmla="*/ 0 w 413700"/>
                    <a:gd name="connsiteY17" fmla="*/ 218214 h 218213"/>
                    <a:gd name="connsiteX18" fmla="*/ 12776 w 413700"/>
                    <a:gd name="connsiteY18" fmla="*/ 191997 h 21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3700" h="218213">
                      <a:moveTo>
                        <a:pt x="12776" y="191997"/>
                      </a:moveTo>
                      <a:cubicBezTo>
                        <a:pt x="12776" y="191997"/>
                        <a:pt x="36288" y="153678"/>
                        <a:pt x="69246" y="139563"/>
                      </a:cubicBezTo>
                      <a:cubicBezTo>
                        <a:pt x="102163" y="125447"/>
                        <a:pt x="127048" y="128136"/>
                        <a:pt x="153265" y="95194"/>
                      </a:cubicBezTo>
                      <a:cubicBezTo>
                        <a:pt x="179482" y="62252"/>
                        <a:pt x="201663" y="25282"/>
                        <a:pt x="226548" y="14525"/>
                      </a:cubicBezTo>
                      <a:cubicBezTo>
                        <a:pt x="251391" y="3768"/>
                        <a:pt x="262835" y="1754"/>
                        <a:pt x="265540" y="9149"/>
                      </a:cubicBezTo>
                      <a:cubicBezTo>
                        <a:pt x="268204" y="16543"/>
                        <a:pt x="245357" y="54862"/>
                        <a:pt x="239989" y="67633"/>
                      </a:cubicBezTo>
                      <a:cubicBezTo>
                        <a:pt x="234579" y="80404"/>
                        <a:pt x="224509" y="107295"/>
                        <a:pt x="224509" y="107295"/>
                      </a:cubicBezTo>
                      <a:cubicBezTo>
                        <a:pt x="224509" y="107295"/>
                        <a:pt x="254762" y="97212"/>
                        <a:pt x="263501" y="83767"/>
                      </a:cubicBezTo>
                      <a:cubicBezTo>
                        <a:pt x="272240" y="70321"/>
                        <a:pt x="284349" y="24608"/>
                        <a:pt x="298457" y="11837"/>
                      </a:cubicBezTo>
                      <a:cubicBezTo>
                        <a:pt x="312564" y="-934"/>
                        <a:pt x="330042" y="-2953"/>
                        <a:pt x="334744" y="3772"/>
                      </a:cubicBezTo>
                      <a:cubicBezTo>
                        <a:pt x="339446" y="10493"/>
                        <a:pt x="323342" y="60912"/>
                        <a:pt x="323342" y="60912"/>
                      </a:cubicBezTo>
                      <a:cubicBezTo>
                        <a:pt x="323342" y="60912"/>
                        <a:pt x="367037" y="17218"/>
                        <a:pt x="387178" y="15873"/>
                      </a:cubicBezTo>
                      <a:cubicBezTo>
                        <a:pt x="407361" y="14529"/>
                        <a:pt x="415434" y="17892"/>
                        <a:pt x="413395" y="29319"/>
                      </a:cubicBezTo>
                      <a:cubicBezTo>
                        <a:pt x="411397" y="40746"/>
                        <a:pt x="352597" y="102813"/>
                        <a:pt x="327545" y="119842"/>
                      </a:cubicBezTo>
                      <a:cubicBezTo>
                        <a:pt x="302494" y="136875"/>
                        <a:pt x="287679" y="140907"/>
                        <a:pt x="277608" y="145614"/>
                      </a:cubicBezTo>
                      <a:cubicBezTo>
                        <a:pt x="267537" y="150320"/>
                        <a:pt x="230543" y="164436"/>
                        <a:pt x="184850" y="182588"/>
                      </a:cubicBezTo>
                      <a:cubicBezTo>
                        <a:pt x="139117" y="200740"/>
                        <a:pt x="122054" y="198330"/>
                        <a:pt x="74073" y="207269"/>
                      </a:cubicBezTo>
                      <a:cubicBezTo>
                        <a:pt x="27507" y="215937"/>
                        <a:pt x="0" y="218214"/>
                        <a:pt x="0" y="218214"/>
                      </a:cubicBezTo>
                      <a:lnTo>
                        <a:pt x="12776" y="191997"/>
                      </a:lnTo>
                      <a:close/>
                    </a:path>
                  </a:pathLst>
                </a:custGeom>
                <a:solidFill>
                  <a:srgbClr val="B9522A"/>
                </a:solidFill>
                <a:ln w="4161" cap="flat">
                  <a:noFill/>
                  <a:prstDash val="solid"/>
                  <a:miter/>
                </a:ln>
              </p:spPr>
              <p:txBody>
                <a:bodyPr rtlCol="0" anchor="ctr"/>
                <a:lstStyle/>
                <a:p>
                  <a:endParaRPr lang="zh-CN" altLang="en-US"/>
                </a:p>
              </p:txBody>
            </p:sp>
            <p:sp>
              <p:nvSpPr>
                <p:cNvPr id="710" name="任意多边形: 形状 79">
                  <a:extLst>
                    <a:ext uri="{FF2B5EF4-FFF2-40B4-BE49-F238E27FC236}">
                      <a16:creationId xmlns:a16="http://schemas.microsoft.com/office/drawing/2014/main" id="{F570EC41-3B26-EDBD-9E5C-266973C52866}"/>
                    </a:ext>
                  </a:extLst>
                </p:cNvPr>
                <p:cNvSpPr/>
                <p:nvPr/>
              </p:nvSpPr>
              <p:spPr>
                <a:xfrm>
                  <a:off x="9734359" y="3808013"/>
                  <a:ext cx="365442" cy="153489"/>
                </a:xfrm>
                <a:custGeom>
                  <a:avLst/>
                  <a:gdLst>
                    <a:gd name="connsiteX0" fmla="*/ 356805 w 365442"/>
                    <a:gd name="connsiteY0" fmla="*/ 19249 h 153489"/>
                    <a:gd name="connsiteX1" fmla="*/ 332586 w 365442"/>
                    <a:gd name="connsiteY1" fmla="*/ 16940 h 153489"/>
                    <a:gd name="connsiteX2" fmla="*/ 308116 w 365442"/>
                    <a:gd name="connsiteY2" fmla="*/ 25350 h 153489"/>
                    <a:gd name="connsiteX3" fmla="*/ 284770 w 365442"/>
                    <a:gd name="connsiteY3" fmla="*/ 43535 h 153489"/>
                    <a:gd name="connsiteX4" fmla="*/ 277821 w 365442"/>
                    <a:gd name="connsiteY4" fmla="*/ 49316 h 153489"/>
                    <a:gd name="connsiteX5" fmla="*/ 283730 w 365442"/>
                    <a:gd name="connsiteY5" fmla="*/ 31276 h 153489"/>
                    <a:gd name="connsiteX6" fmla="*/ 286893 w 365442"/>
                    <a:gd name="connsiteY6" fmla="*/ 7440 h 153489"/>
                    <a:gd name="connsiteX7" fmla="*/ 266336 w 365442"/>
                    <a:gd name="connsiteY7" fmla="*/ 78 h 153489"/>
                    <a:gd name="connsiteX8" fmla="*/ 243573 w 365442"/>
                    <a:gd name="connsiteY8" fmla="*/ 9079 h 153489"/>
                    <a:gd name="connsiteX9" fmla="*/ 227718 w 365442"/>
                    <a:gd name="connsiteY9" fmla="*/ 30007 h 153489"/>
                    <a:gd name="connsiteX10" fmla="*/ 213486 w 365442"/>
                    <a:gd name="connsiteY10" fmla="*/ 54755 h 153489"/>
                    <a:gd name="connsiteX11" fmla="*/ 201751 w 365442"/>
                    <a:gd name="connsiteY11" fmla="*/ 79265 h 153489"/>
                    <a:gd name="connsiteX12" fmla="*/ 181235 w 365442"/>
                    <a:gd name="connsiteY12" fmla="*/ 99248 h 153489"/>
                    <a:gd name="connsiteX13" fmla="*/ 189266 w 365442"/>
                    <a:gd name="connsiteY13" fmla="*/ 81205 h 153489"/>
                    <a:gd name="connsiteX14" fmla="*/ 198505 w 365442"/>
                    <a:gd name="connsiteY14" fmla="*/ 62316 h 153489"/>
                    <a:gd name="connsiteX15" fmla="*/ 210657 w 365442"/>
                    <a:gd name="connsiteY15" fmla="*/ 44672 h 153489"/>
                    <a:gd name="connsiteX16" fmla="*/ 215317 w 365442"/>
                    <a:gd name="connsiteY16" fmla="*/ 6403 h 153489"/>
                    <a:gd name="connsiteX17" fmla="*/ 198089 w 365442"/>
                    <a:gd name="connsiteY17" fmla="*/ 3424 h 153489"/>
                    <a:gd name="connsiteX18" fmla="*/ 108369 w 365442"/>
                    <a:gd name="connsiteY18" fmla="*/ 71708 h 153489"/>
                    <a:gd name="connsiteX19" fmla="*/ 91141 w 365442"/>
                    <a:gd name="connsiteY19" fmla="*/ 99552 h 153489"/>
                    <a:gd name="connsiteX20" fmla="*/ 67753 w 365442"/>
                    <a:gd name="connsiteY20" fmla="*/ 119460 h 153489"/>
                    <a:gd name="connsiteX21" fmla="*/ 9494 w 365442"/>
                    <a:gd name="connsiteY21" fmla="*/ 138328 h 153489"/>
                    <a:gd name="connsiteX22" fmla="*/ 4999 w 365442"/>
                    <a:gd name="connsiteY22" fmla="*/ 152660 h 153489"/>
                    <a:gd name="connsiteX23" fmla="*/ 74786 w 365442"/>
                    <a:gd name="connsiteY23" fmla="*/ 133518 h 153489"/>
                    <a:gd name="connsiteX24" fmla="*/ 98174 w 365442"/>
                    <a:gd name="connsiteY24" fmla="*/ 116556 h 153489"/>
                    <a:gd name="connsiteX25" fmla="*/ 116442 w 365442"/>
                    <a:gd name="connsiteY25" fmla="*/ 88017 h 153489"/>
                    <a:gd name="connsiteX26" fmla="*/ 203124 w 365442"/>
                    <a:gd name="connsiteY26" fmla="*/ 19341 h 153489"/>
                    <a:gd name="connsiteX27" fmla="*/ 191180 w 365442"/>
                    <a:gd name="connsiteY27" fmla="*/ 44892 h 153489"/>
                    <a:gd name="connsiteX28" fmla="*/ 174701 w 365442"/>
                    <a:gd name="connsiteY28" fmla="*/ 75395 h 153489"/>
                    <a:gd name="connsiteX29" fmla="*/ 137874 w 365442"/>
                    <a:gd name="connsiteY29" fmla="*/ 125777 h 153489"/>
                    <a:gd name="connsiteX30" fmla="*/ 142077 w 365442"/>
                    <a:gd name="connsiteY30" fmla="*/ 141012 h 153489"/>
                    <a:gd name="connsiteX31" fmla="*/ 165255 w 365442"/>
                    <a:gd name="connsiteY31" fmla="*/ 124537 h 153489"/>
                    <a:gd name="connsiteX32" fmla="*/ 167627 w 365442"/>
                    <a:gd name="connsiteY32" fmla="*/ 123830 h 153489"/>
                    <a:gd name="connsiteX33" fmla="*/ 210448 w 365442"/>
                    <a:gd name="connsiteY33" fmla="*/ 94434 h 153489"/>
                    <a:gd name="connsiteX34" fmla="*/ 224805 w 365442"/>
                    <a:gd name="connsiteY34" fmla="*/ 67493 h 153489"/>
                    <a:gd name="connsiteX35" fmla="*/ 239078 w 365442"/>
                    <a:gd name="connsiteY35" fmla="*/ 41551 h 153489"/>
                    <a:gd name="connsiteX36" fmla="*/ 256140 w 365442"/>
                    <a:gd name="connsiteY36" fmla="*/ 19008 h 153489"/>
                    <a:gd name="connsiteX37" fmla="*/ 272037 w 365442"/>
                    <a:gd name="connsiteY37" fmla="*/ 18384 h 153489"/>
                    <a:gd name="connsiteX38" fmla="*/ 267168 w 365442"/>
                    <a:gd name="connsiteY38" fmla="*/ 35695 h 153489"/>
                    <a:gd name="connsiteX39" fmla="*/ 249690 w 365442"/>
                    <a:gd name="connsiteY39" fmla="*/ 83086 h 153489"/>
                    <a:gd name="connsiteX40" fmla="*/ 264922 w 365442"/>
                    <a:gd name="connsiteY40" fmla="*/ 87284 h 153489"/>
                    <a:gd name="connsiteX41" fmla="*/ 270705 w 365442"/>
                    <a:gd name="connsiteY41" fmla="*/ 75728 h 153489"/>
                    <a:gd name="connsiteX42" fmla="*/ 294467 w 365442"/>
                    <a:gd name="connsiteY42" fmla="*/ 55953 h 153489"/>
                    <a:gd name="connsiteX43" fmla="*/ 317605 w 365442"/>
                    <a:gd name="connsiteY43" fmla="*/ 38088 h 153489"/>
                    <a:gd name="connsiteX44" fmla="*/ 340909 w 365442"/>
                    <a:gd name="connsiteY44" fmla="*/ 32283 h 153489"/>
                    <a:gd name="connsiteX45" fmla="*/ 346485 w 365442"/>
                    <a:gd name="connsiteY45" fmla="*/ 40260 h 153489"/>
                    <a:gd name="connsiteX46" fmla="*/ 284895 w 365442"/>
                    <a:gd name="connsiteY46" fmla="*/ 111687 h 153489"/>
                    <a:gd name="connsiteX47" fmla="*/ 270040 w 365442"/>
                    <a:gd name="connsiteY47" fmla="*/ 126552 h 153489"/>
                    <a:gd name="connsiteX48" fmla="*/ 296464 w 365442"/>
                    <a:gd name="connsiteY48" fmla="*/ 116643 h 153489"/>
                    <a:gd name="connsiteX49" fmla="*/ 354267 w 365442"/>
                    <a:gd name="connsiteY49" fmla="*/ 57343 h 153489"/>
                    <a:gd name="connsiteX50" fmla="*/ 356805 w 365442"/>
                    <a:gd name="connsiteY50" fmla="*/ 19249 h 15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5442" h="153489">
                      <a:moveTo>
                        <a:pt x="356805" y="19249"/>
                      </a:moveTo>
                      <a:cubicBezTo>
                        <a:pt x="349606" y="16012"/>
                        <a:pt x="340284" y="15999"/>
                        <a:pt x="332586" y="16940"/>
                      </a:cubicBezTo>
                      <a:cubicBezTo>
                        <a:pt x="323930" y="18005"/>
                        <a:pt x="315566" y="20777"/>
                        <a:pt x="308116" y="25350"/>
                      </a:cubicBezTo>
                      <a:cubicBezTo>
                        <a:pt x="299710" y="30481"/>
                        <a:pt x="292303" y="37268"/>
                        <a:pt x="284770" y="43535"/>
                      </a:cubicBezTo>
                      <a:cubicBezTo>
                        <a:pt x="282483" y="45462"/>
                        <a:pt x="280152" y="47389"/>
                        <a:pt x="277821" y="49316"/>
                      </a:cubicBezTo>
                      <a:cubicBezTo>
                        <a:pt x="279819" y="43307"/>
                        <a:pt x="281816" y="37306"/>
                        <a:pt x="283730" y="31276"/>
                      </a:cubicBezTo>
                      <a:cubicBezTo>
                        <a:pt x="286019" y="24073"/>
                        <a:pt x="290555" y="14930"/>
                        <a:pt x="286893" y="7440"/>
                      </a:cubicBezTo>
                      <a:cubicBezTo>
                        <a:pt x="283190" y="-242"/>
                        <a:pt x="273743" y="-180"/>
                        <a:pt x="266336" y="78"/>
                      </a:cubicBezTo>
                      <a:cubicBezTo>
                        <a:pt x="257639" y="382"/>
                        <a:pt x="249982" y="3053"/>
                        <a:pt x="243573" y="9079"/>
                      </a:cubicBezTo>
                      <a:cubicBezTo>
                        <a:pt x="237331" y="14972"/>
                        <a:pt x="232421" y="22866"/>
                        <a:pt x="227718" y="30007"/>
                      </a:cubicBezTo>
                      <a:cubicBezTo>
                        <a:pt x="222516" y="37968"/>
                        <a:pt x="217731" y="46236"/>
                        <a:pt x="213486" y="54755"/>
                      </a:cubicBezTo>
                      <a:cubicBezTo>
                        <a:pt x="209450" y="62840"/>
                        <a:pt x="206287" y="71446"/>
                        <a:pt x="201751" y="79265"/>
                      </a:cubicBezTo>
                      <a:cubicBezTo>
                        <a:pt x="196799" y="87776"/>
                        <a:pt x="189475" y="94101"/>
                        <a:pt x="181235" y="99248"/>
                      </a:cubicBezTo>
                      <a:cubicBezTo>
                        <a:pt x="184106" y="93327"/>
                        <a:pt x="186687" y="87230"/>
                        <a:pt x="189266" y="81205"/>
                      </a:cubicBezTo>
                      <a:cubicBezTo>
                        <a:pt x="192014" y="74763"/>
                        <a:pt x="194926" y="68354"/>
                        <a:pt x="198505" y="62316"/>
                      </a:cubicBezTo>
                      <a:cubicBezTo>
                        <a:pt x="202125" y="56149"/>
                        <a:pt x="206744" y="50648"/>
                        <a:pt x="210657" y="44672"/>
                      </a:cubicBezTo>
                      <a:cubicBezTo>
                        <a:pt x="218271" y="33082"/>
                        <a:pt x="221892" y="19295"/>
                        <a:pt x="215317" y="6403"/>
                      </a:cubicBezTo>
                      <a:cubicBezTo>
                        <a:pt x="213569" y="2995"/>
                        <a:pt x="205330" y="1406"/>
                        <a:pt x="198089" y="3424"/>
                      </a:cubicBezTo>
                      <a:cubicBezTo>
                        <a:pt x="157557" y="14735"/>
                        <a:pt x="131548" y="38288"/>
                        <a:pt x="108369" y="71708"/>
                      </a:cubicBezTo>
                      <a:cubicBezTo>
                        <a:pt x="102085" y="80701"/>
                        <a:pt x="97050" y="90368"/>
                        <a:pt x="91141" y="99552"/>
                      </a:cubicBezTo>
                      <a:cubicBezTo>
                        <a:pt x="85273" y="108666"/>
                        <a:pt x="77658" y="115137"/>
                        <a:pt x="67753" y="119460"/>
                      </a:cubicBezTo>
                      <a:cubicBezTo>
                        <a:pt x="48944" y="127646"/>
                        <a:pt x="28095" y="129360"/>
                        <a:pt x="9494" y="138328"/>
                      </a:cubicBezTo>
                      <a:cubicBezTo>
                        <a:pt x="339" y="142744"/>
                        <a:pt x="-4114" y="157059"/>
                        <a:pt x="4999" y="152660"/>
                      </a:cubicBezTo>
                      <a:cubicBezTo>
                        <a:pt x="23185" y="143896"/>
                        <a:pt x="56310" y="141628"/>
                        <a:pt x="74786" y="133518"/>
                      </a:cubicBezTo>
                      <a:cubicBezTo>
                        <a:pt x="83692" y="129593"/>
                        <a:pt x="91890" y="124059"/>
                        <a:pt x="98174" y="116556"/>
                      </a:cubicBezTo>
                      <a:cubicBezTo>
                        <a:pt x="105498" y="107863"/>
                        <a:pt x="111032" y="97913"/>
                        <a:pt x="116442" y="88017"/>
                      </a:cubicBezTo>
                      <a:cubicBezTo>
                        <a:pt x="139454" y="46111"/>
                        <a:pt x="192721" y="11493"/>
                        <a:pt x="203124" y="19341"/>
                      </a:cubicBezTo>
                      <a:cubicBezTo>
                        <a:pt x="204123" y="28575"/>
                        <a:pt x="196175" y="37980"/>
                        <a:pt x="191180" y="44892"/>
                      </a:cubicBezTo>
                      <a:cubicBezTo>
                        <a:pt x="184315" y="54397"/>
                        <a:pt x="179279" y="64617"/>
                        <a:pt x="174701" y="75395"/>
                      </a:cubicBezTo>
                      <a:cubicBezTo>
                        <a:pt x="166837" y="93959"/>
                        <a:pt x="158347" y="117754"/>
                        <a:pt x="137874" y="125777"/>
                      </a:cubicBezTo>
                      <a:cubicBezTo>
                        <a:pt x="128510" y="129444"/>
                        <a:pt x="132589" y="144724"/>
                        <a:pt x="142077" y="141012"/>
                      </a:cubicBezTo>
                      <a:cubicBezTo>
                        <a:pt x="151647" y="137267"/>
                        <a:pt x="159096" y="131499"/>
                        <a:pt x="165255" y="124537"/>
                      </a:cubicBezTo>
                      <a:cubicBezTo>
                        <a:pt x="166088" y="124383"/>
                        <a:pt x="166878" y="124159"/>
                        <a:pt x="167627" y="123830"/>
                      </a:cubicBezTo>
                      <a:cubicBezTo>
                        <a:pt x="183649" y="116947"/>
                        <a:pt x="199545" y="108416"/>
                        <a:pt x="210448" y="94434"/>
                      </a:cubicBezTo>
                      <a:cubicBezTo>
                        <a:pt x="216815" y="86265"/>
                        <a:pt x="220394" y="76769"/>
                        <a:pt x="224805" y="67493"/>
                      </a:cubicBezTo>
                      <a:cubicBezTo>
                        <a:pt x="229050" y="58566"/>
                        <a:pt x="233793" y="49898"/>
                        <a:pt x="239078" y="41551"/>
                      </a:cubicBezTo>
                      <a:cubicBezTo>
                        <a:pt x="243865" y="33969"/>
                        <a:pt x="248941" y="24568"/>
                        <a:pt x="256140" y="19008"/>
                      </a:cubicBezTo>
                      <a:cubicBezTo>
                        <a:pt x="259969" y="16058"/>
                        <a:pt x="271871" y="12167"/>
                        <a:pt x="272037" y="18384"/>
                      </a:cubicBezTo>
                      <a:cubicBezTo>
                        <a:pt x="272162" y="21996"/>
                        <a:pt x="267251" y="35462"/>
                        <a:pt x="267168" y="35695"/>
                      </a:cubicBezTo>
                      <a:cubicBezTo>
                        <a:pt x="260593" y="56652"/>
                        <a:pt x="257014" y="62378"/>
                        <a:pt x="249690" y="83086"/>
                      </a:cubicBezTo>
                      <a:cubicBezTo>
                        <a:pt x="246277" y="92690"/>
                        <a:pt x="261551" y="96818"/>
                        <a:pt x="264922" y="87284"/>
                      </a:cubicBezTo>
                      <a:cubicBezTo>
                        <a:pt x="266127" y="83880"/>
                        <a:pt x="269957" y="76332"/>
                        <a:pt x="270705" y="75728"/>
                      </a:cubicBezTo>
                      <a:cubicBezTo>
                        <a:pt x="278612" y="69137"/>
                        <a:pt x="286561" y="62545"/>
                        <a:pt x="294467" y="55953"/>
                      </a:cubicBezTo>
                      <a:cubicBezTo>
                        <a:pt x="301916" y="49761"/>
                        <a:pt x="309157" y="42907"/>
                        <a:pt x="317605" y="38088"/>
                      </a:cubicBezTo>
                      <a:cubicBezTo>
                        <a:pt x="324720" y="34035"/>
                        <a:pt x="332752" y="32662"/>
                        <a:pt x="340909" y="32283"/>
                      </a:cubicBezTo>
                      <a:cubicBezTo>
                        <a:pt x="349689" y="31880"/>
                        <a:pt x="347317" y="38912"/>
                        <a:pt x="346485" y="40260"/>
                      </a:cubicBezTo>
                      <a:cubicBezTo>
                        <a:pt x="328258" y="70031"/>
                        <a:pt x="312153" y="89948"/>
                        <a:pt x="284895" y="111687"/>
                      </a:cubicBezTo>
                      <a:cubicBezTo>
                        <a:pt x="281567" y="114350"/>
                        <a:pt x="267251" y="123772"/>
                        <a:pt x="270040" y="126552"/>
                      </a:cubicBezTo>
                      <a:cubicBezTo>
                        <a:pt x="273327" y="129847"/>
                        <a:pt x="293135" y="119311"/>
                        <a:pt x="296464" y="116643"/>
                      </a:cubicBezTo>
                      <a:cubicBezTo>
                        <a:pt x="321974" y="96277"/>
                        <a:pt x="336123" y="84492"/>
                        <a:pt x="354267" y="57343"/>
                      </a:cubicBezTo>
                      <a:cubicBezTo>
                        <a:pt x="361133" y="47073"/>
                        <a:pt x="374158" y="27077"/>
                        <a:pt x="356805" y="19249"/>
                      </a:cubicBezTo>
                      <a:close/>
                    </a:path>
                  </a:pathLst>
                </a:custGeom>
                <a:solidFill>
                  <a:srgbClr val="AC4520"/>
                </a:solidFill>
                <a:ln w="4161" cap="flat">
                  <a:noFill/>
                  <a:prstDash val="solid"/>
                  <a:miter/>
                </a:ln>
              </p:spPr>
              <p:txBody>
                <a:bodyPr rtlCol="0" anchor="ctr"/>
                <a:lstStyle/>
                <a:p>
                  <a:endParaRPr lang="zh-CN" altLang="en-US"/>
                </a:p>
              </p:txBody>
            </p:sp>
          </p:grpSp>
          <p:sp>
            <p:nvSpPr>
              <p:cNvPr id="708" name="任意多边形: 形状 77">
                <a:extLst>
                  <a:ext uri="{FF2B5EF4-FFF2-40B4-BE49-F238E27FC236}">
                    <a16:creationId xmlns:a16="http://schemas.microsoft.com/office/drawing/2014/main" id="{831ABBCA-1010-3AE9-5833-41796CF81249}"/>
                  </a:ext>
                </a:extLst>
              </p:cNvPr>
              <p:cNvSpPr/>
              <p:nvPr/>
            </p:nvSpPr>
            <p:spPr>
              <a:xfrm>
                <a:off x="9270427" y="3821107"/>
                <a:ext cx="95071" cy="25150"/>
              </a:xfrm>
              <a:custGeom>
                <a:avLst/>
                <a:gdLst>
                  <a:gd name="connsiteX0" fmla="*/ 87164 w 95071"/>
                  <a:gd name="connsiteY0" fmla="*/ 26 h 25150"/>
                  <a:gd name="connsiteX1" fmla="*/ 5767 w 95071"/>
                  <a:gd name="connsiteY1" fmla="*/ 9788 h 25150"/>
                  <a:gd name="connsiteX2" fmla="*/ 232 w 95071"/>
                  <a:gd name="connsiteY2" fmla="*/ 19505 h 25150"/>
                  <a:gd name="connsiteX3" fmla="*/ 9970 w 95071"/>
                  <a:gd name="connsiteY3" fmla="*/ 25023 h 25150"/>
                  <a:gd name="connsiteX4" fmla="*/ 87164 w 95071"/>
                  <a:gd name="connsiteY4" fmla="*/ 15822 h 25150"/>
                  <a:gd name="connsiteX5" fmla="*/ 95071 w 95071"/>
                  <a:gd name="connsiteY5" fmla="*/ 7924 h 25150"/>
                  <a:gd name="connsiteX6" fmla="*/ 87164 w 95071"/>
                  <a:gd name="connsiteY6" fmla="*/ 26 h 2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71" h="25150">
                    <a:moveTo>
                      <a:pt x="87164" y="26"/>
                    </a:moveTo>
                    <a:cubicBezTo>
                      <a:pt x="59949" y="2552"/>
                      <a:pt x="32817" y="5827"/>
                      <a:pt x="5767" y="9788"/>
                    </a:cubicBezTo>
                    <a:cubicBezTo>
                      <a:pt x="1523" y="10408"/>
                      <a:pt x="-766" y="15756"/>
                      <a:pt x="232" y="19505"/>
                    </a:cubicBezTo>
                    <a:cubicBezTo>
                      <a:pt x="1481" y="24037"/>
                      <a:pt x="5726" y="25643"/>
                      <a:pt x="9970" y="25023"/>
                    </a:cubicBezTo>
                    <a:cubicBezTo>
                      <a:pt x="35604" y="21266"/>
                      <a:pt x="61363" y="18219"/>
                      <a:pt x="87164" y="15822"/>
                    </a:cubicBezTo>
                    <a:cubicBezTo>
                      <a:pt x="91409" y="15427"/>
                      <a:pt x="95071" y="12472"/>
                      <a:pt x="95071" y="7924"/>
                    </a:cubicBezTo>
                    <a:cubicBezTo>
                      <a:pt x="95071" y="3954"/>
                      <a:pt x="91450" y="-374"/>
                      <a:pt x="87164" y="26"/>
                    </a:cubicBezTo>
                    <a:close/>
                  </a:path>
                </a:pathLst>
              </a:custGeom>
              <a:solidFill>
                <a:srgbClr val="AC4520"/>
              </a:solidFill>
              <a:ln w="4161" cap="flat">
                <a:noFill/>
                <a:prstDash val="solid"/>
                <a:miter/>
              </a:ln>
            </p:spPr>
            <p:txBody>
              <a:bodyPr rtlCol="0" anchor="ctr"/>
              <a:lstStyle/>
              <a:p>
                <a:endParaRPr lang="zh-CN" altLang="en-US"/>
              </a:p>
            </p:txBody>
          </p:sp>
        </p:grpSp>
        <p:sp>
          <p:nvSpPr>
            <p:cNvPr id="643" name="任意多边形: 形状 12">
              <a:extLst>
                <a:ext uri="{FF2B5EF4-FFF2-40B4-BE49-F238E27FC236}">
                  <a16:creationId xmlns:a16="http://schemas.microsoft.com/office/drawing/2014/main" id="{105C8D2B-C151-A62A-E5FD-D27910A7310C}"/>
                </a:ext>
              </a:extLst>
            </p:cNvPr>
            <p:cNvSpPr/>
            <p:nvPr/>
          </p:nvSpPr>
          <p:spPr>
            <a:xfrm>
              <a:off x="9043553" y="4074185"/>
              <a:ext cx="1074879" cy="1405937"/>
            </a:xfrm>
            <a:custGeom>
              <a:avLst/>
              <a:gdLst>
                <a:gd name="connsiteX0" fmla="*/ 48583 w 1074879"/>
                <a:gd name="connsiteY0" fmla="*/ 317140 h 1405937"/>
                <a:gd name="connsiteX1" fmla="*/ 728515 w 1074879"/>
                <a:gd name="connsiteY1" fmla="*/ 10057 h 1405937"/>
                <a:gd name="connsiteX2" fmla="*/ 1068501 w 1074879"/>
                <a:gd name="connsiteY2" fmla="*/ 169077 h 1405937"/>
                <a:gd name="connsiteX3" fmla="*/ 909494 w 1074879"/>
                <a:gd name="connsiteY3" fmla="*/ 736652 h 1405937"/>
                <a:gd name="connsiteX4" fmla="*/ 748698 w 1074879"/>
                <a:gd name="connsiteY4" fmla="*/ 1325949 h 1405937"/>
                <a:gd name="connsiteX5" fmla="*/ 177420 w 1074879"/>
                <a:gd name="connsiteY5" fmla="*/ 1375469 h 1405937"/>
                <a:gd name="connsiteX6" fmla="*/ 287114 w 1074879"/>
                <a:gd name="connsiteY6" fmla="*/ 473401 h 1405937"/>
                <a:gd name="connsiteX7" fmla="*/ 7426 w 1074879"/>
                <a:gd name="connsiteY7" fmla="*/ 393918 h 1405937"/>
                <a:gd name="connsiteX8" fmla="*/ 48583 w 1074879"/>
                <a:gd name="connsiteY8" fmla="*/ 317140 h 1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879" h="1405937">
                  <a:moveTo>
                    <a:pt x="48583" y="317140"/>
                  </a:moveTo>
                  <a:cubicBezTo>
                    <a:pt x="56780" y="314394"/>
                    <a:pt x="583199" y="56669"/>
                    <a:pt x="728515" y="10057"/>
                  </a:cubicBezTo>
                  <a:cubicBezTo>
                    <a:pt x="873831" y="-36555"/>
                    <a:pt x="1027387" y="89553"/>
                    <a:pt x="1068501" y="169077"/>
                  </a:cubicBezTo>
                  <a:cubicBezTo>
                    <a:pt x="1109617" y="248602"/>
                    <a:pt x="939664" y="640648"/>
                    <a:pt x="909494" y="736652"/>
                  </a:cubicBezTo>
                  <a:cubicBezTo>
                    <a:pt x="879324" y="832572"/>
                    <a:pt x="759143" y="1294613"/>
                    <a:pt x="748698" y="1325949"/>
                  </a:cubicBezTo>
                  <a:cubicBezTo>
                    <a:pt x="727058" y="1391158"/>
                    <a:pt x="170428" y="1440304"/>
                    <a:pt x="177420" y="1375469"/>
                  </a:cubicBezTo>
                  <a:cubicBezTo>
                    <a:pt x="180707" y="1344966"/>
                    <a:pt x="287114" y="473401"/>
                    <a:pt x="287114" y="473401"/>
                  </a:cubicBezTo>
                  <a:cubicBezTo>
                    <a:pt x="287114" y="473401"/>
                    <a:pt x="37596" y="413103"/>
                    <a:pt x="7426" y="393918"/>
                  </a:cubicBezTo>
                  <a:cubicBezTo>
                    <a:pt x="-22703" y="374692"/>
                    <a:pt x="48583" y="317140"/>
                    <a:pt x="48583" y="317140"/>
                  </a:cubicBezTo>
                  <a:close/>
                </a:path>
              </a:pathLst>
            </a:custGeom>
            <a:solidFill>
              <a:srgbClr val="5F7AB3"/>
            </a:solidFill>
            <a:ln w="4161" cap="flat">
              <a:noFill/>
              <a:prstDash val="solid"/>
              <a:miter/>
            </a:ln>
          </p:spPr>
          <p:txBody>
            <a:bodyPr rtlCol="0" anchor="ctr"/>
            <a:lstStyle/>
            <a:p>
              <a:endParaRPr lang="zh-CN" altLang="en-US"/>
            </a:p>
          </p:txBody>
        </p:sp>
        <p:sp>
          <p:nvSpPr>
            <p:cNvPr id="644" name="任意多边形: 形状 13">
              <a:extLst>
                <a:ext uri="{FF2B5EF4-FFF2-40B4-BE49-F238E27FC236}">
                  <a16:creationId xmlns:a16="http://schemas.microsoft.com/office/drawing/2014/main" id="{11E8E0FA-EEEA-23E2-CB63-5A442823CA8A}"/>
                </a:ext>
              </a:extLst>
            </p:cNvPr>
            <p:cNvSpPr/>
            <p:nvPr/>
          </p:nvSpPr>
          <p:spPr>
            <a:xfrm>
              <a:off x="9220907" y="5105797"/>
              <a:ext cx="650742" cy="374325"/>
            </a:xfrm>
            <a:custGeom>
              <a:avLst/>
              <a:gdLst>
                <a:gd name="connsiteX0" fmla="*/ 495439 w 650742"/>
                <a:gd name="connsiteY0" fmla="*/ 36953 h 374325"/>
                <a:gd name="connsiteX1" fmla="*/ 317123 w 650742"/>
                <a:gd name="connsiteY1" fmla="*/ 83395 h 374325"/>
                <a:gd name="connsiteX2" fmla="*/ 146672 w 650742"/>
                <a:gd name="connsiteY2" fmla="*/ 138408 h 374325"/>
                <a:gd name="connsiteX3" fmla="*/ 19874 w 650742"/>
                <a:gd name="connsiteY3" fmla="*/ 179357 h 374325"/>
                <a:gd name="connsiteX4" fmla="*/ 65 w 650742"/>
                <a:gd name="connsiteY4" fmla="*/ 343857 h 374325"/>
                <a:gd name="connsiteX5" fmla="*/ 571344 w 650742"/>
                <a:gd name="connsiteY5" fmla="*/ 294337 h 374325"/>
                <a:gd name="connsiteX6" fmla="*/ 650743 w 650742"/>
                <a:gd name="connsiteY6" fmla="*/ 0 h 374325"/>
                <a:gd name="connsiteX7" fmla="*/ 495439 w 650742"/>
                <a:gd name="connsiteY7" fmla="*/ 36953 h 37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742" h="374325">
                  <a:moveTo>
                    <a:pt x="495439" y="36953"/>
                  </a:moveTo>
                  <a:cubicBezTo>
                    <a:pt x="435806" y="51643"/>
                    <a:pt x="376298" y="66999"/>
                    <a:pt x="317123" y="83395"/>
                  </a:cubicBezTo>
                  <a:cubicBezTo>
                    <a:pt x="259487" y="99374"/>
                    <a:pt x="203101" y="118767"/>
                    <a:pt x="146672" y="138408"/>
                  </a:cubicBezTo>
                  <a:cubicBezTo>
                    <a:pt x="104724" y="153015"/>
                    <a:pt x="62653" y="167372"/>
                    <a:pt x="19874" y="179357"/>
                  </a:cubicBezTo>
                  <a:cubicBezTo>
                    <a:pt x="8762" y="270991"/>
                    <a:pt x="939" y="335909"/>
                    <a:pt x="65" y="343857"/>
                  </a:cubicBezTo>
                  <a:cubicBezTo>
                    <a:pt x="-6927" y="408692"/>
                    <a:pt x="549703" y="359546"/>
                    <a:pt x="571344" y="294337"/>
                  </a:cubicBezTo>
                  <a:cubicBezTo>
                    <a:pt x="576878" y="277691"/>
                    <a:pt x="613248" y="140031"/>
                    <a:pt x="650743" y="0"/>
                  </a:cubicBezTo>
                  <a:cubicBezTo>
                    <a:pt x="598892" y="12027"/>
                    <a:pt x="547082" y="24220"/>
                    <a:pt x="495439" y="36953"/>
                  </a:cubicBezTo>
                  <a:close/>
                </a:path>
              </a:pathLst>
            </a:custGeom>
            <a:solidFill>
              <a:srgbClr val="4968A9"/>
            </a:solidFill>
            <a:ln w="4161" cap="flat">
              <a:noFill/>
              <a:prstDash val="solid"/>
              <a:miter/>
            </a:ln>
          </p:spPr>
          <p:txBody>
            <a:bodyPr rtlCol="0" anchor="ctr"/>
            <a:lstStyle/>
            <a:p>
              <a:endParaRPr lang="zh-CN" altLang="en-US"/>
            </a:p>
          </p:txBody>
        </p:sp>
        <p:sp>
          <p:nvSpPr>
            <p:cNvPr id="645" name="任意多边形: 形状 14">
              <a:extLst>
                <a:ext uri="{FF2B5EF4-FFF2-40B4-BE49-F238E27FC236}">
                  <a16:creationId xmlns:a16="http://schemas.microsoft.com/office/drawing/2014/main" id="{F8E73006-9E8C-02E1-1D03-8AF2BA447820}"/>
                </a:ext>
              </a:extLst>
            </p:cNvPr>
            <p:cNvSpPr/>
            <p:nvPr/>
          </p:nvSpPr>
          <p:spPr>
            <a:xfrm>
              <a:off x="9608691" y="4403977"/>
              <a:ext cx="267312" cy="255445"/>
            </a:xfrm>
            <a:custGeom>
              <a:avLst/>
              <a:gdLst>
                <a:gd name="connsiteX0" fmla="*/ 265830 w 267312"/>
                <a:gd name="connsiteY0" fmla="*/ 13648 h 255445"/>
                <a:gd name="connsiteX1" fmla="*/ 241278 w 267312"/>
                <a:gd name="connsiteY1" fmla="*/ 248 h 255445"/>
                <a:gd name="connsiteX2" fmla="*/ 210650 w 267312"/>
                <a:gd name="connsiteY2" fmla="*/ 16644 h 255445"/>
                <a:gd name="connsiteX3" fmla="*/ 183684 w 267312"/>
                <a:gd name="connsiteY3" fmla="*/ 42278 h 255445"/>
                <a:gd name="connsiteX4" fmla="*/ 67789 w 267312"/>
                <a:gd name="connsiteY4" fmla="*/ 165498 h 255445"/>
                <a:gd name="connsiteX5" fmla="*/ 2704 w 267312"/>
                <a:gd name="connsiteY5" fmla="*/ 237615 h 255445"/>
                <a:gd name="connsiteX6" fmla="*/ 17227 w 267312"/>
                <a:gd name="connsiteY6" fmla="*/ 252138 h 255445"/>
                <a:gd name="connsiteX7" fmla="*/ 134705 w 267312"/>
                <a:gd name="connsiteY7" fmla="*/ 123509 h 255445"/>
                <a:gd name="connsiteX8" fmla="*/ 194712 w 267312"/>
                <a:gd name="connsiteY8" fmla="*/ 60422 h 255445"/>
                <a:gd name="connsiteX9" fmla="*/ 222885 w 267312"/>
                <a:gd name="connsiteY9" fmla="*/ 33040 h 255445"/>
                <a:gd name="connsiteX10" fmla="*/ 237533 w 267312"/>
                <a:gd name="connsiteY10" fmla="*/ 22928 h 255445"/>
                <a:gd name="connsiteX11" fmla="*/ 245273 w 267312"/>
                <a:gd name="connsiteY11" fmla="*/ 20431 h 255445"/>
                <a:gd name="connsiteX12" fmla="*/ 246688 w 267312"/>
                <a:gd name="connsiteY12" fmla="*/ 20348 h 255445"/>
                <a:gd name="connsiteX13" fmla="*/ 248352 w 267312"/>
                <a:gd name="connsiteY13" fmla="*/ 19183 h 255445"/>
                <a:gd name="connsiteX14" fmla="*/ 258714 w 267312"/>
                <a:gd name="connsiteY14" fmla="*/ 36910 h 255445"/>
                <a:gd name="connsiteX15" fmla="*/ 265830 w 267312"/>
                <a:gd name="connsiteY15" fmla="*/ 13648 h 2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7312" h="255445">
                  <a:moveTo>
                    <a:pt x="265830" y="13648"/>
                  </a:moveTo>
                  <a:cubicBezTo>
                    <a:pt x="261960" y="3494"/>
                    <a:pt x="251723" y="-1167"/>
                    <a:pt x="241278" y="248"/>
                  </a:cubicBezTo>
                  <a:cubicBezTo>
                    <a:pt x="229667" y="1829"/>
                    <a:pt x="219555" y="9528"/>
                    <a:pt x="210650" y="16644"/>
                  </a:cubicBezTo>
                  <a:cubicBezTo>
                    <a:pt x="200954" y="24426"/>
                    <a:pt x="192298" y="33373"/>
                    <a:pt x="183684" y="42278"/>
                  </a:cubicBezTo>
                  <a:cubicBezTo>
                    <a:pt x="144525" y="82810"/>
                    <a:pt x="105865" y="123925"/>
                    <a:pt x="67789" y="165498"/>
                  </a:cubicBezTo>
                  <a:cubicBezTo>
                    <a:pt x="45900" y="189384"/>
                    <a:pt x="24219" y="213437"/>
                    <a:pt x="2704" y="237615"/>
                  </a:cubicBezTo>
                  <a:cubicBezTo>
                    <a:pt x="-6034" y="247477"/>
                    <a:pt x="8447" y="262042"/>
                    <a:pt x="17227" y="252138"/>
                  </a:cubicBezTo>
                  <a:cubicBezTo>
                    <a:pt x="55804" y="208734"/>
                    <a:pt x="94963" y="165872"/>
                    <a:pt x="134705" y="123509"/>
                  </a:cubicBezTo>
                  <a:cubicBezTo>
                    <a:pt x="154554" y="102369"/>
                    <a:pt x="174570" y="81312"/>
                    <a:pt x="194712" y="60422"/>
                  </a:cubicBezTo>
                  <a:cubicBezTo>
                    <a:pt x="203784" y="51017"/>
                    <a:pt x="212772" y="41321"/>
                    <a:pt x="222885" y="33040"/>
                  </a:cubicBezTo>
                  <a:cubicBezTo>
                    <a:pt x="227420" y="29295"/>
                    <a:pt x="232290" y="25591"/>
                    <a:pt x="237533" y="22928"/>
                  </a:cubicBezTo>
                  <a:cubicBezTo>
                    <a:pt x="240154" y="21554"/>
                    <a:pt x="242610" y="21305"/>
                    <a:pt x="245273" y="20431"/>
                  </a:cubicBezTo>
                  <a:cubicBezTo>
                    <a:pt x="246730" y="19931"/>
                    <a:pt x="246855" y="20098"/>
                    <a:pt x="246688" y="20348"/>
                  </a:cubicBezTo>
                  <a:cubicBezTo>
                    <a:pt x="247021" y="20098"/>
                    <a:pt x="247520" y="19724"/>
                    <a:pt x="248352" y="19183"/>
                  </a:cubicBezTo>
                  <a:cubicBezTo>
                    <a:pt x="237491" y="26590"/>
                    <a:pt x="247770" y="44359"/>
                    <a:pt x="258714" y="36910"/>
                  </a:cubicBezTo>
                  <a:cubicBezTo>
                    <a:pt x="266621" y="31500"/>
                    <a:pt x="269284" y="22636"/>
                    <a:pt x="265830" y="13648"/>
                  </a:cubicBezTo>
                  <a:close/>
                </a:path>
              </a:pathLst>
            </a:custGeom>
            <a:solidFill>
              <a:srgbClr val="464C7B"/>
            </a:solidFill>
            <a:ln w="4161" cap="flat">
              <a:noFill/>
              <a:prstDash val="solid"/>
              <a:miter/>
            </a:ln>
          </p:spPr>
          <p:txBody>
            <a:bodyPr rtlCol="0" anchor="ctr"/>
            <a:lstStyle/>
            <a:p>
              <a:endParaRPr lang="zh-CN" altLang="en-US"/>
            </a:p>
          </p:txBody>
        </p:sp>
        <p:grpSp>
          <p:nvGrpSpPr>
            <p:cNvPr id="646" name="图形 2">
              <a:extLst>
                <a:ext uri="{FF2B5EF4-FFF2-40B4-BE49-F238E27FC236}">
                  <a16:creationId xmlns:a16="http://schemas.microsoft.com/office/drawing/2014/main" id="{11BE94F1-7666-9AAF-9BB3-1D145D64BFDC}"/>
                </a:ext>
              </a:extLst>
            </p:cNvPr>
            <p:cNvGrpSpPr/>
            <p:nvPr/>
          </p:nvGrpSpPr>
          <p:grpSpPr>
            <a:xfrm>
              <a:off x="8405978" y="5049743"/>
              <a:ext cx="509994" cy="671727"/>
              <a:chOff x="8405978" y="5049743"/>
              <a:chExt cx="509994" cy="671727"/>
            </a:xfrm>
          </p:grpSpPr>
          <p:sp>
            <p:nvSpPr>
              <p:cNvPr id="703" name="任意多边形: 形状 72">
                <a:extLst>
                  <a:ext uri="{FF2B5EF4-FFF2-40B4-BE49-F238E27FC236}">
                    <a16:creationId xmlns:a16="http://schemas.microsoft.com/office/drawing/2014/main" id="{88438F4D-0735-1C09-F9E2-4BBF19FFC21F}"/>
                  </a:ext>
                </a:extLst>
              </p:cNvPr>
              <p:cNvSpPr/>
              <p:nvPr/>
            </p:nvSpPr>
            <p:spPr>
              <a:xfrm>
                <a:off x="8405978" y="5049743"/>
                <a:ext cx="509994" cy="671727"/>
              </a:xfrm>
              <a:custGeom>
                <a:avLst/>
                <a:gdLst>
                  <a:gd name="connsiteX0" fmla="*/ 277091 w 509994"/>
                  <a:gd name="connsiteY0" fmla="*/ 29671 h 671727"/>
                  <a:gd name="connsiteX1" fmla="*/ 4019 w 509994"/>
                  <a:gd name="connsiteY1" fmla="*/ 37828 h 671727"/>
                  <a:gd name="connsiteX2" fmla="*/ 108970 w 509994"/>
                  <a:gd name="connsiteY2" fmla="*/ 574025 h 671727"/>
                  <a:gd name="connsiteX3" fmla="*/ 371680 w 509994"/>
                  <a:gd name="connsiteY3" fmla="*/ 671194 h 671727"/>
                  <a:gd name="connsiteX4" fmla="*/ 495773 w 509994"/>
                  <a:gd name="connsiteY4" fmla="*/ 667864 h 671727"/>
                  <a:gd name="connsiteX5" fmla="*/ 488407 w 509994"/>
                  <a:gd name="connsiteY5" fmla="*/ 550305 h 671727"/>
                  <a:gd name="connsiteX6" fmla="*/ 409424 w 509994"/>
                  <a:gd name="connsiteY6" fmla="*/ 508857 h 671727"/>
                  <a:gd name="connsiteX7" fmla="*/ 375633 w 509994"/>
                  <a:gd name="connsiteY7" fmla="*/ 374111 h 671727"/>
                  <a:gd name="connsiteX8" fmla="*/ 500725 w 509994"/>
                  <a:gd name="connsiteY8" fmla="*/ 296625 h 671727"/>
                  <a:gd name="connsiteX9" fmla="*/ 448249 w 509994"/>
                  <a:gd name="connsiteY9" fmla="*/ 0 h 671727"/>
                  <a:gd name="connsiteX10" fmla="*/ 277091 w 509994"/>
                  <a:gd name="connsiteY10" fmla="*/ 29671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994" h="671727">
                    <a:moveTo>
                      <a:pt x="277091" y="29671"/>
                    </a:moveTo>
                    <a:cubicBezTo>
                      <a:pt x="265689" y="29671"/>
                      <a:pt x="26824" y="21847"/>
                      <a:pt x="4019" y="37828"/>
                    </a:cubicBezTo>
                    <a:cubicBezTo>
                      <a:pt x="-18827" y="53766"/>
                      <a:pt x="61072" y="482723"/>
                      <a:pt x="108970" y="574025"/>
                    </a:cubicBezTo>
                    <a:cubicBezTo>
                      <a:pt x="156867" y="665284"/>
                      <a:pt x="257615" y="668905"/>
                      <a:pt x="371680" y="671194"/>
                    </a:cubicBezTo>
                    <a:cubicBezTo>
                      <a:pt x="485785" y="673441"/>
                      <a:pt x="495773" y="667864"/>
                      <a:pt x="495773" y="667864"/>
                    </a:cubicBezTo>
                    <a:cubicBezTo>
                      <a:pt x="495773" y="667864"/>
                      <a:pt x="532226" y="586051"/>
                      <a:pt x="488407" y="550305"/>
                    </a:cubicBezTo>
                    <a:cubicBezTo>
                      <a:pt x="463397" y="529914"/>
                      <a:pt x="441383" y="533951"/>
                      <a:pt x="409424" y="508857"/>
                    </a:cubicBezTo>
                    <a:cubicBezTo>
                      <a:pt x="377505" y="483722"/>
                      <a:pt x="366478" y="392379"/>
                      <a:pt x="375633" y="374111"/>
                    </a:cubicBezTo>
                    <a:cubicBezTo>
                      <a:pt x="384746" y="355884"/>
                      <a:pt x="500725" y="296625"/>
                      <a:pt x="500725" y="296625"/>
                    </a:cubicBezTo>
                    <a:lnTo>
                      <a:pt x="448249" y="0"/>
                    </a:lnTo>
                    <a:lnTo>
                      <a:pt x="277091" y="29671"/>
                    </a:lnTo>
                    <a:close/>
                  </a:path>
                </a:pathLst>
              </a:custGeom>
              <a:solidFill>
                <a:srgbClr val="B9522A"/>
              </a:solidFill>
              <a:ln w="4161" cap="flat">
                <a:noFill/>
                <a:prstDash val="solid"/>
                <a:miter/>
              </a:ln>
            </p:spPr>
            <p:txBody>
              <a:bodyPr rtlCol="0" anchor="ctr"/>
              <a:lstStyle/>
              <a:p>
                <a:endParaRPr lang="zh-CN" altLang="en-US"/>
              </a:p>
            </p:txBody>
          </p:sp>
          <p:sp>
            <p:nvSpPr>
              <p:cNvPr id="704" name="任意多边形: 形状 73">
                <a:extLst>
                  <a:ext uri="{FF2B5EF4-FFF2-40B4-BE49-F238E27FC236}">
                    <a16:creationId xmlns:a16="http://schemas.microsoft.com/office/drawing/2014/main" id="{105EBA3D-2E4E-2E57-BD0A-E44B3904F926}"/>
                  </a:ext>
                </a:extLst>
              </p:cNvPr>
              <p:cNvSpPr/>
              <p:nvPr/>
            </p:nvSpPr>
            <p:spPr>
              <a:xfrm>
                <a:off x="8405978" y="5077491"/>
                <a:ext cx="509994" cy="643955"/>
              </a:xfrm>
              <a:custGeom>
                <a:avLst/>
                <a:gdLst>
                  <a:gd name="connsiteX0" fmla="*/ 488407 w 509994"/>
                  <a:gd name="connsiteY0" fmla="*/ 522557 h 643955"/>
                  <a:gd name="connsiteX1" fmla="*/ 409465 w 509994"/>
                  <a:gd name="connsiteY1" fmla="*/ 481109 h 643955"/>
                  <a:gd name="connsiteX2" fmla="*/ 375633 w 509994"/>
                  <a:gd name="connsiteY2" fmla="*/ 346363 h 643955"/>
                  <a:gd name="connsiteX3" fmla="*/ 376673 w 509994"/>
                  <a:gd name="connsiteY3" fmla="*/ 344740 h 643955"/>
                  <a:gd name="connsiteX4" fmla="*/ 302975 w 509994"/>
                  <a:gd name="connsiteY4" fmla="*/ 265548 h 643955"/>
                  <a:gd name="connsiteX5" fmla="*/ 198149 w 509994"/>
                  <a:gd name="connsiteY5" fmla="*/ 295843 h 643955"/>
                  <a:gd name="connsiteX6" fmla="*/ 180505 w 509994"/>
                  <a:gd name="connsiteY6" fmla="*/ 175 h 643955"/>
                  <a:gd name="connsiteX7" fmla="*/ 4019 w 509994"/>
                  <a:gd name="connsiteY7" fmla="*/ 10038 h 643955"/>
                  <a:gd name="connsiteX8" fmla="*/ 108970 w 509994"/>
                  <a:gd name="connsiteY8" fmla="*/ 546235 h 643955"/>
                  <a:gd name="connsiteX9" fmla="*/ 371680 w 509994"/>
                  <a:gd name="connsiteY9" fmla="*/ 643404 h 643955"/>
                  <a:gd name="connsiteX10" fmla="*/ 495773 w 509994"/>
                  <a:gd name="connsiteY10" fmla="*/ 640116 h 643955"/>
                  <a:gd name="connsiteX11" fmla="*/ 488407 w 509994"/>
                  <a:gd name="connsiteY11" fmla="*/ 522557 h 6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994" h="643955">
                    <a:moveTo>
                      <a:pt x="488407" y="522557"/>
                    </a:moveTo>
                    <a:cubicBezTo>
                      <a:pt x="463397" y="502166"/>
                      <a:pt x="441383" y="506203"/>
                      <a:pt x="409465" y="481109"/>
                    </a:cubicBezTo>
                    <a:cubicBezTo>
                      <a:pt x="377505" y="455974"/>
                      <a:pt x="366478" y="364631"/>
                      <a:pt x="375633" y="346363"/>
                    </a:cubicBezTo>
                    <a:cubicBezTo>
                      <a:pt x="375883" y="345863"/>
                      <a:pt x="376257" y="345322"/>
                      <a:pt x="376673" y="344740"/>
                    </a:cubicBezTo>
                    <a:cubicBezTo>
                      <a:pt x="365812" y="323517"/>
                      <a:pt x="339637" y="279489"/>
                      <a:pt x="302975" y="265548"/>
                    </a:cubicBezTo>
                    <a:cubicBezTo>
                      <a:pt x="254037" y="246905"/>
                      <a:pt x="235394" y="319105"/>
                      <a:pt x="198149" y="295843"/>
                    </a:cubicBezTo>
                    <a:cubicBezTo>
                      <a:pt x="163776" y="274370"/>
                      <a:pt x="167022" y="114489"/>
                      <a:pt x="180505" y="175"/>
                    </a:cubicBezTo>
                    <a:cubicBezTo>
                      <a:pt x="107430" y="-532"/>
                      <a:pt x="17585" y="550"/>
                      <a:pt x="4019" y="10038"/>
                    </a:cubicBezTo>
                    <a:cubicBezTo>
                      <a:pt x="-18827" y="26018"/>
                      <a:pt x="61072" y="454975"/>
                      <a:pt x="108970" y="546235"/>
                    </a:cubicBezTo>
                    <a:cubicBezTo>
                      <a:pt x="156867" y="637536"/>
                      <a:pt x="257615" y="641115"/>
                      <a:pt x="371680" y="643404"/>
                    </a:cubicBezTo>
                    <a:cubicBezTo>
                      <a:pt x="485785" y="645693"/>
                      <a:pt x="495773" y="640116"/>
                      <a:pt x="495773" y="640116"/>
                    </a:cubicBezTo>
                    <a:cubicBezTo>
                      <a:pt x="495773" y="640116"/>
                      <a:pt x="532226" y="558303"/>
                      <a:pt x="488407" y="522557"/>
                    </a:cubicBezTo>
                    <a:close/>
                  </a:path>
                </a:pathLst>
              </a:custGeom>
              <a:solidFill>
                <a:srgbClr val="F83642"/>
              </a:solidFill>
              <a:ln w="4161" cap="flat">
                <a:noFill/>
                <a:prstDash val="solid"/>
                <a:miter/>
              </a:ln>
            </p:spPr>
            <p:txBody>
              <a:bodyPr rtlCol="0" anchor="ctr"/>
              <a:lstStyle/>
              <a:p>
                <a:endParaRPr lang="zh-CN" altLang="en-US"/>
              </a:p>
            </p:txBody>
          </p:sp>
          <p:sp>
            <p:nvSpPr>
              <p:cNvPr id="705" name="任意多边形: 形状 74">
                <a:extLst>
                  <a:ext uri="{FF2B5EF4-FFF2-40B4-BE49-F238E27FC236}">
                    <a16:creationId xmlns:a16="http://schemas.microsoft.com/office/drawing/2014/main" id="{D7871544-6368-6CF0-1D4D-8D9CBED1DB56}"/>
                  </a:ext>
                </a:extLst>
              </p:cNvPr>
              <p:cNvSpPr/>
              <p:nvPr/>
            </p:nvSpPr>
            <p:spPr>
              <a:xfrm>
                <a:off x="8405978" y="5079705"/>
                <a:ext cx="506425" cy="641764"/>
              </a:xfrm>
              <a:custGeom>
                <a:avLst/>
                <a:gdLst>
                  <a:gd name="connsiteX0" fmla="*/ 506426 w 506425"/>
                  <a:gd name="connsiteY0" fmla="*/ 604028 h 641764"/>
                  <a:gd name="connsiteX1" fmla="*/ 273720 w 506425"/>
                  <a:gd name="connsiteY1" fmla="*/ 593833 h 641764"/>
                  <a:gd name="connsiteX2" fmla="*/ 102686 w 506425"/>
                  <a:gd name="connsiteY2" fmla="*/ 422799 h 641764"/>
                  <a:gd name="connsiteX3" fmla="*/ 51875 w 506425"/>
                  <a:gd name="connsiteY3" fmla="*/ 0 h 641764"/>
                  <a:gd name="connsiteX4" fmla="*/ 4019 w 506425"/>
                  <a:gd name="connsiteY4" fmla="*/ 7865 h 641764"/>
                  <a:gd name="connsiteX5" fmla="*/ 108970 w 506425"/>
                  <a:gd name="connsiteY5" fmla="*/ 544062 h 641764"/>
                  <a:gd name="connsiteX6" fmla="*/ 371680 w 506425"/>
                  <a:gd name="connsiteY6" fmla="*/ 641231 h 641764"/>
                  <a:gd name="connsiteX7" fmla="*/ 495773 w 506425"/>
                  <a:gd name="connsiteY7" fmla="*/ 637902 h 641764"/>
                  <a:gd name="connsiteX8" fmla="*/ 506426 w 506425"/>
                  <a:gd name="connsiteY8" fmla="*/ 604028 h 64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25" h="641764">
                    <a:moveTo>
                      <a:pt x="506426" y="604028"/>
                    </a:moveTo>
                    <a:cubicBezTo>
                      <a:pt x="446002" y="603654"/>
                      <a:pt x="347793" y="601906"/>
                      <a:pt x="273720" y="593833"/>
                    </a:cubicBezTo>
                    <a:cubicBezTo>
                      <a:pt x="179340" y="583513"/>
                      <a:pt x="135145" y="540733"/>
                      <a:pt x="102686" y="422799"/>
                    </a:cubicBezTo>
                    <a:cubicBezTo>
                      <a:pt x="74014" y="318597"/>
                      <a:pt x="55745" y="59092"/>
                      <a:pt x="51875" y="0"/>
                    </a:cubicBezTo>
                    <a:cubicBezTo>
                      <a:pt x="27531" y="1540"/>
                      <a:pt x="9512" y="3995"/>
                      <a:pt x="4019" y="7865"/>
                    </a:cubicBezTo>
                    <a:cubicBezTo>
                      <a:pt x="-18827" y="23803"/>
                      <a:pt x="61072" y="452761"/>
                      <a:pt x="108970" y="544062"/>
                    </a:cubicBezTo>
                    <a:cubicBezTo>
                      <a:pt x="156867" y="635322"/>
                      <a:pt x="257615" y="638942"/>
                      <a:pt x="371680" y="641231"/>
                    </a:cubicBezTo>
                    <a:cubicBezTo>
                      <a:pt x="485785" y="643479"/>
                      <a:pt x="495773" y="637902"/>
                      <a:pt x="495773" y="637902"/>
                    </a:cubicBezTo>
                    <a:cubicBezTo>
                      <a:pt x="495773" y="637902"/>
                      <a:pt x="502223" y="623420"/>
                      <a:pt x="506426" y="604028"/>
                    </a:cubicBezTo>
                    <a:close/>
                  </a:path>
                </a:pathLst>
              </a:custGeom>
              <a:solidFill>
                <a:srgbClr val="E5EAEC"/>
              </a:solidFill>
              <a:ln w="4161" cap="flat">
                <a:noFill/>
                <a:prstDash val="solid"/>
                <a:miter/>
              </a:ln>
            </p:spPr>
            <p:txBody>
              <a:bodyPr rtlCol="0" anchor="ctr"/>
              <a:lstStyle/>
              <a:p>
                <a:endParaRPr lang="zh-CN" altLang="en-US"/>
              </a:p>
            </p:txBody>
          </p:sp>
        </p:grpSp>
        <p:sp>
          <p:nvSpPr>
            <p:cNvPr id="647" name="任意多边形: 形状 16">
              <a:extLst>
                <a:ext uri="{FF2B5EF4-FFF2-40B4-BE49-F238E27FC236}">
                  <a16:creationId xmlns:a16="http://schemas.microsoft.com/office/drawing/2014/main" id="{DD368B6E-CF2B-3D38-445A-2B3E5B4E9B84}"/>
                </a:ext>
              </a:extLst>
            </p:cNvPr>
            <p:cNvSpPr/>
            <p:nvPr/>
          </p:nvSpPr>
          <p:spPr>
            <a:xfrm>
              <a:off x="8232526" y="4409973"/>
              <a:ext cx="1819239" cy="1059549"/>
            </a:xfrm>
            <a:custGeom>
              <a:avLst/>
              <a:gdLst>
                <a:gd name="connsiteX0" fmla="*/ 896270 w 1819239"/>
                <a:gd name="connsiteY0" fmla="*/ 36782 h 1059549"/>
                <a:gd name="connsiteX1" fmla="*/ 1800877 w 1819239"/>
                <a:gd name="connsiteY1" fmla="*/ 421671 h 1059549"/>
                <a:gd name="connsiteX2" fmla="*/ 1664591 w 1819239"/>
                <a:gd name="connsiteY2" fmla="*/ 764155 h 1059549"/>
                <a:gd name="connsiteX3" fmla="*/ 569017 w 1819239"/>
                <a:gd name="connsiteY3" fmla="*/ 1059448 h 1059549"/>
                <a:gd name="connsiteX4" fmla="*/ 416876 w 1819239"/>
                <a:gd name="connsiteY4" fmla="*/ 695034 h 1059549"/>
                <a:gd name="connsiteX5" fmla="*/ 74559 w 1819239"/>
                <a:gd name="connsiteY5" fmla="*/ 575435 h 1059549"/>
                <a:gd name="connsiteX6" fmla="*/ 6104 w 1819239"/>
                <a:gd name="connsiteY6" fmla="*/ 281473 h 1059549"/>
                <a:gd name="connsiteX7" fmla="*/ 497400 w 1819239"/>
                <a:gd name="connsiteY7" fmla="*/ 23299 h 1059549"/>
                <a:gd name="connsiteX8" fmla="*/ 896270 w 1819239"/>
                <a:gd name="connsiteY8" fmla="*/ 36782 h 105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39" h="1059549">
                  <a:moveTo>
                    <a:pt x="896270" y="36782"/>
                  </a:moveTo>
                  <a:cubicBezTo>
                    <a:pt x="896270" y="36782"/>
                    <a:pt x="1737957" y="243480"/>
                    <a:pt x="1800877" y="421671"/>
                  </a:cubicBezTo>
                  <a:cubicBezTo>
                    <a:pt x="1863756" y="599904"/>
                    <a:pt x="1751939" y="715217"/>
                    <a:pt x="1664591" y="764155"/>
                  </a:cubicBezTo>
                  <a:cubicBezTo>
                    <a:pt x="1577202" y="813093"/>
                    <a:pt x="617956" y="1052457"/>
                    <a:pt x="569017" y="1059448"/>
                  </a:cubicBezTo>
                  <a:cubicBezTo>
                    <a:pt x="520121" y="1066440"/>
                    <a:pt x="416876" y="709016"/>
                    <a:pt x="416876" y="695034"/>
                  </a:cubicBezTo>
                  <a:cubicBezTo>
                    <a:pt x="416876" y="695034"/>
                    <a:pt x="179385" y="687294"/>
                    <a:pt x="74559" y="575435"/>
                  </a:cubicBezTo>
                  <a:cubicBezTo>
                    <a:pt x="-30267" y="463618"/>
                    <a:pt x="6104" y="281473"/>
                    <a:pt x="6104" y="281473"/>
                  </a:cubicBezTo>
                  <a:cubicBezTo>
                    <a:pt x="6104" y="281473"/>
                    <a:pt x="228323" y="82724"/>
                    <a:pt x="497400" y="23299"/>
                  </a:cubicBezTo>
                  <a:cubicBezTo>
                    <a:pt x="766476" y="-36084"/>
                    <a:pt x="896270" y="36782"/>
                    <a:pt x="896270" y="36782"/>
                  </a:cubicBezTo>
                  <a:close/>
                </a:path>
              </a:pathLst>
            </a:custGeom>
            <a:solidFill>
              <a:srgbClr val="5F7AB3"/>
            </a:solidFill>
            <a:ln w="4161" cap="flat">
              <a:noFill/>
              <a:prstDash val="solid"/>
              <a:miter/>
            </a:ln>
          </p:spPr>
          <p:txBody>
            <a:bodyPr rtlCol="0" anchor="ctr"/>
            <a:lstStyle/>
            <a:p>
              <a:endParaRPr lang="zh-CN" altLang="en-US"/>
            </a:p>
          </p:txBody>
        </p:sp>
        <p:sp>
          <p:nvSpPr>
            <p:cNvPr id="648" name="任意多边形: 形状 17">
              <a:extLst>
                <a:ext uri="{FF2B5EF4-FFF2-40B4-BE49-F238E27FC236}">
                  <a16:creationId xmlns:a16="http://schemas.microsoft.com/office/drawing/2014/main" id="{3FC84F6C-29EF-A44C-B637-74EB9F07047C}"/>
                </a:ext>
              </a:extLst>
            </p:cNvPr>
            <p:cNvSpPr/>
            <p:nvPr/>
          </p:nvSpPr>
          <p:spPr>
            <a:xfrm>
              <a:off x="8640955" y="4914490"/>
              <a:ext cx="1026083" cy="211260"/>
            </a:xfrm>
            <a:custGeom>
              <a:avLst/>
              <a:gdLst>
                <a:gd name="connsiteX0" fmla="*/ 1010931 w 1026083"/>
                <a:gd name="connsiteY0" fmla="*/ 10203 h 211260"/>
                <a:gd name="connsiteX1" fmla="*/ 967819 w 1026083"/>
                <a:gd name="connsiteY1" fmla="*/ 174 h 211260"/>
                <a:gd name="connsiteX2" fmla="*/ 867238 w 1026083"/>
                <a:gd name="connsiteY2" fmla="*/ 12617 h 211260"/>
                <a:gd name="connsiteX3" fmla="*/ 663204 w 1026083"/>
                <a:gd name="connsiteY3" fmla="*/ 64301 h 211260"/>
                <a:gd name="connsiteX4" fmla="*/ 460419 w 1026083"/>
                <a:gd name="connsiteY4" fmla="*/ 122270 h 211260"/>
                <a:gd name="connsiteX5" fmla="*/ 250850 w 1026083"/>
                <a:gd name="connsiteY5" fmla="*/ 164924 h 211260"/>
                <a:gd name="connsiteX6" fmla="*/ 9863 w 1026083"/>
                <a:gd name="connsiteY6" fmla="*/ 190725 h 211260"/>
                <a:gd name="connsiteX7" fmla="*/ 9863 w 1026083"/>
                <a:gd name="connsiteY7" fmla="*/ 211241 h 211260"/>
                <a:gd name="connsiteX8" fmla="*/ 416266 w 1026083"/>
                <a:gd name="connsiteY8" fmla="*/ 153896 h 211260"/>
                <a:gd name="connsiteX9" fmla="*/ 611519 w 1026083"/>
                <a:gd name="connsiteY9" fmla="*/ 101338 h 211260"/>
                <a:gd name="connsiteX10" fmla="*/ 805274 w 1026083"/>
                <a:gd name="connsiteY10" fmla="*/ 46532 h 211260"/>
                <a:gd name="connsiteX11" fmla="*/ 915885 w 1026083"/>
                <a:gd name="connsiteY11" fmla="*/ 25725 h 211260"/>
                <a:gd name="connsiteX12" fmla="*/ 970690 w 1026083"/>
                <a:gd name="connsiteY12" fmla="*/ 20565 h 211260"/>
                <a:gd name="connsiteX13" fmla="*/ 1005688 w 1026083"/>
                <a:gd name="connsiteY13" fmla="*/ 40914 h 211260"/>
                <a:gd name="connsiteX14" fmla="*/ 1025496 w 1026083"/>
                <a:gd name="connsiteY14" fmla="*/ 46366 h 211260"/>
                <a:gd name="connsiteX15" fmla="*/ 1010931 w 1026083"/>
                <a:gd name="connsiteY15" fmla="*/ 10203 h 2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083" h="211260">
                  <a:moveTo>
                    <a:pt x="1010931" y="10203"/>
                  </a:moveTo>
                  <a:cubicBezTo>
                    <a:pt x="998696" y="798"/>
                    <a:pt x="982759" y="-575"/>
                    <a:pt x="967819" y="174"/>
                  </a:cubicBezTo>
                  <a:cubicBezTo>
                    <a:pt x="934153" y="1797"/>
                    <a:pt x="900404" y="6707"/>
                    <a:pt x="867238" y="12617"/>
                  </a:cubicBezTo>
                  <a:cubicBezTo>
                    <a:pt x="798117" y="24934"/>
                    <a:pt x="730452" y="44160"/>
                    <a:pt x="663204" y="64301"/>
                  </a:cubicBezTo>
                  <a:cubicBezTo>
                    <a:pt x="595872" y="84443"/>
                    <a:pt x="528707" y="105250"/>
                    <a:pt x="460419" y="122270"/>
                  </a:cubicBezTo>
                  <a:cubicBezTo>
                    <a:pt x="391256" y="139540"/>
                    <a:pt x="321302" y="153772"/>
                    <a:pt x="250850" y="164924"/>
                  </a:cubicBezTo>
                  <a:cubicBezTo>
                    <a:pt x="171034" y="177575"/>
                    <a:pt x="90552" y="186064"/>
                    <a:pt x="9863" y="190725"/>
                  </a:cubicBezTo>
                  <a:cubicBezTo>
                    <a:pt x="-3246" y="191474"/>
                    <a:pt x="-3329" y="211990"/>
                    <a:pt x="9863" y="211241"/>
                  </a:cubicBezTo>
                  <a:cubicBezTo>
                    <a:pt x="146606" y="203375"/>
                    <a:pt x="282726" y="184275"/>
                    <a:pt x="416266" y="153896"/>
                  </a:cubicBezTo>
                  <a:cubicBezTo>
                    <a:pt x="482058" y="138957"/>
                    <a:pt x="546934" y="120772"/>
                    <a:pt x="611519" y="101338"/>
                  </a:cubicBezTo>
                  <a:cubicBezTo>
                    <a:pt x="675772" y="81987"/>
                    <a:pt x="739940" y="62013"/>
                    <a:pt x="805274" y="46532"/>
                  </a:cubicBezTo>
                  <a:cubicBezTo>
                    <a:pt x="841770" y="37876"/>
                    <a:pt x="878640" y="30511"/>
                    <a:pt x="915885" y="25725"/>
                  </a:cubicBezTo>
                  <a:cubicBezTo>
                    <a:pt x="934028" y="23353"/>
                    <a:pt x="952380" y="21148"/>
                    <a:pt x="970690" y="20565"/>
                  </a:cubicBezTo>
                  <a:cubicBezTo>
                    <a:pt x="982301" y="20232"/>
                    <a:pt x="1008850" y="22895"/>
                    <a:pt x="1005688" y="40914"/>
                  </a:cubicBezTo>
                  <a:cubicBezTo>
                    <a:pt x="1003483" y="53815"/>
                    <a:pt x="1023249" y="59349"/>
                    <a:pt x="1025496" y="46366"/>
                  </a:cubicBezTo>
                  <a:cubicBezTo>
                    <a:pt x="1027993" y="32051"/>
                    <a:pt x="1022416" y="19067"/>
                    <a:pt x="1010931" y="10203"/>
                  </a:cubicBezTo>
                  <a:close/>
                </a:path>
              </a:pathLst>
            </a:custGeom>
            <a:solidFill>
              <a:srgbClr val="464C7B"/>
            </a:solidFill>
            <a:ln w="4161" cap="flat">
              <a:noFill/>
              <a:prstDash val="solid"/>
              <a:miter/>
            </a:ln>
          </p:spPr>
          <p:txBody>
            <a:bodyPr rtlCol="0" anchor="ctr"/>
            <a:lstStyle/>
            <a:p>
              <a:endParaRPr lang="zh-CN" altLang="en-US"/>
            </a:p>
          </p:txBody>
        </p:sp>
        <p:sp>
          <p:nvSpPr>
            <p:cNvPr id="649" name="任意多边形: 形状 18">
              <a:extLst>
                <a:ext uri="{FF2B5EF4-FFF2-40B4-BE49-F238E27FC236}">
                  <a16:creationId xmlns:a16="http://schemas.microsoft.com/office/drawing/2014/main" id="{6AEBFFBE-6EFA-3751-A8F5-86137846A9E1}"/>
                </a:ext>
              </a:extLst>
            </p:cNvPr>
            <p:cNvSpPr/>
            <p:nvPr/>
          </p:nvSpPr>
          <p:spPr>
            <a:xfrm>
              <a:off x="9217709" y="4452005"/>
              <a:ext cx="810761" cy="348377"/>
            </a:xfrm>
            <a:custGeom>
              <a:avLst/>
              <a:gdLst>
                <a:gd name="connsiteX0" fmla="*/ 808246 w 810761"/>
                <a:gd name="connsiteY0" fmla="*/ 330908 h 348377"/>
                <a:gd name="connsiteX1" fmla="*/ 748779 w 810761"/>
                <a:gd name="connsiteY1" fmla="*/ 285924 h 348377"/>
                <a:gd name="connsiteX2" fmla="*/ 671502 w 810761"/>
                <a:gd name="connsiteY2" fmla="*/ 246765 h 348377"/>
                <a:gd name="connsiteX3" fmla="*/ 512619 w 810761"/>
                <a:gd name="connsiteY3" fmla="*/ 176437 h 348377"/>
                <a:gd name="connsiteX4" fmla="*/ 184035 w 810761"/>
                <a:gd name="connsiteY4" fmla="*/ 55756 h 348377"/>
                <a:gd name="connsiteX5" fmla="*/ 15373 w 810761"/>
                <a:gd name="connsiteY5" fmla="*/ 576 h 348377"/>
                <a:gd name="connsiteX6" fmla="*/ 5843 w 810761"/>
                <a:gd name="connsiteY6" fmla="*/ 17554 h 348377"/>
                <a:gd name="connsiteX7" fmla="*/ 634507 w 810761"/>
                <a:gd name="connsiteY7" fmla="*/ 252133 h 348377"/>
                <a:gd name="connsiteX8" fmla="*/ 722188 w 810761"/>
                <a:gd name="connsiteY8" fmla="*/ 294829 h 348377"/>
                <a:gd name="connsiteX9" fmla="*/ 793181 w 810761"/>
                <a:gd name="connsiteY9" fmla="*/ 344849 h 348377"/>
                <a:gd name="connsiteX10" fmla="*/ 808246 w 810761"/>
                <a:gd name="connsiteY10" fmla="*/ 330908 h 34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761" h="348377">
                  <a:moveTo>
                    <a:pt x="808246" y="330908"/>
                  </a:moveTo>
                  <a:cubicBezTo>
                    <a:pt x="792017" y="311599"/>
                    <a:pt x="770627" y="297991"/>
                    <a:pt x="748779" y="285924"/>
                  </a:cubicBezTo>
                  <a:cubicBezTo>
                    <a:pt x="723478" y="271941"/>
                    <a:pt x="697635" y="259041"/>
                    <a:pt x="671502" y="246765"/>
                  </a:cubicBezTo>
                  <a:cubicBezTo>
                    <a:pt x="619069" y="222087"/>
                    <a:pt x="565719" y="199491"/>
                    <a:pt x="512619" y="176437"/>
                  </a:cubicBezTo>
                  <a:cubicBezTo>
                    <a:pt x="458646" y="153008"/>
                    <a:pt x="237592" y="71986"/>
                    <a:pt x="184035" y="55756"/>
                  </a:cubicBezTo>
                  <a:cubicBezTo>
                    <a:pt x="124985" y="37821"/>
                    <a:pt x="64811" y="15765"/>
                    <a:pt x="15373" y="576"/>
                  </a:cubicBezTo>
                  <a:cubicBezTo>
                    <a:pt x="2847" y="-3253"/>
                    <a:pt x="-6600" y="13102"/>
                    <a:pt x="5843" y="17554"/>
                  </a:cubicBezTo>
                  <a:cubicBezTo>
                    <a:pt x="147997" y="68490"/>
                    <a:pt x="302843" y="108772"/>
                    <a:pt x="634507" y="252133"/>
                  </a:cubicBezTo>
                  <a:cubicBezTo>
                    <a:pt x="664344" y="265033"/>
                    <a:pt x="693474" y="279557"/>
                    <a:pt x="722188" y="294829"/>
                  </a:cubicBezTo>
                  <a:cubicBezTo>
                    <a:pt x="747822" y="308437"/>
                    <a:pt x="774206" y="322336"/>
                    <a:pt x="793181" y="344849"/>
                  </a:cubicBezTo>
                  <a:cubicBezTo>
                    <a:pt x="801712" y="355003"/>
                    <a:pt x="816735" y="341021"/>
                    <a:pt x="808246" y="330908"/>
                  </a:cubicBezTo>
                  <a:close/>
                </a:path>
              </a:pathLst>
            </a:custGeom>
            <a:solidFill>
              <a:srgbClr val="FFFFFF"/>
            </a:solidFill>
            <a:ln w="4161" cap="flat">
              <a:noFill/>
              <a:prstDash val="solid"/>
              <a:miter/>
            </a:ln>
          </p:spPr>
          <p:txBody>
            <a:bodyPr rtlCol="0" anchor="ctr"/>
            <a:lstStyle/>
            <a:p>
              <a:endParaRPr lang="zh-CN" altLang="en-US"/>
            </a:p>
          </p:txBody>
        </p:sp>
        <p:grpSp>
          <p:nvGrpSpPr>
            <p:cNvPr id="650" name="图形 2">
              <a:extLst>
                <a:ext uri="{FF2B5EF4-FFF2-40B4-BE49-F238E27FC236}">
                  <a16:creationId xmlns:a16="http://schemas.microsoft.com/office/drawing/2014/main" id="{991D2265-0E2A-95A8-21FD-2601D7BBDC77}"/>
                </a:ext>
              </a:extLst>
            </p:cNvPr>
            <p:cNvGrpSpPr/>
            <p:nvPr/>
          </p:nvGrpSpPr>
          <p:grpSpPr>
            <a:xfrm>
              <a:off x="9205255" y="5379739"/>
              <a:ext cx="881358" cy="349309"/>
              <a:chOff x="9205255" y="5379739"/>
              <a:chExt cx="881358" cy="349309"/>
            </a:xfrm>
          </p:grpSpPr>
          <p:sp>
            <p:nvSpPr>
              <p:cNvPr id="699" name="任意多边形: 形状 68">
                <a:extLst>
                  <a:ext uri="{FF2B5EF4-FFF2-40B4-BE49-F238E27FC236}">
                    <a16:creationId xmlns:a16="http://schemas.microsoft.com/office/drawing/2014/main" id="{4AC8514D-0788-3A98-99FF-39B7FC77327C}"/>
                  </a:ext>
                </a:extLst>
              </p:cNvPr>
              <p:cNvSpPr/>
              <p:nvPr/>
            </p:nvSpPr>
            <p:spPr>
              <a:xfrm>
                <a:off x="9503948" y="5379739"/>
                <a:ext cx="289058" cy="112403"/>
              </a:xfrm>
              <a:custGeom>
                <a:avLst/>
                <a:gdLst>
                  <a:gd name="connsiteX0" fmla="*/ 76944 w 289058"/>
                  <a:gd name="connsiteY0" fmla="*/ 3125 h 112403"/>
                  <a:gd name="connsiteX1" fmla="*/ 288968 w 289058"/>
                  <a:gd name="connsiteY1" fmla="*/ 25139 h 112403"/>
                  <a:gd name="connsiteX2" fmla="*/ 0 w 289058"/>
                  <a:gd name="connsiteY2" fmla="*/ 112403 h 112403"/>
                  <a:gd name="connsiteX3" fmla="*/ 76944 w 289058"/>
                  <a:gd name="connsiteY3" fmla="*/ 3125 h 112403"/>
                </a:gdLst>
                <a:ahLst/>
                <a:cxnLst>
                  <a:cxn ang="0">
                    <a:pos x="connsiteX0" y="connsiteY0"/>
                  </a:cxn>
                  <a:cxn ang="0">
                    <a:pos x="connsiteX1" y="connsiteY1"/>
                  </a:cxn>
                  <a:cxn ang="0">
                    <a:pos x="connsiteX2" y="connsiteY2"/>
                  </a:cxn>
                  <a:cxn ang="0">
                    <a:pos x="connsiteX3" y="connsiteY3"/>
                  </a:cxn>
                </a:cxnLst>
                <a:rect l="l" t="t" r="r" b="b"/>
                <a:pathLst>
                  <a:path w="289058" h="112403">
                    <a:moveTo>
                      <a:pt x="76944" y="3125"/>
                    </a:moveTo>
                    <a:cubicBezTo>
                      <a:pt x="76944" y="3125"/>
                      <a:pt x="294128" y="-12231"/>
                      <a:pt x="288968" y="25139"/>
                    </a:cubicBezTo>
                    <a:cubicBezTo>
                      <a:pt x="281769" y="77115"/>
                      <a:pt x="0" y="112403"/>
                      <a:pt x="0" y="112403"/>
                    </a:cubicBezTo>
                    <a:lnTo>
                      <a:pt x="76944" y="3125"/>
                    </a:lnTo>
                    <a:close/>
                  </a:path>
                </a:pathLst>
              </a:custGeom>
              <a:solidFill>
                <a:srgbClr val="1A1A1A"/>
              </a:solidFill>
              <a:ln w="4161" cap="flat">
                <a:noFill/>
                <a:prstDash val="solid"/>
                <a:miter/>
              </a:ln>
            </p:spPr>
            <p:txBody>
              <a:bodyPr rtlCol="0" anchor="ctr"/>
              <a:lstStyle/>
              <a:p>
                <a:endParaRPr lang="zh-CN" altLang="en-US"/>
              </a:p>
            </p:txBody>
          </p:sp>
          <p:sp>
            <p:nvSpPr>
              <p:cNvPr id="700" name="任意多边形: 形状 69">
                <a:extLst>
                  <a:ext uri="{FF2B5EF4-FFF2-40B4-BE49-F238E27FC236}">
                    <a16:creationId xmlns:a16="http://schemas.microsoft.com/office/drawing/2014/main" id="{29B21834-6A07-2773-E966-AC65F2634C72}"/>
                  </a:ext>
                </a:extLst>
              </p:cNvPr>
              <p:cNvSpPr/>
              <p:nvPr/>
            </p:nvSpPr>
            <p:spPr>
              <a:xfrm>
                <a:off x="9205255" y="5382743"/>
                <a:ext cx="881358" cy="346305"/>
              </a:xfrm>
              <a:custGeom>
                <a:avLst/>
                <a:gdLst>
                  <a:gd name="connsiteX0" fmla="*/ 22208 w 881358"/>
                  <a:gd name="connsiteY0" fmla="*/ 66537 h 346305"/>
                  <a:gd name="connsiteX1" fmla="*/ 81592 w 881358"/>
                  <a:gd name="connsiteY1" fmla="*/ 28501 h 346305"/>
                  <a:gd name="connsiteX2" fmla="*/ 375638 w 881358"/>
                  <a:gd name="connsiteY2" fmla="*/ 121 h 346305"/>
                  <a:gd name="connsiteX3" fmla="*/ 400648 w 881358"/>
                  <a:gd name="connsiteY3" fmla="*/ 55800 h 346305"/>
                  <a:gd name="connsiteX4" fmla="*/ 852035 w 881358"/>
                  <a:gd name="connsiteY4" fmla="*/ 228624 h 346305"/>
                  <a:gd name="connsiteX5" fmla="*/ 874257 w 881358"/>
                  <a:gd name="connsiteY5" fmla="*/ 331660 h 346305"/>
                  <a:gd name="connsiteX6" fmla="*/ 8851 w 881358"/>
                  <a:gd name="connsiteY6" fmla="*/ 331660 h 346305"/>
                  <a:gd name="connsiteX7" fmla="*/ 17673 w 881358"/>
                  <a:gd name="connsiteY7" fmla="*/ 111813 h 346305"/>
                  <a:gd name="connsiteX8" fmla="*/ 22208 w 881358"/>
                  <a:gd name="connsiteY8" fmla="*/ 66537 h 34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358" h="346305">
                    <a:moveTo>
                      <a:pt x="22208" y="66537"/>
                    </a:moveTo>
                    <a:cubicBezTo>
                      <a:pt x="22208" y="66537"/>
                      <a:pt x="23000" y="34577"/>
                      <a:pt x="81592" y="28501"/>
                    </a:cubicBezTo>
                    <a:cubicBezTo>
                      <a:pt x="140226" y="22467"/>
                      <a:pt x="351376" y="-1918"/>
                      <a:pt x="375638" y="121"/>
                    </a:cubicBezTo>
                    <a:cubicBezTo>
                      <a:pt x="375638" y="121"/>
                      <a:pt x="376386" y="17432"/>
                      <a:pt x="400648" y="55800"/>
                    </a:cubicBezTo>
                    <a:cubicBezTo>
                      <a:pt x="424908" y="94210"/>
                      <a:pt x="807592" y="206360"/>
                      <a:pt x="852035" y="228624"/>
                    </a:cubicBezTo>
                    <a:cubicBezTo>
                      <a:pt x="896479" y="250846"/>
                      <a:pt x="878294" y="317511"/>
                      <a:pt x="874257" y="331660"/>
                    </a:cubicBezTo>
                    <a:cubicBezTo>
                      <a:pt x="870220" y="345809"/>
                      <a:pt x="37148" y="355921"/>
                      <a:pt x="8851" y="331660"/>
                    </a:cubicBezTo>
                    <a:cubicBezTo>
                      <a:pt x="-11540" y="314182"/>
                      <a:pt x="8435" y="183597"/>
                      <a:pt x="17673" y="111813"/>
                    </a:cubicBezTo>
                    <a:cubicBezTo>
                      <a:pt x="21251" y="84015"/>
                      <a:pt x="22208" y="66537"/>
                      <a:pt x="22208" y="66537"/>
                    </a:cubicBezTo>
                    <a:close/>
                  </a:path>
                </a:pathLst>
              </a:custGeom>
              <a:solidFill>
                <a:srgbClr val="B9522A"/>
              </a:solidFill>
              <a:ln w="4161" cap="flat">
                <a:noFill/>
                <a:prstDash val="solid"/>
                <a:miter/>
              </a:ln>
            </p:spPr>
            <p:txBody>
              <a:bodyPr rtlCol="0" anchor="ctr"/>
              <a:lstStyle/>
              <a:p>
                <a:endParaRPr lang="zh-CN" altLang="en-US"/>
              </a:p>
            </p:txBody>
          </p:sp>
          <p:sp>
            <p:nvSpPr>
              <p:cNvPr id="701" name="任意多边形: 形状 70">
                <a:extLst>
                  <a:ext uri="{FF2B5EF4-FFF2-40B4-BE49-F238E27FC236}">
                    <a16:creationId xmlns:a16="http://schemas.microsoft.com/office/drawing/2014/main" id="{FF83759E-0819-6AA7-A9B7-16A8A599EC56}"/>
                  </a:ext>
                </a:extLst>
              </p:cNvPr>
              <p:cNvSpPr/>
              <p:nvPr/>
            </p:nvSpPr>
            <p:spPr>
              <a:xfrm>
                <a:off x="9205255" y="5409625"/>
                <a:ext cx="881358" cy="319422"/>
              </a:xfrm>
              <a:custGeom>
                <a:avLst/>
                <a:gdLst>
                  <a:gd name="connsiteX0" fmla="*/ 852035 w 881358"/>
                  <a:gd name="connsiteY0" fmla="*/ 201742 h 319422"/>
                  <a:gd name="connsiteX1" fmla="*/ 400648 w 881358"/>
                  <a:gd name="connsiteY1" fmla="*/ 28918 h 319422"/>
                  <a:gd name="connsiteX2" fmla="*/ 384751 w 881358"/>
                  <a:gd name="connsiteY2" fmla="*/ 329 h 319422"/>
                  <a:gd name="connsiteX3" fmla="*/ 256205 w 881358"/>
                  <a:gd name="connsiteY3" fmla="*/ 17266 h 319422"/>
                  <a:gd name="connsiteX4" fmla="*/ 239892 w 881358"/>
                  <a:gd name="connsiteY4" fmla="*/ 129083 h 319422"/>
                  <a:gd name="connsiteX5" fmla="*/ 18130 w 881358"/>
                  <a:gd name="connsiteY5" fmla="*/ 81144 h 319422"/>
                  <a:gd name="connsiteX6" fmla="*/ 17673 w 881358"/>
                  <a:gd name="connsiteY6" fmla="*/ 84931 h 319422"/>
                  <a:gd name="connsiteX7" fmla="*/ 8851 w 881358"/>
                  <a:gd name="connsiteY7" fmla="*/ 304778 h 319422"/>
                  <a:gd name="connsiteX8" fmla="*/ 874257 w 881358"/>
                  <a:gd name="connsiteY8" fmla="*/ 304778 h 319422"/>
                  <a:gd name="connsiteX9" fmla="*/ 852035 w 881358"/>
                  <a:gd name="connsiteY9" fmla="*/ 201742 h 31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358" h="319422">
                    <a:moveTo>
                      <a:pt x="852035" y="201742"/>
                    </a:moveTo>
                    <a:cubicBezTo>
                      <a:pt x="807592" y="179478"/>
                      <a:pt x="424908" y="67328"/>
                      <a:pt x="400648" y="28918"/>
                    </a:cubicBezTo>
                    <a:cubicBezTo>
                      <a:pt x="393449" y="17558"/>
                      <a:pt x="388371" y="8111"/>
                      <a:pt x="384751" y="329"/>
                    </a:cubicBezTo>
                    <a:cubicBezTo>
                      <a:pt x="356328" y="-628"/>
                      <a:pt x="290329" y="-669"/>
                      <a:pt x="256205" y="17266"/>
                    </a:cubicBezTo>
                    <a:cubicBezTo>
                      <a:pt x="211927" y="40570"/>
                      <a:pt x="249213" y="108151"/>
                      <a:pt x="239892" y="129083"/>
                    </a:cubicBezTo>
                    <a:cubicBezTo>
                      <a:pt x="233358" y="143815"/>
                      <a:pt x="101692" y="106903"/>
                      <a:pt x="18130" y="81144"/>
                    </a:cubicBezTo>
                    <a:cubicBezTo>
                      <a:pt x="18005" y="82392"/>
                      <a:pt x="17840" y="83641"/>
                      <a:pt x="17673" y="84931"/>
                    </a:cubicBezTo>
                    <a:cubicBezTo>
                      <a:pt x="8435" y="156715"/>
                      <a:pt x="-11540" y="287300"/>
                      <a:pt x="8851" y="304778"/>
                    </a:cubicBezTo>
                    <a:cubicBezTo>
                      <a:pt x="37148" y="329039"/>
                      <a:pt x="870220" y="318926"/>
                      <a:pt x="874257" y="304778"/>
                    </a:cubicBezTo>
                    <a:cubicBezTo>
                      <a:pt x="878294" y="290629"/>
                      <a:pt x="896479" y="223963"/>
                      <a:pt x="852035" y="201742"/>
                    </a:cubicBezTo>
                    <a:close/>
                  </a:path>
                </a:pathLst>
              </a:custGeom>
              <a:solidFill>
                <a:srgbClr val="F83642"/>
              </a:solidFill>
              <a:ln w="4161" cap="flat">
                <a:noFill/>
                <a:prstDash val="solid"/>
                <a:miter/>
              </a:ln>
            </p:spPr>
            <p:txBody>
              <a:bodyPr rtlCol="0" anchor="ctr"/>
              <a:lstStyle/>
              <a:p>
                <a:endParaRPr lang="zh-CN" altLang="en-US"/>
              </a:p>
            </p:txBody>
          </p:sp>
          <p:sp>
            <p:nvSpPr>
              <p:cNvPr id="702" name="任意多边形: 形状 71">
                <a:extLst>
                  <a:ext uri="{FF2B5EF4-FFF2-40B4-BE49-F238E27FC236}">
                    <a16:creationId xmlns:a16="http://schemas.microsoft.com/office/drawing/2014/main" id="{BE4726AC-6BEA-BF28-38E4-4C40D092D4A5}"/>
                  </a:ext>
                </a:extLst>
              </p:cNvPr>
              <p:cNvSpPr/>
              <p:nvPr/>
            </p:nvSpPr>
            <p:spPr>
              <a:xfrm>
                <a:off x="9205259" y="5665049"/>
                <a:ext cx="880245" cy="63999"/>
              </a:xfrm>
              <a:custGeom>
                <a:avLst/>
                <a:gdLst>
                  <a:gd name="connsiteX0" fmla="*/ 874253 w 880245"/>
                  <a:gd name="connsiteY0" fmla="*/ 49354 h 63999"/>
                  <a:gd name="connsiteX1" fmla="*/ 880246 w 880245"/>
                  <a:gd name="connsiteY1" fmla="*/ 20433 h 63999"/>
                  <a:gd name="connsiteX2" fmla="*/ 279463 w 880245"/>
                  <a:gd name="connsiteY2" fmla="*/ 24927 h 63999"/>
                  <a:gd name="connsiteX3" fmla="*/ 25 w 880245"/>
                  <a:gd name="connsiteY3" fmla="*/ 0 h 63999"/>
                  <a:gd name="connsiteX4" fmla="*/ 8846 w 880245"/>
                  <a:gd name="connsiteY4" fmla="*/ 49354 h 63999"/>
                  <a:gd name="connsiteX5" fmla="*/ 874253 w 880245"/>
                  <a:gd name="connsiteY5" fmla="*/ 49354 h 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245" h="63999">
                    <a:moveTo>
                      <a:pt x="874253" y="49354"/>
                    </a:moveTo>
                    <a:cubicBezTo>
                      <a:pt x="875626" y="44569"/>
                      <a:pt x="878622" y="33583"/>
                      <a:pt x="880246" y="20433"/>
                    </a:cubicBezTo>
                    <a:cubicBezTo>
                      <a:pt x="796351" y="22472"/>
                      <a:pt x="490321" y="29255"/>
                      <a:pt x="279463" y="24927"/>
                    </a:cubicBezTo>
                    <a:cubicBezTo>
                      <a:pt x="155328" y="22388"/>
                      <a:pt x="62071" y="10820"/>
                      <a:pt x="25" y="0"/>
                    </a:cubicBezTo>
                    <a:cubicBezTo>
                      <a:pt x="-267" y="24844"/>
                      <a:pt x="1980" y="43487"/>
                      <a:pt x="8846" y="49354"/>
                    </a:cubicBezTo>
                    <a:cubicBezTo>
                      <a:pt x="37144" y="73616"/>
                      <a:pt x="870216" y="63503"/>
                      <a:pt x="874253" y="49354"/>
                    </a:cubicBezTo>
                    <a:close/>
                  </a:path>
                </a:pathLst>
              </a:custGeom>
              <a:solidFill>
                <a:srgbClr val="E5EAEC"/>
              </a:solidFill>
              <a:ln w="4161" cap="flat">
                <a:noFill/>
                <a:prstDash val="solid"/>
                <a:miter/>
              </a:ln>
            </p:spPr>
            <p:txBody>
              <a:bodyPr rtlCol="0" anchor="ctr"/>
              <a:lstStyle/>
              <a:p>
                <a:endParaRPr lang="zh-CN" altLang="en-US"/>
              </a:p>
            </p:txBody>
          </p:sp>
        </p:grpSp>
        <p:grpSp>
          <p:nvGrpSpPr>
            <p:cNvPr id="651" name="图形 2">
              <a:extLst>
                <a:ext uri="{FF2B5EF4-FFF2-40B4-BE49-F238E27FC236}">
                  <a16:creationId xmlns:a16="http://schemas.microsoft.com/office/drawing/2014/main" id="{4C8F325A-3239-CD2E-D9F7-0D15CFC808F3}"/>
                </a:ext>
              </a:extLst>
            </p:cNvPr>
            <p:cNvGrpSpPr/>
            <p:nvPr/>
          </p:nvGrpSpPr>
          <p:grpSpPr>
            <a:xfrm>
              <a:off x="8814610" y="2248851"/>
              <a:ext cx="678195" cy="945148"/>
              <a:chOff x="8814610" y="2248851"/>
              <a:chExt cx="678195" cy="945148"/>
            </a:xfrm>
          </p:grpSpPr>
          <p:sp>
            <p:nvSpPr>
              <p:cNvPr id="689" name="任意多边形: 形状 58">
                <a:extLst>
                  <a:ext uri="{FF2B5EF4-FFF2-40B4-BE49-F238E27FC236}">
                    <a16:creationId xmlns:a16="http://schemas.microsoft.com/office/drawing/2014/main" id="{5C0C4E84-0965-38EC-F8F2-CFFB485B0BC1}"/>
                  </a:ext>
                </a:extLst>
              </p:cNvPr>
              <p:cNvSpPr/>
              <p:nvPr/>
            </p:nvSpPr>
            <p:spPr>
              <a:xfrm>
                <a:off x="8904503" y="2248851"/>
                <a:ext cx="588302" cy="588262"/>
              </a:xfrm>
              <a:custGeom>
                <a:avLst/>
                <a:gdLst>
                  <a:gd name="connsiteX0" fmla="*/ 577930 w 588302"/>
                  <a:gd name="connsiteY0" fmla="*/ 213412 h 588262"/>
                  <a:gd name="connsiteX1" fmla="*/ 587585 w 588302"/>
                  <a:gd name="connsiteY1" fmla="*/ 174935 h 588262"/>
                  <a:gd name="connsiteX2" fmla="*/ 568608 w 588302"/>
                  <a:gd name="connsiteY2" fmla="*/ 145818 h 588262"/>
                  <a:gd name="connsiteX3" fmla="*/ 563865 w 588302"/>
                  <a:gd name="connsiteY3" fmla="*/ 132198 h 588262"/>
                  <a:gd name="connsiteX4" fmla="*/ 565321 w 588302"/>
                  <a:gd name="connsiteY4" fmla="*/ 111832 h 588262"/>
                  <a:gd name="connsiteX5" fmla="*/ 536524 w 588302"/>
                  <a:gd name="connsiteY5" fmla="*/ 80026 h 588262"/>
                  <a:gd name="connsiteX6" fmla="*/ 506520 w 588302"/>
                  <a:gd name="connsiteY6" fmla="*/ 65769 h 588262"/>
                  <a:gd name="connsiteX7" fmla="*/ 477307 w 588302"/>
                  <a:gd name="connsiteY7" fmla="*/ 25507 h 588262"/>
                  <a:gd name="connsiteX8" fmla="*/ 447802 w 588302"/>
                  <a:gd name="connsiteY8" fmla="*/ 21866 h 588262"/>
                  <a:gd name="connsiteX9" fmla="*/ 418714 w 588302"/>
                  <a:gd name="connsiteY9" fmla="*/ 9012 h 588262"/>
                  <a:gd name="connsiteX10" fmla="*/ 404025 w 588302"/>
                  <a:gd name="connsiteY10" fmla="*/ 8054 h 588262"/>
                  <a:gd name="connsiteX11" fmla="*/ 389211 w 588302"/>
                  <a:gd name="connsiteY11" fmla="*/ 14396 h 588262"/>
                  <a:gd name="connsiteX12" fmla="*/ 356543 w 588302"/>
                  <a:gd name="connsiteY12" fmla="*/ 3639 h 588262"/>
                  <a:gd name="connsiteX13" fmla="*/ 318924 w 588302"/>
                  <a:gd name="connsiteY13" fmla="*/ 135 h 588262"/>
                  <a:gd name="connsiteX14" fmla="*/ 283885 w 588302"/>
                  <a:gd name="connsiteY14" fmla="*/ 4122 h 588262"/>
                  <a:gd name="connsiteX15" fmla="*/ 254714 w 588302"/>
                  <a:gd name="connsiteY15" fmla="*/ 18791 h 588262"/>
                  <a:gd name="connsiteX16" fmla="*/ 218093 w 588302"/>
                  <a:gd name="connsiteY16" fmla="*/ 18362 h 588262"/>
                  <a:gd name="connsiteX17" fmla="*/ 192334 w 588302"/>
                  <a:gd name="connsiteY17" fmla="*/ 31013 h 588262"/>
                  <a:gd name="connsiteX18" fmla="*/ 182264 w 588302"/>
                  <a:gd name="connsiteY18" fmla="*/ 42864 h 588262"/>
                  <a:gd name="connsiteX19" fmla="*/ 178809 w 588302"/>
                  <a:gd name="connsiteY19" fmla="*/ 50039 h 588262"/>
                  <a:gd name="connsiteX20" fmla="*/ 178351 w 588302"/>
                  <a:gd name="connsiteY20" fmla="*/ 50892 h 588262"/>
                  <a:gd name="connsiteX21" fmla="*/ 173399 w 588302"/>
                  <a:gd name="connsiteY21" fmla="*/ 49123 h 588262"/>
                  <a:gd name="connsiteX22" fmla="*/ 121382 w 588302"/>
                  <a:gd name="connsiteY22" fmla="*/ 67022 h 588262"/>
                  <a:gd name="connsiteX23" fmla="*/ 115098 w 588302"/>
                  <a:gd name="connsiteY23" fmla="*/ 80051 h 588262"/>
                  <a:gd name="connsiteX24" fmla="*/ 114099 w 588302"/>
                  <a:gd name="connsiteY24" fmla="*/ 83143 h 588262"/>
                  <a:gd name="connsiteX25" fmla="*/ 108274 w 588302"/>
                  <a:gd name="connsiteY25" fmla="*/ 83867 h 588262"/>
                  <a:gd name="connsiteX26" fmla="*/ 81516 w 588302"/>
                  <a:gd name="connsiteY26" fmla="*/ 94795 h 588262"/>
                  <a:gd name="connsiteX27" fmla="*/ 64704 w 588302"/>
                  <a:gd name="connsiteY27" fmla="*/ 116692 h 588262"/>
                  <a:gd name="connsiteX28" fmla="*/ 63871 w 588302"/>
                  <a:gd name="connsiteY28" fmla="*/ 131120 h 588262"/>
                  <a:gd name="connsiteX29" fmla="*/ 64704 w 588302"/>
                  <a:gd name="connsiteY29" fmla="*/ 140337 h 588262"/>
                  <a:gd name="connsiteX30" fmla="*/ 57505 w 588302"/>
                  <a:gd name="connsiteY30" fmla="*/ 145664 h 588262"/>
                  <a:gd name="connsiteX31" fmla="*/ 30621 w 588302"/>
                  <a:gd name="connsiteY31" fmla="*/ 200432 h 588262"/>
                  <a:gd name="connsiteX32" fmla="*/ 35283 w 588302"/>
                  <a:gd name="connsiteY32" fmla="*/ 206316 h 588262"/>
                  <a:gd name="connsiteX33" fmla="*/ 25129 w 588302"/>
                  <a:gd name="connsiteY33" fmla="*/ 217552 h 588262"/>
                  <a:gd name="connsiteX34" fmla="*/ 5571 w 588302"/>
                  <a:gd name="connsiteY34" fmla="*/ 247672 h 588262"/>
                  <a:gd name="connsiteX35" fmla="*/ 6777 w 588302"/>
                  <a:gd name="connsiteY35" fmla="*/ 278296 h 588262"/>
                  <a:gd name="connsiteX36" fmla="*/ 13810 w 588302"/>
                  <a:gd name="connsiteY36" fmla="*/ 288617 h 588262"/>
                  <a:gd name="connsiteX37" fmla="*/ 22133 w 588302"/>
                  <a:gd name="connsiteY37" fmla="*/ 301117 h 588262"/>
                  <a:gd name="connsiteX38" fmla="*/ 4197 w 588302"/>
                  <a:gd name="connsiteY38" fmla="*/ 328092 h 588262"/>
                  <a:gd name="connsiteX39" fmla="*/ 3115 w 588302"/>
                  <a:gd name="connsiteY39" fmla="*/ 357804 h 588262"/>
                  <a:gd name="connsiteX40" fmla="*/ 20259 w 588302"/>
                  <a:gd name="connsiteY40" fmla="*/ 379689 h 588262"/>
                  <a:gd name="connsiteX41" fmla="*/ 19636 w 588302"/>
                  <a:gd name="connsiteY41" fmla="*/ 408544 h 588262"/>
                  <a:gd name="connsiteX42" fmla="*/ 18387 w 588302"/>
                  <a:gd name="connsiteY42" fmla="*/ 435306 h 588262"/>
                  <a:gd name="connsiteX43" fmla="*/ 38445 w 588302"/>
                  <a:gd name="connsiteY43" fmla="*/ 461144 h 588262"/>
                  <a:gd name="connsiteX44" fmla="*/ 47060 w 588302"/>
                  <a:gd name="connsiteY44" fmla="*/ 489034 h 588262"/>
                  <a:gd name="connsiteX45" fmla="*/ 62165 w 588302"/>
                  <a:gd name="connsiteY45" fmla="*/ 519620 h 588262"/>
                  <a:gd name="connsiteX46" fmla="*/ 94708 w 588302"/>
                  <a:gd name="connsiteY46" fmla="*/ 527710 h 588262"/>
                  <a:gd name="connsiteX47" fmla="*/ 99659 w 588302"/>
                  <a:gd name="connsiteY47" fmla="*/ 525550 h 588262"/>
                  <a:gd name="connsiteX48" fmla="*/ 100908 w 588302"/>
                  <a:gd name="connsiteY48" fmla="*/ 525259 h 588262"/>
                  <a:gd name="connsiteX49" fmla="*/ 99701 w 588302"/>
                  <a:gd name="connsiteY49" fmla="*/ 540956 h 588262"/>
                  <a:gd name="connsiteX50" fmla="*/ 147058 w 588302"/>
                  <a:gd name="connsiteY50" fmla="*/ 587651 h 588262"/>
                  <a:gd name="connsiteX51" fmla="*/ 232783 w 588302"/>
                  <a:gd name="connsiteY51" fmla="*/ 571988 h 588262"/>
                  <a:gd name="connsiteX52" fmla="*/ 275604 w 588302"/>
                  <a:gd name="connsiteY52" fmla="*/ 566228 h 588262"/>
                  <a:gd name="connsiteX53" fmla="*/ 292915 w 588302"/>
                  <a:gd name="connsiteY53" fmla="*/ 554069 h 588262"/>
                  <a:gd name="connsiteX54" fmla="*/ 338690 w 588302"/>
                  <a:gd name="connsiteY54" fmla="*/ 555454 h 588262"/>
                  <a:gd name="connsiteX55" fmla="*/ 375936 w 588302"/>
                  <a:gd name="connsiteY55" fmla="*/ 518905 h 588262"/>
                  <a:gd name="connsiteX56" fmla="*/ 421003 w 588302"/>
                  <a:gd name="connsiteY56" fmla="*/ 505139 h 588262"/>
                  <a:gd name="connsiteX57" fmla="*/ 423792 w 588302"/>
                  <a:gd name="connsiteY57" fmla="*/ 442069 h 588262"/>
                  <a:gd name="connsiteX58" fmla="*/ 450882 w 588302"/>
                  <a:gd name="connsiteY58" fmla="*/ 418286 h 588262"/>
                  <a:gd name="connsiteX59" fmla="*/ 458914 w 588302"/>
                  <a:gd name="connsiteY59" fmla="*/ 390933 h 588262"/>
                  <a:gd name="connsiteX60" fmla="*/ 459830 w 588302"/>
                  <a:gd name="connsiteY60" fmla="*/ 374953 h 588262"/>
                  <a:gd name="connsiteX61" fmla="*/ 459788 w 588302"/>
                  <a:gd name="connsiteY61" fmla="*/ 361021 h 588262"/>
                  <a:gd name="connsiteX62" fmla="*/ 468568 w 588302"/>
                  <a:gd name="connsiteY62" fmla="*/ 361096 h 588262"/>
                  <a:gd name="connsiteX63" fmla="*/ 481760 w 588302"/>
                  <a:gd name="connsiteY63" fmla="*/ 359448 h 588262"/>
                  <a:gd name="connsiteX64" fmla="*/ 503566 w 588302"/>
                  <a:gd name="connsiteY64" fmla="*/ 347451 h 588262"/>
                  <a:gd name="connsiteX65" fmla="*/ 514885 w 588302"/>
                  <a:gd name="connsiteY65" fmla="*/ 322665 h 588262"/>
                  <a:gd name="connsiteX66" fmla="*/ 530407 w 588302"/>
                  <a:gd name="connsiteY66" fmla="*/ 321175 h 588262"/>
                  <a:gd name="connsiteX67" fmla="*/ 533320 w 588302"/>
                  <a:gd name="connsiteY67" fmla="*/ 319673 h 588262"/>
                  <a:gd name="connsiteX68" fmla="*/ 535900 w 588302"/>
                  <a:gd name="connsiteY68" fmla="*/ 318724 h 588262"/>
                  <a:gd name="connsiteX69" fmla="*/ 584130 w 588302"/>
                  <a:gd name="connsiteY69" fmla="*/ 257464 h 588262"/>
                  <a:gd name="connsiteX70" fmla="*/ 577930 w 588302"/>
                  <a:gd name="connsiteY70" fmla="*/ 213412 h 58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8302" h="588262">
                    <a:moveTo>
                      <a:pt x="577930" y="213412"/>
                    </a:moveTo>
                    <a:cubicBezTo>
                      <a:pt x="582716" y="200557"/>
                      <a:pt x="590747" y="189379"/>
                      <a:pt x="587585" y="174935"/>
                    </a:cubicBezTo>
                    <a:cubicBezTo>
                      <a:pt x="585005" y="162975"/>
                      <a:pt x="575932" y="154998"/>
                      <a:pt x="568608" y="145818"/>
                    </a:cubicBezTo>
                    <a:cubicBezTo>
                      <a:pt x="565197" y="141515"/>
                      <a:pt x="562866" y="137766"/>
                      <a:pt x="563865" y="132198"/>
                    </a:cubicBezTo>
                    <a:cubicBezTo>
                      <a:pt x="565072" y="125194"/>
                      <a:pt x="567319" y="118993"/>
                      <a:pt x="565321" y="111832"/>
                    </a:cubicBezTo>
                    <a:cubicBezTo>
                      <a:pt x="561659" y="98540"/>
                      <a:pt x="547011" y="87978"/>
                      <a:pt x="536524" y="80026"/>
                    </a:cubicBezTo>
                    <a:cubicBezTo>
                      <a:pt x="527452" y="73122"/>
                      <a:pt x="517506" y="67833"/>
                      <a:pt x="506520" y="65769"/>
                    </a:cubicBezTo>
                    <a:cubicBezTo>
                      <a:pt x="504856" y="48512"/>
                      <a:pt x="493204" y="32582"/>
                      <a:pt x="477307" y="25507"/>
                    </a:cubicBezTo>
                    <a:cubicBezTo>
                      <a:pt x="467070" y="20950"/>
                      <a:pt x="458456" y="22990"/>
                      <a:pt x="447802" y="21866"/>
                    </a:cubicBezTo>
                    <a:cubicBezTo>
                      <a:pt x="437192" y="20751"/>
                      <a:pt x="428786" y="12058"/>
                      <a:pt x="418714" y="9012"/>
                    </a:cubicBezTo>
                    <a:cubicBezTo>
                      <a:pt x="413971" y="7584"/>
                      <a:pt x="408894" y="7089"/>
                      <a:pt x="404025" y="8054"/>
                    </a:cubicBezTo>
                    <a:cubicBezTo>
                      <a:pt x="398490" y="9149"/>
                      <a:pt x="394412" y="12802"/>
                      <a:pt x="389211" y="14396"/>
                    </a:cubicBezTo>
                    <a:cubicBezTo>
                      <a:pt x="378682" y="17642"/>
                      <a:pt x="366156" y="6947"/>
                      <a:pt x="356543" y="3639"/>
                    </a:cubicBezTo>
                    <a:cubicBezTo>
                      <a:pt x="344475" y="-501"/>
                      <a:pt x="331491" y="-102"/>
                      <a:pt x="318924" y="135"/>
                    </a:cubicBezTo>
                    <a:cubicBezTo>
                      <a:pt x="307273" y="356"/>
                      <a:pt x="294912" y="-206"/>
                      <a:pt x="283885" y="4122"/>
                    </a:cubicBezTo>
                    <a:cubicBezTo>
                      <a:pt x="272858" y="8466"/>
                      <a:pt x="267406" y="18733"/>
                      <a:pt x="254714" y="18791"/>
                    </a:cubicBezTo>
                    <a:cubicBezTo>
                      <a:pt x="242354" y="18845"/>
                      <a:pt x="230452" y="15861"/>
                      <a:pt x="218093" y="18362"/>
                    </a:cubicBezTo>
                    <a:cubicBezTo>
                      <a:pt x="208646" y="20272"/>
                      <a:pt x="199617" y="24717"/>
                      <a:pt x="192334" y="31013"/>
                    </a:cubicBezTo>
                    <a:cubicBezTo>
                      <a:pt x="188423" y="34384"/>
                      <a:pt x="184968" y="38441"/>
                      <a:pt x="182264" y="42864"/>
                    </a:cubicBezTo>
                    <a:cubicBezTo>
                      <a:pt x="180974" y="45016"/>
                      <a:pt x="179517" y="47608"/>
                      <a:pt x="178809" y="50039"/>
                    </a:cubicBezTo>
                    <a:cubicBezTo>
                      <a:pt x="178601" y="50401"/>
                      <a:pt x="178476" y="50626"/>
                      <a:pt x="178351" y="50892"/>
                    </a:cubicBezTo>
                    <a:cubicBezTo>
                      <a:pt x="176687" y="50338"/>
                      <a:pt x="175023" y="49760"/>
                      <a:pt x="173399" y="49123"/>
                    </a:cubicBezTo>
                    <a:cubicBezTo>
                      <a:pt x="154299" y="43202"/>
                      <a:pt x="132909" y="50734"/>
                      <a:pt x="121382" y="67022"/>
                    </a:cubicBezTo>
                    <a:cubicBezTo>
                      <a:pt x="118552" y="71004"/>
                      <a:pt x="116555" y="75390"/>
                      <a:pt x="115098" y="80051"/>
                    </a:cubicBezTo>
                    <a:cubicBezTo>
                      <a:pt x="114641" y="81537"/>
                      <a:pt x="113726" y="82951"/>
                      <a:pt x="114099" y="83143"/>
                    </a:cubicBezTo>
                    <a:cubicBezTo>
                      <a:pt x="112310" y="83646"/>
                      <a:pt x="109813" y="83596"/>
                      <a:pt x="108274" y="83867"/>
                    </a:cubicBezTo>
                    <a:cubicBezTo>
                      <a:pt x="98786" y="85519"/>
                      <a:pt x="89339" y="89223"/>
                      <a:pt x="81516" y="94795"/>
                    </a:cubicBezTo>
                    <a:cubicBezTo>
                      <a:pt x="73901" y="100184"/>
                      <a:pt x="67325" y="107566"/>
                      <a:pt x="64704" y="116692"/>
                    </a:cubicBezTo>
                    <a:cubicBezTo>
                      <a:pt x="63372" y="121469"/>
                      <a:pt x="63247" y="126238"/>
                      <a:pt x="63871" y="131120"/>
                    </a:cubicBezTo>
                    <a:cubicBezTo>
                      <a:pt x="64204" y="133537"/>
                      <a:pt x="65911" y="137986"/>
                      <a:pt x="64704" y="140337"/>
                    </a:cubicBezTo>
                    <a:cubicBezTo>
                      <a:pt x="63664" y="142281"/>
                      <a:pt x="59252" y="144515"/>
                      <a:pt x="57505" y="145664"/>
                    </a:cubicBezTo>
                    <a:cubicBezTo>
                      <a:pt x="40109" y="157141"/>
                      <a:pt x="16806" y="176962"/>
                      <a:pt x="30621" y="200432"/>
                    </a:cubicBezTo>
                    <a:cubicBezTo>
                      <a:pt x="31662" y="202176"/>
                      <a:pt x="33535" y="205189"/>
                      <a:pt x="35283" y="206316"/>
                    </a:cubicBezTo>
                    <a:cubicBezTo>
                      <a:pt x="31953" y="208201"/>
                      <a:pt x="27500" y="215009"/>
                      <a:pt x="25129" y="217552"/>
                    </a:cubicBezTo>
                    <a:cubicBezTo>
                      <a:pt x="16973" y="226403"/>
                      <a:pt x="9232" y="235996"/>
                      <a:pt x="5571" y="247672"/>
                    </a:cubicBezTo>
                    <a:cubicBezTo>
                      <a:pt x="2532" y="257564"/>
                      <a:pt x="2490" y="268767"/>
                      <a:pt x="6777" y="278296"/>
                    </a:cubicBezTo>
                    <a:cubicBezTo>
                      <a:pt x="8483" y="282137"/>
                      <a:pt x="10813" y="285637"/>
                      <a:pt x="13810" y="288617"/>
                    </a:cubicBezTo>
                    <a:cubicBezTo>
                      <a:pt x="17930" y="292728"/>
                      <a:pt x="23714" y="294397"/>
                      <a:pt x="22133" y="301117"/>
                    </a:cubicBezTo>
                    <a:cubicBezTo>
                      <a:pt x="19719" y="311479"/>
                      <a:pt x="9065" y="318857"/>
                      <a:pt x="4197" y="328092"/>
                    </a:cubicBezTo>
                    <a:cubicBezTo>
                      <a:pt x="-755" y="337530"/>
                      <a:pt x="-1588" y="348137"/>
                      <a:pt x="3115" y="357804"/>
                    </a:cubicBezTo>
                    <a:cubicBezTo>
                      <a:pt x="7318" y="366339"/>
                      <a:pt x="15016" y="371978"/>
                      <a:pt x="20259" y="379689"/>
                    </a:cubicBezTo>
                    <a:cubicBezTo>
                      <a:pt x="26294" y="388569"/>
                      <a:pt x="21925" y="399098"/>
                      <a:pt x="19636" y="408544"/>
                    </a:cubicBezTo>
                    <a:cubicBezTo>
                      <a:pt x="17513" y="417262"/>
                      <a:pt x="15932" y="426476"/>
                      <a:pt x="18387" y="435306"/>
                    </a:cubicBezTo>
                    <a:cubicBezTo>
                      <a:pt x="21633" y="447120"/>
                      <a:pt x="31579" y="452014"/>
                      <a:pt x="38445" y="461144"/>
                    </a:cubicBezTo>
                    <a:cubicBezTo>
                      <a:pt x="44313" y="468947"/>
                      <a:pt x="45104" y="479775"/>
                      <a:pt x="47060" y="489034"/>
                    </a:cubicBezTo>
                    <a:cubicBezTo>
                      <a:pt x="49473" y="500395"/>
                      <a:pt x="53676" y="511343"/>
                      <a:pt x="62165" y="519620"/>
                    </a:cubicBezTo>
                    <a:cubicBezTo>
                      <a:pt x="70946" y="528185"/>
                      <a:pt x="82930" y="532071"/>
                      <a:pt x="94708" y="527710"/>
                    </a:cubicBezTo>
                    <a:cubicBezTo>
                      <a:pt x="95456" y="527431"/>
                      <a:pt x="98827" y="526341"/>
                      <a:pt x="99659" y="525550"/>
                    </a:cubicBezTo>
                    <a:cubicBezTo>
                      <a:pt x="100201" y="525492"/>
                      <a:pt x="100575" y="525388"/>
                      <a:pt x="100908" y="525259"/>
                    </a:cubicBezTo>
                    <a:cubicBezTo>
                      <a:pt x="99951" y="530016"/>
                      <a:pt x="99618" y="536145"/>
                      <a:pt x="99701" y="540956"/>
                    </a:cubicBezTo>
                    <a:cubicBezTo>
                      <a:pt x="99951" y="566674"/>
                      <a:pt x="123379" y="584588"/>
                      <a:pt x="147058" y="587651"/>
                    </a:cubicBezTo>
                    <a:cubicBezTo>
                      <a:pt x="177229" y="591542"/>
                      <a:pt x="203695" y="575729"/>
                      <a:pt x="232783" y="571988"/>
                    </a:cubicBezTo>
                    <a:cubicBezTo>
                      <a:pt x="247139" y="570144"/>
                      <a:pt x="261871" y="571613"/>
                      <a:pt x="275604" y="566228"/>
                    </a:cubicBezTo>
                    <a:cubicBezTo>
                      <a:pt x="282636" y="563465"/>
                      <a:pt x="288338" y="559333"/>
                      <a:pt x="292915" y="554069"/>
                    </a:cubicBezTo>
                    <a:cubicBezTo>
                      <a:pt x="306773" y="561568"/>
                      <a:pt x="323835" y="561746"/>
                      <a:pt x="338690" y="555454"/>
                    </a:cubicBezTo>
                    <a:cubicBezTo>
                      <a:pt x="355294" y="548409"/>
                      <a:pt x="367113" y="534335"/>
                      <a:pt x="375936" y="518905"/>
                    </a:cubicBezTo>
                    <a:cubicBezTo>
                      <a:pt x="391375" y="525455"/>
                      <a:pt x="410891" y="519229"/>
                      <a:pt x="421003" y="505139"/>
                    </a:cubicBezTo>
                    <a:cubicBezTo>
                      <a:pt x="434736" y="485988"/>
                      <a:pt x="430908" y="462942"/>
                      <a:pt x="423792" y="442069"/>
                    </a:cubicBezTo>
                    <a:cubicBezTo>
                      <a:pt x="435277" y="437936"/>
                      <a:pt x="444931" y="429322"/>
                      <a:pt x="450882" y="418286"/>
                    </a:cubicBezTo>
                    <a:cubicBezTo>
                      <a:pt x="455501" y="409792"/>
                      <a:pt x="457790" y="400463"/>
                      <a:pt x="458914" y="390933"/>
                    </a:cubicBezTo>
                    <a:cubicBezTo>
                      <a:pt x="459538" y="385623"/>
                      <a:pt x="459788" y="380301"/>
                      <a:pt x="459830" y="374953"/>
                    </a:cubicBezTo>
                    <a:cubicBezTo>
                      <a:pt x="459830" y="372669"/>
                      <a:pt x="458040" y="362910"/>
                      <a:pt x="459788" y="361021"/>
                    </a:cubicBezTo>
                    <a:cubicBezTo>
                      <a:pt x="460121" y="360655"/>
                      <a:pt x="467154" y="361137"/>
                      <a:pt x="468568" y="361096"/>
                    </a:cubicBezTo>
                    <a:cubicBezTo>
                      <a:pt x="473021" y="360967"/>
                      <a:pt x="477474" y="360517"/>
                      <a:pt x="481760" y="359448"/>
                    </a:cubicBezTo>
                    <a:cubicBezTo>
                      <a:pt x="489833" y="357450"/>
                      <a:pt x="497657" y="353314"/>
                      <a:pt x="503566" y="347451"/>
                    </a:cubicBezTo>
                    <a:cubicBezTo>
                      <a:pt x="510224" y="340838"/>
                      <a:pt x="514178" y="331841"/>
                      <a:pt x="514885" y="322665"/>
                    </a:cubicBezTo>
                    <a:cubicBezTo>
                      <a:pt x="520003" y="323560"/>
                      <a:pt x="525205" y="323352"/>
                      <a:pt x="530407" y="321175"/>
                    </a:cubicBezTo>
                    <a:cubicBezTo>
                      <a:pt x="531447" y="320743"/>
                      <a:pt x="532404" y="320206"/>
                      <a:pt x="533320" y="319673"/>
                    </a:cubicBezTo>
                    <a:cubicBezTo>
                      <a:pt x="534193" y="319461"/>
                      <a:pt x="535026" y="319170"/>
                      <a:pt x="535900" y="318724"/>
                    </a:cubicBezTo>
                    <a:cubicBezTo>
                      <a:pt x="559120" y="306860"/>
                      <a:pt x="584214" y="285928"/>
                      <a:pt x="584130" y="257464"/>
                    </a:cubicBezTo>
                    <a:cubicBezTo>
                      <a:pt x="584089" y="242350"/>
                      <a:pt x="572396" y="228268"/>
                      <a:pt x="577930" y="213412"/>
                    </a:cubicBezTo>
                    <a:close/>
                  </a:path>
                </a:pathLst>
              </a:custGeom>
              <a:solidFill>
                <a:srgbClr val="1A1A1A"/>
              </a:solidFill>
              <a:ln w="4161" cap="flat">
                <a:noFill/>
                <a:prstDash val="solid"/>
                <a:miter/>
              </a:ln>
            </p:spPr>
            <p:txBody>
              <a:bodyPr rtlCol="0" anchor="ctr"/>
              <a:lstStyle/>
              <a:p>
                <a:endParaRPr lang="zh-CN" altLang="en-US"/>
              </a:p>
            </p:txBody>
          </p:sp>
          <p:sp>
            <p:nvSpPr>
              <p:cNvPr id="690" name="任意多边形: 形状 59">
                <a:extLst>
                  <a:ext uri="{FF2B5EF4-FFF2-40B4-BE49-F238E27FC236}">
                    <a16:creationId xmlns:a16="http://schemas.microsoft.com/office/drawing/2014/main" id="{0E6F0283-D95B-9A36-C512-0E2587A98966}"/>
                  </a:ext>
                </a:extLst>
              </p:cNvPr>
              <p:cNvSpPr/>
              <p:nvPr/>
            </p:nvSpPr>
            <p:spPr>
              <a:xfrm>
                <a:off x="8814610" y="2825483"/>
                <a:ext cx="393211" cy="368516"/>
              </a:xfrm>
              <a:custGeom>
                <a:avLst/>
                <a:gdLst>
                  <a:gd name="connsiteX0" fmla="*/ 92883 w 393211"/>
                  <a:gd name="connsiteY0" fmla="*/ 270749 h 368516"/>
                  <a:gd name="connsiteX1" fmla="*/ 146731 w 393211"/>
                  <a:gd name="connsiteY1" fmla="*/ 332929 h 368516"/>
                  <a:gd name="connsiteX2" fmla="*/ 209569 w 393211"/>
                  <a:gd name="connsiteY2" fmla="*/ 366470 h 368516"/>
                  <a:gd name="connsiteX3" fmla="*/ 327462 w 393211"/>
                  <a:gd name="connsiteY3" fmla="*/ 332434 h 368516"/>
                  <a:gd name="connsiteX4" fmla="*/ 393045 w 393211"/>
                  <a:gd name="connsiteY4" fmla="*/ 273933 h 368516"/>
                  <a:gd name="connsiteX5" fmla="*/ 338156 w 393211"/>
                  <a:gd name="connsiteY5" fmla="*/ 220459 h 368516"/>
                  <a:gd name="connsiteX6" fmla="*/ 393211 w 393211"/>
                  <a:gd name="connsiteY6" fmla="*/ 123257 h 368516"/>
                  <a:gd name="connsiteX7" fmla="*/ 190926 w 393211"/>
                  <a:gd name="connsiteY7" fmla="*/ 0 h 368516"/>
                  <a:gd name="connsiteX8" fmla="*/ 36080 w 393211"/>
                  <a:gd name="connsiteY8" fmla="*/ 126415 h 368516"/>
                  <a:gd name="connsiteX9" fmla="*/ 0 w 393211"/>
                  <a:gd name="connsiteY9" fmla="*/ 133831 h 368516"/>
                  <a:gd name="connsiteX10" fmla="*/ 92883 w 393211"/>
                  <a:gd name="connsiteY10" fmla="*/ 270749 h 36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211" h="368516">
                    <a:moveTo>
                      <a:pt x="92883" y="270749"/>
                    </a:moveTo>
                    <a:cubicBezTo>
                      <a:pt x="108572" y="293284"/>
                      <a:pt x="125924" y="314864"/>
                      <a:pt x="146731" y="332929"/>
                    </a:cubicBezTo>
                    <a:cubicBezTo>
                      <a:pt x="165000" y="348838"/>
                      <a:pt x="185516" y="361710"/>
                      <a:pt x="209569" y="366470"/>
                    </a:cubicBezTo>
                    <a:cubicBezTo>
                      <a:pt x="251848" y="374851"/>
                      <a:pt x="293546" y="356300"/>
                      <a:pt x="327462" y="332434"/>
                    </a:cubicBezTo>
                    <a:cubicBezTo>
                      <a:pt x="351431" y="315585"/>
                      <a:pt x="373029" y="295506"/>
                      <a:pt x="393045" y="273933"/>
                    </a:cubicBezTo>
                    <a:cubicBezTo>
                      <a:pt x="358548" y="253509"/>
                      <a:pt x="331914" y="234533"/>
                      <a:pt x="338156" y="220459"/>
                    </a:cubicBezTo>
                    <a:cubicBezTo>
                      <a:pt x="365122" y="159740"/>
                      <a:pt x="393211" y="123257"/>
                      <a:pt x="393211" y="123257"/>
                    </a:cubicBezTo>
                    <a:lnTo>
                      <a:pt x="190926" y="0"/>
                    </a:lnTo>
                    <a:cubicBezTo>
                      <a:pt x="190926" y="0"/>
                      <a:pt x="102413" y="110614"/>
                      <a:pt x="36080" y="126415"/>
                    </a:cubicBezTo>
                    <a:cubicBezTo>
                      <a:pt x="26300" y="128741"/>
                      <a:pt x="14024" y="131222"/>
                      <a:pt x="0" y="133831"/>
                    </a:cubicBezTo>
                    <a:cubicBezTo>
                      <a:pt x="36122" y="175769"/>
                      <a:pt x="61422" y="225502"/>
                      <a:pt x="92883" y="270749"/>
                    </a:cubicBezTo>
                    <a:close/>
                  </a:path>
                </a:pathLst>
              </a:custGeom>
              <a:solidFill>
                <a:srgbClr val="B9522A"/>
              </a:solidFill>
              <a:ln w="4161" cap="flat">
                <a:noFill/>
                <a:prstDash val="solid"/>
                <a:miter/>
              </a:ln>
            </p:spPr>
            <p:txBody>
              <a:bodyPr rtlCol="0" anchor="ctr"/>
              <a:lstStyle/>
              <a:p>
                <a:endParaRPr lang="zh-CN" altLang="en-US"/>
              </a:p>
            </p:txBody>
          </p:sp>
          <p:sp>
            <p:nvSpPr>
              <p:cNvPr id="691" name="任意多边形: 形状 60">
                <a:extLst>
                  <a:ext uri="{FF2B5EF4-FFF2-40B4-BE49-F238E27FC236}">
                    <a16:creationId xmlns:a16="http://schemas.microsoft.com/office/drawing/2014/main" id="{E82B9006-367D-2CB3-12A5-6E0CBEAB4F4A}"/>
                  </a:ext>
                </a:extLst>
              </p:cNvPr>
              <p:cNvSpPr/>
              <p:nvPr/>
            </p:nvSpPr>
            <p:spPr>
              <a:xfrm>
                <a:off x="9014839" y="2834850"/>
                <a:ext cx="192982" cy="208278"/>
              </a:xfrm>
              <a:custGeom>
                <a:avLst/>
                <a:gdLst>
                  <a:gd name="connsiteX0" fmla="*/ 6052 w 192982"/>
                  <a:gd name="connsiteY0" fmla="*/ 0 h 208278"/>
                  <a:gd name="connsiteX1" fmla="*/ 4595 w 192982"/>
                  <a:gd name="connsiteY1" fmla="*/ 7316 h 208278"/>
                  <a:gd name="connsiteX2" fmla="*/ 43047 w 192982"/>
                  <a:gd name="connsiteY2" fmla="*/ 171338 h 208278"/>
                  <a:gd name="connsiteX3" fmla="*/ 139217 w 192982"/>
                  <a:gd name="connsiteY3" fmla="*/ 208278 h 208278"/>
                  <a:gd name="connsiteX4" fmla="*/ 192982 w 192982"/>
                  <a:gd name="connsiteY4" fmla="*/ 113894 h 208278"/>
                  <a:gd name="connsiteX5" fmla="*/ 6052 w 192982"/>
                  <a:gd name="connsiteY5" fmla="*/ 0 h 20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82" h="208278">
                    <a:moveTo>
                      <a:pt x="6052" y="0"/>
                    </a:moveTo>
                    <a:cubicBezTo>
                      <a:pt x="5594" y="2443"/>
                      <a:pt x="5012" y="4861"/>
                      <a:pt x="4595" y="7316"/>
                    </a:cubicBezTo>
                    <a:cubicBezTo>
                      <a:pt x="-4892" y="63166"/>
                      <a:pt x="-3061" y="131197"/>
                      <a:pt x="43047" y="171338"/>
                    </a:cubicBezTo>
                    <a:cubicBezTo>
                      <a:pt x="69472" y="194354"/>
                      <a:pt x="104178" y="204462"/>
                      <a:pt x="139217" y="208278"/>
                    </a:cubicBezTo>
                    <a:cubicBezTo>
                      <a:pt x="165808" y="149282"/>
                      <a:pt x="192982" y="113894"/>
                      <a:pt x="192982" y="113894"/>
                    </a:cubicBezTo>
                    <a:lnTo>
                      <a:pt x="6052" y="0"/>
                    </a:lnTo>
                    <a:close/>
                  </a:path>
                </a:pathLst>
              </a:custGeom>
              <a:solidFill>
                <a:srgbClr val="1A1A1A"/>
              </a:solidFill>
              <a:ln w="4161" cap="flat">
                <a:noFill/>
                <a:prstDash val="solid"/>
                <a:miter/>
              </a:ln>
            </p:spPr>
            <p:txBody>
              <a:bodyPr rtlCol="0" anchor="ctr"/>
              <a:lstStyle/>
              <a:p>
                <a:endParaRPr lang="zh-CN" altLang="en-US"/>
              </a:p>
            </p:txBody>
          </p:sp>
          <p:sp>
            <p:nvSpPr>
              <p:cNvPr id="692" name="任意多边形: 形状 61">
                <a:extLst>
                  <a:ext uri="{FF2B5EF4-FFF2-40B4-BE49-F238E27FC236}">
                    <a16:creationId xmlns:a16="http://schemas.microsoft.com/office/drawing/2014/main" id="{29B1BE09-6D00-C06F-C53B-804FA2930E76}"/>
                  </a:ext>
                </a:extLst>
              </p:cNvPr>
              <p:cNvSpPr/>
              <p:nvPr/>
            </p:nvSpPr>
            <p:spPr>
              <a:xfrm>
                <a:off x="8914069" y="2497602"/>
                <a:ext cx="539484" cy="524535"/>
              </a:xfrm>
              <a:custGeom>
                <a:avLst/>
                <a:gdLst>
                  <a:gd name="connsiteX0" fmla="*/ 511311 w 539484"/>
                  <a:gd name="connsiteY0" fmla="*/ 0 h 524535"/>
                  <a:gd name="connsiteX1" fmla="*/ 504612 w 539484"/>
                  <a:gd name="connsiteY1" fmla="*/ 3025 h 524535"/>
                  <a:gd name="connsiteX2" fmla="*/ 487009 w 539484"/>
                  <a:gd name="connsiteY2" fmla="*/ 8489 h 524535"/>
                  <a:gd name="connsiteX3" fmla="*/ 471279 w 539484"/>
                  <a:gd name="connsiteY3" fmla="*/ 5356 h 524535"/>
                  <a:gd name="connsiteX4" fmla="*/ 439610 w 539484"/>
                  <a:gd name="connsiteY4" fmla="*/ 9908 h 524535"/>
                  <a:gd name="connsiteX5" fmla="*/ 410730 w 539484"/>
                  <a:gd name="connsiteY5" fmla="*/ 22896 h 524535"/>
                  <a:gd name="connsiteX6" fmla="*/ 393086 w 539484"/>
                  <a:gd name="connsiteY6" fmla="*/ 24036 h 524535"/>
                  <a:gd name="connsiteX7" fmla="*/ 373985 w 539484"/>
                  <a:gd name="connsiteY7" fmla="*/ 19113 h 524535"/>
                  <a:gd name="connsiteX8" fmla="*/ 349141 w 539484"/>
                  <a:gd name="connsiteY8" fmla="*/ 26562 h 524535"/>
                  <a:gd name="connsiteX9" fmla="*/ 329999 w 539484"/>
                  <a:gd name="connsiteY9" fmla="*/ 28235 h 524535"/>
                  <a:gd name="connsiteX10" fmla="*/ 296832 w 539484"/>
                  <a:gd name="connsiteY10" fmla="*/ 19679 h 524535"/>
                  <a:gd name="connsiteX11" fmla="*/ 265830 w 539484"/>
                  <a:gd name="connsiteY11" fmla="*/ 22193 h 524535"/>
                  <a:gd name="connsiteX12" fmla="*/ 215394 w 539484"/>
                  <a:gd name="connsiteY12" fmla="*/ 18327 h 524535"/>
                  <a:gd name="connsiteX13" fmla="*/ 174029 w 539484"/>
                  <a:gd name="connsiteY13" fmla="*/ 84402 h 524535"/>
                  <a:gd name="connsiteX14" fmla="*/ 133372 w 539484"/>
                  <a:gd name="connsiteY14" fmla="*/ 146373 h 524535"/>
                  <a:gd name="connsiteX15" fmla="*/ 101288 w 539484"/>
                  <a:gd name="connsiteY15" fmla="*/ 110103 h 524535"/>
                  <a:gd name="connsiteX16" fmla="*/ 9903 w 539484"/>
                  <a:gd name="connsiteY16" fmla="*/ 149753 h 524535"/>
                  <a:gd name="connsiteX17" fmla="*/ 80232 w 539484"/>
                  <a:gd name="connsiteY17" fmla="*/ 302185 h 524535"/>
                  <a:gd name="connsiteX18" fmla="*/ 297831 w 539484"/>
                  <a:gd name="connsiteY18" fmla="*/ 521374 h 524535"/>
                  <a:gd name="connsiteX19" fmla="*/ 472818 w 539484"/>
                  <a:gd name="connsiteY19" fmla="*/ 488366 h 524535"/>
                  <a:gd name="connsiteX20" fmla="*/ 539484 w 539484"/>
                  <a:gd name="connsiteY20" fmla="*/ 90057 h 524535"/>
                  <a:gd name="connsiteX21" fmla="*/ 511311 w 539484"/>
                  <a:gd name="connsiteY21" fmla="*/ 0 h 52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484" h="524535">
                    <a:moveTo>
                      <a:pt x="511311" y="0"/>
                    </a:moveTo>
                    <a:cubicBezTo>
                      <a:pt x="509064" y="1061"/>
                      <a:pt x="506818" y="2072"/>
                      <a:pt x="504612" y="3025"/>
                    </a:cubicBezTo>
                    <a:cubicBezTo>
                      <a:pt x="499035" y="5472"/>
                      <a:pt x="493168" y="7915"/>
                      <a:pt x="487009" y="8489"/>
                    </a:cubicBezTo>
                    <a:cubicBezTo>
                      <a:pt x="481391" y="9014"/>
                      <a:pt x="476564" y="6837"/>
                      <a:pt x="471279" y="5356"/>
                    </a:cubicBezTo>
                    <a:cubicBezTo>
                      <a:pt x="459919" y="2181"/>
                      <a:pt x="449847" y="4686"/>
                      <a:pt x="439610" y="9908"/>
                    </a:cubicBezTo>
                    <a:cubicBezTo>
                      <a:pt x="430206" y="14702"/>
                      <a:pt x="421134" y="20466"/>
                      <a:pt x="410730" y="22896"/>
                    </a:cubicBezTo>
                    <a:cubicBezTo>
                      <a:pt x="404822" y="24282"/>
                      <a:pt x="399120" y="24028"/>
                      <a:pt x="393086" y="24036"/>
                    </a:cubicBezTo>
                    <a:cubicBezTo>
                      <a:pt x="386012" y="24049"/>
                      <a:pt x="380893" y="17619"/>
                      <a:pt x="373985" y="19113"/>
                    </a:cubicBezTo>
                    <a:cubicBezTo>
                      <a:pt x="360960" y="21931"/>
                      <a:pt x="362249" y="24136"/>
                      <a:pt x="349141" y="26562"/>
                    </a:cubicBezTo>
                    <a:cubicBezTo>
                      <a:pt x="342858" y="27732"/>
                      <a:pt x="336407" y="28451"/>
                      <a:pt x="329999" y="28235"/>
                    </a:cubicBezTo>
                    <a:cubicBezTo>
                      <a:pt x="323091" y="28002"/>
                      <a:pt x="303033" y="22621"/>
                      <a:pt x="296832" y="19679"/>
                    </a:cubicBezTo>
                    <a:cubicBezTo>
                      <a:pt x="284099" y="13649"/>
                      <a:pt x="271407" y="20753"/>
                      <a:pt x="265830" y="22193"/>
                    </a:cubicBezTo>
                    <a:cubicBezTo>
                      <a:pt x="249642" y="26363"/>
                      <a:pt x="228544" y="29771"/>
                      <a:pt x="215394" y="18327"/>
                    </a:cubicBezTo>
                    <a:cubicBezTo>
                      <a:pt x="207695" y="39962"/>
                      <a:pt x="192797" y="78155"/>
                      <a:pt x="174029" y="84402"/>
                    </a:cubicBezTo>
                    <a:cubicBezTo>
                      <a:pt x="153514" y="131858"/>
                      <a:pt x="133372" y="146373"/>
                      <a:pt x="133372" y="146373"/>
                    </a:cubicBezTo>
                    <a:cubicBezTo>
                      <a:pt x="133372" y="146373"/>
                      <a:pt x="121887" y="119932"/>
                      <a:pt x="101288" y="110103"/>
                    </a:cubicBezTo>
                    <a:cubicBezTo>
                      <a:pt x="72574" y="96420"/>
                      <a:pt x="29962" y="102799"/>
                      <a:pt x="9903" y="149753"/>
                    </a:cubicBezTo>
                    <a:cubicBezTo>
                      <a:pt x="-33583" y="251536"/>
                      <a:pt x="80232" y="302185"/>
                      <a:pt x="80232" y="302185"/>
                    </a:cubicBezTo>
                    <a:cubicBezTo>
                      <a:pt x="79440" y="448167"/>
                      <a:pt x="160546" y="500418"/>
                      <a:pt x="297831" y="521374"/>
                    </a:cubicBezTo>
                    <a:cubicBezTo>
                      <a:pt x="342442" y="528178"/>
                      <a:pt x="436781" y="526826"/>
                      <a:pt x="472818" y="488366"/>
                    </a:cubicBezTo>
                    <a:cubicBezTo>
                      <a:pt x="530828" y="426407"/>
                      <a:pt x="538485" y="166082"/>
                      <a:pt x="539484" y="90057"/>
                    </a:cubicBezTo>
                    <a:cubicBezTo>
                      <a:pt x="539567" y="80844"/>
                      <a:pt x="533617" y="22983"/>
                      <a:pt x="511311" y="0"/>
                    </a:cubicBezTo>
                    <a:close/>
                  </a:path>
                </a:pathLst>
              </a:custGeom>
              <a:solidFill>
                <a:srgbClr val="B9522A"/>
              </a:solidFill>
              <a:ln w="4161" cap="flat">
                <a:noFill/>
                <a:prstDash val="solid"/>
                <a:miter/>
              </a:ln>
            </p:spPr>
            <p:txBody>
              <a:bodyPr rtlCol="0" anchor="ctr"/>
              <a:lstStyle/>
              <a:p>
                <a:endParaRPr lang="zh-CN" altLang="en-US"/>
              </a:p>
            </p:txBody>
          </p:sp>
          <p:sp>
            <p:nvSpPr>
              <p:cNvPr id="693" name="任意多边形: 形状 62">
                <a:extLst>
                  <a:ext uri="{FF2B5EF4-FFF2-40B4-BE49-F238E27FC236}">
                    <a16:creationId xmlns:a16="http://schemas.microsoft.com/office/drawing/2014/main" id="{FBA3CF27-7A8A-0FFB-BC07-E55E6558C590}"/>
                  </a:ext>
                </a:extLst>
              </p:cNvPr>
              <p:cNvSpPr/>
              <p:nvPr/>
            </p:nvSpPr>
            <p:spPr>
              <a:xfrm>
                <a:off x="9124623" y="2622572"/>
                <a:ext cx="113285" cy="45572"/>
              </a:xfrm>
              <a:custGeom>
                <a:avLst/>
                <a:gdLst>
                  <a:gd name="connsiteX0" fmla="*/ 103007 w 113285"/>
                  <a:gd name="connsiteY0" fmla="*/ 25 h 45572"/>
                  <a:gd name="connsiteX1" fmla="*/ 5006 w 113285"/>
                  <a:gd name="connsiteY1" fmla="*/ 26592 h 45572"/>
                  <a:gd name="connsiteX2" fmla="*/ 1344 w 113285"/>
                  <a:gd name="connsiteY2" fmla="*/ 40637 h 45572"/>
                  <a:gd name="connsiteX3" fmla="*/ 15369 w 113285"/>
                  <a:gd name="connsiteY3" fmla="*/ 44319 h 45572"/>
                  <a:gd name="connsiteX4" fmla="*/ 103007 w 113285"/>
                  <a:gd name="connsiteY4" fmla="*/ 20558 h 45572"/>
                  <a:gd name="connsiteX5" fmla="*/ 113286 w 113285"/>
                  <a:gd name="connsiteY5" fmla="*/ 10291 h 45572"/>
                  <a:gd name="connsiteX6" fmla="*/ 103007 w 113285"/>
                  <a:gd name="connsiteY6" fmla="*/ 25 h 4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85" h="45572">
                    <a:moveTo>
                      <a:pt x="103007" y="25"/>
                    </a:moveTo>
                    <a:cubicBezTo>
                      <a:pt x="68884" y="2747"/>
                      <a:pt x="35884" y="11686"/>
                      <a:pt x="5006" y="26592"/>
                    </a:cubicBezTo>
                    <a:cubicBezTo>
                      <a:pt x="12" y="29001"/>
                      <a:pt x="-1319" y="36121"/>
                      <a:pt x="1344" y="40637"/>
                    </a:cubicBezTo>
                    <a:cubicBezTo>
                      <a:pt x="4340" y="45734"/>
                      <a:pt x="10374" y="46737"/>
                      <a:pt x="15369" y="44319"/>
                    </a:cubicBezTo>
                    <a:cubicBezTo>
                      <a:pt x="42792" y="31086"/>
                      <a:pt x="72712" y="22971"/>
                      <a:pt x="103007" y="20558"/>
                    </a:cubicBezTo>
                    <a:cubicBezTo>
                      <a:pt x="108542" y="20117"/>
                      <a:pt x="113286" y="16155"/>
                      <a:pt x="113286" y="10291"/>
                    </a:cubicBezTo>
                    <a:cubicBezTo>
                      <a:pt x="113286" y="5077"/>
                      <a:pt x="108584" y="-420"/>
                      <a:pt x="103007" y="25"/>
                    </a:cubicBezTo>
                    <a:close/>
                  </a:path>
                </a:pathLst>
              </a:custGeom>
              <a:solidFill>
                <a:srgbClr val="1A1A1A"/>
              </a:solidFill>
              <a:ln w="4161" cap="flat">
                <a:noFill/>
                <a:prstDash val="solid"/>
                <a:miter/>
              </a:ln>
            </p:spPr>
            <p:txBody>
              <a:bodyPr rtlCol="0" anchor="ctr"/>
              <a:lstStyle/>
              <a:p>
                <a:endParaRPr lang="zh-CN" altLang="en-US"/>
              </a:p>
            </p:txBody>
          </p:sp>
          <p:sp>
            <p:nvSpPr>
              <p:cNvPr id="694" name="任意多边形: 形状 63">
                <a:extLst>
                  <a:ext uri="{FF2B5EF4-FFF2-40B4-BE49-F238E27FC236}">
                    <a16:creationId xmlns:a16="http://schemas.microsoft.com/office/drawing/2014/main" id="{357BF207-CBC7-80BA-103A-8E76B55C2E1B}"/>
                  </a:ext>
                </a:extLst>
              </p:cNvPr>
              <p:cNvSpPr/>
              <p:nvPr/>
            </p:nvSpPr>
            <p:spPr>
              <a:xfrm>
                <a:off x="9400688" y="2626393"/>
                <a:ext cx="65185" cy="42878"/>
              </a:xfrm>
              <a:custGeom>
                <a:avLst/>
                <a:gdLst>
                  <a:gd name="connsiteX0" fmla="*/ 60189 w 65185"/>
                  <a:gd name="connsiteY0" fmla="*/ 23766 h 42878"/>
                  <a:gd name="connsiteX1" fmla="*/ 12956 w 65185"/>
                  <a:gd name="connsiteY1" fmla="*/ 479 h 42878"/>
                  <a:gd name="connsiteX2" fmla="*/ 306 w 65185"/>
                  <a:gd name="connsiteY2" fmla="*/ 7649 h 42878"/>
                  <a:gd name="connsiteX3" fmla="*/ 7506 w 65185"/>
                  <a:gd name="connsiteY3" fmla="*/ 20275 h 42878"/>
                  <a:gd name="connsiteX4" fmla="*/ 13623 w 65185"/>
                  <a:gd name="connsiteY4" fmla="*/ 22659 h 42878"/>
                  <a:gd name="connsiteX5" fmla="*/ 15287 w 65185"/>
                  <a:gd name="connsiteY5" fmla="*/ 23350 h 42878"/>
                  <a:gd name="connsiteX6" fmla="*/ 17201 w 65185"/>
                  <a:gd name="connsiteY6" fmla="*/ 24178 h 42878"/>
                  <a:gd name="connsiteX7" fmla="*/ 28354 w 65185"/>
                  <a:gd name="connsiteY7" fmla="*/ 29397 h 42878"/>
                  <a:gd name="connsiteX8" fmla="*/ 49827 w 65185"/>
                  <a:gd name="connsiteY8" fmla="*/ 41494 h 42878"/>
                  <a:gd name="connsiteX9" fmla="*/ 63851 w 65185"/>
                  <a:gd name="connsiteY9" fmla="*/ 37811 h 42878"/>
                  <a:gd name="connsiteX10" fmla="*/ 60189 w 65185"/>
                  <a:gd name="connsiteY10" fmla="*/ 23766 h 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85" h="42878">
                    <a:moveTo>
                      <a:pt x="60189" y="23766"/>
                    </a:moveTo>
                    <a:cubicBezTo>
                      <a:pt x="45291" y="14374"/>
                      <a:pt x="29436" y="6675"/>
                      <a:pt x="12956" y="479"/>
                    </a:cubicBezTo>
                    <a:cubicBezTo>
                      <a:pt x="7921" y="-1414"/>
                      <a:pt x="1472" y="2580"/>
                      <a:pt x="306" y="7649"/>
                    </a:cubicBezTo>
                    <a:cubicBezTo>
                      <a:pt x="-1025" y="13488"/>
                      <a:pt x="2096" y="18248"/>
                      <a:pt x="7506" y="20275"/>
                    </a:cubicBezTo>
                    <a:cubicBezTo>
                      <a:pt x="9545" y="21045"/>
                      <a:pt x="11584" y="21835"/>
                      <a:pt x="13623" y="22659"/>
                    </a:cubicBezTo>
                    <a:cubicBezTo>
                      <a:pt x="13748" y="22718"/>
                      <a:pt x="14705" y="23104"/>
                      <a:pt x="15287" y="23350"/>
                    </a:cubicBezTo>
                    <a:cubicBezTo>
                      <a:pt x="15787" y="23562"/>
                      <a:pt x="17035" y="24103"/>
                      <a:pt x="17201" y="24178"/>
                    </a:cubicBezTo>
                    <a:cubicBezTo>
                      <a:pt x="20989" y="25822"/>
                      <a:pt x="24692" y="27562"/>
                      <a:pt x="28354" y="29397"/>
                    </a:cubicBezTo>
                    <a:cubicBezTo>
                      <a:pt x="35720" y="33063"/>
                      <a:pt x="42878" y="37112"/>
                      <a:pt x="49827" y="41494"/>
                    </a:cubicBezTo>
                    <a:cubicBezTo>
                      <a:pt x="54363" y="44361"/>
                      <a:pt x="61312" y="42601"/>
                      <a:pt x="63851" y="37811"/>
                    </a:cubicBezTo>
                    <a:cubicBezTo>
                      <a:pt x="66556" y="32755"/>
                      <a:pt x="65057" y="26829"/>
                      <a:pt x="60189" y="23766"/>
                    </a:cubicBezTo>
                    <a:close/>
                  </a:path>
                </a:pathLst>
              </a:custGeom>
              <a:solidFill>
                <a:srgbClr val="1A1A1A"/>
              </a:solidFill>
              <a:ln w="4161" cap="flat">
                <a:noFill/>
                <a:prstDash val="solid"/>
                <a:miter/>
              </a:ln>
            </p:spPr>
            <p:txBody>
              <a:bodyPr rtlCol="0" anchor="ctr"/>
              <a:lstStyle/>
              <a:p>
                <a:endParaRPr lang="zh-CN" altLang="en-US"/>
              </a:p>
            </p:txBody>
          </p:sp>
          <p:sp>
            <p:nvSpPr>
              <p:cNvPr id="695" name="任意多边形: 形状 64">
                <a:extLst>
                  <a:ext uri="{FF2B5EF4-FFF2-40B4-BE49-F238E27FC236}">
                    <a16:creationId xmlns:a16="http://schemas.microsoft.com/office/drawing/2014/main" id="{190AF437-28C4-58F7-8ACE-69F2975A97C4}"/>
                  </a:ext>
                </a:extLst>
              </p:cNvPr>
              <p:cNvSpPr/>
              <p:nvPr/>
            </p:nvSpPr>
            <p:spPr>
              <a:xfrm>
                <a:off x="9164868" y="2710658"/>
                <a:ext cx="73006" cy="31095"/>
              </a:xfrm>
              <a:custGeom>
                <a:avLst/>
                <a:gdLst>
                  <a:gd name="connsiteX0" fmla="*/ 62762 w 73006"/>
                  <a:gd name="connsiteY0" fmla="*/ 9845 h 31095"/>
                  <a:gd name="connsiteX1" fmla="*/ 49154 w 73006"/>
                  <a:gd name="connsiteY1" fmla="*/ 10548 h 31095"/>
                  <a:gd name="connsiteX2" fmla="*/ 42829 w 73006"/>
                  <a:gd name="connsiteY2" fmla="*/ 10132 h 31095"/>
                  <a:gd name="connsiteX3" fmla="*/ 41373 w 73006"/>
                  <a:gd name="connsiteY3" fmla="*/ 9953 h 31095"/>
                  <a:gd name="connsiteX4" fmla="*/ 38377 w 73006"/>
                  <a:gd name="connsiteY4" fmla="*/ 9450 h 31095"/>
                  <a:gd name="connsiteX5" fmla="*/ 26101 w 73006"/>
                  <a:gd name="connsiteY5" fmla="*/ 6183 h 31095"/>
                  <a:gd name="connsiteX6" fmla="*/ 22730 w 73006"/>
                  <a:gd name="connsiteY6" fmla="*/ 4918 h 31095"/>
                  <a:gd name="connsiteX7" fmla="*/ 22230 w 73006"/>
                  <a:gd name="connsiteY7" fmla="*/ 4743 h 31095"/>
                  <a:gd name="connsiteX8" fmla="*/ 21814 w 73006"/>
                  <a:gd name="connsiteY8" fmla="*/ 4543 h 31095"/>
                  <a:gd name="connsiteX9" fmla="*/ 15322 w 73006"/>
                  <a:gd name="connsiteY9" fmla="*/ 1302 h 31095"/>
                  <a:gd name="connsiteX10" fmla="*/ 1298 w 73006"/>
                  <a:gd name="connsiteY10" fmla="*/ 4985 h 31095"/>
                  <a:gd name="connsiteX11" fmla="*/ 4960 w 73006"/>
                  <a:gd name="connsiteY11" fmla="*/ 19029 h 31095"/>
                  <a:gd name="connsiteX12" fmla="*/ 62762 w 73006"/>
                  <a:gd name="connsiteY12" fmla="*/ 30373 h 31095"/>
                  <a:gd name="connsiteX13" fmla="*/ 70003 w 73006"/>
                  <a:gd name="connsiteY13" fmla="*/ 27369 h 31095"/>
                  <a:gd name="connsiteX14" fmla="*/ 72999 w 73006"/>
                  <a:gd name="connsiteY14" fmla="*/ 20111 h 31095"/>
                  <a:gd name="connsiteX15" fmla="*/ 62762 w 73006"/>
                  <a:gd name="connsiteY15" fmla="*/ 9845 h 3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06" h="31095">
                    <a:moveTo>
                      <a:pt x="62762" y="9845"/>
                    </a:moveTo>
                    <a:cubicBezTo>
                      <a:pt x="58227" y="10424"/>
                      <a:pt x="53690" y="10682"/>
                      <a:pt x="49154" y="10548"/>
                    </a:cubicBezTo>
                    <a:cubicBezTo>
                      <a:pt x="47073" y="10486"/>
                      <a:pt x="44951" y="10349"/>
                      <a:pt x="42829" y="10132"/>
                    </a:cubicBezTo>
                    <a:cubicBezTo>
                      <a:pt x="42413" y="10091"/>
                      <a:pt x="41706" y="9991"/>
                      <a:pt x="41373" y="9953"/>
                    </a:cubicBezTo>
                    <a:cubicBezTo>
                      <a:pt x="40374" y="9799"/>
                      <a:pt x="39375" y="9641"/>
                      <a:pt x="38377" y="9450"/>
                    </a:cubicBezTo>
                    <a:cubicBezTo>
                      <a:pt x="34215" y="8663"/>
                      <a:pt x="30095" y="7573"/>
                      <a:pt x="26101" y="6183"/>
                    </a:cubicBezTo>
                    <a:cubicBezTo>
                      <a:pt x="24977" y="5784"/>
                      <a:pt x="23853" y="5343"/>
                      <a:pt x="22730" y="4918"/>
                    </a:cubicBezTo>
                    <a:cubicBezTo>
                      <a:pt x="22480" y="4835"/>
                      <a:pt x="22355" y="4789"/>
                      <a:pt x="22230" y="4743"/>
                    </a:cubicBezTo>
                    <a:cubicBezTo>
                      <a:pt x="22147" y="4693"/>
                      <a:pt x="22022" y="4635"/>
                      <a:pt x="21814" y="4543"/>
                    </a:cubicBezTo>
                    <a:cubicBezTo>
                      <a:pt x="19609" y="3520"/>
                      <a:pt x="17445" y="2467"/>
                      <a:pt x="15322" y="1302"/>
                    </a:cubicBezTo>
                    <a:cubicBezTo>
                      <a:pt x="10619" y="-1278"/>
                      <a:pt x="3920" y="-9"/>
                      <a:pt x="1298" y="4985"/>
                    </a:cubicBezTo>
                    <a:cubicBezTo>
                      <a:pt x="-1240" y="9791"/>
                      <a:pt x="-75" y="16270"/>
                      <a:pt x="4960" y="19029"/>
                    </a:cubicBezTo>
                    <a:cubicBezTo>
                      <a:pt x="22438" y="28617"/>
                      <a:pt x="42912" y="32924"/>
                      <a:pt x="62762" y="30373"/>
                    </a:cubicBezTo>
                    <a:cubicBezTo>
                      <a:pt x="65592" y="30011"/>
                      <a:pt x="67922" y="29466"/>
                      <a:pt x="70003" y="27369"/>
                    </a:cubicBezTo>
                    <a:cubicBezTo>
                      <a:pt x="71793" y="25588"/>
                      <a:pt x="73124" y="22667"/>
                      <a:pt x="72999" y="20111"/>
                    </a:cubicBezTo>
                    <a:cubicBezTo>
                      <a:pt x="72792" y="15138"/>
                      <a:pt x="68464" y="9113"/>
                      <a:pt x="62762" y="9845"/>
                    </a:cubicBezTo>
                    <a:close/>
                  </a:path>
                </a:pathLst>
              </a:custGeom>
              <a:solidFill>
                <a:srgbClr val="1A1A1A"/>
              </a:solidFill>
              <a:ln w="4161" cap="flat">
                <a:noFill/>
                <a:prstDash val="solid"/>
                <a:miter/>
              </a:ln>
            </p:spPr>
            <p:txBody>
              <a:bodyPr rtlCol="0" anchor="ctr"/>
              <a:lstStyle/>
              <a:p>
                <a:endParaRPr lang="zh-CN" altLang="en-US"/>
              </a:p>
            </p:txBody>
          </p:sp>
          <p:sp>
            <p:nvSpPr>
              <p:cNvPr id="696" name="任意多边形: 形状 65">
                <a:extLst>
                  <a:ext uri="{FF2B5EF4-FFF2-40B4-BE49-F238E27FC236}">
                    <a16:creationId xmlns:a16="http://schemas.microsoft.com/office/drawing/2014/main" id="{0E892051-3148-18EB-0FF7-793D183697BD}"/>
                  </a:ext>
                </a:extLst>
              </p:cNvPr>
              <p:cNvSpPr/>
              <p:nvPr/>
            </p:nvSpPr>
            <p:spPr>
              <a:xfrm>
                <a:off x="9391211" y="2721752"/>
                <a:ext cx="62128" cy="27158"/>
              </a:xfrm>
              <a:custGeom>
                <a:avLst/>
                <a:gdLst>
                  <a:gd name="connsiteX0" fmla="*/ 61759 w 62128"/>
                  <a:gd name="connsiteY0" fmla="*/ 7631 h 27158"/>
                  <a:gd name="connsiteX1" fmla="*/ 57015 w 62128"/>
                  <a:gd name="connsiteY1" fmla="*/ 1497 h 27158"/>
                  <a:gd name="connsiteX2" fmla="*/ 49109 w 62128"/>
                  <a:gd name="connsiteY2" fmla="*/ 461 h 27158"/>
                  <a:gd name="connsiteX3" fmla="*/ 29092 w 62128"/>
                  <a:gd name="connsiteY3" fmla="*/ 6108 h 27158"/>
                  <a:gd name="connsiteX4" fmla="*/ 29092 w 62128"/>
                  <a:gd name="connsiteY4" fmla="*/ 6108 h 27158"/>
                  <a:gd name="connsiteX5" fmla="*/ 28884 w 62128"/>
                  <a:gd name="connsiteY5" fmla="*/ 6125 h 27158"/>
                  <a:gd name="connsiteX6" fmla="*/ 25888 w 62128"/>
                  <a:gd name="connsiteY6" fmla="*/ 6404 h 27158"/>
                  <a:gd name="connsiteX7" fmla="*/ 20686 w 62128"/>
                  <a:gd name="connsiteY7" fmla="*/ 6628 h 27158"/>
                  <a:gd name="connsiteX8" fmla="*/ 10282 w 62128"/>
                  <a:gd name="connsiteY8" fmla="*/ 6075 h 27158"/>
                  <a:gd name="connsiteX9" fmla="*/ 3041 w 62128"/>
                  <a:gd name="connsiteY9" fmla="*/ 9080 h 27158"/>
                  <a:gd name="connsiteX10" fmla="*/ 4 w 62128"/>
                  <a:gd name="connsiteY10" fmla="*/ 16337 h 27158"/>
                  <a:gd name="connsiteX11" fmla="*/ 3041 w 62128"/>
                  <a:gd name="connsiteY11" fmla="*/ 23595 h 27158"/>
                  <a:gd name="connsiteX12" fmla="*/ 10282 w 62128"/>
                  <a:gd name="connsiteY12" fmla="*/ 26603 h 27158"/>
                  <a:gd name="connsiteX13" fmla="*/ 54560 w 62128"/>
                  <a:gd name="connsiteY13" fmla="*/ 20257 h 27158"/>
                  <a:gd name="connsiteX14" fmla="*/ 60719 w 62128"/>
                  <a:gd name="connsiteY14" fmla="*/ 15538 h 27158"/>
                  <a:gd name="connsiteX15" fmla="*/ 61759 w 62128"/>
                  <a:gd name="connsiteY15" fmla="*/ 7631 h 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28" h="27158">
                    <a:moveTo>
                      <a:pt x="61759" y="7631"/>
                    </a:moveTo>
                    <a:cubicBezTo>
                      <a:pt x="60926" y="5147"/>
                      <a:pt x="59387" y="2750"/>
                      <a:pt x="57015" y="1497"/>
                    </a:cubicBezTo>
                    <a:cubicBezTo>
                      <a:pt x="54767" y="303"/>
                      <a:pt x="51605" y="-579"/>
                      <a:pt x="49109" y="461"/>
                    </a:cubicBezTo>
                    <a:cubicBezTo>
                      <a:pt x="42658" y="3179"/>
                      <a:pt x="35999" y="4993"/>
                      <a:pt x="29092" y="6108"/>
                    </a:cubicBezTo>
                    <a:lnTo>
                      <a:pt x="29092" y="6108"/>
                    </a:lnTo>
                    <a:cubicBezTo>
                      <a:pt x="29009" y="6117"/>
                      <a:pt x="28967" y="6117"/>
                      <a:pt x="28884" y="6125"/>
                    </a:cubicBezTo>
                    <a:cubicBezTo>
                      <a:pt x="27885" y="6212"/>
                      <a:pt x="26886" y="6329"/>
                      <a:pt x="25888" y="6404"/>
                    </a:cubicBezTo>
                    <a:cubicBezTo>
                      <a:pt x="24140" y="6533"/>
                      <a:pt x="22433" y="6608"/>
                      <a:pt x="20686" y="6628"/>
                    </a:cubicBezTo>
                    <a:cubicBezTo>
                      <a:pt x="17191" y="6666"/>
                      <a:pt x="13737" y="6466"/>
                      <a:pt x="10282" y="6075"/>
                    </a:cubicBezTo>
                    <a:cubicBezTo>
                      <a:pt x="7828" y="5796"/>
                      <a:pt x="4665" y="7423"/>
                      <a:pt x="3041" y="9080"/>
                    </a:cubicBezTo>
                    <a:cubicBezTo>
                      <a:pt x="1252" y="10861"/>
                      <a:pt x="-80" y="13782"/>
                      <a:pt x="4" y="16337"/>
                    </a:cubicBezTo>
                    <a:cubicBezTo>
                      <a:pt x="129" y="18992"/>
                      <a:pt x="1002" y="21747"/>
                      <a:pt x="3041" y="23595"/>
                    </a:cubicBezTo>
                    <a:cubicBezTo>
                      <a:pt x="5164" y="25550"/>
                      <a:pt x="7411" y="26274"/>
                      <a:pt x="10282" y="26603"/>
                    </a:cubicBezTo>
                    <a:cubicBezTo>
                      <a:pt x="25180" y="28301"/>
                      <a:pt x="40744" y="26083"/>
                      <a:pt x="54560" y="20257"/>
                    </a:cubicBezTo>
                    <a:cubicBezTo>
                      <a:pt x="57181" y="19167"/>
                      <a:pt x="59220" y="18068"/>
                      <a:pt x="60719" y="15538"/>
                    </a:cubicBezTo>
                    <a:cubicBezTo>
                      <a:pt x="62008" y="13341"/>
                      <a:pt x="62550" y="10099"/>
                      <a:pt x="61759" y="7631"/>
                    </a:cubicBezTo>
                    <a:close/>
                  </a:path>
                </a:pathLst>
              </a:custGeom>
              <a:solidFill>
                <a:srgbClr val="1A1A1A"/>
              </a:solidFill>
              <a:ln w="4161" cap="flat">
                <a:noFill/>
                <a:prstDash val="solid"/>
                <a:miter/>
              </a:ln>
            </p:spPr>
            <p:txBody>
              <a:bodyPr rtlCol="0" anchor="ctr"/>
              <a:lstStyle/>
              <a:p>
                <a:endParaRPr lang="zh-CN" altLang="en-US"/>
              </a:p>
            </p:txBody>
          </p:sp>
          <p:sp>
            <p:nvSpPr>
              <p:cNvPr id="697" name="任意多边形: 形状 66">
                <a:extLst>
                  <a:ext uri="{FF2B5EF4-FFF2-40B4-BE49-F238E27FC236}">
                    <a16:creationId xmlns:a16="http://schemas.microsoft.com/office/drawing/2014/main" id="{9E7E170D-F950-D875-A123-E44955B2FB1E}"/>
                  </a:ext>
                </a:extLst>
              </p:cNvPr>
              <p:cNvSpPr/>
              <p:nvPr/>
            </p:nvSpPr>
            <p:spPr>
              <a:xfrm>
                <a:off x="9290839" y="2826133"/>
                <a:ext cx="36201" cy="23125"/>
              </a:xfrm>
              <a:custGeom>
                <a:avLst/>
                <a:gdLst>
                  <a:gd name="connsiteX0" fmla="*/ 35833 w 36201"/>
                  <a:gd name="connsiteY0" fmla="*/ 7519 h 23125"/>
                  <a:gd name="connsiteX1" fmla="*/ 31131 w 36201"/>
                  <a:gd name="connsiteY1" fmla="*/ 1385 h 23125"/>
                  <a:gd name="connsiteX2" fmla="*/ 23224 w 36201"/>
                  <a:gd name="connsiteY2" fmla="*/ 349 h 23125"/>
                  <a:gd name="connsiteX3" fmla="*/ 14152 w 36201"/>
                  <a:gd name="connsiteY3" fmla="*/ 2196 h 23125"/>
                  <a:gd name="connsiteX4" fmla="*/ 10282 w 36201"/>
                  <a:gd name="connsiteY4" fmla="*/ 2579 h 23125"/>
                  <a:gd name="connsiteX5" fmla="*/ 3041 w 36201"/>
                  <a:gd name="connsiteY5" fmla="*/ 5588 h 23125"/>
                  <a:gd name="connsiteX6" fmla="*/ 4 w 36201"/>
                  <a:gd name="connsiteY6" fmla="*/ 12846 h 23125"/>
                  <a:gd name="connsiteX7" fmla="*/ 3041 w 36201"/>
                  <a:gd name="connsiteY7" fmla="*/ 20103 h 23125"/>
                  <a:gd name="connsiteX8" fmla="*/ 10282 w 36201"/>
                  <a:gd name="connsiteY8" fmla="*/ 23112 h 23125"/>
                  <a:gd name="connsiteX9" fmla="*/ 28675 w 36201"/>
                  <a:gd name="connsiteY9" fmla="*/ 20149 h 23125"/>
                  <a:gd name="connsiteX10" fmla="*/ 34793 w 36201"/>
                  <a:gd name="connsiteY10" fmla="*/ 15430 h 23125"/>
                  <a:gd name="connsiteX11" fmla="*/ 35833 w 36201"/>
                  <a:gd name="connsiteY11" fmla="*/ 7519 h 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01" h="23125">
                    <a:moveTo>
                      <a:pt x="35833" y="7519"/>
                    </a:moveTo>
                    <a:cubicBezTo>
                      <a:pt x="35042" y="5034"/>
                      <a:pt x="33502" y="2638"/>
                      <a:pt x="31131" y="1385"/>
                    </a:cubicBezTo>
                    <a:cubicBezTo>
                      <a:pt x="28675" y="91"/>
                      <a:pt x="25929" y="-392"/>
                      <a:pt x="23224" y="349"/>
                    </a:cubicBezTo>
                    <a:cubicBezTo>
                      <a:pt x="20228" y="1156"/>
                      <a:pt x="17190" y="1735"/>
                      <a:pt x="14152" y="2196"/>
                    </a:cubicBezTo>
                    <a:cubicBezTo>
                      <a:pt x="12862" y="2338"/>
                      <a:pt x="11572" y="2496"/>
                      <a:pt x="10282" y="2579"/>
                    </a:cubicBezTo>
                    <a:cubicBezTo>
                      <a:pt x="7577" y="2754"/>
                      <a:pt x="4997" y="3607"/>
                      <a:pt x="3041" y="5588"/>
                    </a:cubicBezTo>
                    <a:cubicBezTo>
                      <a:pt x="1251" y="7369"/>
                      <a:pt x="-80" y="10290"/>
                      <a:pt x="4" y="12846"/>
                    </a:cubicBezTo>
                    <a:cubicBezTo>
                      <a:pt x="128" y="15500"/>
                      <a:pt x="1002" y="18255"/>
                      <a:pt x="3041" y="20103"/>
                    </a:cubicBezTo>
                    <a:cubicBezTo>
                      <a:pt x="4956" y="21880"/>
                      <a:pt x="7577" y="23282"/>
                      <a:pt x="10282" y="23112"/>
                    </a:cubicBezTo>
                    <a:cubicBezTo>
                      <a:pt x="16483" y="22716"/>
                      <a:pt x="22683" y="21776"/>
                      <a:pt x="28675" y="20149"/>
                    </a:cubicBezTo>
                    <a:cubicBezTo>
                      <a:pt x="31131" y="19475"/>
                      <a:pt x="33502" y="17652"/>
                      <a:pt x="34793" y="15430"/>
                    </a:cubicBezTo>
                    <a:cubicBezTo>
                      <a:pt x="36083" y="13228"/>
                      <a:pt x="36623" y="9987"/>
                      <a:pt x="35833" y="7519"/>
                    </a:cubicBezTo>
                    <a:close/>
                  </a:path>
                </a:pathLst>
              </a:custGeom>
              <a:solidFill>
                <a:srgbClr val="AC3718"/>
              </a:solidFill>
              <a:ln w="4161" cap="flat">
                <a:noFill/>
                <a:prstDash val="solid"/>
                <a:miter/>
              </a:ln>
            </p:spPr>
            <p:txBody>
              <a:bodyPr rtlCol="0" anchor="ctr"/>
              <a:lstStyle/>
              <a:p>
                <a:endParaRPr lang="zh-CN" altLang="en-US"/>
              </a:p>
            </p:txBody>
          </p:sp>
          <p:sp>
            <p:nvSpPr>
              <p:cNvPr id="698" name="任意多边形: 形状 67">
                <a:extLst>
                  <a:ext uri="{FF2B5EF4-FFF2-40B4-BE49-F238E27FC236}">
                    <a16:creationId xmlns:a16="http://schemas.microsoft.com/office/drawing/2014/main" id="{A4135D05-DF1E-43EC-E571-608F39E22554}"/>
                  </a:ext>
                </a:extLst>
              </p:cNvPr>
              <p:cNvSpPr/>
              <p:nvPr/>
            </p:nvSpPr>
            <p:spPr>
              <a:xfrm>
                <a:off x="9235053" y="2867560"/>
                <a:ext cx="129861" cy="76740"/>
              </a:xfrm>
              <a:custGeom>
                <a:avLst/>
                <a:gdLst>
                  <a:gd name="connsiteX0" fmla="*/ 129861 w 129861"/>
                  <a:gd name="connsiteY0" fmla="*/ 6649 h 76740"/>
                  <a:gd name="connsiteX1" fmla="*/ 14799 w 129861"/>
                  <a:gd name="connsiteY1" fmla="*/ 24 h 76740"/>
                  <a:gd name="connsiteX2" fmla="*/ 26 w 129861"/>
                  <a:gd name="connsiteY2" fmla="*/ 14959 h 76740"/>
                  <a:gd name="connsiteX3" fmla="*/ 53167 w 129861"/>
                  <a:gd name="connsiteY3" fmla="*/ 76523 h 76740"/>
                  <a:gd name="connsiteX4" fmla="*/ 129861 w 129861"/>
                  <a:gd name="connsiteY4" fmla="*/ 6649 h 7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1" h="76740">
                    <a:moveTo>
                      <a:pt x="129861" y="6649"/>
                    </a:moveTo>
                    <a:lnTo>
                      <a:pt x="14799" y="24"/>
                    </a:lnTo>
                    <a:cubicBezTo>
                      <a:pt x="6393" y="-463"/>
                      <a:pt x="-473" y="6537"/>
                      <a:pt x="26" y="14959"/>
                    </a:cubicBezTo>
                    <a:cubicBezTo>
                      <a:pt x="1316" y="36594"/>
                      <a:pt x="9930" y="73198"/>
                      <a:pt x="53167" y="76523"/>
                    </a:cubicBezTo>
                    <a:cubicBezTo>
                      <a:pt x="114922" y="81267"/>
                      <a:pt x="129861" y="6649"/>
                      <a:pt x="129861" y="6649"/>
                    </a:cubicBezTo>
                    <a:close/>
                  </a:path>
                </a:pathLst>
              </a:custGeom>
              <a:solidFill>
                <a:srgbClr val="FFFFFF"/>
              </a:solidFill>
              <a:ln w="4161" cap="flat">
                <a:noFill/>
                <a:prstDash val="solid"/>
                <a:miter/>
              </a:ln>
            </p:spPr>
            <p:txBody>
              <a:bodyPr rtlCol="0" anchor="ctr"/>
              <a:lstStyle/>
              <a:p>
                <a:endParaRPr lang="zh-CN" altLang="en-US"/>
              </a:p>
            </p:txBody>
          </p:sp>
        </p:grpSp>
        <p:grpSp>
          <p:nvGrpSpPr>
            <p:cNvPr id="652" name="图形 2">
              <a:extLst>
                <a:ext uri="{FF2B5EF4-FFF2-40B4-BE49-F238E27FC236}">
                  <a16:creationId xmlns:a16="http://schemas.microsoft.com/office/drawing/2014/main" id="{531F970E-33B4-9E48-A8DF-AD8532ED3719}"/>
                </a:ext>
              </a:extLst>
            </p:cNvPr>
            <p:cNvGrpSpPr/>
            <p:nvPr/>
          </p:nvGrpSpPr>
          <p:grpSpPr>
            <a:xfrm>
              <a:off x="8165634" y="2955327"/>
              <a:ext cx="1205946" cy="1776192"/>
              <a:chOff x="8165634" y="2955327"/>
              <a:chExt cx="1205946" cy="1776192"/>
            </a:xfrm>
          </p:grpSpPr>
          <p:sp>
            <p:nvSpPr>
              <p:cNvPr id="684" name="任意多边形: 形状 53">
                <a:extLst>
                  <a:ext uri="{FF2B5EF4-FFF2-40B4-BE49-F238E27FC236}">
                    <a16:creationId xmlns:a16="http://schemas.microsoft.com/office/drawing/2014/main" id="{B7B90D3C-94FB-E2AA-0303-F1DC312A20E5}"/>
                  </a:ext>
                </a:extLst>
              </p:cNvPr>
              <p:cNvSpPr/>
              <p:nvPr/>
            </p:nvSpPr>
            <p:spPr>
              <a:xfrm>
                <a:off x="8165634" y="2955327"/>
                <a:ext cx="1205946" cy="1776192"/>
              </a:xfrm>
              <a:custGeom>
                <a:avLst/>
                <a:gdLst>
                  <a:gd name="connsiteX0" fmla="*/ 1158374 w 1205946"/>
                  <a:gd name="connsiteY0" fmla="*/ 219914 h 1776192"/>
                  <a:gd name="connsiteX1" fmla="*/ 1019424 w 1205946"/>
                  <a:gd name="connsiteY1" fmla="*/ 130056 h 1776192"/>
                  <a:gd name="connsiteX2" fmla="*/ 999408 w 1205946"/>
                  <a:gd name="connsiteY2" fmla="*/ 146710 h 1776192"/>
                  <a:gd name="connsiteX3" fmla="*/ 822132 w 1205946"/>
                  <a:gd name="connsiteY3" fmla="*/ 182020 h 1776192"/>
                  <a:gd name="connsiteX4" fmla="*/ 772487 w 1205946"/>
                  <a:gd name="connsiteY4" fmla="*/ 138026 h 1776192"/>
                  <a:gd name="connsiteX5" fmla="*/ 732246 w 1205946"/>
                  <a:gd name="connsiteY5" fmla="*/ 85259 h 1776192"/>
                  <a:gd name="connsiteX6" fmla="*/ 669409 w 1205946"/>
                  <a:gd name="connsiteY6" fmla="*/ 0 h 1776192"/>
                  <a:gd name="connsiteX7" fmla="*/ 345193 w 1205946"/>
                  <a:gd name="connsiteY7" fmla="*/ 60274 h 1776192"/>
                  <a:gd name="connsiteX8" fmla="*/ 123973 w 1205946"/>
                  <a:gd name="connsiteY8" fmla="*/ 335231 h 1776192"/>
                  <a:gd name="connsiteX9" fmla="*/ 504 w 1205946"/>
                  <a:gd name="connsiteY9" fmla="*/ 656733 h 1776192"/>
                  <a:gd name="connsiteX10" fmla="*/ 186893 w 1205946"/>
                  <a:gd name="connsiteY10" fmla="*/ 775549 h 1776192"/>
                  <a:gd name="connsiteX11" fmla="*/ 22643 w 1205946"/>
                  <a:gd name="connsiteY11" fmla="*/ 1415066 h 1776192"/>
                  <a:gd name="connsiteX12" fmla="*/ 67294 w 1205946"/>
                  <a:gd name="connsiteY12" fmla="*/ 1776193 h 1776192"/>
                  <a:gd name="connsiteX13" fmla="*/ 675568 w 1205946"/>
                  <a:gd name="connsiteY13" fmla="*/ 1523055 h 1776192"/>
                  <a:gd name="connsiteX14" fmla="*/ 963162 w 1205946"/>
                  <a:gd name="connsiteY14" fmla="*/ 1491469 h 1776192"/>
                  <a:gd name="connsiteX15" fmla="*/ 1072857 w 1205946"/>
                  <a:gd name="connsiteY15" fmla="*/ 795137 h 1776192"/>
                  <a:gd name="connsiteX16" fmla="*/ 1190709 w 1205946"/>
                  <a:gd name="connsiteY16" fmla="*/ 732953 h 1776192"/>
                  <a:gd name="connsiteX17" fmla="*/ 1158374 w 1205946"/>
                  <a:gd name="connsiteY17" fmla="*/ 219914 h 177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5946" h="1776192">
                    <a:moveTo>
                      <a:pt x="1158374" y="219914"/>
                    </a:moveTo>
                    <a:cubicBezTo>
                      <a:pt x="1135403" y="192361"/>
                      <a:pt x="1062662" y="158774"/>
                      <a:pt x="1019424" y="130056"/>
                    </a:cubicBezTo>
                    <a:cubicBezTo>
                      <a:pt x="1012891" y="135762"/>
                      <a:pt x="1006233" y="141338"/>
                      <a:pt x="999408" y="146710"/>
                    </a:cubicBezTo>
                    <a:cubicBezTo>
                      <a:pt x="951178" y="184721"/>
                      <a:pt x="880017" y="224558"/>
                      <a:pt x="822132" y="182020"/>
                    </a:cubicBezTo>
                    <a:cubicBezTo>
                      <a:pt x="804363" y="168953"/>
                      <a:pt x="787426" y="154263"/>
                      <a:pt x="772487" y="138026"/>
                    </a:cubicBezTo>
                    <a:cubicBezTo>
                      <a:pt x="757422" y="121667"/>
                      <a:pt x="745853" y="102749"/>
                      <a:pt x="732246" y="85259"/>
                    </a:cubicBezTo>
                    <a:cubicBezTo>
                      <a:pt x="710648" y="57569"/>
                      <a:pt x="686512" y="30836"/>
                      <a:pt x="669409" y="0"/>
                    </a:cubicBezTo>
                    <a:cubicBezTo>
                      <a:pt x="593962" y="15564"/>
                      <a:pt x="433332" y="36766"/>
                      <a:pt x="345193" y="60274"/>
                    </a:cubicBezTo>
                    <a:cubicBezTo>
                      <a:pt x="250396" y="85559"/>
                      <a:pt x="199835" y="129803"/>
                      <a:pt x="123973" y="335231"/>
                    </a:cubicBezTo>
                    <a:cubicBezTo>
                      <a:pt x="48110" y="540658"/>
                      <a:pt x="-5822" y="628285"/>
                      <a:pt x="504" y="656733"/>
                    </a:cubicBezTo>
                    <a:cubicBezTo>
                      <a:pt x="6829" y="685176"/>
                      <a:pt x="186893" y="775549"/>
                      <a:pt x="186893" y="775549"/>
                    </a:cubicBezTo>
                    <a:cubicBezTo>
                      <a:pt x="186893" y="775549"/>
                      <a:pt x="71539" y="943287"/>
                      <a:pt x="22643" y="1415066"/>
                    </a:cubicBezTo>
                    <a:cubicBezTo>
                      <a:pt x="-11606" y="1745191"/>
                      <a:pt x="67294" y="1776193"/>
                      <a:pt x="67294" y="1776193"/>
                    </a:cubicBezTo>
                    <a:cubicBezTo>
                      <a:pt x="79071" y="1774237"/>
                      <a:pt x="476444" y="1583104"/>
                      <a:pt x="675568" y="1523055"/>
                    </a:cubicBezTo>
                    <a:cubicBezTo>
                      <a:pt x="874649" y="1463005"/>
                      <a:pt x="963162" y="1491469"/>
                      <a:pt x="963162" y="1491469"/>
                    </a:cubicBezTo>
                    <a:lnTo>
                      <a:pt x="1072857" y="795137"/>
                    </a:lnTo>
                    <a:cubicBezTo>
                      <a:pt x="1072857" y="795137"/>
                      <a:pt x="1187546" y="761400"/>
                      <a:pt x="1190709" y="732953"/>
                    </a:cubicBezTo>
                    <a:cubicBezTo>
                      <a:pt x="1193871" y="704505"/>
                      <a:pt x="1238523" y="316113"/>
                      <a:pt x="1158374" y="219914"/>
                    </a:cubicBezTo>
                    <a:close/>
                  </a:path>
                </a:pathLst>
              </a:custGeom>
              <a:solidFill>
                <a:srgbClr val="ADA163"/>
              </a:solidFill>
              <a:ln w="4161" cap="flat">
                <a:noFill/>
                <a:prstDash val="solid"/>
                <a:miter/>
              </a:ln>
            </p:spPr>
            <p:txBody>
              <a:bodyPr rtlCol="0" anchor="ctr"/>
              <a:lstStyle/>
              <a:p>
                <a:endParaRPr lang="zh-CN" altLang="en-US"/>
              </a:p>
            </p:txBody>
          </p:sp>
          <p:sp>
            <p:nvSpPr>
              <p:cNvPr id="685" name="任意多边形: 形状 54">
                <a:extLst>
                  <a:ext uri="{FF2B5EF4-FFF2-40B4-BE49-F238E27FC236}">
                    <a16:creationId xmlns:a16="http://schemas.microsoft.com/office/drawing/2014/main" id="{9D815181-962F-FDC1-7923-CC3980B8A489}"/>
                  </a:ext>
                </a:extLst>
              </p:cNvPr>
              <p:cNvSpPr/>
              <p:nvPr/>
            </p:nvSpPr>
            <p:spPr>
              <a:xfrm>
                <a:off x="8582660" y="3489136"/>
                <a:ext cx="121667" cy="259271"/>
              </a:xfrm>
              <a:custGeom>
                <a:avLst/>
                <a:gdLst>
                  <a:gd name="connsiteX0" fmla="*/ 116805 w 121667"/>
                  <a:gd name="connsiteY0" fmla="*/ 1319 h 259271"/>
                  <a:gd name="connsiteX1" fmla="*/ 102780 w 121667"/>
                  <a:gd name="connsiteY1" fmla="*/ 5002 h 259271"/>
                  <a:gd name="connsiteX2" fmla="*/ 1159 w 121667"/>
                  <a:gd name="connsiteY2" fmla="*/ 243908 h 259271"/>
                  <a:gd name="connsiteX3" fmla="*/ 4863 w 121667"/>
                  <a:gd name="connsiteY3" fmla="*/ 257953 h 259271"/>
                  <a:gd name="connsiteX4" fmla="*/ 18887 w 121667"/>
                  <a:gd name="connsiteY4" fmla="*/ 254270 h 259271"/>
                  <a:gd name="connsiteX5" fmla="*/ 120508 w 121667"/>
                  <a:gd name="connsiteY5" fmla="*/ 15364 h 259271"/>
                  <a:gd name="connsiteX6" fmla="*/ 116805 w 121667"/>
                  <a:gd name="connsiteY6" fmla="*/ 1319 h 25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67" h="259271">
                    <a:moveTo>
                      <a:pt x="116805" y="1319"/>
                    </a:moveTo>
                    <a:cubicBezTo>
                      <a:pt x="112518" y="-1249"/>
                      <a:pt x="104944" y="-92"/>
                      <a:pt x="102780" y="5002"/>
                    </a:cubicBezTo>
                    <a:cubicBezTo>
                      <a:pt x="68907" y="84639"/>
                      <a:pt x="35033" y="164271"/>
                      <a:pt x="1159" y="243908"/>
                    </a:cubicBezTo>
                    <a:cubicBezTo>
                      <a:pt x="-1005" y="249047"/>
                      <a:pt x="-338" y="254849"/>
                      <a:pt x="4863" y="257953"/>
                    </a:cubicBezTo>
                    <a:cubicBezTo>
                      <a:pt x="9149" y="260521"/>
                      <a:pt x="16723" y="259364"/>
                      <a:pt x="18887" y="254270"/>
                    </a:cubicBezTo>
                    <a:cubicBezTo>
                      <a:pt x="52761" y="174633"/>
                      <a:pt x="86635" y="95001"/>
                      <a:pt x="120508" y="15364"/>
                    </a:cubicBezTo>
                    <a:cubicBezTo>
                      <a:pt x="122672" y="10224"/>
                      <a:pt x="122007" y="4419"/>
                      <a:pt x="116805" y="1319"/>
                    </a:cubicBezTo>
                    <a:close/>
                  </a:path>
                </a:pathLst>
              </a:custGeom>
              <a:solidFill>
                <a:srgbClr val="847535"/>
              </a:solidFill>
              <a:ln w="4161" cap="flat">
                <a:noFill/>
                <a:prstDash val="solid"/>
                <a:miter/>
              </a:ln>
            </p:spPr>
            <p:txBody>
              <a:bodyPr rtlCol="0" anchor="ctr"/>
              <a:lstStyle/>
              <a:p>
                <a:endParaRPr lang="zh-CN" altLang="en-US"/>
              </a:p>
            </p:txBody>
          </p:sp>
          <p:sp>
            <p:nvSpPr>
              <p:cNvPr id="686" name="任意多边形: 形状 55">
                <a:extLst>
                  <a:ext uri="{FF2B5EF4-FFF2-40B4-BE49-F238E27FC236}">
                    <a16:creationId xmlns:a16="http://schemas.microsoft.com/office/drawing/2014/main" id="{FCF6DA1D-B9EE-5997-AAB8-82B3DADFCA9F}"/>
                  </a:ext>
                </a:extLst>
              </p:cNvPr>
              <p:cNvSpPr/>
              <p:nvPr/>
            </p:nvSpPr>
            <p:spPr>
              <a:xfrm>
                <a:off x="9217815" y="3460505"/>
                <a:ext cx="62322" cy="337020"/>
              </a:xfrm>
              <a:custGeom>
                <a:avLst/>
                <a:gdLst>
                  <a:gd name="connsiteX0" fmla="*/ 41692 w 62322"/>
                  <a:gd name="connsiteY0" fmla="*/ 9792 h 337020"/>
                  <a:gd name="connsiteX1" fmla="*/ 119 w 62322"/>
                  <a:gd name="connsiteY1" fmla="*/ 324124 h 337020"/>
                  <a:gd name="connsiteX2" fmla="*/ 19886 w 62322"/>
                  <a:gd name="connsiteY2" fmla="*/ 329584 h 337020"/>
                  <a:gd name="connsiteX3" fmla="*/ 62249 w 62322"/>
                  <a:gd name="connsiteY3" fmla="*/ 9796 h 337020"/>
                  <a:gd name="connsiteX4" fmla="*/ 41692 w 62322"/>
                  <a:gd name="connsiteY4" fmla="*/ 9792 h 33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2" h="337020">
                    <a:moveTo>
                      <a:pt x="41692" y="9792"/>
                    </a:moveTo>
                    <a:cubicBezTo>
                      <a:pt x="26087" y="148608"/>
                      <a:pt x="19386" y="185769"/>
                      <a:pt x="119" y="324124"/>
                    </a:cubicBezTo>
                    <a:cubicBezTo>
                      <a:pt x="-1712" y="337045"/>
                      <a:pt x="18096" y="342634"/>
                      <a:pt x="19886" y="329584"/>
                    </a:cubicBezTo>
                    <a:cubicBezTo>
                      <a:pt x="39445" y="189411"/>
                      <a:pt x="46435" y="150435"/>
                      <a:pt x="62249" y="9796"/>
                    </a:cubicBezTo>
                    <a:cubicBezTo>
                      <a:pt x="63705" y="-3317"/>
                      <a:pt x="43189" y="-3213"/>
                      <a:pt x="41692" y="9792"/>
                    </a:cubicBezTo>
                    <a:close/>
                  </a:path>
                </a:pathLst>
              </a:custGeom>
              <a:solidFill>
                <a:srgbClr val="847535"/>
              </a:solidFill>
              <a:ln w="4161" cap="flat">
                <a:noFill/>
                <a:prstDash val="solid"/>
                <a:miter/>
              </a:ln>
            </p:spPr>
            <p:txBody>
              <a:bodyPr rtlCol="0" anchor="ctr"/>
              <a:lstStyle/>
              <a:p>
                <a:endParaRPr lang="zh-CN" altLang="en-US"/>
              </a:p>
            </p:txBody>
          </p:sp>
          <p:sp>
            <p:nvSpPr>
              <p:cNvPr id="687" name="任意多边形: 形状 56">
                <a:extLst>
                  <a:ext uri="{FF2B5EF4-FFF2-40B4-BE49-F238E27FC236}">
                    <a16:creationId xmlns:a16="http://schemas.microsoft.com/office/drawing/2014/main" id="{EE6632ED-8AFF-470A-DF72-2E608CEF17D0}"/>
                  </a:ext>
                </a:extLst>
              </p:cNvPr>
              <p:cNvSpPr/>
              <p:nvPr/>
            </p:nvSpPr>
            <p:spPr>
              <a:xfrm>
                <a:off x="9251008" y="3179690"/>
                <a:ext cx="86442" cy="247168"/>
              </a:xfrm>
              <a:custGeom>
                <a:avLst/>
                <a:gdLst>
                  <a:gd name="connsiteX0" fmla="*/ 76454 w 86442"/>
                  <a:gd name="connsiteY0" fmla="*/ 0 h 247168"/>
                  <a:gd name="connsiteX1" fmla="*/ 508 w 86442"/>
                  <a:gd name="connsiteY1" fmla="*/ 238956 h 247168"/>
                  <a:gd name="connsiteX2" fmla="*/ 13701 w 86442"/>
                  <a:gd name="connsiteY2" fmla="*/ 242593 h 247168"/>
                  <a:gd name="connsiteX3" fmla="*/ 86442 w 86442"/>
                  <a:gd name="connsiteY3" fmla="*/ 16529 h 247168"/>
                  <a:gd name="connsiteX4" fmla="*/ 76454 w 86442"/>
                  <a:gd name="connsiteY4" fmla="*/ 0 h 24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2" h="247168">
                    <a:moveTo>
                      <a:pt x="76454" y="0"/>
                    </a:moveTo>
                    <a:cubicBezTo>
                      <a:pt x="56854" y="81339"/>
                      <a:pt x="31512" y="161213"/>
                      <a:pt x="508" y="238956"/>
                    </a:cubicBezTo>
                    <a:cubicBezTo>
                      <a:pt x="-2738" y="247138"/>
                      <a:pt x="10496" y="250691"/>
                      <a:pt x="13701" y="242593"/>
                    </a:cubicBezTo>
                    <a:cubicBezTo>
                      <a:pt x="43080" y="168966"/>
                      <a:pt x="67299" y="93411"/>
                      <a:pt x="86442" y="16529"/>
                    </a:cubicBezTo>
                    <a:cubicBezTo>
                      <a:pt x="83363" y="10441"/>
                      <a:pt x="80033" y="4910"/>
                      <a:pt x="76454" y="0"/>
                    </a:cubicBezTo>
                    <a:close/>
                  </a:path>
                </a:pathLst>
              </a:custGeom>
              <a:solidFill>
                <a:srgbClr val="847535"/>
              </a:solidFill>
              <a:ln w="4161" cap="flat">
                <a:noFill/>
                <a:prstDash val="solid"/>
                <a:miter/>
              </a:ln>
            </p:spPr>
            <p:txBody>
              <a:bodyPr rtlCol="0" anchor="ctr"/>
              <a:lstStyle/>
              <a:p>
                <a:endParaRPr lang="zh-CN" altLang="en-US"/>
              </a:p>
            </p:txBody>
          </p:sp>
          <p:sp>
            <p:nvSpPr>
              <p:cNvPr id="688" name="任意多边形: 形状 57">
                <a:extLst>
                  <a:ext uri="{FF2B5EF4-FFF2-40B4-BE49-F238E27FC236}">
                    <a16:creationId xmlns:a16="http://schemas.microsoft.com/office/drawing/2014/main" id="{65E83883-BB9D-49C8-68A4-C42F206EC1BE}"/>
                  </a:ext>
                </a:extLst>
              </p:cNvPr>
              <p:cNvSpPr/>
              <p:nvPr/>
            </p:nvSpPr>
            <p:spPr>
              <a:xfrm>
                <a:off x="8509829" y="3012056"/>
                <a:ext cx="206822" cy="384260"/>
              </a:xfrm>
              <a:custGeom>
                <a:avLst/>
                <a:gdLst>
                  <a:gd name="connsiteX0" fmla="*/ 15939 w 206822"/>
                  <a:gd name="connsiteY0" fmla="*/ 24968 h 384260"/>
                  <a:gd name="connsiteX1" fmla="*/ 83103 w 206822"/>
                  <a:gd name="connsiteY1" fmla="*/ 125600 h 384260"/>
                  <a:gd name="connsiteX2" fmla="*/ 146856 w 206822"/>
                  <a:gd name="connsiteY2" fmla="*/ 239052 h 384260"/>
                  <a:gd name="connsiteX3" fmla="*/ 193505 w 206822"/>
                  <a:gd name="connsiteY3" fmla="*/ 379316 h 384260"/>
                  <a:gd name="connsiteX4" fmla="*/ 206698 w 206822"/>
                  <a:gd name="connsiteY4" fmla="*/ 375679 h 384260"/>
                  <a:gd name="connsiteX5" fmla="*/ 102163 w 206822"/>
                  <a:gd name="connsiteY5" fmla="*/ 130277 h 384260"/>
                  <a:gd name="connsiteX6" fmla="*/ 14981 w 206822"/>
                  <a:gd name="connsiteY6" fmla="*/ 0 h 384260"/>
                  <a:gd name="connsiteX7" fmla="*/ 999 w 206822"/>
                  <a:gd name="connsiteY7" fmla="*/ 3554 h 384260"/>
                  <a:gd name="connsiteX8" fmla="*/ 0 w 206822"/>
                  <a:gd name="connsiteY8" fmla="*/ 3833 h 384260"/>
                  <a:gd name="connsiteX9" fmla="*/ 15939 w 206822"/>
                  <a:gd name="connsiteY9" fmla="*/ 24968 h 38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822" h="384260">
                    <a:moveTo>
                      <a:pt x="15939" y="24968"/>
                    </a:moveTo>
                    <a:cubicBezTo>
                      <a:pt x="39658" y="57556"/>
                      <a:pt x="61631" y="91505"/>
                      <a:pt x="83103" y="125600"/>
                    </a:cubicBezTo>
                    <a:cubicBezTo>
                      <a:pt x="106241" y="162316"/>
                      <a:pt x="128213" y="199856"/>
                      <a:pt x="146856" y="239052"/>
                    </a:cubicBezTo>
                    <a:cubicBezTo>
                      <a:pt x="168163" y="283704"/>
                      <a:pt x="184684" y="330561"/>
                      <a:pt x="193505" y="379316"/>
                    </a:cubicBezTo>
                    <a:cubicBezTo>
                      <a:pt x="195046" y="387972"/>
                      <a:pt x="208237" y="384306"/>
                      <a:pt x="206698" y="375679"/>
                    </a:cubicBezTo>
                    <a:cubicBezTo>
                      <a:pt x="190718" y="287120"/>
                      <a:pt x="149145" y="206114"/>
                      <a:pt x="102163" y="130277"/>
                    </a:cubicBezTo>
                    <a:cubicBezTo>
                      <a:pt x="75030" y="86512"/>
                      <a:pt x="47191" y="41273"/>
                      <a:pt x="14981" y="0"/>
                    </a:cubicBezTo>
                    <a:cubicBezTo>
                      <a:pt x="10154" y="1178"/>
                      <a:pt x="5452" y="2364"/>
                      <a:pt x="999" y="3554"/>
                    </a:cubicBezTo>
                    <a:cubicBezTo>
                      <a:pt x="666" y="3645"/>
                      <a:pt x="333" y="3741"/>
                      <a:pt x="0" y="3833"/>
                    </a:cubicBezTo>
                    <a:cubicBezTo>
                      <a:pt x="5452" y="10811"/>
                      <a:pt x="10778" y="17873"/>
                      <a:pt x="15939" y="24968"/>
                    </a:cubicBezTo>
                    <a:close/>
                  </a:path>
                </a:pathLst>
              </a:custGeom>
              <a:solidFill>
                <a:srgbClr val="847535"/>
              </a:solidFill>
              <a:ln w="4161" cap="flat">
                <a:noFill/>
                <a:prstDash val="solid"/>
                <a:miter/>
              </a:ln>
            </p:spPr>
            <p:txBody>
              <a:bodyPr rtlCol="0" anchor="ctr"/>
              <a:lstStyle/>
              <a:p>
                <a:endParaRPr lang="zh-CN" altLang="en-US"/>
              </a:p>
            </p:txBody>
          </p:sp>
        </p:grpSp>
        <p:grpSp>
          <p:nvGrpSpPr>
            <p:cNvPr id="653" name="图形 2">
              <a:extLst>
                <a:ext uri="{FF2B5EF4-FFF2-40B4-BE49-F238E27FC236}">
                  <a16:creationId xmlns:a16="http://schemas.microsoft.com/office/drawing/2014/main" id="{92738343-97BA-E60E-909C-F80992D5FFDC}"/>
                </a:ext>
              </a:extLst>
            </p:cNvPr>
            <p:cNvGrpSpPr/>
            <p:nvPr/>
          </p:nvGrpSpPr>
          <p:grpSpPr>
            <a:xfrm>
              <a:off x="8090089" y="3531500"/>
              <a:ext cx="1203500" cy="658410"/>
              <a:chOff x="8090089" y="3531500"/>
              <a:chExt cx="1203500" cy="658410"/>
            </a:xfrm>
          </p:grpSpPr>
          <p:sp>
            <p:nvSpPr>
              <p:cNvPr id="679" name="任意多边形: 形状 48">
                <a:extLst>
                  <a:ext uri="{FF2B5EF4-FFF2-40B4-BE49-F238E27FC236}">
                    <a16:creationId xmlns:a16="http://schemas.microsoft.com/office/drawing/2014/main" id="{7A5B2576-E5CF-2EE1-CA00-A325A5DDB335}"/>
                  </a:ext>
                </a:extLst>
              </p:cNvPr>
              <p:cNvSpPr/>
              <p:nvPr/>
            </p:nvSpPr>
            <p:spPr>
              <a:xfrm>
                <a:off x="8380492" y="3634511"/>
                <a:ext cx="187747" cy="137899"/>
              </a:xfrm>
              <a:custGeom>
                <a:avLst/>
                <a:gdLst>
                  <a:gd name="connsiteX0" fmla="*/ 141363 w 187747"/>
                  <a:gd name="connsiteY0" fmla="*/ 0 h 137899"/>
                  <a:gd name="connsiteX1" fmla="*/ 183393 w 187747"/>
                  <a:gd name="connsiteY1" fmla="*/ 110831 h 137899"/>
                  <a:gd name="connsiteX2" fmla="*/ 0 w 187747"/>
                  <a:gd name="connsiteY2" fmla="*/ 124472 h 137899"/>
                  <a:gd name="connsiteX3" fmla="*/ 141363 w 187747"/>
                  <a:gd name="connsiteY3" fmla="*/ 0 h 137899"/>
                </a:gdLst>
                <a:ahLst/>
                <a:cxnLst>
                  <a:cxn ang="0">
                    <a:pos x="connsiteX0" y="connsiteY0"/>
                  </a:cxn>
                  <a:cxn ang="0">
                    <a:pos x="connsiteX1" y="connsiteY1"/>
                  </a:cxn>
                  <a:cxn ang="0">
                    <a:pos x="connsiteX2" y="connsiteY2"/>
                  </a:cxn>
                  <a:cxn ang="0">
                    <a:pos x="connsiteX3" y="connsiteY3"/>
                  </a:cxn>
                </a:cxnLst>
                <a:rect l="l" t="t" r="r" b="b"/>
                <a:pathLst>
                  <a:path w="187747" h="137899">
                    <a:moveTo>
                      <a:pt x="141363" y="0"/>
                    </a:moveTo>
                    <a:cubicBezTo>
                      <a:pt x="141363" y="0"/>
                      <a:pt x="204617" y="59296"/>
                      <a:pt x="183393" y="110831"/>
                    </a:cubicBezTo>
                    <a:cubicBezTo>
                      <a:pt x="162170" y="162370"/>
                      <a:pt x="0" y="124472"/>
                      <a:pt x="0" y="124472"/>
                    </a:cubicBezTo>
                    <a:lnTo>
                      <a:pt x="141363" y="0"/>
                    </a:lnTo>
                    <a:close/>
                  </a:path>
                </a:pathLst>
              </a:custGeom>
              <a:solidFill>
                <a:srgbClr val="1A1A1A"/>
              </a:solidFill>
              <a:ln w="4161" cap="flat">
                <a:noFill/>
                <a:prstDash val="solid"/>
                <a:miter/>
              </a:ln>
            </p:spPr>
            <p:txBody>
              <a:bodyPr rtlCol="0" anchor="ctr"/>
              <a:lstStyle/>
              <a:p>
                <a:endParaRPr lang="zh-CN" altLang="en-US"/>
              </a:p>
            </p:txBody>
          </p:sp>
          <p:sp>
            <p:nvSpPr>
              <p:cNvPr id="680" name="任意多边形: 形状 49">
                <a:extLst>
                  <a:ext uri="{FF2B5EF4-FFF2-40B4-BE49-F238E27FC236}">
                    <a16:creationId xmlns:a16="http://schemas.microsoft.com/office/drawing/2014/main" id="{2AFD13ED-04F6-3113-12A2-10FA0BF69596}"/>
                  </a:ext>
                </a:extLst>
              </p:cNvPr>
              <p:cNvSpPr/>
              <p:nvPr/>
            </p:nvSpPr>
            <p:spPr>
              <a:xfrm>
                <a:off x="8090089" y="3531500"/>
                <a:ext cx="1195703" cy="658410"/>
              </a:xfrm>
              <a:custGeom>
                <a:avLst/>
                <a:gdLst>
                  <a:gd name="connsiteX0" fmla="*/ 1195593 w 1195703"/>
                  <a:gd name="connsiteY0" fmla="*/ 416889 h 658410"/>
                  <a:gd name="connsiteX1" fmla="*/ 1184149 w 1195703"/>
                  <a:gd name="connsiteY1" fmla="*/ 390664 h 658410"/>
                  <a:gd name="connsiteX2" fmla="*/ 1181944 w 1195703"/>
                  <a:gd name="connsiteY2" fmla="*/ 380556 h 658410"/>
                  <a:gd name="connsiteX3" fmla="*/ 1145823 w 1195703"/>
                  <a:gd name="connsiteY3" fmla="*/ 380261 h 658410"/>
                  <a:gd name="connsiteX4" fmla="*/ 1128845 w 1195703"/>
                  <a:gd name="connsiteY4" fmla="*/ 404422 h 658410"/>
                  <a:gd name="connsiteX5" fmla="*/ 1119772 w 1195703"/>
                  <a:gd name="connsiteY5" fmla="*/ 421575 h 658410"/>
                  <a:gd name="connsiteX6" fmla="*/ 1109120 w 1195703"/>
                  <a:gd name="connsiteY6" fmla="*/ 439007 h 658410"/>
                  <a:gd name="connsiteX7" fmla="*/ 1116984 w 1195703"/>
                  <a:gd name="connsiteY7" fmla="*/ 409416 h 658410"/>
                  <a:gd name="connsiteX8" fmla="*/ 1117858 w 1195703"/>
                  <a:gd name="connsiteY8" fmla="*/ 380756 h 658410"/>
                  <a:gd name="connsiteX9" fmla="*/ 1092723 w 1195703"/>
                  <a:gd name="connsiteY9" fmla="*/ 377772 h 658410"/>
                  <a:gd name="connsiteX10" fmla="*/ 1055687 w 1195703"/>
                  <a:gd name="connsiteY10" fmla="*/ 417530 h 658410"/>
                  <a:gd name="connsiteX11" fmla="*/ 1030677 w 1195703"/>
                  <a:gd name="connsiteY11" fmla="*/ 469203 h 658410"/>
                  <a:gd name="connsiteX12" fmla="*/ 994847 w 1195703"/>
                  <a:gd name="connsiteY12" fmla="*/ 490971 h 658410"/>
                  <a:gd name="connsiteX13" fmla="*/ 946033 w 1195703"/>
                  <a:gd name="connsiteY13" fmla="*/ 497180 h 658410"/>
                  <a:gd name="connsiteX14" fmla="*/ 910620 w 1195703"/>
                  <a:gd name="connsiteY14" fmla="*/ 464408 h 658410"/>
                  <a:gd name="connsiteX15" fmla="*/ 921523 w 1195703"/>
                  <a:gd name="connsiteY15" fmla="*/ 429557 h 658410"/>
                  <a:gd name="connsiteX16" fmla="*/ 937545 w 1195703"/>
                  <a:gd name="connsiteY16" fmla="*/ 403614 h 658410"/>
                  <a:gd name="connsiteX17" fmla="*/ 923604 w 1195703"/>
                  <a:gd name="connsiteY17" fmla="*/ 366378 h 658410"/>
                  <a:gd name="connsiteX18" fmla="*/ 878327 w 1195703"/>
                  <a:gd name="connsiteY18" fmla="*/ 375579 h 658410"/>
                  <a:gd name="connsiteX19" fmla="*/ 838170 w 1195703"/>
                  <a:gd name="connsiteY19" fmla="*/ 411192 h 658410"/>
                  <a:gd name="connsiteX20" fmla="*/ 755442 w 1195703"/>
                  <a:gd name="connsiteY20" fmla="*/ 442777 h 658410"/>
                  <a:gd name="connsiteX21" fmla="*/ 443710 w 1195703"/>
                  <a:gd name="connsiteY21" fmla="*/ 381809 h 658410"/>
                  <a:gd name="connsiteX22" fmla="*/ 360857 w 1195703"/>
                  <a:gd name="connsiteY22" fmla="*/ 373860 h 658410"/>
                  <a:gd name="connsiteX23" fmla="*/ 385076 w 1195703"/>
                  <a:gd name="connsiteY23" fmla="*/ 288219 h 658410"/>
                  <a:gd name="connsiteX24" fmla="*/ 431767 w 1195703"/>
                  <a:gd name="connsiteY24" fmla="*/ 103011 h 658410"/>
                  <a:gd name="connsiteX25" fmla="*/ 307216 w 1195703"/>
                  <a:gd name="connsiteY25" fmla="*/ 17773 h 658410"/>
                  <a:gd name="connsiteX26" fmla="*/ 230272 w 1195703"/>
                  <a:gd name="connsiteY26" fmla="*/ 1539 h 658410"/>
                  <a:gd name="connsiteX27" fmla="*/ 157405 w 1195703"/>
                  <a:gd name="connsiteY27" fmla="*/ 6254 h 658410"/>
                  <a:gd name="connsiteX28" fmla="*/ 87702 w 1195703"/>
                  <a:gd name="connsiteY28" fmla="*/ 59595 h 658410"/>
                  <a:gd name="connsiteX29" fmla="*/ 39388 w 1195703"/>
                  <a:gd name="connsiteY29" fmla="*/ 207708 h 658410"/>
                  <a:gd name="connsiteX30" fmla="*/ 1478 w 1195703"/>
                  <a:gd name="connsiteY30" fmla="*/ 483601 h 658410"/>
                  <a:gd name="connsiteX31" fmla="*/ 83041 w 1195703"/>
                  <a:gd name="connsiteY31" fmla="*/ 628043 h 658410"/>
                  <a:gd name="connsiteX32" fmla="*/ 706212 w 1195703"/>
                  <a:gd name="connsiteY32" fmla="*/ 646428 h 658410"/>
                  <a:gd name="connsiteX33" fmla="*/ 1026224 w 1195703"/>
                  <a:gd name="connsiteY33" fmla="*/ 611568 h 658410"/>
                  <a:gd name="connsiteX34" fmla="*/ 1096677 w 1195703"/>
                  <a:gd name="connsiteY34" fmla="*/ 584399 h 658410"/>
                  <a:gd name="connsiteX35" fmla="*/ 1158265 w 1195703"/>
                  <a:gd name="connsiteY35" fmla="*/ 544262 h 658410"/>
                  <a:gd name="connsiteX36" fmla="*/ 1195593 w 1195703"/>
                  <a:gd name="connsiteY36" fmla="*/ 416889 h 65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95703" h="658410">
                    <a:moveTo>
                      <a:pt x="1195593" y="416889"/>
                    </a:moveTo>
                    <a:cubicBezTo>
                      <a:pt x="1196925" y="391938"/>
                      <a:pt x="1185856" y="391351"/>
                      <a:pt x="1184149" y="390664"/>
                    </a:cubicBezTo>
                    <a:cubicBezTo>
                      <a:pt x="1184232" y="387110"/>
                      <a:pt x="1183692" y="383652"/>
                      <a:pt x="1181944" y="380556"/>
                    </a:cubicBezTo>
                    <a:cubicBezTo>
                      <a:pt x="1174204" y="366736"/>
                      <a:pt x="1156393" y="370743"/>
                      <a:pt x="1145823" y="380261"/>
                    </a:cubicBezTo>
                    <a:cubicBezTo>
                      <a:pt x="1140164" y="385342"/>
                      <a:pt x="1131674" y="397555"/>
                      <a:pt x="1128845" y="404422"/>
                    </a:cubicBezTo>
                    <a:cubicBezTo>
                      <a:pt x="1125307" y="413144"/>
                      <a:pt x="1124267" y="413298"/>
                      <a:pt x="1119772" y="421575"/>
                    </a:cubicBezTo>
                    <a:cubicBezTo>
                      <a:pt x="1116485" y="427568"/>
                      <a:pt x="1112865" y="433339"/>
                      <a:pt x="1109120" y="439007"/>
                    </a:cubicBezTo>
                    <a:cubicBezTo>
                      <a:pt x="1112074" y="429236"/>
                      <a:pt x="1114737" y="419378"/>
                      <a:pt x="1116984" y="409416"/>
                    </a:cubicBezTo>
                    <a:cubicBezTo>
                      <a:pt x="1118815" y="401359"/>
                      <a:pt x="1124183" y="387993"/>
                      <a:pt x="1117858" y="380756"/>
                    </a:cubicBezTo>
                    <a:cubicBezTo>
                      <a:pt x="1112074" y="374127"/>
                      <a:pt x="1100297" y="375367"/>
                      <a:pt x="1092723" y="377772"/>
                    </a:cubicBezTo>
                    <a:cubicBezTo>
                      <a:pt x="1074038" y="383723"/>
                      <a:pt x="1062803" y="400248"/>
                      <a:pt x="1055687" y="417530"/>
                    </a:cubicBezTo>
                    <a:cubicBezTo>
                      <a:pt x="1048446" y="434979"/>
                      <a:pt x="1044618" y="455470"/>
                      <a:pt x="1030677" y="469203"/>
                    </a:cubicBezTo>
                    <a:cubicBezTo>
                      <a:pt x="1024060" y="475757"/>
                      <a:pt x="998551" y="488091"/>
                      <a:pt x="994847" y="490971"/>
                    </a:cubicBezTo>
                    <a:cubicBezTo>
                      <a:pt x="977411" y="499485"/>
                      <a:pt x="966217" y="502240"/>
                      <a:pt x="946033" y="497180"/>
                    </a:cubicBezTo>
                    <a:cubicBezTo>
                      <a:pt x="924894" y="491874"/>
                      <a:pt x="909746" y="486156"/>
                      <a:pt x="910620" y="464408"/>
                    </a:cubicBezTo>
                    <a:cubicBezTo>
                      <a:pt x="911203" y="449819"/>
                      <a:pt x="915239" y="437513"/>
                      <a:pt x="921523" y="429557"/>
                    </a:cubicBezTo>
                    <a:cubicBezTo>
                      <a:pt x="927973" y="421338"/>
                      <a:pt x="932343" y="412711"/>
                      <a:pt x="937545" y="403614"/>
                    </a:cubicBezTo>
                    <a:cubicBezTo>
                      <a:pt x="945992" y="388817"/>
                      <a:pt x="938460" y="373003"/>
                      <a:pt x="923604" y="366378"/>
                    </a:cubicBezTo>
                    <a:cubicBezTo>
                      <a:pt x="907291" y="359096"/>
                      <a:pt x="891561" y="364913"/>
                      <a:pt x="878327" y="375579"/>
                    </a:cubicBezTo>
                    <a:cubicBezTo>
                      <a:pt x="864304" y="386894"/>
                      <a:pt x="853235" y="401005"/>
                      <a:pt x="838170" y="411192"/>
                    </a:cubicBezTo>
                    <a:cubicBezTo>
                      <a:pt x="813368" y="427954"/>
                      <a:pt x="784654" y="437168"/>
                      <a:pt x="755442" y="442777"/>
                    </a:cubicBezTo>
                    <a:cubicBezTo>
                      <a:pt x="723149" y="442049"/>
                      <a:pt x="511499" y="388313"/>
                      <a:pt x="443710" y="381809"/>
                    </a:cubicBezTo>
                    <a:cubicBezTo>
                      <a:pt x="416079" y="379162"/>
                      <a:pt x="388488" y="376511"/>
                      <a:pt x="360857" y="373860"/>
                    </a:cubicBezTo>
                    <a:cubicBezTo>
                      <a:pt x="371635" y="337627"/>
                      <a:pt x="375130" y="324689"/>
                      <a:pt x="385076" y="288219"/>
                    </a:cubicBezTo>
                    <a:cubicBezTo>
                      <a:pt x="401763" y="226930"/>
                      <a:pt x="418783" y="165220"/>
                      <a:pt x="431767" y="103011"/>
                    </a:cubicBezTo>
                    <a:cubicBezTo>
                      <a:pt x="389945" y="56819"/>
                      <a:pt x="332351" y="26071"/>
                      <a:pt x="307216" y="17773"/>
                    </a:cubicBezTo>
                    <a:cubicBezTo>
                      <a:pt x="282248" y="9546"/>
                      <a:pt x="256405" y="4290"/>
                      <a:pt x="230272" y="1539"/>
                    </a:cubicBezTo>
                    <a:cubicBezTo>
                      <a:pt x="206135" y="-1003"/>
                      <a:pt x="180792" y="-1003"/>
                      <a:pt x="157405" y="6254"/>
                    </a:cubicBezTo>
                    <a:cubicBezTo>
                      <a:pt x="130814" y="14502"/>
                      <a:pt x="98688" y="33861"/>
                      <a:pt x="87702" y="59595"/>
                    </a:cubicBezTo>
                    <a:cubicBezTo>
                      <a:pt x="78505" y="81105"/>
                      <a:pt x="46254" y="161641"/>
                      <a:pt x="39388" y="207708"/>
                    </a:cubicBezTo>
                    <a:cubicBezTo>
                      <a:pt x="29608" y="273454"/>
                      <a:pt x="-7844" y="339159"/>
                      <a:pt x="1478" y="483601"/>
                    </a:cubicBezTo>
                    <a:cubicBezTo>
                      <a:pt x="3599" y="516256"/>
                      <a:pt x="15668" y="609180"/>
                      <a:pt x="83041" y="628043"/>
                    </a:cubicBezTo>
                    <a:cubicBezTo>
                      <a:pt x="260484" y="677722"/>
                      <a:pt x="667844" y="653045"/>
                      <a:pt x="706212" y="646428"/>
                    </a:cubicBezTo>
                    <a:cubicBezTo>
                      <a:pt x="811870" y="628176"/>
                      <a:pt x="922522" y="642642"/>
                      <a:pt x="1026224" y="611568"/>
                    </a:cubicBezTo>
                    <a:cubicBezTo>
                      <a:pt x="1050360" y="604336"/>
                      <a:pt x="1073997" y="595356"/>
                      <a:pt x="1096677" y="584399"/>
                    </a:cubicBezTo>
                    <a:cubicBezTo>
                      <a:pt x="1118732" y="573741"/>
                      <a:pt x="1140414" y="561257"/>
                      <a:pt x="1158265" y="544262"/>
                    </a:cubicBezTo>
                    <a:cubicBezTo>
                      <a:pt x="1189934" y="514116"/>
                      <a:pt x="1192306" y="478615"/>
                      <a:pt x="1195593" y="416889"/>
                    </a:cubicBezTo>
                    <a:close/>
                  </a:path>
                </a:pathLst>
              </a:custGeom>
              <a:solidFill>
                <a:srgbClr val="B9522A"/>
              </a:solidFill>
              <a:ln w="4161" cap="flat">
                <a:noFill/>
                <a:prstDash val="solid"/>
                <a:miter/>
              </a:ln>
            </p:spPr>
            <p:txBody>
              <a:bodyPr rtlCol="0" anchor="ctr"/>
              <a:lstStyle/>
              <a:p>
                <a:endParaRPr lang="zh-CN" altLang="en-US"/>
              </a:p>
            </p:txBody>
          </p:sp>
          <p:sp>
            <p:nvSpPr>
              <p:cNvPr id="681" name="任意多边形: 形状 50">
                <a:extLst>
                  <a:ext uri="{FF2B5EF4-FFF2-40B4-BE49-F238E27FC236}">
                    <a16:creationId xmlns:a16="http://schemas.microsoft.com/office/drawing/2014/main" id="{DCC88A4B-41F3-16CB-582F-BD213C756D7C}"/>
                  </a:ext>
                </a:extLst>
              </p:cNvPr>
              <p:cNvSpPr/>
              <p:nvPr/>
            </p:nvSpPr>
            <p:spPr>
              <a:xfrm>
                <a:off x="9122986" y="3899643"/>
                <a:ext cx="170603" cy="199728"/>
              </a:xfrm>
              <a:custGeom>
                <a:avLst/>
                <a:gdLst>
                  <a:gd name="connsiteX0" fmla="*/ 151044 w 170603"/>
                  <a:gd name="connsiteY0" fmla="*/ 18992 h 199728"/>
                  <a:gd name="connsiteX1" fmla="*/ 133358 w 170603"/>
                  <a:gd name="connsiteY1" fmla="*/ 344 h 199728"/>
                  <a:gd name="connsiteX2" fmla="*/ 103812 w 170603"/>
                  <a:gd name="connsiteY2" fmla="*/ 17510 h 199728"/>
                  <a:gd name="connsiteX3" fmla="*/ 85169 w 170603"/>
                  <a:gd name="connsiteY3" fmla="*/ 45687 h 199728"/>
                  <a:gd name="connsiteX4" fmla="*/ 86668 w 170603"/>
                  <a:gd name="connsiteY4" fmla="*/ 37165 h 199728"/>
                  <a:gd name="connsiteX5" fmla="*/ 89039 w 170603"/>
                  <a:gd name="connsiteY5" fmla="*/ 17494 h 199728"/>
                  <a:gd name="connsiteX6" fmla="*/ 62822 w 170603"/>
                  <a:gd name="connsiteY6" fmla="*/ 5775 h 199728"/>
                  <a:gd name="connsiteX7" fmla="*/ 17629 w 170603"/>
                  <a:gd name="connsiteY7" fmla="*/ 54102 h 199728"/>
                  <a:gd name="connsiteX8" fmla="*/ 859 w 170603"/>
                  <a:gd name="connsiteY8" fmla="*/ 89844 h 199728"/>
                  <a:gd name="connsiteX9" fmla="*/ 12678 w 170603"/>
                  <a:gd name="connsiteY9" fmla="*/ 96752 h 199728"/>
                  <a:gd name="connsiteX10" fmla="*/ 46926 w 170603"/>
                  <a:gd name="connsiteY10" fmla="*/ 32163 h 199728"/>
                  <a:gd name="connsiteX11" fmla="*/ 73434 w 170603"/>
                  <a:gd name="connsiteY11" fmla="*/ 19129 h 199728"/>
                  <a:gd name="connsiteX12" fmla="*/ 64487 w 170603"/>
                  <a:gd name="connsiteY12" fmla="*/ 88475 h 199728"/>
                  <a:gd name="connsiteX13" fmla="*/ 54208 w 170603"/>
                  <a:gd name="connsiteY13" fmla="*/ 130601 h 199728"/>
                  <a:gd name="connsiteX14" fmla="*/ 30654 w 170603"/>
                  <a:gd name="connsiteY14" fmla="*/ 165839 h 199728"/>
                  <a:gd name="connsiteX15" fmla="*/ 37354 w 170603"/>
                  <a:gd name="connsiteY15" fmla="*/ 171957 h 199728"/>
                  <a:gd name="connsiteX16" fmla="*/ 65569 w 170603"/>
                  <a:gd name="connsiteY16" fmla="*/ 132353 h 199728"/>
                  <a:gd name="connsiteX17" fmla="*/ 77387 w 170603"/>
                  <a:gd name="connsiteY17" fmla="*/ 95636 h 199728"/>
                  <a:gd name="connsiteX18" fmla="*/ 99526 w 170603"/>
                  <a:gd name="connsiteY18" fmla="*/ 48725 h 199728"/>
                  <a:gd name="connsiteX19" fmla="*/ 115589 w 170603"/>
                  <a:gd name="connsiteY19" fmla="*/ 24422 h 199728"/>
                  <a:gd name="connsiteX20" fmla="*/ 125951 w 170603"/>
                  <a:gd name="connsiteY20" fmla="*/ 14452 h 199728"/>
                  <a:gd name="connsiteX21" fmla="*/ 142805 w 170603"/>
                  <a:gd name="connsiteY21" fmla="*/ 33702 h 199728"/>
                  <a:gd name="connsiteX22" fmla="*/ 122372 w 170603"/>
                  <a:gd name="connsiteY22" fmla="*/ 106215 h 199728"/>
                  <a:gd name="connsiteX23" fmla="*/ 109929 w 170603"/>
                  <a:gd name="connsiteY23" fmla="*/ 141162 h 199728"/>
                  <a:gd name="connsiteX24" fmla="*/ 83712 w 170603"/>
                  <a:gd name="connsiteY24" fmla="*/ 172831 h 199728"/>
                  <a:gd name="connsiteX25" fmla="*/ 89164 w 170603"/>
                  <a:gd name="connsiteY25" fmla="*/ 178074 h 199728"/>
                  <a:gd name="connsiteX26" fmla="*/ 119417 w 170603"/>
                  <a:gd name="connsiteY26" fmla="*/ 149564 h 199728"/>
                  <a:gd name="connsiteX27" fmla="*/ 132360 w 170603"/>
                  <a:gd name="connsiteY27" fmla="*/ 116102 h 199728"/>
                  <a:gd name="connsiteX28" fmla="*/ 154041 w 170603"/>
                  <a:gd name="connsiteY28" fmla="*/ 34139 h 199728"/>
                  <a:gd name="connsiteX29" fmla="*/ 157910 w 170603"/>
                  <a:gd name="connsiteY29" fmla="*/ 73814 h 199728"/>
                  <a:gd name="connsiteX30" fmla="*/ 148797 w 170603"/>
                  <a:gd name="connsiteY30" fmla="*/ 119756 h 199728"/>
                  <a:gd name="connsiteX31" fmla="*/ 97903 w 170603"/>
                  <a:gd name="connsiteY31" fmla="*/ 193579 h 199728"/>
                  <a:gd name="connsiteX32" fmla="*/ 101191 w 170603"/>
                  <a:gd name="connsiteY32" fmla="*/ 197512 h 199728"/>
                  <a:gd name="connsiteX33" fmla="*/ 160116 w 170603"/>
                  <a:gd name="connsiteY33" fmla="*/ 110917 h 199728"/>
                  <a:gd name="connsiteX34" fmla="*/ 166067 w 170603"/>
                  <a:gd name="connsiteY34" fmla="*/ 79727 h 199728"/>
                  <a:gd name="connsiteX35" fmla="*/ 170603 w 170603"/>
                  <a:gd name="connsiteY35" fmla="*/ 48962 h 199728"/>
                  <a:gd name="connsiteX36" fmla="*/ 151044 w 170603"/>
                  <a:gd name="connsiteY36" fmla="*/ 18992 h 19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0603" h="199728">
                    <a:moveTo>
                      <a:pt x="151044" y="18992"/>
                    </a:moveTo>
                    <a:cubicBezTo>
                      <a:pt x="149754" y="9882"/>
                      <a:pt x="143429" y="2113"/>
                      <a:pt x="133358" y="344"/>
                    </a:cubicBezTo>
                    <a:cubicBezTo>
                      <a:pt x="120166" y="-1957"/>
                      <a:pt x="110761" y="7665"/>
                      <a:pt x="103812" y="17510"/>
                    </a:cubicBezTo>
                    <a:cubicBezTo>
                      <a:pt x="97362" y="26607"/>
                      <a:pt x="90995" y="35995"/>
                      <a:pt x="85169" y="45687"/>
                    </a:cubicBezTo>
                    <a:cubicBezTo>
                      <a:pt x="85669" y="42845"/>
                      <a:pt x="86168" y="40003"/>
                      <a:pt x="86668" y="37165"/>
                    </a:cubicBezTo>
                    <a:cubicBezTo>
                      <a:pt x="87750" y="31118"/>
                      <a:pt x="90371" y="23603"/>
                      <a:pt x="89039" y="17494"/>
                    </a:cubicBezTo>
                    <a:cubicBezTo>
                      <a:pt x="86459" y="5942"/>
                      <a:pt x="72601" y="3732"/>
                      <a:pt x="62822" y="5775"/>
                    </a:cubicBezTo>
                    <a:cubicBezTo>
                      <a:pt x="40226" y="10502"/>
                      <a:pt x="26701" y="35109"/>
                      <a:pt x="17629" y="54102"/>
                    </a:cubicBezTo>
                    <a:cubicBezTo>
                      <a:pt x="11969" y="65978"/>
                      <a:pt x="6976" y="78188"/>
                      <a:pt x="859" y="89844"/>
                    </a:cubicBezTo>
                    <a:cubicBezTo>
                      <a:pt x="-3261" y="97630"/>
                      <a:pt x="8558" y="104559"/>
                      <a:pt x="12678" y="96752"/>
                    </a:cubicBezTo>
                    <a:cubicBezTo>
                      <a:pt x="23872" y="75441"/>
                      <a:pt x="30946" y="50648"/>
                      <a:pt x="46926" y="32163"/>
                    </a:cubicBezTo>
                    <a:cubicBezTo>
                      <a:pt x="52835" y="25338"/>
                      <a:pt x="63447" y="15800"/>
                      <a:pt x="73434" y="19129"/>
                    </a:cubicBezTo>
                    <a:cubicBezTo>
                      <a:pt x="75764" y="19907"/>
                      <a:pt x="79842" y="27710"/>
                      <a:pt x="64487" y="88475"/>
                    </a:cubicBezTo>
                    <a:cubicBezTo>
                      <a:pt x="60783" y="102107"/>
                      <a:pt x="59327" y="117263"/>
                      <a:pt x="54208" y="130601"/>
                    </a:cubicBezTo>
                    <a:cubicBezTo>
                      <a:pt x="46593" y="150492"/>
                      <a:pt x="45511" y="151233"/>
                      <a:pt x="30654" y="165839"/>
                    </a:cubicBezTo>
                    <a:cubicBezTo>
                      <a:pt x="23081" y="173255"/>
                      <a:pt x="29780" y="179368"/>
                      <a:pt x="37354" y="171957"/>
                    </a:cubicBezTo>
                    <a:cubicBezTo>
                      <a:pt x="52960" y="156639"/>
                      <a:pt x="56663" y="152677"/>
                      <a:pt x="65569" y="132353"/>
                    </a:cubicBezTo>
                    <a:cubicBezTo>
                      <a:pt x="69730" y="122952"/>
                      <a:pt x="74890" y="103627"/>
                      <a:pt x="77387" y="95636"/>
                    </a:cubicBezTo>
                    <a:cubicBezTo>
                      <a:pt x="77470" y="95395"/>
                      <a:pt x="90412" y="63331"/>
                      <a:pt x="99526" y="48725"/>
                    </a:cubicBezTo>
                    <a:cubicBezTo>
                      <a:pt x="104686" y="40519"/>
                      <a:pt x="109929" y="32275"/>
                      <a:pt x="115589" y="24422"/>
                    </a:cubicBezTo>
                    <a:cubicBezTo>
                      <a:pt x="118294" y="20677"/>
                      <a:pt x="121498" y="16162"/>
                      <a:pt x="125951" y="14452"/>
                    </a:cubicBezTo>
                    <a:cubicBezTo>
                      <a:pt x="133109" y="11718"/>
                      <a:pt x="145135" y="13320"/>
                      <a:pt x="142805" y="33702"/>
                    </a:cubicBezTo>
                    <a:cubicBezTo>
                      <a:pt x="135397" y="57060"/>
                      <a:pt x="129280" y="83464"/>
                      <a:pt x="122372" y="106215"/>
                    </a:cubicBezTo>
                    <a:cubicBezTo>
                      <a:pt x="119084" y="117101"/>
                      <a:pt x="115672" y="131225"/>
                      <a:pt x="109929" y="141162"/>
                    </a:cubicBezTo>
                    <a:cubicBezTo>
                      <a:pt x="104395" y="150767"/>
                      <a:pt x="92202" y="165939"/>
                      <a:pt x="83712" y="172831"/>
                    </a:cubicBezTo>
                    <a:cubicBezTo>
                      <a:pt x="75514" y="179501"/>
                      <a:pt x="80176" y="183430"/>
                      <a:pt x="89164" y="178074"/>
                    </a:cubicBezTo>
                    <a:cubicBezTo>
                      <a:pt x="99942" y="171674"/>
                      <a:pt x="113799" y="159897"/>
                      <a:pt x="119417" y="149564"/>
                    </a:cubicBezTo>
                    <a:cubicBezTo>
                      <a:pt x="125161" y="139027"/>
                      <a:pt x="128905" y="127467"/>
                      <a:pt x="132360" y="116102"/>
                    </a:cubicBezTo>
                    <a:cubicBezTo>
                      <a:pt x="140224" y="90160"/>
                      <a:pt x="145718" y="69740"/>
                      <a:pt x="154041" y="34139"/>
                    </a:cubicBezTo>
                    <a:cubicBezTo>
                      <a:pt x="163861" y="38430"/>
                      <a:pt x="159117" y="67281"/>
                      <a:pt x="157910" y="73814"/>
                    </a:cubicBezTo>
                    <a:cubicBezTo>
                      <a:pt x="154998" y="89116"/>
                      <a:pt x="152667" y="104671"/>
                      <a:pt x="148797" y="119756"/>
                    </a:cubicBezTo>
                    <a:cubicBezTo>
                      <a:pt x="141930" y="146439"/>
                      <a:pt x="120916" y="178432"/>
                      <a:pt x="97903" y="193579"/>
                    </a:cubicBezTo>
                    <a:cubicBezTo>
                      <a:pt x="90579" y="198402"/>
                      <a:pt x="93783" y="202377"/>
                      <a:pt x="101191" y="197512"/>
                    </a:cubicBezTo>
                    <a:cubicBezTo>
                      <a:pt x="133150" y="176459"/>
                      <a:pt x="153083" y="147866"/>
                      <a:pt x="160116" y="110917"/>
                    </a:cubicBezTo>
                    <a:cubicBezTo>
                      <a:pt x="162113" y="100526"/>
                      <a:pt x="164069" y="90127"/>
                      <a:pt x="166067" y="79727"/>
                    </a:cubicBezTo>
                    <a:cubicBezTo>
                      <a:pt x="167939" y="69640"/>
                      <a:pt x="170603" y="59287"/>
                      <a:pt x="170603" y="48962"/>
                    </a:cubicBezTo>
                    <a:cubicBezTo>
                      <a:pt x="170644" y="36474"/>
                      <a:pt x="163778" y="20369"/>
                      <a:pt x="151044" y="18992"/>
                    </a:cubicBezTo>
                    <a:close/>
                  </a:path>
                </a:pathLst>
              </a:custGeom>
              <a:solidFill>
                <a:srgbClr val="AC4520"/>
              </a:solidFill>
              <a:ln w="4161" cap="flat">
                <a:noFill/>
                <a:prstDash val="solid"/>
                <a:miter/>
              </a:ln>
            </p:spPr>
            <p:txBody>
              <a:bodyPr rtlCol="0" anchor="ctr"/>
              <a:lstStyle/>
              <a:p>
                <a:endParaRPr lang="zh-CN" altLang="en-US"/>
              </a:p>
            </p:txBody>
          </p:sp>
          <p:sp>
            <p:nvSpPr>
              <p:cNvPr id="682" name="任意多边形: 形状 51">
                <a:extLst>
                  <a:ext uri="{FF2B5EF4-FFF2-40B4-BE49-F238E27FC236}">
                    <a16:creationId xmlns:a16="http://schemas.microsoft.com/office/drawing/2014/main" id="{10DD0211-FC5F-2440-6E88-B3FABCB78584}"/>
                  </a:ext>
                </a:extLst>
              </p:cNvPr>
              <p:cNvSpPr/>
              <p:nvPr/>
            </p:nvSpPr>
            <p:spPr>
              <a:xfrm>
                <a:off x="8983031" y="3960674"/>
                <a:ext cx="28435" cy="99078"/>
              </a:xfrm>
              <a:custGeom>
                <a:avLst/>
                <a:gdLst>
                  <a:gd name="connsiteX0" fmla="*/ 26957 w 28435"/>
                  <a:gd name="connsiteY0" fmla="*/ 95 h 99078"/>
                  <a:gd name="connsiteX1" fmla="*/ 12060 w 28435"/>
                  <a:gd name="connsiteY1" fmla="*/ 19520 h 99078"/>
                  <a:gd name="connsiteX2" fmla="*/ 158 w 28435"/>
                  <a:gd name="connsiteY2" fmla="*/ 88716 h 99078"/>
                  <a:gd name="connsiteX3" fmla="*/ 5901 w 28435"/>
                  <a:gd name="connsiteY3" fmla="*/ 98820 h 99078"/>
                  <a:gd name="connsiteX4" fmla="*/ 16013 w 28435"/>
                  <a:gd name="connsiteY4" fmla="*/ 93086 h 99078"/>
                  <a:gd name="connsiteX5" fmla="*/ 23337 w 28435"/>
                  <a:gd name="connsiteY5" fmla="*/ 28917 h 99078"/>
                  <a:gd name="connsiteX6" fmla="*/ 26957 w 28435"/>
                  <a:gd name="connsiteY6" fmla="*/ 95 h 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35" h="99078">
                    <a:moveTo>
                      <a:pt x="26957" y="95"/>
                    </a:moveTo>
                    <a:cubicBezTo>
                      <a:pt x="23004" y="-991"/>
                      <a:pt x="15930" y="7340"/>
                      <a:pt x="12060" y="19520"/>
                    </a:cubicBezTo>
                    <a:cubicBezTo>
                      <a:pt x="4986" y="41834"/>
                      <a:pt x="4153" y="65650"/>
                      <a:pt x="158" y="88716"/>
                    </a:cubicBezTo>
                    <a:cubicBezTo>
                      <a:pt x="-591" y="93082"/>
                      <a:pt x="1323" y="97559"/>
                      <a:pt x="5901" y="98820"/>
                    </a:cubicBezTo>
                    <a:cubicBezTo>
                      <a:pt x="9854" y="99906"/>
                      <a:pt x="15264" y="97480"/>
                      <a:pt x="16013" y="93086"/>
                    </a:cubicBezTo>
                    <a:cubicBezTo>
                      <a:pt x="19966" y="70019"/>
                      <a:pt x="19342" y="51980"/>
                      <a:pt x="23337" y="28917"/>
                    </a:cubicBezTo>
                    <a:cubicBezTo>
                      <a:pt x="24086" y="24547"/>
                      <a:pt x="31535" y="1352"/>
                      <a:pt x="26957" y="95"/>
                    </a:cubicBezTo>
                    <a:close/>
                  </a:path>
                </a:pathLst>
              </a:custGeom>
              <a:solidFill>
                <a:srgbClr val="AC4520"/>
              </a:solidFill>
              <a:ln w="4161" cap="flat">
                <a:noFill/>
                <a:prstDash val="solid"/>
                <a:miter/>
              </a:ln>
            </p:spPr>
            <p:txBody>
              <a:bodyPr rtlCol="0" anchor="ctr"/>
              <a:lstStyle/>
              <a:p>
                <a:endParaRPr lang="zh-CN" altLang="en-US"/>
              </a:p>
            </p:txBody>
          </p:sp>
          <p:sp>
            <p:nvSpPr>
              <p:cNvPr id="683" name="任意多边形: 形状 52">
                <a:extLst>
                  <a:ext uri="{FF2B5EF4-FFF2-40B4-BE49-F238E27FC236}">
                    <a16:creationId xmlns:a16="http://schemas.microsoft.com/office/drawing/2014/main" id="{74590744-1CBF-DE0F-DCE7-54E91A25864D}"/>
                  </a:ext>
                </a:extLst>
              </p:cNvPr>
              <p:cNvSpPr/>
              <p:nvPr/>
            </p:nvSpPr>
            <p:spPr>
              <a:xfrm>
                <a:off x="8362066" y="3878678"/>
                <a:ext cx="141454" cy="33133"/>
              </a:xfrm>
              <a:custGeom>
                <a:avLst/>
                <a:gdLst>
                  <a:gd name="connsiteX0" fmla="*/ 132449 w 141454"/>
                  <a:gd name="connsiteY0" fmla="*/ 12554 h 33133"/>
                  <a:gd name="connsiteX1" fmla="*/ 10728 w 141454"/>
                  <a:gd name="connsiteY1" fmla="*/ 28 h 33133"/>
                  <a:gd name="connsiteX2" fmla="*/ 9105 w 141454"/>
                  <a:gd name="connsiteY2" fmla="*/ 20494 h 33133"/>
                  <a:gd name="connsiteX3" fmla="*/ 130785 w 141454"/>
                  <a:gd name="connsiteY3" fmla="*/ 33020 h 33133"/>
                  <a:gd name="connsiteX4" fmla="*/ 132449 w 141454"/>
                  <a:gd name="connsiteY4" fmla="*/ 12554 h 33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54" h="33133">
                    <a:moveTo>
                      <a:pt x="132449" y="12554"/>
                    </a:moveTo>
                    <a:cubicBezTo>
                      <a:pt x="92042" y="6953"/>
                      <a:pt x="51427" y="2775"/>
                      <a:pt x="10728" y="28"/>
                    </a:cubicBezTo>
                    <a:cubicBezTo>
                      <a:pt x="-2422" y="-862"/>
                      <a:pt x="-4087" y="19604"/>
                      <a:pt x="9105" y="20494"/>
                    </a:cubicBezTo>
                    <a:cubicBezTo>
                      <a:pt x="49804" y="23245"/>
                      <a:pt x="90378" y="27419"/>
                      <a:pt x="130785" y="33020"/>
                    </a:cubicBezTo>
                    <a:cubicBezTo>
                      <a:pt x="143893" y="34834"/>
                      <a:pt x="145475" y="14364"/>
                      <a:pt x="132449" y="12554"/>
                    </a:cubicBezTo>
                    <a:close/>
                  </a:path>
                </a:pathLst>
              </a:custGeom>
              <a:solidFill>
                <a:srgbClr val="AC4520"/>
              </a:solidFill>
              <a:ln w="4161" cap="flat">
                <a:noFill/>
                <a:prstDash val="solid"/>
                <a:miter/>
              </a:ln>
            </p:spPr>
            <p:txBody>
              <a:bodyPr rtlCol="0" anchor="ctr"/>
              <a:lstStyle/>
              <a:p>
                <a:endParaRPr lang="zh-CN" altLang="en-US"/>
              </a:p>
            </p:txBody>
          </p:sp>
        </p:grpSp>
        <p:grpSp>
          <p:nvGrpSpPr>
            <p:cNvPr id="654" name="图形 2">
              <a:extLst>
                <a:ext uri="{FF2B5EF4-FFF2-40B4-BE49-F238E27FC236}">
                  <a16:creationId xmlns:a16="http://schemas.microsoft.com/office/drawing/2014/main" id="{D290BFF4-A5DE-854A-6CFA-58D66F86F68D}"/>
                </a:ext>
              </a:extLst>
            </p:cNvPr>
            <p:cNvGrpSpPr/>
            <p:nvPr/>
          </p:nvGrpSpPr>
          <p:grpSpPr>
            <a:xfrm>
              <a:off x="8926285" y="3294733"/>
              <a:ext cx="1256637" cy="677647"/>
              <a:chOff x="8926285" y="3294733"/>
              <a:chExt cx="1256637" cy="677647"/>
            </a:xfrm>
          </p:grpSpPr>
          <p:grpSp>
            <p:nvGrpSpPr>
              <p:cNvPr id="666" name="图形 2">
                <a:extLst>
                  <a:ext uri="{FF2B5EF4-FFF2-40B4-BE49-F238E27FC236}">
                    <a16:creationId xmlns:a16="http://schemas.microsoft.com/office/drawing/2014/main" id="{17C48A48-20EC-4172-FEF9-CBB6B8399B50}"/>
                  </a:ext>
                </a:extLst>
              </p:cNvPr>
              <p:cNvGrpSpPr/>
              <p:nvPr/>
            </p:nvGrpSpPr>
            <p:grpSpPr>
              <a:xfrm>
                <a:off x="8926285" y="3457430"/>
                <a:ext cx="1256637" cy="514950"/>
                <a:chOff x="8926285" y="3457430"/>
                <a:chExt cx="1256637" cy="514950"/>
              </a:xfrm>
            </p:grpSpPr>
            <p:sp>
              <p:nvSpPr>
                <p:cNvPr id="674" name="任意多边形: 形状 43">
                  <a:extLst>
                    <a:ext uri="{FF2B5EF4-FFF2-40B4-BE49-F238E27FC236}">
                      <a16:creationId xmlns:a16="http://schemas.microsoft.com/office/drawing/2014/main" id="{9F0C38C8-1FE3-666F-DA61-54F7D0CAFCC6}"/>
                    </a:ext>
                  </a:extLst>
                </p:cNvPr>
                <p:cNvSpPr/>
                <p:nvPr/>
              </p:nvSpPr>
              <p:spPr>
                <a:xfrm>
                  <a:off x="8926285" y="3457430"/>
                  <a:ext cx="1256637" cy="514950"/>
                </a:xfrm>
                <a:custGeom>
                  <a:avLst/>
                  <a:gdLst>
                    <a:gd name="connsiteX0" fmla="*/ 4554 w 1256637"/>
                    <a:gd name="connsiteY0" fmla="*/ 446761 h 514950"/>
                    <a:gd name="connsiteX1" fmla="*/ 429141 w 1256637"/>
                    <a:gd name="connsiteY1" fmla="*/ 514904 h 514950"/>
                    <a:gd name="connsiteX2" fmla="*/ 1248980 w 1256637"/>
                    <a:gd name="connsiteY2" fmla="*/ 366062 h 514950"/>
                    <a:gd name="connsiteX3" fmla="*/ 1256638 w 1256637"/>
                    <a:gd name="connsiteY3" fmla="*/ 0 h 514950"/>
                    <a:gd name="connsiteX4" fmla="*/ 441834 w 1256637"/>
                    <a:gd name="connsiteY4" fmla="*/ 113340 h 514950"/>
                    <a:gd name="connsiteX5" fmla="*/ 2223 w 1256637"/>
                    <a:gd name="connsiteY5" fmla="*/ 76582 h 514950"/>
                    <a:gd name="connsiteX6" fmla="*/ 4554 w 1256637"/>
                    <a:gd name="connsiteY6" fmla="*/ 446761 h 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637" h="514950">
                      <a:moveTo>
                        <a:pt x="4554" y="446761"/>
                      </a:moveTo>
                      <a:cubicBezTo>
                        <a:pt x="4554" y="446761"/>
                        <a:pt x="354112" y="511841"/>
                        <a:pt x="429141" y="514904"/>
                      </a:cubicBezTo>
                      <a:cubicBezTo>
                        <a:pt x="504213" y="517967"/>
                        <a:pt x="1247483" y="370657"/>
                        <a:pt x="1248980" y="366062"/>
                      </a:cubicBezTo>
                      <a:cubicBezTo>
                        <a:pt x="1250520" y="361468"/>
                        <a:pt x="1256638" y="0"/>
                        <a:pt x="1256638" y="0"/>
                      </a:cubicBezTo>
                      <a:cubicBezTo>
                        <a:pt x="1256638" y="0"/>
                        <a:pt x="452529" y="113340"/>
                        <a:pt x="441834" y="113340"/>
                      </a:cubicBezTo>
                      <a:cubicBezTo>
                        <a:pt x="431098" y="113340"/>
                        <a:pt x="8382" y="76582"/>
                        <a:pt x="2223" y="76582"/>
                      </a:cubicBezTo>
                      <a:cubicBezTo>
                        <a:pt x="-3894" y="76582"/>
                        <a:pt x="4554" y="446761"/>
                        <a:pt x="4554" y="446761"/>
                      </a:cubicBezTo>
                      <a:close/>
                    </a:path>
                  </a:pathLst>
                </a:custGeom>
                <a:solidFill>
                  <a:srgbClr val="F83642"/>
                </a:solidFill>
                <a:ln w="4161" cap="flat">
                  <a:noFill/>
                  <a:prstDash val="solid"/>
                  <a:miter/>
                </a:ln>
              </p:spPr>
              <p:txBody>
                <a:bodyPr rtlCol="0" anchor="ctr"/>
                <a:lstStyle/>
                <a:p>
                  <a:endParaRPr lang="zh-CN" altLang="en-US"/>
                </a:p>
              </p:txBody>
            </p:sp>
            <p:sp>
              <p:nvSpPr>
                <p:cNvPr id="675" name="任意多边形: 形状 44">
                  <a:extLst>
                    <a:ext uri="{FF2B5EF4-FFF2-40B4-BE49-F238E27FC236}">
                      <a16:creationId xmlns:a16="http://schemas.microsoft.com/office/drawing/2014/main" id="{6AFB05F5-D9A7-8C96-D8D5-FE546A25420A}"/>
                    </a:ext>
                  </a:extLst>
                </p:cNvPr>
                <p:cNvSpPr/>
                <p:nvPr/>
              </p:nvSpPr>
              <p:spPr>
                <a:xfrm>
                  <a:off x="8928508" y="3457430"/>
                  <a:ext cx="1254414" cy="128244"/>
                </a:xfrm>
                <a:custGeom>
                  <a:avLst/>
                  <a:gdLst>
                    <a:gd name="connsiteX0" fmla="*/ 0 w 1254414"/>
                    <a:gd name="connsiteY0" fmla="*/ 76582 h 128244"/>
                    <a:gd name="connsiteX1" fmla="*/ 754005 w 1254414"/>
                    <a:gd name="connsiteY1" fmla="*/ 3492 h 128244"/>
                    <a:gd name="connsiteX2" fmla="*/ 1254415 w 1254414"/>
                    <a:gd name="connsiteY2" fmla="*/ 0 h 128244"/>
                    <a:gd name="connsiteX3" fmla="*/ 442066 w 1254414"/>
                    <a:gd name="connsiteY3" fmla="*/ 128172 h 128244"/>
                    <a:gd name="connsiteX4" fmla="*/ 0 w 1254414"/>
                    <a:gd name="connsiteY4" fmla="*/ 76582 h 12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414" h="128244">
                      <a:moveTo>
                        <a:pt x="0" y="76582"/>
                      </a:moveTo>
                      <a:cubicBezTo>
                        <a:pt x="0" y="76582"/>
                        <a:pt x="674273" y="3492"/>
                        <a:pt x="754005" y="3492"/>
                      </a:cubicBezTo>
                      <a:cubicBezTo>
                        <a:pt x="788961" y="3492"/>
                        <a:pt x="1254415" y="0"/>
                        <a:pt x="1254415" y="0"/>
                      </a:cubicBezTo>
                      <a:cubicBezTo>
                        <a:pt x="1254415" y="0"/>
                        <a:pt x="472361" y="125841"/>
                        <a:pt x="442066" y="128172"/>
                      </a:cubicBezTo>
                      <a:cubicBezTo>
                        <a:pt x="411813" y="130502"/>
                        <a:pt x="0" y="76582"/>
                        <a:pt x="0" y="76582"/>
                      </a:cubicBezTo>
                      <a:close/>
                    </a:path>
                  </a:pathLst>
                </a:custGeom>
                <a:solidFill>
                  <a:srgbClr val="F83642"/>
                </a:solidFill>
                <a:ln w="4161" cap="flat">
                  <a:noFill/>
                  <a:prstDash val="solid"/>
                  <a:miter/>
                </a:ln>
              </p:spPr>
              <p:txBody>
                <a:bodyPr rtlCol="0" anchor="ctr"/>
                <a:lstStyle/>
                <a:p>
                  <a:endParaRPr lang="zh-CN" altLang="en-US"/>
                </a:p>
              </p:txBody>
            </p:sp>
            <p:sp>
              <p:nvSpPr>
                <p:cNvPr id="676" name="任意多边形: 形状 45">
                  <a:extLst>
                    <a:ext uri="{FF2B5EF4-FFF2-40B4-BE49-F238E27FC236}">
                      <a16:creationId xmlns:a16="http://schemas.microsoft.com/office/drawing/2014/main" id="{9713BDBD-8AED-6916-E41B-987981A2397C}"/>
                    </a:ext>
                  </a:extLst>
                </p:cNvPr>
                <p:cNvSpPr/>
                <p:nvPr/>
              </p:nvSpPr>
              <p:spPr>
                <a:xfrm>
                  <a:off x="8967873" y="3464580"/>
                  <a:ext cx="1198125" cy="133249"/>
                </a:xfrm>
                <a:custGeom>
                  <a:avLst/>
                  <a:gdLst>
                    <a:gd name="connsiteX0" fmla="*/ 1187293 w 1198125"/>
                    <a:gd name="connsiteY0" fmla="*/ 528 h 133249"/>
                    <a:gd name="connsiteX1" fmla="*/ 571238 w 1198125"/>
                    <a:gd name="connsiteY1" fmla="*/ 91754 h 133249"/>
                    <a:gd name="connsiteX2" fmla="*/ 398832 w 1198125"/>
                    <a:gd name="connsiteY2" fmla="*/ 111363 h 133249"/>
                    <a:gd name="connsiteX3" fmla="*/ 12944 w 1198125"/>
                    <a:gd name="connsiteY3" fmla="*/ 74996 h 133249"/>
                    <a:gd name="connsiteX4" fmla="*/ 7451 w 1198125"/>
                    <a:gd name="connsiteY4" fmla="*/ 80469 h 133249"/>
                    <a:gd name="connsiteX5" fmla="*/ 396916 w 1198125"/>
                    <a:gd name="connsiteY5" fmla="*/ 133248 h 133249"/>
                    <a:gd name="connsiteX6" fmla="*/ 1016676 w 1198125"/>
                    <a:gd name="connsiteY6" fmla="*/ 39220 h 133249"/>
                    <a:gd name="connsiteX7" fmla="*/ 1189416 w 1198125"/>
                    <a:gd name="connsiteY7" fmla="*/ 7099 h 133249"/>
                    <a:gd name="connsiteX8" fmla="*/ 1187293 w 1198125"/>
                    <a:gd name="connsiteY8" fmla="*/ 528 h 13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125" h="133249">
                      <a:moveTo>
                        <a:pt x="1187293" y="528"/>
                      </a:moveTo>
                      <a:cubicBezTo>
                        <a:pt x="983675" y="38675"/>
                        <a:pt x="776563" y="63615"/>
                        <a:pt x="571238" y="91754"/>
                      </a:cubicBezTo>
                      <a:cubicBezTo>
                        <a:pt x="514934" y="99478"/>
                        <a:pt x="399955" y="111488"/>
                        <a:pt x="398832" y="111363"/>
                      </a:cubicBezTo>
                      <a:lnTo>
                        <a:pt x="12944" y="74996"/>
                      </a:lnTo>
                      <a:cubicBezTo>
                        <a:pt x="-165" y="73527"/>
                        <a:pt x="-5533" y="79012"/>
                        <a:pt x="7451" y="80469"/>
                      </a:cubicBezTo>
                      <a:cubicBezTo>
                        <a:pt x="7451" y="80469"/>
                        <a:pt x="393671" y="133576"/>
                        <a:pt x="396916" y="133248"/>
                      </a:cubicBezTo>
                      <a:cubicBezTo>
                        <a:pt x="604863" y="112070"/>
                        <a:pt x="811185" y="76885"/>
                        <a:pt x="1016676" y="39220"/>
                      </a:cubicBezTo>
                      <a:cubicBezTo>
                        <a:pt x="1074269" y="28663"/>
                        <a:pt x="1131821" y="17881"/>
                        <a:pt x="1189416" y="7099"/>
                      </a:cubicBezTo>
                      <a:cubicBezTo>
                        <a:pt x="1202357" y="4668"/>
                        <a:pt x="1200235" y="-1894"/>
                        <a:pt x="1187293" y="528"/>
                      </a:cubicBezTo>
                      <a:close/>
                    </a:path>
                  </a:pathLst>
                </a:custGeom>
                <a:solidFill>
                  <a:srgbClr val="B82328"/>
                </a:solidFill>
                <a:ln w="4161" cap="flat">
                  <a:noFill/>
                  <a:prstDash val="solid"/>
                  <a:miter/>
                </a:ln>
              </p:spPr>
              <p:txBody>
                <a:bodyPr rtlCol="0" anchor="ctr"/>
                <a:lstStyle/>
                <a:p>
                  <a:endParaRPr lang="zh-CN" altLang="en-US"/>
                </a:p>
              </p:txBody>
            </p:sp>
            <p:sp>
              <p:nvSpPr>
                <p:cNvPr id="677" name="任意多边形: 形状 46">
                  <a:extLst>
                    <a:ext uri="{FF2B5EF4-FFF2-40B4-BE49-F238E27FC236}">
                      <a16:creationId xmlns:a16="http://schemas.microsoft.com/office/drawing/2014/main" id="{66D3AB6B-7C49-35CB-345C-451E7FEFBA1A}"/>
                    </a:ext>
                  </a:extLst>
                </p:cNvPr>
                <p:cNvSpPr/>
                <p:nvPr/>
              </p:nvSpPr>
              <p:spPr>
                <a:xfrm>
                  <a:off x="8931891" y="3563147"/>
                  <a:ext cx="1246046" cy="159103"/>
                </a:xfrm>
                <a:custGeom>
                  <a:avLst/>
                  <a:gdLst>
                    <a:gd name="connsiteX0" fmla="*/ 432275 w 1246046"/>
                    <a:gd name="connsiteY0" fmla="*/ 159103 h 159103"/>
                    <a:gd name="connsiteX1" fmla="*/ 430653 w 1246046"/>
                    <a:gd name="connsiteY1" fmla="*/ 158970 h 159103"/>
                    <a:gd name="connsiteX2" fmla="*/ 24832 w 1246046"/>
                    <a:gd name="connsiteY2" fmla="*/ 88426 h 159103"/>
                    <a:gd name="connsiteX3" fmla="*/ 30 w 1246046"/>
                    <a:gd name="connsiteY3" fmla="*/ 79304 h 159103"/>
                    <a:gd name="connsiteX4" fmla="*/ 29576 w 1246046"/>
                    <a:gd name="connsiteY4" fmla="*/ 79670 h 159103"/>
                    <a:gd name="connsiteX5" fmla="*/ 432857 w 1246046"/>
                    <a:gd name="connsiteY5" fmla="*/ 138533 h 159103"/>
                    <a:gd name="connsiteX6" fmla="*/ 1218365 w 1246046"/>
                    <a:gd name="connsiteY6" fmla="*/ 1973 h 159103"/>
                    <a:gd name="connsiteX7" fmla="*/ 1245997 w 1246046"/>
                    <a:gd name="connsiteY7" fmla="*/ 3108 h 159103"/>
                    <a:gd name="connsiteX8" fmla="*/ 1224400 w 1246046"/>
                    <a:gd name="connsiteY8" fmla="*/ 12584 h 159103"/>
                    <a:gd name="connsiteX9" fmla="*/ 432775 w 1246046"/>
                    <a:gd name="connsiteY9" fmla="*/ 159095 h 159103"/>
                    <a:gd name="connsiteX10" fmla="*/ 432275 w 1246046"/>
                    <a:gd name="connsiteY10" fmla="*/ 159103 h 1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046" h="159103">
                      <a:moveTo>
                        <a:pt x="432275" y="159103"/>
                      </a:moveTo>
                      <a:cubicBezTo>
                        <a:pt x="431735" y="159103"/>
                        <a:pt x="431193" y="159057"/>
                        <a:pt x="430653" y="158970"/>
                      </a:cubicBezTo>
                      <a:lnTo>
                        <a:pt x="24832" y="88426"/>
                      </a:lnTo>
                      <a:cubicBezTo>
                        <a:pt x="19214" y="87510"/>
                        <a:pt x="-886" y="84901"/>
                        <a:pt x="30" y="79304"/>
                      </a:cubicBezTo>
                      <a:cubicBezTo>
                        <a:pt x="946" y="73711"/>
                        <a:pt x="24041" y="78734"/>
                        <a:pt x="29576" y="79670"/>
                      </a:cubicBezTo>
                      <a:lnTo>
                        <a:pt x="432857" y="138533"/>
                      </a:lnTo>
                      <a:cubicBezTo>
                        <a:pt x="513464" y="133956"/>
                        <a:pt x="1211166" y="3346"/>
                        <a:pt x="1218365" y="1973"/>
                      </a:cubicBezTo>
                      <a:cubicBezTo>
                        <a:pt x="1223900" y="945"/>
                        <a:pt x="1244957" y="-2459"/>
                        <a:pt x="1245997" y="3108"/>
                      </a:cubicBezTo>
                      <a:cubicBezTo>
                        <a:pt x="1247079" y="8681"/>
                        <a:pt x="1229975" y="11515"/>
                        <a:pt x="1224400" y="12584"/>
                      </a:cubicBezTo>
                      <a:cubicBezTo>
                        <a:pt x="1194895" y="18223"/>
                        <a:pt x="509511" y="155612"/>
                        <a:pt x="432775" y="159095"/>
                      </a:cubicBezTo>
                      <a:cubicBezTo>
                        <a:pt x="432609" y="159099"/>
                        <a:pt x="432442" y="159103"/>
                        <a:pt x="432275" y="159103"/>
                      </a:cubicBezTo>
                      <a:close/>
                    </a:path>
                  </a:pathLst>
                </a:custGeom>
                <a:solidFill>
                  <a:srgbClr val="B82328"/>
                </a:solidFill>
                <a:ln w="4161" cap="flat">
                  <a:noFill/>
                  <a:prstDash val="solid"/>
                  <a:miter/>
                </a:ln>
              </p:spPr>
              <p:txBody>
                <a:bodyPr rtlCol="0" anchor="ctr"/>
                <a:lstStyle/>
                <a:p>
                  <a:endParaRPr lang="zh-CN" altLang="en-US"/>
                </a:p>
              </p:txBody>
            </p:sp>
            <p:sp>
              <p:nvSpPr>
                <p:cNvPr id="678" name="任意多边形: 形状 47">
                  <a:extLst>
                    <a:ext uri="{FF2B5EF4-FFF2-40B4-BE49-F238E27FC236}">
                      <a16:creationId xmlns:a16="http://schemas.microsoft.com/office/drawing/2014/main" id="{A9E5928A-5463-5153-F60D-A2F514095DF9}"/>
                    </a:ext>
                  </a:extLst>
                </p:cNvPr>
                <p:cNvSpPr/>
                <p:nvPr/>
              </p:nvSpPr>
              <p:spPr>
                <a:xfrm>
                  <a:off x="9352182" y="3577666"/>
                  <a:ext cx="20515" cy="382217"/>
                </a:xfrm>
                <a:custGeom>
                  <a:avLst/>
                  <a:gdLst>
                    <a:gd name="connsiteX0" fmla="*/ 10237 w 20515"/>
                    <a:gd name="connsiteY0" fmla="*/ 382217 h 382217"/>
                    <a:gd name="connsiteX1" fmla="*/ 0 w 20515"/>
                    <a:gd name="connsiteY1" fmla="*/ 371951 h 382217"/>
                    <a:gd name="connsiteX2" fmla="*/ 0 w 20515"/>
                    <a:gd name="connsiteY2" fmla="*/ 10266 h 382217"/>
                    <a:gd name="connsiteX3" fmla="*/ 10237 w 20515"/>
                    <a:gd name="connsiteY3" fmla="*/ 0 h 382217"/>
                    <a:gd name="connsiteX4" fmla="*/ 20515 w 20515"/>
                    <a:gd name="connsiteY4" fmla="*/ 10266 h 382217"/>
                    <a:gd name="connsiteX5" fmla="*/ 20515 w 20515"/>
                    <a:gd name="connsiteY5" fmla="*/ 371951 h 382217"/>
                    <a:gd name="connsiteX6" fmla="*/ 10237 w 20515"/>
                    <a:gd name="connsiteY6" fmla="*/ 382217 h 3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5" h="382217">
                      <a:moveTo>
                        <a:pt x="10237" y="382217"/>
                      </a:moveTo>
                      <a:cubicBezTo>
                        <a:pt x="4577" y="382217"/>
                        <a:pt x="0" y="377619"/>
                        <a:pt x="0" y="371951"/>
                      </a:cubicBezTo>
                      <a:lnTo>
                        <a:pt x="0" y="10266"/>
                      </a:lnTo>
                      <a:cubicBezTo>
                        <a:pt x="0" y="4599"/>
                        <a:pt x="4577" y="0"/>
                        <a:pt x="10237" y="0"/>
                      </a:cubicBezTo>
                      <a:cubicBezTo>
                        <a:pt x="15938" y="0"/>
                        <a:pt x="20515" y="4599"/>
                        <a:pt x="20515" y="10266"/>
                      </a:cubicBezTo>
                      <a:lnTo>
                        <a:pt x="20515" y="371951"/>
                      </a:lnTo>
                      <a:cubicBezTo>
                        <a:pt x="20515" y="377619"/>
                        <a:pt x="15938" y="382217"/>
                        <a:pt x="10237" y="382217"/>
                      </a:cubicBezTo>
                      <a:close/>
                    </a:path>
                  </a:pathLst>
                </a:custGeom>
                <a:solidFill>
                  <a:srgbClr val="B82328"/>
                </a:solidFill>
                <a:ln w="4161" cap="flat">
                  <a:noFill/>
                  <a:prstDash val="solid"/>
                  <a:miter/>
                </a:ln>
              </p:spPr>
              <p:txBody>
                <a:bodyPr rtlCol="0" anchor="ctr"/>
                <a:lstStyle/>
                <a:p>
                  <a:endParaRPr lang="zh-CN" altLang="en-US"/>
                </a:p>
              </p:txBody>
            </p:sp>
          </p:grpSp>
          <p:grpSp>
            <p:nvGrpSpPr>
              <p:cNvPr id="667" name="图形 2">
                <a:extLst>
                  <a:ext uri="{FF2B5EF4-FFF2-40B4-BE49-F238E27FC236}">
                    <a16:creationId xmlns:a16="http://schemas.microsoft.com/office/drawing/2014/main" id="{079C73F4-F6C3-4D2E-889B-5B4B79B22D2A}"/>
                  </a:ext>
                </a:extLst>
              </p:cNvPr>
              <p:cNvGrpSpPr/>
              <p:nvPr/>
            </p:nvGrpSpPr>
            <p:grpSpPr>
              <a:xfrm>
                <a:off x="9075172" y="3294733"/>
                <a:ext cx="903466" cy="655136"/>
                <a:chOff x="9075172" y="3294733"/>
                <a:chExt cx="903466" cy="655136"/>
              </a:xfrm>
            </p:grpSpPr>
            <p:sp>
              <p:nvSpPr>
                <p:cNvPr id="668" name="任意多边形: 形状 37">
                  <a:extLst>
                    <a:ext uri="{FF2B5EF4-FFF2-40B4-BE49-F238E27FC236}">
                      <a16:creationId xmlns:a16="http://schemas.microsoft.com/office/drawing/2014/main" id="{87D84CBA-A531-A8CA-6943-2ADCF9B737F7}"/>
                    </a:ext>
                  </a:extLst>
                </p:cNvPr>
                <p:cNvSpPr/>
                <p:nvPr/>
              </p:nvSpPr>
              <p:spPr>
                <a:xfrm>
                  <a:off x="9566166" y="3496956"/>
                  <a:ext cx="189613" cy="202227"/>
                </a:xfrm>
                <a:custGeom>
                  <a:avLst/>
                  <a:gdLst>
                    <a:gd name="connsiteX0" fmla="*/ 189339 w 189613"/>
                    <a:gd name="connsiteY0" fmla="*/ 175477 h 202227"/>
                    <a:gd name="connsiteX1" fmla="*/ 175273 w 189613"/>
                    <a:gd name="connsiteY1" fmla="*/ 103547 h 202227"/>
                    <a:gd name="connsiteX2" fmla="*/ 170612 w 189613"/>
                    <a:gd name="connsiteY2" fmla="*/ 66602 h 202227"/>
                    <a:gd name="connsiteX3" fmla="*/ 160459 w 189613"/>
                    <a:gd name="connsiteY3" fmla="*/ 37893 h 202227"/>
                    <a:gd name="connsiteX4" fmla="*/ 136614 w 189613"/>
                    <a:gd name="connsiteY4" fmla="*/ 27393 h 202227"/>
                    <a:gd name="connsiteX5" fmla="*/ 35158 w 189613"/>
                    <a:gd name="connsiteY5" fmla="*/ 70 h 202227"/>
                    <a:gd name="connsiteX6" fmla="*/ 2991 w 189613"/>
                    <a:gd name="connsiteY6" fmla="*/ 10993 h 202227"/>
                    <a:gd name="connsiteX7" fmla="*/ 81933 w 189613"/>
                    <a:gd name="connsiteY7" fmla="*/ 44709 h 202227"/>
                    <a:gd name="connsiteX8" fmla="*/ 87426 w 189613"/>
                    <a:gd name="connsiteY8" fmla="*/ 61180 h 202227"/>
                    <a:gd name="connsiteX9" fmla="*/ 88800 w 189613"/>
                    <a:gd name="connsiteY9" fmla="*/ 88087 h 202227"/>
                    <a:gd name="connsiteX10" fmla="*/ 87009 w 189613"/>
                    <a:gd name="connsiteY10" fmla="*/ 192426 h 202227"/>
                    <a:gd name="connsiteX11" fmla="*/ 106111 w 189613"/>
                    <a:gd name="connsiteY11" fmla="*/ 197607 h 202227"/>
                    <a:gd name="connsiteX12" fmla="*/ 121341 w 189613"/>
                    <a:gd name="connsiteY12" fmla="*/ 176143 h 202227"/>
                    <a:gd name="connsiteX13" fmla="*/ 133992 w 189613"/>
                    <a:gd name="connsiteY13" fmla="*/ 159505 h 202227"/>
                    <a:gd name="connsiteX14" fmla="*/ 141732 w 189613"/>
                    <a:gd name="connsiteY14" fmla="*/ 165061 h 202227"/>
                    <a:gd name="connsiteX15" fmla="*/ 152593 w 189613"/>
                    <a:gd name="connsiteY15" fmla="*/ 172398 h 202227"/>
                    <a:gd name="connsiteX16" fmla="*/ 174274 w 189613"/>
                    <a:gd name="connsiteY16" fmla="*/ 187075 h 202227"/>
                    <a:gd name="connsiteX17" fmla="*/ 189339 w 189613"/>
                    <a:gd name="connsiteY17" fmla="*/ 175477 h 20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613" h="202227">
                      <a:moveTo>
                        <a:pt x="189339" y="175477"/>
                      </a:moveTo>
                      <a:cubicBezTo>
                        <a:pt x="183679" y="151707"/>
                        <a:pt x="178894" y="127721"/>
                        <a:pt x="175273" y="103547"/>
                      </a:cubicBezTo>
                      <a:cubicBezTo>
                        <a:pt x="173400" y="91271"/>
                        <a:pt x="171861" y="78953"/>
                        <a:pt x="170612" y="66602"/>
                      </a:cubicBezTo>
                      <a:cubicBezTo>
                        <a:pt x="169530" y="56336"/>
                        <a:pt x="170196" y="44222"/>
                        <a:pt x="160459" y="37893"/>
                      </a:cubicBezTo>
                      <a:cubicBezTo>
                        <a:pt x="153509" y="33373"/>
                        <a:pt x="144854" y="30277"/>
                        <a:pt x="136614" y="27393"/>
                      </a:cubicBezTo>
                      <a:cubicBezTo>
                        <a:pt x="112186" y="16649"/>
                        <a:pt x="36864" y="261"/>
                        <a:pt x="35158" y="70"/>
                      </a:cubicBezTo>
                      <a:cubicBezTo>
                        <a:pt x="26337" y="-929"/>
                        <a:pt x="-10659" y="9133"/>
                        <a:pt x="2991" y="10993"/>
                      </a:cubicBezTo>
                      <a:cubicBezTo>
                        <a:pt x="8609" y="14793"/>
                        <a:pt x="77106" y="40052"/>
                        <a:pt x="81933" y="44709"/>
                      </a:cubicBezTo>
                      <a:cubicBezTo>
                        <a:pt x="86843" y="49449"/>
                        <a:pt x="86968" y="54730"/>
                        <a:pt x="87426" y="61180"/>
                      </a:cubicBezTo>
                      <a:cubicBezTo>
                        <a:pt x="88008" y="70139"/>
                        <a:pt x="88466" y="79111"/>
                        <a:pt x="88800" y="88087"/>
                      </a:cubicBezTo>
                      <a:cubicBezTo>
                        <a:pt x="90089" y="122877"/>
                        <a:pt x="89423" y="157704"/>
                        <a:pt x="87009" y="192426"/>
                      </a:cubicBezTo>
                      <a:cubicBezTo>
                        <a:pt x="86219" y="203492"/>
                        <a:pt x="100784" y="205144"/>
                        <a:pt x="106111" y="197607"/>
                      </a:cubicBezTo>
                      <a:cubicBezTo>
                        <a:pt x="111187" y="190454"/>
                        <a:pt x="116264" y="183300"/>
                        <a:pt x="121341" y="176143"/>
                      </a:cubicBezTo>
                      <a:cubicBezTo>
                        <a:pt x="123838" y="172647"/>
                        <a:pt x="130579" y="159972"/>
                        <a:pt x="133992" y="159505"/>
                      </a:cubicBezTo>
                      <a:cubicBezTo>
                        <a:pt x="134575" y="159426"/>
                        <a:pt x="140650" y="164308"/>
                        <a:pt x="141732" y="165061"/>
                      </a:cubicBezTo>
                      <a:cubicBezTo>
                        <a:pt x="145352" y="167508"/>
                        <a:pt x="148973" y="169955"/>
                        <a:pt x="152593" y="172398"/>
                      </a:cubicBezTo>
                      <a:cubicBezTo>
                        <a:pt x="159834" y="177287"/>
                        <a:pt x="167033" y="182181"/>
                        <a:pt x="174274" y="187075"/>
                      </a:cubicBezTo>
                      <a:cubicBezTo>
                        <a:pt x="182056" y="192339"/>
                        <a:pt x="191336" y="183663"/>
                        <a:pt x="189339" y="175477"/>
                      </a:cubicBezTo>
                      <a:close/>
                    </a:path>
                  </a:pathLst>
                </a:custGeom>
                <a:solidFill>
                  <a:srgbClr val="D5972B"/>
                </a:solidFill>
                <a:ln w="4161" cap="flat">
                  <a:noFill/>
                  <a:prstDash val="solid"/>
                  <a:miter/>
                </a:ln>
              </p:spPr>
              <p:txBody>
                <a:bodyPr rtlCol="0" anchor="ctr"/>
                <a:lstStyle/>
                <a:p>
                  <a:endParaRPr lang="zh-CN" altLang="en-US"/>
                </a:p>
              </p:txBody>
            </p:sp>
            <p:sp>
              <p:nvSpPr>
                <p:cNvPr id="669" name="任意多边形: 形状 38">
                  <a:extLst>
                    <a:ext uri="{FF2B5EF4-FFF2-40B4-BE49-F238E27FC236}">
                      <a16:creationId xmlns:a16="http://schemas.microsoft.com/office/drawing/2014/main" id="{C05B1D1C-3061-71EA-97E2-2A1AEB732104}"/>
                    </a:ext>
                  </a:extLst>
                </p:cNvPr>
                <p:cNvSpPr/>
                <p:nvPr/>
              </p:nvSpPr>
              <p:spPr>
                <a:xfrm>
                  <a:off x="9314853" y="3486901"/>
                  <a:ext cx="588090" cy="417472"/>
                </a:xfrm>
                <a:custGeom>
                  <a:avLst/>
                  <a:gdLst>
                    <a:gd name="connsiteX0" fmla="*/ 0 w 588090"/>
                    <a:gd name="connsiteY0" fmla="*/ 6883 h 417472"/>
                    <a:gd name="connsiteX1" fmla="*/ 466827 w 588090"/>
                    <a:gd name="connsiteY1" fmla="*/ 37116 h 417472"/>
                    <a:gd name="connsiteX2" fmla="*/ 466827 w 588090"/>
                    <a:gd name="connsiteY2" fmla="*/ 417472 h 417472"/>
                    <a:gd name="connsiteX3" fmla="*/ 588090 w 588090"/>
                    <a:gd name="connsiteY3" fmla="*/ 393078 h 417472"/>
                    <a:gd name="connsiteX4" fmla="*/ 580392 w 588090"/>
                    <a:gd name="connsiteY4" fmla="*/ 20890 h 417472"/>
                    <a:gd name="connsiteX5" fmla="*/ 70827 w 588090"/>
                    <a:gd name="connsiteY5" fmla="*/ 0 h 417472"/>
                    <a:gd name="connsiteX6" fmla="*/ 0 w 588090"/>
                    <a:gd name="connsiteY6" fmla="*/ 6883 h 41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90" h="417472">
                      <a:moveTo>
                        <a:pt x="0" y="6883"/>
                      </a:moveTo>
                      <a:cubicBezTo>
                        <a:pt x="0" y="6883"/>
                        <a:pt x="463207" y="26300"/>
                        <a:pt x="466827" y="37116"/>
                      </a:cubicBezTo>
                      <a:cubicBezTo>
                        <a:pt x="470447" y="47931"/>
                        <a:pt x="466827" y="417472"/>
                        <a:pt x="466827" y="417472"/>
                      </a:cubicBezTo>
                      <a:lnTo>
                        <a:pt x="588090" y="393078"/>
                      </a:lnTo>
                      <a:cubicBezTo>
                        <a:pt x="588090" y="393078"/>
                        <a:pt x="584012" y="31710"/>
                        <a:pt x="580392" y="20890"/>
                      </a:cubicBezTo>
                      <a:cubicBezTo>
                        <a:pt x="576772" y="10075"/>
                        <a:pt x="70827" y="0"/>
                        <a:pt x="70827" y="0"/>
                      </a:cubicBezTo>
                      <a:lnTo>
                        <a:pt x="0" y="6883"/>
                      </a:lnTo>
                      <a:close/>
                    </a:path>
                  </a:pathLst>
                </a:custGeom>
                <a:solidFill>
                  <a:srgbClr val="F0B330"/>
                </a:solidFill>
                <a:ln w="4161" cap="flat">
                  <a:noFill/>
                  <a:prstDash val="solid"/>
                  <a:miter/>
                </a:ln>
              </p:spPr>
              <p:txBody>
                <a:bodyPr rtlCol="0" anchor="ctr"/>
                <a:lstStyle/>
                <a:p>
                  <a:endParaRPr lang="zh-CN" altLang="en-US"/>
                </a:p>
              </p:txBody>
            </p:sp>
            <p:sp>
              <p:nvSpPr>
                <p:cNvPr id="670" name="任意多边形: 形状 39">
                  <a:extLst>
                    <a:ext uri="{FF2B5EF4-FFF2-40B4-BE49-F238E27FC236}">
                      <a16:creationId xmlns:a16="http://schemas.microsoft.com/office/drawing/2014/main" id="{95332835-0859-25FA-7080-4257F1A0DE7D}"/>
                    </a:ext>
                  </a:extLst>
                </p:cNvPr>
                <p:cNvSpPr/>
                <p:nvPr/>
              </p:nvSpPr>
              <p:spPr>
                <a:xfrm>
                  <a:off x="9075172" y="3458300"/>
                  <a:ext cx="903466" cy="491570"/>
                </a:xfrm>
                <a:custGeom>
                  <a:avLst/>
                  <a:gdLst>
                    <a:gd name="connsiteX0" fmla="*/ 104393 w 903466"/>
                    <a:gd name="connsiteY0" fmla="*/ 491570 h 491570"/>
                    <a:gd name="connsiteX1" fmla="*/ 116045 w 903466"/>
                    <a:gd name="connsiteY1" fmla="*/ 103673 h 491570"/>
                    <a:gd name="connsiteX2" fmla="*/ 903467 w 903466"/>
                    <a:gd name="connsiteY2" fmla="*/ 0 h 491570"/>
                    <a:gd name="connsiteX3" fmla="*/ 797476 w 903466"/>
                    <a:gd name="connsiteY3" fmla="*/ 1165 h 491570"/>
                    <a:gd name="connsiteX4" fmla="*/ 5353 w 903466"/>
                    <a:gd name="connsiteY4" fmla="*/ 89695 h 491570"/>
                    <a:gd name="connsiteX5" fmla="*/ 3022 w 903466"/>
                    <a:gd name="connsiteY5" fmla="*/ 474097 h 491570"/>
                    <a:gd name="connsiteX6" fmla="*/ 104393 w 903466"/>
                    <a:gd name="connsiteY6" fmla="*/ 491570 h 4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466" h="491570">
                      <a:moveTo>
                        <a:pt x="104393" y="491570"/>
                      </a:moveTo>
                      <a:cubicBezTo>
                        <a:pt x="104393" y="491570"/>
                        <a:pt x="111385" y="106003"/>
                        <a:pt x="116045" y="103673"/>
                      </a:cubicBezTo>
                      <a:cubicBezTo>
                        <a:pt x="120707" y="101343"/>
                        <a:pt x="903467" y="0"/>
                        <a:pt x="903467" y="0"/>
                      </a:cubicBezTo>
                      <a:lnTo>
                        <a:pt x="797476" y="1165"/>
                      </a:lnTo>
                      <a:cubicBezTo>
                        <a:pt x="797476" y="1165"/>
                        <a:pt x="15839" y="85034"/>
                        <a:pt x="5353" y="89695"/>
                      </a:cubicBezTo>
                      <a:cubicBezTo>
                        <a:pt x="-5134" y="94356"/>
                        <a:pt x="3022" y="474097"/>
                        <a:pt x="3022" y="474097"/>
                      </a:cubicBezTo>
                      <a:lnTo>
                        <a:pt x="104393" y="491570"/>
                      </a:lnTo>
                      <a:close/>
                    </a:path>
                  </a:pathLst>
                </a:custGeom>
                <a:solidFill>
                  <a:srgbClr val="F0B330"/>
                </a:solidFill>
                <a:ln w="4161" cap="flat">
                  <a:noFill/>
                  <a:prstDash val="solid"/>
                  <a:miter/>
                </a:ln>
              </p:spPr>
              <p:txBody>
                <a:bodyPr rtlCol="0" anchor="ctr"/>
                <a:lstStyle/>
                <a:p>
                  <a:endParaRPr lang="zh-CN" altLang="en-US"/>
                </a:p>
              </p:txBody>
            </p:sp>
            <p:sp>
              <p:nvSpPr>
                <p:cNvPr id="671" name="任意多边形: 形状 40">
                  <a:extLst>
                    <a:ext uri="{FF2B5EF4-FFF2-40B4-BE49-F238E27FC236}">
                      <a16:creationId xmlns:a16="http://schemas.microsoft.com/office/drawing/2014/main" id="{543287B9-106A-BA49-9E11-F8DFAB217FA6}"/>
                    </a:ext>
                  </a:extLst>
                </p:cNvPr>
                <p:cNvSpPr/>
                <p:nvPr/>
              </p:nvSpPr>
              <p:spPr>
                <a:xfrm>
                  <a:off x="9581766" y="3297106"/>
                  <a:ext cx="175905" cy="210789"/>
                </a:xfrm>
                <a:custGeom>
                  <a:avLst/>
                  <a:gdLst>
                    <a:gd name="connsiteX0" fmla="*/ 0 w 175905"/>
                    <a:gd name="connsiteY0" fmla="*/ 210790 h 210789"/>
                    <a:gd name="connsiteX1" fmla="*/ 81064 w 175905"/>
                    <a:gd name="connsiteY1" fmla="*/ 7497 h 210789"/>
                    <a:gd name="connsiteX2" fmla="*/ 175445 w 175905"/>
                    <a:gd name="connsiteY2" fmla="*/ 124873 h 210789"/>
                    <a:gd name="connsiteX3" fmla="*/ 0 w 175905"/>
                    <a:gd name="connsiteY3" fmla="*/ 210790 h 210789"/>
                  </a:gdLst>
                  <a:ahLst/>
                  <a:cxnLst>
                    <a:cxn ang="0">
                      <a:pos x="connsiteX0" y="connsiteY0"/>
                    </a:cxn>
                    <a:cxn ang="0">
                      <a:pos x="connsiteX1" y="connsiteY1"/>
                    </a:cxn>
                    <a:cxn ang="0">
                      <a:pos x="connsiteX2" y="connsiteY2"/>
                    </a:cxn>
                    <a:cxn ang="0">
                      <a:pos x="connsiteX3" y="connsiteY3"/>
                    </a:cxn>
                  </a:cxnLst>
                  <a:rect l="l" t="t" r="r" b="b"/>
                  <a:pathLst>
                    <a:path w="175905" h="210789">
                      <a:moveTo>
                        <a:pt x="0" y="210790"/>
                      </a:moveTo>
                      <a:cubicBezTo>
                        <a:pt x="0" y="210790"/>
                        <a:pt x="30254" y="46218"/>
                        <a:pt x="81064" y="7497"/>
                      </a:cubicBezTo>
                      <a:cubicBezTo>
                        <a:pt x="131875" y="-31225"/>
                        <a:pt x="164542" y="90991"/>
                        <a:pt x="175445" y="124873"/>
                      </a:cubicBezTo>
                      <a:cubicBezTo>
                        <a:pt x="186348" y="158756"/>
                        <a:pt x="0" y="210790"/>
                        <a:pt x="0" y="210790"/>
                      </a:cubicBezTo>
                      <a:close/>
                    </a:path>
                  </a:pathLst>
                </a:custGeom>
                <a:solidFill>
                  <a:srgbClr val="F0B330"/>
                </a:solidFill>
                <a:ln w="4161" cap="flat">
                  <a:noFill/>
                  <a:prstDash val="solid"/>
                  <a:miter/>
                </a:ln>
              </p:spPr>
              <p:txBody>
                <a:bodyPr rtlCol="0" anchor="ctr"/>
                <a:lstStyle/>
                <a:p>
                  <a:endParaRPr lang="zh-CN" altLang="en-US"/>
                </a:p>
              </p:txBody>
            </p:sp>
            <p:sp>
              <p:nvSpPr>
                <p:cNvPr id="672" name="任意多边形: 形状 41">
                  <a:extLst>
                    <a:ext uri="{FF2B5EF4-FFF2-40B4-BE49-F238E27FC236}">
                      <a16:creationId xmlns:a16="http://schemas.microsoft.com/office/drawing/2014/main" id="{464DE2D0-6D05-B9DE-6CB3-5CD7BA433478}"/>
                    </a:ext>
                  </a:extLst>
                </p:cNvPr>
                <p:cNvSpPr/>
                <p:nvPr/>
              </p:nvSpPr>
              <p:spPr>
                <a:xfrm>
                  <a:off x="9396153" y="3294733"/>
                  <a:ext cx="189232" cy="223155"/>
                </a:xfrm>
                <a:custGeom>
                  <a:avLst/>
                  <a:gdLst>
                    <a:gd name="connsiteX0" fmla="*/ 189233 w 189232"/>
                    <a:gd name="connsiteY0" fmla="*/ 204689 h 223155"/>
                    <a:gd name="connsiteX1" fmla="*/ 29518 w 189232"/>
                    <a:gd name="connsiteY1" fmla="*/ 186 h 223155"/>
                    <a:gd name="connsiteX2" fmla="*/ 18615 w 189232"/>
                    <a:gd name="connsiteY2" fmla="*/ 218002 h 223155"/>
                    <a:gd name="connsiteX3" fmla="*/ 189233 w 189232"/>
                    <a:gd name="connsiteY3" fmla="*/ 204689 h 223155"/>
                  </a:gdLst>
                  <a:ahLst/>
                  <a:cxnLst>
                    <a:cxn ang="0">
                      <a:pos x="connsiteX0" y="connsiteY0"/>
                    </a:cxn>
                    <a:cxn ang="0">
                      <a:pos x="connsiteX1" y="connsiteY1"/>
                    </a:cxn>
                    <a:cxn ang="0">
                      <a:pos x="connsiteX2" y="connsiteY2"/>
                    </a:cxn>
                    <a:cxn ang="0">
                      <a:pos x="connsiteX3" y="connsiteY3"/>
                    </a:cxn>
                  </a:cxnLst>
                  <a:rect l="l" t="t" r="r" b="b"/>
                  <a:pathLst>
                    <a:path w="189232" h="223155">
                      <a:moveTo>
                        <a:pt x="189233" y="204689"/>
                      </a:moveTo>
                      <a:cubicBezTo>
                        <a:pt x="189233" y="204689"/>
                        <a:pt x="74253" y="7447"/>
                        <a:pt x="29518" y="186"/>
                      </a:cubicBezTo>
                      <a:cubicBezTo>
                        <a:pt x="-15258" y="-7076"/>
                        <a:pt x="-735" y="201061"/>
                        <a:pt x="18615" y="218002"/>
                      </a:cubicBezTo>
                      <a:cubicBezTo>
                        <a:pt x="37966" y="234943"/>
                        <a:pt x="189233" y="204689"/>
                        <a:pt x="189233" y="204689"/>
                      </a:cubicBezTo>
                      <a:close/>
                    </a:path>
                  </a:pathLst>
                </a:custGeom>
                <a:solidFill>
                  <a:srgbClr val="F0B330"/>
                </a:solidFill>
                <a:ln w="4161" cap="flat">
                  <a:noFill/>
                  <a:prstDash val="solid"/>
                  <a:miter/>
                </a:ln>
              </p:spPr>
              <p:txBody>
                <a:bodyPr rtlCol="0" anchor="ctr"/>
                <a:lstStyle/>
                <a:p>
                  <a:endParaRPr lang="zh-CN" altLang="en-US"/>
                </a:p>
              </p:txBody>
            </p:sp>
            <p:sp>
              <p:nvSpPr>
                <p:cNvPr id="673" name="任意多边形: 形状 42">
                  <a:extLst>
                    <a:ext uri="{FF2B5EF4-FFF2-40B4-BE49-F238E27FC236}">
                      <a16:creationId xmlns:a16="http://schemas.microsoft.com/office/drawing/2014/main" id="{46255C7C-C1FA-887E-67FC-9D6AB7111731}"/>
                    </a:ext>
                  </a:extLst>
                </p:cNvPr>
                <p:cNvSpPr/>
                <p:nvPr/>
              </p:nvSpPr>
              <p:spPr>
                <a:xfrm>
                  <a:off x="9567571" y="3310979"/>
                  <a:ext cx="123486" cy="190191"/>
                </a:xfrm>
                <a:custGeom>
                  <a:avLst/>
                  <a:gdLst>
                    <a:gd name="connsiteX0" fmla="*/ 35418 w 123486"/>
                    <a:gd name="connsiteY0" fmla="*/ 165252 h 190191"/>
                    <a:gd name="connsiteX1" fmla="*/ 123099 w 123486"/>
                    <a:gd name="connsiteY1" fmla="*/ 9349 h 190191"/>
                    <a:gd name="connsiteX2" fmla="*/ 75909 w 123486"/>
                    <a:gd name="connsiteY2" fmla="*/ 39603 h 190191"/>
                    <a:gd name="connsiteX3" fmla="*/ 34295 w 123486"/>
                    <a:gd name="connsiteY3" fmla="*/ 164749 h 190191"/>
                    <a:gd name="connsiteX4" fmla="*/ 7578 w 123486"/>
                    <a:gd name="connsiteY4" fmla="*/ 163147 h 190191"/>
                    <a:gd name="connsiteX5" fmla="*/ 420 w 123486"/>
                    <a:gd name="connsiteY5" fmla="*/ 175772 h 190191"/>
                    <a:gd name="connsiteX6" fmla="*/ 13030 w 123486"/>
                    <a:gd name="connsiteY6" fmla="*/ 182943 h 190191"/>
                    <a:gd name="connsiteX7" fmla="*/ 16067 w 123486"/>
                    <a:gd name="connsiteY7" fmla="*/ 182310 h 190191"/>
                    <a:gd name="connsiteX8" fmla="*/ 21477 w 123486"/>
                    <a:gd name="connsiteY8" fmla="*/ 182323 h 190191"/>
                    <a:gd name="connsiteX9" fmla="*/ 27178 w 123486"/>
                    <a:gd name="connsiteY9" fmla="*/ 183866 h 190191"/>
                    <a:gd name="connsiteX10" fmla="*/ 32048 w 123486"/>
                    <a:gd name="connsiteY10" fmla="*/ 186746 h 190191"/>
                    <a:gd name="connsiteX11" fmla="*/ 32546 w 123486"/>
                    <a:gd name="connsiteY11" fmla="*/ 187187 h 190191"/>
                    <a:gd name="connsiteX12" fmla="*/ 39829 w 123486"/>
                    <a:gd name="connsiteY12" fmla="*/ 190192 h 190191"/>
                    <a:gd name="connsiteX13" fmla="*/ 47070 w 123486"/>
                    <a:gd name="connsiteY13" fmla="*/ 187187 h 190191"/>
                    <a:gd name="connsiteX14" fmla="*/ 47070 w 123486"/>
                    <a:gd name="connsiteY14" fmla="*/ 172668 h 190191"/>
                    <a:gd name="connsiteX15" fmla="*/ 35418 w 123486"/>
                    <a:gd name="connsiteY15" fmla="*/ 165252 h 19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486" h="190191">
                      <a:moveTo>
                        <a:pt x="35418" y="165252"/>
                      </a:moveTo>
                      <a:cubicBezTo>
                        <a:pt x="48610" y="146564"/>
                        <a:pt x="129757" y="30481"/>
                        <a:pt x="123099" y="9349"/>
                      </a:cubicBezTo>
                      <a:cubicBezTo>
                        <a:pt x="115816" y="-13642"/>
                        <a:pt x="95259" y="9349"/>
                        <a:pt x="75909" y="39603"/>
                      </a:cubicBezTo>
                      <a:cubicBezTo>
                        <a:pt x="58555" y="66669"/>
                        <a:pt x="38373" y="147924"/>
                        <a:pt x="34295" y="164749"/>
                      </a:cubicBezTo>
                      <a:cubicBezTo>
                        <a:pt x="25889" y="161374"/>
                        <a:pt x="16526" y="160629"/>
                        <a:pt x="7578" y="163147"/>
                      </a:cubicBezTo>
                      <a:cubicBezTo>
                        <a:pt x="2418" y="164603"/>
                        <a:pt x="-1285" y="170475"/>
                        <a:pt x="420" y="175772"/>
                      </a:cubicBezTo>
                      <a:cubicBezTo>
                        <a:pt x="2126" y="181041"/>
                        <a:pt x="7495" y="184503"/>
                        <a:pt x="13030" y="182943"/>
                      </a:cubicBezTo>
                      <a:cubicBezTo>
                        <a:pt x="14070" y="182660"/>
                        <a:pt x="15069" y="182493"/>
                        <a:pt x="16067" y="182310"/>
                      </a:cubicBezTo>
                      <a:cubicBezTo>
                        <a:pt x="17898" y="182164"/>
                        <a:pt x="19688" y="182173"/>
                        <a:pt x="21477" y="182323"/>
                      </a:cubicBezTo>
                      <a:cubicBezTo>
                        <a:pt x="23433" y="182672"/>
                        <a:pt x="25306" y="183184"/>
                        <a:pt x="27178" y="183866"/>
                      </a:cubicBezTo>
                      <a:cubicBezTo>
                        <a:pt x="28885" y="184686"/>
                        <a:pt x="30507" y="185639"/>
                        <a:pt x="32048" y="186746"/>
                      </a:cubicBezTo>
                      <a:cubicBezTo>
                        <a:pt x="32214" y="186896"/>
                        <a:pt x="32380" y="187033"/>
                        <a:pt x="32546" y="187187"/>
                      </a:cubicBezTo>
                      <a:cubicBezTo>
                        <a:pt x="34585" y="189006"/>
                        <a:pt x="37041" y="190192"/>
                        <a:pt x="39829" y="190192"/>
                      </a:cubicBezTo>
                      <a:cubicBezTo>
                        <a:pt x="42326" y="190192"/>
                        <a:pt x="45364" y="189072"/>
                        <a:pt x="47070" y="187187"/>
                      </a:cubicBezTo>
                      <a:cubicBezTo>
                        <a:pt x="50691" y="183267"/>
                        <a:pt x="51356" y="176505"/>
                        <a:pt x="47070" y="172668"/>
                      </a:cubicBezTo>
                      <a:cubicBezTo>
                        <a:pt x="43616" y="169539"/>
                        <a:pt x="39621" y="167092"/>
                        <a:pt x="35418" y="165252"/>
                      </a:cubicBezTo>
                      <a:close/>
                    </a:path>
                  </a:pathLst>
                </a:custGeom>
                <a:solidFill>
                  <a:srgbClr val="D5972B"/>
                </a:solidFill>
                <a:ln w="4161" cap="flat">
                  <a:noFill/>
                  <a:prstDash val="solid"/>
                  <a:miter/>
                </a:ln>
              </p:spPr>
              <p:txBody>
                <a:bodyPr rtlCol="0" anchor="ctr"/>
                <a:lstStyle/>
                <a:p>
                  <a:endParaRPr lang="zh-CN" altLang="en-US"/>
                </a:p>
              </p:txBody>
            </p:sp>
          </p:grpSp>
        </p:grpSp>
        <p:grpSp>
          <p:nvGrpSpPr>
            <p:cNvPr id="655" name="图形 2">
              <a:extLst>
                <a:ext uri="{FF2B5EF4-FFF2-40B4-BE49-F238E27FC236}">
                  <a16:creationId xmlns:a16="http://schemas.microsoft.com/office/drawing/2014/main" id="{1559A46F-0449-2790-B995-634A7334CF7C}"/>
                </a:ext>
              </a:extLst>
            </p:cNvPr>
            <p:cNvGrpSpPr/>
            <p:nvPr/>
          </p:nvGrpSpPr>
          <p:grpSpPr>
            <a:xfrm>
              <a:off x="8609662" y="2527396"/>
              <a:ext cx="663487" cy="430189"/>
              <a:chOff x="8609662" y="2527396"/>
              <a:chExt cx="663487" cy="430189"/>
            </a:xfrm>
          </p:grpSpPr>
          <p:sp>
            <p:nvSpPr>
              <p:cNvPr id="662" name="任意多边形: 形状 31">
                <a:extLst>
                  <a:ext uri="{FF2B5EF4-FFF2-40B4-BE49-F238E27FC236}">
                    <a16:creationId xmlns:a16="http://schemas.microsoft.com/office/drawing/2014/main" id="{F4CB11D5-0548-E386-3F1A-9F044A129785}"/>
                  </a:ext>
                </a:extLst>
              </p:cNvPr>
              <p:cNvSpPr/>
              <p:nvPr/>
            </p:nvSpPr>
            <p:spPr>
              <a:xfrm>
                <a:off x="8609662" y="2527396"/>
                <a:ext cx="663487" cy="430189"/>
              </a:xfrm>
              <a:custGeom>
                <a:avLst/>
                <a:gdLst>
                  <a:gd name="connsiteX0" fmla="*/ 662703 w 663487"/>
                  <a:gd name="connsiteY0" fmla="*/ 206382 h 430189"/>
                  <a:gd name="connsiteX1" fmla="*/ 645767 w 663487"/>
                  <a:gd name="connsiteY1" fmla="*/ 187718 h 430189"/>
                  <a:gd name="connsiteX2" fmla="*/ 644227 w 663487"/>
                  <a:gd name="connsiteY2" fmla="*/ 186890 h 430189"/>
                  <a:gd name="connsiteX3" fmla="*/ 647265 w 663487"/>
                  <a:gd name="connsiteY3" fmla="*/ 159025 h 430189"/>
                  <a:gd name="connsiteX4" fmla="*/ 596329 w 663487"/>
                  <a:gd name="connsiteY4" fmla="*/ 141522 h 430189"/>
                  <a:gd name="connsiteX5" fmla="*/ 477312 w 663487"/>
                  <a:gd name="connsiteY5" fmla="*/ 124777 h 430189"/>
                  <a:gd name="connsiteX6" fmla="*/ 517804 w 663487"/>
                  <a:gd name="connsiteY6" fmla="*/ 25814 h 430189"/>
                  <a:gd name="connsiteX7" fmla="*/ 506235 w 663487"/>
                  <a:gd name="connsiteY7" fmla="*/ 550 h 430189"/>
                  <a:gd name="connsiteX8" fmla="*/ 476564 w 663487"/>
                  <a:gd name="connsiteY8" fmla="*/ 13896 h 430189"/>
                  <a:gd name="connsiteX9" fmla="*/ 418096 w 663487"/>
                  <a:gd name="connsiteY9" fmla="*/ 56405 h 430189"/>
                  <a:gd name="connsiteX10" fmla="*/ 386595 w 663487"/>
                  <a:gd name="connsiteY10" fmla="*/ 80787 h 430189"/>
                  <a:gd name="connsiteX11" fmla="*/ 268078 w 663487"/>
                  <a:gd name="connsiteY11" fmla="*/ 134506 h 430189"/>
                  <a:gd name="connsiteX12" fmla="*/ 105533 w 663487"/>
                  <a:gd name="connsiteY12" fmla="*/ 187215 h 430189"/>
                  <a:gd name="connsiteX13" fmla="*/ 8073 w 663487"/>
                  <a:gd name="connsiteY13" fmla="*/ 227039 h 430189"/>
                  <a:gd name="connsiteX14" fmla="*/ 48105 w 663487"/>
                  <a:gd name="connsiteY14" fmla="*/ 370695 h 430189"/>
                  <a:gd name="connsiteX15" fmla="*/ 120264 w 663487"/>
                  <a:gd name="connsiteY15" fmla="*/ 430158 h 430189"/>
                  <a:gd name="connsiteX16" fmla="*/ 339862 w 663487"/>
                  <a:gd name="connsiteY16" fmla="*/ 322664 h 430189"/>
                  <a:gd name="connsiteX17" fmla="*/ 343482 w 663487"/>
                  <a:gd name="connsiteY17" fmla="*/ 319934 h 430189"/>
                  <a:gd name="connsiteX18" fmla="*/ 469115 w 663487"/>
                  <a:gd name="connsiteY18" fmla="*/ 322023 h 430189"/>
                  <a:gd name="connsiteX19" fmla="*/ 516514 w 663487"/>
                  <a:gd name="connsiteY19" fmla="*/ 315885 h 430189"/>
                  <a:gd name="connsiteX20" fmla="*/ 541774 w 663487"/>
                  <a:gd name="connsiteY20" fmla="*/ 310813 h 430189"/>
                  <a:gd name="connsiteX21" fmla="*/ 562289 w 663487"/>
                  <a:gd name="connsiteY21" fmla="*/ 305182 h 430189"/>
                  <a:gd name="connsiteX22" fmla="*/ 565410 w 663487"/>
                  <a:gd name="connsiteY22" fmla="*/ 277026 h 430189"/>
                  <a:gd name="connsiteX23" fmla="*/ 596953 w 663487"/>
                  <a:gd name="connsiteY23" fmla="*/ 273277 h 430189"/>
                  <a:gd name="connsiteX24" fmla="*/ 629912 w 663487"/>
                  <a:gd name="connsiteY24" fmla="*/ 255391 h 430189"/>
                  <a:gd name="connsiteX25" fmla="*/ 630702 w 663487"/>
                  <a:gd name="connsiteY25" fmla="*/ 242786 h 430189"/>
                  <a:gd name="connsiteX26" fmla="*/ 634157 w 663487"/>
                  <a:gd name="connsiteY26" fmla="*/ 241542 h 430189"/>
                  <a:gd name="connsiteX27" fmla="*/ 655879 w 663487"/>
                  <a:gd name="connsiteY27" fmla="*/ 230027 h 430189"/>
                  <a:gd name="connsiteX28" fmla="*/ 662703 w 663487"/>
                  <a:gd name="connsiteY28" fmla="*/ 206382 h 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3487" h="430189">
                    <a:moveTo>
                      <a:pt x="662703" y="206382"/>
                    </a:moveTo>
                    <a:cubicBezTo>
                      <a:pt x="660374" y="198055"/>
                      <a:pt x="652883" y="191979"/>
                      <a:pt x="645767" y="187718"/>
                    </a:cubicBezTo>
                    <a:cubicBezTo>
                      <a:pt x="645267" y="187410"/>
                      <a:pt x="644727" y="187177"/>
                      <a:pt x="644227" y="186890"/>
                    </a:cubicBezTo>
                    <a:cubicBezTo>
                      <a:pt x="650636" y="179291"/>
                      <a:pt x="652800" y="168384"/>
                      <a:pt x="647265" y="159025"/>
                    </a:cubicBezTo>
                    <a:cubicBezTo>
                      <a:pt x="637527" y="142567"/>
                      <a:pt x="612933" y="142675"/>
                      <a:pt x="596329" y="141522"/>
                    </a:cubicBezTo>
                    <a:cubicBezTo>
                      <a:pt x="556546" y="138767"/>
                      <a:pt x="514100" y="142575"/>
                      <a:pt x="477312" y="124777"/>
                    </a:cubicBezTo>
                    <a:cubicBezTo>
                      <a:pt x="498619" y="95510"/>
                      <a:pt x="518178" y="62751"/>
                      <a:pt x="517804" y="25814"/>
                    </a:cubicBezTo>
                    <a:cubicBezTo>
                      <a:pt x="517679" y="16347"/>
                      <a:pt x="517221" y="3688"/>
                      <a:pt x="506235" y="550"/>
                    </a:cubicBezTo>
                    <a:cubicBezTo>
                      <a:pt x="495415" y="-2550"/>
                      <a:pt x="484720" y="8203"/>
                      <a:pt x="476564" y="13896"/>
                    </a:cubicBezTo>
                    <a:cubicBezTo>
                      <a:pt x="456839" y="27712"/>
                      <a:pt x="437322" y="41882"/>
                      <a:pt x="418096" y="56405"/>
                    </a:cubicBezTo>
                    <a:cubicBezTo>
                      <a:pt x="407485" y="64403"/>
                      <a:pt x="397040" y="72568"/>
                      <a:pt x="386595" y="80787"/>
                    </a:cubicBezTo>
                    <a:cubicBezTo>
                      <a:pt x="348642" y="101881"/>
                      <a:pt x="309067" y="119966"/>
                      <a:pt x="268078" y="134506"/>
                    </a:cubicBezTo>
                    <a:cubicBezTo>
                      <a:pt x="214353" y="153570"/>
                      <a:pt x="158674" y="166370"/>
                      <a:pt x="105533" y="187215"/>
                    </a:cubicBezTo>
                    <a:cubicBezTo>
                      <a:pt x="75862" y="198862"/>
                      <a:pt x="10653" y="225433"/>
                      <a:pt x="8073" y="227039"/>
                    </a:cubicBezTo>
                    <a:cubicBezTo>
                      <a:pt x="-8074" y="237143"/>
                      <a:pt x="-2539" y="292219"/>
                      <a:pt x="48105" y="370695"/>
                    </a:cubicBezTo>
                    <a:cubicBezTo>
                      <a:pt x="60506" y="389850"/>
                      <a:pt x="98500" y="424602"/>
                      <a:pt x="120264" y="430158"/>
                    </a:cubicBezTo>
                    <a:cubicBezTo>
                      <a:pt x="127630" y="432043"/>
                      <a:pt x="279438" y="350204"/>
                      <a:pt x="339862" y="322664"/>
                    </a:cubicBezTo>
                    <a:cubicBezTo>
                      <a:pt x="341443" y="321944"/>
                      <a:pt x="342608" y="321000"/>
                      <a:pt x="343482" y="319934"/>
                    </a:cubicBezTo>
                    <a:cubicBezTo>
                      <a:pt x="385179" y="324449"/>
                      <a:pt x="427252" y="325652"/>
                      <a:pt x="469115" y="322023"/>
                    </a:cubicBezTo>
                    <a:cubicBezTo>
                      <a:pt x="484970" y="320650"/>
                      <a:pt x="500825" y="318611"/>
                      <a:pt x="516514" y="315885"/>
                    </a:cubicBezTo>
                    <a:cubicBezTo>
                      <a:pt x="524961" y="314416"/>
                      <a:pt x="533409" y="312727"/>
                      <a:pt x="541774" y="310813"/>
                    </a:cubicBezTo>
                    <a:cubicBezTo>
                      <a:pt x="548473" y="309281"/>
                      <a:pt x="556089" y="308195"/>
                      <a:pt x="562289" y="305182"/>
                    </a:cubicBezTo>
                    <a:cubicBezTo>
                      <a:pt x="574648" y="299198"/>
                      <a:pt x="574523" y="285465"/>
                      <a:pt x="565410" y="277026"/>
                    </a:cubicBezTo>
                    <a:cubicBezTo>
                      <a:pt x="575980" y="276493"/>
                      <a:pt x="586633" y="275640"/>
                      <a:pt x="596953" y="273277"/>
                    </a:cubicBezTo>
                    <a:cubicBezTo>
                      <a:pt x="607815" y="270796"/>
                      <a:pt x="624169" y="265853"/>
                      <a:pt x="629912" y="255391"/>
                    </a:cubicBezTo>
                    <a:cubicBezTo>
                      <a:pt x="632159" y="251367"/>
                      <a:pt x="632159" y="246881"/>
                      <a:pt x="630702" y="242786"/>
                    </a:cubicBezTo>
                    <a:cubicBezTo>
                      <a:pt x="631868" y="242370"/>
                      <a:pt x="633033" y="241958"/>
                      <a:pt x="634157" y="241542"/>
                    </a:cubicBezTo>
                    <a:cubicBezTo>
                      <a:pt x="641896" y="238741"/>
                      <a:pt x="649887" y="235978"/>
                      <a:pt x="655879" y="230027"/>
                    </a:cubicBezTo>
                    <a:cubicBezTo>
                      <a:pt x="661996" y="223910"/>
                      <a:pt x="665034" y="214830"/>
                      <a:pt x="662703" y="206382"/>
                    </a:cubicBezTo>
                    <a:close/>
                  </a:path>
                </a:pathLst>
              </a:custGeom>
              <a:solidFill>
                <a:srgbClr val="A4431F"/>
              </a:solidFill>
              <a:ln w="4161" cap="flat">
                <a:noFill/>
                <a:prstDash val="solid"/>
                <a:miter/>
              </a:ln>
            </p:spPr>
            <p:txBody>
              <a:bodyPr rtlCol="0" anchor="ctr"/>
              <a:lstStyle/>
              <a:p>
                <a:endParaRPr lang="zh-CN" altLang="en-US"/>
              </a:p>
            </p:txBody>
          </p:sp>
          <p:sp>
            <p:nvSpPr>
              <p:cNvPr id="663" name="任意多边形: 形状 32">
                <a:extLst>
                  <a:ext uri="{FF2B5EF4-FFF2-40B4-BE49-F238E27FC236}">
                    <a16:creationId xmlns:a16="http://schemas.microsoft.com/office/drawing/2014/main" id="{5E322505-7038-711D-281D-3F2D31A2D95B}"/>
                  </a:ext>
                </a:extLst>
              </p:cNvPr>
              <p:cNvSpPr/>
              <p:nvPr/>
            </p:nvSpPr>
            <p:spPr>
              <a:xfrm>
                <a:off x="9113274" y="2702679"/>
                <a:ext cx="139198" cy="23217"/>
              </a:xfrm>
              <a:custGeom>
                <a:avLst/>
                <a:gdLst>
                  <a:gd name="connsiteX0" fmla="*/ 120349 w 139198"/>
                  <a:gd name="connsiteY0" fmla="*/ 8253 h 23217"/>
                  <a:gd name="connsiteX1" fmla="*/ 10237 w 139198"/>
                  <a:gd name="connsiteY1" fmla="*/ 51 h 23217"/>
                  <a:gd name="connsiteX2" fmla="*/ 0 w 139198"/>
                  <a:gd name="connsiteY2" fmla="*/ 10317 h 23217"/>
                  <a:gd name="connsiteX3" fmla="*/ 10237 w 139198"/>
                  <a:gd name="connsiteY3" fmla="*/ 20583 h 23217"/>
                  <a:gd name="connsiteX4" fmla="*/ 121222 w 139198"/>
                  <a:gd name="connsiteY4" fmla="*/ 18952 h 23217"/>
                  <a:gd name="connsiteX5" fmla="*/ 139199 w 139198"/>
                  <a:gd name="connsiteY5" fmla="*/ 10825 h 23217"/>
                  <a:gd name="connsiteX6" fmla="*/ 120349 w 139198"/>
                  <a:gd name="connsiteY6" fmla="*/ 8253 h 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98" h="23217">
                    <a:moveTo>
                      <a:pt x="120349" y="8253"/>
                    </a:moveTo>
                    <a:cubicBezTo>
                      <a:pt x="75862" y="7824"/>
                      <a:pt x="47399" y="4487"/>
                      <a:pt x="10237" y="51"/>
                    </a:cubicBezTo>
                    <a:cubicBezTo>
                      <a:pt x="4745" y="-607"/>
                      <a:pt x="0" y="5240"/>
                      <a:pt x="0" y="10317"/>
                    </a:cubicBezTo>
                    <a:cubicBezTo>
                      <a:pt x="0" y="16413"/>
                      <a:pt x="4703" y="19922"/>
                      <a:pt x="10237" y="20583"/>
                    </a:cubicBezTo>
                    <a:cubicBezTo>
                      <a:pt x="47399" y="25019"/>
                      <a:pt x="84060" y="23430"/>
                      <a:pt x="121222" y="18952"/>
                    </a:cubicBezTo>
                    <a:cubicBezTo>
                      <a:pt x="126715" y="18290"/>
                      <a:pt x="139199" y="16846"/>
                      <a:pt x="139199" y="10825"/>
                    </a:cubicBezTo>
                    <a:cubicBezTo>
                      <a:pt x="139157" y="5785"/>
                      <a:pt x="125924" y="8307"/>
                      <a:pt x="120349" y="8253"/>
                    </a:cubicBezTo>
                    <a:close/>
                  </a:path>
                </a:pathLst>
              </a:custGeom>
              <a:solidFill>
                <a:srgbClr val="983B15"/>
              </a:solidFill>
              <a:ln w="4161" cap="flat">
                <a:noFill/>
                <a:prstDash val="solid"/>
                <a:miter/>
              </a:ln>
            </p:spPr>
            <p:txBody>
              <a:bodyPr rtlCol="0" anchor="ctr"/>
              <a:lstStyle/>
              <a:p>
                <a:endParaRPr lang="zh-CN" altLang="en-US"/>
              </a:p>
            </p:txBody>
          </p:sp>
          <p:sp>
            <p:nvSpPr>
              <p:cNvPr id="664" name="任意多边形: 形状 33">
                <a:extLst>
                  <a:ext uri="{FF2B5EF4-FFF2-40B4-BE49-F238E27FC236}">
                    <a16:creationId xmlns:a16="http://schemas.microsoft.com/office/drawing/2014/main" id="{BD37DBD5-5483-DFF1-6020-FAD2C9FA960B}"/>
                  </a:ext>
                </a:extLst>
              </p:cNvPr>
              <p:cNvSpPr/>
              <p:nvPr/>
            </p:nvSpPr>
            <p:spPr>
              <a:xfrm>
                <a:off x="9087234" y="2757131"/>
                <a:ext cx="150965" cy="20932"/>
              </a:xfrm>
              <a:custGeom>
                <a:avLst/>
                <a:gdLst>
                  <a:gd name="connsiteX0" fmla="*/ 138690 w 150965"/>
                  <a:gd name="connsiteY0" fmla="*/ 6851 h 20932"/>
                  <a:gd name="connsiteX1" fmla="*/ 9894 w 150965"/>
                  <a:gd name="connsiteY1" fmla="*/ 10 h 20932"/>
                  <a:gd name="connsiteX2" fmla="*/ 9894 w 150965"/>
                  <a:gd name="connsiteY2" fmla="*/ 20542 h 20932"/>
                  <a:gd name="connsiteX3" fmla="*/ 142976 w 150965"/>
                  <a:gd name="connsiteY3" fmla="*/ 14982 h 20932"/>
                  <a:gd name="connsiteX4" fmla="*/ 138690 w 150965"/>
                  <a:gd name="connsiteY4" fmla="*/ 6851 h 20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5" h="20932">
                    <a:moveTo>
                      <a:pt x="138690" y="6851"/>
                    </a:moveTo>
                    <a:cubicBezTo>
                      <a:pt x="94204" y="2144"/>
                      <a:pt x="57959" y="1882"/>
                      <a:pt x="9894" y="10"/>
                    </a:cubicBezTo>
                    <a:cubicBezTo>
                      <a:pt x="-3298" y="-506"/>
                      <a:pt x="-3298" y="20026"/>
                      <a:pt x="9894" y="20542"/>
                    </a:cubicBezTo>
                    <a:cubicBezTo>
                      <a:pt x="57959" y="22415"/>
                      <a:pt x="94953" y="17063"/>
                      <a:pt x="142976" y="14982"/>
                    </a:cubicBezTo>
                    <a:cubicBezTo>
                      <a:pt x="156126" y="14408"/>
                      <a:pt x="151881" y="8245"/>
                      <a:pt x="138690" y="6851"/>
                    </a:cubicBezTo>
                    <a:close/>
                  </a:path>
                </a:pathLst>
              </a:custGeom>
              <a:solidFill>
                <a:srgbClr val="983B15"/>
              </a:solidFill>
              <a:ln w="4161" cap="flat">
                <a:noFill/>
                <a:prstDash val="solid"/>
                <a:miter/>
              </a:ln>
            </p:spPr>
            <p:txBody>
              <a:bodyPr rtlCol="0" anchor="ctr"/>
              <a:lstStyle/>
              <a:p>
                <a:endParaRPr lang="zh-CN" altLang="en-US"/>
              </a:p>
            </p:txBody>
          </p:sp>
          <p:sp>
            <p:nvSpPr>
              <p:cNvPr id="665" name="任意多边形: 形状 34">
                <a:extLst>
                  <a:ext uri="{FF2B5EF4-FFF2-40B4-BE49-F238E27FC236}">
                    <a16:creationId xmlns:a16="http://schemas.microsoft.com/office/drawing/2014/main" id="{60174D46-8008-C804-C1ED-34B70D707D97}"/>
                  </a:ext>
                </a:extLst>
              </p:cNvPr>
              <p:cNvSpPr/>
              <p:nvPr/>
            </p:nvSpPr>
            <p:spPr>
              <a:xfrm>
                <a:off x="9050063" y="2794918"/>
                <a:ext cx="126257" cy="21376"/>
              </a:xfrm>
              <a:custGeom>
                <a:avLst/>
                <a:gdLst>
                  <a:gd name="connsiteX0" fmla="*/ 116394 w 126257"/>
                  <a:gd name="connsiteY0" fmla="*/ 5859 h 21376"/>
                  <a:gd name="connsiteX1" fmla="*/ 10237 w 126257"/>
                  <a:gd name="connsiteY1" fmla="*/ 16 h 21376"/>
                  <a:gd name="connsiteX2" fmla="*/ 0 w 126257"/>
                  <a:gd name="connsiteY2" fmla="*/ 10282 h 21376"/>
                  <a:gd name="connsiteX3" fmla="*/ 10237 w 126257"/>
                  <a:gd name="connsiteY3" fmla="*/ 20548 h 21376"/>
                  <a:gd name="connsiteX4" fmla="*/ 116394 w 126257"/>
                  <a:gd name="connsiteY4" fmla="*/ 15109 h 21376"/>
                  <a:gd name="connsiteX5" fmla="*/ 116394 w 126257"/>
                  <a:gd name="connsiteY5" fmla="*/ 5859 h 2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57" h="21376">
                    <a:moveTo>
                      <a:pt x="116394" y="5859"/>
                    </a:moveTo>
                    <a:cubicBezTo>
                      <a:pt x="83270" y="6770"/>
                      <a:pt x="43320" y="2076"/>
                      <a:pt x="10237" y="16"/>
                    </a:cubicBezTo>
                    <a:cubicBezTo>
                      <a:pt x="4702" y="-329"/>
                      <a:pt x="0" y="4981"/>
                      <a:pt x="0" y="10282"/>
                    </a:cubicBezTo>
                    <a:cubicBezTo>
                      <a:pt x="0" y="16125"/>
                      <a:pt x="4702" y="20199"/>
                      <a:pt x="10237" y="20548"/>
                    </a:cubicBezTo>
                    <a:cubicBezTo>
                      <a:pt x="43320" y="22608"/>
                      <a:pt x="76611" y="20835"/>
                      <a:pt x="116394" y="15109"/>
                    </a:cubicBezTo>
                    <a:cubicBezTo>
                      <a:pt x="129462" y="13228"/>
                      <a:pt x="129627" y="5492"/>
                      <a:pt x="116394" y="5859"/>
                    </a:cubicBezTo>
                    <a:close/>
                  </a:path>
                </a:pathLst>
              </a:custGeom>
              <a:solidFill>
                <a:srgbClr val="983B15"/>
              </a:solidFill>
              <a:ln w="4161" cap="flat">
                <a:noFill/>
                <a:prstDash val="solid"/>
                <a:miter/>
              </a:ln>
            </p:spPr>
            <p:txBody>
              <a:bodyPr rtlCol="0" anchor="ctr"/>
              <a:lstStyle/>
              <a:p>
                <a:endParaRPr lang="zh-CN" altLang="en-US"/>
              </a:p>
            </p:txBody>
          </p:sp>
        </p:grpSp>
        <p:grpSp>
          <p:nvGrpSpPr>
            <p:cNvPr id="656" name="图形 2">
              <a:extLst>
                <a:ext uri="{FF2B5EF4-FFF2-40B4-BE49-F238E27FC236}">
                  <a16:creationId xmlns:a16="http://schemas.microsoft.com/office/drawing/2014/main" id="{A66B2EDA-95D9-7D8C-E937-67A2AAE9513A}"/>
                </a:ext>
              </a:extLst>
            </p:cNvPr>
            <p:cNvGrpSpPr/>
            <p:nvPr/>
          </p:nvGrpSpPr>
          <p:grpSpPr>
            <a:xfrm>
              <a:off x="9367518" y="2584628"/>
              <a:ext cx="163248" cy="316922"/>
              <a:chOff x="9367518" y="2584628"/>
              <a:chExt cx="163248" cy="316922"/>
            </a:xfrm>
          </p:grpSpPr>
          <p:sp>
            <p:nvSpPr>
              <p:cNvPr id="657" name="任意多边形: 形状 26">
                <a:extLst>
                  <a:ext uri="{FF2B5EF4-FFF2-40B4-BE49-F238E27FC236}">
                    <a16:creationId xmlns:a16="http://schemas.microsoft.com/office/drawing/2014/main" id="{F3457453-6ADF-7117-878F-65AF71951802}"/>
                  </a:ext>
                </a:extLst>
              </p:cNvPr>
              <p:cNvSpPr/>
              <p:nvPr/>
            </p:nvSpPr>
            <p:spPr>
              <a:xfrm>
                <a:off x="9367518" y="2584628"/>
                <a:ext cx="163248" cy="316922"/>
              </a:xfrm>
              <a:custGeom>
                <a:avLst/>
                <a:gdLst>
                  <a:gd name="connsiteX0" fmla="*/ 161731 w 163248"/>
                  <a:gd name="connsiteY0" fmla="*/ 126208 h 316922"/>
                  <a:gd name="connsiteX1" fmla="*/ 137719 w 163248"/>
                  <a:gd name="connsiteY1" fmla="*/ 76733 h 316922"/>
                  <a:gd name="connsiteX2" fmla="*/ 122406 w 163248"/>
                  <a:gd name="connsiteY2" fmla="*/ 27512 h 316922"/>
                  <a:gd name="connsiteX3" fmla="*/ 110421 w 163248"/>
                  <a:gd name="connsiteY3" fmla="*/ 967 h 316922"/>
                  <a:gd name="connsiteX4" fmla="*/ 85203 w 163248"/>
                  <a:gd name="connsiteY4" fmla="*/ 15944 h 316922"/>
                  <a:gd name="connsiteX5" fmla="*/ 82040 w 163248"/>
                  <a:gd name="connsiteY5" fmla="*/ 103000 h 316922"/>
                  <a:gd name="connsiteX6" fmla="*/ 51204 w 163248"/>
                  <a:gd name="connsiteY6" fmla="*/ 105601 h 316922"/>
                  <a:gd name="connsiteX7" fmla="*/ 32020 w 163248"/>
                  <a:gd name="connsiteY7" fmla="*/ 108731 h 316922"/>
                  <a:gd name="connsiteX8" fmla="*/ 16873 w 163248"/>
                  <a:gd name="connsiteY8" fmla="*/ 114170 h 316922"/>
                  <a:gd name="connsiteX9" fmla="*/ 8841 w 163248"/>
                  <a:gd name="connsiteY9" fmla="*/ 132126 h 316922"/>
                  <a:gd name="connsiteX10" fmla="*/ 20201 w 163248"/>
                  <a:gd name="connsiteY10" fmla="*/ 148601 h 316922"/>
                  <a:gd name="connsiteX11" fmla="*/ 23905 w 163248"/>
                  <a:gd name="connsiteY11" fmla="*/ 150557 h 316922"/>
                  <a:gd name="connsiteX12" fmla="*/ 3722 w 163248"/>
                  <a:gd name="connsiteY12" fmla="*/ 163848 h 316922"/>
                  <a:gd name="connsiteX13" fmla="*/ 934 w 163248"/>
                  <a:gd name="connsiteY13" fmla="*/ 183032 h 316922"/>
                  <a:gd name="connsiteX14" fmla="*/ 14251 w 163248"/>
                  <a:gd name="connsiteY14" fmla="*/ 197606 h 316922"/>
                  <a:gd name="connsiteX15" fmla="*/ 24321 w 163248"/>
                  <a:gd name="connsiteY15" fmla="*/ 203885 h 316922"/>
                  <a:gd name="connsiteX16" fmla="*/ 26236 w 163248"/>
                  <a:gd name="connsiteY16" fmla="*/ 229199 h 316922"/>
                  <a:gd name="connsiteX17" fmla="*/ 45086 w 163248"/>
                  <a:gd name="connsiteY17" fmla="*/ 246768 h 316922"/>
                  <a:gd name="connsiteX18" fmla="*/ 40259 w 163248"/>
                  <a:gd name="connsiteY18" fmla="*/ 260468 h 316922"/>
                  <a:gd name="connsiteX19" fmla="*/ 54866 w 163248"/>
                  <a:gd name="connsiteY19" fmla="*/ 280438 h 316922"/>
                  <a:gd name="connsiteX20" fmla="*/ 62690 w 163248"/>
                  <a:gd name="connsiteY20" fmla="*/ 283456 h 316922"/>
                  <a:gd name="connsiteX21" fmla="*/ 55116 w 163248"/>
                  <a:gd name="connsiteY21" fmla="*/ 316896 h 316922"/>
                  <a:gd name="connsiteX22" fmla="*/ 84537 w 163248"/>
                  <a:gd name="connsiteY22" fmla="*/ 307213 h 316922"/>
                  <a:gd name="connsiteX23" fmla="*/ 134058 w 163248"/>
                  <a:gd name="connsiteY23" fmla="*/ 262960 h 316922"/>
                  <a:gd name="connsiteX24" fmla="*/ 145418 w 163248"/>
                  <a:gd name="connsiteY24" fmla="*/ 226432 h 316922"/>
                  <a:gd name="connsiteX25" fmla="*/ 144003 w 163248"/>
                  <a:gd name="connsiteY25" fmla="*/ 205999 h 316922"/>
                  <a:gd name="connsiteX26" fmla="*/ 152326 w 163248"/>
                  <a:gd name="connsiteY26" fmla="*/ 192021 h 316922"/>
                  <a:gd name="connsiteX27" fmla="*/ 158236 w 163248"/>
                  <a:gd name="connsiteY27" fmla="*/ 160045 h 316922"/>
                  <a:gd name="connsiteX28" fmla="*/ 154906 w 163248"/>
                  <a:gd name="connsiteY28" fmla="*/ 143487 h 316922"/>
                  <a:gd name="connsiteX29" fmla="*/ 161731 w 163248"/>
                  <a:gd name="connsiteY29" fmla="*/ 126208 h 3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3248" h="316922">
                    <a:moveTo>
                      <a:pt x="161731" y="126208"/>
                    </a:moveTo>
                    <a:cubicBezTo>
                      <a:pt x="167724" y="100982"/>
                      <a:pt x="155198" y="92963"/>
                      <a:pt x="137719" y="76733"/>
                    </a:cubicBezTo>
                    <a:cubicBezTo>
                      <a:pt x="132809" y="64907"/>
                      <a:pt x="125235" y="40009"/>
                      <a:pt x="122406" y="27512"/>
                    </a:cubicBezTo>
                    <a:cubicBezTo>
                      <a:pt x="120950" y="21099"/>
                      <a:pt x="116372" y="4558"/>
                      <a:pt x="110421" y="967"/>
                    </a:cubicBezTo>
                    <a:cubicBezTo>
                      <a:pt x="102889" y="-3573"/>
                      <a:pt x="85536" y="8969"/>
                      <a:pt x="85203" y="15944"/>
                    </a:cubicBezTo>
                    <a:cubicBezTo>
                      <a:pt x="84537" y="28856"/>
                      <a:pt x="84745" y="81057"/>
                      <a:pt x="82040" y="103000"/>
                    </a:cubicBezTo>
                    <a:cubicBezTo>
                      <a:pt x="71387" y="103583"/>
                      <a:pt x="61774" y="104157"/>
                      <a:pt x="51204" y="105601"/>
                    </a:cubicBezTo>
                    <a:cubicBezTo>
                      <a:pt x="44796" y="106475"/>
                      <a:pt x="38387" y="107511"/>
                      <a:pt x="32020" y="108731"/>
                    </a:cubicBezTo>
                    <a:cubicBezTo>
                      <a:pt x="26735" y="109742"/>
                      <a:pt x="21325" y="110965"/>
                      <a:pt x="16873" y="114170"/>
                    </a:cubicBezTo>
                    <a:cubicBezTo>
                      <a:pt x="11046" y="118377"/>
                      <a:pt x="7842" y="124889"/>
                      <a:pt x="8841" y="132126"/>
                    </a:cubicBezTo>
                    <a:cubicBezTo>
                      <a:pt x="9839" y="139088"/>
                      <a:pt x="14376" y="144852"/>
                      <a:pt x="20201" y="148601"/>
                    </a:cubicBezTo>
                    <a:cubicBezTo>
                      <a:pt x="21366" y="149366"/>
                      <a:pt x="22615" y="149987"/>
                      <a:pt x="23905" y="150557"/>
                    </a:cubicBezTo>
                    <a:cubicBezTo>
                      <a:pt x="15833" y="152404"/>
                      <a:pt x="8508" y="156116"/>
                      <a:pt x="3722" y="163848"/>
                    </a:cubicBezTo>
                    <a:cubicBezTo>
                      <a:pt x="269" y="169462"/>
                      <a:pt x="-1063" y="176665"/>
                      <a:pt x="934" y="183032"/>
                    </a:cubicBezTo>
                    <a:cubicBezTo>
                      <a:pt x="3015" y="189670"/>
                      <a:pt x="8300" y="194360"/>
                      <a:pt x="14251" y="197606"/>
                    </a:cubicBezTo>
                    <a:cubicBezTo>
                      <a:pt x="17830" y="199574"/>
                      <a:pt x="21076" y="201659"/>
                      <a:pt x="24321" y="203885"/>
                    </a:cubicBezTo>
                    <a:cubicBezTo>
                      <a:pt x="21158" y="212104"/>
                      <a:pt x="22240" y="221238"/>
                      <a:pt x="26236" y="229199"/>
                    </a:cubicBezTo>
                    <a:cubicBezTo>
                      <a:pt x="30148" y="237010"/>
                      <a:pt x="37388" y="242765"/>
                      <a:pt x="45086" y="246768"/>
                    </a:cubicBezTo>
                    <a:cubicBezTo>
                      <a:pt x="41841" y="250547"/>
                      <a:pt x="39968" y="255541"/>
                      <a:pt x="40259" y="260468"/>
                    </a:cubicBezTo>
                    <a:cubicBezTo>
                      <a:pt x="40801" y="269294"/>
                      <a:pt x="46876" y="276943"/>
                      <a:pt x="54866" y="280438"/>
                    </a:cubicBezTo>
                    <a:cubicBezTo>
                      <a:pt x="57862" y="281741"/>
                      <a:pt x="59527" y="282831"/>
                      <a:pt x="62690" y="283456"/>
                    </a:cubicBezTo>
                    <a:cubicBezTo>
                      <a:pt x="60151" y="294600"/>
                      <a:pt x="57612" y="305748"/>
                      <a:pt x="55116" y="316896"/>
                    </a:cubicBezTo>
                    <a:cubicBezTo>
                      <a:pt x="63647" y="317267"/>
                      <a:pt x="76713" y="313680"/>
                      <a:pt x="84537" y="307213"/>
                    </a:cubicBezTo>
                    <a:cubicBezTo>
                      <a:pt x="106842" y="288674"/>
                      <a:pt x="117412" y="286864"/>
                      <a:pt x="134058" y="262960"/>
                    </a:cubicBezTo>
                    <a:cubicBezTo>
                      <a:pt x="141632" y="252062"/>
                      <a:pt x="146542" y="239877"/>
                      <a:pt x="145418" y="226432"/>
                    </a:cubicBezTo>
                    <a:cubicBezTo>
                      <a:pt x="144878" y="219861"/>
                      <a:pt x="142339" y="212537"/>
                      <a:pt x="144003" y="205999"/>
                    </a:cubicBezTo>
                    <a:cubicBezTo>
                      <a:pt x="145335" y="200785"/>
                      <a:pt x="149330" y="196361"/>
                      <a:pt x="152326" y="192021"/>
                    </a:cubicBezTo>
                    <a:cubicBezTo>
                      <a:pt x="159068" y="182142"/>
                      <a:pt x="162314" y="171738"/>
                      <a:pt x="158236" y="160045"/>
                    </a:cubicBezTo>
                    <a:cubicBezTo>
                      <a:pt x="156238" y="154173"/>
                      <a:pt x="153076" y="149770"/>
                      <a:pt x="154906" y="143487"/>
                    </a:cubicBezTo>
                    <a:cubicBezTo>
                      <a:pt x="156612" y="137527"/>
                      <a:pt x="160275" y="132305"/>
                      <a:pt x="161731" y="126208"/>
                    </a:cubicBezTo>
                    <a:close/>
                  </a:path>
                </a:pathLst>
              </a:custGeom>
              <a:solidFill>
                <a:srgbClr val="A4431F"/>
              </a:solidFill>
              <a:ln w="4161" cap="flat">
                <a:noFill/>
                <a:prstDash val="solid"/>
                <a:miter/>
              </a:ln>
            </p:spPr>
            <p:txBody>
              <a:bodyPr rtlCol="0" anchor="ctr"/>
              <a:lstStyle/>
              <a:p>
                <a:endParaRPr lang="zh-CN" altLang="en-US"/>
              </a:p>
            </p:txBody>
          </p:sp>
          <p:sp>
            <p:nvSpPr>
              <p:cNvPr id="658" name="任意多边形: 形状 27">
                <a:extLst>
                  <a:ext uri="{FF2B5EF4-FFF2-40B4-BE49-F238E27FC236}">
                    <a16:creationId xmlns:a16="http://schemas.microsoft.com/office/drawing/2014/main" id="{0D9EC75F-D29B-05D9-C798-643272143A5C}"/>
                  </a:ext>
                </a:extLst>
              </p:cNvPr>
              <p:cNvSpPr/>
              <p:nvPr/>
            </p:nvSpPr>
            <p:spPr>
              <a:xfrm>
                <a:off x="9392380" y="2715891"/>
                <a:ext cx="97834" cy="24030"/>
              </a:xfrm>
              <a:custGeom>
                <a:avLst/>
                <a:gdLst>
                  <a:gd name="connsiteX0" fmla="*/ 87598 w 97834"/>
                  <a:gd name="connsiteY0" fmla="*/ 60 h 24030"/>
                  <a:gd name="connsiteX1" fmla="*/ 28006 w 97834"/>
                  <a:gd name="connsiteY1" fmla="*/ 7966 h 24030"/>
                  <a:gd name="connsiteX2" fmla="*/ 0 w 97834"/>
                  <a:gd name="connsiteY2" fmla="*/ 17671 h 24030"/>
                  <a:gd name="connsiteX3" fmla="*/ 20724 w 97834"/>
                  <a:gd name="connsiteY3" fmla="*/ 23984 h 24030"/>
                  <a:gd name="connsiteX4" fmla="*/ 87598 w 97834"/>
                  <a:gd name="connsiteY4" fmla="*/ 20588 h 24030"/>
                  <a:gd name="connsiteX5" fmla="*/ 97835 w 97834"/>
                  <a:gd name="connsiteY5" fmla="*/ 10322 h 24030"/>
                  <a:gd name="connsiteX6" fmla="*/ 87598 w 97834"/>
                  <a:gd name="connsiteY6" fmla="*/ 60 h 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34" h="24030">
                    <a:moveTo>
                      <a:pt x="87598" y="60"/>
                    </a:moveTo>
                    <a:cubicBezTo>
                      <a:pt x="61921" y="3426"/>
                      <a:pt x="53848" y="6435"/>
                      <a:pt x="28006" y="7966"/>
                    </a:cubicBezTo>
                    <a:cubicBezTo>
                      <a:pt x="22471" y="8295"/>
                      <a:pt x="0" y="11891"/>
                      <a:pt x="0" y="17671"/>
                    </a:cubicBezTo>
                    <a:cubicBezTo>
                      <a:pt x="0" y="22973"/>
                      <a:pt x="15147" y="24312"/>
                      <a:pt x="20724" y="23984"/>
                    </a:cubicBezTo>
                    <a:cubicBezTo>
                      <a:pt x="46566" y="22452"/>
                      <a:pt x="61921" y="23954"/>
                      <a:pt x="87598" y="20588"/>
                    </a:cubicBezTo>
                    <a:cubicBezTo>
                      <a:pt x="93090" y="19868"/>
                      <a:pt x="97835" y="16385"/>
                      <a:pt x="97835" y="10322"/>
                    </a:cubicBezTo>
                    <a:cubicBezTo>
                      <a:pt x="97835" y="5341"/>
                      <a:pt x="93132" y="-664"/>
                      <a:pt x="87598" y="60"/>
                    </a:cubicBezTo>
                    <a:close/>
                  </a:path>
                </a:pathLst>
              </a:custGeom>
              <a:solidFill>
                <a:srgbClr val="983B15"/>
              </a:solidFill>
              <a:ln w="4161" cap="flat">
                <a:noFill/>
                <a:prstDash val="solid"/>
                <a:miter/>
              </a:ln>
            </p:spPr>
            <p:txBody>
              <a:bodyPr rtlCol="0" anchor="ctr"/>
              <a:lstStyle/>
              <a:p>
                <a:endParaRPr lang="zh-CN" altLang="en-US"/>
              </a:p>
            </p:txBody>
          </p:sp>
          <p:sp>
            <p:nvSpPr>
              <p:cNvPr id="659" name="任意多边形: 形状 28">
                <a:extLst>
                  <a:ext uri="{FF2B5EF4-FFF2-40B4-BE49-F238E27FC236}">
                    <a16:creationId xmlns:a16="http://schemas.microsoft.com/office/drawing/2014/main" id="{21CCE080-B70D-E46A-1BD6-F89C3470B166}"/>
                  </a:ext>
                </a:extLst>
              </p:cNvPr>
              <p:cNvSpPr/>
              <p:nvPr/>
            </p:nvSpPr>
            <p:spPr>
              <a:xfrm>
                <a:off x="9393878" y="2778049"/>
                <a:ext cx="106828" cy="23293"/>
              </a:xfrm>
              <a:custGeom>
                <a:avLst/>
                <a:gdLst>
                  <a:gd name="connsiteX0" fmla="*/ 106491 w 106828"/>
                  <a:gd name="connsiteY0" fmla="*/ 7442 h 23293"/>
                  <a:gd name="connsiteX1" fmla="*/ 93840 w 106828"/>
                  <a:gd name="connsiteY1" fmla="*/ 272 h 23293"/>
                  <a:gd name="connsiteX2" fmla="*/ 19226 w 106828"/>
                  <a:gd name="connsiteY2" fmla="*/ 8421 h 23293"/>
                  <a:gd name="connsiteX3" fmla="*/ 0 w 106828"/>
                  <a:gd name="connsiteY3" fmla="*/ 10168 h 23293"/>
                  <a:gd name="connsiteX4" fmla="*/ 19518 w 106828"/>
                  <a:gd name="connsiteY4" fmla="*/ 18612 h 23293"/>
                  <a:gd name="connsiteX5" fmla="*/ 99333 w 106828"/>
                  <a:gd name="connsiteY5" fmla="*/ 20068 h 23293"/>
                  <a:gd name="connsiteX6" fmla="*/ 106491 w 106828"/>
                  <a:gd name="connsiteY6" fmla="*/ 7442 h 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28" h="23293">
                    <a:moveTo>
                      <a:pt x="106491" y="7442"/>
                    </a:moveTo>
                    <a:cubicBezTo>
                      <a:pt x="104952" y="1849"/>
                      <a:pt x="99292" y="-918"/>
                      <a:pt x="93840" y="272"/>
                    </a:cubicBezTo>
                    <a:cubicBezTo>
                      <a:pt x="67665" y="6003"/>
                      <a:pt x="45942" y="10468"/>
                      <a:pt x="19226" y="8421"/>
                    </a:cubicBezTo>
                    <a:cubicBezTo>
                      <a:pt x="13691" y="7996"/>
                      <a:pt x="0" y="4925"/>
                      <a:pt x="0" y="10168"/>
                    </a:cubicBezTo>
                    <a:cubicBezTo>
                      <a:pt x="0" y="16077"/>
                      <a:pt x="14024" y="17596"/>
                      <a:pt x="19518" y="18612"/>
                    </a:cubicBezTo>
                    <a:cubicBezTo>
                      <a:pt x="39908" y="22398"/>
                      <a:pt x="71369" y="26181"/>
                      <a:pt x="99333" y="20068"/>
                    </a:cubicBezTo>
                    <a:cubicBezTo>
                      <a:pt x="104743" y="18882"/>
                      <a:pt x="107906" y="12582"/>
                      <a:pt x="106491" y="7442"/>
                    </a:cubicBezTo>
                    <a:close/>
                  </a:path>
                </a:pathLst>
              </a:custGeom>
              <a:solidFill>
                <a:srgbClr val="983B15"/>
              </a:solidFill>
              <a:ln w="4161" cap="flat">
                <a:noFill/>
                <a:prstDash val="solid"/>
                <a:miter/>
              </a:ln>
            </p:spPr>
            <p:txBody>
              <a:bodyPr rtlCol="0" anchor="ctr"/>
              <a:lstStyle/>
              <a:p>
                <a:endParaRPr lang="zh-CN" altLang="en-US"/>
              </a:p>
            </p:txBody>
          </p:sp>
          <p:sp>
            <p:nvSpPr>
              <p:cNvPr id="660" name="任意多边形: 形状 29">
                <a:extLst>
                  <a:ext uri="{FF2B5EF4-FFF2-40B4-BE49-F238E27FC236}">
                    <a16:creationId xmlns:a16="http://schemas.microsoft.com/office/drawing/2014/main" id="{3673D001-11B5-BBC4-AE41-8A0FC1BA68AD}"/>
                  </a:ext>
                </a:extLst>
              </p:cNvPr>
              <p:cNvSpPr/>
              <p:nvPr/>
            </p:nvSpPr>
            <p:spPr>
              <a:xfrm>
                <a:off x="9413586" y="2821899"/>
                <a:ext cx="80607" cy="19941"/>
              </a:xfrm>
              <a:custGeom>
                <a:avLst/>
                <a:gdLst>
                  <a:gd name="connsiteX0" fmla="*/ 80207 w 80607"/>
                  <a:gd name="connsiteY0" fmla="*/ 5132 h 19941"/>
                  <a:gd name="connsiteX1" fmla="*/ 68847 w 80607"/>
                  <a:gd name="connsiteY1" fmla="*/ 388 h 19941"/>
                  <a:gd name="connsiteX2" fmla="*/ 16704 w 80607"/>
                  <a:gd name="connsiteY2" fmla="*/ 6214 h 19941"/>
                  <a:gd name="connsiteX3" fmla="*/ 100 w 80607"/>
                  <a:gd name="connsiteY3" fmla="*/ 10292 h 19941"/>
                  <a:gd name="connsiteX4" fmla="*/ 13209 w 80607"/>
                  <a:gd name="connsiteY4" fmla="*/ 16700 h 19941"/>
                  <a:gd name="connsiteX5" fmla="*/ 73050 w 80607"/>
                  <a:gd name="connsiteY5" fmla="*/ 17762 h 19941"/>
                  <a:gd name="connsiteX6" fmla="*/ 80207 w 80607"/>
                  <a:gd name="connsiteY6" fmla="*/ 5132 h 1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7" h="19941">
                    <a:moveTo>
                      <a:pt x="80207" y="5132"/>
                    </a:moveTo>
                    <a:cubicBezTo>
                      <a:pt x="78418" y="-515"/>
                      <a:pt x="74548" y="-390"/>
                      <a:pt x="68847" y="388"/>
                    </a:cubicBezTo>
                    <a:cubicBezTo>
                      <a:pt x="31894" y="5436"/>
                      <a:pt x="17079" y="6189"/>
                      <a:pt x="16704" y="6214"/>
                    </a:cubicBezTo>
                    <a:cubicBezTo>
                      <a:pt x="7092" y="6796"/>
                      <a:pt x="1432" y="4457"/>
                      <a:pt x="100" y="10292"/>
                    </a:cubicBezTo>
                    <a:cubicBezTo>
                      <a:pt x="-1023" y="15194"/>
                      <a:pt x="7549" y="15822"/>
                      <a:pt x="13209" y="16700"/>
                    </a:cubicBezTo>
                    <a:cubicBezTo>
                      <a:pt x="33641" y="19846"/>
                      <a:pt x="52951" y="21573"/>
                      <a:pt x="73050" y="17762"/>
                    </a:cubicBezTo>
                    <a:cubicBezTo>
                      <a:pt x="78335" y="16759"/>
                      <a:pt x="81831" y="10113"/>
                      <a:pt x="80207" y="5132"/>
                    </a:cubicBezTo>
                    <a:close/>
                  </a:path>
                </a:pathLst>
              </a:custGeom>
              <a:solidFill>
                <a:srgbClr val="983B15"/>
              </a:solidFill>
              <a:ln w="4161" cap="flat">
                <a:noFill/>
                <a:prstDash val="solid"/>
                <a:miter/>
              </a:ln>
            </p:spPr>
            <p:txBody>
              <a:bodyPr rtlCol="0" anchor="ctr"/>
              <a:lstStyle/>
              <a:p>
                <a:endParaRPr lang="zh-CN" altLang="en-US"/>
              </a:p>
            </p:txBody>
          </p:sp>
          <p:sp>
            <p:nvSpPr>
              <p:cNvPr id="661" name="任意多边形: 形状 30">
                <a:extLst>
                  <a:ext uri="{FF2B5EF4-FFF2-40B4-BE49-F238E27FC236}">
                    <a16:creationId xmlns:a16="http://schemas.microsoft.com/office/drawing/2014/main" id="{9145B2C0-3E07-6BD1-4E40-2FDAC9DFB102}"/>
                  </a:ext>
                </a:extLst>
              </p:cNvPr>
              <p:cNvSpPr/>
              <p:nvPr/>
            </p:nvSpPr>
            <p:spPr>
              <a:xfrm>
                <a:off x="9425672" y="2867983"/>
                <a:ext cx="25433" cy="21135"/>
              </a:xfrm>
              <a:custGeom>
                <a:avLst/>
                <a:gdLst>
                  <a:gd name="connsiteX0" fmla="*/ 15189 w 25433"/>
                  <a:gd name="connsiteY0" fmla="*/ 603 h 21135"/>
                  <a:gd name="connsiteX1" fmla="*/ 4161 w 25433"/>
                  <a:gd name="connsiteY1" fmla="*/ 0 h 21135"/>
                  <a:gd name="connsiteX2" fmla="*/ 4536 w 25433"/>
                  <a:gd name="connsiteY2" fmla="*/ 96 h 21135"/>
                  <a:gd name="connsiteX3" fmla="*/ 0 w 25433"/>
                  <a:gd name="connsiteY3" fmla="*/ 19991 h 21135"/>
                  <a:gd name="connsiteX4" fmla="*/ 15189 w 25433"/>
                  <a:gd name="connsiteY4" fmla="*/ 21132 h 21135"/>
                  <a:gd name="connsiteX5" fmla="*/ 22430 w 25433"/>
                  <a:gd name="connsiteY5" fmla="*/ 18123 h 21135"/>
                  <a:gd name="connsiteX6" fmla="*/ 25426 w 25433"/>
                  <a:gd name="connsiteY6" fmla="*/ 10866 h 21135"/>
                  <a:gd name="connsiteX7" fmla="*/ 22430 w 25433"/>
                  <a:gd name="connsiteY7" fmla="*/ 3608 h 21135"/>
                  <a:gd name="connsiteX8" fmla="*/ 15189 w 25433"/>
                  <a:gd name="connsiteY8" fmla="*/ 603 h 2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33" h="21135">
                    <a:moveTo>
                      <a:pt x="15189" y="603"/>
                    </a:moveTo>
                    <a:cubicBezTo>
                      <a:pt x="11486" y="641"/>
                      <a:pt x="7823" y="404"/>
                      <a:pt x="4161" y="0"/>
                    </a:cubicBezTo>
                    <a:cubicBezTo>
                      <a:pt x="4286" y="29"/>
                      <a:pt x="4370" y="71"/>
                      <a:pt x="4536" y="96"/>
                    </a:cubicBezTo>
                    <a:cubicBezTo>
                      <a:pt x="3038" y="6729"/>
                      <a:pt x="1498" y="13362"/>
                      <a:pt x="0" y="19991"/>
                    </a:cubicBezTo>
                    <a:cubicBezTo>
                      <a:pt x="5035" y="20691"/>
                      <a:pt x="10112" y="21182"/>
                      <a:pt x="15189" y="21132"/>
                    </a:cubicBezTo>
                    <a:cubicBezTo>
                      <a:pt x="17811" y="21107"/>
                      <a:pt x="20557" y="20004"/>
                      <a:pt x="22430" y="18123"/>
                    </a:cubicBezTo>
                    <a:cubicBezTo>
                      <a:pt x="24220" y="16342"/>
                      <a:pt x="25551" y="13421"/>
                      <a:pt x="25426" y="10866"/>
                    </a:cubicBezTo>
                    <a:cubicBezTo>
                      <a:pt x="25302" y="8211"/>
                      <a:pt x="24469" y="5456"/>
                      <a:pt x="22430" y="3608"/>
                    </a:cubicBezTo>
                    <a:cubicBezTo>
                      <a:pt x="20432" y="1777"/>
                      <a:pt x="17936" y="579"/>
                      <a:pt x="15189" y="603"/>
                    </a:cubicBezTo>
                    <a:close/>
                  </a:path>
                </a:pathLst>
              </a:custGeom>
              <a:solidFill>
                <a:srgbClr val="983B15"/>
              </a:solidFill>
              <a:ln w="4161" cap="flat">
                <a:noFill/>
                <a:prstDash val="solid"/>
                <a:miter/>
              </a:ln>
            </p:spPr>
            <p:txBody>
              <a:bodyPr rtlCol="0" anchor="ctr"/>
              <a:lstStyle/>
              <a:p>
                <a:endParaRPr lang="zh-CN" altLang="en-US"/>
              </a:p>
            </p:txBody>
          </p:sp>
        </p:grpSp>
      </p:grpSp>
      <p:grpSp>
        <p:nvGrpSpPr>
          <p:cNvPr id="757"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45B71DA-2990-81D7-9C9B-C61878B8366A}"/>
              </a:ext>
            </a:extLst>
          </p:cNvPr>
          <p:cNvGrpSpPr>
            <a:grpSpLocks noChangeAspect="1"/>
          </p:cNvGrpSpPr>
          <p:nvPr/>
        </p:nvGrpSpPr>
        <p:grpSpPr>
          <a:xfrm>
            <a:off x="9227967" y="5125720"/>
            <a:ext cx="894580" cy="767123"/>
            <a:chOff x="4011613" y="1976438"/>
            <a:chExt cx="4167188" cy="3573463"/>
          </a:xfrm>
        </p:grpSpPr>
        <p:sp>
          <p:nvSpPr>
            <p:cNvPr id="758" name="íṥlïḍe">
              <a:extLst>
                <a:ext uri="{FF2B5EF4-FFF2-40B4-BE49-F238E27FC236}">
                  <a16:creationId xmlns:a16="http://schemas.microsoft.com/office/drawing/2014/main" id="{B18CF740-0F72-2B89-A4AA-6776E6E6E1A7}"/>
                </a:ext>
              </a:extLst>
            </p:cNvPr>
            <p:cNvSpPr/>
            <p:nvPr/>
          </p:nvSpPr>
          <p:spPr bwMode="auto">
            <a:xfrm>
              <a:off x="4616451" y="4929188"/>
              <a:ext cx="3516313" cy="620713"/>
            </a:xfrm>
            <a:prstGeom prst="ellipse">
              <a:avLst/>
            </a:pr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0" name="işḻide">
              <a:extLst>
                <a:ext uri="{FF2B5EF4-FFF2-40B4-BE49-F238E27FC236}">
                  <a16:creationId xmlns:a16="http://schemas.microsoft.com/office/drawing/2014/main" id="{E1B75FE8-C5FE-B8AC-2D96-EAEC2F6EB9F2}"/>
                </a:ext>
              </a:extLst>
            </p:cNvPr>
            <p:cNvSpPr/>
            <p:nvPr/>
          </p:nvSpPr>
          <p:spPr bwMode="auto">
            <a:xfrm>
              <a:off x="4011613" y="2598738"/>
              <a:ext cx="995363"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1" name="ïŝlíḋè">
              <a:extLst>
                <a:ext uri="{FF2B5EF4-FFF2-40B4-BE49-F238E27FC236}">
                  <a16:creationId xmlns:a16="http://schemas.microsoft.com/office/drawing/2014/main" id="{740707BE-FB6E-BF3D-56C5-6EC19B46C610}"/>
                </a:ext>
              </a:extLst>
            </p:cNvPr>
            <p:cNvSpPr/>
            <p:nvPr/>
          </p:nvSpPr>
          <p:spPr bwMode="auto">
            <a:xfrm>
              <a:off x="4011613" y="2728913"/>
              <a:ext cx="995363"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2" name="ïš1ïḑê">
              <a:extLst>
                <a:ext uri="{FF2B5EF4-FFF2-40B4-BE49-F238E27FC236}">
                  <a16:creationId xmlns:a16="http://schemas.microsoft.com/office/drawing/2014/main" id="{71F0FD3B-9015-399C-6DEE-D91DE987FB8B}"/>
                </a:ext>
              </a:extLst>
            </p:cNvPr>
            <p:cNvSpPr/>
            <p:nvPr/>
          </p:nvSpPr>
          <p:spPr bwMode="auto">
            <a:xfrm>
              <a:off x="4011613" y="2860675"/>
              <a:ext cx="995363"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4" name="isľïḓe">
              <a:extLst>
                <a:ext uri="{FF2B5EF4-FFF2-40B4-BE49-F238E27FC236}">
                  <a16:creationId xmlns:a16="http://schemas.microsoft.com/office/drawing/2014/main" id="{78FA0F16-6858-E353-A092-0161C57F983A}"/>
                </a:ext>
              </a:extLst>
            </p:cNvPr>
            <p:cNvSpPr/>
            <p:nvPr/>
          </p:nvSpPr>
          <p:spPr bwMode="auto">
            <a:xfrm>
              <a:off x="7183438" y="1976438"/>
              <a:ext cx="995363"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5" name="isļídé">
              <a:extLst>
                <a:ext uri="{FF2B5EF4-FFF2-40B4-BE49-F238E27FC236}">
                  <a16:creationId xmlns:a16="http://schemas.microsoft.com/office/drawing/2014/main" id="{BA65E277-4EC0-26B0-62C4-801A7CC057F3}"/>
                </a:ext>
              </a:extLst>
            </p:cNvPr>
            <p:cNvSpPr/>
            <p:nvPr/>
          </p:nvSpPr>
          <p:spPr bwMode="auto">
            <a:xfrm>
              <a:off x="7183438" y="2108200"/>
              <a:ext cx="995363"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6" name="íṡ1ídè">
              <a:extLst>
                <a:ext uri="{FF2B5EF4-FFF2-40B4-BE49-F238E27FC236}">
                  <a16:creationId xmlns:a16="http://schemas.microsoft.com/office/drawing/2014/main" id="{A64096C0-ACF9-C57D-8194-A3ACD4345F31}"/>
                </a:ext>
              </a:extLst>
            </p:cNvPr>
            <p:cNvSpPr/>
            <p:nvPr/>
          </p:nvSpPr>
          <p:spPr bwMode="auto">
            <a:xfrm>
              <a:off x="7183438" y="2238375"/>
              <a:ext cx="995363"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8" name="iş1îďé">
              <a:extLst>
                <a:ext uri="{FF2B5EF4-FFF2-40B4-BE49-F238E27FC236}">
                  <a16:creationId xmlns:a16="http://schemas.microsoft.com/office/drawing/2014/main" id="{A70DB6A6-9D01-87DE-256B-53F15C630430}"/>
                </a:ext>
              </a:extLst>
            </p:cNvPr>
            <p:cNvSpPr/>
            <p:nvPr/>
          </p:nvSpPr>
          <p:spPr bwMode="auto">
            <a:xfrm>
              <a:off x="5681663" y="4572000"/>
              <a:ext cx="109538" cy="1095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9" name="ïŝľîďê">
              <a:extLst>
                <a:ext uri="{FF2B5EF4-FFF2-40B4-BE49-F238E27FC236}">
                  <a16:creationId xmlns:a16="http://schemas.microsoft.com/office/drawing/2014/main" id="{C0FFA2A0-22CD-475B-8B98-80C0197E0D58}"/>
                </a:ext>
              </a:extLst>
            </p:cNvPr>
            <p:cNvSpPr/>
            <p:nvPr/>
          </p:nvSpPr>
          <p:spPr bwMode="auto">
            <a:xfrm>
              <a:off x="5867401" y="4572000"/>
              <a:ext cx="107950" cy="1095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0" name="îSḻïḍe">
              <a:extLst>
                <a:ext uri="{FF2B5EF4-FFF2-40B4-BE49-F238E27FC236}">
                  <a16:creationId xmlns:a16="http://schemas.microsoft.com/office/drawing/2014/main" id="{FBD5049B-24B4-2355-C5CE-EB29DB995155}"/>
                </a:ext>
              </a:extLst>
            </p:cNvPr>
            <p:cNvSpPr/>
            <p:nvPr/>
          </p:nvSpPr>
          <p:spPr bwMode="auto">
            <a:xfrm>
              <a:off x="6051551" y="4572000"/>
              <a:ext cx="107950" cy="1095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1" name="îṡḷíḍè">
              <a:extLst>
                <a:ext uri="{FF2B5EF4-FFF2-40B4-BE49-F238E27FC236}">
                  <a16:creationId xmlns:a16="http://schemas.microsoft.com/office/drawing/2014/main" id="{8CCF9C25-4B8A-AC31-924B-C281AD96A38A}"/>
                </a:ext>
              </a:extLst>
            </p:cNvPr>
            <p:cNvSpPr/>
            <p:nvPr/>
          </p:nvSpPr>
          <p:spPr bwMode="auto">
            <a:xfrm>
              <a:off x="5881688" y="2951163"/>
              <a:ext cx="433388" cy="198438"/>
            </a:xfrm>
            <a:custGeom>
              <a:avLst/>
              <a:gdLst>
                <a:gd name="T0" fmla="*/ 66 w 304"/>
                <a:gd name="T1" fmla="*/ 0 h 139"/>
                <a:gd name="T2" fmla="*/ 263 w 304"/>
                <a:gd name="T3" fmla="*/ 15 h 139"/>
                <a:gd name="T4" fmla="*/ 304 w 304"/>
                <a:gd name="T5" fmla="*/ 98 h 139"/>
                <a:gd name="T6" fmla="*/ 172 w 304"/>
                <a:gd name="T7" fmla="*/ 139 h 139"/>
                <a:gd name="T8" fmla="*/ 74 w 304"/>
                <a:gd name="T9" fmla="*/ 134 h 139"/>
                <a:gd name="T10" fmla="*/ 0 w 304"/>
                <a:gd name="T11" fmla="*/ 139 h 139"/>
                <a:gd name="T12" fmla="*/ 41 w 304"/>
                <a:gd name="T13" fmla="*/ 31 h 139"/>
                <a:gd name="T14" fmla="*/ 66 w 304"/>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139">
                  <a:moveTo>
                    <a:pt x="66" y="0"/>
                  </a:moveTo>
                  <a:cubicBezTo>
                    <a:pt x="66" y="0"/>
                    <a:pt x="235" y="5"/>
                    <a:pt x="263" y="15"/>
                  </a:cubicBezTo>
                  <a:cubicBezTo>
                    <a:pt x="291" y="25"/>
                    <a:pt x="304" y="98"/>
                    <a:pt x="304" y="98"/>
                  </a:cubicBezTo>
                  <a:cubicBezTo>
                    <a:pt x="172" y="139"/>
                    <a:pt x="172" y="139"/>
                    <a:pt x="172" y="139"/>
                  </a:cubicBezTo>
                  <a:cubicBezTo>
                    <a:pt x="74" y="134"/>
                    <a:pt x="74" y="134"/>
                    <a:pt x="74" y="134"/>
                  </a:cubicBezTo>
                  <a:cubicBezTo>
                    <a:pt x="0" y="139"/>
                    <a:pt x="0" y="139"/>
                    <a:pt x="0" y="139"/>
                  </a:cubicBezTo>
                  <a:cubicBezTo>
                    <a:pt x="41" y="31"/>
                    <a:pt x="41" y="31"/>
                    <a:pt x="41" y="31"/>
                  </a:cubicBezTo>
                  <a:cubicBezTo>
                    <a:pt x="66" y="0"/>
                    <a:pt x="66" y="0"/>
                    <a:pt x="66" y="0"/>
                  </a:cubicBezTo>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2" name="îślîḋé">
              <a:extLst>
                <a:ext uri="{FF2B5EF4-FFF2-40B4-BE49-F238E27FC236}">
                  <a16:creationId xmlns:a16="http://schemas.microsoft.com/office/drawing/2014/main" id="{E1B1FF9E-F38B-8516-43F0-02E57CCABD0E}"/>
                </a:ext>
              </a:extLst>
            </p:cNvPr>
            <p:cNvSpPr/>
            <p:nvPr/>
          </p:nvSpPr>
          <p:spPr bwMode="auto">
            <a:xfrm>
              <a:off x="5930901" y="2873375"/>
              <a:ext cx="322263" cy="301625"/>
            </a:xfrm>
            <a:custGeom>
              <a:avLst/>
              <a:gdLst>
                <a:gd name="T0" fmla="*/ 38 w 226"/>
                <a:gd name="T1" fmla="*/ 0 h 212"/>
                <a:gd name="T2" fmla="*/ 24 w 226"/>
                <a:gd name="T3" fmla="*/ 73 h 212"/>
                <a:gd name="T4" fmla="*/ 131 w 226"/>
                <a:gd name="T5" fmla="*/ 212 h 212"/>
                <a:gd name="T6" fmla="*/ 200 w 226"/>
                <a:gd name="T7" fmla="*/ 201 h 212"/>
                <a:gd name="T8" fmla="*/ 205 w 226"/>
                <a:gd name="T9" fmla="*/ 35 h 212"/>
                <a:gd name="T10" fmla="*/ 38 w 226"/>
                <a:gd name="T11" fmla="*/ 0 h 212"/>
              </a:gdLst>
              <a:ahLst/>
              <a:cxnLst>
                <a:cxn ang="0">
                  <a:pos x="T0" y="T1"/>
                </a:cxn>
                <a:cxn ang="0">
                  <a:pos x="T2" y="T3"/>
                </a:cxn>
                <a:cxn ang="0">
                  <a:pos x="T4" y="T5"/>
                </a:cxn>
                <a:cxn ang="0">
                  <a:pos x="T6" y="T7"/>
                </a:cxn>
                <a:cxn ang="0">
                  <a:pos x="T8" y="T9"/>
                </a:cxn>
                <a:cxn ang="0">
                  <a:pos x="T10" y="T11"/>
                </a:cxn>
              </a:cxnLst>
              <a:rect l="0" t="0" r="r" b="b"/>
              <a:pathLst>
                <a:path w="226" h="212">
                  <a:moveTo>
                    <a:pt x="38" y="0"/>
                  </a:moveTo>
                  <a:cubicBezTo>
                    <a:pt x="38" y="0"/>
                    <a:pt x="49" y="43"/>
                    <a:pt x="24" y="73"/>
                  </a:cubicBezTo>
                  <a:cubicBezTo>
                    <a:pt x="0" y="104"/>
                    <a:pt x="131" y="212"/>
                    <a:pt x="131" y="212"/>
                  </a:cubicBezTo>
                  <a:cubicBezTo>
                    <a:pt x="200" y="201"/>
                    <a:pt x="200" y="201"/>
                    <a:pt x="200" y="201"/>
                  </a:cubicBezTo>
                  <a:cubicBezTo>
                    <a:pt x="200" y="201"/>
                    <a:pt x="185" y="68"/>
                    <a:pt x="205" y="35"/>
                  </a:cubicBezTo>
                  <a:cubicBezTo>
                    <a:pt x="226" y="1"/>
                    <a:pt x="38" y="0"/>
                    <a:pt x="38" y="0"/>
                  </a:cubicBezTo>
                </a:path>
              </a:pathLst>
            </a:custGeom>
            <a:solidFill>
              <a:srgbClr val="9F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3" name="is1ïďê">
              <a:extLst>
                <a:ext uri="{FF2B5EF4-FFF2-40B4-BE49-F238E27FC236}">
                  <a16:creationId xmlns:a16="http://schemas.microsoft.com/office/drawing/2014/main" id="{8AFD2705-BAB6-D8DC-949F-440C1CC06457}"/>
                </a:ext>
              </a:extLst>
            </p:cNvPr>
            <p:cNvSpPr/>
            <p:nvPr/>
          </p:nvSpPr>
          <p:spPr bwMode="auto">
            <a:xfrm>
              <a:off x="5962651" y="2873375"/>
              <a:ext cx="263525" cy="301625"/>
            </a:xfrm>
            <a:custGeom>
              <a:avLst/>
              <a:gdLst>
                <a:gd name="T0" fmla="*/ 16 w 185"/>
                <a:gd name="T1" fmla="*/ 0 h 212"/>
                <a:gd name="T2" fmla="*/ 19 w 185"/>
                <a:gd name="T3" fmla="*/ 23 h 212"/>
                <a:gd name="T4" fmla="*/ 13 w 185"/>
                <a:gd name="T5" fmla="*/ 56 h 212"/>
                <a:gd name="T6" fmla="*/ 8 w 185"/>
                <a:gd name="T7" fmla="*/ 65 h 212"/>
                <a:gd name="T8" fmla="*/ 0 w 185"/>
                <a:gd name="T9" fmla="*/ 89 h 212"/>
                <a:gd name="T10" fmla="*/ 109 w 185"/>
                <a:gd name="T11" fmla="*/ 212 h 212"/>
                <a:gd name="T12" fmla="*/ 178 w 185"/>
                <a:gd name="T13" fmla="*/ 201 h 212"/>
                <a:gd name="T14" fmla="*/ 172 w 185"/>
                <a:gd name="T15" fmla="*/ 108 h 212"/>
                <a:gd name="T16" fmla="*/ 183 w 185"/>
                <a:gd name="T17" fmla="*/ 35 h 212"/>
                <a:gd name="T18" fmla="*/ 185 w 185"/>
                <a:gd name="T19" fmla="*/ 30 h 212"/>
                <a:gd name="T20" fmla="*/ 16 w 185"/>
                <a:gd name="T2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212">
                  <a:moveTo>
                    <a:pt x="16" y="0"/>
                  </a:moveTo>
                  <a:cubicBezTo>
                    <a:pt x="16" y="0"/>
                    <a:pt x="19" y="9"/>
                    <a:pt x="19" y="23"/>
                  </a:cubicBezTo>
                  <a:cubicBezTo>
                    <a:pt x="19" y="33"/>
                    <a:pt x="17" y="44"/>
                    <a:pt x="13" y="56"/>
                  </a:cubicBezTo>
                  <a:cubicBezTo>
                    <a:pt x="12" y="59"/>
                    <a:pt x="10" y="62"/>
                    <a:pt x="8" y="65"/>
                  </a:cubicBezTo>
                  <a:cubicBezTo>
                    <a:pt x="0" y="89"/>
                    <a:pt x="0" y="89"/>
                    <a:pt x="0" y="89"/>
                  </a:cubicBezTo>
                  <a:cubicBezTo>
                    <a:pt x="10" y="131"/>
                    <a:pt x="109" y="212"/>
                    <a:pt x="109" y="212"/>
                  </a:cubicBezTo>
                  <a:cubicBezTo>
                    <a:pt x="178" y="201"/>
                    <a:pt x="178" y="201"/>
                    <a:pt x="178" y="201"/>
                  </a:cubicBezTo>
                  <a:cubicBezTo>
                    <a:pt x="178" y="201"/>
                    <a:pt x="172" y="153"/>
                    <a:pt x="172" y="108"/>
                  </a:cubicBezTo>
                  <a:cubicBezTo>
                    <a:pt x="172" y="78"/>
                    <a:pt x="175" y="48"/>
                    <a:pt x="183" y="35"/>
                  </a:cubicBezTo>
                  <a:cubicBezTo>
                    <a:pt x="184" y="33"/>
                    <a:pt x="185" y="31"/>
                    <a:pt x="185" y="30"/>
                  </a:cubicBezTo>
                  <a:cubicBezTo>
                    <a:pt x="185" y="1"/>
                    <a:pt x="16" y="0"/>
                    <a:pt x="16" y="0"/>
                  </a:cubicBezTo>
                </a:path>
              </a:pathLst>
            </a:custGeom>
            <a:solidFill>
              <a:srgbClr val="8F57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4" name="iṡ1ïḓè">
              <a:extLst>
                <a:ext uri="{FF2B5EF4-FFF2-40B4-BE49-F238E27FC236}">
                  <a16:creationId xmlns:a16="http://schemas.microsoft.com/office/drawing/2014/main" id="{D738BADC-81CE-9431-09E7-C579FD1D1BEB}"/>
                </a:ext>
              </a:extLst>
            </p:cNvPr>
            <p:cNvSpPr/>
            <p:nvPr/>
          </p:nvSpPr>
          <p:spPr bwMode="auto">
            <a:xfrm>
              <a:off x="6423026" y="4662488"/>
              <a:ext cx="352425" cy="374650"/>
            </a:xfrm>
            <a:custGeom>
              <a:avLst/>
              <a:gdLst>
                <a:gd name="T0" fmla="*/ 137 w 222"/>
                <a:gd name="T1" fmla="*/ 0 h 236"/>
                <a:gd name="T2" fmla="*/ 0 w 222"/>
                <a:gd name="T3" fmla="*/ 182 h 236"/>
                <a:gd name="T4" fmla="*/ 93 w 222"/>
                <a:gd name="T5" fmla="*/ 236 h 236"/>
                <a:gd name="T6" fmla="*/ 222 w 222"/>
                <a:gd name="T7" fmla="*/ 26 h 236"/>
                <a:gd name="T8" fmla="*/ 137 w 222"/>
                <a:gd name="T9" fmla="*/ 0 h 236"/>
              </a:gdLst>
              <a:ahLst/>
              <a:cxnLst>
                <a:cxn ang="0">
                  <a:pos x="T0" y="T1"/>
                </a:cxn>
                <a:cxn ang="0">
                  <a:pos x="T2" y="T3"/>
                </a:cxn>
                <a:cxn ang="0">
                  <a:pos x="T4" y="T5"/>
                </a:cxn>
                <a:cxn ang="0">
                  <a:pos x="T6" y="T7"/>
                </a:cxn>
                <a:cxn ang="0">
                  <a:pos x="T8" y="T9"/>
                </a:cxn>
              </a:cxnLst>
              <a:rect l="0" t="0" r="r" b="b"/>
              <a:pathLst>
                <a:path w="222" h="236">
                  <a:moveTo>
                    <a:pt x="137" y="0"/>
                  </a:moveTo>
                  <a:lnTo>
                    <a:pt x="0" y="182"/>
                  </a:lnTo>
                  <a:lnTo>
                    <a:pt x="93" y="236"/>
                  </a:lnTo>
                  <a:lnTo>
                    <a:pt x="222" y="26"/>
                  </a:lnTo>
                  <a:lnTo>
                    <a:pt x="137" y="0"/>
                  </a:lnTo>
                  <a:close/>
                </a:path>
              </a:pathLst>
            </a:custGeom>
            <a:solidFill>
              <a:srgbClr val="9F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5" name="íṧľiḓe">
              <a:extLst>
                <a:ext uri="{FF2B5EF4-FFF2-40B4-BE49-F238E27FC236}">
                  <a16:creationId xmlns:a16="http://schemas.microsoft.com/office/drawing/2014/main" id="{4B0D4C57-92BB-D1D1-5160-10C03790081D}"/>
                </a:ext>
              </a:extLst>
            </p:cNvPr>
            <p:cNvSpPr/>
            <p:nvPr/>
          </p:nvSpPr>
          <p:spPr bwMode="auto">
            <a:xfrm>
              <a:off x="6354763" y="4862513"/>
              <a:ext cx="608013" cy="296863"/>
            </a:xfrm>
            <a:custGeom>
              <a:avLst/>
              <a:gdLst>
                <a:gd name="T0" fmla="*/ 94 w 427"/>
                <a:gd name="T1" fmla="*/ 65 h 208"/>
                <a:gd name="T2" fmla="*/ 40 w 427"/>
                <a:gd name="T3" fmla="*/ 14 h 208"/>
                <a:gd name="T4" fmla="*/ 40 w 427"/>
                <a:gd name="T5" fmla="*/ 164 h 208"/>
                <a:gd name="T6" fmla="*/ 423 w 427"/>
                <a:gd name="T7" fmla="*/ 170 h 208"/>
                <a:gd name="T8" fmla="*/ 322 w 427"/>
                <a:gd name="T9" fmla="*/ 105 h 208"/>
                <a:gd name="T10" fmla="*/ 245 w 427"/>
                <a:gd name="T11" fmla="*/ 50 h 208"/>
                <a:gd name="T12" fmla="*/ 94 w 427"/>
                <a:gd name="T13" fmla="*/ 65 h 208"/>
              </a:gdLst>
              <a:ahLst/>
              <a:cxnLst>
                <a:cxn ang="0">
                  <a:pos x="T0" y="T1"/>
                </a:cxn>
                <a:cxn ang="0">
                  <a:pos x="T2" y="T3"/>
                </a:cxn>
                <a:cxn ang="0">
                  <a:pos x="T4" y="T5"/>
                </a:cxn>
                <a:cxn ang="0">
                  <a:pos x="T6" y="T7"/>
                </a:cxn>
                <a:cxn ang="0">
                  <a:pos x="T8" y="T9"/>
                </a:cxn>
                <a:cxn ang="0">
                  <a:pos x="T10" y="T11"/>
                </a:cxn>
                <a:cxn ang="0">
                  <a:pos x="T12" y="T13"/>
                </a:cxn>
              </a:cxnLst>
              <a:rect l="0" t="0" r="r" b="b"/>
              <a:pathLst>
                <a:path w="427" h="208">
                  <a:moveTo>
                    <a:pt x="94" y="65"/>
                  </a:moveTo>
                  <a:cubicBezTo>
                    <a:pt x="94" y="65"/>
                    <a:pt x="38" y="0"/>
                    <a:pt x="40" y="14"/>
                  </a:cubicBezTo>
                  <a:cubicBezTo>
                    <a:pt x="43" y="29"/>
                    <a:pt x="0" y="152"/>
                    <a:pt x="40" y="164"/>
                  </a:cubicBezTo>
                  <a:cubicBezTo>
                    <a:pt x="79" y="176"/>
                    <a:pt x="418" y="208"/>
                    <a:pt x="423" y="170"/>
                  </a:cubicBezTo>
                  <a:cubicBezTo>
                    <a:pt x="427" y="131"/>
                    <a:pt x="322" y="105"/>
                    <a:pt x="322" y="105"/>
                  </a:cubicBezTo>
                  <a:cubicBezTo>
                    <a:pt x="322" y="105"/>
                    <a:pt x="259" y="44"/>
                    <a:pt x="245" y="50"/>
                  </a:cubicBezTo>
                  <a:cubicBezTo>
                    <a:pt x="231" y="56"/>
                    <a:pt x="94" y="65"/>
                    <a:pt x="94" y="65"/>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6" name="í$ļiḋé">
              <a:extLst>
                <a:ext uri="{FF2B5EF4-FFF2-40B4-BE49-F238E27FC236}">
                  <a16:creationId xmlns:a16="http://schemas.microsoft.com/office/drawing/2014/main" id="{312450F1-ECA0-A315-E5EC-0D3C5F39725E}"/>
                </a:ext>
              </a:extLst>
            </p:cNvPr>
            <p:cNvSpPr/>
            <p:nvPr/>
          </p:nvSpPr>
          <p:spPr bwMode="auto">
            <a:xfrm>
              <a:off x="6592888" y="4914900"/>
              <a:ext cx="304800" cy="317500"/>
            </a:xfrm>
            <a:custGeom>
              <a:avLst/>
              <a:gdLst>
                <a:gd name="T0" fmla="*/ 0 w 192"/>
                <a:gd name="T1" fmla="*/ 15 h 200"/>
                <a:gd name="T2" fmla="*/ 109 w 192"/>
                <a:gd name="T3" fmla="*/ 200 h 200"/>
                <a:gd name="T4" fmla="*/ 192 w 192"/>
                <a:gd name="T5" fmla="*/ 153 h 200"/>
                <a:gd name="T6" fmla="*/ 81 w 192"/>
                <a:gd name="T7" fmla="*/ 0 h 200"/>
                <a:gd name="T8" fmla="*/ 0 w 192"/>
                <a:gd name="T9" fmla="*/ 15 h 200"/>
              </a:gdLst>
              <a:ahLst/>
              <a:cxnLst>
                <a:cxn ang="0">
                  <a:pos x="T0" y="T1"/>
                </a:cxn>
                <a:cxn ang="0">
                  <a:pos x="T2" y="T3"/>
                </a:cxn>
                <a:cxn ang="0">
                  <a:pos x="T4" y="T5"/>
                </a:cxn>
                <a:cxn ang="0">
                  <a:pos x="T6" y="T7"/>
                </a:cxn>
                <a:cxn ang="0">
                  <a:pos x="T8" y="T9"/>
                </a:cxn>
              </a:cxnLst>
              <a:rect l="0" t="0" r="r" b="b"/>
              <a:pathLst>
                <a:path w="192" h="200">
                  <a:moveTo>
                    <a:pt x="0" y="15"/>
                  </a:moveTo>
                  <a:lnTo>
                    <a:pt x="109" y="200"/>
                  </a:lnTo>
                  <a:lnTo>
                    <a:pt x="192" y="153"/>
                  </a:lnTo>
                  <a:lnTo>
                    <a:pt x="81" y="0"/>
                  </a:lnTo>
                  <a:lnTo>
                    <a:pt x="0" y="15"/>
                  </a:lnTo>
                  <a:close/>
                </a:path>
              </a:pathLst>
            </a:custGeom>
            <a:solidFill>
              <a:srgbClr val="9F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7" name="îŝľïdé">
              <a:extLst>
                <a:ext uri="{FF2B5EF4-FFF2-40B4-BE49-F238E27FC236}">
                  <a16:creationId xmlns:a16="http://schemas.microsoft.com/office/drawing/2014/main" id="{BCD69A45-6592-2D4E-A088-81E1614DEA90}"/>
                </a:ext>
              </a:extLst>
            </p:cNvPr>
            <p:cNvSpPr/>
            <p:nvPr/>
          </p:nvSpPr>
          <p:spPr bwMode="auto">
            <a:xfrm>
              <a:off x="6567488" y="4214813"/>
              <a:ext cx="469900" cy="592138"/>
            </a:xfrm>
            <a:custGeom>
              <a:avLst/>
              <a:gdLst>
                <a:gd name="T0" fmla="*/ 209 w 329"/>
                <a:gd name="T1" fmla="*/ 15 h 417"/>
                <a:gd name="T2" fmla="*/ 173 w 329"/>
                <a:gd name="T3" fmla="*/ 66 h 417"/>
                <a:gd name="T4" fmla="*/ 19 w 329"/>
                <a:gd name="T5" fmla="*/ 325 h 417"/>
                <a:gd name="T6" fmla="*/ 152 w 329"/>
                <a:gd name="T7" fmla="*/ 403 h 417"/>
                <a:gd name="T8" fmla="*/ 329 w 329"/>
                <a:gd name="T9" fmla="*/ 144 h 417"/>
                <a:gd name="T10" fmla="*/ 293 w 329"/>
                <a:gd name="T11" fmla="*/ 0 h 417"/>
                <a:gd name="T12" fmla="*/ 209 w 329"/>
                <a:gd name="T13" fmla="*/ 15 h 417"/>
              </a:gdLst>
              <a:ahLst/>
              <a:cxnLst>
                <a:cxn ang="0">
                  <a:pos x="T0" y="T1"/>
                </a:cxn>
                <a:cxn ang="0">
                  <a:pos x="T2" y="T3"/>
                </a:cxn>
                <a:cxn ang="0">
                  <a:pos x="T4" y="T5"/>
                </a:cxn>
                <a:cxn ang="0">
                  <a:pos x="T6" y="T7"/>
                </a:cxn>
                <a:cxn ang="0">
                  <a:pos x="T8" y="T9"/>
                </a:cxn>
                <a:cxn ang="0">
                  <a:pos x="T10" y="T11"/>
                </a:cxn>
                <a:cxn ang="0">
                  <a:pos x="T12" y="T13"/>
                </a:cxn>
              </a:cxnLst>
              <a:rect l="0" t="0" r="r" b="b"/>
              <a:pathLst>
                <a:path w="329" h="417">
                  <a:moveTo>
                    <a:pt x="209" y="15"/>
                  </a:moveTo>
                  <a:cubicBezTo>
                    <a:pt x="173" y="66"/>
                    <a:pt x="173" y="66"/>
                    <a:pt x="173" y="66"/>
                  </a:cubicBezTo>
                  <a:cubicBezTo>
                    <a:pt x="173" y="66"/>
                    <a:pt x="0" y="305"/>
                    <a:pt x="19" y="325"/>
                  </a:cubicBezTo>
                  <a:cubicBezTo>
                    <a:pt x="37" y="344"/>
                    <a:pt x="113" y="417"/>
                    <a:pt x="152" y="403"/>
                  </a:cubicBezTo>
                  <a:cubicBezTo>
                    <a:pt x="191" y="389"/>
                    <a:pt x="329" y="144"/>
                    <a:pt x="329" y="144"/>
                  </a:cubicBezTo>
                  <a:cubicBezTo>
                    <a:pt x="293" y="0"/>
                    <a:pt x="293" y="0"/>
                    <a:pt x="293" y="0"/>
                  </a:cubicBezTo>
                  <a:lnTo>
                    <a:pt x="209" y="15"/>
                  </a:ln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8" name="ísļîḋê">
              <a:extLst>
                <a:ext uri="{FF2B5EF4-FFF2-40B4-BE49-F238E27FC236}">
                  <a16:creationId xmlns:a16="http://schemas.microsoft.com/office/drawing/2014/main" id="{FAE39FF5-A209-70B8-C354-E58716AA405B}"/>
                </a:ext>
              </a:extLst>
            </p:cNvPr>
            <p:cNvSpPr/>
            <p:nvPr/>
          </p:nvSpPr>
          <p:spPr bwMode="auto">
            <a:xfrm>
              <a:off x="5797551" y="3768725"/>
              <a:ext cx="1443038" cy="1231900"/>
            </a:xfrm>
            <a:custGeom>
              <a:avLst/>
              <a:gdLst>
                <a:gd name="T0" fmla="*/ 7 w 1013"/>
                <a:gd name="T1" fmla="*/ 279 h 866"/>
                <a:gd name="T2" fmla="*/ 144 w 1013"/>
                <a:gd name="T3" fmla="*/ 376 h 866"/>
                <a:gd name="T4" fmla="*/ 348 w 1013"/>
                <a:gd name="T5" fmla="*/ 449 h 866"/>
                <a:gd name="T6" fmla="*/ 364 w 1013"/>
                <a:gd name="T7" fmla="*/ 458 h 866"/>
                <a:gd name="T8" fmla="*/ 393 w 1013"/>
                <a:gd name="T9" fmla="*/ 498 h 866"/>
                <a:gd name="T10" fmla="*/ 543 w 1013"/>
                <a:gd name="T11" fmla="*/ 865 h 866"/>
                <a:gd name="T12" fmla="*/ 671 w 1013"/>
                <a:gd name="T13" fmla="*/ 825 h 866"/>
                <a:gd name="T14" fmla="*/ 543 w 1013"/>
                <a:gd name="T15" fmla="*/ 431 h 866"/>
                <a:gd name="T16" fmla="*/ 528 w 1013"/>
                <a:gd name="T17" fmla="*/ 343 h 866"/>
                <a:gd name="T18" fmla="*/ 713 w 1013"/>
                <a:gd name="T19" fmla="*/ 375 h 866"/>
                <a:gd name="T20" fmla="*/ 870 w 1013"/>
                <a:gd name="T21" fmla="*/ 457 h 866"/>
                <a:gd name="T22" fmla="*/ 879 w 1013"/>
                <a:gd name="T23" fmla="*/ 249 h 866"/>
                <a:gd name="T24" fmla="*/ 514 w 1013"/>
                <a:gd name="T25" fmla="*/ 68 h 866"/>
                <a:gd name="T26" fmla="*/ 432 w 1013"/>
                <a:gd name="T27" fmla="*/ 45 h 866"/>
                <a:gd name="T28" fmla="*/ 360 w 1013"/>
                <a:gd name="T29" fmla="*/ 41 h 866"/>
                <a:gd name="T30" fmla="*/ 349 w 1013"/>
                <a:gd name="T31" fmla="*/ 0 h 866"/>
                <a:gd name="T32" fmla="*/ 178 w 1013"/>
                <a:gd name="T33" fmla="*/ 10 h 866"/>
                <a:gd name="T34" fmla="*/ 0 w 1013"/>
                <a:gd name="T35" fmla="*/ 86 h 866"/>
                <a:gd name="T36" fmla="*/ 7 w 1013"/>
                <a:gd name="T37" fmla="*/ 27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3" h="866">
                  <a:moveTo>
                    <a:pt x="7" y="279"/>
                  </a:moveTo>
                  <a:cubicBezTo>
                    <a:pt x="7" y="279"/>
                    <a:pt x="46" y="351"/>
                    <a:pt x="144" y="376"/>
                  </a:cubicBezTo>
                  <a:cubicBezTo>
                    <a:pt x="242" y="400"/>
                    <a:pt x="344" y="450"/>
                    <a:pt x="348" y="449"/>
                  </a:cubicBezTo>
                  <a:cubicBezTo>
                    <a:pt x="351" y="449"/>
                    <a:pt x="361" y="443"/>
                    <a:pt x="364" y="458"/>
                  </a:cubicBezTo>
                  <a:cubicBezTo>
                    <a:pt x="366" y="472"/>
                    <a:pt x="393" y="498"/>
                    <a:pt x="393" y="498"/>
                  </a:cubicBezTo>
                  <a:cubicBezTo>
                    <a:pt x="393" y="498"/>
                    <a:pt x="501" y="865"/>
                    <a:pt x="543" y="865"/>
                  </a:cubicBezTo>
                  <a:cubicBezTo>
                    <a:pt x="584" y="866"/>
                    <a:pt x="669" y="836"/>
                    <a:pt x="671" y="825"/>
                  </a:cubicBezTo>
                  <a:cubicBezTo>
                    <a:pt x="672" y="813"/>
                    <a:pt x="544" y="438"/>
                    <a:pt x="543" y="431"/>
                  </a:cubicBezTo>
                  <a:cubicBezTo>
                    <a:pt x="528" y="343"/>
                    <a:pt x="528" y="343"/>
                    <a:pt x="528" y="343"/>
                  </a:cubicBezTo>
                  <a:cubicBezTo>
                    <a:pt x="528" y="343"/>
                    <a:pt x="697" y="370"/>
                    <a:pt x="713" y="375"/>
                  </a:cubicBezTo>
                  <a:cubicBezTo>
                    <a:pt x="729" y="380"/>
                    <a:pt x="870" y="457"/>
                    <a:pt x="870" y="457"/>
                  </a:cubicBezTo>
                  <a:cubicBezTo>
                    <a:pt x="870" y="457"/>
                    <a:pt x="1013" y="354"/>
                    <a:pt x="879" y="249"/>
                  </a:cubicBezTo>
                  <a:cubicBezTo>
                    <a:pt x="745" y="145"/>
                    <a:pt x="514" y="68"/>
                    <a:pt x="514" y="68"/>
                  </a:cubicBezTo>
                  <a:cubicBezTo>
                    <a:pt x="432" y="45"/>
                    <a:pt x="432" y="45"/>
                    <a:pt x="432" y="45"/>
                  </a:cubicBezTo>
                  <a:cubicBezTo>
                    <a:pt x="360" y="41"/>
                    <a:pt x="360" y="41"/>
                    <a:pt x="360" y="41"/>
                  </a:cubicBezTo>
                  <a:cubicBezTo>
                    <a:pt x="349" y="0"/>
                    <a:pt x="349" y="0"/>
                    <a:pt x="349" y="0"/>
                  </a:cubicBezTo>
                  <a:cubicBezTo>
                    <a:pt x="178" y="10"/>
                    <a:pt x="178" y="10"/>
                    <a:pt x="178" y="10"/>
                  </a:cubicBezTo>
                  <a:cubicBezTo>
                    <a:pt x="0" y="86"/>
                    <a:pt x="0" y="86"/>
                    <a:pt x="0" y="86"/>
                  </a:cubicBezTo>
                  <a:cubicBezTo>
                    <a:pt x="7" y="279"/>
                    <a:pt x="7" y="279"/>
                    <a:pt x="7" y="279"/>
                  </a:cubicBezTo>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9" name="ïṥ1iďe">
              <a:extLst>
                <a:ext uri="{FF2B5EF4-FFF2-40B4-BE49-F238E27FC236}">
                  <a16:creationId xmlns:a16="http://schemas.microsoft.com/office/drawing/2014/main" id="{DF9DEB1D-C2D9-7BB3-DE80-D1F3DE12E3C8}"/>
                </a:ext>
              </a:extLst>
            </p:cNvPr>
            <p:cNvSpPr/>
            <p:nvPr/>
          </p:nvSpPr>
          <p:spPr bwMode="auto">
            <a:xfrm>
              <a:off x="5940426" y="2616200"/>
              <a:ext cx="377825" cy="379413"/>
            </a:xfrm>
            <a:prstGeom prst="ellipse">
              <a:avLst/>
            </a:prstGeom>
            <a:solidFill>
              <a:srgbClr val="9F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0" name="iŝḷíďé">
              <a:extLst>
                <a:ext uri="{FF2B5EF4-FFF2-40B4-BE49-F238E27FC236}">
                  <a16:creationId xmlns:a16="http://schemas.microsoft.com/office/drawing/2014/main" id="{DD22BA74-BE01-86A3-191C-0950484B8153}"/>
                </a:ext>
              </a:extLst>
            </p:cNvPr>
            <p:cNvSpPr/>
            <p:nvPr/>
          </p:nvSpPr>
          <p:spPr bwMode="auto">
            <a:xfrm>
              <a:off x="5815013" y="2954338"/>
              <a:ext cx="561975" cy="942975"/>
            </a:xfrm>
            <a:custGeom>
              <a:avLst/>
              <a:gdLst>
                <a:gd name="T0" fmla="*/ 100 w 395"/>
                <a:gd name="T1" fmla="*/ 2 h 663"/>
                <a:gd name="T2" fmla="*/ 116 w 395"/>
                <a:gd name="T3" fmla="*/ 0 h 663"/>
                <a:gd name="T4" fmla="*/ 235 w 395"/>
                <a:gd name="T5" fmla="*/ 129 h 663"/>
                <a:gd name="T6" fmla="*/ 277 w 395"/>
                <a:gd name="T7" fmla="*/ 68 h 663"/>
                <a:gd name="T8" fmla="*/ 331 w 395"/>
                <a:gd name="T9" fmla="*/ 38 h 663"/>
                <a:gd name="T10" fmla="*/ 343 w 395"/>
                <a:gd name="T11" fmla="*/ 541 h 663"/>
                <a:gd name="T12" fmla="*/ 366 w 395"/>
                <a:gd name="T13" fmla="*/ 590 h 663"/>
                <a:gd name="T14" fmla="*/ 200 w 395"/>
                <a:gd name="T15" fmla="*/ 648 h 663"/>
                <a:gd name="T16" fmla="*/ 102 w 395"/>
                <a:gd name="T17" fmla="*/ 470 h 663"/>
                <a:gd name="T18" fmla="*/ 45 w 395"/>
                <a:gd name="T19" fmla="*/ 289 h 663"/>
                <a:gd name="T20" fmla="*/ 27 w 395"/>
                <a:gd name="T21" fmla="*/ 101 h 663"/>
                <a:gd name="T22" fmla="*/ 100 w 395"/>
                <a:gd name="T23" fmla="*/ 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663">
                  <a:moveTo>
                    <a:pt x="100" y="2"/>
                  </a:moveTo>
                  <a:cubicBezTo>
                    <a:pt x="116" y="0"/>
                    <a:pt x="116" y="0"/>
                    <a:pt x="116" y="0"/>
                  </a:cubicBezTo>
                  <a:cubicBezTo>
                    <a:pt x="116" y="0"/>
                    <a:pt x="145" y="111"/>
                    <a:pt x="235" y="129"/>
                  </a:cubicBezTo>
                  <a:cubicBezTo>
                    <a:pt x="235" y="129"/>
                    <a:pt x="279" y="76"/>
                    <a:pt x="277" y="68"/>
                  </a:cubicBezTo>
                  <a:cubicBezTo>
                    <a:pt x="275" y="59"/>
                    <a:pt x="312" y="11"/>
                    <a:pt x="331" y="38"/>
                  </a:cubicBezTo>
                  <a:cubicBezTo>
                    <a:pt x="351" y="64"/>
                    <a:pt x="326" y="533"/>
                    <a:pt x="343" y="541"/>
                  </a:cubicBezTo>
                  <a:cubicBezTo>
                    <a:pt x="359" y="550"/>
                    <a:pt x="395" y="559"/>
                    <a:pt x="366" y="590"/>
                  </a:cubicBezTo>
                  <a:cubicBezTo>
                    <a:pt x="338" y="621"/>
                    <a:pt x="225" y="663"/>
                    <a:pt x="200" y="648"/>
                  </a:cubicBezTo>
                  <a:cubicBezTo>
                    <a:pt x="175" y="634"/>
                    <a:pt x="124" y="512"/>
                    <a:pt x="102" y="470"/>
                  </a:cubicBezTo>
                  <a:cubicBezTo>
                    <a:pt x="80" y="429"/>
                    <a:pt x="45" y="289"/>
                    <a:pt x="45" y="289"/>
                  </a:cubicBezTo>
                  <a:cubicBezTo>
                    <a:pt x="45" y="289"/>
                    <a:pt x="0" y="136"/>
                    <a:pt x="27" y="101"/>
                  </a:cubicBezTo>
                  <a:cubicBezTo>
                    <a:pt x="55" y="66"/>
                    <a:pt x="100" y="2"/>
                    <a:pt x="100" y="2"/>
                  </a:cubicBezTo>
                  <a:close/>
                </a:path>
              </a:pathLst>
            </a:custGeom>
            <a:solidFill>
              <a:srgbClr val="D0CD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1" name="ïṩļiḋe">
              <a:extLst>
                <a:ext uri="{FF2B5EF4-FFF2-40B4-BE49-F238E27FC236}">
                  <a16:creationId xmlns:a16="http://schemas.microsoft.com/office/drawing/2014/main" id="{1C65D26F-8E55-03DA-79A0-10E251CEA128}"/>
                </a:ext>
              </a:extLst>
            </p:cNvPr>
            <p:cNvSpPr/>
            <p:nvPr/>
          </p:nvSpPr>
          <p:spPr bwMode="auto">
            <a:xfrm>
              <a:off x="5678488" y="2887663"/>
              <a:ext cx="481013" cy="1381125"/>
            </a:xfrm>
            <a:custGeom>
              <a:avLst/>
              <a:gdLst>
                <a:gd name="T0" fmla="*/ 324 w 338"/>
                <a:gd name="T1" fmla="*/ 627 h 971"/>
                <a:gd name="T2" fmla="*/ 308 w 338"/>
                <a:gd name="T3" fmla="*/ 724 h 971"/>
                <a:gd name="T4" fmla="*/ 286 w 338"/>
                <a:gd name="T5" fmla="*/ 765 h 971"/>
                <a:gd name="T6" fmla="*/ 248 w 338"/>
                <a:gd name="T7" fmla="*/ 833 h 971"/>
                <a:gd name="T8" fmla="*/ 240 w 338"/>
                <a:gd name="T9" fmla="*/ 934 h 971"/>
                <a:gd name="T10" fmla="*/ 159 w 338"/>
                <a:gd name="T11" fmla="*/ 966 h 971"/>
                <a:gd name="T12" fmla="*/ 69 w 338"/>
                <a:gd name="T13" fmla="*/ 944 h 971"/>
                <a:gd name="T14" fmla="*/ 13 w 338"/>
                <a:gd name="T15" fmla="*/ 563 h 971"/>
                <a:gd name="T16" fmla="*/ 31 w 338"/>
                <a:gd name="T17" fmla="*/ 396 h 971"/>
                <a:gd name="T18" fmla="*/ 3 w 338"/>
                <a:gd name="T19" fmla="*/ 290 h 971"/>
                <a:gd name="T20" fmla="*/ 1 w 338"/>
                <a:gd name="T21" fmla="*/ 267 h 971"/>
                <a:gd name="T22" fmla="*/ 113 w 338"/>
                <a:gd name="T23" fmla="*/ 64 h 971"/>
                <a:gd name="T24" fmla="*/ 211 w 338"/>
                <a:gd name="T25" fmla="*/ 47 h 971"/>
                <a:gd name="T26" fmla="*/ 191 w 338"/>
                <a:gd name="T27" fmla="*/ 106 h 971"/>
                <a:gd name="T28" fmla="*/ 222 w 338"/>
                <a:gd name="T29" fmla="*/ 199 h 971"/>
                <a:gd name="T30" fmla="*/ 321 w 338"/>
                <a:gd name="T31" fmla="*/ 298 h 971"/>
                <a:gd name="T32" fmla="*/ 324 w 338"/>
                <a:gd name="T33" fmla="*/ 627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8" h="971">
                  <a:moveTo>
                    <a:pt x="324" y="627"/>
                  </a:moveTo>
                  <a:cubicBezTo>
                    <a:pt x="321" y="659"/>
                    <a:pt x="315" y="692"/>
                    <a:pt x="308" y="724"/>
                  </a:cubicBezTo>
                  <a:cubicBezTo>
                    <a:pt x="302" y="750"/>
                    <a:pt x="294" y="765"/>
                    <a:pt x="286" y="765"/>
                  </a:cubicBezTo>
                  <a:cubicBezTo>
                    <a:pt x="263" y="763"/>
                    <a:pt x="253" y="795"/>
                    <a:pt x="248" y="833"/>
                  </a:cubicBezTo>
                  <a:cubicBezTo>
                    <a:pt x="243" y="872"/>
                    <a:pt x="243" y="918"/>
                    <a:pt x="240" y="934"/>
                  </a:cubicBezTo>
                  <a:cubicBezTo>
                    <a:pt x="236" y="955"/>
                    <a:pt x="210" y="971"/>
                    <a:pt x="159" y="966"/>
                  </a:cubicBezTo>
                  <a:cubicBezTo>
                    <a:pt x="128" y="963"/>
                    <a:pt x="98" y="955"/>
                    <a:pt x="69" y="944"/>
                  </a:cubicBezTo>
                  <a:cubicBezTo>
                    <a:pt x="0" y="919"/>
                    <a:pt x="2" y="714"/>
                    <a:pt x="13" y="563"/>
                  </a:cubicBezTo>
                  <a:cubicBezTo>
                    <a:pt x="20" y="470"/>
                    <a:pt x="31" y="396"/>
                    <a:pt x="31" y="396"/>
                  </a:cubicBezTo>
                  <a:cubicBezTo>
                    <a:pt x="31" y="396"/>
                    <a:pt x="10" y="333"/>
                    <a:pt x="3" y="290"/>
                  </a:cubicBezTo>
                  <a:cubicBezTo>
                    <a:pt x="2" y="282"/>
                    <a:pt x="1" y="275"/>
                    <a:pt x="1" y="267"/>
                  </a:cubicBezTo>
                  <a:cubicBezTo>
                    <a:pt x="2" y="229"/>
                    <a:pt x="71" y="127"/>
                    <a:pt x="113" y="64"/>
                  </a:cubicBezTo>
                  <a:cubicBezTo>
                    <a:pt x="154" y="0"/>
                    <a:pt x="211" y="47"/>
                    <a:pt x="211" y="47"/>
                  </a:cubicBezTo>
                  <a:cubicBezTo>
                    <a:pt x="191" y="106"/>
                    <a:pt x="191" y="106"/>
                    <a:pt x="191" y="106"/>
                  </a:cubicBezTo>
                  <a:cubicBezTo>
                    <a:pt x="191" y="106"/>
                    <a:pt x="222" y="154"/>
                    <a:pt x="222" y="199"/>
                  </a:cubicBezTo>
                  <a:cubicBezTo>
                    <a:pt x="222" y="244"/>
                    <a:pt x="295" y="276"/>
                    <a:pt x="321" y="298"/>
                  </a:cubicBezTo>
                  <a:cubicBezTo>
                    <a:pt x="338" y="311"/>
                    <a:pt x="337" y="494"/>
                    <a:pt x="324" y="627"/>
                  </a:cubicBezTo>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2" name="i$ḷíḋe">
              <a:extLst>
                <a:ext uri="{FF2B5EF4-FFF2-40B4-BE49-F238E27FC236}">
                  <a16:creationId xmlns:a16="http://schemas.microsoft.com/office/drawing/2014/main" id="{48D89A8D-351E-AACC-21B4-43E04E7566FF}"/>
                </a:ext>
              </a:extLst>
            </p:cNvPr>
            <p:cNvSpPr/>
            <p:nvPr/>
          </p:nvSpPr>
          <p:spPr bwMode="auto">
            <a:xfrm>
              <a:off x="6175376" y="2984500"/>
              <a:ext cx="334963" cy="949325"/>
            </a:xfrm>
            <a:custGeom>
              <a:avLst/>
              <a:gdLst>
                <a:gd name="T0" fmla="*/ 32 w 235"/>
                <a:gd name="T1" fmla="*/ 0 h 668"/>
                <a:gd name="T2" fmla="*/ 59 w 235"/>
                <a:gd name="T3" fmla="*/ 3 h 668"/>
                <a:gd name="T4" fmla="*/ 130 w 235"/>
                <a:gd name="T5" fmla="*/ 34 h 668"/>
                <a:gd name="T6" fmla="*/ 189 w 235"/>
                <a:gd name="T7" fmla="*/ 267 h 668"/>
                <a:gd name="T8" fmla="*/ 215 w 235"/>
                <a:gd name="T9" fmla="*/ 529 h 668"/>
                <a:gd name="T10" fmla="*/ 227 w 235"/>
                <a:gd name="T11" fmla="*/ 643 h 668"/>
                <a:gd name="T12" fmla="*/ 116 w 235"/>
                <a:gd name="T13" fmla="*/ 606 h 668"/>
                <a:gd name="T14" fmla="*/ 67 w 235"/>
                <a:gd name="T15" fmla="*/ 453 h 668"/>
                <a:gd name="T16" fmla="*/ 63 w 235"/>
                <a:gd name="T17" fmla="*/ 323 h 668"/>
                <a:gd name="T18" fmla="*/ 71 w 235"/>
                <a:gd name="T19" fmla="*/ 140 h 668"/>
                <a:gd name="T20" fmla="*/ 32 w 235"/>
                <a:gd name="T21"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668">
                  <a:moveTo>
                    <a:pt x="32" y="0"/>
                  </a:moveTo>
                  <a:cubicBezTo>
                    <a:pt x="32" y="0"/>
                    <a:pt x="37" y="6"/>
                    <a:pt x="59" y="3"/>
                  </a:cubicBezTo>
                  <a:cubicBezTo>
                    <a:pt x="85" y="0"/>
                    <a:pt x="121" y="9"/>
                    <a:pt x="130" y="34"/>
                  </a:cubicBezTo>
                  <a:cubicBezTo>
                    <a:pt x="145" y="80"/>
                    <a:pt x="189" y="267"/>
                    <a:pt x="189" y="267"/>
                  </a:cubicBezTo>
                  <a:cubicBezTo>
                    <a:pt x="189" y="267"/>
                    <a:pt x="207" y="482"/>
                    <a:pt x="215" y="529"/>
                  </a:cubicBezTo>
                  <a:cubicBezTo>
                    <a:pt x="223" y="576"/>
                    <a:pt x="219" y="618"/>
                    <a:pt x="227" y="643"/>
                  </a:cubicBezTo>
                  <a:cubicBezTo>
                    <a:pt x="235" y="668"/>
                    <a:pt x="148" y="597"/>
                    <a:pt x="116" y="606"/>
                  </a:cubicBezTo>
                  <a:cubicBezTo>
                    <a:pt x="84" y="615"/>
                    <a:pt x="63" y="495"/>
                    <a:pt x="67" y="453"/>
                  </a:cubicBezTo>
                  <a:cubicBezTo>
                    <a:pt x="71" y="411"/>
                    <a:pt x="74" y="366"/>
                    <a:pt x="63" y="323"/>
                  </a:cubicBezTo>
                  <a:cubicBezTo>
                    <a:pt x="52" y="280"/>
                    <a:pt x="72" y="166"/>
                    <a:pt x="71" y="140"/>
                  </a:cubicBezTo>
                  <a:cubicBezTo>
                    <a:pt x="70" y="114"/>
                    <a:pt x="0" y="48"/>
                    <a:pt x="32" y="0"/>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3" name="í$lîḑé">
              <a:extLst>
                <a:ext uri="{FF2B5EF4-FFF2-40B4-BE49-F238E27FC236}">
                  <a16:creationId xmlns:a16="http://schemas.microsoft.com/office/drawing/2014/main" id="{CF36C856-D284-BCE8-E23F-84F636BA4F41}"/>
                </a:ext>
              </a:extLst>
            </p:cNvPr>
            <p:cNvSpPr/>
            <p:nvPr/>
          </p:nvSpPr>
          <p:spPr bwMode="auto">
            <a:xfrm>
              <a:off x="6305551" y="3930650"/>
              <a:ext cx="288925" cy="420688"/>
            </a:xfrm>
            <a:custGeom>
              <a:avLst/>
              <a:gdLst>
                <a:gd name="T0" fmla="*/ 34 w 202"/>
                <a:gd name="T1" fmla="*/ 0 h 295"/>
                <a:gd name="T2" fmla="*/ 189 w 202"/>
                <a:gd name="T3" fmla="*/ 186 h 295"/>
                <a:gd name="T4" fmla="*/ 0 w 202"/>
                <a:gd name="T5" fmla="*/ 80 h 295"/>
                <a:gd name="T6" fmla="*/ 34 w 202"/>
                <a:gd name="T7" fmla="*/ 0 h 295"/>
              </a:gdLst>
              <a:ahLst/>
              <a:cxnLst>
                <a:cxn ang="0">
                  <a:pos x="T0" y="T1"/>
                </a:cxn>
                <a:cxn ang="0">
                  <a:pos x="T2" y="T3"/>
                </a:cxn>
                <a:cxn ang="0">
                  <a:pos x="T4" y="T5"/>
                </a:cxn>
                <a:cxn ang="0">
                  <a:pos x="T6" y="T7"/>
                </a:cxn>
              </a:cxnLst>
              <a:rect l="0" t="0" r="r" b="b"/>
              <a:pathLst>
                <a:path w="202" h="295">
                  <a:moveTo>
                    <a:pt x="34" y="0"/>
                  </a:moveTo>
                  <a:cubicBezTo>
                    <a:pt x="34" y="0"/>
                    <a:pt x="175" y="77"/>
                    <a:pt x="189" y="186"/>
                  </a:cubicBezTo>
                  <a:cubicBezTo>
                    <a:pt x="202" y="295"/>
                    <a:pt x="0" y="80"/>
                    <a:pt x="0" y="80"/>
                  </a:cubicBezTo>
                  <a:cubicBezTo>
                    <a:pt x="34" y="0"/>
                    <a:pt x="34" y="0"/>
                    <a:pt x="34" y="0"/>
                  </a:cubicBezTo>
                </a:path>
              </a:pathLst>
            </a:custGeom>
            <a:solidFill>
              <a:srgbClr val="9F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4" name="ïṣľíḋe">
              <a:extLst>
                <a:ext uri="{FF2B5EF4-FFF2-40B4-BE49-F238E27FC236}">
                  <a16:creationId xmlns:a16="http://schemas.microsoft.com/office/drawing/2014/main" id="{72A72A44-ED97-8DB7-2584-A868EC12AB5F}"/>
                </a:ext>
              </a:extLst>
            </p:cNvPr>
            <p:cNvSpPr/>
            <p:nvPr/>
          </p:nvSpPr>
          <p:spPr bwMode="auto">
            <a:xfrm>
              <a:off x="6470651" y="3803650"/>
              <a:ext cx="250825" cy="327025"/>
            </a:xfrm>
            <a:custGeom>
              <a:avLst/>
              <a:gdLst>
                <a:gd name="T0" fmla="*/ 0 w 177"/>
                <a:gd name="T1" fmla="*/ 12 h 230"/>
                <a:gd name="T2" fmla="*/ 110 w 177"/>
                <a:gd name="T3" fmla="*/ 218 h 230"/>
                <a:gd name="T4" fmla="*/ 72 w 177"/>
                <a:gd name="T5" fmla="*/ 0 h 230"/>
                <a:gd name="T6" fmla="*/ 0 w 177"/>
                <a:gd name="T7" fmla="*/ 12 h 230"/>
              </a:gdLst>
              <a:ahLst/>
              <a:cxnLst>
                <a:cxn ang="0">
                  <a:pos x="T0" y="T1"/>
                </a:cxn>
                <a:cxn ang="0">
                  <a:pos x="T2" y="T3"/>
                </a:cxn>
                <a:cxn ang="0">
                  <a:pos x="T4" y="T5"/>
                </a:cxn>
                <a:cxn ang="0">
                  <a:pos x="T6" y="T7"/>
                </a:cxn>
              </a:cxnLst>
              <a:rect l="0" t="0" r="r" b="b"/>
              <a:pathLst>
                <a:path w="177" h="230">
                  <a:moveTo>
                    <a:pt x="0" y="12"/>
                  </a:moveTo>
                  <a:cubicBezTo>
                    <a:pt x="0" y="12"/>
                    <a:pt x="43" y="230"/>
                    <a:pt x="110" y="218"/>
                  </a:cubicBezTo>
                  <a:cubicBezTo>
                    <a:pt x="177" y="207"/>
                    <a:pt x="72" y="0"/>
                    <a:pt x="72" y="0"/>
                  </a:cubicBezTo>
                  <a:lnTo>
                    <a:pt x="0" y="12"/>
                  </a:lnTo>
                  <a:close/>
                </a:path>
              </a:pathLst>
            </a:custGeom>
            <a:solidFill>
              <a:srgbClr val="9F6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5" name="ïślíďé">
              <a:extLst>
                <a:ext uri="{FF2B5EF4-FFF2-40B4-BE49-F238E27FC236}">
                  <a16:creationId xmlns:a16="http://schemas.microsoft.com/office/drawing/2014/main" id="{584FF82F-D04C-BDA8-75C9-2B970F84ABAD}"/>
                </a:ext>
              </a:extLst>
            </p:cNvPr>
            <p:cNvSpPr/>
            <p:nvPr/>
          </p:nvSpPr>
          <p:spPr bwMode="auto">
            <a:xfrm>
              <a:off x="6696076" y="5124450"/>
              <a:ext cx="427038" cy="355600"/>
            </a:xfrm>
            <a:custGeom>
              <a:avLst/>
              <a:gdLst>
                <a:gd name="T0" fmla="*/ 71 w 300"/>
                <a:gd name="T1" fmla="*/ 31 h 250"/>
                <a:gd name="T2" fmla="*/ 28 w 300"/>
                <a:gd name="T3" fmla="*/ 65 h 250"/>
                <a:gd name="T4" fmla="*/ 17 w 300"/>
                <a:gd name="T5" fmla="*/ 156 h 250"/>
                <a:gd name="T6" fmla="*/ 104 w 300"/>
                <a:gd name="T7" fmla="*/ 224 h 250"/>
                <a:gd name="T8" fmla="*/ 294 w 300"/>
                <a:gd name="T9" fmla="*/ 218 h 250"/>
                <a:gd name="T10" fmla="*/ 250 w 300"/>
                <a:gd name="T11" fmla="*/ 116 h 250"/>
                <a:gd name="T12" fmla="*/ 153 w 300"/>
                <a:gd name="T13" fmla="*/ 0 h 250"/>
                <a:gd name="T14" fmla="*/ 71 w 300"/>
                <a:gd name="T15" fmla="*/ 31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50">
                  <a:moveTo>
                    <a:pt x="71" y="31"/>
                  </a:moveTo>
                  <a:cubicBezTo>
                    <a:pt x="71" y="31"/>
                    <a:pt x="36" y="71"/>
                    <a:pt x="28" y="65"/>
                  </a:cubicBezTo>
                  <a:cubicBezTo>
                    <a:pt x="19" y="59"/>
                    <a:pt x="0" y="141"/>
                    <a:pt x="17" y="156"/>
                  </a:cubicBezTo>
                  <a:cubicBezTo>
                    <a:pt x="35" y="172"/>
                    <a:pt x="103" y="198"/>
                    <a:pt x="104" y="224"/>
                  </a:cubicBezTo>
                  <a:cubicBezTo>
                    <a:pt x="105" y="250"/>
                    <a:pt x="287" y="245"/>
                    <a:pt x="294" y="218"/>
                  </a:cubicBezTo>
                  <a:cubicBezTo>
                    <a:pt x="300" y="190"/>
                    <a:pt x="271" y="128"/>
                    <a:pt x="250" y="116"/>
                  </a:cubicBezTo>
                  <a:cubicBezTo>
                    <a:pt x="230" y="105"/>
                    <a:pt x="153" y="0"/>
                    <a:pt x="153" y="0"/>
                  </a:cubicBezTo>
                  <a:cubicBezTo>
                    <a:pt x="153" y="0"/>
                    <a:pt x="93" y="9"/>
                    <a:pt x="71" y="31"/>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6" name="iśḷîďé">
              <a:extLst>
                <a:ext uri="{FF2B5EF4-FFF2-40B4-BE49-F238E27FC236}">
                  <a16:creationId xmlns:a16="http://schemas.microsoft.com/office/drawing/2014/main" id="{9DD03074-D7CB-2130-5064-095F23A9A3EC}"/>
                </a:ext>
              </a:extLst>
            </p:cNvPr>
            <p:cNvSpPr/>
            <p:nvPr/>
          </p:nvSpPr>
          <p:spPr bwMode="auto">
            <a:xfrm>
              <a:off x="6030913" y="3910013"/>
              <a:ext cx="346075" cy="219075"/>
            </a:xfrm>
            <a:custGeom>
              <a:avLst/>
              <a:gdLst>
                <a:gd name="T0" fmla="*/ 145 w 243"/>
                <a:gd name="T1" fmla="*/ 0 h 154"/>
                <a:gd name="T2" fmla="*/ 131 w 243"/>
                <a:gd name="T3" fmla="*/ 3 h 154"/>
                <a:gd name="T4" fmla="*/ 101 w 243"/>
                <a:gd name="T5" fmla="*/ 9 h 154"/>
                <a:gd name="T6" fmla="*/ 60 w 243"/>
                <a:gd name="T7" fmla="*/ 5 h 154"/>
                <a:gd name="T8" fmla="*/ 60 w 243"/>
                <a:gd name="T9" fmla="*/ 5 h 154"/>
                <a:gd name="T10" fmla="*/ 38 w 243"/>
                <a:gd name="T11" fmla="*/ 46 h 154"/>
                <a:gd name="T12" fmla="*/ 38 w 243"/>
                <a:gd name="T13" fmla="*/ 46 h 154"/>
                <a:gd name="T14" fmla="*/ 36 w 243"/>
                <a:gd name="T15" fmla="*/ 46 h 154"/>
                <a:gd name="T16" fmla="*/ 0 w 243"/>
                <a:gd name="T17" fmla="*/ 114 h 154"/>
                <a:gd name="T18" fmla="*/ 205 w 243"/>
                <a:gd name="T19" fmla="*/ 148 h 154"/>
                <a:gd name="T20" fmla="*/ 222 w 243"/>
                <a:gd name="T21" fmla="*/ 154 h 154"/>
                <a:gd name="T22" fmla="*/ 243 w 243"/>
                <a:gd name="T23" fmla="*/ 145 h 154"/>
                <a:gd name="T24" fmla="*/ 193 w 243"/>
                <a:gd name="T25" fmla="*/ 95 h 154"/>
                <a:gd name="T26" fmla="*/ 221 w 243"/>
                <a:gd name="T27" fmla="*/ 31 h 154"/>
                <a:gd name="T28" fmla="*/ 145 w 2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54">
                  <a:moveTo>
                    <a:pt x="145" y="0"/>
                  </a:moveTo>
                  <a:cubicBezTo>
                    <a:pt x="140" y="0"/>
                    <a:pt x="135" y="1"/>
                    <a:pt x="131" y="3"/>
                  </a:cubicBezTo>
                  <a:cubicBezTo>
                    <a:pt x="125" y="7"/>
                    <a:pt x="114" y="9"/>
                    <a:pt x="101" y="9"/>
                  </a:cubicBezTo>
                  <a:cubicBezTo>
                    <a:pt x="89" y="9"/>
                    <a:pt x="75" y="8"/>
                    <a:pt x="60" y="5"/>
                  </a:cubicBezTo>
                  <a:cubicBezTo>
                    <a:pt x="60" y="5"/>
                    <a:pt x="60" y="5"/>
                    <a:pt x="60" y="5"/>
                  </a:cubicBezTo>
                  <a:cubicBezTo>
                    <a:pt x="54" y="30"/>
                    <a:pt x="47" y="46"/>
                    <a:pt x="38" y="46"/>
                  </a:cubicBezTo>
                  <a:cubicBezTo>
                    <a:pt x="38" y="46"/>
                    <a:pt x="38" y="46"/>
                    <a:pt x="38" y="46"/>
                  </a:cubicBezTo>
                  <a:cubicBezTo>
                    <a:pt x="37" y="46"/>
                    <a:pt x="36" y="46"/>
                    <a:pt x="36" y="46"/>
                  </a:cubicBezTo>
                  <a:cubicBezTo>
                    <a:pt x="15" y="46"/>
                    <a:pt x="5" y="77"/>
                    <a:pt x="0" y="114"/>
                  </a:cubicBezTo>
                  <a:cubicBezTo>
                    <a:pt x="81" y="119"/>
                    <a:pt x="172" y="125"/>
                    <a:pt x="205" y="148"/>
                  </a:cubicBezTo>
                  <a:cubicBezTo>
                    <a:pt x="211" y="152"/>
                    <a:pt x="217" y="154"/>
                    <a:pt x="222" y="154"/>
                  </a:cubicBezTo>
                  <a:cubicBezTo>
                    <a:pt x="230" y="154"/>
                    <a:pt x="237" y="151"/>
                    <a:pt x="243" y="145"/>
                  </a:cubicBezTo>
                  <a:cubicBezTo>
                    <a:pt x="215" y="118"/>
                    <a:pt x="193" y="95"/>
                    <a:pt x="193" y="95"/>
                  </a:cubicBezTo>
                  <a:cubicBezTo>
                    <a:pt x="221" y="31"/>
                    <a:pt x="221" y="31"/>
                    <a:pt x="221" y="31"/>
                  </a:cubicBezTo>
                  <a:cubicBezTo>
                    <a:pt x="195" y="15"/>
                    <a:pt x="165" y="0"/>
                    <a:pt x="145" y="0"/>
                  </a:cubicBezTo>
                </a:path>
              </a:pathLst>
            </a:custGeom>
            <a:solidFill>
              <a:srgbClr val="2A29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7" name="i$ḷîḑe">
              <a:extLst>
                <a:ext uri="{FF2B5EF4-FFF2-40B4-BE49-F238E27FC236}">
                  <a16:creationId xmlns:a16="http://schemas.microsoft.com/office/drawing/2014/main" id="{0E195E89-9345-9C2A-DBD3-F2C104531902}"/>
                </a:ext>
              </a:extLst>
            </p:cNvPr>
            <p:cNvSpPr/>
            <p:nvPr/>
          </p:nvSpPr>
          <p:spPr bwMode="auto">
            <a:xfrm>
              <a:off x="5681663" y="3273425"/>
              <a:ext cx="434975" cy="798513"/>
            </a:xfrm>
            <a:custGeom>
              <a:avLst/>
              <a:gdLst>
                <a:gd name="T0" fmla="*/ 31 w 305"/>
                <a:gd name="T1" fmla="*/ 0 h 561"/>
                <a:gd name="T2" fmla="*/ 18 w 305"/>
                <a:gd name="T3" fmla="*/ 2 h 561"/>
                <a:gd name="T4" fmla="*/ 0 w 305"/>
                <a:gd name="T5" fmla="*/ 18 h 561"/>
                <a:gd name="T6" fmla="*/ 28 w 305"/>
                <a:gd name="T7" fmla="*/ 124 h 561"/>
                <a:gd name="T8" fmla="*/ 28 w 305"/>
                <a:gd name="T9" fmla="*/ 124 h 561"/>
                <a:gd name="T10" fmla="*/ 28 w 305"/>
                <a:gd name="T11" fmla="*/ 124 h 561"/>
                <a:gd name="T12" fmla="*/ 10 w 305"/>
                <a:gd name="T13" fmla="*/ 291 h 561"/>
                <a:gd name="T14" fmla="*/ 83 w 305"/>
                <a:gd name="T15" fmla="*/ 493 h 561"/>
                <a:gd name="T16" fmla="*/ 150 w 305"/>
                <a:gd name="T17" fmla="*/ 553 h 561"/>
                <a:gd name="T18" fmla="*/ 245 w 305"/>
                <a:gd name="T19" fmla="*/ 561 h 561"/>
                <a:gd name="T20" fmla="*/ 245 w 305"/>
                <a:gd name="T21" fmla="*/ 561 h 561"/>
                <a:gd name="T22" fmla="*/ 281 w 305"/>
                <a:gd name="T23" fmla="*/ 493 h 561"/>
                <a:gd name="T24" fmla="*/ 283 w 305"/>
                <a:gd name="T25" fmla="*/ 493 h 561"/>
                <a:gd name="T26" fmla="*/ 283 w 305"/>
                <a:gd name="T27" fmla="*/ 493 h 561"/>
                <a:gd name="T28" fmla="*/ 305 w 305"/>
                <a:gd name="T29" fmla="*/ 452 h 561"/>
                <a:gd name="T30" fmla="*/ 305 w 305"/>
                <a:gd name="T31" fmla="*/ 452 h 561"/>
                <a:gd name="T32" fmla="*/ 305 w 305"/>
                <a:gd name="T33" fmla="*/ 452 h 561"/>
                <a:gd name="T34" fmla="*/ 197 w 305"/>
                <a:gd name="T35" fmla="*/ 387 h 561"/>
                <a:gd name="T36" fmla="*/ 196 w 305"/>
                <a:gd name="T37" fmla="*/ 385 h 561"/>
                <a:gd name="T38" fmla="*/ 31 w 305"/>
                <a:gd name="T3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561">
                  <a:moveTo>
                    <a:pt x="31" y="0"/>
                  </a:moveTo>
                  <a:cubicBezTo>
                    <a:pt x="27" y="0"/>
                    <a:pt x="22" y="0"/>
                    <a:pt x="18" y="2"/>
                  </a:cubicBezTo>
                  <a:cubicBezTo>
                    <a:pt x="11" y="6"/>
                    <a:pt x="5" y="12"/>
                    <a:pt x="0" y="18"/>
                  </a:cubicBezTo>
                  <a:cubicBezTo>
                    <a:pt x="7" y="61"/>
                    <a:pt x="28" y="124"/>
                    <a:pt x="28" y="124"/>
                  </a:cubicBezTo>
                  <a:cubicBezTo>
                    <a:pt x="28" y="124"/>
                    <a:pt x="28" y="124"/>
                    <a:pt x="28" y="124"/>
                  </a:cubicBezTo>
                  <a:cubicBezTo>
                    <a:pt x="28" y="124"/>
                    <a:pt x="28" y="124"/>
                    <a:pt x="28" y="124"/>
                  </a:cubicBezTo>
                  <a:cubicBezTo>
                    <a:pt x="28" y="124"/>
                    <a:pt x="17" y="198"/>
                    <a:pt x="10" y="291"/>
                  </a:cubicBezTo>
                  <a:cubicBezTo>
                    <a:pt x="29" y="365"/>
                    <a:pt x="53" y="442"/>
                    <a:pt x="83" y="493"/>
                  </a:cubicBezTo>
                  <a:cubicBezTo>
                    <a:pt x="103" y="527"/>
                    <a:pt x="126" y="549"/>
                    <a:pt x="150" y="553"/>
                  </a:cubicBezTo>
                  <a:cubicBezTo>
                    <a:pt x="176" y="556"/>
                    <a:pt x="210" y="559"/>
                    <a:pt x="245" y="561"/>
                  </a:cubicBezTo>
                  <a:cubicBezTo>
                    <a:pt x="245" y="561"/>
                    <a:pt x="245" y="561"/>
                    <a:pt x="245" y="561"/>
                  </a:cubicBezTo>
                  <a:cubicBezTo>
                    <a:pt x="250" y="524"/>
                    <a:pt x="260" y="493"/>
                    <a:pt x="281" y="493"/>
                  </a:cubicBezTo>
                  <a:cubicBezTo>
                    <a:pt x="281" y="493"/>
                    <a:pt x="282" y="493"/>
                    <a:pt x="283" y="493"/>
                  </a:cubicBezTo>
                  <a:cubicBezTo>
                    <a:pt x="283" y="493"/>
                    <a:pt x="283" y="493"/>
                    <a:pt x="283" y="493"/>
                  </a:cubicBezTo>
                  <a:cubicBezTo>
                    <a:pt x="292" y="493"/>
                    <a:pt x="299" y="477"/>
                    <a:pt x="305" y="452"/>
                  </a:cubicBezTo>
                  <a:cubicBezTo>
                    <a:pt x="305" y="452"/>
                    <a:pt x="305" y="452"/>
                    <a:pt x="305" y="452"/>
                  </a:cubicBezTo>
                  <a:cubicBezTo>
                    <a:pt x="305" y="452"/>
                    <a:pt x="305" y="452"/>
                    <a:pt x="305" y="452"/>
                  </a:cubicBezTo>
                  <a:cubicBezTo>
                    <a:pt x="256" y="442"/>
                    <a:pt x="202" y="417"/>
                    <a:pt x="197" y="387"/>
                  </a:cubicBezTo>
                  <a:cubicBezTo>
                    <a:pt x="197" y="387"/>
                    <a:pt x="197" y="386"/>
                    <a:pt x="196" y="385"/>
                  </a:cubicBezTo>
                  <a:cubicBezTo>
                    <a:pt x="187" y="331"/>
                    <a:pt x="112" y="0"/>
                    <a:pt x="31" y="0"/>
                  </a:cubicBezTo>
                </a:path>
              </a:pathLst>
            </a:custGeom>
            <a:solidFill>
              <a:srgbClr val="2A29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8" name="iŝlïḑé">
              <a:extLst>
                <a:ext uri="{FF2B5EF4-FFF2-40B4-BE49-F238E27FC236}">
                  <a16:creationId xmlns:a16="http://schemas.microsoft.com/office/drawing/2014/main" id="{61A6930C-05CA-58EE-8B72-A6B0B04BA09B}"/>
                </a:ext>
              </a:extLst>
            </p:cNvPr>
            <p:cNvSpPr/>
            <p:nvPr/>
          </p:nvSpPr>
          <p:spPr bwMode="auto">
            <a:xfrm>
              <a:off x="6305551" y="3954463"/>
              <a:ext cx="128588" cy="161925"/>
            </a:xfrm>
            <a:custGeom>
              <a:avLst/>
              <a:gdLst>
                <a:gd name="T0" fmla="*/ 28 w 90"/>
                <a:gd name="T1" fmla="*/ 0 h 114"/>
                <a:gd name="T2" fmla="*/ 0 w 90"/>
                <a:gd name="T3" fmla="*/ 64 h 114"/>
                <a:gd name="T4" fmla="*/ 50 w 90"/>
                <a:gd name="T5" fmla="*/ 114 h 114"/>
                <a:gd name="T6" fmla="*/ 84 w 90"/>
                <a:gd name="T7" fmla="*/ 37 h 114"/>
                <a:gd name="T8" fmla="*/ 28 w 90"/>
                <a:gd name="T9" fmla="*/ 0 h 114"/>
              </a:gdLst>
              <a:ahLst/>
              <a:cxnLst>
                <a:cxn ang="0">
                  <a:pos x="T0" y="T1"/>
                </a:cxn>
                <a:cxn ang="0">
                  <a:pos x="T2" y="T3"/>
                </a:cxn>
                <a:cxn ang="0">
                  <a:pos x="T4" y="T5"/>
                </a:cxn>
                <a:cxn ang="0">
                  <a:pos x="T6" y="T7"/>
                </a:cxn>
                <a:cxn ang="0">
                  <a:pos x="T8" y="T9"/>
                </a:cxn>
              </a:cxnLst>
              <a:rect l="0" t="0" r="r" b="b"/>
              <a:pathLst>
                <a:path w="90" h="114">
                  <a:moveTo>
                    <a:pt x="28" y="0"/>
                  </a:moveTo>
                  <a:cubicBezTo>
                    <a:pt x="0" y="64"/>
                    <a:pt x="0" y="64"/>
                    <a:pt x="0" y="64"/>
                  </a:cubicBezTo>
                  <a:cubicBezTo>
                    <a:pt x="0" y="64"/>
                    <a:pt x="22" y="87"/>
                    <a:pt x="50" y="114"/>
                  </a:cubicBezTo>
                  <a:cubicBezTo>
                    <a:pt x="75" y="93"/>
                    <a:pt x="90" y="39"/>
                    <a:pt x="84" y="37"/>
                  </a:cubicBezTo>
                  <a:cubicBezTo>
                    <a:pt x="81" y="36"/>
                    <a:pt x="56" y="17"/>
                    <a:pt x="28" y="0"/>
                  </a:cubicBezTo>
                </a:path>
              </a:pathLst>
            </a:custGeom>
            <a:solidFill>
              <a:srgbClr val="8F575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9" name="ïṥ1iḑè">
              <a:extLst>
                <a:ext uri="{FF2B5EF4-FFF2-40B4-BE49-F238E27FC236}">
                  <a16:creationId xmlns:a16="http://schemas.microsoft.com/office/drawing/2014/main" id="{A7D95224-0DB6-C368-7AF8-80C4767F4483}"/>
                </a:ext>
              </a:extLst>
            </p:cNvPr>
            <p:cNvSpPr/>
            <p:nvPr/>
          </p:nvSpPr>
          <p:spPr bwMode="auto">
            <a:xfrm>
              <a:off x="5619751" y="3190875"/>
              <a:ext cx="817563" cy="944563"/>
            </a:xfrm>
            <a:custGeom>
              <a:avLst/>
              <a:gdLst>
                <a:gd name="T0" fmla="*/ 62 w 574"/>
                <a:gd name="T1" fmla="*/ 38 h 664"/>
                <a:gd name="T2" fmla="*/ 27 w 574"/>
                <a:gd name="T3" fmla="*/ 205 h 664"/>
                <a:gd name="T4" fmla="*/ 194 w 574"/>
                <a:gd name="T5" fmla="*/ 588 h 664"/>
                <a:gd name="T6" fmla="*/ 494 w 574"/>
                <a:gd name="T7" fmla="*/ 631 h 664"/>
                <a:gd name="T8" fmla="*/ 566 w 574"/>
                <a:gd name="T9" fmla="*/ 551 h 664"/>
                <a:gd name="T10" fmla="*/ 420 w 574"/>
                <a:gd name="T11" fmla="*/ 486 h 664"/>
                <a:gd name="T12" fmla="*/ 241 w 574"/>
                <a:gd name="T13" fmla="*/ 423 h 664"/>
                <a:gd name="T14" fmla="*/ 62 w 574"/>
                <a:gd name="T15" fmla="*/ 38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64">
                  <a:moveTo>
                    <a:pt x="62" y="38"/>
                  </a:moveTo>
                  <a:cubicBezTo>
                    <a:pt x="62" y="38"/>
                    <a:pt x="0" y="67"/>
                    <a:pt x="27" y="205"/>
                  </a:cubicBezTo>
                  <a:cubicBezTo>
                    <a:pt x="55" y="343"/>
                    <a:pt x="110" y="577"/>
                    <a:pt x="194" y="588"/>
                  </a:cubicBezTo>
                  <a:cubicBezTo>
                    <a:pt x="279" y="600"/>
                    <a:pt x="447" y="597"/>
                    <a:pt x="494" y="631"/>
                  </a:cubicBezTo>
                  <a:cubicBezTo>
                    <a:pt x="541" y="664"/>
                    <a:pt x="574" y="553"/>
                    <a:pt x="566" y="551"/>
                  </a:cubicBezTo>
                  <a:cubicBezTo>
                    <a:pt x="558" y="548"/>
                    <a:pt x="454" y="465"/>
                    <a:pt x="420" y="486"/>
                  </a:cubicBezTo>
                  <a:cubicBezTo>
                    <a:pt x="386" y="507"/>
                    <a:pt x="249" y="470"/>
                    <a:pt x="241" y="423"/>
                  </a:cubicBezTo>
                  <a:cubicBezTo>
                    <a:pt x="233" y="376"/>
                    <a:pt x="150" y="0"/>
                    <a:pt x="62" y="38"/>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0" name="iṡlíḋê">
              <a:extLst>
                <a:ext uri="{FF2B5EF4-FFF2-40B4-BE49-F238E27FC236}">
                  <a16:creationId xmlns:a16="http://schemas.microsoft.com/office/drawing/2014/main" id="{5AA9453B-4FDE-3B99-FBFB-A9B1FC9C680C}"/>
                </a:ext>
              </a:extLst>
            </p:cNvPr>
            <p:cNvSpPr/>
            <p:nvPr/>
          </p:nvSpPr>
          <p:spPr bwMode="auto">
            <a:xfrm>
              <a:off x="6348413" y="3151188"/>
              <a:ext cx="269875" cy="785813"/>
            </a:xfrm>
            <a:custGeom>
              <a:avLst/>
              <a:gdLst>
                <a:gd name="T0" fmla="*/ 0 w 189"/>
                <a:gd name="T1" fmla="*/ 0 h 552"/>
                <a:gd name="T2" fmla="*/ 68 w 189"/>
                <a:gd name="T3" fmla="*/ 159 h 552"/>
                <a:gd name="T4" fmla="*/ 83 w 189"/>
                <a:gd name="T5" fmla="*/ 180 h 552"/>
                <a:gd name="T6" fmla="*/ 109 w 189"/>
                <a:gd name="T7" fmla="*/ 243 h 552"/>
                <a:gd name="T8" fmla="*/ 187 w 189"/>
                <a:gd name="T9" fmla="*/ 503 h 552"/>
                <a:gd name="T10" fmla="*/ 81 w 189"/>
                <a:gd name="T11" fmla="*/ 522 h 552"/>
                <a:gd name="T12" fmla="*/ 0 w 189"/>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189" h="552">
                  <a:moveTo>
                    <a:pt x="0" y="0"/>
                  </a:moveTo>
                  <a:cubicBezTo>
                    <a:pt x="68" y="159"/>
                    <a:pt x="68" y="159"/>
                    <a:pt x="68" y="159"/>
                  </a:cubicBezTo>
                  <a:cubicBezTo>
                    <a:pt x="68" y="159"/>
                    <a:pt x="75" y="155"/>
                    <a:pt x="83" y="180"/>
                  </a:cubicBezTo>
                  <a:cubicBezTo>
                    <a:pt x="91" y="205"/>
                    <a:pt x="95" y="227"/>
                    <a:pt x="109" y="243"/>
                  </a:cubicBezTo>
                  <a:cubicBezTo>
                    <a:pt x="123" y="260"/>
                    <a:pt x="186" y="492"/>
                    <a:pt x="187" y="503"/>
                  </a:cubicBezTo>
                  <a:cubicBezTo>
                    <a:pt x="189" y="514"/>
                    <a:pt x="101" y="552"/>
                    <a:pt x="81" y="522"/>
                  </a:cubicBezTo>
                  <a:cubicBezTo>
                    <a:pt x="62" y="491"/>
                    <a:pt x="0" y="0"/>
                    <a:pt x="0" y="0"/>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1" name="îŝliḋê">
              <a:extLst>
                <a:ext uri="{FF2B5EF4-FFF2-40B4-BE49-F238E27FC236}">
                  <a16:creationId xmlns:a16="http://schemas.microsoft.com/office/drawing/2014/main" id="{D5EB93D3-586B-1D22-28E8-268E3ABCC726}"/>
                </a:ext>
              </a:extLst>
            </p:cNvPr>
            <p:cNvSpPr/>
            <p:nvPr/>
          </p:nvSpPr>
          <p:spPr bwMode="auto">
            <a:xfrm>
              <a:off x="5895976" y="2549525"/>
              <a:ext cx="449263" cy="374650"/>
            </a:xfrm>
            <a:custGeom>
              <a:avLst/>
              <a:gdLst>
                <a:gd name="T0" fmla="*/ 88 w 316"/>
                <a:gd name="T1" fmla="*/ 178 h 263"/>
                <a:gd name="T2" fmla="*/ 94 w 316"/>
                <a:gd name="T3" fmla="*/ 164 h 263"/>
                <a:gd name="T4" fmla="*/ 139 w 316"/>
                <a:gd name="T5" fmla="*/ 99 h 263"/>
                <a:gd name="T6" fmla="*/ 171 w 316"/>
                <a:gd name="T7" fmla="*/ 97 h 263"/>
                <a:gd name="T8" fmla="*/ 214 w 316"/>
                <a:gd name="T9" fmla="*/ 112 h 263"/>
                <a:gd name="T10" fmla="*/ 236 w 316"/>
                <a:gd name="T11" fmla="*/ 122 h 263"/>
                <a:gd name="T12" fmla="*/ 269 w 316"/>
                <a:gd name="T13" fmla="*/ 130 h 263"/>
                <a:gd name="T14" fmla="*/ 302 w 316"/>
                <a:gd name="T15" fmla="*/ 138 h 263"/>
                <a:gd name="T16" fmla="*/ 316 w 316"/>
                <a:gd name="T17" fmla="*/ 110 h 263"/>
                <a:gd name="T18" fmla="*/ 280 w 316"/>
                <a:gd name="T19" fmla="*/ 30 h 263"/>
                <a:gd name="T20" fmla="*/ 228 w 316"/>
                <a:gd name="T21" fmla="*/ 5 h 263"/>
                <a:gd name="T22" fmla="*/ 161 w 316"/>
                <a:gd name="T23" fmla="*/ 1 h 263"/>
                <a:gd name="T24" fmla="*/ 71 w 316"/>
                <a:gd name="T25" fmla="*/ 17 h 263"/>
                <a:gd name="T26" fmla="*/ 19 w 316"/>
                <a:gd name="T27" fmla="*/ 87 h 263"/>
                <a:gd name="T28" fmla="*/ 19 w 316"/>
                <a:gd name="T29" fmla="*/ 106 h 263"/>
                <a:gd name="T30" fmla="*/ 6 w 316"/>
                <a:gd name="T31" fmla="*/ 151 h 263"/>
                <a:gd name="T32" fmla="*/ 17 w 316"/>
                <a:gd name="T33" fmla="*/ 216 h 263"/>
                <a:gd name="T34" fmla="*/ 43 w 316"/>
                <a:gd name="T35" fmla="*/ 263 h 263"/>
                <a:gd name="T36" fmla="*/ 65 w 316"/>
                <a:gd name="T37" fmla="*/ 240 h 263"/>
                <a:gd name="T38" fmla="*/ 70 w 316"/>
                <a:gd name="T39" fmla="*/ 218 h 263"/>
                <a:gd name="T40" fmla="*/ 63 w 316"/>
                <a:gd name="T41" fmla="*/ 187 h 263"/>
                <a:gd name="T42" fmla="*/ 62 w 316"/>
                <a:gd name="T43" fmla="*/ 170 h 263"/>
                <a:gd name="T44" fmla="*/ 88 w 316"/>
                <a:gd name="T45" fmla="*/ 17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6" h="263">
                  <a:moveTo>
                    <a:pt x="88" y="178"/>
                  </a:moveTo>
                  <a:cubicBezTo>
                    <a:pt x="93" y="176"/>
                    <a:pt x="94" y="170"/>
                    <a:pt x="94" y="164"/>
                  </a:cubicBezTo>
                  <a:cubicBezTo>
                    <a:pt x="95" y="136"/>
                    <a:pt x="112" y="107"/>
                    <a:pt x="139" y="99"/>
                  </a:cubicBezTo>
                  <a:cubicBezTo>
                    <a:pt x="149" y="96"/>
                    <a:pt x="160" y="96"/>
                    <a:pt x="171" y="97"/>
                  </a:cubicBezTo>
                  <a:cubicBezTo>
                    <a:pt x="186" y="99"/>
                    <a:pt x="201" y="104"/>
                    <a:pt x="214" y="112"/>
                  </a:cubicBezTo>
                  <a:cubicBezTo>
                    <a:pt x="221" y="116"/>
                    <a:pt x="228" y="120"/>
                    <a:pt x="236" y="122"/>
                  </a:cubicBezTo>
                  <a:cubicBezTo>
                    <a:pt x="241" y="122"/>
                    <a:pt x="264" y="129"/>
                    <a:pt x="269" y="130"/>
                  </a:cubicBezTo>
                  <a:cubicBezTo>
                    <a:pt x="281" y="132"/>
                    <a:pt x="291" y="142"/>
                    <a:pt x="302" y="138"/>
                  </a:cubicBezTo>
                  <a:cubicBezTo>
                    <a:pt x="313" y="135"/>
                    <a:pt x="315" y="121"/>
                    <a:pt x="316" y="110"/>
                  </a:cubicBezTo>
                  <a:cubicBezTo>
                    <a:pt x="316" y="84"/>
                    <a:pt x="297" y="49"/>
                    <a:pt x="280" y="30"/>
                  </a:cubicBezTo>
                  <a:cubicBezTo>
                    <a:pt x="267" y="16"/>
                    <a:pt x="247" y="9"/>
                    <a:pt x="228" y="5"/>
                  </a:cubicBezTo>
                  <a:cubicBezTo>
                    <a:pt x="206" y="2"/>
                    <a:pt x="183" y="0"/>
                    <a:pt x="161" y="1"/>
                  </a:cubicBezTo>
                  <a:cubicBezTo>
                    <a:pt x="130" y="2"/>
                    <a:pt x="99" y="4"/>
                    <a:pt x="71" y="17"/>
                  </a:cubicBezTo>
                  <a:cubicBezTo>
                    <a:pt x="44" y="31"/>
                    <a:pt x="21" y="57"/>
                    <a:pt x="19" y="87"/>
                  </a:cubicBezTo>
                  <a:cubicBezTo>
                    <a:pt x="19" y="94"/>
                    <a:pt x="20" y="100"/>
                    <a:pt x="19" y="106"/>
                  </a:cubicBezTo>
                  <a:cubicBezTo>
                    <a:pt x="18" y="122"/>
                    <a:pt x="10" y="136"/>
                    <a:pt x="6" y="151"/>
                  </a:cubicBezTo>
                  <a:cubicBezTo>
                    <a:pt x="0" y="173"/>
                    <a:pt x="4" y="197"/>
                    <a:pt x="17" y="216"/>
                  </a:cubicBezTo>
                  <a:cubicBezTo>
                    <a:pt x="27" y="231"/>
                    <a:pt x="44" y="245"/>
                    <a:pt x="43" y="263"/>
                  </a:cubicBezTo>
                  <a:cubicBezTo>
                    <a:pt x="65" y="240"/>
                    <a:pt x="65" y="240"/>
                    <a:pt x="65" y="240"/>
                  </a:cubicBezTo>
                  <a:cubicBezTo>
                    <a:pt x="72" y="235"/>
                    <a:pt x="74" y="225"/>
                    <a:pt x="70" y="218"/>
                  </a:cubicBezTo>
                  <a:cubicBezTo>
                    <a:pt x="63" y="187"/>
                    <a:pt x="63" y="187"/>
                    <a:pt x="63" y="187"/>
                  </a:cubicBezTo>
                  <a:cubicBezTo>
                    <a:pt x="61" y="181"/>
                    <a:pt x="60" y="176"/>
                    <a:pt x="62" y="170"/>
                  </a:cubicBezTo>
                  <a:cubicBezTo>
                    <a:pt x="70" y="149"/>
                    <a:pt x="79" y="180"/>
                    <a:pt x="88" y="178"/>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2" name="íŝlîḍè">
              <a:extLst>
                <a:ext uri="{FF2B5EF4-FFF2-40B4-BE49-F238E27FC236}">
                  <a16:creationId xmlns:a16="http://schemas.microsoft.com/office/drawing/2014/main" id="{509DDA6A-31DF-6E09-2B41-E9CCC4FA2110}"/>
                </a:ext>
              </a:extLst>
            </p:cNvPr>
            <p:cNvSpPr/>
            <p:nvPr/>
          </p:nvSpPr>
          <p:spPr bwMode="auto">
            <a:xfrm>
              <a:off x="7343776" y="3527425"/>
              <a:ext cx="312738" cy="1450975"/>
            </a:xfrm>
            <a:custGeom>
              <a:avLst/>
              <a:gdLst>
                <a:gd name="T0" fmla="*/ 79 w 220"/>
                <a:gd name="T1" fmla="*/ 1020 h 1020"/>
                <a:gd name="T2" fmla="*/ 49 w 220"/>
                <a:gd name="T3" fmla="*/ 907 h 1020"/>
                <a:gd name="T4" fmla="*/ 106 w 220"/>
                <a:gd name="T5" fmla="*/ 561 h 1020"/>
                <a:gd name="T6" fmla="*/ 79 w 220"/>
                <a:gd name="T7" fmla="*/ 4 h 1020"/>
                <a:gd name="T8" fmla="*/ 85 w 220"/>
                <a:gd name="T9" fmla="*/ 0 h 1020"/>
                <a:gd name="T10" fmla="*/ 143 w 220"/>
                <a:gd name="T11" fmla="*/ 164 h 1020"/>
                <a:gd name="T12" fmla="*/ 114 w 220"/>
                <a:gd name="T13" fmla="*/ 563 h 1020"/>
                <a:gd name="T14" fmla="*/ 85 w 220"/>
                <a:gd name="T15" fmla="*/ 1016 h 1020"/>
                <a:gd name="T16" fmla="*/ 79 w 220"/>
                <a:gd name="T1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020">
                  <a:moveTo>
                    <a:pt x="79" y="1020"/>
                  </a:moveTo>
                  <a:cubicBezTo>
                    <a:pt x="78" y="1019"/>
                    <a:pt x="56" y="982"/>
                    <a:pt x="49" y="907"/>
                  </a:cubicBezTo>
                  <a:cubicBezTo>
                    <a:pt x="42" y="839"/>
                    <a:pt x="46" y="722"/>
                    <a:pt x="106" y="561"/>
                  </a:cubicBezTo>
                  <a:cubicBezTo>
                    <a:pt x="220" y="254"/>
                    <a:pt x="80" y="6"/>
                    <a:pt x="79" y="4"/>
                  </a:cubicBezTo>
                  <a:cubicBezTo>
                    <a:pt x="85" y="0"/>
                    <a:pt x="85" y="0"/>
                    <a:pt x="85" y="0"/>
                  </a:cubicBezTo>
                  <a:cubicBezTo>
                    <a:pt x="86" y="1"/>
                    <a:pt x="122" y="64"/>
                    <a:pt x="143" y="164"/>
                  </a:cubicBezTo>
                  <a:cubicBezTo>
                    <a:pt x="172" y="297"/>
                    <a:pt x="161" y="436"/>
                    <a:pt x="114" y="563"/>
                  </a:cubicBezTo>
                  <a:cubicBezTo>
                    <a:pt x="0" y="870"/>
                    <a:pt x="85" y="1014"/>
                    <a:pt x="85" y="1016"/>
                  </a:cubicBezTo>
                  <a:lnTo>
                    <a:pt x="79" y="1020"/>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3" name="ïś1íḍè">
              <a:extLst>
                <a:ext uri="{FF2B5EF4-FFF2-40B4-BE49-F238E27FC236}">
                  <a16:creationId xmlns:a16="http://schemas.microsoft.com/office/drawing/2014/main" id="{A2F46962-2198-40B8-442E-411E90A8E1FC}"/>
                </a:ext>
              </a:extLst>
            </p:cNvPr>
            <p:cNvSpPr/>
            <p:nvPr/>
          </p:nvSpPr>
          <p:spPr bwMode="auto">
            <a:xfrm>
              <a:off x="7316788" y="3359150"/>
              <a:ext cx="149225" cy="147638"/>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4" name="ïşḷîḑè">
              <a:extLst>
                <a:ext uri="{FF2B5EF4-FFF2-40B4-BE49-F238E27FC236}">
                  <a16:creationId xmlns:a16="http://schemas.microsoft.com/office/drawing/2014/main" id="{E9DA7C68-F3B2-3CE1-1101-06D4F8EF87B4}"/>
                </a:ext>
              </a:extLst>
            </p:cNvPr>
            <p:cNvSpPr/>
            <p:nvPr/>
          </p:nvSpPr>
          <p:spPr bwMode="auto">
            <a:xfrm>
              <a:off x="7551738" y="3632200"/>
              <a:ext cx="147638" cy="147638"/>
            </a:xfrm>
            <a:prstGeom prst="ellipse">
              <a:avLst/>
            </a:pr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5" name="îşḷîḍé">
              <a:extLst>
                <a:ext uri="{FF2B5EF4-FFF2-40B4-BE49-F238E27FC236}">
                  <a16:creationId xmlns:a16="http://schemas.microsoft.com/office/drawing/2014/main" id="{415F703C-71D2-6E73-20DD-BDA5194EE9B9}"/>
                </a:ext>
              </a:extLst>
            </p:cNvPr>
            <p:cNvSpPr/>
            <p:nvPr/>
          </p:nvSpPr>
          <p:spPr bwMode="auto">
            <a:xfrm>
              <a:off x="7391401" y="3814763"/>
              <a:ext cx="147638" cy="147638"/>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6" name="íṧḻïḓê">
              <a:extLst>
                <a:ext uri="{FF2B5EF4-FFF2-40B4-BE49-F238E27FC236}">
                  <a16:creationId xmlns:a16="http://schemas.microsoft.com/office/drawing/2014/main" id="{ADDD7CCA-B577-FD34-72A5-655958F0963D}"/>
                </a:ext>
              </a:extLst>
            </p:cNvPr>
            <p:cNvSpPr/>
            <p:nvPr/>
          </p:nvSpPr>
          <p:spPr bwMode="auto">
            <a:xfrm>
              <a:off x="7585076" y="3968750"/>
              <a:ext cx="147638" cy="147638"/>
            </a:xfrm>
            <a:prstGeom prst="ellipse">
              <a:avLst/>
            </a:prstGeom>
            <a:solidFill>
              <a:srgbClr val="6C63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7" name="ïşļíḑê">
              <a:extLst>
                <a:ext uri="{FF2B5EF4-FFF2-40B4-BE49-F238E27FC236}">
                  <a16:creationId xmlns:a16="http://schemas.microsoft.com/office/drawing/2014/main" id="{BF29E06F-025F-9FF2-1ECC-0B42EA62CF55}"/>
                </a:ext>
              </a:extLst>
            </p:cNvPr>
            <p:cNvSpPr/>
            <p:nvPr/>
          </p:nvSpPr>
          <p:spPr bwMode="auto">
            <a:xfrm>
              <a:off x="7334251" y="4206875"/>
              <a:ext cx="147638" cy="147638"/>
            </a:xfrm>
            <a:prstGeom prst="ellipse">
              <a:avLst/>
            </a:pr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8" name="ís1îḋè">
              <a:extLst>
                <a:ext uri="{FF2B5EF4-FFF2-40B4-BE49-F238E27FC236}">
                  <a16:creationId xmlns:a16="http://schemas.microsoft.com/office/drawing/2014/main" id="{5538AF4E-8E15-4400-DCC9-EE4DF57D6BE9}"/>
                </a:ext>
              </a:extLst>
            </p:cNvPr>
            <p:cNvSpPr/>
            <p:nvPr/>
          </p:nvSpPr>
          <p:spPr bwMode="auto">
            <a:xfrm>
              <a:off x="7426326" y="4662488"/>
              <a:ext cx="222250" cy="319088"/>
            </a:xfrm>
            <a:custGeom>
              <a:avLst/>
              <a:gdLst>
                <a:gd name="T0" fmla="*/ 52 w 156"/>
                <a:gd name="T1" fmla="*/ 224 h 224"/>
                <a:gd name="T2" fmla="*/ 156 w 156"/>
                <a:gd name="T3" fmla="*/ 0 h 224"/>
                <a:gd name="T4" fmla="*/ 52 w 156"/>
                <a:gd name="T5" fmla="*/ 224 h 224"/>
              </a:gdLst>
              <a:ahLst/>
              <a:cxnLst>
                <a:cxn ang="0">
                  <a:pos x="T0" y="T1"/>
                </a:cxn>
                <a:cxn ang="0">
                  <a:pos x="T2" y="T3"/>
                </a:cxn>
                <a:cxn ang="0">
                  <a:pos x="T4" y="T5"/>
                </a:cxn>
              </a:cxnLst>
              <a:rect l="0" t="0" r="r" b="b"/>
              <a:pathLst>
                <a:path w="156" h="224">
                  <a:moveTo>
                    <a:pt x="52" y="224"/>
                  </a:moveTo>
                  <a:cubicBezTo>
                    <a:pt x="52" y="224"/>
                    <a:pt x="0" y="96"/>
                    <a:pt x="156" y="0"/>
                  </a:cubicBezTo>
                  <a:lnTo>
                    <a:pt x="52" y="224"/>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9" name="iṧ1ïḍè">
              <a:extLst>
                <a:ext uri="{FF2B5EF4-FFF2-40B4-BE49-F238E27FC236}">
                  <a16:creationId xmlns:a16="http://schemas.microsoft.com/office/drawing/2014/main" id="{F266EDDD-AC80-AEED-A406-42271E0CF9F9}"/>
                </a:ext>
              </a:extLst>
            </p:cNvPr>
            <p:cNvSpPr/>
            <p:nvPr/>
          </p:nvSpPr>
          <p:spPr bwMode="auto">
            <a:xfrm>
              <a:off x="7113588" y="4784725"/>
              <a:ext cx="295275" cy="193675"/>
            </a:xfrm>
            <a:custGeom>
              <a:avLst/>
              <a:gdLst>
                <a:gd name="T0" fmla="*/ 207 w 207"/>
                <a:gd name="T1" fmla="*/ 136 h 136"/>
                <a:gd name="T2" fmla="*/ 0 w 207"/>
                <a:gd name="T3" fmla="*/ 1 h 136"/>
                <a:gd name="T4" fmla="*/ 207 w 207"/>
                <a:gd name="T5" fmla="*/ 136 h 136"/>
              </a:gdLst>
              <a:ahLst/>
              <a:cxnLst>
                <a:cxn ang="0">
                  <a:pos x="T0" y="T1"/>
                </a:cxn>
                <a:cxn ang="0">
                  <a:pos x="T2" y="T3"/>
                </a:cxn>
                <a:cxn ang="0">
                  <a:pos x="T4" y="T5"/>
                </a:cxn>
              </a:cxnLst>
              <a:rect l="0" t="0" r="r" b="b"/>
              <a:pathLst>
                <a:path w="207" h="136">
                  <a:moveTo>
                    <a:pt x="207" y="136"/>
                  </a:moveTo>
                  <a:cubicBezTo>
                    <a:pt x="207" y="136"/>
                    <a:pt x="183" y="0"/>
                    <a:pt x="0" y="1"/>
                  </a:cubicBezTo>
                  <a:lnTo>
                    <a:pt x="207" y="136"/>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pic>
        <p:nvPicPr>
          <p:cNvPr id="800" name="Picture 799">
            <a:extLst>
              <a:ext uri="{FF2B5EF4-FFF2-40B4-BE49-F238E27FC236}">
                <a16:creationId xmlns:a16="http://schemas.microsoft.com/office/drawing/2014/main" id="{2DCC5768-F517-90B2-9B63-BEF3F226B124}"/>
              </a:ext>
            </a:extLst>
          </p:cNvPr>
          <p:cNvPicPr>
            <a:picLocks noChangeAspect="1"/>
          </p:cNvPicPr>
          <p:nvPr/>
        </p:nvPicPr>
        <p:blipFill>
          <a:blip r:embed="rId4"/>
          <a:stretch>
            <a:fillRect/>
          </a:stretch>
        </p:blipFill>
        <p:spPr>
          <a:xfrm>
            <a:off x="1039082" y="1196611"/>
            <a:ext cx="1161172" cy="1161172"/>
          </a:xfrm>
          <a:prstGeom prst="rect">
            <a:avLst/>
          </a:prstGeom>
        </p:spPr>
      </p:pic>
      <p:sp>
        <p:nvSpPr>
          <p:cNvPr id="801" name="TextBox 800">
            <a:extLst>
              <a:ext uri="{FF2B5EF4-FFF2-40B4-BE49-F238E27FC236}">
                <a16:creationId xmlns:a16="http://schemas.microsoft.com/office/drawing/2014/main" id="{D92704BA-F5EB-FD4A-2C0F-1DC9791D6D9F}"/>
              </a:ext>
            </a:extLst>
          </p:cNvPr>
          <p:cNvSpPr txBox="1"/>
          <p:nvPr/>
        </p:nvSpPr>
        <p:spPr>
          <a:xfrm>
            <a:off x="1004403" y="2360960"/>
            <a:ext cx="1254831" cy="369332"/>
          </a:xfrm>
          <a:prstGeom prst="rect">
            <a:avLst/>
          </a:prstGeom>
          <a:noFill/>
        </p:spPr>
        <p:txBody>
          <a:bodyPr wrap="none" rtlCol="0">
            <a:spAutoFit/>
          </a:bodyPr>
          <a:lstStyle/>
          <a:p>
            <a:r>
              <a:rPr lang="en-US" altLang="zh-CN" b="1" dirty="0">
                <a:solidFill>
                  <a:schemeClr val="accent1"/>
                </a:solidFill>
              </a:rPr>
              <a:t>Beneficiary</a:t>
            </a:r>
            <a:endParaRPr lang="en-GB" b="1" dirty="0">
              <a:solidFill>
                <a:schemeClr val="accent1"/>
              </a:solidFill>
            </a:endParaRPr>
          </a:p>
        </p:txBody>
      </p:sp>
    </p:spTree>
    <p:extLst>
      <p:ext uri="{BB962C8B-B14F-4D97-AF65-F5344CB8AC3E}">
        <p14:creationId xmlns:p14="http://schemas.microsoft.com/office/powerpoint/2010/main" val="197721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2966-2348-9FEF-6C23-96424D5CA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00C44-947D-499D-4DF1-146A25F7F62F}"/>
              </a:ext>
            </a:extLst>
          </p:cNvPr>
          <p:cNvSpPr>
            <a:spLocks noGrp="1"/>
          </p:cNvSpPr>
          <p:nvPr>
            <p:ph type="title"/>
          </p:nvPr>
        </p:nvSpPr>
        <p:spPr/>
        <p:txBody>
          <a:bodyPr/>
          <a:lstStyle/>
          <a:p>
            <a:r>
              <a:rPr lang="en-US" altLang="zh-CN" dirty="0"/>
              <a:t>External drivers of energy system</a:t>
            </a:r>
            <a:r>
              <a:rPr lang="en-GB" altLang="zh-CN" dirty="0"/>
              <a:t>:</a:t>
            </a:r>
            <a:r>
              <a:rPr lang="zh-CN" altLang="en-US" dirty="0"/>
              <a:t> </a:t>
            </a:r>
            <a:endParaRPr lang="en-GB" dirty="0"/>
          </a:p>
        </p:txBody>
      </p:sp>
      <p:sp>
        <p:nvSpPr>
          <p:cNvPr id="3" name="Slide Number Placeholder 2">
            <a:extLst>
              <a:ext uri="{FF2B5EF4-FFF2-40B4-BE49-F238E27FC236}">
                <a16:creationId xmlns:a16="http://schemas.microsoft.com/office/drawing/2014/main" id="{E0778809-001B-8887-F611-5DBE60FC83F8}"/>
              </a:ext>
            </a:extLst>
          </p:cNvPr>
          <p:cNvSpPr>
            <a:spLocks noGrp="1"/>
          </p:cNvSpPr>
          <p:nvPr>
            <p:ph type="sldNum" idx="12"/>
          </p:nvPr>
        </p:nvSpPr>
        <p:spPr/>
        <p:txBody>
          <a:bodyPr/>
          <a:lstStyle/>
          <a:p>
            <a:fld id="{00000000-1234-1234-1234-123412341234}" type="slidenum">
              <a:rPr lang="en-GB" smtClean="0"/>
              <a:pPr/>
              <a:t>19</a:t>
            </a:fld>
            <a:endParaRPr lang="en-GB"/>
          </a:p>
        </p:txBody>
      </p:sp>
      <p:pic>
        <p:nvPicPr>
          <p:cNvPr id="5" name="Picture 4">
            <a:extLst>
              <a:ext uri="{FF2B5EF4-FFF2-40B4-BE49-F238E27FC236}">
                <a16:creationId xmlns:a16="http://schemas.microsoft.com/office/drawing/2014/main" id="{2959D7DF-B119-33B2-249E-033FCD4DB8E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634071" y="2651600"/>
            <a:ext cx="6818290" cy="3518305"/>
          </a:xfrm>
          <a:prstGeom prst="rect">
            <a:avLst/>
          </a:prstGeom>
        </p:spPr>
      </p:pic>
      <p:sp>
        <p:nvSpPr>
          <p:cNvPr id="478" name="TextBox 477">
            <a:extLst>
              <a:ext uri="{FF2B5EF4-FFF2-40B4-BE49-F238E27FC236}">
                <a16:creationId xmlns:a16="http://schemas.microsoft.com/office/drawing/2014/main" id="{8F961980-E77D-9C89-591B-BEFCA29174A4}"/>
              </a:ext>
            </a:extLst>
          </p:cNvPr>
          <p:cNvSpPr txBox="1"/>
          <p:nvPr/>
        </p:nvSpPr>
        <p:spPr>
          <a:xfrm>
            <a:off x="813854" y="4139338"/>
            <a:ext cx="1253869" cy="369332"/>
          </a:xfrm>
          <a:prstGeom prst="rect">
            <a:avLst/>
          </a:prstGeom>
          <a:noFill/>
        </p:spPr>
        <p:txBody>
          <a:bodyPr wrap="none" rtlCol="0">
            <a:spAutoFit/>
          </a:bodyPr>
          <a:lstStyle/>
          <a:p>
            <a:r>
              <a:rPr lang="en-US" altLang="zh-CN" b="1" dirty="0">
                <a:solidFill>
                  <a:schemeClr val="accent1"/>
                </a:solidFill>
              </a:rPr>
              <a:t>Geopolitics</a:t>
            </a:r>
            <a:endParaRPr lang="en-GB" b="1" dirty="0">
              <a:solidFill>
                <a:schemeClr val="accent1"/>
              </a:solidFill>
            </a:endParaRPr>
          </a:p>
        </p:txBody>
      </p:sp>
      <p:sp>
        <p:nvSpPr>
          <p:cNvPr id="483" name="TextBox 482">
            <a:extLst>
              <a:ext uri="{FF2B5EF4-FFF2-40B4-BE49-F238E27FC236}">
                <a16:creationId xmlns:a16="http://schemas.microsoft.com/office/drawing/2014/main" id="{73D5A284-5E5F-B2A4-1CF8-640F5409714B}"/>
              </a:ext>
            </a:extLst>
          </p:cNvPr>
          <p:cNvSpPr txBox="1"/>
          <p:nvPr/>
        </p:nvSpPr>
        <p:spPr>
          <a:xfrm>
            <a:off x="3820482" y="2334512"/>
            <a:ext cx="2610458" cy="369332"/>
          </a:xfrm>
          <a:prstGeom prst="rect">
            <a:avLst/>
          </a:prstGeom>
          <a:noFill/>
        </p:spPr>
        <p:txBody>
          <a:bodyPr wrap="none" rtlCol="0">
            <a:spAutoFit/>
          </a:bodyPr>
          <a:lstStyle/>
          <a:p>
            <a:r>
              <a:rPr lang="en-US" altLang="zh-CN" b="1" dirty="0">
                <a:solidFill>
                  <a:schemeClr val="accent1"/>
                </a:solidFill>
              </a:rPr>
              <a:t>Climate and environment</a:t>
            </a:r>
            <a:endParaRPr lang="en-GB" b="1" dirty="0">
              <a:solidFill>
                <a:schemeClr val="accent1"/>
              </a:solidFill>
            </a:endParaRPr>
          </a:p>
        </p:txBody>
      </p:sp>
      <p:sp>
        <p:nvSpPr>
          <p:cNvPr id="484" name="TextBox 483">
            <a:extLst>
              <a:ext uri="{FF2B5EF4-FFF2-40B4-BE49-F238E27FC236}">
                <a16:creationId xmlns:a16="http://schemas.microsoft.com/office/drawing/2014/main" id="{192FBE10-744C-596D-ACEA-9DEC60C5DC15}"/>
              </a:ext>
            </a:extLst>
          </p:cNvPr>
          <p:cNvSpPr txBox="1"/>
          <p:nvPr/>
        </p:nvSpPr>
        <p:spPr>
          <a:xfrm>
            <a:off x="813854" y="5932994"/>
            <a:ext cx="2566087" cy="369332"/>
          </a:xfrm>
          <a:prstGeom prst="rect">
            <a:avLst/>
          </a:prstGeom>
          <a:noFill/>
        </p:spPr>
        <p:txBody>
          <a:bodyPr wrap="none" rtlCol="0">
            <a:spAutoFit/>
          </a:bodyPr>
          <a:lstStyle/>
          <a:p>
            <a:r>
              <a:rPr lang="en-US" altLang="zh-CN" b="1" dirty="0">
                <a:solidFill>
                  <a:schemeClr val="accent1"/>
                </a:solidFill>
              </a:rPr>
              <a:t>Technological innovation</a:t>
            </a:r>
            <a:endParaRPr lang="en-GB" b="1" dirty="0">
              <a:solidFill>
                <a:schemeClr val="accent1"/>
              </a:solidFill>
            </a:endParaRPr>
          </a:p>
        </p:txBody>
      </p:sp>
      <p:sp>
        <p:nvSpPr>
          <p:cNvPr id="801" name="TextBox 800">
            <a:extLst>
              <a:ext uri="{FF2B5EF4-FFF2-40B4-BE49-F238E27FC236}">
                <a16:creationId xmlns:a16="http://schemas.microsoft.com/office/drawing/2014/main" id="{2BD12156-8E7F-C304-9D2F-636DB5607BE3}"/>
              </a:ext>
            </a:extLst>
          </p:cNvPr>
          <p:cNvSpPr txBox="1"/>
          <p:nvPr/>
        </p:nvSpPr>
        <p:spPr>
          <a:xfrm>
            <a:off x="813854" y="2334512"/>
            <a:ext cx="2739083" cy="369332"/>
          </a:xfrm>
          <a:prstGeom prst="rect">
            <a:avLst/>
          </a:prstGeom>
          <a:noFill/>
        </p:spPr>
        <p:txBody>
          <a:bodyPr wrap="none" rtlCol="0">
            <a:spAutoFit/>
          </a:bodyPr>
          <a:lstStyle/>
          <a:p>
            <a:r>
              <a:rPr lang="en-US" altLang="zh-CN" b="1" dirty="0">
                <a:solidFill>
                  <a:schemeClr val="accent1"/>
                </a:solidFill>
              </a:rPr>
              <a:t>Political salience, priorities</a:t>
            </a:r>
            <a:endParaRPr lang="en-GB" b="1" dirty="0">
              <a:solidFill>
                <a:schemeClr val="accent1"/>
              </a:solidFill>
            </a:endParaRPr>
          </a:p>
        </p:txBody>
      </p:sp>
      <p:pic>
        <p:nvPicPr>
          <p:cNvPr id="482" name="Picture 481">
            <a:extLst>
              <a:ext uri="{FF2B5EF4-FFF2-40B4-BE49-F238E27FC236}">
                <a16:creationId xmlns:a16="http://schemas.microsoft.com/office/drawing/2014/main" id="{18652916-1694-2FEC-A67C-4DC606C04EFB}"/>
              </a:ext>
            </a:extLst>
          </p:cNvPr>
          <p:cNvPicPr>
            <a:picLocks noChangeAspect="1"/>
          </p:cNvPicPr>
          <p:nvPr/>
        </p:nvPicPr>
        <p:blipFill>
          <a:blip r:embed="rId4"/>
          <a:stretch>
            <a:fillRect/>
          </a:stretch>
        </p:blipFill>
        <p:spPr>
          <a:xfrm>
            <a:off x="813854" y="931520"/>
            <a:ext cx="1331314" cy="1404000"/>
          </a:xfrm>
          <a:prstGeom prst="rect">
            <a:avLst/>
          </a:prstGeom>
        </p:spPr>
      </p:pic>
      <p:pic>
        <p:nvPicPr>
          <p:cNvPr id="531" name="Picture 530">
            <a:extLst>
              <a:ext uri="{FF2B5EF4-FFF2-40B4-BE49-F238E27FC236}">
                <a16:creationId xmlns:a16="http://schemas.microsoft.com/office/drawing/2014/main" id="{353C1749-6899-BC2C-55ED-B3800A215BC4}"/>
              </a:ext>
            </a:extLst>
          </p:cNvPr>
          <p:cNvPicPr>
            <a:picLocks noChangeAspect="1"/>
          </p:cNvPicPr>
          <p:nvPr/>
        </p:nvPicPr>
        <p:blipFill>
          <a:blip r:embed="rId5"/>
          <a:stretch>
            <a:fillRect/>
          </a:stretch>
        </p:blipFill>
        <p:spPr>
          <a:xfrm>
            <a:off x="4345476" y="1048214"/>
            <a:ext cx="1185461" cy="1287305"/>
          </a:xfrm>
          <a:prstGeom prst="rect">
            <a:avLst/>
          </a:prstGeom>
        </p:spPr>
      </p:pic>
      <p:pic>
        <p:nvPicPr>
          <p:cNvPr id="533" name="Picture 532">
            <a:extLst>
              <a:ext uri="{FF2B5EF4-FFF2-40B4-BE49-F238E27FC236}">
                <a16:creationId xmlns:a16="http://schemas.microsoft.com/office/drawing/2014/main" id="{4DECA11A-B1AD-B958-50C2-623E018607C9}"/>
              </a:ext>
            </a:extLst>
          </p:cNvPr>
          <p:cNvPicPr>
            <a:picLocks noChangeAspect="1"/>
          </p:cNvPicPr>
          <p:nvPr/>
        </p:nvPicPr>
        <p:blipFill>
          <a:blip r:embed="rId6"/>
          <a:stretch>
            <a:fillRect/>
          </a:stretch>
        </p:blipFill>
        <p:spPr>
          <a:xfrm>
            <a:off x="813854" y="4518832"/>
            <a:ext cx="1337982" cy="1404000"/>
          </a:xfrm>
          <a:prstGeom prst="rect">
            <a:avLst/>
          </a:prstGeom>
        </p:spPr>
      </p:pic>
      <p:pic>
        <p:nvPicPr>
          <p:cNvPr id="535" name="Picture 534">
            <a:extLst>
              <a:ext uri="{FF2B5EF4-FFF2-40B4-BE49-F238E27FC236}">
                <a16:creationId xmlns:a16="http://schemas.microsoft.com/office/drawing/2014/main" id="{A515AE34-4817-648C-5FDA-98DEFE04E9A7}"/>
              </a:ext>
            </a:extLst>
          </p:cNvPr>
          <p:cNvPicPr>
            <a:picLocks noChangeAspect="1"/>
          </p:cNvPicPr>
          <p:nvPr/>
        </p:nvPicPr>
        <p:blipFill>
          <a:blip r:embed="rId7"/>
          <a:stretch>
            <a:fillRect/>
          </a:stretch>
        </p:blipFill>
        <p:spPr>
          <a:xfrm>
            <a:off x="7146499" y="931520"/>
            <a:ext cx="1369395" cy="1404000"/>
          </a:xfrm>
          <a:prstGeom prst="rect">
            <a:avLst/>
          </a:prstGeom>
        </p:spPr>
      </p:pic>
      <p:pic>
        <p:nvPicPr>
          <p:cNvPr id="537" name="Picture 536">
            <a:extLst>
              <a:ext uri="{FF2B5EF4-FFF2-40B4-BE49-F238E27FC236}">
                <a16:creationId xmlns:a16="http://schemas.microsoft.com/office/drawing/2014/main" id="{DE3DDDAE-CAD6-1FBC-DC0A-BBD21D035AC7}"/>
              </a:ext>
            </a:extLst>
          </p:cNvPr>
          <p:cNvPicPr>
            <a:picLocks noChangeAspect="1"/>
          </p:cNvPicPr>
          <p:nvPr/>
        </p:nvPicPr>
        <p:blipFill>
          <a:blip r:embed="rId8"/>
          <a:stretch>
            <a:fillRect/>
          </a:stretch>
        </p:blipFill>
        <p:spPr>
          <a:xfrm>
            <a:off x="813854" y="2725176"/>
            <a:ext cx="1205609" cy="1404000"/>
          </a:xfrm>
          <a:prstGeom prst="rect">
            <a:avLst/>
          </a:prstGeom>
        </p:spPr>
      </p:pic>
      <p:sp>
        <p:nvSpPr>
          <p:cNvPr id="538" name="TextBox 537">
            <a:extLst>
              <a:ext uri="{FF2B5EF4-FFF2-40B4-BE49-F238E27FC236}">
                <a16:creationId xmlns:a16="http://schemas.microsoft.com/office/drawing/2014/main" id="{8C21E731-A10C-3F40-6B7E-D94EA1D10AF0}"/>
              </a:ext>
            </a:extLst>
          </p:cNvPr>
          <p:cNvSpPr txBox="1"/>
          <p:nvPr/>
        </p:nvSpPr>
        <p:spPr>
          <a:xfrm>
            <a:off x="6788719" y="2334512"/>
            <a:ext cx="2663642" cy="369332"/>
          </a:xfrm>
          <a:prstGeom prst="rect">
            <a:avLst/>
          </a:prstGeom>
          <a:noFill/>
        </p:spPr>
        <p:txBody>
          <a:bodyPr wrap="square" rtlCol="0">
            <a:spAutoFit/>
          </a:bodyPr>
          <a:lstStyle/>
          <a:p>
            <a:r>
              <a:rPr lang="en-GB" b="1" dirty="0">
                <a:solidFill>
                  <a:schemeClr val="accent1"/>
                </a:solidFill>
              </a:rPr>
              <a:t>Social norms </a:t>
            </a:r>
            <a:r>
              <a:rPr lang="en-US" altLang="zh-CN" b="1" dirty="0">
                <a:solidFill>
                  <a:schemeClr val="accent1"/>
                </a:solidFill>
              </a:rPr>
              <a:t>and</a:t>
            </a:r>
            <a:r>
              <a:rPr lang="en-GB" b="1" dirty="0">
                <a:solidFill>
                  <a:schemeClr val="accent1"/>
                </a:solidFill>
              </a:rPr>
              <a:t> practice</a:t>
            </a:r>
          </a:p>
        </p:txBody>
      </p:sp>
      <p:pic>
        <p:nvPicPr>
          <p:cNvPr id="540" name="Picture 539">
            <a:extLst>
              <a:ext uri="{FF2B5EF4-FFF2-40B4-BE49-F238E27FC236}">
                <a16:creationId xmlns:a16="http://schemas.microsoft.com/office/drawing/2014/main" id="{D9F033FD-7AE3-43F8-ABAB-216B6C63E332}"/>
              </a:ext>
            </a:extLst>
          </p:cNvPr>
          <p:cNvPicPr>
            <a:picLocks noChangeAspect="1"/>
          </p:cNvPicPr>
          <p:nvPr/>
        </p:nvPicPr>
        <p:blipFill>
          <a:blip r:embed="rId9"/>
          <a:stretch>
            <a:fillRect/>
          </a:stretch>
        </p:blipFill>
        <p:spPr>
          <a:xfrm>
            <a:off x="9833428" y="931520"/>
            <a:ext cx="1326287" cy="1404000"/>
          </a:xfrm>
          <a:prstGeom prst="rect">
            <a:avLst/>
          </a:prstGeom>
        </p:spPr>
      </p:pic>
      <p:sp>
        <p:nvSpPr>
          <p:cNvPr id="541" name="TextBox 540">
            <a:extLst>
              <a:ext uri="{FF2B5EF4-FFF2-40B4-BE49-F238E27FC236}">
                <a16:creationId xmlns:a16="http://schemas.microsoft.com/office/drawing/2014/main" id="{4BE3F3D6-FD39-8D16-1944-4DB2D200EB92}"/>
              </a:ext>
            </a:extLst>
          </p:cNvPr>
          <p:cNvSpPr txBox="1"/>
          <p:nvPr/>
        </p:nvSpPr>
        <p:spPr>
          <a:xfrm>
            <a:off x="9739406" y="2334512"/>
            <a:ext cx="1595245" cy="369332"/>
          </a:xfrm>
          <a:prstGeom prst="rect">
            <a:avLst/>
          </a:prstGeom>
          <a:noFill/>
        </p:spPr>
        <p:txBody>
          <a:bodyPr wrap="none" rtlCol="0">
            <a:spAutoFit/>
          </a:bodyPr>
          <a:lstStyle/>
          <a:p>
            <a:r>
              <a:rPr lang="en-GB" b="1" dirty="0">
                <a:solidFill>
                  <a:schemeClr val="accent1"/>
                </a:solidFill>
              </a:rPr>
              <a:t>Policy package</a:t>
            </a:r>
          </a:p>
        </p:txBody>
      </p:sp>
      <p:sp>
        <p:nvSpPr>
          <p:cNvPr id="542" name="TextBox 541">
            <a:extLst>
              <a:ext uri="{FF2B5EF4-FFF2-40B4-BE49-F238E27FC236}">
                <a16:creationId xmlns:a16="http://schemas.microsoft.com/office/drawing/2014/main" id="{15140A62-DA29-782B-40E5-A45C86DBB60F}"/>
              </a:ext>
            </a:extLst>
          </p:cNvPr>
          <p:cNvSpPr txBox="1"/>
          <p:nvPr/>
        </p:nvSpPr>
        <p:spPr>
          <a:xfrm>
            <a:off x="8831918" y="5443797"/>
            <a:ext cx="2880340" cy="369332"/>
          </a:xfrm>
          <a:prstGeom prst="rect">
            <a:avLst/>
          </a:prstGeom>
          <a:noFill/>
        </p:spPr>
        <p:txBody>
          <a:bodyPr wrap="none" rtlCol="0">
            <a:spAutoFit/>
          </a:bodyPr>
          <a:lstStyle/>
          <a:p>
            <a:r>
              <a:rPr lang="en-GB" b="1" dirty="0">
                <a:solidFill>
                  <a:srgbClr val="002060"/>
                </a:solidFill>
              </a:rPr>
              <a:t>Governance and institutions</a:t>
            </a:r>
          </a:p>
        </p:txBody>
      </p:sp>
      <p:pic>
        <p:nvPicPr>
          <p:cNvPr id="544" name="Picture 543">
            <a:extLst>
              <a:ext uri="{FF2B5EF4-FFF2-40B4-BE49-F238E27FC236}">
                <a16:creationId xmlns:a16="http://schemas.microsoft.com/office/drawing/2014/main" id="{0DC1DB09-B6CC-F601-A4EE-66D5617EE850}"/>
              </a:ext>
            </a:extLst>
          </p:cNvPr>
          <p:cNvPicPr>
            <a:picLocks noChangeAspect="1"/>
          </p:cNvPicPr>
          <p:nvPr/>
        </p:nvPicPr>
        <p:blipFill>
          <a:blip r:embed="rId10"/>
          <a:stretch>
            <a:fillRect/>
          </a:stretch>
        </p:blipFill>
        <p:spPr>
          <a:xfrm>
            <a:off x="9927450" y="3907024"/>
            <a:ext cx="1356674" cy="1404000"/>
          </a:xfrm>
          <a:prstGeom prst="rect">
            <a:avLst/>
          </a:prstGeom>
        </p:spPr>
      </p:pic>
    </p:spTree>
    <p:extLst>
      <p:ext uri="{BB962C8B-B14F-4D97-AF65-F5344CB8AC3E}">
        <p14:creationId xmlns:p14="http://schemas.microsoft.com/office/powerpoint/2010/main" val="153237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282952-5FDD-69CF-62F0-4F2DFF7F24B1}"/>
              </a:ext>
            </a:extLst>
          </p:cNvPr>
          <p:cNvSpPr txBox="1">
            <a:spLocks/>
          </p:cNvSpPr>
          <p:nvPr/>
        </p:nvSpPr>
        <p:spPr>
          <a:xfrm>
            <a:off x="683513" y="2116861"/>
            <a:ext cx="10824974" cy="1938303"/>
          </a:xfrm>
          <a:prstGeom prst="rect">
            <a:avLst/>
          </a:prstGeom>
          <a:noFill/>
          <a:ln>
            <a:noFill/>
          </a:ln>
        </p:spPr>
        <p:txBody>
          <a:bodyPr spcFirstLastPara="1" wrap="square" lIns="68575" tIns="34275" rIns="68575" bIns="34275" anchor="b"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102E"/>
              </a:buClr>
              <a:buSzPts val="3300"/>
              <a:buFont typeface="Open Sans"/>
              <a:buNone/>
              <a:defRPr sz="3300" b="0" i="0" u="none" strike="noStrike" cap="none">
                <a:solidFill>
                  <a:srgbClr val="012069"/>
                </a:solidFill>
                <a:latin typeface="Calibri" panose="020F0502020204030204" pitchFamily="34" charset="0"/>
                <a:ea typeface="Open Sans"/>
                <a:cs typeface="Calibri" panose="020F0502020204030204" pitchFamily="34" charset="0"/>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C8102E"/>
              </a:buClr>
              <a:buSzPts val="3300"/>
              <a:buFont typeface="Open Sans"/>
              <a:buNone/>
              <a:tabLst/>
              <a:defRPr/>
            </a:pPr>
            <a:r>
              <a:rPr kumimoji="0" lang="en-GB" altLang="zh-CN" sz="3300" b="0" i="1" u="none" strike="noStrike" kern="0" cap="none" spc="0" normalizeH="0" baseline="0" noProof="0" dirty="0">
                <a:ln>
                  <a:noFill/>
                </a:ln>
                <a:solidFill>
                  <a:srgbClr val="012069"/>
                </a:solidFill>
                <a:effectLst/>
                <a:uLnTx/>
                <a:uFillTx/>
                <a:latin typeface="Calibri" panose="02110004020202020204"/>
                <a:ea typeface="+mn-ea"/>
                <a:cs typeface="Arial"/>
                <a:sym typeface="+mn-lt"/>
              </a:rPr>
              <a:t>The significant problems we face cannot be solved at the same level of thinking we were at when we created them</a:t>
            </a:r>
          </a:p>
          <a:p>
            <a:pPr marL="0" marR="0" lvl="0" indent="0" algn="l" defTabSz="914400" rtl="0" eaLnBrk="1" fontAlgn="auto" latinLnBrk="0" hangingPunct="1">
              <a:lnSpc>
                <a:spcPct val="100000"/>
              </a:lnSpc>
              <a:spcBef>
                <a:spcPts val="0"/>
              </a:spcBef>
              <a:spcAft>
                <a:spcPts val="0"/>
              </a:spcAft>
              <a:buClr>
                <a:srgbClr val="C8102E"/>
              </a:buClr>
              <a:buSzPts val="3300"/>
              <a:buFont typeface="Open Sans"/>
              <a:buNone/>
              <a:tabLst/>
              <a:defRPr/>
            </a:pPr>
            <a:br>
              <a:rPr kumimoji="0" lang="en-GB" altLang="zh-CN" sz="3300" b="0" i="0" u="none" strike="noStrike" kern="0" cap="none" spc="0" normalizeH="0" baseline="0" noProof="0" dirty="0">
                <a:ln>
                  <a:noFill/>
                </a:ln>
                <a:solidFill>
                  <a:srgbClr val="012069"/>
                </a:solidFill>
                <a:effectLst/>
                <a:uLnTx/>
                <a:uFillTx/>
                <a:latin typeface="Calibri" panose="02110004020202020204"/>
                <a:ea typeface="+mn-ea"/>
                <a:cs typeface="Arial"/>
                <a:sym typeface="+mn-lt"/>
              </a:rPr>
            </a:br>
            <a:r>
              <a:rPr kumimoji="0" lang="en-GB" altLang="zh-CN" sz="3300" b="0" i="0" u="none" strike="noStrike" kern="0" cap="none" spc="0" normalizeH="0" baseline="0" noProof="0" dirty="0">
                <a:ln>
                  <a:noFill/>
                </a:ln>
                <a:solidFill>
                  <a:srgbClr val="012069"/>
                </a:solidFill>
                <a:effectLst/>
                <a:uLnTx/>
                <a:uFillTx/>
                <a:latin typeface="Calibri" panose="02110004020202020204"/>
                <a:ea typeface="+mn-ea"/>
                <a:cs typeface="Arial"/>
                <a:sym typeface="+mn-lt"/>
              </a:rPr>
              <a:t>								-- Albert Einstein</a:t>
            </a:r>
            <a:endParaRPr kumimoji="0" lang="en-GB" sz="3300" b="0" i="0" u="none" strike="noStrike" kern="0" cap="none" spc="0" normalizeH="0" baseline="0" noProof="0" dirty="0">
              <a:ln>
                <a:noFill/>
              </a:ln>
              <a:solidFill>
                <a:srgbClr val="012069"/>
              </a:solidFill>
              <a:effectLst/>
              <a:uLnTx/>
              <a:uFillTx/>
              <a:latin typeface="Calibri" panose="02110004020202020204"/>
              <a:ea typeface="+mn-ea"/>
              <a:cs typeface="Arial"/>
              <a:sym typeface="+mn-lt"/>
            </a:endParaRPr>
          </a:p>
        </p:txBody>
      </p:sp>
    </p:spTree>
    <p:extLst>
      <p:ext uri="{BB962C8B-B14F-4D97-AF65-F5344CB8AC3E}">
        <p14:creationId xmlns:p14="http://schemas.microsoft.com/office/powerpoint/2010/main" val="126032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AA01E-7B4B-81C3-38BE-D4A39407EC5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AE10625-DC96-35D3-1162-8D07F81A836A}"/>
              </a:ext>
            </a:extLst>
          </p:cNvPr>
          <p:cNvSpPr txBox="1">
            <a:spLocks/>
          </p:cNvSpPr>
          <p:nvPr/>
        </p:nvSpPr>
        <p:spPr>
          <a:xfrm>
            <a:off x="683513" y="2116861"/>
            <a:ext cx="10776304" cy="2937739"/>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102E"/>
              </a:buClr>
              <a:buSzPts val="3300"/>
              <a:buFont typeface="Open Sans"/>
              <a:buNone/>
              <a:defRPr sz="3300" b="0" i="0" u="none" strike="noStrike" cap="none">
                <a:solidFill>
                  <a:srgbClr val="012069"/>
                </a:solidFill>
                <a:latin typeface="Calibri" panose="020F0502020204030204" pitchFamily="34" charset="0"/>
                <a:ea typeface="Open Sans"/>
                <a:cs typeface="Calibri" panose="020F0502020204030204" pitchFamily="34" charset="0"/>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0">
              <a:lnSpc>
                <a:spcPct val="100000"/>
              </a:lnSpc>
            </a:pPr>
            <a:r>
              <a:rPr lang="en-GB" sz="3000" i="1" dirty="0"/>
              <a:t>Energy systems involve many actors, interactions, and external drivers.</a:t>
            </a:r>
          </a:p>
          <a:p>
            <a:pPr lvl="0">
              <a:lnSpc>
                <a:spcPct val="100000"/>
              </a:lnSpc>
            </a:pPr>
            <a:endParaRPr lang="en-GB" sz="3000" i="1" dirty="0"/>
          </a:p>
          <a:p>
            <a:pPr lvl="0">
              <a:lnSpc>
                <a:spcPct val="100000"/>
              </a:lnSpc>
            </a:pPr>
            <a:r>
              <a:rPr lang="en-GB" sz="3000" i="1" dirty="0"/>
              <a:t>Systems thinking responds not by including everything, but by deliberately simplifying reality to focus on what matters for the question at hand.</a:t>
            </a:r>
            <a:endParaRPr kumimoji="0" lang="en-GB" sz="3000" b="0" i="1" u="none" strike="noStrike" kern="0" cap="none" spc="0" normalizeH="0" baseline="0" noProof="0" dirty="0">
              <a:ln>
                <a:noFill/>
              </a:ln>
              <a:solidFill>
                <a:srgbClr val="012069"/>
              </a:solidFill>
              <a:effectLst/>
              <a:uLnTx/>
              <a:uFillTx/>
              <a:latin typeface="Calibri" panose="02110004020202020204"/>
              <a:ea typeface="+mn-ea"/>
              <a:cs typeface="Arial"/>
              <a:sym typeface="+mn-lt"/>
            </a:endParaRPr>
          </a:p>
        </p:txBody>
      </p:sp>
    </p:spTree>
    <p:extLst>
      <p:ext uri="{BB962C8B-B14F-4D97-AF65-F5344CB8AC3E}">
        <p14:creationId xmlns:p14="http://schemas.microsoft.com/office/powerpoint/2010/main" val="116911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495C-157F-FA5D-7149-C7427060BB42}"/>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23666808-890F-035F-4846-1156F222B986}"/>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7355CFC0-1B8A-15E8-742D-53ED98CD23C1}"/>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21</a:t>
            </a:fld>
            <a:endParaRPr lang="en-GB">
              <a:latin typeface="+mn-lt"/>
              <a:ea typeface="+mn-ea"/>
              <a:cs typeface="+mn-ea"/>
              <a:sym typeface="+mn-lt"/>
            </a:endParaRPr>
          </a:p>
        </p:txBody>
      </p:sp>
      <p:sp>
        <p:nvSpPr>
          <p:cNvPr id="5" name="TextBox 4">
            <a:extLst>
              <a:ext uri="{FF2B5EF4-FFF2-40B4-BE49-F238E27FC236}">
                <a16:creationId xmlns:a16="http://schemas.microsoft.com/office/drawing/2014/main" id="{24026803-7EBC-580F-A7DE-616D707384E2}"/>
              </a:ext>
            </a:extLst>
          </p:cNvPr>
          <p:cNvSpPr txBox="1"/>
          <p:nvPr/>
        </p:nvSpPr>
        <p:spPr>
          <a:xfrm>
            <a:off x="1294582" y="4364693"/>
            <a:ext cx="7870521" cy="1493358"/>
          </a:xfrm>
          <a:prstGeom prst="rect">
            <a:avLst/>
          </a:prstGeom>
          <a:noFill/>
        </p:spPr>
        <p:txBody>
          <a:bodyPr wrap="square">
            <a:spAutoFit/>
          </a:bodyPr>
          <a:lstStyle/>
          <a:p>
            <a:pPr>
              <a:lnSpc>
                <a:spcPct val="150000"/>
              </a:lnSpc>
            </a:pPr>
            <a:r>
              <a:rPr lang="en-GB" sz="3200" dirty="0">
                <a:solidFill>
                  <a:schemeClr val="accent1"/>
                </a:solidFill>
                <a:cs typeface="+mn-ea"/>
                <a:sym typeface="+mn-lt"/>
              </a:rPr>
              <a:t>Viewpoints and questions</a:t>
            </a:r>
          </a:p>
          <a:p>
            <a:pPr>
              <a:lnSpc>
                <a:spcPct val="150000"/>
              </a:lnSpc>
            </a:pPr>
            <a:r>
              <a:rPr lang="en-GB" sz="3200" dirty="0">
                <a:solidFill>
                  <a:schemeClr val="accent1"/>
                </a:solidFill>
                <a:cs typeface="+mn-ea"/>
                <a:sym typeface="+mn-lt"/>
              </a:rPr>
              <a:t>The use of system thinking</a:t>
            </a:r>
          </a:p>
        </p:txBody>
      </p:sp>
      <p:sp>
        <p:nvSpPr>
          <p:cNvPr id="6" name="TextBox 5">
            <a:extLst>
              <a:ext uri="{FF2B5EF4-FFF2-40B4-BE49-F238E27FC236}">
                <a16:creationId xmlns:a16="http://schemas.microsoft.com/office/drawing/2014/main" id="{B3E1F724-4383-9F7D-978C-2A7470C9F43C}"/>
              </a:ext>
            </a:extLst>
          </p:cNvPr>
          <p:cNvSpPr txBox="1"/>
          <p:nvPr/>
        </p:nvSpPr>
        <p:spPr>
          <a:xfrm>
            <a:off x="862622" y="3656807"/>
            <a:ext cx="6594612" cy="707886"/>
          </a:xfrm>
          <a:prstGeom prst="rect">
            <a:avLst/>
          </a:prstGeom>
          <a:noFill/>
        </p:spPr>
        <p:txBody>
          <a:bodyPr wrap="square">
            <a:spAutoFit/>
          </a:bodyPr>
          <a:lstStyle/>
          <a:p>
            <a:r>
              <a:rPr lang="en-GB" sz="4000" b="1" dirty="0">
                <a:solidFill>
                  <a:schemeClr val="accent1"/>
                </a:solidFill>
                <a:latin typeface="+mn-lt"/>
                <a:ea typeface="+mn-ea"/>
                <a:cs typeface="+mn-ea"/>
                <a:sym typeface="+mn-lt"/>
              </a:rPr>
              <a:t>III. </a:t>
            </a:r>
            <a:r>
              <a:rPr lang="en-US" altLang="zh-CN" sz="4000" b="1" dirty="0">
                <a:solidFill>
                  <a:schemeClr val="accent1"/>
                </a:solidFill>
                <a:latin typeface="+mn-lt"/>
                <a:ea typeface="+mn-ea"/>
                <a:cs typeface="+mn-ea"/>
                <a:sym typeface="+mn-lt"/>
              </a:rPr>
              <a:t>System boundary</a:t>
            </a:r>
            <a:endParaRPr lang="en-GB" sz="4000" b="1" dirty="0">
              <a:solidFill>
                <a:schemeClr val="accent1"/>
              </a:solidFill>
            </a:endParaRPr>
          </a:p>
        </p:txBody>
      </p:sp>
    </p:spTree>
    <p:extLst>
      <p:ext uri="{BB962C8B-B14F-4D97-AF65-F5344CB8AC3E}">
        <p14:creationId xmlns:p14="http://schemas.microsoft.com/office/powerpoint/2010/main" val="89207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7918-DFF5-219F-9E02-37A8355E4BC2}"/>
              </a:ext>
            </a:extLst>
          </p:cNvPr>
          <p:cNvSpPr>
            <a:spLocks noGrp="1"/>
          </p:cNvSpPr>
          <p:nvPr>
            <p:ph type="title"/>
          </p:nvPr>
        </p:nvSpPr>
        <p:spPr/>
        <p:txBody>
          <a:bodyPr>
            <a:normAutofit/>
          </a:bodyPr>
          <a:lstStyle/>
          <a:p>
            <a:r>
              <a:rPr lang="en-GB" dirty="0"/>
              <a:t>Why the cost of capital is critical?</a:t>
            </a:r>
          </a:p>
        </p:txBody>
      </p:sp>
      <p:sp>
        <p:nvSpPr>
          <p:cNvPr id="3" name="Slide Number Placeholder 2">
            <a:extLst>
              <a:ext uri="{FF2B5EF4-FFF2-40B4-BE49-F238E27FC236}">
                <a16:creationId xmlns:a16="http://schemas.microsoft.com/office/drawing/2014/main" id="{AEF43561-E457-23B4-28A3-73EF45C06E1C}"/>
              </a:ext>
            </a:extLst>
          </p:cNvPr>
          <p:cNvSpPr>
            <a:spLocks noGrp="1"/>
          </p:cNvSpPr>
          <p:nvPr>
            <p:ph type="sldNum" idx="12"/>
          </p:nvPr>
        </p:nvSpPr>
        <p:spPr/>
        <p:txBody>
          <a:bodyPr/>
          <a:lstStyle/>
          <a:p>
            <a:fld id="{00000000-1234-1234-1234-123412341234}" type="slidenum">
              <a:rPr lang="en-GB" smtClean="0"/>
              <a:pPr/>
              <a:t>22</a:t>
            </a:fld>
            <a:endParaRPr lang="en-GB"/>
          </a:p>
        </p:txBody>
      </p:sp>
      <p:sp>
        <p:nvSpPr>
          <p:cNvPr id="5" name="Oval 4">
            <a:extLst>
              <a:ext uri="{FF2B5EF4-FFF2-40B4-BE49-F238E27FC236}">
                <a16:creationId xmlns:a16="http://schemas.microsoft.com/office/drawing/2014/main" id="{A1C92CAE-E3BD-9F6D-9BE4-40DA39E59127}"/>
              </a:ext>
            </a:extLst>
          </p:cNvPr>
          <p:cNvSpPr/>
          <p:nvPr/>
        </p:nvSpPr>
        <p:spPr>
          <a:xfrm>
            <a:off x="4787370" y="4216400"/>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000" dirty="0">
                <a:solidFill>
                  <a:schemeClr val="accent1"/>
                </a:solidFill>
              </a:rPr>
              <a:t>Cost of capital</a:t>
            </a:r>
          </a:p>
          <a:p>
            <a:pPr algn="ctr"/>
            <a:r>
              <a:rPr lang="en-US" sz="2000" dirty="0">
                <a:solidFill>
                  <a:schemeClr val="accent1"/>
                </a:solidFill>
              </a:rPr>
              <a:t>gap between</a:t>
            </a:r>
          </a:p>
          <a:p>
            <a:pPr algn="ctr"/>
            <a:r>
              <a:rPr lang="en-US" sz="2000" dirty="0">
                <a:solidFill>
                  <a:schemeClr val="accent1"/>
                </a:solidFill>
              </a:rPr>
              <a:t>HIC and LMIC</a:t>
            </a:r>
            <a:endParaRPr lang="en-GB" sz="2000" dirty="0">
              <a:solidFill>
                <a:schemeClr val="accent1"/>
              </a:solidFill>
            </a:endParaRPr>
          </a:p>
        </p:txBody>
      </p:sp>
      <p:sp>
        <p:nvSpPr>
          <p:cNvPr id="9" name="TextBox 8">
            <a:extLst>
              <a:ext uri="{FF2B5EF4-FFF2-40B4-BE49-F238E27FC236}">
                <a16:creationId xmlns:a16="http://schemas.microsoft.com/office/drawing/2014/main" id="{D2A8DD73-BB17-1287-97FB-3CD154AE93FC}"/>
              </a:ext>
            </a:extLst>
          </p:cNvPr>
          <p:cNvSpPr txBox="1"/>
          <p:nvPr/>
        </p:nvSpPr>
        <p:spPr>
          <a:xfrm>
            <a:off x="636997" y="1117600"/>
            <a:ext cx="10918006" cy="1631216"/>
          </a:xfrm>
          <a:prstGeom prst="rect">
            <a:avLst/>
          </a:prstGeom>
          <a:noFill/>
        </p:spPr>
        <p:txBody>
          <a:bodyPr wrap="square" rtlCol="0">
            <a:spAutoFit/>
          </a:bodyPr>
          <a:lstStyle/>
          <a:p>
            <a:r>
              <a:rPr lang="en-GB" sz="2000" dirty="0"/>
              <a:t>Global capital allocates more cheaply to places already perceived as safe/liquid (deep markets, stable institutions). That lowers their capital costs further and builds track record, liquidity, and policy credibility - while LMICs face the opposite dynamic.</a:t>
            </a:r>
          </a:p>
          <a:p>
            <a:r>
              <a:rPr lang="en-GB" sz="2000" dirty="0"/>
              <a:t>This is particularly good at explaining </a:t>
            </a:r>
            <a:r>
              <a:rPr lang="en-GB" sz="2000" i="1" dirty="0"/>
              <a:t>persistent divergence</a:t>
            </a:r>
            <a:r>
              <a:rPr lang="en-GB" sz="2000" dirty="0"/>
              <a:t> even when some LMIC fundamentals improve: the “success” side compounds via reputation, liquidity, and investor mandates.</a:t>
            </a:r>
          </a:p>
        </p:txBody>
      </p:sp>
      <p:sp>
        <p:nvSpPr>
          <p:cNvPr id="10" name="Oval 9">
            <a:extLst>
              <a:ext uri="{FF2B5EF4-FFF2-40B4-BE49-F238E27FC236}">
                <a16:creationId xmlns:a16="http://schemas.microsoft.com/office/drawing/2014/main" id="{AEC8D9D8-A72A-9380-E43F-E5BFC67140C7}"/>
              </a:ext>
            </a:extLst>
          </p:cNvPr>
          <p:cNvSpPr/>
          <p:nvPr/>
        </p:nvSpPr>
        <p:spPr>
          <a:xfrm>
            <a:off x="1666178" y="438003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000" dirty="0">
                <a:solidFill>
                  <a:schemeClr val="accent1"/>
                </a:solidFill>
              </a:rPr>
              <a:t>Resources</a:t>
            </a:r>
          </a:p>
          <a:p>
            <a:pPr algn="ctr"/>
            <a:r>
              <a:rPr lang="en-US" sz="2000" dirty="0">
                <a:solidFill>
                  <a:schemeClr val="accent1"/>
                </a:solidFill>
              </a:rPr>
              <a:t>to </a:t>
            </a:r>
            <a:r>
              <a:rPr lang="en-US" altLang="zh-CN" sz="2000" dirty="0">
                <a:solidFill>
                  <a:schemeClr val="accent1"/>
                </a:solidFill>
              </a:rPr>
              <a:t>HICs</a:t>
            </a:r>
            <a:endParaRPr lang="en-GB" sz="2000" dirty="0">
              <a:solidFill>
                <a:schemeClr val="accent1"/>
              </a:solidFill>
            </a:endParaRPr>
          </a:p>
        </p:txBody>
      </p:sp>
      <p:sp>
        <p:nvSpPr>
          <p:cNvPr id="11" name="Oval 10">
            <a:extLst>
              <a:ext uri="{FF2B5EF4-FFF2-40B4-BE49-F238E27FC236}">
                <a16:creationId xmlns:a16="http://schemas.microsoft.com/office/drawing/2014/main" id="{01165771-1B6C-9DCF-98A1-796A38D62495}"/>
              </a:ext>
            </a:extLst>
          </p:cNvPr>
          <p:cNvSpPr/>
          <p:nvPr/>
        </p:nvSpPr>
        <p:spPr>
          <a:xfrm>
            <a:off x="7999938" y="438003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000" dirty="0">
                <a:solidFill>
                  <a:schemeClr val="accent1"/>
                </a:solidFill>
              </a:rPr>
              <a:t>Resources</a:t>
            </a:r>
          </a:p>
          <a:p>
            <a:pPr algn="ctr"/>
            <a:r>
              <a:rPr lang="en-US" sz="2000" dirty="0">
                <a:solidFill>
                  <a:schemeClr val="accent1"/>
                </a:solidFill>
              </a:rPr>
              <a:t>to </a:t>
            </a:r>
            <a:r>
              <a:rPr lang="en-US" altLang="zh-CN" sz="2000" dirty="0">
                <a:solidFill>
                  <a:schemeClr val="accent1"/>
                </a:solidFill>
              </a:rPr>
              <a:t>HICs</a:t>
            </a:r>
            <a:endParaRPr lang="en-GB" sz="2000" dirty="0">
              <a:solidFill>
                <a:schemeClr val="accent1"/>
              </a:solidFill>
            </a:endParaRPr>
          </a:p>
        </p:txBody>
      </p:sp>
      <p:sp>
        <p:nvSpPr>
          <p:cNvPr id="13" name="Oval 12">
            <a:extLst>
              <a:ext uri="{FF2B5EF4-FFF2-40B4-BE49-F238E27FC236}">
                <a16:creationId xmlns:a16="http://schemas.microsoft.com/office/drawing/2014/main" id="{35DDFBD9-66DF-C474-0D25-76647ADA570E}"/>
              </a:ext>
            </a:extLst>
          </p:cNvPr>
          <p:cNvSpPr/>
          <p:nvPr/>
        </p:nvSpPr>
        <p:spPr>
          <a:xfrm>
            <a:off x="3040184" y="2856031"/>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dirty="0">
                <a:solidFill>
                  <a:schemeClr val="accent1"/>
                </a:solidFill>
              </a:rPr>
              <a:t>Successful</a:t>
            </a:r>
          </a:p>
          <a:p>
            <a:pPr algn="ctr"/>
            <a:r>
              <a:rPr lang="en-US" sz="2000" dirty="0">
                <a:solidFill>
                  <a:schemeClr val="accent1"/>
                </a:solidFill>
              </a:rPr>
              <a:t>Projects in</a:t>
            </a:r>
          </a:p>
          <a:p>
            <a:pPr algn="ctr"/>
            <a:r>
              <a:rPr lang="en-US" sz="2000" dirty="0">
                <a:solidFill>
                  <a:schemeClr val="accent1"/>
                </a:solidFill>
              </a:rPr>
              <a:t>HICs</a:t>
            </a:r>
            <a:endParaRPr lang="en-GB" sz="2000" dirty="0">
              <a:solidFill>
                <a:schemeClr val="accent1"/>
              </a:solidFill>
            </a:endParaRPr>
          </a:p>
        </p:txBody>
      </p:sp>
      <p:sp>
        <p:nvSpPr>
          <p:cNvPr id="14" name="Oval 13">
            <a:extLst>
              <a:ext uri="{FF2B5EF4-FFF2-40B4-BE49-F238E27FC236}">
                <a16:creationId xmlns:a16="http://schemas.microsoft.com/office/drawing/2014/main" id="{6642DE6F-39A8-D64F-479A-90BB927AA400}"/>
              </a:ext>
            </a:extLst>
          </p:cNvPr>
          <p:cNvSpPr/>
          <p:nvPr/>
        </p:nvSpPr>
        <p:spPr>
          <a:xfrm>
            <a:off x="6634493" y="285603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dirty="0">
                <a:solidFill>
                  <a:schemeClr val="accent1"/>
                </a:solidFill>
              </a:rPr>
              <a:t>Successful</a:t>
            </a:r>
          </a:p>
          <a:p>
            <a:pPr algn="ctr"/>
            <a:r>
              <a:rPr lang="en-US" sz="2000" dirty="0">
                <a:solidFill>
                  <a:schemeClr val="accent1"/>
                </a:solidFill>
              </a:rPr>
              <a:t>Projects in</a:t>
            </a:r>
          </a:p>
          <a:p>
            <a:pPr algn="ctr"/>
            <a:r>
              <a:rPr lang="en-US" sz="2000" dirty="0">
                <a:solidFill>
                  <a:schemeClr val="accent1"/>
                </a:solidFill>
              </a:rPr>
              <a:t>LMICs</a:t>
            </a:r>
            <a:endParaRPr lang="en-GB" sz="2000" dirty="0">
              <a:solidFill>
                <a:schemeClr val="accent1"/>
              </a:solidFill>
            </a:endParaRPr>
          </a:p>
        </p:txBody>
      </p:sp>
      <p:cxnSp>
        <p:nvCxnSpPr>
          <p:cNvPr id="19" name="Connector: Curved 18">
            <a:extLst>
              <a:ext uri="{FF2B5EF4-FFF2-40B4-BE49-F238E27FC236}">
                <a16:creationId xmlns:a16="http://schemas.microsoft.com/office/drawing/2014/main" id="{B8DFA872-B290-DD0A-2A6A-090ECE978BEF}"/>
              </a:ext>
            </a:extLst>
          </p:cNvPr>
          <p:cNvCxnSpPr>
            <a:cxnSpLocks/>
            <a:stCxn id="10" idx="0"/>
            <a:endCxn id="13" idx="2"/>
          </p:cNvCxnSpPr>
          <p:nvPr/>
        </p:nvCxnSpPr>
        <p:spPr>
          <a:xfrm rot="5400000" flipH="1" flipV="1">
            <a:off x="2353181" y="3693029"/>
            <a:ext cx="762001" cy="612006"/>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3A13D503-2640-9E61-C057-B2AE8DA5CB80}"/>
              </a:ext>
            </a:extLst>
          </p:cNvPr>
          <p:cNvCxnSpPr>
            <a:cxnSpLocks/>
            <a:stCxn id="13" idx="6"/>
            <a:endCxn id="5" idx="1"/>
          </p:cNvCxnSpPr>
          <p:nvPr/>
        </p:nvCxnSpPr>
        <p:spPr>
          <a:xfrm>
            <a:off x="4564184" y="3618031"/>
            <a:ext cx="446371" cy="821554"/>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410646C4-BB9A-DF77-4B24-85C9FDE90C8F}"/>
              </a:ext>
            </a:extLst>
          </p:cNvPr>
          <p:cNvCxnSpPr>
            <a:cxnSpLocks/>
            <a:stCxn id="5" idx="5"/>
            <a:endCxn id="11" idx="3"/>
          </p:cNvCxnSpPr>
          <p:nvPr/>
        </p:nvCxnSpPr>
        <p:spPr>
          <a:xfrm rot="16200000" flipH="1">
            <a:off x="7073838" y="4531562"/>
            <a:ext cx="163632" cy="2134938"/>
          </a:xfrm>
          <a:prstGeom prst="curvedConnector3">
            <a:avLst>
              <a:gd name="adj1" fmla="val 376098"/>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3BA8F2B5-0566-6E35-4FE6-3577FB5EC091}"/>
              </a:ext>
            </a:extLst>
          </p:cNvPr>
          <p:cNvCxnSpPr>
            <a:cxnSpLocks/>
            <a:stCxn id="5" idx="3"/>
            <a:endCxn id="10" idx="5"/>
          </p:cNvCxnSpPr>
          <p:nvPr/>
        </p:nvCxnSpPr>
        <p:spPr>
          <a:xfrm rot="5400000">
            <a:off x="3906958" y="4577250"/>
            <a:ext cx="163632" cy="2043562"/>
          </a:xfrm>
          <a:prstGeom prst="curvedConnector3">
            <a:avLst>
              <a:gd name="adj1" fmla="val 376098"/>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4683A32A-6CF3-0D81-B524-1D7C56BD6976}"/>
              </a:ext>
            </a:extLst>
          </p:cNvPr>
          <p:cNvCxnSpPr>
            <a:cxnSpLocks/>
            <a:stCxn id="14" idx="2"/>
            <a:endCxn id="5" idx="7"/>
          </p:cNvCxnSpPr>
          <p:nvPr/>
        </p:nvCxnSpPr>
        <p:spPr>
          <a:xfrm rot="10800000" flipV="1">
            <a:off x="6088185" y="3618031"/>
            <a:ext cx="546308" cy="821553"/>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99A804B-7A12-8940-36F6-E00719C00D25}"/>
              </a:ext>
            </a:extLst>
          </p:cNvPr>
          <p:cNvCxnSpPr>
            <a:cxnSpLocks/>
            <a:stCxn id="11" idx="0"/>
            <a:endCxn id="14" idx="6"/>
          </p:cNvCxnSpPr>
          <p:nvPr/>
        </p:nvCxnSpPr>
        <p:spPr>
          <a:xfrm rot="16200000" flipV="1">
            <a:off x="8079216" y="3697309"/>
            <a:ext cx="762000" cy="603445"/>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71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912E-09CE-F853-B2D4-23E0E26AB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754D-01A1-8FB5-FF57-44116BC22365}"/>
              </a:ext>
            </a:extLst>
          </p:cNvPr>
          <p:cNvSpPr>
            <a:spLocks noGrp="1"/>
          </p:cNvSpPr>
          <p:nvPr>
            <p:ph type="title"/>
          </p:nvPr>
        </p:nvSpPr>
        <p:spPr/>
        <p:txBody>
          <a:bodyPr>
            <a:normAutofit/>
          </a:bodyPr>
          <a:lstStyle/>
          <a:p>
            <a:r>
              <a:rPr lang="en-GB" dirty="0"/>
              <a:t>Why the cost of capital is </a:t>
            </a:r>
            <a:r>
              <a:rPr lang="en-US" altLang="zh-CN" dirty="0"/>
              <a:t>constantly high in LMICs</a:t>
            </a:r>
            <a:r>
              <a:rPr lang="en-GB" dirty="0"/>
              <a:t>?</a:t>
            </a:r>
          </a:p>
        </p:txBody>
      </p:sp>
      <p:sp>
        <p:nvSpPr>
          <p:cNvPr id="3" name="Slide Number Placeholder 2">
            <a:extLst>
              <a:ext uri="{FF2B5EF4-FFF2-40B4-BE49-F238E27FC236}">
                <a16:creationId xmlns:a16="http://schemas.microsoft.com/office/drawing/2014/main" id="{381EC576-8EE1-1153-4811-5B9405C9CCFC}"/>
              </a:ext>
            </a:extLst>
          </p:cNvPr>
          <p:cNvSpPr>
            <a:spLocks noGrp="1"/>
          </p:cNvSpPr>
          <p:nvPr>
            <p:ph type="sldNum" idx="12"/>
          </p:nvPr>
        </p:nvSpPr>
        <p:spPr/>
        <p:txBody>
          <a:bodyPr/>
          <a:lstStyle/>
          <a:p>
            <a:fld id="{00000000-1234-1234-1234-123412341234}" type="slidenum">
              <a:rPr lang="en-GB" smtClean="0"/>
              <a:pPr/>
              <a:t>23</a:t>
            </a:fld>
            <a:endParaRPr lang="en-GB"/>
          </a:p>
        </p:txBody>
      </p:sp>
      <p:sp>
        <p:nvSpPr>
          <p:cNvPr id="10" name="Oval 9">
            <a:extLst>
              <a:ext uri="{FF2B5EF4-FFF2-40B4-BE49-F238E27FC236}">
                <a16:creationId xmlns:a16="http://schemas.microsoft.com/office/drawing/2014/main" id="{2EE9E54D-96C7-D4A3-5222-8E47C320A3FE}"/>
              </a:ext>
            </a:extLst>
          </p:cNvPr>
          <p:cNvSpPr/>
          <p:nvPr/>
        </p:nvSpPr>
        <p:spPr>
          <a:xfrm>
            <a:off x="1916567" y="301607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000" dirty="0">
                <a:solidFill>
                  <a:schemeClr val="accent1"/>
                </a:solidFill>
              </a:rPr>
              <a:t>Cost of capital</a:t>
            </a:r>
            <a:endParaRPr lang="en-GB" sz="2000" dirty="0">
              <a:solidFill>
                <a:schemeClr val="accent1"/>
              </a:solidFill>
            </a:endParaRPr>
          </a:p>
        </p:txBody>
      </p:sp>
      <p:sp>
        <p:nvSpPr>
          <p:cNvPr id="13" name="Oval 12">
            <a:extLst>
              <a:ext uri="{FF2B5EF4-FFF2-40B4-BE49-F238E27FC236}">
                <a16:creationId xmlns:a16="http://schemas.microsoft.com/office/drawing/2014/main" id="{5B137C83-2939-9280-27C2-06950B2564A5}"/>
              </a:ext>
            </a:extLst>
          </p:cNvPr>
          <p:cNvSpPr/>
          <p:nvPr/>
        </p:nvSpPr>
        <p:spPr>
          <a:xfrm>
            <a:off x="7989435" y="301607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GB" sz="2000" dirty="0">
                <a:solidFill>
                  <a:schemeClr val="accent1"/>
                </a:solidFill>
              </a:rPr>
              <a:t>Hard-currency borrowing/</a:t>
            </a:r>
          </a:p>
          <a:p>
            <a:pPr algn="ctr"/>
            <a:r>
              <a:rPr lang="en-GB" sz="2000" dirty="0">
                <a:solidFill>
                  <a:schemeClr val="accent1"/>
                </a:solidFill>
              </a:rPr>
              <a:t>Interest cap/</a:t>
            </a:r>
          </a:p>
          <a:p>
            <a:pPr algn="ctr"/>
            <a:r>
              <a:rPr lang="en-GB" sz="2000" dirty="0">
                <a:solidFill>
                  <a:schemeClr val="accent1"/>
                </a:solidFill>
              </a:rPr>
              <a:t>Subsidies</a:t>
            </a:r>
          </a:p>
        </p:txBody>
      </p:sp>
      <p:cxnSp>
        <p:nvCxnSpPr>
          <p:cNvPr id="19" name="Connector: Curved 18">
            <a:extLst>
              <a:ext uri="{FF2B5EF4-FFF2-40B4-BE49-F238E27FC236}">
                <a16:creationId xmlns:a16="http://schemas.microsoft.com/office/drawing/2014/main" id="{91DE3D09-BB25-CE3C-6960-7928C26FE316}"/>
              </a:ext>
            </a:extLst>
          </p:cNvPr>
          <p:cNvCxnSpPr>
            <a:cxnSpLocks/>
            <a:stCxn id="10" idx="7"/>
            <a:endCxn id="13" idx="1"/>
          </p:cNvCxnSpPr>
          <p:nvPr/>
        </p:nvCxnSpPr>
        <p:spPr>
          <a:xfrm rot="5400000" flipH="1" flipV="1">
            <a:off x="5715001" y="741638"/>
            <a:ext cx="12700" cy="4995238"/>
          </a:xfrm>
          <a:prstGeom prst="curvedConnector3">
            <a:avLst>
              <a:gd name="adj1" fmla="val 355736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5A78FA-2F0E-0853-78F9-BA4BC71459C6}"/>
              </a:ext>
            </a:extLst>
          </p:cNvPr>
          <p:cNvSpPr txBox="1"/>
          <p:nvPr/>
        </p:nvSpPr>
        <p:spPr>
          <a:xfrm>
            <a:off x="636997" y="1117600"/>
            <a:ext cx="10918006" cy="1200329"/>
          </a:xfrm>
          <a:prstGeom prst="rect">
            <a:avLst/>
          </a:prstGeom>
          <a:noFill/>
        </p:spPr>
        <p:txBody>
          <a:bodyPr wrap="square" rtlCol="0">
            <a:spAutoFit/>
          </a:bodyPr>
          <a:lstStyle/>
          <a:p>
            <a:r>
              <a:rPr lang="en-GB" dirty="0"/>
              <a:t>Because structural reforms (e.g., credible regulation, contract enforcement, local capital market deepening, FX risk architecture) are slow, countries lean on symptomatic solutions such as hard currency borrowing and short-term debt. This can relieve the immediate constraint, but it often </a:t>
            </a:r>
            <a:r>
              <a:rPr lang="en-GB" b="1" dirty="0"/>
              <a:t>increases fragility</a:t>
            </a:r>
            <a:r>
              <a:rPr lang="en-GB" dirty="0"/>
              <a:t> via currency mismatch / refinancing risk, that in the long run make the short-term fix failed.</a:t>
            </a:r>
          </a:p>
        </p:txBody>
      </p:sp>
      <p:sp>
        <p:nvSpPr>
          <p:cNvPr id="15" name="Oval 14">
            <a:extLst>
              <a:ext uri="{FF2B5EF4-FFF2-40B4-BE49-F238E27FC236}">
                <a16:creationId xmlns:a16="http://schemas.microsoft.com/office/drawing/2014/main" id="{371F867B-BD82-244B-F519-C46F8F57BC12}"/>
              </a:ext>
            </a:extLst>
          </p:cNvPr>
          <p:cNvSpPr/>
          <p:nvPr/>
        </p:nvSpPr>
        <p:spPr>
          <a:xfrm>
            <a:off x="4959351" y="4978400"/>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GB" sz="2000" dirty="0">
                <a:solidFill>
                  <a:schemeClr val="accent1"/>
                </a:solidFill>
              </a:rPr>
              <a:t>Bank’s</a:t>
            </a:r>
          </a:p>
          <a:p>
            <a:pPr algn="ctr"/>
            <a:r>
              <a:rPr lang="en-GB" sz="2000" dirty="0">
                <a:solidFill>
                  <a:schemeClr val="accent1"/>
                </a:solidFill>
              </a:rPr>
              <a:t>profitability/</a:t>
            </a:r>
          </a:p>
          <a:p>
            <a:pPr algn="ctr"/>
            <a:r>
              <a:rPr lang="en-GB" sz="2000" dirty="0">
                <a:solidFill>
                  <a:schemeClr val="accent1"/>
                </a:solidFill>
              </a:rPr>
              <a:t>Currency risk</a:t>
            </a:r>
          </a:p>
        </p:txBody>
      </p:sp>
      <p:cxnSp>
        <p:nvCxnSpPr>
          <p:cNvPr id="38" name="Connector: Curved 37">
            <a:extLst>
              <a:ext uri="{FF2B5EF4-FFF2-40B4-BE49-F238E27FC236}">
                <a16:creationId xmlns:a16="http://schemas.microsoft.com/office/drawing/2014/main" id="{FC14517A-4E92-2973-1878-5596599521D5}"/>
              </a:ext>
            </a:extLst>
          </p:cNvPr>
          <p:cNvCxnSpPr>
            <a:cxnSpLocks/>
            <a:stCxn id="13" idx="3"/>
            <a:endCxn id="10" idx="5"/>
          </p:cNvCxnSpPr>
          <p:nvPr/>
        </p:nvCxnSpPr>
        <p:spPr>
          <a:xfrm rot="5400000">
            <a:off x="5715001" y="1819268"/>
            <a:ext cx="12700" cy="4995238"/>
          </a:xfrm>
          <a:prstGeom prst="curvedConnector3">
            <a:avLst>
              <a:gd name="adj1" fmla="val 355736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234DD2C9-594D-C081-A2FC-B781AFA55DE7}"/>
              </a:ext>
            </a:extLst>
          </p:cNvPr>
          <p:cNvCxnSpPr>
            <a:cxnSpLocks/>
            <a:stCxn id="13" idx="4"/>
            <a:endCxn id="15" idx="6"/>
          </p:cNvCxnSpPr>
          <p:nvPr/>
        </p:nvCxnSpPr>
        <p:spPr>
          <a:xfrm rot="5400000">
            <a:off x="7017229" y="4006194"/>
            <a:ext cx="1200328" cy="2268084"/>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9326C620-77B6-9E5F-DA09-6C1704CB2DF5}"/>
              </a:ext>
            </a:extLst>
          </p:cNvPr>
          <p:cNvCxnSpPr>
            <a:cxnSpLocks/>
            <a:stCxn id="15" idx="2"/>
            <a:endCxn id="10" idx="4"/>
          </p:cNvCxnSpPr>
          <p:nvPr/>
        </p:nvCxnSpPr>
        <p:spPr>
          <a:xfrm rot="10800000">
            <a:off x="2678567" y="4540072"/>
            <a:ext cx="2280784" cy="1200328"/>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0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6627-FB2C-3F69-06D0-8A9637A98804}"/>
              </a:ext>
            </a:extLst>
          </p:cNvPr>
          <p:cNvSpPr>
            <a:spLocks noGrp="1"/>
          </p:cNvSpPr>
          <p:nvPr>
            <p:ph type="title"/>
          </p:nvPr>
        </p:nvSpPr>
        <p:spPr/>
        <p:txBody>
          <a:bodyPr/>
          <a:lstStyle/>
          <a:p>
            <a:r>
              <a:rPr lang="en-US" altLang="zh-CN" dirty="0"/>
              <a:t>Use cases of system thinking</a:t>
            </a:r>
            <a:endParaRPr lang="en-GB" dirty="0"/>
          </a:p>
        </p:txBody>
      </p:sp>
      <p:sp>
        <p:nvSpPr>
          <p:cNvPr id="3" name="Slide Number Placeholder 2">
            <a:extLst>
              <a:ext uri="{FF2B5EF4-FFF2-40B4-BE49-F238E27FC236}">
                <a16:creationId xmlns:a16="http://schemas.microsoft.com/office/drawing/2014/main" id="{8E3A1A80-BF35-0956-EFBA-539728C31D90}"/>
              </a:ext>
            </a:extLst>
          </p:cNvPr>
          <p:cNvSpPr>
            <a:spLocks noGrp="1"/>
          </p:cNvSpPr>
          <p:nvPr>
            <p:ph type="sldNum" idx="12"/>
          </p:nvPr>
        </p:nvSpPr>
        <p:spPr/>
        <p:txBody>
          <a:bodyPr/>
          <a:lstStyle/>
          <a:p>
            <a:fld id="{00000000-1234-1234-1234-123412341234}" type="slidenum">
              <a:rPr lang="en-GB" smtClean="0"/>
              <a:pPr/>
              <a:t>24</a:t>
            </a:fld>
            <a:endParaRPr lang="en-GB"/>
          </a:p>
        </p:txBody>
      </p:sp>
      <p:sp>
        <p:nvSpPr>
          <p:cNvPr id="5" name="TextBox 4">
            <a:extLst>
              <a:ext uri="{FF2B5EF4-FFF2-40B4-BE49-F238E27FC236}">
                <a16:creationId xmlns:a16="http://schemas.microsoft.com/office/drawing/2014/main" id="{2B2E9CA9-B68F-9096-C512-1A45F5555146}"/>
              </a:ext>
            </a:extLst>
          </p:cNvPr>
          <p:cNvSpPr txBox="1"/>
          <p:nvPr/>
        </p:nvSpPr>
        <p:spPr>
          <a:xfrm>
            <a:off x="605264" y="1169591"/>
            <a:ext cx="10608835"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mn-lt"/>
                <a:ea typeface="+mn-ea"/>
                <a:cs typeface="+mn-ea"/>
                <a:sym typeface="+mn-lt"/>
              </a:rPr>
              <a:t>General exploration and consultation with stakeholders (</a:t>
            </a:r>
            <a:r>
              <a:rPr lang="en-GB" sz="2400" dirty="0" err="1">
                <a:latin typeface="+mn-lt"/>
                <a:ea typeface="+mn-ea"/>
                <a:cs typeface="+mn-ea"/>
                <a:sym typeface="+mn-lt"/>
                <a:hlinkClick r:id="rId3" tooltip="https://www.cecan.ac.uk/wp-content/uploads/2021/04/18-mobility-as-a-service-final.pdf"/>
              </a:rPr>
              <a:t>CECANMaaS</a:t>
            </a:r>
            <a:r>
              <a:rPr lang="en-GB" sz="2400" dirty="0">
                <a:latin typeface="+mn-lt"/>
                <a:ea typeface="+mn-ea"/>
                <a:cs typeface="+mn-ea"/>
                <a:sym typeface="+mn-lt"/>
              </a:rPr>
              <a:t>)</a:t>
            </a:r>
            <a:endParaRPr lang="en-GB" sz="2400" dirty="0">
              <a:cs typeface="+mn-ea"/>
              <a:sym typeface="+mn-lt"/>
            </a:endParaRPr>
          </a:p>
          <a:p>
            <a:pPr marL="342900" indent="-342900">
              <a:buFont typeface="Arial" panose="020B0604020202020204" pitchFamily="34" charset="0"/>
              <a:buChar char="•"/>
            </a:pPr>
            <a:r>
              <a:rPr lang="en-GB" sz="2400" dirty="0">
                <a:latin typeface="+mn-lt"/>
                <a:ea typeface="+mn-ea"/>
                <a:cs typeface="+mn-ea"/>
                <a:sym typeface="+mn-lt"/>
              </a:rPr>
              <a:t>Disciplining internal team thinking</a:t>
            </a:r>
          </a:p>
          <a:p>
            <a:pPr marL="342900" indent="-342900">
              <a:buFont typeface="Arial" panose="020B0604020202020204" pitchFamily="34" charset="0"/>
              <a:buChar char="•"/>
            </a:pPr>
            <a:r>
              <a:rPr lang="en-GB" sz="2400" dirty="0">
                <a:latin typeface="+mn-lt"/>
                <a:ea typeface="+mn-ea"/>
                <a:cs typeface="+mn-ea"/>
                <a:sym typeface="+mn-lt"/>
              </a:rPr>
              <a:t>Analysing influences, outcomes, trade-offs, and causal structures in a system (</a:t>
            </a:r>
            <a:r>
              <a:rPr lang="en-GB" sz="2400" dirty="0">
                <a:latin typeface="+mn-lt"/>
                <a:ea typeface="+mn-ea"/>
                <a:cs typeface="+mn-ea"/>
                <a:sym typeface="+mn-lt"/>
                <a:hlinkClick r:id="rId4" tooltip="https://randd.defra.gov.uk/projectdetails?projectid=20286"/>
              </a:rPr>
              <a:t>CECAN-Motts Water</a:t>
            </a:r>
            <a:r>
              <a:rPr lang="en-GB" sz="2400" dirty="0">
                <a:latin typeface="+mn-lt"/>
                <a:ea typeface="+mn-ea"/>
                <a:cs typeface="+mn-ea"/>
                <a:sym typeface="+mn-lt"/>
              </a:rPr>
              <a:t>)</a:t>
            </a:r>
          </a:p>
          <a:p>
            <a:pPr marL="342900" indent="-342900">
              <a:buFont typeface="Arial" panose="020B0604020202020204" pitchFamily="34" charset="0"/>
              <a:buChar char="•"/>
            </a:pPr>
            <a:r>
              <a:rPr lang="en-GB" sz="2400" dirty="0">
                <a:latin typeface="+mn-lt"/>
                <a:ea typeface="+mn-ea"/>
                <a:cs typeface="+mn-ea"/>
                <a:sym typeface="+mn-lt"/>
              </a:rPr>
              <a:t>Developing a systems theory of change (</a:t>
            </a:r>
            <a:r>
              <a:rPr lang="en-GB" sz="2400" dirty="0">
                <a:latin typeface="+mn-lt"/>
                <a:ea typeface="+mn-ea"/>
                <a:cs typeface="+mn-ea"/>
                <a:sym typeface="+mn-lt"/>
                <a:hlinkClick r:id="rId5" tooltip="https://journals.sagepub.com/doi/10.1177/1356389020980493"/>
              </a:rPr>
              <a:t>Wilkinson et al. 2021</a:t>
            </a:r>
            <a:r>
              <a:rPr lang="en-GB" sz="2400" dirty="0">
                <a:latin typeface="+mn-lt"/>
                <a:ea typeface="+mn-ea"/>
                <a:cs typeface="+mn-ea"/>
                <a:sym typeface="+mn-lt"/>
              </a:rPr>
              <a:t>)</a:t>
            </a:r>
          </a:p>
          <a:p>
            <a:pPr marL="342900" indent="-342900">
              <a:buFont typeface="Arial" panose="020B0604020202020204" pitchFamily="34" charset="0"/>
              <a:buChar char="•"/>
            </a:pPr>
            <a:r>
              <a:rPr lang="en-GB" sz="2400" dirty="0">
                <a:latin typeface="+mn-lt"/>
                <a:ea typeface="+mn-ea"/>
                <a:cs typeface="+mn-ea"/>
                <a:sym typeface="+mn-lt"/>
              </a:rPr>
              <a:t>Contextualising existing analysis or modelling (</a:t>
            </a:r>
            <a:r>
              <a:rPr lang="en-GB" sz="2400" dirty="0">
                <a:latin typeface="+mn-lt"/>
                <a:ea typeface="+mn-ea"/>
                <a:cs typeface="+mn-ea"/>
                <a:sym typeface="+mn-lt"/>
                <a:hlinkClick r:id="rId6" tooltip="https://www.inet.ox.ac.uk/publications/no-2022-26-using-data-driven-systems-mapping-to-contextualise-complexity-economics-insights"/>
              </a:rPr>
              <a:t>INET working paper</a:t>
            </a:r>
            <a:r>
              <a:rPr lang="en-GB" sz="2400" dirty="0">
                <a:latin typeface="+mn-lt"/>
                <a:ea typeface="+mn-ea"/>
                <a:cs typeface="+mn-ea"/>
                <a:sym typeface="+mn-lt"/>
              </a:rPr>
              <a:t>)</a:t>
            </a:r>
          </a:p>
          <a:p>
            <a:pPr marL="342900" indent="-342900">
              <a:buFont typeface="Arial" panose="020B0604020202020204" pitchFamily="34" charset="0"/>
              <a:buChar char="•"/>
            </a:pPr>
            <a:r>
              <a:rPr lang="en-GB" sz="2400" dirty="0">
                <a:latin typeface="+mn-lt"/>
                <a:ea typeface="+mn-ea"/>
                <a:cs typeface="+mn-ea"/>
                <a:sym typeface="+mn-lt"/>
              </a:rPr>
              <a:t>Contribution and impact analysis (e.g. BBN) (</a:t>
            </a:r>
            <a:r>
              <a:rPr lang="en-GB" sz="2400" dirty="0">
                <a:latin typeface="+mn-lt"/>
                <a:ea typeface="+mn-ea"/>
                <a:cs typeface="+mn-ea"/>
                <a:sym typeface="+mn-lt"/>
                <a:hlinkClick r:id="rId7" tooltip="https://www.cecan.ac.uk/wp-content/uploads/2022/03/eppn-19-outcome-likelihoods-and-causal-analysis-olca-march-2022.pdf"/>
              </a:rPr>
              <a:t>CECAN EPPN</a:t>
            </a:r>
            <a:r>
              <a:rPr lang="en-GB" sz="2400" dirty="0">
                <a:latin typeface="+mn-lt"/>
                <a:ea typeface="+mn-ea"/>
                <a:cs typeface="+mn-ea"/>
                <a:sym typeface="+mn-lt"/>
              </a:rPr>
              <a:t>)</a:t>
            </a:r>
          </a:p>
          <a:p>
            <a:pPr marL="342900" indent="-342900">
              <a:buFont typeface="Arial" panose="020B0604020202020204" pitchFamily="34" charset="0"/>
              <a:buChar char="•"/>
            </a:pPr>
            <a:r>
              <a:rPr lang="en-GB" sz="2400" dirty="0">
                <a:latin typeface="+mn-lt"/>
                <a:ea typeface="+mn-ea"/>
                <a:cs typeface="+mn-ea"/>
                <a:sym typeface="+mn-lt"/>
              </a:rPr>
              <a:t>Semi-quantitative dynamic modelling (e.g. FCM)</a:t>
            </a:r>
          </a:p>
          <a:p>
            <a:pPr marL="342900" indent="-342900">
              <a:buFont typeface="Arial" panose="020B0604020202020204" pitchFamily="34" charset="0"/>
              <a:buChar char="•"/>
            </a:pPr>
            <a:r>
              <a:rPr lang="en-GB" sz="2400" dirty="0">
                <a:latin typeface="+mn-lt"/>
                <a:ea typeface="+mn-ea"/>
                <a:cs typeface="+mn-ea"/>
                <a:sym typeface="+mn-lt"/>
              </a:rPr>
              <a:t>First step towards a fully quantitative model (e.g. system dynamics, ABM)</a:t>
            </a:r>
            <a:br>
              <a:rPr lang="en-GB" sz="2400" dirty="0">
                <a:latin typeface="+mn-lt"/>
                <a:ea typeface="+mn-ea"/>
                <a:cs typeface="+mn-ea"/>
                <a:sym typeface="+mn-lt"/>
              </a:rPr>
            </a:br>
            <a:endParaRPr lang="en-GB" sz="2400" dirty="0"/>
          </a:p>
        </p:txBody>
      </p:sp>
    </p:spTree>
    <p:extLst>
      <p:ext uri="{BB962C8B-B14F-4D97-AF65-F5344CB8AC3E}">
        <p14:creationId xmlns:p14="http://schemas.microsoft.com/office/powerpoint/2010/main" val="152985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9929E-9D0F-5003-5343-BD6D90A3F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DBED1-D5F1-3F54-E536-4038183226FB}"/>
              </a:ext>
            </a:extLst>
          </p:cNvPr>
          <p:cNvSpPr>
            <a:spLocks noGrp="1"/>
          </p:cNvSpPr>
          <p:nvPr>
            <p:ph type="title"/>
          </p:nvPr>
        </p:nvSpPr>
        <p:spPr>
          <a:xfrm>
            <a:off x="605265" y="188671"/>
            <a:ext cx="10985841" cy="859544"/>
          </a:xfrm>
        </p:spPr>
        <p:txBody>
          <a:bodyPr/>
          <a:lstStyle/>
          <a:p>
            <a:r>
              <a:rPr lang="en-GB" dirty="0">
                <a:solidFill>
                  <a:schemeClr val="accent1"/>
                </a:solidFill>
                <a:latin typeface="+mn-lt"/>
                <a:ea typeface="+mn-ea"/>
                <a:cs typeface="+mn-ea"/>
                <a:sym typeface="+mn-lt"/>
              </a:rPr>
              <a:t>Key Takeaways</a:t>
            </a:r>
          </a:p>
        </p:txBody>
      </p:sp>
      <p:sp>
        <p:nvSpPr>
          <p:cNvPr id="3" name="Slide Number Placeholder 2">
            <a:extLst>
              <a:ext uri="{FF2B5EF4-FFF2-40B4-BE49-F238E27FC236}">
                <a16:creationId xmlns:a16="http://schemas.microsoft.com/office/drawing/2014/main" id="{323B9522-EB91-B5DA-6D3A-64650160233C}"/>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25</a:t>
            </a:fld>
            <a:endParaRPr lang="en-GB">
              <a:latin typeface="+mn-lt"/>
              <a:ea typeface="+mn-ea"/>
              <a:cs typeface="+mn-ea"/>
              <a:sym typeface="+mn-lt"/>
            </a:endParaRPr>
          </a:p>
        </p:txBody>
      </p:sp>
      <p:grpSp>
        <p:nvGrpSpPr>
          <p:cNvPr id="5" name="íš1iḓê">
            <a:extLst>
              <a:ext uri="{FF2B5EF4-FFF2-40B4-BE49-F238E27FC236}">
                <a16:creationId xmlns:a16="http://schemas.microsoft.com/office/drawing/2014/main" id="{2EA3358A-E385-8F54-306F-9CEF05D104A2}"/>
              </a:ext>
            </a:extLst>
          </p:cNvPr>
          <p:cNvGrpSpPr/>
          <p:nvPr/>
        </p:nvGrpSpPr>
        <p:grpSpPr>
          <a:xfrm>
            <a:off x="1199617" y="1264011"/>
            <a:ext cx="10261697" cy="1367823"/>
            <a:chOff x="1254754" y="1572675"/>
            <a:chExt cx="4740472" cy="1367823"/>
          </a:xfrm>
        </p:grpSpPr>
        <p:sp>
          <p:nvSpPr>
            <p:cNvPr id="7" name="Text1">
              <a:extLst>
                <a:ext uri="{FF2B5EF4-FFF2-40B4-BE49-F238E27FC236}">
                  <a16:creationId xmlns:a16="http://schemas.microsoft.com/office/drawing/2014/main" id="{5636D800-642A-9F80-6344-A0622C9043D0}"/>
                </a:ext>
              </a:extLst>
            </p:cNvPr>
            <p:cNvSpPr/>
            <p:nvPr/>
          </p:nvSpPr>
          <p:spPr bwMode="auto">
            <a:xfrm>
              <a:off x="1254754" y="1934616"/>
              <a:ext cx="4740472" cy="10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Systems thinking helps us understand how different moving parts of the energy system work together toward common objectives</a:t>
              </a:r>
              <a:endParaRPr lang="en-US" altLang="zh-CN" sz="2000" dirty="0">
                <a:cs typeface="+mn-ea"/>
                <a:sym typeface="+mn-lt"/>
              </a:endParaRPr>
            </a:p>
          </p:txBody>
        </p:sp>
        <p:sp>
          <p:nvSpPr>
            <p:cNvPr id="8" name="Bullet1">
              <a:extLst>
                <a:ext uri="{FF2B5EF4-FFF2-40B4-BE49-F238E27FC236}">
                  <a16:creationId xmlns:a16="http://schemas.microsoft.com/office/drawing/2014/main" id="{920BACCD-BEFC-0170-8DF4-13FB2F6863E5}"/>
                </a:ext>
              </a:extLst>
            </p:cNvPr>
            <p:cNvSpPr txBox="1"/>
            <p:nvPr/>
          </p:nvSpPr>
          <p:spPr bwMode="auto">
            <a:xfrm>
              <a:off x="1254754" y="1572675"/>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40000"/>
                </a:lnSpc>
                <a:spcBef>
                  <a:spcPct val="0"/>
                </a:spcBef>
              </a:pPr>
              <a:r>
                <a:rPr lang="en-GB" sz="2000" b="1" dirty="0">
                  <a:cs typeface="+mn-ea"/>
                  <a:sym typeface="+mn-lt"/>
                </a:rPr>
                <a:t>Energy systems are socio-technical and non-linear</a:t>
              </a:r>
              <a:endParaRPr lang="en-US" altLang="zh-CN" sz="2000" b="1" dirty="0">
                <a:cs typeface="+mn-ea"/>
                <a:sym typeface="+mn-lt"/>
              </a:endParaRPr>
            </a:p>
          </p:txBody>
        </p:sp>
      </p:grpSp>
      <p:sp>
        <p:nvSpPr>
          <p:cNvPr id="6" name="Number1">
            <a:extLst>
              <a:ext uri="{FF2B5EF4-FFF2-40B4-BE49-F238E27FC236}">
                <a16:creationId xmlns:a16="http://schemas.microsoft.com/office/drawing/2014/main" id="{B84EC1EE-07A4-BD01-C929-CC33E6B0BF69}"/>
              </a:ext>
            </a:extLst>
          </p:cNvPr>
          <p:cNvSpPr/>
          <p:nvPr/>
        </p:nvSpPr>
        <p:spPr>
          <a:xfrm>
            <a:off x="605265" y="1264011"/>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1</a:t>
            </a:r>
            <a:endParaRPr sz="1600" b="1" dirty="0">
              <a:cs typeface="+mn-ea"/>
              <a:sym typeface="+mn-lt"/>
            </a:endParaRPr>
          </a:p>
        </p:txBody>
      </p:sp>
      <p:grpSp>
        <p:nvGrpSpPr>
          <p:cNvPr id="10" name="išlidè">
            <a:extLst>
              <a:ext uri="{FF2B5EF4-FFF2-40B4-BE49-F238E27FC236}">
                <a16:creationId xmlns:a16="http://schemas.microsoft.com/office/drawing/2014/main" id="{762536DA-E9C9-2501-3784-C63ABFF2B038}"/>
              </a:ext>
            </a:extLst>
          </p:cNvPr>
          <p:cNvGrpSpPr/>
          <p:nvPr/>
        </p:nvGrpSpPr>
        <p:grpSpPr>
          <a:xfrm>
            <a:off x="1199617" y="3060989"/>
            <a:ext cx="10261697" cy="1232799"/>
            <a:chOff x="1254754" y="2647798"/>
            <a:chExt cx="4740472" cy="1232799"/>
          </a:xfrm>
        </p:grpSpPr>
        <p:sp>
          <p:nvSpPr>
            <p:cNvPr id="12" name="Text2">
              <a:extLst>
                <a:ext uri="{FF2B5EF4-FFF2-40B4-BE49-F238E27FC236}">
                  <a16:creationId xmlns:a16="http://schemas.microsoft.com/office/drawing/2014/main" id="{C39A4955-316E-2286-B472-4B12B6E3DD2E}"/>
                </a:ext>
              </a:extLst>
            </p:cNvPr>
            <p:cNvSpPr/>
            <p:nvPr/>
          </p:nvSpPr>
          <p:spPr bwMode="auto">
            <a:xfrm>
              <a:off x="1254754" y="3174506"/>
              <a:ext cx="4740472" cy="70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In LMICs, where external uncertainties play a more significant role, system mapping helps reveal interactions and dynamics that are not immediately obvious</a:t>
              </a:r>
              <a:endParaRPr lang="en-US" altLang="zh-CN" sz="2000" dirty="0">
                <a:cs typeface="+mn-ea"/>
                <a:sym typeface="+mn-lt"/>
              </a:endParaRPr>
            </a:p>
          </p:txBody>
        </p:sp>
        <p:sp>
          <p:nvSpPr>
            <p:cNvPr id="13" name="Bullet2">
              <a:extLst>
                <a:ext uri="{FF2B5EF4-FFF2-40B4-BE49-F238E27FC236}">
                  <a16:creationId xmlns:a16="http://schemas.microsoft.com/office/drawing/2014/main" id="{820DD29A-EFF1-8D31-3854-106BDA8B7C4B}"/>
                </a:ext>
              </a:extLst>
            </p:cNvPr>
            <p:cNvSpPr txBox="1"/>
            <p:nvPr/>
          </p:nvSpPr>
          <p:spPr bwMode="auto">
            <a:xfrm>
              <a:off x="1254754" y="2647798"/>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spcBef>
                  <a:spcPct val="0"/>
                </a:spcBef>
              </a:pPr>
              <a:r>
                <a:rPr lang="en-GB" sz="2000" b="1" dirty="0">
                  <a:cs typeface="+mn-ea"/>
                  <a:sym typeface="+mn-lt"/>
                </a:rPr>
                <a:t>Understanding elements, connections, and behaviours is more important than individual interventions</a:t>
              </a:r>
              <a:endParaRPr lang="en-US" altLang="zh-CN" sz="2000" b="1" dirty="0">
                <a:cs typeface="+mn-ea"/>
                <a:sym typeface="+mn-lt"/>
              </a:endParaRPr>
            </a:p>
          </p:txBody>
        </p:sp>
      </p:grpSp>
      <p:sp>
        <p:nvSpPr>
          <p:cNvPr id="11" name="Number2">
            <a:extLst>
              <a:ext uri="{FF2B5EF4-FFF2-40B4-BE49-F238E27FC236}">
                <a16:creationId xmlns:a16="http://schemas.microsoft.com/office/drawing/2014/main" id="{E27DBFF6-0736-83E8-5DFA-A0A786A0C798}"/>
              </a:ext>
            </a:extLst>
          </p:cNvPr>
          <p:cNvSpPr/>
          <p:nvPr/>
        </p:nvSpPr>
        <p:spPr>
          <a:xfrm>
            <a:off x="605265" y="3060989"/>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2</a:t>
            </a:r>
            <a:endParaRPr sz="1600" b="1" dirty="0">
              <a:cs typeface="+mn-ea"/>
              <a:sym typeface="+mn-lt"/>
            </a:endParaRPr>
          </a:p>
        </p:txBody>
      </p:sp>
      <p:grpSp>
        <p:nvGrpSpPr>
          <p:cNvPr id="15" name="ïṣļîḋé">
            <a:extLst>
              <a:ext uri="{FF2B5EF4-FFF2-40B4-BE49-F238E27FC236}">
                <a16:creationId xmlns:a16="http://schemas.microsoft.com/office/drawing/2014/main" id="{225537A5-72E3-7157-C793-DA4FEA1184F3}"/>
              </a:ext>
            </a:extLst>
          </p:cNvPr>
          <p:cNvGrpSpPr/>
          <p:nvPr/>
        </p:nvGrpSpPr>
        <p:grpSpPr>
          <a:xfrm>
            <a:off x="1199617" y="4837692"/>
            <a:ext cx="10261697" cy="1532590"/>
            <a:chOff x="1254754" y="3722921"/>
            <a:chExt cx="4740472" cy="1532590"/>
          </a:xfrm>
        </p:grpSpPr>
        <p:sp>
          <p:nvSpPr>
            <p:cNvPr id="17" name="Text3">
              <a:extLst>
                <a:ext uri="{FF2B5EF4-FFF2-40B4-BE49-F238E27FC236}">
                  <a16:creationId xmlns:a16="http://schemas.microsoft.com/office/drawing/2014/main" id="{6E69186C-6EB9-8386-17C8-0E5853DBD767}"/>
                </a:ext>
              </a:extLst>
            </p:cNvPr>
            <p:cNvSpPr/>
            <p:nvPr/>
          </p:nvSpPr>
          <p:spPr bwMode="auto">
            <a:xfrm>
              <a:off x="1254754" y="4249629"/>
              <a:ext cx="4740472" cy="10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Graphical systems-thinking tools can support clearer communication of policy interventions and their potential effects</a:t>
              </a:r>
              <a:endParaRPr lang="en-US" altLang="zh-CN" sz="2000" dirty="0">
                <a:cs typeface="+mn-ea"/>
                <a:sym typeface="+mn-lt"/>
              </a:endParaRPr>
            </a:p>
          </p:txBody>
        </p:sp>
        <p:sp>
          <p:nvSpPr>
            <p:cNvPr id="18" name="Bullet3">
              <a:extLst>
                <a:ext uri="{FF2B5EF4-FFF2-40B4-BE49-F238E27FC236}">
                  <a16:creationId xmlns:a16="http://schemas.microsoft.com/office/drawing/2014/main" id="{804B7ECA-7CED-2EF9-0680-5F264B6C2349}"/>
                </a:ext>
              </a:extLst>
            </p:cNvPr>
            <p:cNvSpPr txBox="1"/>
            <p:nvPr/>
          </p:nvSpPr>
          <p:spPr bwMode="auto">
            <a:xfrm>
              <a:off x="1254754" y="3722921"/>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spcBef>
                  <a:spcPct val="0"/>
                </a:spcBef>
              </a:pPr>
              <a:r>
                <a:rPr lang="en-GB" sz="2000" b="1" dirty="0">
                  <a:cs typeface="+mn-ea"/>
                  <a:sym typeface="+mn-lt"/>
                </a:rPr>
                <a:t>Policy and investment decisions must consider feedbacks, delays, and unintended consequences</a:t>
              </a:r>
              <a:endParaRPr lang="en-US" altLang="zh-CN" sz="2000" b="1" dirty="0">
                <a:cs typeface="+mn-ea"/>
                <a:sym typeface="+mn-lt"/>
              </a:endParaRPr>
            </a:p>
          </p:txBody>
        </p:sp>
      </p:grpSp>
      <p:sp>
        <p:nvSpPr>
          <p:cNvPr id="16" name="Number3">
            <a:extLst>
              <a:ext uri="{FF2B5EF4-FFF2-40B4-BE49-F238E27FC236}">
                <a16:creationId xmlns:a16="http://schemas.microsoft.com/office/drawing/2014/main" id="{930562A5-AB35-A28C-BF75-DFADDA899566}"/>
              </a:ext>
            </a:extLst>
          </p:cNvPr>
          <p:cNvSpPr/>
          <p:nvPr/>
        </p:nvSpPr>
        <p:spPr>
          <a:xfrm>
            <a:off x="605265" y="4837692"/>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3</a:t>
            </a:r>
            <a:endParaRPr sz="1600" b="1" dirty="0">
              <a:cs typeface="+mn-ea"/>
              <a:sym typeface="+mn-lt"/>
            </a:endParaRPr>
          </a:p>
        </p:txBody>
      </p:sp>
    </p:spTree>
    <p:extLst>
      <p:ext uri="{BB962C8B-B14F-4D97-AF65-F5344CB8AC3E}">
        <p14:creationId xmlns:p14="http://schemas.microsoft.com/office/powerpoint/2010/main" val="19384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38BA9-FD8E-AA51-12B0-9CCD32289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C969F-3FCE-0A92-A38B-934D214789BD}"/>
              </a:ext>
            </a:extLst>
          </p:cNvPr>
          <p:cNvSpPr>
            <a:spLocks noGrp="1"/>
          </p:cNvSpPr>
          <p:nvPr>
            <p:ph type="title"/>
          </p:nvPr>
        </p:nvSpPr>
        <p:spPr/>
        <p:txBody>
          <a:bodyPr/>
          <a:lstStyle/>
          <a:p>
            <a:r>
              <a:rPr lang="en-GB" altLang="zh-CN" dirty="0">
                <a:solidFill>
                  <a:schemeClr val="accent1"/>
                </a:solidFill>
                <a:latin typeface="+mn-lt"/>
                <a:ea typeface="+mn-ea"/>
                <a:cs typeface="+mn-ea"/>
                <a:sym typeface="+mn-lt"/>
              </a:rPr>
              <a:t>Persistent Challenges in the LMICs Energy System</a:t>
            </a:r>
            <a:endParaRPr lang="en-GB" dirty="0">
              <a:solidFill>
                <a:schemeClr val="accent1"/>
              </a:solidFill>
              <a:latin typeface="+mn-lt"/>
              <a:ea typeface="+mn-ea"/>
              <a:cs typeface="+mn-ea"/>
              <a:sym typeface="+mn-lt"/>
            </a:endParaRPr>
          </a:p>
        </p:txBody>
      </p:sp>
      <p:sp>
        <p:nvSpPr>
          <p:cNvPr id="3" name="Slide Number Placeholder 2">
            <a:extLst>
              <a:ext uri="{FF2B5EF4-FFF2-40B4-BE49-F238E27FC236}">
                <a16:creationId xmlns:a16="http://schemas.microsoft.com/office/drawing/2014/main" id="{11677979-4101-6F18-8E50-29B16CCD7A2F}"/>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3</a:t>
            </a:fld>
            <a:endParaRPr lang="en-GB">
              <a:latin typeface="+mn-lt"/>
              <a:ea typeface="+mn-ea"/>
              <a:cs typeface="+mn-ea"/>
              <a:sym typeface="+mn-lt"/>
            </a:endParaRPr>
          </a:p>
        </p:txBody>
      </p:sp>
      <p:sp>
        <p:nvSpPr>
          <p:cNvPr id="5" name="Bullet1">
            <a:extLst>
              <a:ext uri="{FF2B5EF4-FFF2-40B4-BE49-F238E27FC236}">
                <a16:creationId xmlns:a16="http://schemas.microsoft.com/office/drawing/2014/main" id="{680845BA-F29F-1B0A-D3E3-F48C169B30AB}"/>
              </a:ext>
            </a:extLst>
          </p:cNvPr>
          <p:cNvSpPr txBox="1"/>
          <p:nvPr/>
        </p:nvSpPr>
        <p:spPr>
          <a:xfrm>
            <a:off x="605265" y="1308036"/>
            <a:ext cx="5179309"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solidFill>
                  <a:schemeClr val="accent4">
                    <a:lumMod val="50000"/>
                  </a:schemeClr>
                </a:solidFill>
                <a:cs typeface="+mn-ea"/>
                <a:sym typeface="+mn-lt"/>
              </a:rPr>
              <a:t>High cost of capital constraining energy investment</a:t>
            </a:r>
            <a:endParaRPr lang="de-DE" dirty="0">
              <a:solidFill>
                <a:schemeClr val="accent4">
                  <a:lumMod val="50000"/>
                </a:schemeClr>
              </a:solidFill>
              <a:cs typeface="+mn-ea"/>
              <a:sym typeface="+mn-lt"/>
            </a:endParaRPr>
          </a:p>
        </p:txBody>
      </p:sp>
      <p:sp>
        <p:nvSpPr>
          <p:cNvPr id="6" name="Bullet2">
            <a:extLst>
              <a:ext uri="{FF2B5EF4-FFF2-40B4-BE49-F238E27FC236}">
                <a16:creationId xmlns:a16="http://schemas.microsoft.com/office/drawing/2014/main" id="{A435D788-1B16-32D5-3606-07590546B714}"/>
              </a:ext>
            </a:extLst>
          </p:cNvPr>
          <p:cNvSpPr txBox="1"/>
          <p:nvPr/>
        </p:nvSpPr>
        <p:spPr>
          <a:xfrm>
            <a:off x="4890052" y="3826584"/>
            <a:ext cx="4983728"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solidFill>
                  <a:schemeClr val="accent4">
                    <a:lumMod val="50000"/>
                  </a:schemeClr>
                </a:solidFill>
                <a:cs typeface="+mn-ea"/>
                <a:sym typeface="+mn-lt"/>
              </a:rPr>
              <a:t>Vulnerability to external price and market shocks</a:t>
            </a:r>
            <a:endParaRPr lang="de-DE" dirty="0">
              <a:solidFill>
                <a:schemeClr val="accent4">
                  <a:lumMod val="50000"/>
                </a:schemeClr>
              </a:solidFill>
              <a:cs typeface="+mn-ea"/>
              <a:sym typeface="+mn-lt"/>
            </a:endParaRPr>
          </a:p>
        </p:txBody>
      </p:sp>
      <p:sp>
        <p:nvSpPr>
          <p:cNvPr id="8" name="Bullet3">
            <a:extLst>
              <a:ext uri="{FF2B5EF4-FFF2-40B4-BE49-F238E27FC236}">
                <a16:creationId xmlns:a16="http://schemas.microsoft.com/office/drawing/2014/main" id="{7AC27C09-473D-1CE6-DCBE-DFDDE5D177BA}"/>
              </a:ext>
            </a:extLst>
          </p:cNvPr>
          <p:cNvSpPr txBox="1"/>
          <p:nvPr/>
        </p:nvSpPr>
        <p:spPr>
          <a:xfrm>
            <a:off x="605265" y="4666100"/>
            <a:ext cx="4853281"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solidFill>
                  <a:schemeClr val="accent4">
                    <a:lumMod val="50000"/>
                  </a:schemeClr>
                </a:solidFill>
                <a:cs typeface="+mn-ea"/>
                <a:sym typeface="+mn-lt"/>
              </a:rPr>
              <a:t>Gaps in local supply chains and technical skills</a:t>
            </a:r>
            <a:endParaRPr lang="de-DE" dirty="0">
              <a:solidFill>
                <a:schemeClr val="accent4">
                  <a:lumMod val="50000"/>
                </a:schemeClr>
              </a:solidFill>
              <a:cs typeface="+mn-ea"/>
              <a:sym typeface="+mn-lt"/>
            </a:endParaRPr>
          </a:p>
        </p:txBody>
      </p:sp>
      <p:sp>
        <p:nvSpPr>
          <p:cNvPr id="12" name="Bullet3">
            <a:extLst>
              <a:ext uri="{FF2B5EF4-FFF2-40B4-BE49-F238E27FC236}">
                <a16:creationId xmlns:a16="http://schemas.microsoft.com/office/drawing/2014/main" id="{BB2875A1-8F8F-F862-8DC5-55B999225FFB}"/>
              </a:ext>
            </a:extLst>
          </p:cNvPr>
          <p:cNvSpPr txBox="1"/>
          <p:nvPr/>
        </p:nvSpPr>
        <p:spPr>
          <a:xfrm>
            <a:off x="5446643" y="2147552"/>
            <a:ext cx="5839520"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solidFill>
                  <a:schemeClr val="accent4">
                    <a:lumMod val="50000"/>
                  </a:schemeClr>
                </a:solidFill>
                <a:cs typeface="+mn-ea"/>
                <a:sym typeface="+mn-lt"/>
              </a:rPr>
              <a:t>Weak financial viability of electricity utilities and suppliers</a:t>
            </a:r>
            <a:endParaRPr lang="de-DE" dirty="0">
              <a:solidFill>
                <a:schemeClr val="accent4">
                  <a:lumMod val="50000"/>
                </a:schemeClr>
              </a:solidFill>
              <a:cs typeface="+mn-ea"/>
              <a:sym typeface="+mn-lt"/>
            </a:endParaRPr>
          </a:p>
        </p:txBody>
      </p:sp>
      <p:sp>
        <p:nvSpPr>
          <p:cNvPr id="13" name="Bullet3">
            <a:extLst>
              <a:ext uri="{FF2B5EF4-FFF2-40B4-BE49-F238E27FC236}">
                <a16:creationId xmlns:a16="http://schemas.microsoft.com/office/drawing/2014/main" id="{CE4F996D-392A-20AF-C316-CE82FA41E18B}"/>
              </a:ext>
            </a:extLst>
          </p:cNvPr>
          <p:cNvSpPr txBox="1"/>
          <p:nvPr/>
        </p:nvSpPr>
        <p:spPr>
          <a:xfrm>
            <a:off x="1242720" y="2987068"/>
            <a:ext cx="4412645"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solidFill>
                  <a:schemeClr val="accent4">
                    <a:lumMod val="50000"/>
                  </a:schemeClr>
                </a:solidFill>
                <a:cs typeface="+mn-ea"/>
                <a:sym typeface="+mn-lt"/>
              </a:rPr>
              <a:t>High exposure to climate risks and impacts</a:t>
            </a:r>
            <a:endParaRPr lang="de-DE" dirty="0">
              <a:solidFill>
                <a:schemeClr val="accent4">
                  <a:lumMod val="50000"/>
                </a:schemeClr>
              </a:solidFill>
              <a:cs typeface="+mn-ea"/>
              <a:sym typeface="+mn-lt"/>
            </a:endParaRPr>
          </a:p>
        </p:txBody>
      </p:sp>
      <p:sp>
        <p:nvSpPr>
          <p:cNvPr id="4" name="Bullet3">
            <a:extLst>
              <a:ext uri="{FF2B5EF4-FFF2-40B4-BE49-F238E27FC236}">
                <a16:creationId xmlns:a16="http://schemas.microsoft.com/office/drawing/2014/main" id="{0603E6D1-B174-51C5-E118-4AF09FE1176D}"/>
              </a:ext>
            </a:extLst>
          </p:cNvPr>
          <p:cNvSpPr txBox="1"/>
          <p:nvPr/>
        </p:nvSpPr>
        <p:spPr>
          <a:xfrm>
            <a:off x="7933421" y="2987067"/>
            <a:ext cx="2085222"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accent4">
                    <a:lumMod val="50000"/>
                  </a:schemeClr>
                </a:solidFill>
                <a:cs typeface="+mn-ea"/>
                <a:sym typeface="+mn-lt"/>
              </a:rPr>
              <a:t>Low energy access</a:t>
            </a:r>
            <a:endParaRPr lang="de-DE" dirty="0">
              <a:solidFill>
                <a:schemeClr val="accent4">
                  <a:lumMod val="50000"/>
                </a:schemeClr>
              </a:solidFill>
              <a:cs typeface="+mn-ea"/>
              <a:sym typeface="+mn-lt"/>
            </a:endParaRPr>
          </a:p>
        </p:txBody>
      </p:sp>
      <p:sp>
        <p:nvSpPr>
          <p:cNvPr id="7" name="Bullet3">
            <a:extLst>
              <a:ext uri="{FF2B5EF4-FFF2-40B4-BE49-F238E27FC236}">
                <a16:creationId xmlns:a16="http://schemas.microsoft.com/office/drawing/2014/main" id="{8A9451A2-7C91-C283-CE01-AE2E56E72D8D}"/>
              </a:ext>
            </a:extLst>
          </p:cNvPr>
          <p:cNvSpPr txBox="1"/>
          <p:nvPr/>
        </p:nvSpPr>
        <p:spPr>
          <a:xfrm>
            <a:off x="5784574" y="5505618"/>
            <a:ext cx="5025896" cy="630034"/>
          </a:xfrm>
          <a:prstGeom prst="plaque">
            <a:avLst>
              <a:gd name="adj" fmla="val 11000"/>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solidFill>
                  <a:schemeClr val="accent4">
                    <a:lumMod val="50000"/>
                  </a:schemeClr>
                </a:solidFill>
                <a:cs typeface="+mn-ea"/>
                <a:sym typeface="+mn-lt"/>
              </a:rPr>
              <a:t>Reluctant to supply electricity to poor community</a:t>
            </a:r>
            <a:endParaRPr lang="de-DE" dirty="0">
              <a:solidFill>
                <a:schemeClr val="accent4">
                  <a:lumMod val="50000"/>
                </a:schemeClr>
              </a:solidFill>
              <a:cs typeface="+mn-ea"/>
              <a:sym typeface="+mn-lt"/>
            </a:endParaRPr>
          </a:p>
        </p:txBody>
      </p:sp>
    </p:spTree>
    <p:extLst>
      <p:ext uri="{BB962C8B-B14F-4D97-AF65-F5344CB8AC3E}">
        <p14:creationId xmlns:p14="http://schemas.microsoft.com/office/powerpoint/2010/main" val="274459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3A53-2D5F-2F2E-7658-88DA73E4F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E2D42-40E4-6D1F-E574-131D9C3BEC6F}"/>
              </a:ext>
            </a:extLst>
          </p:cNvPr>
          <p:cNvSpPr>
            <a:spLocks noGrp="1"/>
          </p:cNvSpPr>
          <p:nvPr>
            <p:ph type="title"/>
          </p:nvPr>
        </p:nvSpPr>
        <p:spPr>
          <a:xfrm>
            <a:off x="605266" y="3585573"/>
            <a:ext cx="10824974" cy="2345807"/>
          </a:xfrm>
        </p:spPr>
        <p:txBody>
          <a:bodyPr anchor="ctr">
            <a:normAutofit/>
          </a:bodyPr>
          <a:lstStyle/>
          <a:p>
            <a:r>
              <a:rPr lang="en-GB" sz="2400" dirty="0">
                <a:ln w="0"/>
                <a:solidFill>
                  <a:schemeClr val="tx1"/>
                </a:solidFill>
                <a:effectLst>
                  <a:outerShdw blurRad="38100" dist="19050" dir="2700000" algn="tl" rotWithShape="0">
                    <a:schemeClr val="dk1">
                      <a:alpha val="40000"/>
                    </a:schemeClr>
                  </a:outerShdw>
                </a:effectLst>
                <a:cs typeface="+mn-ea"/>
                <a:sym typeface="+mn-lt"/>
              </a:rPr>
              <a:t>We are trained to solve problems by breaking them down, analysing the pieces, and acting on them. This works for simple challenges. But in policy, planning, and development, especially in LMICs, we don’t face independent problems. We face “messes.”</a:t>
            </a:r>
            <a:endParaRPr lang="en-GB" sz="2400" dirty="0">
              <a:ln w="0"/>
              <a:solidFill>
                <a:schemeClr val="tx1"/>
              </a:solidFill>
              <a:effectLst>
                <a:outerShdw blurRad="38100" dist="19050" dir="2700000" algn="tl" rotWithShape="0">
                  <a:schemeClr val="dk1">
                    <a:alpha val="40000"/>
                  </a:schemeClr>
                </a:outerShdw>
              </a:effectLst>
              <a:cs typeface="+mn-ea"/>
            </a:endParaRPr>
          </a:p>
        </p:txBody>
      </p:sp>
      <p:sp>
        <p:nvSpPr>
          <p:cNvPr id="3" name="Slide Number Placeholder 2">
            <a:extLst>
              <a:ext uri="{FF2B5EF4-FFF2-40B4-BE49-F238E27FC236}">
                <a16:creationId xmlns:a16="http://schemas.microsoft.com/office/drawing/2014/main" id="{1FB722D4-5B95-6DFE-CC5D-585A9C0A5B05}"/>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4</a:t>
            </a:fld>
            <a:endParaRPr lang="en-GB">
              <a:latin typeface="+mn-lt"/>
              <a:ea typeface="+mn-ea"/>
              <a:cs typeface="+mn-ea"/>
              <a:sym typeface="+mn-lt"/>
            </a:endParaRPr>
          </a:p>
        </p:txBody>
      </p:sp>
      <p:sp>
        <p:nvSpPr>
          <p:cNvPr id="28" name="TextBox 27">
            <a:extLst>
              <a:ext uri="{FF2B5EF4-FFF2-40B4-BE49-F238E27FC236}">
                <a16:creationId xmlns:a16="http://schemas.microsoft.com/office/drawing/2014/main" id="{B3DFB55C-92F2-21B1-AD81-1310B4C363D4}"/>
              </a:ext>
            </a:extLst>
          </p:cNvPr>
          <p:cNvSpPr txBox="1"/>
          <p:nvPr/>
        </p:nvSpPr>
        <p:spPr>
          <a:xfrm>
            <a:off x="605266" y="538585"/>
            <a:ext cx="10824974" cy="3046988"/>
          </a:xfrm>
          <a:prstGeom prst="rect">
            <a:avLst/>
          </a:prstGeom>
          <a:noFill/>
          <a:ln>
            <a:noFill/>
          </a:ln>
        </p:spPr>
        <p:txBody>
          <a:bodyPr wrap="square">
            <a:spAutoFit/>
          </a:bodyPr>
          <a:lstStyle/>
          <a:p>
            <a:r>
              <a:rPr lang="en-GB" sz="2400" dirty="0">
                <a:solidFill>
                  <a:srgbClr val="000000"/>
                </a:solidFill>
                <a:cs typeface="+mn-ea"/>
                <a:sym typeface="+mn-lt"/>
              </a:rPr>
              <a:t>Pe</a:t>
            </a:r>
            <a:r>
              <a:rPr lang="en-GB" sz="2400" b="0" i="0" dirty="0">
                <a:solidFill>
                  <a:srgbClr val="000000"/>
                </a:solidFill>
                <a:effectLst/>
                <a:cs typeface="+mn-ea"/>
                <a:sym typeface="+mn-lt"/>
              </a:rPr>
              <a:t>ople in Guatemala—smart people—were working harder, hiring brighter people, raising more money, doing better projects, and getting improved results. And yet, what they sought to eliminate—poverty— was getting worse. So, we asked what we thought was a relatively straightforward question: </a:t>
            </a:r>
            <a:r>
              <a:rPr lang="en-GB" sz="2400" b="1" i="0" dirty="0">
                <a:solidFill>
                  <a:srgbClr val="000000"/>
                </a:solidFill>
                <a:effectLst/>
                <a:cs typeface="+mn-ea"/>
                <a:sym typeface="+mn-lt"/>
              </a:rPr>
              <a:t>“Do you understand the fundamental dynamics of poverty?” </a:t>
            </a:r>
            <a:r>
              <a:rPr lang="en-GB" sz="2400" b="0" i="0" dirty="0">
                <a:solidFill>
                  <a:srgbClr val="000000"/>
                </a:solidFill>
                <a:effectLst/>
                <a:cs typeface="+mn-ea"/>
                <a:sym typeface="+mn-lt"/>
              </a:rPr>
              <a:t>As it turned out, no one had an answer— not the government, NGOs, local communities, or business leaders. </a:t>
            </a:r>
          </a:p>
          <a:p>
            <a:endParaRPr lang="en-GB" sz="2400" b="0" i="0" dirty="0">
              <a:solidFill>
                <a:srgbClr val="000000"/>
              </a:solidFill>
              <a:effectLst/>
              <a:cs typeface="+mn-ea"/>
              <a:sym typeface="+mn-lt"/>
            </a:endParaRPr>
          </a:p>
          <a:p>
            <a:pPr algn="r"/>
            <a:r>
              <a:rPr lang="en-GB" sz="2400" b="0" i="0" dirty="0">
                <a:solidFill>
                  <a:srgbClr val="000000"/>
                </a:solidFill>
                <a:effectLst/>
                <a:cs typeface="+mn-ea"/>
                <a:sym typeface="+mn-lt"/>
              </a:rPr>
              <a:t>-- Scott Spann, Jim Ritchie-Dunham (</a:t>
            </a:r>
            <a:r>
              <a:rPr lang="en-GB" sz="2400" b="0" i="0" dirty="0">
                <a:solidFill>
                  <a:srgbClr val="000000"/>
                </a:solidFill>
                <a:effectLst/>
                <a:cs typeface="+mn-ea"/>
                <a:sym typeface="+mn-lt"/>
                <a:hlinkClick r:id="rId3"/>
              </a:rPr>
              <a:t>System Thinker</a:t>
            </a:r>
            <a:r>
              <a:rPr lang="en-GB" sz="2400" b="0" i="0" dirty="0">
                <a:solidFill>
                  <a:srgbClr val="000000"/>
                </a:solidFill>
                <a:effectLst/>
                <a:cs typeface="+mn-ea"/>
                <a:sym typeface="+mn-lt"/>
              </a:rPr>
              <a:t>)</a:t>
            </a:r>
            <a:endParaRPr lang="en-GB" sz="2400" dirty="0">
              <a:cs typeface="+mn-ea"/>
              <a:sym typeface="+mn-lt"/>
            </a:endParaRPr>
          </a:p>
        </p:txBody>
      </p:sp>
    </p:spTree>
    <p:extLst>
      <p:ext uri="{BB962C8B-B14F-4D97-AF65-F5344CB8AC3E}">
        <p14:creationId xmlns:p14="http://schemas.microsoft.com/office/powerpoint/2010/main" val="11502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D9FB-0F0A-ABC5-8714-61D226089396}"/>
              </a:ext>
            </a:extLst>
          </p:cNvPr>
          <p:cNvSpPr>
            <a:spLocks noGrp="1"/>
          </p:cNvSpPr>
          <p:nvPr>
            <p:ph type="title"/>
          </p:nvPr>
        </p:nvSpPr>
        <p:spPr/>
        <p:txBody>
          <a:bodyPr/>
          <a:lstStyle/>
          <a:p>
            <a:r>
              <a:rPr lang="en-US" altLang="zh-CN" dirty="0">
                <a:solidFill>
                  <a:schemeClr val="accent1"/>
                </a:solidFill>
                <a:latin typeface="+mn-lt"/>
                <a:ea typeface="+mn-ea"/>
                <a:cs typeface="+mn-ea"/>
                <a:sym typeface="+mn-lt"/>
              </a:rPr>
              <a:t>Linear Thinking</a:t>
            </a:r>
            <a:endParaRPr lang="en-GB" dirty="0">
              <a:latin typeface="+mn-lt"/>
              <a:ea typeface="+mn-ea"/>
              <a:cs typeface="+mn-ea"/>
              <a:sym typeface="+mn-lt"/>
            </a:endParaRPr>
          </a:p>
        </p:txBody>
      </p:sp>
      <p:sp>
        <p:nvSpPr>
          <p:cNvPr id="3" name="Slide Number Placeholder 2">
            <a:extLst>
              <a:ext uri="{FF2B5EF4-FFF2-40B4-BE49-F238E27FC236}">
                <a16:creationId xmlns:a16="http://schemas.microsoft.com/office/drawing/2014/main" id="{7803B311-B907-4B7E-D54C-C0746198AB59}"/>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5</a:t>
            </a:fld>
            <a:endParaRPr lang="en-GB">
              <a:latin typeface="+mn-lt"/>
              <a:ea typeface="+mn-ea"/>
              <a:cs typeface="+mn-ea"/>
              <a:sym typeface="+mn-lt"/>
            </a:endParaRPr>
          </a:p>
        </p:txBody>
      </p:sp>
      <p:sp>
        <p:nvSpPr>
          <p:cNvPr id="54" name="Rectangle 4">
            <a:extLst>
              <a:ext uri="{FF2B5EF4-FFF2-40B4-BE49-F238E27FC236}">
                <a16:creationId xmlns:a16="http://schemas.microsoft.com/office/drawing/2014/main" id="{A19360B3-D7D9-7F9F-543A-230764CDAA61}"/>
              </a:ext>
            </a:extLst>
          </p:cNvPr>
          <p:cNvSpPr>
            <a:spLocks noChangeArrowheads="1"/>
          </p:cNvSpPr>
          <p:nvPr/>
        </p:nvSpPr>
        <p:spPr bwMode="auto">
          <a:xfrm>
            <a:off x="605265" y="1314183"/>
            <a:ext cx="106955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000" b="1" i="0" u="none" strike="noStrike" cap="none" normalizeH="0" baseline="0" dirty="0">
                <a:ln>
                  <a:noFill/>
                </a:ln>
                <a:solidFill>
                  <a:schemeClr val="tx1"/>
                </a:solidFill>
                <a:effectLst/>
                <a:cs typeface="+mn-ea"/>
                <a:sym typeface="+mn-lt"/>
              </a:rPr>
              <a:t>Linear solution:</a:t>
            </a:r>
            <a:r>
              <a:rPr kumimoji="0" lang="en-US" altLang="en-US" sz="2000" b="0" i="0" u="none" strike="noStrike" cap="none" normalizeH="0" baseline="0" dirty="0">
                <a:ln>
                  <a:noFill/>
                </a:ln>
                <a:solidFill>
                  <a:schemeClr val="tx1"/>
                </a:solidFill>
                <a:effectLst/>
                <a:cs typeface="+mn-ea"/>
                <a:sym typeface="+mn-lt"/>
              </a:rPr>
              <a:t> </a:t>
            </a:r>
            <a:r>
              <a:rPr lang="en-GB" sz="2000" dirty="0">
                <a:cs typeface="+mn-ea"/>
                <a:sym typeface="+mn-lt"/>
              </a:rPr>
              <a:t>Assumes a direct, proportional relationship between cause and effect. </a:t>
            </a:r>
          </a:p>
        </p:txBody>
      </p:sp>
      <p:grpSp>
        <p:nvGrpSpPr>
          <p:cNvPr id="2049" name="Group 2048">
            <a:extLst>
              <a:ext uri="{FF2B5EF4-FFF2-40B4-BE49-F238E27FC236}">
                <a16:creationId xmlns:a16="http://schemas.microsoft.com/office/drawing/2014/main" id="{4850400D-D63D-CA38-4EA5-4CC8EB700CEA}"/>
              </a:ext>
            </a:extLst>
          </p:cNvPr>
          <p:cNvGrpSpPr/>
          <p:nvPr/>
        </p:nvGrpSpPr>
        <p:grpSpPr>
          <a:xfrm>
            <a:off x="605265" y="2079427"/>
            <a:ext cx="7623284" cy="2912426"/>
            <a:chOff x="605265" y="1980035"/>
            <a:chExt cx="7623284" cy="2912426"/>
          </a:xfrm>
        </p:grpSpPr>
        <p:sp>
          <p:nvSpPr>
            <p:cNvPr id="8" name="TextBox 7">
              <a:extLst>
                <a:ext uri="{FF2B5EF4-FFF2-40B4-BE49-F238E27FC236}">
                  <a16:creationId xmlns:a16="http://schemas.microsoft.com/office/drawing/2014/main" id="{A92DC8AA-DCFB-19FF-75E2-8752DD9D324B}"/>
                </a:ext>
              </a:extLst>
            </p:cNvPr>
            <p:cNvSpPr txBox="1"/>
            <p:nvPr/>
          </p:nvSpPr>
          <p:spPr>
            <a:xfrm>
              <a:off x="605265" y="1980035"/>
              <a:ext cx="4320000" cy="369332"/>
            </a:xfrm>
            <a:prstGeom prst="rect">
              <a:avLst/>
            </a:prstGeom>
            <a:noFill/>
          </p:spPr>
          <p:txBody>
            <a:bodyPr wrap="square">
              <a:spAutoFit/>
            </a:bodyPr>
            <a:lstStyle/>
            <a:p>
              <a:pPr algn="r"/>
              <a:r>
                <a:rPr lang="en-GB" b="1" i="0" dirty="0">
                  <a:solidFill>
                    <a:srgbClr val="0A0A0A"/>
                  </a:solidFill>
                  <a:effectLst/>
                  <a:cs typeface="+mn-ea"/>
                  <a:sym typeface="+mn-lt"/>
                </a:rPr>
                <a:t>Sovereign Credit Ratings</a:t>
              </a:r>
              <a:endParaRPr lang="en-GB" dirty="0">
                <a:cs typeface="+mn-ea"/>
                <a:sym typeface="+mn-lt"/>
              </a:endParaRPr>
            </a:p>
          </p:txBody>
        </p:sp>
        <p:sp>
          <p:nvSpPr>
            <p:cNvPr id="12" name="TextBox 11">
              <a:extLst>
                <a:ext uri="{FF2B5EF4-FFF2-40B4-BE49-F238E27FC236}">
                  <a16:creationId xmlns:a16="http://schemas.microsoft.com/office/drawing/2014/main" id="{C734216E-0B13-DDE2-CC5F-F38A1F5FF456}"/>
                </a:ext>
              </a:extLst>
            </p:cNvPr>
            <p:cNvSpPr txBox="1"/>
            <p:nvPr/>
          </p:nvSpPr>
          <p:spPr>
            <a:xfrm>
              <a:off x="605265" y="2615808"/>
              <a:ext cx="4320000" cy="369332"/>
            </a:xfrm>
            <a:prstGeom prst="rect">
              <a:avLst/>
            </a:prstGeom>
            <a:noFill/>
          </p:spPr>
          <p:txBody>
            <a:bodyPr wrap="square">
              <a:spAutoFit/>
            </a:bodyPr>
            <a:lstStyle/>
            <a:p>
              <a:pPr algn="r"/>
              <a:r>
                <a:rPr lang="en-GB" b="1" dirty="0">
                  <a:solidFill>
                    <a:srgbClr val="0A0A0A"/>
                  </a:solidFill>
                  <a:cs typeface="+mn-ea"/>
                  <a:sym typeface="+mn-lt"/>
                </a:rPr>
                <a:t>Economic Volatility and Risk Premiums</a:t>
              </a:r>
              <a:endParaRPr lang="en-GB" dirty="0">
                <a:cs typeface="+mn-ea"/>
                <a:sym typeface="+mn-lt"/>
              </a:endParaRPr>
            </a:p>
          </p:txBody>
        </p:sp>
        <p:sp>
          <p:nvSpPr>
            <p:cNvPr id="16" name="TextBox 15">
              <a:extLst>
                <a:ext uri="{FF2B5EF4-FFF2-40B4-BE49-F238E27FC236}">
                  <a16:creationId xmlns:a16="http://schemas.microsoft.com/office/drawing/2014/main" id="{FED8FE2A-51C8-B712-B3E9-ADC37590087A}"/>
                </a:ext>
              </a:extLst>
            </p:cNvPr>
            <p:cNvSpPr txBox="1"/>
            <p:nvPr/>
          </p:nvSpPr>
          <p:spPr>
            <a:xfrm>
              <a:off x="605265" y="3251581"/>
              <a:ext cx="4320000" cy="369332"/>
            </a:xfrm>
            <a:prstGeom prst="rect">
              <a:avLst/>
            </a:prstGeom>
            <a:noFill/>
          </p:spPr>
          <p:txBody>
            <a:bodyPr wrap="square">
              <a:spAutoFit/>
            </a:bodyPr>
            <a:lstStyle/>
            <a:p>
              <a:pPr algn="r"/>
              <a:r>
                <a:rPr lang="en-GB" b="1" i="0" dirty="0">
                  <a:solidFill>
                    <a:srgbClr val="0A0A0A"/>
                  </a:solidFill>
                  <a:effectLst/>
                  <a:cs typeface="+mn-ea"/>
                  <a:sym typeface="+mn-lt"/>
                </a:rPr>
                <a:t>Underdeveloped Domestic Capital Markets</a:t>
              </a:r>
              <a:endParaRPr lang="en-GB" dirty="0">
                <a:cs typeface="+mn-ea"/>
                <a:sym typeface="+mn-lt"/>
              </a:endParaRPr>
            </a:p>
          </p:txBody>
        </p:sp>
        <p:sp>
          <p:nvSpPr>
            <p:cNvPr id="19" name="TextBox 18">
              <a:extLst>
                <a:ext uri="{FF2B5EF4-FFF2-40B4-BE49-F238E27FC236}">
                  <a16:creationId xmlns:a16="http://schemas.microsoft.com/office/drawing/2014/main" id="{06E28624-B86C-C7EA-8E1B-FF78EDACAA27}"/>
                </a:ext>
              </a:extLst>
            </p:cNvPr>
            <p:cNvSpPr txBox="1"/>
            <p:nvPr/>
          </p:nvSpPr>
          <p:spPr>
            <a:xfrm>
              <a:off x="605265" y="3887354"/>
              <a:ext cx="4320000" cy="369332"/>
            </a:xfrm>
            <a:prstGeom prst="rect">
              <a:avLst/>
            </a:prstGeom>
            <a:noFill/>
          </p:spPr>
          <p:txBody>
            <a:bodyPr wrap="square">
              <a:spAutoFit/>
            </a:bodyPr>
            <a:lstStyle/>
            <a:p>
              <a:pPr algn="r"/>
              <a:r>
                <a:rPr lang="en-US" altLang="zh-CN" b="1" dirty="0">
                  <a:solidFill>
                    <a:srgbClr val="0A0A0A"/>
                  </a:solidFill>
                  <a:cs typeface="+mn-ea"/>
                  <a:sym typeface="+mn-lt"/>
                </a:rPr>
                <a:t>Government Policy Credibility</a:t>
              </a:r>
              <a:endParaRPr lang="en-GB" dirty="0">
                <a:cs typeface="+mn-ea"/>
                <a:sym typeface="+mn-lt"/>
              </a:endParaRPr>
            </a:p>
          </p:txBody>
        </p:sp>
        <p:sp>
          <p:nvSpPr>
            <p:cNvPr id="20" name="TextBox 19">
              <a:extLst>
                <a:ext uri="{FF2B5EF4-FFF2-40B4-BE49-F238E27FC236}">
                  <a16:creationId xmlns:a16="http://schemas.microsoft.com/office/drawing/2014/main" id="{6D1CEBAC-2530-86D6-AFA5-CCB2C89319DC}"/>
                </a:ext>
              </a:extLst>
            </p:cNvPr>
            <p:cNvSpPr txBox="1"/>
            <p:nvPr/>
          </p:nvSpPr>
          <p:spPr>
            <a:xfrm>
              <a:off x="605265" y="4523129"/>
              <a:ext cx="4320000" cy="369332"/>
            </a:xfrm>
            <a:prstGeom prst="rect">
              <a:avLst/>
            </a:prstGeom>
            <a:noFill/>
          </p:spPr>
          <p:txBody>
            <a:bodyPr wrap="square">
              <a:spAutoFit/>
            </a:bodyPr>
            <a:lstStyle/>
            <a:p>
              <a:pPr algn="r"/>
              <a:r>
                <a:rPr lang="en-GB" b="1" dirty="0">
                  <a:solidFill>
                    <a:srgbClr val="0A0A0A"/>
                  </a:solidFill>
                  <a:cs typeface="+mn-ea"/>
                  <a:sym typeface="+mn-lt"/>
                </a:rPr>
                <a:t>…</a:t>
              </a:r>
              <a:r>
                <a:rPr lang="zh-CN" altLang="en-US" b="1" dirty="0">
                  <a:solidFill>
                    <a:srgbClr val="0A0A0A"/>
                  </a:solidFill>
                  <a:cs typeface="+mn-ea"/>
                  <a:sym typeface="+mn-lt"/>
                </a:rPr>
                <a:t> </a:t>
              </a:r>
              <a:r>
                <a:rPr lang="en-GB" altLang="zh-CN" b="1" dirty="0">
                  <a:solidFill>
                    <a:srgbClr val="0A0A0A"/>
                  </a:solidFill>
                  <a:cs typeface="+mn-ea"/>
                  <a:sym typeface="+mn-lt"/>
                </a:rPr>
                <a:t>…</a:t>
              </a:r>
              <a:endParaRPr lang="en-GB" dirty="0">
                <a:cs typeface="+mn-ea"/>
                <a:sym typeface="+mn-lt"/>
              </a:endParaRPr>
            </a:p>
          </p:txBody>
        </p:sp>
        <p:cxnSp>
          <p:nvCxnSpPr>
            <p:cNvPr id="22" name="Connector: Elbow 21">
              <a:extLst>
                <a:ext uri="{FF2B5EF4-FFF2-40B4-BE49-F238E27FC236}">
                  <a16:creationId xmlns:a16="http://schemas.microsoft.com/office/drawing/2014/main" id="{5963E5E6-96A3-4AD8-7864-15DA6790ABAC}"/>
                </a:ext>
              </a:extLst>
            </p:cNvPr>
            <p:cNvCxnSpPr>
              <a:cxnSpLocks/>
              <a:stCxn id="8" idx="3"/>
              <a:endCxn id="55" idx="1"/>
            </p:cNvCxnSpPr>
            <p:nvPr/>
          </p:nvCxnSpPr>
          <p:spPr>
            <a:xfrm>
              <a:off x="4925265" y="2164701"/>
              <a:ext cx="1181234" cy="31925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A3AD293-1414-69FD-8F53-A654FC8DF5DC}"/>
                </a:ext>
              </a:extLst>
            </p:cNvPr>
            <p:cNvCxnSpPr>
              <a:cxnSpLocks/>
              <a:stCxn id="16" idx="3"/>
              <a:endCxn id="55" idx="1"/>
            </p:cNvCxnSpPr>
            <p:nvPr/>
          </p:nvCxnSpPr>
          <p:spPr>
            <a:xfrm flipV="1">
              <a:off x="4925265" y="2483953"/>
              <a:ext cx="1181234" cy="95229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E0A6B34-D747-749F-DE27-B9247A28F1BA}"/>
                </a:ext>
              </a:extLst>
            </p:cNvPr>
            <p:cNvCxnSpPr>
              <a:cxnSpLocks/>
              <a:stCxn id="19" idx="3"/>
              <a:endCxn id="55" idx="1"/>
            </p:cNvCxnSpPr>
            <p:nvPr/>
          </p:nvCxnSpPr>
          <p:spPr>
            <a:xfrm flipV="1">
              <a:off x="4925265" y="2483953"/>
              <a:ext cx="1181234" cy="158806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99681FC-B4DD-B941-7BF4-5CC8FED0AF31}"/>
                </a:ext>
              </a:extLst>
            </p:cNvPr>
            <p:cNvCxnSpPr>
              <a:cxnSpLocks/>
              <a:stCxn id="12" idx="3"/>
              <a:endCxn id="55" idx="1"/>
            </p:cNvCxnSpPr>
            <p:nvPr/>
          </p:nvCxnSpPr>
          <p:spPr>
            <a:xfrm flipV="1">
              <a:off x="4925265" y="2483953"/>
              <a:ext cx="1181234" cy="31652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136BBAB-F6E4-749B-3219-94A64228EFDB}"/>
                </a:ext>
              </a:extLst>
            </p:cNvPr>
            <p:cNvCxnSpPr>
              <a:cxnSpLocks/>
              <a:stCxn id="20" idx="3"/>
              <a:endCxn id="55" idx="1"/>
            </p:cNvCxnSpPr>
            <p:nvPr/>
          </p:nvCxnSpPr>
          <p:spPr>
            <a:xfrm flipV="1">
              <a:off x="4925265" y="2483953"/>
              <a:ext cx="1181234" cy="222384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Bullet1">
              <a:extLst>
                <a:ext uri="{FF2B5EF4-FFF2-40B4-BE49-F238E27FC236}">
                  <a16:creationId xmlns:a16="http://schemas.microsoft.com/office/drawing/2014/main" id="{45673206-A1D0-B514-1C58-CAA80865057F}"/>
                </a:ext>
              </a:extLst>
            </p:cNvPr>
            <p:cNvSpPr txBox="1"/>
            <p:nvPr/>
          </p:nvSpPr>
          <p:spPr>
            <a:xfrm>
              <a:off x="6106499" y="2084077"/>
              <a:ext cx="2122050" cy="799751"/>
            </a:xfrm>
            <a:prstGeom prst="plaque">
              <a:avLst>
                <a:gd name="adj" fmla="val 11000"/>
              </a:avLst>
            </a:prstGeom>
            <a:solidFill>
              <a:schemeClr val="accent4">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accent4">
                      <a:lumMod val="50000"/>
                    </a:schemeClr>
                  </a:solidFill>
                  <a:cs typeface="+mn-ea"/>
                  <a:sym typeface="+mn-lt"/>
                </a:rPr>
                <a:t>High cost of capital</a:t>
              </a:r>
              <a:endParaRPr lang="de-DE" dirty="0">
                <a:solidFill>
                  <a:schemeClr val="accent4">
                    <a:lumMod val="50000"/>
                  </a:schemeClr>
                </a:solidFill>
                <a:cs typeface="+mn-ea"/>
                <a:sym typeface="+mn-lt"/>
              </a:endParaRPr>
            </a:p>
          </p:txBody>
        </p:sp>
      </p:grpSp>
      <p:sp>
        <p:nvSpPr>
          <p:cNvPr id="57" name="TextBox 56">
            <a:extLst>
              <a:ext uri="{FF2B5EF4-FFF2-40B4-BE49-F238E27FC236}">
                <a16:creationId xmlns:a16="http://schemas.microsoft.com/office/drawing/2014/main" id="{4E43AAF5-40DC-597D-9BA2-C649DDC2C73D}"/>
              </a:ext>
            </a:extLst>
          </p:cNvPr>
          <p:cNvSpPr txBox="1"/>
          <p:nvPr/>
        </p:nvSpPr>
        <p:spPr>
          <a:xfrm>
            <a:off x="6096000" y="3986746"/>
            <a:ext cx="4951223" cy="2031325"/>
          </a:xfrm>
          <a:prstGeom prst="rect">
            <a:avLst/>
          </a:prstGeom>
          <a:noFill/>
        </p:spPr>
        <p:txBody>
          <a:bodyPr wrap="square">
            <a:spAutoFit/>
          </a:bodyPr>
          <a:lstStyle/>
          <a:p>
            <a:r>
              <a:rPr lang="en-GB" dirty="0">
                <a:solidFill>
                  <a:schemeClr val="tx1">
                    <a:lumMod val="50000"/>
                    <a:lumOff val="50000"/>
                  </a:schemeClr>
                </a:solidFill>
              </a:rPr>
              <a:t>From a linear perspective, a high cost of capital is the result of several upstream factors, including sovereign credit ratings, economic volatility and risk premiums, underdeveloped domestic capital markets, and government policy credibility. Addressing each factor is therefore expected to proportionally lower the cost of capital.</a:t>
            </a:r>
          </a:p>
        </p:txBody>
      </p:sp>
    </p:spTree>
    <p:extLst>
      <p:ext uri="{BB962C8B-B14F-4D97-AF65-F5344CB8AC3E}">
        <p14:creationId xmlns:p14="http://schemas.microsoft.com/office/powerpoint/2010/main" val="113340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CF9E-0612-C965-196E-D779C65BE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8663B-7189-503C-D542-8A7EDFC6C405}"/>
              </a:ext>
            </a:extLst>
          </p:cNvPr>
          <p:cNvSpPr>
            <a:spLocks noGrp="1"/>
          </p:cNvSpPr>
          <p:nvPr>
            <p:ph type="title"/>
          </p:nvPr>
        </p:nvSpPr>
        <p:spPr/>
        <p:txBody>
          <a:bodyPr/>
          <a:lstStyle/>
          <a:p>
            <a:r>
              <a:rPr lang="en-US" altLang="zh-CN" dirty="0">
                <a:solidFill>
                  <a:schemeClr val="accent1"/>
                </a:solidFill>
                <a:latin typeface="+mn-lt"/>
                <a:ea typeface="+mn-ea"/>
                <a:cs typeface="+mn-ea"/>
                <a:sym typeface="+mn-lt"/>
              </a:rPr>
              <a:t>Non-Linear Thinking</a:t>
            </a:r>
            <a:endParaRPr lang="en-GB" dirty="0">
              <a:latin typeface="+mn-lt"/>
              <a:ea typeface="+mn-ea"/>
              <a:cs typeface="+mn-ea"/>
              <a:sym typeface="+mn-lt"/>
            </a:endParaRPr>
          </a:p>
        </p:txBody>
      </p:sp>
      <p:sp>
        <p:nvSpPr>
          <p:cNvPr id="3" name="Slide Number Placeholder 2">
            <a:extLst>
              <a:ext uri="{FF2B5EF4-FFF2-40B4-BE49-F238E27FC236}">
                <a16:creationId xmlns:a16="http://schemas.microsoft.com/office/drawing/2014/main" id="{AADA1AA8-4E4F-47A0-D456-A4C0E9E2EC83}"/>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6</a:t>
            </a:fld>
            <a:endParaRPr lang="en-GB">
              <a:latin typeface="+mn-lt"/>
              <a:ea typeface="+mn-ea"/>
              <a:cs typeface="+mn-ea"/>
              <a:sym typeface="+mn-lt"/>
            </a:endParaRPr>
          </a:p>
        </p:txBody>
      </p:sp>
      <p:sp>
        <p:nvSpPr>
          <p:cNvPr id="54" name="Rectangle 4">
            <a:extLst>
              <a:ext uri="{FF2B5EF4-FFF2-40B4-BE49-F238E27FC236}">
                <a16:creationId xmlns:a16="http://schemas.microsoft.com/office/drawing/2014/main" id="{25CD28C6-73B4-78ED-AAAC-20A20837776F}"/>
              </a:ext>
            </a:extLst>
          </p:cNvPr>
          <p:cNvSpPr>
            <a:spLocks noChangeArrowheads="1"/>
          </p:cNvSpPr>
          <p:nvPr/>
        </p:nvSpPr>
        <p:spPr bwMode="auto">
          <a:xfrm>
            <a:off x="605265" y="1191073"/>
            <a:ext cx="10695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800" b="1" i="0" u="none" strike="noStrike" cap="none" normalizeH="0" baseline="0" dirty="0">
                <a:ln>
                  <a:noFill/>
                </a:ln>
                <a:solidFill>
                  <a:schemeClr val="tx1"/>
                </a:solidFill>
                <a:effectLst/>
                <a:cs typeface="+mn-ea"/>
                <a:sym typeface="+mn-lt"/>
              </a:rPr>
              <a:t>Non-linear solution:</a:t>
            </a:r>
            <a:r>
              <a:rPr kumimoji="0" lang="en-US" altLang="en-US" sz="1800" b="0" i="0" u="none" strike="noStrike" cap="none" normalizeH="0" baseline="0" dirty="0">
                <a:ln>
                  <a:noFill/>
                </a:ln>
                <a:solidFill>
                  <a:schemeClr val="tx1"/>
                </a:solidFill>
                <a:effectLst/>
                <a:cs typeface="+mn-ea"/>
                <a:sym typeface="+mn-lt"/>
              </a:rPr>
              <a:t> </a:t>
            </a:r>
            <a:r>
              <a:rPr lang="en-GB" dirty="0">
                <a:cs typeface="+mn-ea"/>
                <a:sym typeface="+mn-lt"/>
              </a:rPr>
              <a:t>Recognizes that relationships are often complex, with feedback loops, delays, and unexpected consequences.</a:t>
            </a:r>
            <a:endParaRPr kumimoji="0" lang="en-US" altLang="en-US" sz="1800" b="0" i="0" u="none" strike="noStrike" cap="none" normalizeH="0" baseline="0" dirty="0">
              <a:ln>
                <a:noFill/>
              </a:ln>
              <a:solidFill>
                <a:schemeClr val="tx1"/>
              </a:solidFill>
              <a:effectLst/>
              <a:cs typeface="+mn-ea"/>
              <a:sym typeface="+mn-lt"/>
            </a:endParaRPr>
          </a:p>
        </p:txBody>
      </p:sp>
      <p:sp>
        <p:nvSpPr>
          <p:cNvPr id="10" name="Flowchart: Connector 9">
            <a:extLst>
              <a:ext uri="{FF2B5EF4-FFF2-40B4-BE49-F238E27FC236}">
                <a16:creationId xmlns:a16="http://schemas.microsoft.com/office/drawing/2014/main" id="{61BE5E12-4100-4AE7-D83D-7095401FA82D}"/>
              </a:ext>
            </a:extLst>
          </p:cNvPr>
          <p:cNvSpPr/>
          <p:nvPr/>
        </p:nvSpPr>
        <p:spPr>
          <a:xfrm>
            <a:off x="3127512" y="2186608"/>
            <a:ext cx="1745974" cy="1745974"/>
          </a:xfrm>
          <a:prstGeom prst="flowChartConnector">
            <a:avLst/>
          </a:prstGeom>
          <a:solidFill>
            <a:schemeClr val="accent4">
              <a:lumMod val="40000"/>
              <a:lumOff val="6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b="1" dirty="0">
                <a:solidFill>
                  <a:schemeClr val="accent4">
                    <a:lumMod val="50000"/>
                  </a:schemeClr>
                </a:solidFill>
                <a:cs typeface="+mn-ea"/>
                <a:sym typeface="+mn-lt"/>
              </a:rPr>
              <a:t>High Cost </a:t>
            </a:r>
          </a:p>
          <a:p>
            <a:pPr algn="ctr"/>
            <a:r>
              <a:rPr lang="en-US" altLang="zh-CN" b="1" dirty="0">
                <a:solidFill>
                  <a:schemeClr val="accent4">
                    <a:lumMod val="50000"/>
                  </a:schemeClr>
                </a:solidFill>
                <a:cs typeface="+mn-ea"/>
                <a:sym typeface="+mn-lt"/>
              </a:rPr>
              <a:t>of Capital</a:t>
            </a:r>
            <a:endParaRPr lang="en-GB" b="1" dirty="0">
              <a:solidFill>
                <a:schemeClr val="accent4">
                  <a:lumMod val="50000"/>
                </a:schemeClr>
              </a:solidFill>
              <a:cs typeface="+mn-ea"/>
              <a:sym typeface="+mn-lt"/>
            </a:endParaRPr>
          </a:p>
        </p:txBody>
      </p:sp>
      <p:sp>
        <p:nvSpPr>
          <p:cNvPr id="11" name="Flowchart: Connector 10">
            <a:extLst>
              <a:ext uri="{FF2B5EF4-FFF2-40B4-BE49-F238E27FC236}">
                <a16:creationId xmlns:a16="http://schemas.microsoft.com/office/drawing/2014/main" id="{F671BAE4-968D-19B3-FA4F-8F560548F19F}"/>
              </a:ext>
            </a:extLst>
          </p:cNvPr>
          <p:cNvSpPr/>
          <p:nvPr/>
        </p:nvSpPr>
        <p:spPr>
          <a:xfrm>
            <a:off x="1245704" y="4257261"/>
            <a:ext cx="1745974" cy="1745974"/>
          </a:xfrm>
          <a:prstGeom prst="flowChartConnector">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dirty="0">
                <a:solidFill>
                  <a:schemeClr val="tx1"/>
                </a:solidFill>
                <a:cs typeface="+mn-ea"/>
                <a:sym typeface="+mn-lt"/>
              </a:rPr>
              <a:t>Underdeveloped</a:t>
            </a:r>
          </a:p>
          <a:p>
            <a:pPr algn="ctr"/>
            <a:r>
              <a:rPr lang="en-US" dirty="0">
                <a:solidFill>
                  <a:schemeClr val="tx1"/>
                </a:solidFill>
                <a:cs typeface="+mn-ea"/>
                <a:sym typeface="+mn-lt"/>
              </a:rPr>
              <a:t>Domestic </a:t>
            </a:r>
          </a:p>
          <a:p>
            <a:pPr algn="ctr"/>
            <a:r>
              <a:rPr lang="en-US" dirty="0">
                <a:solidFill>
                  <a:schemeClr val="tx1"/>
                </a:solidFill>
                <a:cs typeface="+mn-ea"/>
                <a:sym typeface="+mn-lt"/>
              </a:rPr>
              <a:t>Capital Market</a:t>
            </a:r>
            <a:endParaRPr lang="en-GB" dirty="0">
              <a:solidFill>
                <a:schemeClr val="tx1"/>
              </a:solidFill>
              <a:cs typeface="+mn-ea"/>
              <a:sym typeface="+mn-lt"/>
            </a:endParaRPr>
          </a:p>
        </p:txBody>
      </p:sp>
      <p:sp>
        <p:nvSpPr>
          <p:cNvPr id="13" name="Flowchart: Connector 12">
            <a:extLst>
              <a:ext uri="{FF2B5EF4-FFF2-40B4-BE49-F238E27FC236}">
                <a16:creationId xmlns:a16="http://schemas.microsoft.com/office/drawing/2014/main" id="{5F0A18A5-D482-B141-97C9-1C36D0679924}"/>
              </a:ext>
            </a:extLst>
          </p:cNvPr>
          <p:cNvSpPr/>
          <p:nvPr/>
        </p:nvSpPr>
        <p:spPr>
          <a:xfrm>
            <a:off x="5009321" y="4257261"/>
            <a:ext cx="1745974" cy="1745974"/>
          </a:xfrm>
          <a:prstGeom prst="flowChartConnector">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US" altLang="zh-CN" dirty="0">
                <a:solidFill>
                  <a:schemeClr val="tx1"/>
                </a:solidFill>
                <a:cs typeface="+mn-ea"/>
                <a:sym typeface="+mn-lt"/>
              </a:rPr>
              <a:t>Low Private</a:t>
            </a:r>
          </a:p>
          <a:p>
            <a:pPr algn="ctr"/>
            <a:r>
              <a:rPr lang="en-US" altLang="zh-CN" dirty="0">
                <a:solidFill>
                  <a:schemeClr val="tx1"/>
                </a:solidFill>
                <a:cs typeface="+mn-ea"/>
                <a:sym typeface="+mn-lt"/>
              </a:rPr>
              <a:t>Investment</a:t>
            </a:r>
            <a:endParaRPr lang="en-GB" dirty="0">
              <a:solidFill>
                <a:schemeClr val="tx1"/>
              </a:solidFill>
              <a:cs typeface="+mn-ea"/>
              <a:sym typeface="+mn-lt"/>
            </a:endParaRPr>
          </a:p>
        </p:txBody>
      </p:sp>
      <p:cxnSp>
        <p:nvCxnSpPr>
          <p:cNvPr id="15" name="Straight Arrow Connector 14">
            <a:extLst>
              <a:ext uri="{FF2B5EF4-FFF2-40B4-BE49-F238E27FC236}">
                <a16:creationId xmlns:a16="http://schemas.microsoft.com/office/drawing/2014/main" id="{41D30576-6D8A-27CE-EF46-E8E3D17C93EC}"/>
              </a:ext>
            </a:extLst>
          </p:cNvPr>
          <p:cNvCxnSpPr>
            <a:stCxn id="13" idx="2"/>
            <a:endCxn id="11" idx="6"/>
          </p:cNvCxnSpPr>
          <p:nvPr/>
        </p:nvCxnSpPr>
        <p:spPr>
          <a:xfrm flipH="1">
            <a:off x="2991678" y="5130248"/>
            <a:ext cx="2017643"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101E3CB-1A44-1937-704D-5B2C0878BA2E}"/>
              </a:ext>
            </a:extLst>
          </p:cNvPr>
          <p:cNvCxnSpPr>
            <a:cxnSpLocks/>
            <a:stCxn id="11" idx="7"/>
            <a:endCxn id="10" idx="3"/>
          </p:cNvCxnSpPr>
          <p:nvPr/>
        </p:nvCxnSpPr>
        <p:spPr>
          <a:xfrm flipV="1">
            <a:off x="2735986" y="3676890"/>
            <a:ext cx="647218" cy="836063"/>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9994B12-9435-0AB5-4A8E-E51E961A7B32}"/>
              </a:ext>
            </a:extLst>
          </p:cNvPr>
          <p:cNvCxnSpPr>
            <a:cxnSpLocks/>
            <a:stCxn id="10" idx="5"/>
            <a:endCxn id="13" idx="1"/>
          </p:cNvCxnSpPr>
          <p:nvPr/>
        </p:nvCxnSpPr>
        <p:spPr>
          <a:xfrm>
            <a:off x="4617794" y="3676890"/>
            <a:ext cx="647219" cy="836063"/>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fresh-arrow_64555">
            <a:extLst>
              <a:ext uri="{FF2B5EF4-FFF2-40B4-BE49-F238E27FC236}">
                <a16:creationId xmlns:a16="http://schemas.microsoft.com/office/drawing/2014/main" id="{9D1F78CD-F989-92F1-836B-8017DFFCB1B7}"/>
              </a:ext>
            </a:extLst>
          </p:cNvPr>
          <p:cNvSpPr/>
          <p:nvPr/>
        </p:nvSpPr>
        <p:spPr>
          <a:xfrm rot="3306715">
            <a:off x="3696003" y="4208110"/>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Rectangle 4">
            <a:extLst>
              <a:ext uri="{FF2B5EF4-FFF2-40B4-BE49-F238E27FC236}">
                <a16:creationId xmlns:a16="http://schemas.microsoft.com/office/drawing/2014/main" id="{39D52649-6995-4B4C-7E1F-06D31E266AC0}"/>
              </a:ext>
            </a:extLst>
          </p:cNvPr>
          <p:cNvSpPr>
            <a:spLocks noChangeArrowheads="1"/>
          </p:cNvSpPr>
          <p:nvPr/>
        </p:nvSpPr>
        <p:spPr bwMode="auto">
          <a:xfrm>
            <a:off x="7509343" y="2501421"/>
            <a:ext cx="389334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dirty="0">
                <a:solidFill>
                  <a:schemeClr val="tx1">
                    <a:lumMod val="50000"/>
                    <a:lumOff val="50000"/>
                  </a:schemeClr>
                </a:solidFill>
                <a:cs typeface="+mn-ea"/>
                <a:sym typeface="+mn-lt"/>
              </a:rPr>
              <a:t>High cost of capital in LMICs discourages private investment, limiting financial inflows, which slows the development of domestic capital markets, reducing competition and financial learning. Underdeveloped capital markets then further raise financing costs, reinforcing a self-perpetuating cycle of high risk and limited investment.</a:t>
            </a:r>
            <a:endParaRPr kumimoji="0" lang="en-US" altLang="en-US" sz="1800" b="0" i="0" u="none" strike="noStrike" cap="none" normalizeH="0" baseline="0" dirty="0">
              <a:ln>
                <a:noFill/>
              </a:ln>
              <a:solidFill>
                <a:schemeClr val="tx1">
                  <a:lumMod val="50000"/>
                  <a:lumOff val="50000"/>
                </a:schemeClr>
              </a:solidFill>
              <a:effectLst/>
              <a:cs typeface="+mn-ea"/>
              <a:sym typeface="+mn-lt"/>
            </a:endParaRPr>
          </a:p>
        </p:txBody>
      </p:sp>
    </p:spTree>
    <p:extLst>
      <p:ext uri="{BB962C8B-B14F-4D97-AF65-F5344CB8AC3E}">
        <p14:creationId xmlns:p14="http://schemas.microsoft.com/office/powerpoint/2010/main" val="319727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68555-F1E2-58F8-3DD2-1584FB240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F6D69-7F80-48B4-21A4-9EC6983FAD6D}"/>
              </a:ext>
            </a:extLst>
          </p:cNvPr>
          <p:cNvSpPr>
            <a:spLocks noGrp="1"/>
          </p:cNvSpPr>
          <p:nvPr>
            <p:ph type="title"/>
          </p:nvPr>
        </p:nvSpPr>
        <p:spPr>
          <a:xfrm>
            <a:off x="605265" y="188671"/>
            <a:ext cx="10985841" cy="859544"/>
          </a:xfrm>
        </p:spPr>
        <p:txBody>
          <a:bodyPr/>
          <a:lstStyle/>
          <a:p>
            <a:r>
              <a:rPr lang="en-GB" dirty="0">
                <a:solidFill>
                  <a:schemeClr val="accent1"/>
                </a:solidFill>
                <a:latin typeface="+mn-lt"/>
                <a:ea typeface="+mn-ea"/>
                <a:cs typeface="+mn-ea"/>
                <a:sym typeface="+mn-lt"/>
              </a:rPr>
              <a:t>Why Systems Thinking matters in LMICs?</a:t>
            </a:r>
          </a:p>
        </p:txBody>
      </p:sp>
      <p:sp>
        <p:nvSpPr>
          <p:cNvPr id="3" name="Slide Number Placeholder 2">
            <a:extLst>
              <a:ext uri="{FF2B5EF4-FFF2-40B4-BE49-F238E27FC236}">
                <a16:creationId xmlns:a16="http://schemas.microsoft.com/office/drawing/2014/main" id="{B225688B-4EED-65CA-2E19-A0E5049438A9}"/>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7</a:t>
            </a:fld>
            <a:endParaRPr lang="en-GB">
              <a:latin typeface="+mn-lt"/>
              <a:ea typeface="+mn-ea"/>
              <a:cs typeface="+mn-ea"/>
              <a:sym typeface="+mn-lt"/>
            </a:endParaRPr>
          </a:p>
        </p:txBody>
      </p:sp>
      <p:sp>
        <p:nvSpPr>
          <p:cNvPr id="5" name="TextBox 4">
            <a:extLst>
              <a:ext uri="{FF2B5EF4-FFF2-40B4-BE49-F238E27FC236}">
                <a16:creationId xmlns:a16="http://schemas.microsoft.com/office/drawing/2014/main" id="{0F0AA290-7B04-0228-2DF4-0D826DC12536}"/>
              </a:ext>
            </a:extLst>
          </p:cNvPr>
          <p:cNvSpPr txBox="1"/>
          <p:nvPr/>
        </p:nvSpPr>
        <p:spPr>
          <a:xfrm>
            <a:off x="605264" y="1271050"/>
            <a:ext cx="6978293" cy="4216539"/>
          </a:xfrm>
          <a:prstGeom prst="rect">
            <a:avLst/>
          </a:prstGeom>
          <a:noFill/>
        </p:spPr>
        <p:txBody>
          <a:bodyPr wrap="square">
            <a:spAutoFit/>
          </a:bodyPr>
          <a:lstStyle/>
          <a:p>
            <a:pPr>
              <a:spcBef>
                <a:spcPts val="600"/>
              </a:spcBef>
              <a:buNone/>
            </a:pPr>
            <a:r>
              <a:rPr lang="en-GB" sz="2000" b="1" dirty="0">
                <a:cs typeface="+mn-ea"/>
                <a:sym typeface="+mn-lt"/>
              </a:rPr>
              <a:t>Energy systems are complex:</a:t>
            </a:r>
            <a:endParaRPr lang="en-GB" sz="2000" dirty="0">
              <a:cs typeface="+mn-ea"/>
              <a:sym typeface="+mn-lt"/>
            </a:endParaRPr>
          </a:p>
          <a:p>
            <a:pPr marL="285750" indent="-285750">
              <a:spcBef>
                <a:spcPts val="600"/>
              </a:spcBef>
              <a:buFont typeface="Arial" panose="020B0604020202020204" pitchFamily="34" charset="0"/>
              <a:buChar char="•"/>
            </a:pPr>
            <a:r>
              <a:rPr lang="en-GB" sz="2000" dirty="0">
                <a:cs typeface="+mn-ea"/>
                <a:sym typeface="+mn-lt"/>
              </a:rPr>
              <a:t>Multiple actors (government, utilities, investors, households).</a:t>
            </a:r>
          </a:p>
          <a:p>
            <a:pPr marL="285750" indent="-285750">
              <a:spcBef>
                <a:spcPts val="600"/>
              </a:spcBef>
              <a:buFont typeface="Arial" panose="020B0604020202020204" pitchFamily="34" charset="0"/>
              <a:buChar char="•"/>
            </a:pPr>
            <a:r>
              <a:rPr lang="en-GB" sz="2000" dirty="0">
                <a:cs typeface="+mn-ea"/>
                <a:sym typeface="+mn-lt"/>
              </a:rPr>
              <a:t>Multiple technologies (grid, mini-grid, storage, RE, diesel).</a:t>
            </a:r>
          </a:p>
          <a:p>
            <a:pPr marL="285750" indent="-285750">
              <a:spcBef>
                <a:spcPts val="600"/>
              </a:spcBef>
              <a:buFont typeface="Arial" panose="020B0604020202020204" pitchFamily="34" charset="0"/>
              <a:buChar char="•"/>
            </a:pPr>
            <a:r>
              <a:rPr lang="en-GB" sz="2000" dirty="0">
                <a:cs typeface="+mn-ea"/>
                <a:sym typeface="+mn-lt"/>
              </a:rPr>
              <a:t>Multiple layers of incentives, politics, and social norms.</a:t>
            </a:r>
          </a:p>
          <a:p>
            <a:pPr marL="285750" indent="-285750">
              <a:spcBef>
                <a:spcPts val="600"/>
              </a:spcBef>
              <a:buFont typeface="Arial" panose="020B0604020202020204" pitchFamily="34" charset="0"/>
              <a:buChar char="•"/>
            </a:pPr>
            <a:endParaRPr lang="en-GB" sz="2000" dirty="0">
              <a:cs typeface="+mn-ea"/>
              <a:sym typeface="+mn-lt"/>
            </a:endParaRPr>
          </a:p>
          <a:p>
            <a:pPr>
              <a:spcBef>
                <a:spcPts val="600"/>
              </a:spcBef>
            </a:pPr>
            <a:r>
              <a:rPr lang="en-GB" sz="2000" b="1" dirty="0">
                <a:cs typeface="+mn-ea"/>
                <a:sym typeface="+mn-lt"/>
              </a:rPr>
              <a:t>System Thinking is particularly relevant for LMICs:</a:t>
            </a:r>
            <a:endParaRPr lang="en-GB" sz="2000" dirty="0">
              <a:cs typeface="+mn-ea"/>
              <a:sym typeface="+mn-lt"/>
            </a:endParaRPr>
          </a:p>
          <a:p>
            <a:pPr marL="285750" indent="-285750">
              <a:spcBef>
                <a:spcPts val="600"/>
              </a:spcBef>
              <a:buFont typeface="Arial" panose="020B0604020202020204" pitchFamily="34" charset="0"/>
              <a:buChar char="•"/>
            </a:pPr>
            <a:r>
              <a:rPr lang="en-GB" sz="2000" dirty="0">
                <a:cs typeface="+mn-ea"/>
                <a:sym typeface="+mn-lt"/>
              </a:rPr>
              <a:t>Strong stakeholder influence (Policies more likely to interact with </a:t>
            </a:r>
            <a:r>
              <a:rPr lang="en-GB" sz="2000" b="1" dirty="0">
                <a:cs typeface="+mn-ea"/>
                <a:sym typeface="+mn-lt"/>
              </a:rPr>
              <a:t>informal markets</a:t>
            </a:r>
            <a:r>
              <a:rPr lang="en-GB" sz="2000" dirty="0">
                <a:cs typeface="+mn-ea"/>
                <a:sym typeface="+mn-lt"/>
              </a:rPr>
              <a:t>/</a:t>
            </a:r>
            <a:r>
              <a:rPr lang="en-GB" sz="2000" b="1" dirty="0">
                <a:cs typeface="+mn-ea"/>
                <a:sym typeface="+mn-lt"/>
              </a:rPr>
              <a:t>informal governance</a:t>
            </a:r>
            <a:r>
              <a:rPr lang="en-GB" sz="2000" dirty="0">
                <a:cs typeface="+mn-ea"/>
                <a:sym typeface="+mn-lt"/>
              </a:rPr>
              <a:t>).</a:t>
            </a:r>
          </a:p>
          <a:p>
            <a:pPr marL="285750" indent="-285750">
              <a:spcBef>
                <a:spcPts val="600"/>
              </a:spcBef>
              <a:buFont typeface="Arial" panose="020B0604020202020204" pitchFamily="34" charset="0"/>
              <a:buChar char="•"/>
            </a:pPr>
            <a:r>
              <a:rPr lang="en-GB" sz="2000" dirty="0">
                <a:cs typeface="+mn-ea"/>
                <a:sym typeface="+mn-lt"/>
              </a:rPr>
              <a:t>Limited </a:t>
            </a:r>
            <a:r>
              <a:rPr lang="en-GB" sz="2000" b="1" dirty="0">
                <a:cs typeface="+mn-ea"/>
                <a:sym typeface="+mn-lt"/>
              </a:rPr>
              <a:t>data availability</a:t>
            </a:r>
          </a:p>
          <a:p>
            <a:pPr marL="285750" indent="-285750">
              <a:spcBef>
                <a:spcPts val="600"/>
              </a:spcBef>
              <a:buFont typeface="Arial" panose="020B0604020202020204" pitchFamily="34" charset="0"/>
              <a:buChar char="•"/>
            </a:pPr>
            <a:r>
              <a:rPr lang="en-GB" sz="2000" dirty="0">
                <a:cs typeface="+mn-ea"/>
                <a:sym typeface="+mn-lt"/>
              </a:rPr>
              <a:t>High uncertainty and resource constraints make linear approaches inadequate</a:t>
            </a:r>
          </a:p>
        </p:txBody>
      </p:sp>
      <p:pic>
        <p:nvPicPr>
          <p:cNvPr id="2050" name="Picture 2">
            <a:extLst>
              <a:ext uri="{FF2B5EF4-FFF2-40B4-BE49-F238E27FC236}">
                <a16:creationId xmlns:a16="http://schemas.microsoft.com/office/drawing/2014/main" id="{7119431C-84F4-67EA-F216-BBA99D55D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415" b="6371"/>
          <a:stretch>
            <a:fillRect/>
          </a:stretch>
        </p:blipFill>
        <p:spPr bwMode="auto">
          <a:xfrm>
            <a:off x="6688079" y="1867909"/>
            <a:ext cx="5011814" cy="36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1" dur="500"/>
                                        <p:tgtEl>
                                          <p:spTgt spid="5">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4" dur="500"/>
                                        <p:tgtEl>
                                          <p:spTgt spid="5">
                                            <p:txEl>
                                              <p:pRg st="6" end="6"/>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7" dur="500"/>
                                        <p:tgtEl>
                                          <p:spTgt spid="5">
                                            <p:txEl>
                                              <p:pRg st="7" end="7"/>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BB278-55A1-9500-30E8-99EEB4E2FEC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AD94E56-C655-C8D0-5557-6255ADB9E2FD}"/>
              </a:ext>
            </a:extLst>
          </p:cNvPr>
          <p:cNvSpPr txBox="1">
            <a:spLocks/>
          </p:cNvSpPr>
          <p:nvPr/>
        </p:nvSpPr>
        <p:spPr>
          <a:xfrm>
            <a:off x="683513" y="2116861"/>
            <a:ext cx="10776304" cy="1938303"/>
          </a:xfrm>
          <a:prstGeom prst="rect">
            <a:avLst/>
          </a:prstGeom>
          <a:noFill/>
          <a:ln>
            <a:noFill/>
          </a:ln>
        </p:spPr>
        <p:txBody>
          <a:bodyPr spcFirstLastPara="1" wrap="square" lIns="68575" tIns="34275" rIns="68575" bIns="34275" anchor="b"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102E"/>
              </a:buClr>
              <a:buSzPts val="3300"/>
              <a:buFont typeface="Open Sans"/>
              <a:buNone/>
              <a:defRPr sz="3300" b="0" i="0" u="none" strike="noStrike" cap="none">
                <a:solidFill>
                  <a:srgbClr val="012069"/>
                </a:solidFill>
                <a:latin typeface="Calibri" panose="020F0502020204030204" pitchFamily="34" charset="0"/>
                <a:ea typeface="Open Sans"/>
                <a:cs typeface="Calibri" panose="020F0502020204030204" pitchFamily="34" charset="0"/>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0">
              <a:lnSpc>
                <a:spcPct val="100000"/>
              </a:lnSpc>
            </a:pPr>
            <a:r>
              <a:rPr lang="en-GB" i="1" dirty="0"/>
              <a:t>We are trained to break problems into pieces.</a:t>
            </a:r>
            <a:br>
              <a:rPr lang="en-GB" i="1" dirty="0"/>
            </a:br>
            <a:r>
              <a:rPr lang="en-GB" i="1" dirty="0"/>
              <a:t>That works for simple systems.</a:t>
            </a:r>
          </a:p>
          <a:p>
            <a:pPr lvl="0">
              <a:lnSpc>
                <a:spcPct val="100000"/>
              </a:lnSpc>
            </a:pPr>
            <a:r>
              <a:rPr lang="en-GB" i="1" dirty="0"/>
              <a:t>Policy and development operate in complex systems.</a:t>
            </a:r>
            <a:br>
              <a:rPr lang="en-GB" i="1" dirty="0"/>
            </a:br>
            <a:r>
              <a:rPr lang="en-GB" i="1" dirty="0"/>
              <a:t>Especially in LMICs, we face </a:t>
            </a:r>
            <a:r>
              <a:rPr lang="en-GB" b="1" i="1" dirty="0"/>
              <a:t>interconnected messes</a:t>
            </a:r>
            <a:r>
              <a:rPr lang="en-GB" i="1" dirty="0"/>
              <a:t>, not standalone problems.</a:t>
            </a:r>
            <a:endParaRPr kumimoji="0" lang="en-GB" sz="3300" b="0" i="1" u="none" strike="noStrike" kern="0" cap="none" spc="0" normalizeH="0" baseline="0" noProof="0" dirty="0">
              <a:ln>
                <a:noFill/>
              </a:ln>
              <a:solidFill>
                <a:srgbClr val="012069"/>
              </a:solidFill>
              <a:effectLst/>
              <a:uLnTx/>
              <a:uFillTx/>
              <a:latin typeface="Calibri" panose="02110004020202020204"/>
              <a:ea typeface="+mn-ea"/>
              <a:cs typeface="Arial"/>
              <a:sym typeface="+mn-lt"/>
            </a:endParaRPr>
          </a:p>
        </p:txBody>
      </p:sp>
    </p:spTree>
    <p:extLst>
      <p:ext uri="{BB962C8B-B14F-4D97-AF65-F5344CB8AC3E}">
        <p14:creationId xmlns:p14="http://schemas.microsoft.com/office/powerpoint/2010/main" val="23204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AF18-9E1E-00D2-501D-0DE273286D24}"/>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DBDADE33-4971-415C-B074-702D178E7A11}"/>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EDAFD166-0027-E36F-7637-FE118D3B3922}"/>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9</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D3F22F59-B893-494D-746A-786A001D5EDA}"/>
              </a:ext>
            </a:extLst>
          </p:cNvPr>
          <p:cNvSpPr txBox="1"/>
          <p:nvPr/>
        </p:nvSpPr>
        <p:spPr>
          <a:xfrm>
            <a:off x="862622" y="3656807"/>
            <a:ext cx="10358656" cy="1938992"/>
          </a:xfrm>
          <a:prstGeom prst="rect">
            <a:avLst/>
          </a:prstGeom>
          <a:noFill/>
        </p:spPr>
        <p:txBody>
          <a:bodyPr wrap="square">
            <a:spAutoFit/>
          </a:bodyPr>
          <a:lstStyle/>
          <a:p>
            <a:pPr marL="857250" indent="-857250">
              <a:buAutoNum type="romanUcPeriod"/>
            </a:pPr>
            <a:r>
              <a:rPr lang="en-GB" sz="4000" b="1" dirty="0">
                <a:solidFill>
                  <a:srgbClr val="012069"/>
                </a:solidFill>
                <a:latin typeface="+mn-lt"/>
                <a:ea typeface="+mn-ea"/>
                <a:cs typeface="+mn-ea"/>
                <a:sym typeface="+mn-lt"/>
              </a:rPr>
              <a:t>Define the system</a:t>
            </a:r>
          </a:p>
          <a:p>
            <a:r>
              <a:rPr lang="en-GB" sz="4000" b="1" dirty="0">
                <a:solidFill>
                  <a:srgbClr val="012069"/>
                </a:solidFill>
                <a:cs typeface="+mn-ea"/>
                <a:sym typeface="+mn-lt"/>
              </a:rPr>
              <a:t>	</a:t>
            </a:r>
            <a:r>
              <a:rPr lang="en-GB" sz="4000" dirty="0">
                <a:solidFill>
                  <a:srgbClr val="012069"/>
                </a:solidFill>
                <a:cs typeface="+mn-ea"/>
                <a:sym typeface="+mn-lt"/>
              </a:rPr>
              <a:t>What is a system?</a:t>
            </a:r>
          </a:p>
          <a:p>
            <a:r>
              <a:rPr lang="en-GB" sz="4000" dirty="0">
                <a:solidFill>
                  <a:srgbClr val="012069"/>
                </a:solidFill>
                <a:latin typeface="+mn-lt"/>
                <a:ea typeface="+mn-ea"/>
                <a:cs typeface="+mn-ea"/>
                <a:sym typeface="+mn-lt"/>
              </a:rPr>
              <a:t>	</a:t>
            </a:r>
            <a:r>
              <a:rPr lang="en-US" altLang="zh-CN" sz="4000" dirty="0">
                <a:solidFill>
                  <a:srgbClr val="012069"/>
                </a:solidFill>
                <a:latin typeface="+mn-lt"/>
                <a:ea typeface="+mn-ea"/>
                <a:cs typeface="+mn-ea"/>
                <a:sym typeface="+mn-lt"/>
              </a:rPr>
              <a:t>Emergent behavior</a:t>
            </a:r>
            <a:endParaRPr lang="en-GB" sz="4000" dirty="0">
              <a:solidFill>
                <a:srgbClr val="012069"/>
              </a:solidFill>
              <a:latin typeface="+mn-lt"/>
              <a:ea typeface="+mn-ea"/>
              <a:cs typeface="+mn-ea"/>
              <a:sym typeface="+mn-lt"/>
            </a:endParaRPr>
          </a:p>
        </p:txBody>
      </p:sp>
    </p:spTree>
    <p:extLst>
      <p:ext uri="{BB962C8B-B14F-4D97-AF65-F5344CB8AC3E}">
        <p14:creationId xmlns:p14="http://schemas.microsoft.com/office/powerpoint/2010/main" val="820465699"/>
      </p:ext>
    </p:extLst>
  </p:cSld>
  <p:clrMapOvr>
    <a:masterClrMapping/>
  </p:clrMapOvr>
</p:sld>
</file>

<file path=ppt/theme/theme1.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962d7a70-0c02-480d-9484-5d4efe01fa06">
      <a:majorFont>
        <a:latin typeface="Calibri" panose="02110004020202020204"/>
        <a:ea typeface="Arial"/>
        <a:cs typeface=""/>
      </a:majorFont>
      <a:minorFont>
        <a:latin typeface="Calibri" panose="02110004020202020204"/>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ebe68c-b940-4723-97fc-516ab94278af" xsi:nil="true"/>
    <lcf76f155ced4ddcb4097134ff3c332f xmlns="b2327551-5aba-4f5a-9ca0-70e5ae868b7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072E6BEBDA3C42A396F615BA0912BE" ma:contentTypeVersion="17" ma:contentTypeDescription="Create a new document." ma:contentTypeScope="" ma:versionID="2fb8c7e537a2b0d0ee593744a8d59853">
  <xsd:schema xmlns:xsd="http://www.w3.org/2001/XMLSchema" xmlns:xs="http://www.w3.org/2001/XMLSchema" xmlns:p="http://schemas.microsoft.com/office/2006/metadata/properties" xmlns:ns2="b2327551-5aba-4f5a-9ca0-70e5ae868b77" xmlns:ns3="fbebe68c-b940-4723-97fc-516ab94278af" targetNamespace="http://schemas.microsoft.com/office/2006/metadata/properties" ma:root="true" ma:fieldsID="d7dfa6a1e1973a12f01f0cc3f5538539" ns2:_="" ns3:_="">
    <xsd:import namespace="b2327551-5aba-4f5a-9ca0-70e5ae868b77"/>
    <xsd:import namespace="fbebe68c-b940-4723-97fc-516ab94278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327551-5aba-4f5a-9ca0-70e5ae868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ebe68c-b940-4723-97fc-516ab94278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7004ff-0ade-4f9c-917b-24abbc9ccb0b}" ma:internalName="TaxCatchAll" ma:showField="CatchAllData" ma:web="fbebe68c-b940-4723-97fc-516ab9427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16425-2315-46BD-B266-6C86104FD662}">
  <ds:schemaRefs>
    <ds:schemaRef ds:uri="http://schemas.microsoft.com/sharepoint/v3/contenttype/forms"/>
  </ds:schemaRefs>
</ds:datastoreItem>
</file>

<file path=customXml/itemProps2.xml><?xml version="1.0" encoding="utf-8"?>
<ds:datastoreItem xmlns:ds="http://schemas.openxmlformats.org/officeDocument/2006/customXml" ds:itemID="{4F0C4658-05D5-439E-8007-8FD56E22BCD0}">
  <ds:schemaRefs>
    <ds:schemaRef ds:uri="http://purl.org/dc/elements/1.1/"/>
    <ds:schemaRef ds:uri="http://purl.org/dc/dcmitype/"/>
    <ds:schemaRef ds:uri="fbebe68c-b940-4723-97fc-516ab94278af"/>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b2327551-5aba-4f5a-9ca0-70e5ae868b77"/>
    <ds:schemaRef ds:uri="http://purl.org/dc/terms/"/>
  </ds:schemaRefs>
</ds:datastoreItem>
</file>

<file path=customXml/itemProps3.xml><?xml version="1.0" encoding="utf-8"?>
<ds:datastoreItem xmlns:ds="http://schemas.openxmlformats.org/officeDocument/2006/customXml" ds:itemID="{D5B4133A-3EE9-4917-82D7-234D58319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327551-5aba-4f5a-9ca0-70e5ae868b77"/>
    <ds:schemaRef ds:uri="fbebe68c-b940-4723-97fc-516ab9427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0</TotalTime>
  <Words>1651</Words>
  <Application>Microsoft Office PowerPoint</Application>
  <PresentationFormat>Widescreen</PresentationFormat>
  <Paragraphs>203</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CCG_ppt</vt:lpstr>
      <vt:lpstr>PowerPoint Presentation</vt:lpstr>
      <vt:lpstr>PowerPoint Presentation</vt:lpstr>
      <vt:lpstr>Persistent Challenges in the LMICs Energy System</vt:lpstr>
      <vt:lpstr>We are trained to solve problems by breaking them down, analysing the pieces, and acting on them. This works for simple challenges. But in policy, planning, and development, especially in LMICs, we don’t face independent problems. We face “messes.”</vt:lpstr>
      <vt:lpstr>Linear Thinking</vt:lpstr>
      <vt:lpstr>Non-Linear Thinking</vt:lpstr>
      <vt:lpstr>Why Systems Thinking matters in LMICs?</vt:lpstr>
      <vt:lpstr>PowerPoint Presentation</vt:lpstr>
      <vt:lpstr>PowerPoint Presentation</vt:lpstr>
      <vt:lpstr>What is a system?</vt:lpstr>
      <vt:lpstr>Characteristics of a system</vt:lpstr>
      <vt:lpstr>Element – Connection - Purpose</vt:lpstr>
      <vt:lpstr>Element – Connection - Purpose</vt:lpstr>
      <vt:lpstr>Element – Connection - Purpose</vt:lpstr>
      <vt:lpstr>System is more than the sum of its parts</vt:lpstr>
      <vt:lpstr>PowerPoint Presentation</vt:lpstr>
      <vt:lpstr>What is an energy system?</vt:lpstr>
      <vt:lpstr>People involved in energy system: </vt:lpstr>
      <vt:lpstr>External drivers of energy system: </vt:lpstr>
      <vt:lpstr>PowerPoint Presentation</vt:lpstr>
      <vt:lpstr>PowerPoint Presentation</vt:lpstr>
      <vt:lpstr>Why the cost of capital is critical?</vt:lpstr>
      <vt:lpstr>Why the cost of capital is constantly high in LMICs?</vt:lpstr>
      <vt:lpstr>Use cases of system thinking</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Verrier, Brunilde</dc:creator>
  <cp:lastModifiedBy>Steve Pye</cp:lastModifiedBy>
  <cp:revision>3</cp:revision>
  <dcterms:created xsi:type="dcterms:W3CDTF">2024-11-28T17:10:21Z</dcterms:created>
  <dcterms:modified xsi:type="dcterms:W3CDTF">2026-02-22T18:07:43Z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0x01010002072E6BEBDA3C42A396F615BA0912BE</vt:lpwstr>
  </property>
  <property fmtid="{D5CDD505-2E9C-101B-9397-08002B2CF9AE}" pid="3" name="MediaServiceImageTags">
    <vt:lpwstr/>
  </property>
</Properties>
</file>