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 id="2147483687" r:id="rId5"/>
  </p:sldMasterIdLst>
  <p:notesMasterIdLst>
    <p:notesMasterId r:id="rId11"/>
  </p:notesMasterIdLst>
  <p:sldIdLst>
    <p:sldId id="281" r:id="rId6"/>
    <p:sldId id="289" r:id="rId7"/>
    <p:sldId id="288" r:id="rId8"/>
    <p:sldId id="290" r:id="rId9"/>
    <p:sldId id="291" r:id="rId10"/>
  </p:sldIdLst>
  <p:sldSz cx="9144000" cy="6858000" type="screen4x3"/>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1050" y="-24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653BD6-9970-44A8-8294-7DB13D08F1A2}" type="datetimeFigureOut">
              <a:rPr lang="en-GB" smtClean="0"/>
              <a:t>12/10/2021</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B58569-61BF-4B2B-9277-671CA050CBD6}" type="slidenum">
              <a:rPr lang="en-GB" smtClean="0"/>
              <a:t>‹#›</a:t>
            </a:fld>
            <a:endParaRPr lang="en-GB"/>
          </a:p>
        </p:txBody>
      </p:sp>
    </p:spTree>
    <p:extLst>
      <p:ext uri="{BB962C8B-B14F-4D97-AF65-F5344CB8AC3E}">
        <p14:creationId xmlns:p14="http://schemas.microsoft.com/office/powerpoint/2010/main" val="22269186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7208408-CD35-4C8B-81DB-5A8B9796368C}" type="slidenum">
              <a:rPr kumimoji="0" sz="1200" b="0" i="0" u="none" strike="noStrike" kern="1200" cap="none" spc="0" normalizeH="0" baseline="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fr-fr"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9912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3D1106A-A3FD-43AD-A753-130AFA75BEA1}" type="slidenum">
              <a:rPr kumimoji="0" sz="1200" b="0" i="0" u="none" strike="noStrike" kern="1200" cap="none" spc="0" normalizeH="0" baseline="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fr-fr"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68371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fr-fr" b="0" i="0" u="none" baseline="0"/>
              <a:t>NB : les deux premiers points se rapportent à la participation et à la présentation</a:t>
            </a:r>
          </a:p>
          <a:p>
            <a:endParaRPr lang="fr-fr" baseline="0" dirty="0"/>
          </a:p>
          <a:p>
            <a:pPr algn="l" rtl="0"/>
            <a:r>
              <a:rPr lang="fr-fr" b="0" i="0" u="none" baseline="0"/>
              <a:t>Pause à 14 h 00 au plus tard</a:t>
            </a:r>
          </a:p>
          <a:p>
            <a:endParaRPr lang="fr-fr"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i="0" u="none" kern="1200" baseline="0">
                <a:solidFill>
                  <a:schemeClr val="tx1"/>
                </a:solidFill>
                <a:effectLst/>
                <a:latin typeface="+mn-lt"/>
                <a:ea typeface="+mn-ea"/>
                <a:cs typeface="+mn-cs"/>
              </a:rPr>
              <a:t>Beaucoup d'entre vous se sont déjà familiarisés avec les thèmes abordés jusqu'à maintenant, et vos commentaires à ce sujet sont à la fois encouragés et extrêmement bienvenus. </a:t>
            </a:r>
            <a:endParaRPr lang="fr-fr"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3D1106A-A3FD-43AD-A753-130AFA75BEA1}" type="slidenum">
              <a:rPr kumimoji="0" sz="1200" b="0" i="0" u="none" strike="noStrike" kern="1200" cap="none" spc="0" normalizeH="0" baseline="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fr-fr"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23067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fr-fr" b="0" i="0" u="none" baseline="0"/>
              <a:t>NB : les deux premiers points se rapportent à la participation et à la présentation</a:t>
            </a:r>
          </a:p>
          <a:p>
            <a:endParaRPr lang="fr-fr" baseline="0" dirty="0"/>
          </a:p>
          <a:p>
            <a:pPr algn="l" rtl="0"/>
            <a:r>
              <a:rPr lang="fr-fr" b="0" i="0" u="none" baseline="0"/>
              <a:t>Pause à 14 h 00 au plus tard</a:t>
            </a:r>
          </a:p>
          <a:p>
            <a:endParaRPr lang="fr-fr"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i="0" u="none" kern="1200" baseline="0">
                <a:solidFill>
                  <a:schemeClr val="tx1"/>
                </a:solidFill>
                <a:effectLst/>
                <a:latin typeface="+mn-lt"/>
                <a:ea typeface="+mn-ea"/>
                <a:cs typeface="+mn-cs"/>
              </a:rPr>
              <a:t>Beaucoup d'entre vous se sont déjà familiarisés avec les thèmes abordés jusqu'à maintenant, et vos commentaires à ce sujet sont à la fois encouragés et extrêmement bienvenus. </a:t>
            </a:r>
            <a:endParaRPr lang="fr-fr"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3D1106A-A3FD-43AD-A753-130AFA75BEA1}" type="slidenum">
              <a:rPr kumimoji="0" sz="1200" b="0" i="0" u="none" strike="noStrike" kern="1200" cap="none" spc="0" normalizeH="0" baseline="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fr-fr"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293430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3D1106A-A3FD-43AD-A753-130AFA75BEA1}" type="slidenum">
              <a:rPr kumimoji="0" sz="1200" b="0" i="0" u="none" strike="noStrike" kern="1200" cap="none" spc="0" normalizeH="0" baseline="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fr-fr"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094418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68418F8-B52F-4661-8ABA-69BB3ADD6675}"/>
              </a:ext>
            </a:extLst>
          </p:cNvPr>
          <p:cNvSpPr>
            <a:spLocks noGrp="1"/>
          </p:cNvSpPr>
          <p:nvPr>
            <p:ph type="ctrTitle" hasCustomPrompt="1"/>
          </p:nvPr>
        </p:nvSpPr>
        <p:spPr>
          <a:xfrm>
            <a:off x="515861" y="2160001"/>
            <a:ext cx="7920773" cy="997196"/>
          </a:xfrm>
          <a:prstGeom prst="rect">
            <a:avLst/>
          </a:prstGeom>
        </p:spPr>
        <p:txBody>
          <a:bodyPr wrap="square" lIns="0" tIns="0" rIns="0" bIns="0" anchor="t" anchorCtr="0">
            <a:spAutoFit/>
          </a:bodyPr>
          <a:lstStyle>
            <a:lvl1pPr algn="l">
              <a:defRPr sz="3600" b="1">
                <a:solidFill>
                  <a:schemeClr val="bg1"/>
                </a:solidFill>
              </a:defRPr>
            </a:lvl1pPr>
          </a:lstStyle>
          <a:p>
            <a:r>
              <a:rPr lang="en-US" dirty="0"/>
              <a:t>PRESENTATION</a:t>
            </a:r>
            <a:br>
              <a:rPr lang="en-US" dirty="0"/>
            </a:br>
            <a:r>
              <a:rPr lang="en-US" dirty="0"/>
              <a:t>TITLE</a:t>
            </a:r>
          </a:p>
        </p:txBody>
      </p:sp>
      <p:sp>
        <p:nvSpPr>
          <p:cNvPr id="8" name="Subtitle 2">
            <a:extLst>
              <a:ext uri="{FF2B5EF4-FFF2-40B4-BE49-F238E27FC236}">
                <a16:creationId xmlns:a16="http://schemas.microsoft.com/office/drawing/2014/main" id="{52444CB2-243C-41A0-8F6C-F772E768A38C}"/>
              </a:ext>
            </a:extLst>
          </p:cNvPr>
          <p:cNvSpPr>
            <a:spLocks noGrp="1"/>
          </p:cNvSpPr>
          <p:nvPr>
            <p:ph type="subTitle" idx="1" hasCustomPrompt="1"/>
          </p:nvPr>
        </p:nvSpPr>
        <p:spPr>
          <a:xfrm>
            <a:off x="515861" y="3166992"/>
            <a:ext cx="7920774" cy="249299"/>
          </a:xfrm>
          <a:prstGeom prst="rect">
            <a:avLst/>
          </a:prstGeom>
        </p:spPr>
        <p:txBody>
          <a:bodyPr wrap="square" lIns="0" tIns="0" rIns="0" bIns="0">
            <a:spAutoFit/>
          </a:bodyPr>
          <a:lstStyle>
            <a:lvl1pPr marL="0" indent="0" algn="l">
              <a:buNone/>
              <a:defRPr sz="1800">
                <a:solidFill>
                  <a:schemeClr val="bg1"/>
                </a:solidFill>
              </a:defRPr>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dirty="0"/>
              <a:t>SUB TITLE IN HERE</a:t>
            </a:r>
          </a:p>
        </p:txBody>
      </p:sp>
      <p:sp>
        <p:nvSpPr>
          <p:cNvPr id="9" name="Date Placeholder 3">
            <a:extLst>
              <a:ext uri="{FF2B5EF4-FFF2-40B4-BE49-F238E27FC236}">
                <a16:creationId xmlns:a16="http://schemas.microsoft.com/office/drawing/2014/main" id="{924475ED-B6F3-4114-A316-943C1E2B2DB2}"/>
              </a:ext>
            </a:extLst>
          </p:cNvPr>
          <p:cNvSpPr>
            <a:spLocks noGrp="1"/>
          </p:cNvSpPr>
          <p:nvPr>
            <p:ph type="dt" sz="half" idx="10"/>
          </p:nvPr>
        </p:nvSpPr>
        <p:spPr>
          <a:xfrm>
            <a:off x="515861" y="6431961"/>
            <a:ext cx="2057400" cy="138499"/>
          </a:xfrm>
          <a:prstGeom prst="rect">
            <a:avLst/>
          </a:prstGeom>
        </p:spPr>
        <p:txBody>
          <a:bodyPr lIns="0" tIns="0" rIns="0" bIns="0" anchor="t" anchorCtr="0">
            <a:noAutofit/>
          </a:bodyPr>
          <a:lstStyle>
            <a:lvl1pPr>
              <a:defRPr sz="1000">
                <a:solidFill>
                  <a:schemeClr val="bg1"/>
                </a:solidFill>
              </a:defRPr>
            </a:lvl1pPr>
          </a:lstStyle>
          <a:p>
            <a:endParaRPr lang="en-US" dirty="0"/>
          </a:p>
        </p:txBody>
      </p:sp>
      <p:pic>
        <p:nvPicPr>
          <p:cNvPr id="6" name="Picture 5">
            <a:extLst>
              <a:ext uri="{FF2B5EF4-FFF2-40B4-BE49-F238E27FC236}">
                <a16:creationId xmlns:a16="http://schemas.microsoft.com/office/drawing/2014/main" id="{07B141BD-28B5-48EC-935E-93F684254CA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41325" y="5136425"/>
            <a:ext cx="1590332" cy="1467097"/>
          </a:xfrm>
          <a:prstGeom prst="rect">
            <a:avLst/>
          </a:prstGeom>
        </p:spPr>
      </p:pic>
      <p:grpSp>
        <p:nvGrpSpPr>
          <p:cNvPr id="10" name="Group 9">
            <a:extLst>
              <a:ext uri="{FF2B5EF4-FFF2-40B4-BE49-F238E27FC236}">
                <a16:creationId xmlns:a16="http://schemas.microsoft.com/office/drawing/2014/main" id="{04D4F168-E78F-4E3F-959C-987449341B35}"/>
              </a:ext>
            </a:extLst>
          </p:cNvPr>
          <p:cNvGrpSpPr/>
          <p:nvPr userDrawn="1"/>
        </p:nvGrpSpPr>
        <p:grpSpPr>
          <a:xfrm>
            <a:off x="515861" y="5727940"/>
            <a:ext cx="2765232" cy="513635"/>
            <a:chOff x="4226505" y="4313542"/>
            <a:chExt cx="3119245" cy="579392"/>
          </a:xfrm>
        </p:grpSpPr>
        <p:pic>
          <p:nvPicPr>
            <p:cNvPr id="11" name="Picture 10">
              <a:extLst>
                <a:ext uri="{FF2B5EF4-FFF2-40B4-BE49-F238E27FC236}">
                  <a16:creationId xmlns:a16="http://schemas.microsoft.com/office/drawing/2014/main" id="{C4193EFD-25D1-4B81-9F42-6F288D7E6E4A}"/>
                </a:ext>
              </a:extLst>
            </p:cNvPr>
            <p:cNvPicPr>
              <a:picLocks noChangeAspect="1"/>
            </p:cNvPicPr>
            <p:nvPr userDrawn="1"/>
          </p:nvPicPr>
          <p:blipFill>
            <a:blip r:embed="rId3"/>
            <a:stretch>
              <a:fillRect/>
            </a:stretch>
          </p:blipFill>
          <p:spPr>
            <a:xfrm>
              <a:off x="6057687" y="4514025"/>
              <a:ext cx="1288063" cy="378909"/>
            </a:xfrm>
            <a:prstGeom prst="rect">
              <a:avLst/>
            </a:prstGeom>
          </p:spPr>
        </p:pic>
        <p:pic>
          <p:nvPicPr>
            <p:cNvPr id="12" name="Picture 11">
              <a:extLst>
                <a:ext uri="{FF2B5EF4-FFF2-40B4-BE49-F238E27FC236}">
                  <a16:creationId xmlns:a16="http://schemas.microsoft.com/office/drawing/2014/main" id="{11BC5913-26FD-4955-9190-EA1E9C484AF5}"/>
                </a:ext>
              </a:extLst>
            </p:cNvPr>
            <p:cNvPicPr>
              <a:picLocks noChangeAspect="1"/>
            </p:cNvPicPr>
            <p:nvPr userDrawn="1"/>
          </p:nvPicPr>
          <p:blipFill>
            <a:blip r:embed="rId4"/>
            <a:stretch>
              <a:fillRect/>
            </a:stretch>
          </p:blipFill>
          <p:spPr>
            <a:xfrm>
              <a:off x="4993074" y="4331903"/>
              <a:ext cx="780101" cy="561031"/>
            </a:xfrm>
            <a:prstGeom prst="rect">
              <a:avLst/>
            </a:prstGeom>
          </p:spPr>
        </p:pic>
        <p:pic>
          <p:nvPicPr>
            <p:cNvPr id="13" name="Picture 12" descr="A close up of a logo&#10;&#10;Description generated with very high confidence">
              <a:extLst>
                <a:ext uri="{FF2B5EF4-FFF2-40B4-BE49-F238E27FC236}">
                  <a16:creationId xmlns:a16="http://schemas.microsoft.com/office/drawing/2014/main" id="{C735A45D-C47D-4871-A188-62707C70ED86}"/>
                </a:ext>
              </a:extLst>
            </p:cNvPr>
            <p:cNvPicPr>
              <a:picLocks noChangeAspect="1"/>
            </p:cNvPicPr>
            <p:nvPr userDrawn="1"/>
          </p:nvPicPr>
          <p:blipFill>
            <a:blip r:embed="rId5"/>
            <a:stretch>
              <a:fillRect/>
            </a:stretch>
          </p:blipFill>
          <p:spPr>
            <a:xfrm>
              <a:off x="4226505" y="4313542"/>
              <a:ext cx="413195" cy="579392"/>
            </a:xfrm>
            <a:prstGeom prst="rect">
              <a:avLst/>
            </a:prstGeom>
          </p:spPr>
        </p:pic>
      </p:grpSp>
    </p:spTree>
    <p:extLst>
      <p:ext uri="{BB962C8B-B14F-4D97-AF65-F5344CB8AC3E}">
        <p14:creationId xmlns:p14="http://schemas.microsoft.com/office/powerpoint/2010/main" val="1967137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ayout - 2 rows">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8263493" cy="2278381"/>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br>
              <a:rPr lang="en-US" dirty="0"/>
            </a:br>
            <a:br>
              <a:rPr lang="en-US" dirty="0"/>
            </a:br>
            <a:r>
              <a:rPr lang="en-US" dirty="0"/>
              <a:t>Charts, graphs and graphics can be positioned over the grey box.</a:t>
            </a:r>
            <a:br>
              <a:rPr lang="en-US" dirty="0"/>
            </a:br>
            <a:br>
              <a:rPr lang="en-US" dirty="0"/>
            </a:br>
            <a:br>
              <a:rPr lang="en-US" dirty="0"/>
            </a:br>
            <a:r>
              <a:rPr lang="en-US"/>
              <a:t>Body text</a:t>
            </a:r>
            <a:endParaRPr lang="en-US" dirty="0"/>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388801" y="3566179"/>
            <a:ext cx="8263493" cy="2798784"/>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8" name="Title 1">
            <a:extLst>
              <a:ext uri="{FF2B5EF4-FFF2-40B4-BE49-F238E27FC236}">
                <a16:creationId xmlns:a16="http://schemas.microsoft.com/office/drawing/2014/main" id="{D65438FC-7DE5-43FA-96AA-BA01B74D04BF}"/>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510191556"/>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7620000" cy="48006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rot="16200000">
            <a:off x="7551351" y="1645920"/>
            <a:ext cx="2438399" cy="365760"/>
          </a:xfrm>
          <a:prstGeom prst="rect">
            <a:avLst/>
          </a:prstGeom>
        </p:spPr>
        <p:txBody>
          <a:bodyPr/>
          <a:lstStyle/>
          <a:p>
            <a:fld id="{7C80A92C-9FD4-45D3-8E86-D280BD6B606C}" type="datetimeFigureOut">
              <a:rPr lang="en-GB" smtClean="0"/>
              <a:t>12/10/2021</a:t>
            </a:fld>
            <a:endParaRPr lang="en-GB" dirty="0"/>
          </a:p>
        </p:txBody>
      </p:sp>
      <p:sp>
        <p:nvSpPr>
          <p:cNvPr id="5" name="Footer Placeholder 4"/>
          <p:cNvSpPr>
            <a:spLocks noGrp="1"/>
          </p:cNvSpPr>
          <p:nvPr>
            <p:ph type="ftr" sz="quarter" idx="11"/>
          </p:nvPr>
        </p:nvSpPr>
        <p:spPr>
          <a:xfrm rot="16200000">
            <a:off x="7586910" y="4048760"/>
            <a:ext cx="2367281" cy="365760"/>
          </a:xfrm>
          <a:prstGeom prst="rect">
            <a:avLst/>
          </a:prstGeom>
        </p:spPr>
        <p:txBody>
          <a:bodyPr/>
          <a:lstStyle/>
          <a:p>
            <a:endParaRPr lang="en-GB" dirty="0"/>
          </a:p>
        </p:txBody>
      </p:sp>
      <p:sp>
        <p:nvSpPr>
          <p:cNvPr id="6" name="Slide Number Placeholder 5"/>
          <p:cNvSpPr>
            <a:spLocks noGrp="1"/>
          </p:cNvSpPr>
          <p:nvPr>
            <p:ph type="sldNum" sz="quarter" idx="12"/>
          </p:nvPr>
        </p:nvSpPr>
        <p:spPr>
          <a:xfrm>
            <a:off x="8531788" y="5648960"/>
            <a:ext cx="548640" cy="396240"/>
          </a:xfrm>
          <a:prstGeom prst="bracketPair">
            <a:avLst>
              <a:gd name="adj" fmla="val 17949"/>
            </a:avLst>
          </a:prstGeom>
        </p:spPr>
        <p:txBody>
          <a:bodyPr/>
          <a:lstStyle/>
          <a:p>
            <a:fld id="{A95BC52E-1C6A-4978-BE83-80ED88EEC571}" type="slidenum">
              <a:rPr lang="en-GB" smtClean="0"/>
              <a:t>‹#›</a:t>
            </a:fld>
            <a:endParaRPr lang="en-GB" dirty="0"/>
          </a:p>
        </p:txBody>
      </p:sp>
    </p:spTree>
    <p:extLst>
      <p:ext uri="{BB962C8B-B14F-4D97-AF65-F5344CB8AC3E}">
        <p14:creationId xmlns:p14="http://schemas.microsoft.com/office/powerpoint/2010/main" val="3113529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ayout - contents 1">
    <p:bg>
      <p:bgRef idx="1001">
        <a:schemeClr val="bg1"/>
      </p:bgRef>
    </p:bg>
    <p:spTree>
      <p:nvGrpSpPr>
        <p:cNvPr id="1" name=""/>
        <p:cNvGrpSpPr/>
        <p:nvPr/>
      </p:nvGrpSpPr>
      <p:grpSpPr>
        <a:xfrm>
          <a:off x="0" y="0"/>
          <a:ext cx="0" cy="0"/>
          <a:chOff x="0" y="0"/>
          <a:chExt cx="0" cy="0"/>
        </a:xfrm>
      </p:grpSpPr>
      <p:sp>
        <p:nvSpPr>
          <p:cNvPr id="6" name="Text Placeholder 4">
            <a:extLst>
              <a:ext uri="{FF2B5EF4-FFF2-40B4-BE49-F238E27FC236}">
                <a16:creationId xmlns:a16="http://schemas.microsoft.com/office/drawing/2014/main" id="{E2698E74-DBB1-4C41-81D5-108634391B7E}"/>
              </a:ext>
            </a:extLst>
          </p:cNvPr>
          <p:cNvSpPr>
            <a:spLocks noGrp="1"/>
          </p:cNvSpPr>
          <p:nvPr>
            <p:ph type="body" sz="quarter" idx="11" hasCustomPrompt="1"/>
          </p:nvPr>
        </p:nvSpPr>
        <p:spPr>
          <a:xfrm>
            <a:off x="4232378" y="1176736"/>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01</a:t>
            </a:r>
          </a:p>
        </p:txBody>
      </p:sp>
      <p:sp>
        <p:nvSpPr>
          <p:cNvPr id="7" name="Text Placeholder 31">
            <a:extLst>
              <a:ext uri="{FF2B5EF4-FFF2-40B4-BE49-F238E27FC236}">
                <a16:creationId xmlns:a16="http://schemas.microsoft.com/office/drawing/2014/main" id="{27D262DD-86D2-472F-9233-2CA4C4F3C48D}"/>
              </a:ext>
            </a:extLst>
          </p:cNvPr>
          <p:cNvSpPr>
            <a:spLocks noGrp="1"/>
          </p:cNvSpPr>
          <p:nvPr>
            <p:ph type="body" sz="quarter" idx="12" hasCustomPrompt="1"/>
          </p:nvPr>
        </p:nvSpPr>
        <p:spPr>
          <a:xfrm>
            <a:off x="4772378" y="1176734"/>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8" name="Text Placeholder 31">
            <a:extLst>
              <a:ext uri="{FF2B5EF4-FFF2-40B4-BE49-F238E27FC236}">
                <a16:creationId xmlns:a16="http://schemas.microsoft.com/office/drawing/2014/main" id="{C0A8910E-3E33-41A3-816B-CD71BE1D50DC}"/>
              </a:ext>
            </a:extLst>
          </p:cNvPr>
          <p:cNvSpPr>
            <a:spLocks noGrp="1"/>
          </p:cNvSpPr>
          <p:nvPr>
            <p:ph type="body" sz="quarter" idx="13" hasCustomPrompt="1"/>
          </p:nvPr>
        </p:nvSpPr>
        <p:spPr>
          <a:xfrm>
            <a:off x="4772378" y="1445872"/>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9" name="Text Placeholder 4">
            <a:extLst>
              <a:ext uri="{FF2B5EF4-FFF2-40B4-BE49-F238E27FC236}">
                <a16:creationId xmlns:a16="http://schemas.microsoft.com/office/drawing/2014/main" id="{DC7DBC2F-B4BA-4FA1-AC8F-C1FB5D329C35}"/>
              </a:ext>
            </a:extLst>
          </p:cNvPr>
          <p:cNvSpPr>
            <a:spLocks noGrp="1"/>
          </p:cNvSpPr>
          <p:nvPr>
            <p:ph type="body" sz="quarter" idx="14" hasCustomPrompt="1"/>
          </p:nvPr>
        </p:nvSpPr>
        <p:spPr>
          <a:xfrm>
            <a:off x="4232378" y="1877243"/>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02</a:t>
            </a:r>
          </a:p>
        </p:txBody>
      </p:sp>
      <p:sp>
        <p:nvSpPr>
          <p:cNvPr id="10" name="Text Placeholder 31">
            <a:extLst>
              <a:ext uri="{FF2B5EF4-FFF2-40B4-BE49-F238E27FC236}">
                <a16:creationId xmlns:a16="http://schemas.microsoft.com/office/drawing/2014/main" id="{E96BEFDD-99B7-4B7A-A883-501F05DEBEB2}"/>
              </a:ext>
            </a:extLst>
          </p:cNvPr>
          <p:cNvSpPr>
            <a:spLocks noGrp="1"/>
          </p:cNvSpPr>
          <p:nvPr>
            <p:ph type="body" sz="quarter" idx="15" hasCustomPrompt="1"/>
          </p:nvPr>
        </p:nvSpPr>
        <p:spPr>
          <a:xfrm>
            <a:off x="4772378" y="1877241"/>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11" name="Text Placeholder 31">
            <a:extLst>
              <a:ext uri="{FF2B5EF4-FFF2-40B4-BE49-F238E27FC236}">
                <a16:creationId xmlns:a16="http://schemas.microsoft.com/office/drawing/2014/main" id="{8F24DFEC-E082-454B-B5C3-50F1E1DD3224}"/>
              </a:ext>
            </a:extLst>
          </p:cNvPr>
          <p:cNvSpPr>
            <a:spLocks noGrp="1"/>
          </p:cNvSpPr>
          <p:nvPr>
            <p:ph type="body" sz="quarter" idx="16" hasCustomPrompt="1"/>
          </p:nvPr>
        </p:nvSpPr>
        <p:spPr>
          <a:xfrm>
            <a:off x="4772378" y="2146379"/>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12" name="Text Placeholder 4">
            <a:extLst>
              <a:ext uri="{FF2B5EF4-FFF2-40B4-BE49-F238E27FC236}">
                <a16:creationId xmlns:a16="http://schemas.microsoft.com/office/drawing/2014/main" id="{C3A914CD-C11D-48A8-88E1-538FBD109669}"/>
              </a:ext>
            </a:extLst>
          </p:cNvPr>
          <p:cNvSpPr>
            <a:spLocks noGrp="1"/>
          </p:cNvSpPr>
          <p:nvPr>
            <p:ph type="body" sz="quarter" idx="17" hasCustomPrompt="1"/>
          </p:nvPr>
        </p:nvSpPr>
        <p:spPr>
          <a:xfrm>
            <a:off x="4232378" y="2577750"/>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03</a:t>
            </a:r>
          </a:p>
        </p:txBody>
      </p:sp>
      <p:sp>
        <p:nvSpPr>
          <p:cNvPr id="15" name="Text Placeholder 31">
            <a:extLst>
              <a:ext uri="{FF2B5EF4-FFF2-40B4-BE49-F238E27FC236}">
                <a16:creationId xmlns:a16="http://schemas.microsoft.com/office/drawing/2014/main" id="{5E5D34B7-01F5-4524-B815-3E8FD22045B4}"/>
              </a:ext>
            </a:extLst>
          </p:cNvPr>
          <p:cNvSpPr>
            <a:spLocks noGrp="1"/>
          </p:cNvSpPr>
          <p:nvPr>
            <p:ph type="body" sz="quarter" idx="18" hasCustomPrompt="1"/>
          </p:nvPr>
        </p:nvSpPr>
        <p:spPr>
          <a:xfrm>
            <a:off x="4772378" y="2577748"/>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16" name="Text Placeholder 31">
            <a:extLst>
              <a:ext uri="{FF2B5EF4-FFF2-40B4-BE49-F238E27FC236}">
                <a16:creationId xmlns:a16="http://schemas.microsoft.com/office/drawing/2014/main" id="{745E9020-E3D4-4B2E-AF64-3BC2BA80998B}"/>
              </a:ext>
            </a:extLst>
          </p:cNvPr>
          <p:cNvSpPr>
            <a:spLocks noGrp="1"/>
          </p:cNvSpPr>
          <p:nvPr>
            <p:ph type="body" sz="quarter" idx="19" hasCustomPrompt="1"/>
          </p:nvPr>
        </p:nvSpPr>
        <p:spPr>
          <a:xfrm>
            <a:off x="4772378" y="2846886"/>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17" name="Text Placeholder 4">
            <a:extLst>
              <a:ext uri="{FF2B5EF4-FFF2-40B4-BE49-F238E27FC236}">
                <a16:creationId xmlns:a16="http://schemas.microsoft.com/office/drawing/2014/main" id="{6E31EB1E-53F8-4104-A8D0-0BEFB18961C6}"/>
              </a:ext>
            </a:extLst>
          </p:cNvPr>
          <p:cNvSpPr>
            <a:spLocks noGrp="1"/>
          </p:cNvSpPr>
          <p:nvPr>
            <p:ph type="body" sz="quarter" idx="20" hasCustomPrompt="1"/>
          </p:nvPr>
        </p:nvSpPr>
        <p:spPr>
          <a:xfrm>
            <a:off x="4232378" y="3278255"/>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04</a:t>
            </a:r>
          </a:p>
        </p:txBody>
      </p:sp>
      <p:sp>
        <p:nvSpPr>
          <p:cNvPr id="18" name="Text Placeholder 31">
            <a:extLst>
              <a:ext uri="{FF2B5EF4-FFF2-40B4-BE49-F238E27FC236}">
                <a16:creationId xmlns:a16="http://schemas.microsoft.com/office/drawing/2014/main" id="{3DEAAE69-8D81-471C-A294-06DD17336F63}"/>
              </a:ext>
            </a:extLst>
          </p:cNvPr>
          <p:cNvSpPr>
            <a:spLocks noGrp="1"/>
          </p:cNvSpPr>
          <p:nvPr>
            <p:ph type="body" sz="quarter" idx="21" hasCustomPrompt="1"/>
          </p:nvPr>
        </p:nvSpPr>
        <p:spPr>
          <a:xfrm>
            <a:off x="4772378" y="3278255"/>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19" name="Text Placeholder 31">
            <a:extLst>
              <a:ext uri="{FF2B5EF4-FFF2-40B4-BE49-F238E27FC236}">
                <a16:creationId xmlns:a16="http://schemas.microsoft.com/office/drawing/2014/main" id="{01E75DFE-469F-4162-BFD7-0AD3CC0605D3}"/>
              </a:ext>
            </a:extLst>
          </p:cNvPr>
          <p:cNvSpPr>
            <a:spLocks noGrp="1"/>
          </p:cNvSpPr>
          <p:nvPr>
            <p:ph type="body" sz="quarter" idx="22" hasCustomPrompt="1"/>
          </p:nvPr>
        </p:nvSpPr>
        <p:spPr>
          <a:xfrm>
            <a:off x="4772378" y="3547393"/>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20" name="Text Placeholder 4">
            <a:extLst>
              <a:ext uri="{FF2B5EF4-FFF2-40B4-BE49-F238E27FC236}">
                <a16:creationId xmlns:a16="http://schemas.microsoft.com/office/drawing/2014/main" id="{16FACADA-AE0B-4A02-B7FE-F03E903A2008}"/>
              </a:ext>
            </a:extLst>
          </p:cNvPr>
          <p:cNvSpPr>
            <a:spLocks noGrp="1"/>
          </p:cNvSpPr>
          <p:nvPr>
            <p:ph type="body" sz="quarter" idx="23" hasCustomPrompt="1"/>
          </p:nvPr>
        </p:nvSpPr>
        <p:spPr>
          <a:xfrm>
            <a:off x="4232378" y="3978763"/>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05</a:t>
            </a:r>
          </a:p>
        </p:txBody>
      </p:sp>
      <p:sp>
        <p:nvSpPr>
          <p:cNvPr id="21" name="Text Placeholder 31">
            <a:extLst>
              <a:ext uri="{FF2B5EF4-FFF2-40B4-BE49-F238E27FC236}">
                <a16:creationId xmlns:a16="http://schemas.microsoft.com/office/drawing/2014/main" id="{1BE90D09-E40F-4E07-8A6C-C34ECB3A0C75}"/>
              </a:ext>
            </a:extLst>
          </p:cNvPr>
          <p:cNvSpPr>
            <a:spLocks noGrp="1"/>
          </p:cNvSpPr>
          <p:nvPr>
            <p:ph type="body" sz="quarter" idx="24" hasCustomPrompt="1"/>
          </p:nvPr>
        </p:nvSpPr>
        <p:spPr>
          <a:xfrm>
            <a:off x="4772378" y="3978762"/>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22" name="Text Placeholder 31">
            <a:extLst>
              <a:ext uri="{FF2B5EF4-FFF2-40B4-BE49-F238E27FC236}">
                <a16:creationId xmlns:a16="http://schemas.microsoft.com/office/drawing/2014/main" id="{E8BCD20F-DF5A-4D1F-AB59-8992CCEB4E71}"/>
              </a:ext>
            </a:extLst>
          </p:cNvPr>
          <p:cNvSpPr>
            <a:spLocks noGrp="1"/>
          </p:cNvSpPr>
          <p:nvPr>
            <p:ph type="body" sz="quarter" idx="25" hasCustomPrompt="1"/>
          </p:nvPr>
        </p:nvSpPr>
        <p:spPr>
          <a:xfrm>
            <a:off x="4772378" y="4247900"/>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23" name="Text Placeholder 4">
            <a:extLst>
              <a:ext uri="{FF2B5EF4-FFF2-40B4-BE49-F238E27FC236}">
                <a16:creationId xmlns:a16="http://schemas.microsoft.com/office/drawing/2014/main" id="{2CA99EFB-8D03-4007-813F-E6174F0308EE}"/>
              </a:ext>
            </a:extLst>
          </p:cNvPr>
          <p:cNvSpPr>
            <a:spLocks noGrp="1"/>
          </p:cNvSpPr>
          <p:nvPr>
            <p:ph type="body" sz="quarter" idx="26" hasCustomPrompt="1"/>
          </p:nvPr>
        </p:nvSpPr>
        <p:spPr>
          <a:xfrm>
            <a:off x="4232378" y="4679271"/>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06</a:t>
            </a:r>
          </a:p>
        </p:txBody>
      </p:sp>
      <p:sp>
        <p:nvSpPr>
          <p:cNvPr id="24" name="Text Placeholder 31">
            <a:extLst>
              <a:ext uri="{FF2B5EF4-FFF2-40B4-BE49-F238E27FC236}">
                <a16:creationId xmlns:a16="http://schemas.microsoft.com/office/drawing/2014/main" id="{75297938-8904-4A58-BECE-919189BAA548}"/>
              </a:ext>
            </a:extLst>
          </p:cNvPr>
          <p:cNvSpPr>
            <a:spLocks noGrp="1"/>
          </p:cNvSpPr>
          <p:nvPr>
            <p:ph type="body" sz="quarter" idx="27" hasCustomPrompt="1"/>
          </p:nvPr>
        </p:nvSpPr>
        <p:spPr>
          <a:xfrm>
            <a:off x="4772378" y="4679269"/>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25" name="Text Placeholder 31">
            <a:extLst>
              <a:ext uri="{FF2B5EF4-FFF2-40B4-BE49-F238E27FC236}">
                <a16:creationId xmlns:a16="http://schemas.microsoft.com/office/drawing/2014/main" id="{EF1B2FF4-CFE5-4357-917A-02669822510A}"/>
              </a:ext>
            </a:extLst>
          </p:cNvPr>
          <p:cNvSpPr>
            <a:spLocks noGrp="1"/>
          </p:cNvSpPr>
          <p:nvPr>
            <p:ph type="body" sz="quarter" idx="28" hasCustomPrompt="1"/>
          </p:nvPr>
        </p:nvSpPr>
        <p:spPr>
          <a:xfrm>
            <a:off x="4772378" y="4948407"/>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3" name="Picture Placeholder 2">
            <a:extLst>
              <a:ext uri="{FF2B5EF4-FFF2-40B4-BE49-F238E27FC236}">
                <a16:creationId xmlns:a16="http://schemas.microsoft.com/office/drawing/2014/main" id="{09ABF0E3-1A7E-434D-B96E-F3343B8E07D9}"/>
              </a:ext>
            </a:extLst>
          </p:cNvPr>
          <p:cNvSpPr>
            <a:spLocks noGrp="1"/>
          </p:cNvSpPr>
          <p:nvPr>
            <p:ph type="pic" sz="quarter" idx="29" hasCustomPrompt="1"/>
          </p:nvPr>
        </p:nvSpPr>
        <p:spPr>
          <a:xfrm>
            <a:off x="0" y="0"/>
            <a:ext cx="3825920" cy="6858000"/>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31" name="Title 1">
            <a:extLst>
              <a:ext uri="{FF2B5EF4-FFF2-40B4-BE49-F238E27FC236}">
                <a16:creationId xmlns:a16="http://schemas.microsoft.com/office/drawing/2014/main" id="{25039EFD-26D4-4EFF-80C8-2DEC577006FA}"/>
              </a:ext>
            </a:extLst>
          </p:cNvPr>
          <p:cNvSpPr>
            <a:spLocks noGrp="1"/>
          </p:cNvSpPr>
          <p:nvPr>
            <p:ph type="ctrTitle" hasCustomPrompt="1"/>
          </p:nvPr>
        </p:nvSpPr>
        <p:spPr>
          <a:xfrm>
            <a:off x="4232378" y="770472"/>
            <a:ext cx="1044375"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CONTENTS</a:t>
            </a:r>
          </a:p>
        </p:txBody>
      </p:sp>
      <p:sp>
        <p:nvSpPr>
          <p:cNvPr id="32" name="Slide Number Placeholder 8">
            <a:extLst>
              <a:ext uri="{FF2B5EF4-FFF2-40B4-BE49-F238E27FC236}">
                <a16:creationId xmlns:a16="http://schemas.microsoft.com/office/drawing/2014/main" id="{6FBBA16B-4607-4475-9AA9-35D51BE89C52}"/>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Tree>
    <p:extLst>
      <p:ext uri="{BB962C8B-B14F-4D97-AF65-F5344CB8AC3E}">
        <p14:creationId xmlns:p14="http://schemas.microsoft.com/office/powerpoint/2010/main" val="389873044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yout - contents 2">
    <p:bg>
      <p:bgRef idx="1001">
        <a:schemeClr val="bg1"/>
      </p:bgRef>
    </p:bg>
    <p:spTree>
      <p:nvGrpSpPr>
        <p:cNvPr id="1" name=""/>
        <p:cNvGrpSpPr/>
        <p:nvPr/>
      </p:nvGrpSpPr>
      <p:grpSpPr>
        <a:xfrm>
          <a:off x="0" y="0"/>
          <a:ext cx="0" cy="0"/>
          <a:chOff x="0" y="0"/>
          <a:chExt cx="0" cy="0"/>
        </a:xfrm>
      </p:grpSpPr>
      <p:sp>
        <p:nvSpPr>
          <p:cNvPr id="29" name="Text Placeholder 9">
            <a:extLst>
              <a:ext uri="{FF2B5EF4-FFF2-40B4-BE49-F238E27FC236}">
                <a16:creationId xmlns:a16="http://schemas.microsoft.com/office/drawing/2014/main" id="{FF9A53DE-293F-4D46-94A3-8EB81742DFCF}"/>
              </a:ext>
            </a:extLst>
          </p:cNvPr>
          <p:cNvSpPr>
            <a:spLocks noGrp="1"/>
          </p:cNvSpPr>
          <p:nvPr>
            <p:ph type="body" sz="quarter" idx="11" hasCustomPrompt="1"/>
          </p:nvPr>
        </p:nvSpPr>
        <p:spPr>
          <a:xfrm>
            <a:off x="432000" y="1079999"/>
            <a:ext cx="8220294" cy="5284967"/>
          </a:xfrm>
          <a:prstGeom prst="rect">
            <a:avLst/>
          </a:prstGeom>
        </p:spPr>
        <p:txBody>
          <a:bodyPr lIns="36000" tIns="36000" rIns="36000" bIns="36000" numCol="2" spcCol="360000"/>
          <a:lstStyle>
            <a:lvl1pPr marL="0" indent="0" algn="l" defTabSz="287993">
              <a:lnSpc>
                <a:spcPts val="1600"/>
              </a:lnSpc>
              <a:buNone/>
              <a:defRPr sz="1200" b="1" baseline="0"/>
            </a:lvl1pPr>
            <a:lvl2pPr algn="l">
              <a:defRPr/>
            </a:lvl2pPr>
            <a:lvl3pPr algn="l">
              <a:defRPr/>
            </a:lvl3pPr>
            <a:lvl4pPr algn="l">
              <a:defRPr/>
            </a:lvl4pPr>
            <a:lvl5pPr algn="l">
              <a:defRPr/>
            </a:lvl5pPr>
          </a:lstStyle>
          <a:p>
            <a:pPr lvl="0"/>
            <a:r>
              <a:rPr lang="en-US" dirty="0"/>
              <a:t>00	Insert contents listing (2 columns)</a:t>
            </a:r>
          </a:p>
        </p:txBody>
      </p:sp>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34" name="Title 1">
            <a:extLst>
              <a:ext uri="{FF2B5EF4-FFF2-40B4-BE49-F238E27FC236}">
                <a16:creationId xmlns:a16="http://schemas.microsoft.com/office/drawing/2014/main" id="{091B7A03-C365-4ED6-962E-93EA096F7A2D}"/>
              </a:ext>
            </a:extLst>
          </p:cNvPr>
          <p:cNvSpPr>
            <a:spLocks noGrp="1"/>
          </p:cNvSpPr>
          <p:nvPr>
            <p:ph type="ctrTitle" hasCustomPrompt="1"/>
          </p:nvPr>
        </p:nvSpPr>
        <p:spPr>
          <a:xfrm>
            <a:off x="432000" y="544317"/>
            <a:ext cx="1044375"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CONTENTS</a:t>
            </a:r>
          </a:p>
        </p:txBody>
      </p:sp>
    </p:spTree>
    <p:extLst>
      <p:ext uri="{BB962C8B-B14F-4D97-AF65-F5344CB8AC3E}">
        <p14:creationId xmlns:p14="http://schemas.microsoft.com/office/powerpoint/2010/main" val="183724300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 just text">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3" name="Title 1">
            <a:extLst>
              <a:ext uri="{FF2B5EF4-FFF2-40B4-BE49-F238E27FC236}">
                <a16:creationId xmlns:a16="http://schemas.microsoft.com/office/drawing/2014/main" id="{56ABEA7B-7448-4E43-A7A4-3421CD2E272B}"/>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
        <p:nvSpPr>
          <p:cNvPr id="7" name="Content Placeholder 2">
            <a:extLst>
              <a:ext uri="{FF2B5EF4-FFF2-40B4-BE49-F238E27FC236}">
                <a16:creationId xmlns:a16="http://schemas.microsoft.com/office/drawing/2014/main" id="{FDA22121-4331-41E2-B269-75755B804956}"/>
              </a:ext>
            </a:extLst>
          </p:cNvPr>
          <p:cNvSpPr>
            <a:spLocks noGrp="1"/>
          </p:cNvSpPr>
          <p:nvPr>
            <p:ph idx="1" hasCustomPrompt="1"/>
          </p:nvPr>
        </p:nvSpPr>
        <p:spPr>
          <a:xfrm>
            <a:off x="388801" y="1150618"/>
            <a:ext cx="8263493" cy="5214348"/>
          </a:xfrm>
          <a:prstGeom prst="rect">
            <a:avLst/>
          </a:prstGeom>
        </p:spPr>
        <p:txBody>
          <a:bodyPr lIns="36000" tIns="36000" rIns="36000" bIns="36000"/>
          <a:lstStyle>
            <a:lvl1pPr marL="0" indent="0">
              <a:buNone/>
              <a:defRPr sz="1200"/>
            </a:lvl1pPr>
            <a:lvl2pPr marL="457189" indent="0">
              <a:buNone/>
              <a:defRPr sz="1200"/>
            </a:lvl2pPr>
            <a:lvl3pPr marL="914377" indent="0">
              <a:buNone/>
              <a:defRPr sz="1200"/>
            </a:lvl3pPr>
            <a:lvl4pPr marL="1371566" indent="0">
              <a:buNone/>
              <a:defRPr sz="1200"/>
            </a:lvl4pPr>
            <a:lvl5pPr marL="1828754" indent="0">
              <a:buNone/>
              <a:defRPr sz="1200"/>
            </a:lvl5pPr>
          </a:lstStyle>
          <a:p>
            <a:pPr lvl="0"/>
            <a:r>
              <a:rPr lang="en-US" dirty="0"/>
              <a:t>Body text</a:t>
            </a:r>
          </a:p>
        </p:txBody>
      </p:sp>
    </p:spTree>
    <p:extLst>
      <p:ext uri="{BB962C8B-B14F-4D97-AF65-F5344CB8AC3E}">
        <p14:creationId xmlns:p14="http://schemas.microsoft.com/office/powerpoint/2010/main" val="3353933504"/>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yout - just an image">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388601" y="1150618"/>
            <a:ext cx="8263493"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7" name="Title 1">
            <a:extLst>
              <a:ext uri="{FF2B5EF4-FFF2-40B4-BE49-F238E27FC236}">
                <a16:creationId xmlns:a16="http://schemas.microsoft.com/office/drawing/2014/main" id="{4A7B25A5-6B91-4CE2-93B8-754812DA0292}"/>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37188957"/>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yout - 2 col text / med image">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2644140" y="1150618"/>
            <a:ext cx="6007954"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072459" cy="5214347"/>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br>
              <a:rPr lang="en-US" dirty="0"/>
            </a:br>
            <a:br>
              <a:rPr lang="en-US" dirty="0"/>
            </a:br>
            <a:r>
              <a:rPr lang="en-US" dirty="0"/>
              <a:t>Graphs and graphics can be positioned over the grey box</a:t>
            </a:r>
          </a:p>
        </p:txBody>
      </p:sp>
      <p:sp>
        <p:nvSpPr>
          <p:cNvPr id="14" name="Title 1">
            <a:extLst>
              <a:ext uri="{FF2B5EF4-FFF2-40B4-BE49-F238E27FC236}">
                <a16:creationId xmlns:a16="http://schemas.microsoft.com/office/drawing/2014/main" id="{07EECFAC-7182-49C4-A276-219F1E7C7BC8}"/>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3915227626"/>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yout - 2 col text / image">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4434840" y="1150618"/>
            <a:ext cx="4217254"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3855539" cy="5214347"/>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8" name="Title 1">
            <a:extLst>
              <a:ext uri="{FF2B5EF4-FFF2-40B4-BE49-F238E27FC236}">
                <a16:creationId xmlns:a16="http://schemas.microsoft.com/office/drawing/2014/main" id="{5E866B34-8A6C-492A-96F1-5F307C6EA65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880644532"/>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yout - 2 col text / chart">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4434840" y="1150618"/>
            <a:ext cx="4217254"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3855539" cy="2486367"/>
          </a:xfrm>
          <a:prstGeom prst="rect">
            <a:avLst/>
          </a:prstGeom>
        </p:spPr>
        <p:txBody>
          <a:bodyPr lIns="36000" tIns="36000" rIns="36000" bIns="36000" numCol="2"/>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br>
              <a:rPr lang="en-US" dirty="0"/>
            </a:br>
            <a:br>
              <a:rPr lang="en-US" dirty="0"/>
            </a:br>
            <a:r>
              <a:rPr lang="en-US" dirty="0"/>
              <a:t>Charts, graphs and graphics can be positioned over the grey box.</a:t>
            </a:r>
            <a:br>
              <a:rPr lang="en-US" dirty="0"/>
            </a:br>
            <a:endParaRPr lang="en-US" dirty="0"/>
          </a:p>
          <a:p>
            <a:pPr lvl="0"/>
            <a:endParaRPr lang="en-US" dirty="0"/>
          </a:p>
          <a:p>
            <a:pPr lvl="0"/>
            <a:endParaRPr lang="en-US" dirty="0"/>
          </a:p>
          <a:p>
            <a:pPr lvl="0"/>
            <a:endParaRPr lang="en-US" dirty="0"/>
          </a:p>
          <a:p>
            <a:pPr lvl="0"/>
            <a:br>
              <a:rPr lang="en-US" dirty="0"/>
            </a:br>
            <a:endParaRPr lang="en-US" dirty="0"/>
          </a:p>
          <a:p>
            <a:pPr lvl="0"/>
            <a:r>
              <a:rPr lang="en-US" dirty="0"/>
              <a:t>Body text</a:t>
            </a:r>
          </a:p>
        </p:txBody>
      </p:sp>
      <p:sp>
        <p:nvSpPr>
          <p:cNvPr id="8" name="Text Placeholder 2">
            <a:extLst>
              <a:ext uri="{FF2B5EF4-FFF2-40B4-BE49-F238E27FC236}">
                <a16:creationId xmlns:a16="http://schemas.microsoft.com/office/drawing/2014/main" id="{1870E1B6-0ECF-4B89-8FAB-09D00538EB52}"/>
              </a:ext>
            </a:extLst>
          </p:cNvPr>
          <p:cNvSpPr>
            <a:spLocks noGrp="1"/>
          </p:cNvSpPr>
          <p:nvPr>
            <p:ph type="body" sz="quarter" idx="16" hasCustomPrompt="1"/>
          </p:nvPr>
        </p:nvSpPr>
        <p:spPr>
          <a:xfrm>
            <a:off x="388800" y="3873242"/>
            <a:ext cx="3855539" cy="2486367"/>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0" name="Title 1">
            <a:extLst>
              <a:ext uri="{FF2B5EF4-FFF2-40B4-BE49-F238E27FC236}">
                <a16:creationId xmlns:a16="http://schemas.microsoft.com/office/drawing/2014/main" id="{25259958-3FB9-4566-8AB7-D98E4FCD49D5}"/>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244851515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ayout - 3 column">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9" name="Text Placeholder 2">
            <a:extLst>
              <a:ext uri="{FF2B5EF4-FFF2-40B4-BE49-F238E27FC236}">
                <a16:creationId xmlns:a16="http://schemas.microsoft.com/office/drawing/2014/main" id="{4E768777-3248-42B2-85F9-58D5B20C6E63}"/>
              </a:ext>
            </a:extLst>
          </p:cNvPr>
          <p:cNvSpPr>
            <a:spLocks noGrp="1"/>
          </p:cNvSpPr>
          <p:nvPr>
            <p:ph type="body" sz="quarter" idx="17" hasCustomPrompt="1"/>
          </p:nvPr>
        </p:nvSpPr>
        <p:spPr>
          <a:xfrm>
            <a:off x="3086030" y="1150618"/>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5783259" y="1150615"/>
            <a:ext cx="2869035" cy="5214348"/>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6" name="Title 1">
            <a:extLst>
              <a:ext uri="{FF2B5EF4-FFF2-40B4-BE49-F238E27FC236}">
                <a16:creationId xmlns:a16="http://schemas.microsoft.com/office/drawing/2014/main" id="{99316F6E-405A-4A01-9184-79CC1058A91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33577755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image" Target="../media/image5.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theme" Target="../theme/theme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77035162"/>
      </p:ext>
    </p:extLst>
  </p:cSld>
  <p:clrMap bg1="lt1" tx1="dk1" bg2="lt2" tx2="dk2" accent1="accent1" accent2="accent2" accent3="accent3" accent4="accent4" accent5="accent5" accent6="accent6" hlink="hlink" folHlink="folHlink"/>
  <p:sldLayoutIdLst>
    <p:sldLayoutId id="214748368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AEA5FE2-F561-4BE9-9E47-E59DD1346EDB}"/>
              </a:ext>
            </a:extLst>
          </p:cNvPr>
          <p:cNvPicPr/>
          <p:nvPr userDrawn="1"/>
        </p:nvPicPr>
        <p:blipFill>
          <a:blip r:embed="rId12" cstate="print">
            <a:extLst>
              <a:ext uri="{28A0092B-C50C-407E-A947-70E740481C1C}">
                <a14:useLocalDpi xmlns:a14="http://schemas.microsoft.com/office/drawing/2010/main" val="0"/>
              </a:ext>
            </a:extLst>
          </a:blip>
          <a:stretch>
            <a:fillRect/>
          </a:stretch>
        </p:blipFill>
        <p:spPr>
          <a:xfrm>
            <a:off x="8101658" y="213858"/>
            <a:ext cx="846963" cy="781331"/>
          </a:xfrm>
          <a:prstGeom prst="rect">
            <a:avLst/>
          </a:prstGeom>
        </p:spPr>
      </p:pic>
    </p:spTree>
    <p:extLst>
      <p:ext uri="{BB962C8B-B14F-4D97-AF65-F5344CB8AC3E}">
        <p14:creationId xmlns:p14="http://schemas.microsoft.com/office/powerpoint/2010/main" val="419561416"/>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1.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1.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1.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D35A2-212B-4253-8D50-FD1945F2BFB6}"/>
              </a:ext>
            </a:extLst>
          </p:cNvPr>
          <p:cNvSpPr>
            <a:spLocks noGrp="1"/>
          </p:cNvSpPr>
          <p:nvPr>
            <p:ph type="ctrTitle"/>
          </p:nvPr>
        </p:nvSpPr>
        <p:spPr>
          <a:xfrm>
            <a:off x="556618" y="1467591"/>
            <a:ext cx="8119838" cy="1052596"/>
          </a:xfrm>
        </p:spPr>
        <p:txBody>
          <a:bodyPr/>
          <a:lstStyle/>
          <a:p>
            <a:pPr algn="l" rtl="0"/>
            <a:r>
              <a:rPr lang="fr-fr" sz="4000" b="1" i="0" u="none" baseline="0"/>
              <a:t>Développer les acquis d'apprentissage</a:t>
            </a:r>
            <a:r>
              <a:rPr lang="fr-fr" b="0" i="0" u="none" baseline="0"/>
              <a:t>	</a:t>
            </a:r>
          </a:p>
        </p:txBody>
      </p:sp>
      <p:sp>
        <p:nvSpPr>
          <p:cNvPr id="3" name="Subtitle 2">
            <a:extLst>
              <a:ext uri="{FF2B5EF4-FFF2-40B4-BE49-F238E27FC236}">
                <a16:creationId xmlns:a16="http://schemas.microsoft.com/office/drawing/2014/main" id="{0BD11A33-AC46-4B11-BB79-1093594918F3}"/>
              </a:ext>
            </a:extLst>
          </p:cNvPr>
          <p:cNvSpPr>
            <a:spLocks noGrp="1"/>
          </p:cNvSpPr>
          <p:nvPr>
            <p:ph type="subTitle" idx="1"/>
          </p:nvPr>
        </p:nvSpPr>
        <p:spPr>
          <a:xfrm>
            <a:off x="556618" y="2827153"/>
            <a:ext cx="7920774" cy="3353739"/>
          </a:xfrm>
        </p:spPr>
        <p:txBody>
          <a:bodyPr/>
          <a:lstStyle/>
          <a:p>
            <a:pPr algn="l" rtl="0">
              <a:lnSpc>
                <a:spcPct val="100000"/>
              </a:lnSpc>
              <a:spcBef>
                <a:spcPts val="0"/>
              </a:spcBef>
            </a:pPr>
            <a:endParaRPr lang="fr-fr" sz="3200" b="1" dirty="0"/>
          </a:p>
          <a:p>
            <a:pPr algn="l" rtl="0">
              <a:lnSpc>
                <a:spcPct val="100000"/>
              </a:lnSpc>
              <a:spcBef>
                <a:spcPts val="0"/>
              </a:spcBef>
            </a:pPr>
            <a:endParaRPr lang="fr-fr" sz="3200" b="1" dirty="0"/>
          </a:p>
          <a:p>
            <a:pPr algn="l" rtl="0">
              <a:lnSpc>
                <a:spcPct val="100000"/>
              </a:lnSpc>
              <a:spcBef>
                <a:spcPts val="0"/>
              </a:spcBef>
            </a:pPr>
            <a:r>
              <a:rPr lang="fr-fr" sz="3200" b="1" i="0" u="none" baseline="0"/>
              <a:t>Professeure Elizabeth Daniel</a:t>
            </a:r>
          </a:p>
          <a:p>
            <a:pPr algn="l" rtl="0">
              <a:lnSpc>
                <a:spcPct val="100000"/>
              </a:lnSpc>
              <a:spcBef>
                <a:spcPts val="0"/>
              </a:spcBef>
            </a:pPr>
            <a:r>
              <a:rPr lang="fr-fr" sz="3200" b="1" i="0" u="none" baseline="0"/>
              <a:t>Open University Business School</a:t>
            </a:r>
          </a:p>
          <a:p>
            <a:pPr algn="l" rtl="0">
              <a:lnSpc>
                <a:spcPct val="100000"/>
              </a:lnSpc>
              <a:spcBef>
                <a:spcPts val="0"/>
              </a:spcBef>
            </a:pPr>
            <a:r>
              <a:rPr lang="fr-fr" sz="3200" b="0" i="0" u="none" baseline="0"/>
              <a:t> </a:t>
            </a:r>
          </a:p>
          <a:p>
            <a:pPr algn="l" rtl="0">
              <a:lnSpc>
                <a:spcPct val="100000"/>
              </a:lnSpc>
              <a:spcBef>
                <a:spcPts val="0"/>
              </a:spcBef>
            </a:pPr>
            <a:endParaRPr lang="fr-fr" sz="2800" dirty="0"/>
          </a:p>
          <a:p>
            <a:endParaRPr lang="fr-fr" sz="2400" dirty="0"/>
          </a:p>
        </p:txBody>
      </p:sp>
    </p:spTree>
    <p:extLst>
      <p:ext uri="{BB962C8B-B14F-4D97-AF65-F5344CB8AC3E}">
        <p14:creationId xmlns:p14="http://schemas.microsoft.com/office/powerpoint/2010/main" val="448630427"/>
      </p:ext>
    </p:extLst>
  </p:cSld>
  <p:clrMapOvr>
    <a:masterClrMapping/>
  </p:clrMapOvr>
  <mc:AlternateContent xmlns:mc="http://schemas.openxmlformats.org/markup-compatibility/2006" xmlns:p14="http://schemas.microsoft.com/office/powerpoint/2010/main">
    <mc:Choice Requires="p14">
      <p:transition spd="slow" p14:dur="2000" advTm="28660"/>
    </mc:Choice>
    <mc:Fallback xmlns="">
      <p:transition spd="slow" advTm="2866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pPr algn="l" rtl="0"/>
            <a:r>
              <a:rPr lang="fr-fr" sz="3600" b="1" i="0" u="none" baseline="0">
                <a:solidFill>
                  <a:schemeClr val="tx1"/>
                </a:solidFill>
              </a:rPr>
              <a:t>Que sont les acquis d'apprentissage et pourquoi sont-ils importants ?</a:t>
            </a:r>
          </a:p>
        </p:txBody>
      </p:sp>
      <p:sp>
        <p:nvSpPr>
          <p:cNvPr id="3" name="Content Placeholder 2"/>
          <p:cNvSpPr>
            <a:spLocks noGrp="1"/>
          </p:cNvSpPr>
          <p:nvPr>
            <p:ph idx="1"/>
          </p:nvPr>
        </p:nvSpPr>
        <p:spPr>
          <a:xfrm>
            <a:off x="179512" y="1772816"/>
            <a:ext cx="8208912" cy="4968552"/>
          </a:xfrm>
        </p:spPr>
        <p:txBody>
          <a:bodyPr>
            <a:normAutofit/>
          </a:bodyPr>
          <a:lstStyle/>
          <a:p>
            <a:pPr marL="0" indent="0" algn="l" rtl="0">
              <a:lnSpc>
                <a:spcPct val="100000"/>
              </a:lnSpc>
              <a:spcBef>
                <a:spcPts val="0"/>
              </a:spcBef>
              <a:buNone/>
            </a:pPr>
            <a:endParaRPr lang="fr-fr" sz="2400" dirty="0"/>
          </a:p>
          <a:p>
            <a:pPr marL="0" algn="l" rtl="0">
              <a:lnSpc>
                <a:spcPct val="100000"/>
              </a:lnSpc>
              <a:spcBef>
                <a:spcPts val="0"/>
              </a:spcBef>
            </a:pPr>
            <a:endParaRPr lang="fr-fr" sz="2400" dirty="0"/>
          </a:p>
        </p:txBody>
      </p:sp>
      <p:sp>
        <p:nvSpPr>
          <p:cNvPr id="4" name="TextBox 3">
            <a:extLst>
              <a:ext uri="{FF2B5EF4-FFF2-40B4-BE49-F238E27FC236}">
                <a16:creationId xmlns:a16="http://schemas.microsoft.com/office/drawing/2014/main" id="{785B1F77-45A9-4ABE-9061-A4A8B9383082}"/>
              </a:ext>
            </a:extLst>
          </p:cNvPr>
          <p:cNvSpPr txBox="1"/>
          <p:nvPr/>
        </p:nvSpPr>
        <p:spPr>
          <a:xfrm>
            <a:off x="395537" y="1608707"/>
            <a:ext cx="8568952" cy="5078313"/>
          </a:xfrm>
          <a:prstGeom prst="rect">
            <a:avLst/>
          </a:prstGeom>
          <a:noFill/>
        </p:spPr>
        <p:txBody>
          <a:bodyPr wrap="square" rtlCol="0">
            <a:spAutoFit/>
          </a:bodyPr>
          <a:lstStyle/>
          <a:p>
            <a:endParaRPr lang="fr-fr" dirty="0"/>
          </a:p>
          <a:p>
            <a:endParaRPr lang="fr-fr" dirty="0"/>
          </a:p>
          <a:p>
            <a:pPr algn="ctr" rtl="0"/>
            <a:r>
              <a:rPr lang="fr-fr" sz="1600" b="0" i="0" u="none" baseline="0" dirty="0"/>
              <a:t>Un acquis d'apprentissage est un énoncé indiquant ce qu'un étudiant est censé savoir, comprendre et être capable de faire à la fin d'un module, d'une formation ou d'études.</a:t>
            </a:r>
          </a:p>
          <a:p>
            <a:endParaRPr lang="fr-fr" sz="1600" dirty="0"/>
          </a:p>
          <a:p>
            <a:pPr algn="l" rtl="0"/>
            <a:r>
              <a:rPr lang="fr-fr" sz="1600" b="0" i="0" u="none" baseline="0" dirty="0"/>
              <a:t>Ils sont importants car :</a:t>
            </a:r>
          </a:p>
          <a:p>
            <a:pPr marL="285750" indent="-285750" algn="l" rtl="0">
              <a:buFont typeface="Arial" panose="020B0604020202020204" pitchFamily="34" charset="0"/>
              <a:buChar char="•"/>
            </a:pPr>
            <a:r>
              <a:rPr lang="fr-fr" sz="1600" b="0" i="0" u="none" baseline="0" dirty="0"/>
              <a:t>Ils ne mettent plus l'accent sur le professeur et l'enseignement, mais sur l'étudiant et l'apprentissage</a:t>
            </a:r>
          </a:p>
          <a:p>
            <a:pPr marL="285750" indent="-285750" algn="l" rtl="0">
              <a:buFont typeface="Arial" panose="020B0604020202020204" pitchFamily="34" charset="0"/>
              <a:buChar char="•"/>
            </a:pPr>
            <a:r>
              <a:rPr lang="fr-fr" sz="1600" b="0" i="0" u="none" baseline="0" dirty="0"/>
              <a:t>Ils aident les </a:t>
            </a:r>
            <a:r>
              <a:rPr lang="fr-fr" sz="1600" b="1" i="0" u="none" baseline="0" dirty="0"/>
              <a:t>étudiants</a:t>
            </a:r>
            <a:r>
              <a:rPr lang="fr-fr" sz="1600" b="0" i="0" u="none" baseline="0" dirty="0"/>
              <a:t> à savoir ce qu'ils doivent attendre de leurs études, afin de pouvoir choisir la formation qui leur convient et suivre leurs progrès au fil de leurs études et une fois leurs études terminées</a:t>
            </a:r>
          </a:p>
          <a:p>
            <a:pPr marL="285750" indent="-285750" algn="l" rtl="0">
              <a:buFont typeface="Arial" panose="020B0604020202020204" pitchFamily="34" charset="0"/>
              <a:buChar char="•"/>
            </a:pPr>
            <a:r>
              <a:rPr lang="fr-fr" sz="1600" b="0" i="0" u="none" baseline="0" dirty="0"/>
              <a:t>Ils servent de support aux </a:t>
            </a:r>
            <a:r>
              <a:rPr lang="fr-fr" sz="1600" b="1" i="0" u="none" baseline="0" dirty="0"/>
              <a:t>professeurs</a:t>
            </a:r>
            <a:r>
              <a:rPr lang="fr-fr" sz="1600" b="0" i="0" u="none" baseline="0" dirty="0"/>
              <a:t> qui créent des formations, surtout s'ils travaillent en équipes ou créent des formations qui se complètent</a:t>
            </a:r>
          </a:p>
          <a:p>
            <a:pPr marL="285750" indent="-285750" algn="l" rtl="0">
              <a:buFont typeface="Arial" panose="020B0604020202020204" pitchFamily="34" charset="0"/>
              <a:buChar char="•"/>
            </a:pPr>
            <a:r>
              <a:rPr lang="fr-fr" sz="1600" b="0" i="0" u="none" baseline="0" dirty="0"/>
              <a:t>Ils servent de support aux </a:t>
            </a:r>
            <a:r>
              <a:rPr lang="fr-fr" sz="1600" b="1" i="0" u="none" baseline="0" dirty="0"/>
              <a:t>employeurs, organismes professionnels, agences de formation ou donateurs</a:t>
            </a:r>
            <a:r>
              <a:rPr lang="fr-fr" sz="1600" b="0" i="0" u="none" baseline="0" dirty="0"/>
              <a:t>, qui savent alors ce que leur personnel ou clients vont apprendre</a:t>
            </a:r>
          </a:p>
          <a:p>
            <a:pPr marL="285750" indent="-285750" algn="l" rtl="0">
              <a:buFont typeface="Arial" panose="020B0604020202020204" pitchFamily="34" charset="0"/>
              <a:buChar char="•"/>
            </a:pPr>
            <a:r>
              <a:rPr lang="fr-fr" sz="1600" b="0" i="0" u="none" baseline="0" dirty="0"/>
              <a:t>Ils jouent un rôle important dans l'assurance qualité, et particulièrement l'assurance qualité de l'apprentissage</a:t>
            </a:r>
          </a:p>
          <a:p>
            <a:endParaRPr lang="fr-fr" sz="1600" dirty="0"/>
          </a:p>
          <a:p>
            <a:pPr algn="l" rtl="0"/>
            <a:r>
              <a:rPr lang="fr-fr" sz="1600" b="0" i="0" u="none" baseline="0" dirty="0"/>
              <a:t>Source : </a:t>
            </a:r>
            <a:r>
              <a:rPr lang="fr-fr" sz="1600" b="0" i="0" u="none" baseline="0" dirty="0" err="1"/>
              <a:t>Using</a:t>
            </a:r>
            <a:r>
              <a:rPr lang="fr-fr" sz="1600" b="0" i="0" u="none" baseline="0" dirty="0"/>
              <a:t> </a:t>
            </a:r>
            <a:r>
              <a:rPr lang="fr-fr" sz="1600" b="0" i="0" u="none" baseline="0" dirty="0" err="1"/>
              <a:t>learning</a:t>
            </a:r>
            <a:r>
              <a:rPr lang="fr-fr" sz="1600" b="0" i="0" u="none" baseline="0" dirty="0"/>
              <a:t> </a:t>
            </a:r>
            <a:r>
              <a:rPr lang="fr-fr" sz="1600" b="0" i="0" u="none" baseline="0" dirty="0" err="1"/>
              <a:t>outcomes</a:t>
            </a:r>
            <a:r>
              <a:rPr lang="fr-fr" sz="1600" b="0" i="0" u="none" baseline="0" dirty="0"/>
              <a:t> at the Open </a:t>
            </a:r>
            <a:r>
              <a:rPr lang="fr-fr" sz="1600" b="0" i="0" u="none" baseline="0" dirty="0" err="1"/>
              <a:t>University</a:t>
            </a:r>
            <a:r>
              <a:rPr lang="fr-fr" sz="1600" b="0" i="0" u="none" baseline="0" dirty="0"/>
              <a:t>, March 2015 </a:t>
            </a:r>
          </a:p>
        </p:txBody>
      </p:sp>
    </p:spTree>
    <p:custDataLst>
      <p:tags r:id="rId1"/>
    </p:custDataLst>
    <p:extLst>
      <p:ext uri="{BB962C8B-B14F-4D97-AF65-F5344CB8AC3E}">
        <p14:creationId xmlns:p14="http://schemas.microsoft.com/office/powerpoint/2010/main" val="1020337834"/>
      </p:ext>
    </p:extLst>
  </p:cSld>
  <p:clrMapOvr>
    <a:masterClrMapping/>
  </p:clrMapOvr>
  <mc:AlternateContent xmlns:mc="http://schemas.openxmlformats.org/markup-compatibility/2006" xmlns:p14="http://schemas.microsoft.com/office/powerpoint/2010/main">
    <mc:Choice Requires="p14">
      <p:transition spd="slow" p14:dur="2000" advTm="118266"/>
    </mc:Choice>
    <mc:Fallback xmlns="">
      <p:transition spd="slow" advTm="11826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pPr algn="l" rtl="0"/>
            <a:r>
              <a:rPr lang="fr-fr" sz="3600" b="1" i="0" u="none" baseline="0">
                <a:solidFill>
                  <a:schemeClr val="tx1"/>
                </a:solidFill>
              </a:rPr>
              <a:t>Comment rédiger les acquis d'apprentissage ?</a:t>
            </a:r>
          </a:p>
        </p:txBody>
      </p:sp>
      <p:sp>
        <p:nvSpPr>
          <p:cNvPr id="3" name="Content Placeholder 2"/>
          <p:cNvSpPr>
            <a:spLocks noGrp="1"/>
          </p:cNvSpPr>
          <p:nvPr>
            <p:ph idx="1"/>
          </p:nvPr>
        </p:nvSpPr>
        <p:spPr>
          <a:xfrm>
            <a:off x="179512" y="1412776"/>
            <a:ext cx="8208912" cy="5328592"/>
          </a:xfrm>
        </p:spPr>
        <p:txBody>
          <a:bodyPr>
            <a:normAutofit lnSpcReduction="10000"/>
          </a:bodyPr>
          <a:lstStyle/>
          <a:p>
            <a:pPr marL="0" indent="0" algn="l" rtl="0">
              <a:lnSpc>
                <a:spcPct val="100000"/>
              </a:lnSpc>
              <a:spcBef>
                <a:spcPts val="0"/>
              </a:spcBef>
              <a:buNone/>
            </a:pPr>
            <a:endParaRPr lang="fr-fr" sz="2400" dirty="0"/>
          </a:p>
          <a:p>
            <a:pPr marL="0" indent="0" algn="l" rtl="0">
              <a:lnSpc>
                <a:spcPct val="100000"/>
              </a:lnSpc>
              <a:spcBef>
                <a:spcPts val="0"/>
              </a:spcBef>
              <a:buNone/>
            </a:pPr>
            <a:r>
              <a:rPr lang="fr-fr" sz="1600" b="0" i="0" u="none" baseline="0"/>
              <a:t>Les acquis d'apprentissage doivent être décrits selon les quatre catégories suivantes : </a:t>
            </a:r>
          </a:p>
          <a:p>
            <a:pPr marL="0" indent="0" algn="l" rtl="0">
              <a:lnSpc>
                <a:spcPct val="100000"/>
              </a:lnSpc>
              <a:spcBef>
                <a:spcPts val="0"/>
              </a:spcBef>
              <a:buNone/>
            </a:pPr>
            <a:endParaRPr lang="fr-fr" sz="1600" dirty="0"/>
          </a:p>
          <a:p>
            <a:pPr algn="l" rtl="0">
              <a:lnSpc>
                <a:spcPct val="100000"/>
              </a:lnSpc>
              <a:spcBef>
                <a:spcPts val="0"/>
              </a:spcBef>
            </a:pPr>
            <a:r>
              <a:rPr lang="fr-fr" sz="1600" b="1" i="0" u="none" baseline="0"/>
              <a:t>connaissances et compréhension :</a:t>
            </a:r>
            <a:r>
              <a:rPr lang="fr-fr" sz="1600" b="0" i="0" u="none" baseline="0"/>
              <a:t> le thème et le degré de profondeur selon lequel il est abordé.</a:t>
            </a:r>
          </a:p>
          <a:p>
            <a:pPr marL="0" indent="0" algn="l" rtl="0">
              <a:lnSpc>
                <a:spcPct val="100000"/>
              </a:lnSpc>
              <a:spcBef>
                <a:spcPts val="0"/>
              </a:spcBef>
              <a:buNone/>
            </a:pPr>
            <a:endParaRPr lang="fr-fr" sz="1600" b="1" dirty="0"/>
          </a:p>
          <a:p>
            <a:pPr algn="l" rtl="0">
              <a:lnSpc>
                <a:spcPct val="100000"/>
              </a:lnSpc>
              <a:spcBef>
                <a:spcPts val="0"/>
              </a:spcBef>
            </a:pPr>
            <a:r>
              <a:rPr lang="fr-fr" sz="1600" b="1" i="0" u="none" baseline="0"/>
              <a:t>compétences cognitives :</a:t>
            </a:r>
            <a:r>
              <a:rPr lang="fr-fr" sz="1600" b="0" i="0" u="none" baseline="0"/>
              <a:t> les capacités de réflexion requises pour traiter le thème, par ex. analyse, synthèse.</a:t>
            </a:r>
            <a:br>
              <a:rPr lang="fr-fr" sz="1600"/>
            </a:br>
            <a:endParaRPr lang="fr-fr" sz="1600" b="1" dirty="0"/>
          </a:p>
          <a:p>
            <a:pPr algn="l" rtl="0">
              <a:lnSpc>
                <a:spcPct val="100000"/>
              </a:lnSpc>
              <a:spcBef>
                <a:spcPts val="0"/>
              </a:spcBef>
            </a:pPr>
            <a:r>
              <a:rPr lang="fr-fr" sz="1600" b="1" i="0" u="none" baseline="0"/>
              <a:t>compétences essentielles :</a:t>
            </a:r>
            <a:r>
              <a:rPr lang="fr-fr" sz="1600" b="0" i="0" u="none" baseline="0"/>
              <a:t> les compétences telles que la capacité à communiquer efficacement, à manipuler des contenus numériques et graphiques et des outils informatiques, à utiliser des ressources en ligne pour trouver et recueillir des informations.</a:t>
            </a:r>
            <a:br>
              <a:rPr lang="fr-fr" sz="1600"/>
            </a:br>
            <a:endParaRPr lang="fr-fr" sz="1600" b="1" dirty="0"/>
          </a:p>
          <a:p>
            <a:pPr algn="l" rtl="0">
              <a:lnSpc>
                <a:spcPct val="100000"/>
              </a:lnSpc>
              <a:spcBef>
                <a:spcPts val="0"/>
              </a:spcBef>
            </a:pPr>
            <a:r>
              <a:rPr lang="fr-fr" sz="1600" b="1" i="0" u="none" baseline="0"/>
              <a:t>compétences professionnelles et pratiques : </a:t>
            </a:r>
            <a:r>
              <a:rPr lang="fr-fr" sz="1600" b="0" i="0" u="none" baseline="0"/>
              <a:t>les compétences spécifiques à un domaine particulier, comme le travail en laboratoire ou sur le terrain, ou les exigences d'un organisme professionnel ou de réglementation spécifique. </a:t>
            </a:r>
            <a:endParaRPr lang="fr-fr" sz="1600" b="1" dirty="0"/>
          </a:p>
          <a:p>
            <a:pPr algn="l" rtl="0">
              <a:lnSpc>
                <a:spcPct val="100000"/>
              </a:lnSpc>
              <a:spcBef>
                <a:spcPts val="0"/>
              </a:spcBef>
            </a:pPr>
            <a:endParaRPr lang="fr-fr" sz="2400" dirty="0"/>
          </a:p>
          <a:p>
            <a:pPr marL="0" indent="0" algn="l" rtl="0">
              <a:lnSpc>
                <a:spcPct val="100000"/>
              </a:lnSpc>
              <a:spcBef>
                <a:spcPts val="0"/>
              </a:spcBef>
              <a:buNone/>
            </a:pPr>
            <a:r>
              <a:rPr lang="fr-fr" sz="1600" b="0" i="0" u="none" baseline="0"/>
              <a:t>L'utilisation de ces catégories, qui mettent l'accent sur le développement des connaissances et des compétences, est un aspect important de presque toutes les formations.</a:t>
            </a:r>
          </a:p>
        </p:txBody>
      </p:sp>
    </p:spTree>
    <p:extLst>
      <p:ext uri="{BB962C8B-B14F-4D97-AF65-F5344CB8AC3E}">
        <p14:creationId xmlns:p14="http://schemas.microsoft.com/office/powerpoint/2010/main" val="2223815065"/>
      </p:ext>
    </p:extLst>
  </p:cSld>
  <p:clrMapOvr>
    <a:masterClrMapping/>
  </p:clrMapOvr>
  <mc:AlternateContent xmlns:mc="http://schemas.openxmlformats.org/markup-compatibility/2006" xmlns:p14="http://schemas.microsoft.com/office/powerpoint/2010/main">
    <mc:Choice Requires="p14">
      <p:transition spd="slow" p14:dur="2000" advTm="109179"/>
    </mc:Choice>
    <mc:Fallback xmlns="">
      <p:transition spd="slow" advTm="109179"/>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pPr algn="l" rtl="0"/>
            <a:r>
              <a:rPr lang="fr-fr" sz="3600" b="1" i="0" u="none" baseline="0">
                <a:solidFill>
                  <a:schemeClr val="tx1"/>
                </a:solidFill>
              </a:rPr>
              <a:t>Quand rédiger les acquis d'apprentissage et combien en rédiger ?</a:t>
            </a:r>
          </a:p>
        </p:txBody>
      </p:sp>
      <p:sp>
        <p:nvSpPr>
          <p:cNvPr id="3" name="Content Placeholder 2"/>
          <p:cNvSpPr>
            <a:spLocks noGrp="1"/>
          </p:cNvSpPr>
          <p:nvPr>
            <p:ph idx="1"/>
          </p:nvPr>
        </p:nvSpPr>
        <p:spPr>
          <a:xfrm>
            <a:off x="179512" y="1772816"/>
            <a:ext cx="8208912" cy="4968552"/>
          </a:xfrm>
        </p:spPr>
        <p:txBody>
          <a:bodyPr>
            <a:normAutofit lnSpcReduction="10000"/>
          </a:bodyPr>
          <a:lstStyle/>
          <a:p>
            <a:pPr marL="0" indent="0" algn="l" rtl="0">
              <a:lnSpc>
                <a:spcPct val="100000"/>
              </a:lnSpc>
              <a:spcBef>
                <a:spcPts val="0"/>
              </a:spcBef>
              <a:buNone/>
            </a:pPr>
            <a:endParaRPr lang="fr-fr" sz="2400" dirty="0"/>
          </a:p>
          <a:p>
            <a:pPr marL="0" indent="0" algn="l" rtl="0">
              <a:lnSpc>
                <a:spcPct val="100000"/>
              </a:lnSpc>
              <a:spcBef>
                <a:spcPts val="0"/>
              </a:spcBef>
              <a:buNone/>
            </a:pPr>
            <a:r>
              <a:rPr lang="fr-fr" sz="1600" b="0" i="0" u="none" baseline="0"/>
              <a:t>Les acquis d'apprentissage doivent être rédigés avant que les contenus des formations ne soient produits, car ils offrent des orientations quant à la nature et au niveau des contenus à développer.</a:t>
            </a:r>
          </a:p>
          <a:p>
            <a:pPr marL="0" indent="0" algn="l" rtl="0">
              <a:lnSpc>
                <a:spcPct val="100000"/>
              </a:lnSpc>
              <a:spcBef>
                <a:spcPts val="0"/>
              </a:spcBef>
              <a:buNone/>
            </a:pPr>
            <a:endParaRPr lang="fr-fr" sz="2400" dirty="0"/>
          </a:p>
          <a:p>
            <a:pPr marL="0" indent="0" algn="l" rtl="0">
              <a:lnSpc>
                <a:spcPct val="100000"/>
              </a:lnSpc>
              <a:spcBef>
                <a:spcPts val="0"/>
              </a:spcBef>
              <a:buNone/>
            </a:pPr>
            <a:r>
              <a:rPr lang="fr-fr" sz="1600" b="0" i="0" u="none" baseline="0"/>
              <a:t>Il n'existe pas de nombre idéal d'acquis d'apprentissage ; une formation plus courte est par exemple susceptible d'en avoir moins qu'une formation plus longue.  Nous suggérons de rédiger</a:t>
            </a:r>
          </a:p>
          <a:p>
            <a:pPr marL="0" indent="0" algn="l" rtl="0">
              <a:lnSpc>
                <a:spcPct val="100000"/>
              </a:lnSpc>
              <a:spcBef>
                <a:spcPts val="0"/>
              </a:spcBef>
              <a:buNone/>
            </a:pPr>
            <a:endParaRPr lang="fr-fr" sz="1600" dirty="0"/>
          </a:p>
          <a:p>
            <a:pPr marL="0" indent="0" algn="ctr" rtl="0">
              <a:lnSpc>
                <a:spcPct val="100000"/>
              </a:lnSpc>
              <a:spcBef>
                <a:spcPts val="0"/>
              </a:spcBef>
              <a:buNone/>
            </a:pPr>
            <a:r>
              <a:rPr lang="fr-fr" sz="1600" b="0" i="0" u="none" baseline="0"/>
              <a:t> environ </a:t>
            </a:r>
            <a:r>
              <a:rPr lang="fr-fr" sz="2000" b="1" i="0" u="none" baseline="0"/>
              <a:t>4</a:t>
            </a:r>
            <a:r>
              <a:rPr lang="fr-fr" sz="1600" b="0" i="0" u="none" baseline="0"/>
              <a:t> acquis d'apprentissage pour une formation courte de quelques heures </a:t>
            </a:r>
            <a:br>
              <a:rPr lang="fr-fr" sz="1600"/>
            </a:br>
            <a:endParaRPr lang="fr-fr" sz="1600" dirty="0"/>
          </a:p>
          <a:p>
            <a:pPr marL="0" indent="0" algn="ctr" rtl="0">
              <a:lnSpc>
                <a:spcPct val="100000"/>
              </a:lnSpc>
              <a:spcBef>
                <a:spcPts val="0"/>
              </a:spcBef>
              <a:buNone/>
            </a:pPr>
            <a:endParaRPr lang="fr-fr" sz="1600" dirty="0"/>
          </a:p>
          <a:p>
            <a:pPr marL="0" indent="0" algn="ctr" rtl="0">
              <a:lnSpc>
                <a:spcPct val="100000"/>
              </a:lnSpc>
              <a:spcBef>
                <a:spcPts val="0"/>
              </a:spcBef>
              <a:buNone/>
            </a:pPr>
            <a:r>
              <a:rPr lang="fr-fr" sz="1600" b="0" i="0" u="none" baseline="0"/>
              <a:t>environ </a:t>
            </a:r>
            <a:r>
              <a:rPr lang="fr-fr" sz="2400" b="1" i="0" u="none" baseline="0"/>
              <a:t>12 à 14 </a:t>
            </a:r>
            <a:r>
              <a:rPr lang="fr-fr" sz="1600" b="0" i="0" u="none" baseline="0"/>
              <a:t>acquis d'apprentissage pour une formation d'une centaine d'heures ou plus</a:t>
            </a:r>
          </a:p>
          <a:p>
            <a:pPr algn="l" rtl="0">
              <a:lnSpc>
                <a:spcPct val="100000"/>
              </a:lnSpc>
              <a:spcBef>
                <a:spcPts val="0"/>
              </a:spcBef>
            </a:pPr>
            <a:endParaRPr lang="fr-fr" sz="1600" dirty="0"/>
          </a:p>
          <a:p>
            <a:pPr marL="0" indent="0" algn="l" rtl="0">
              <a:lnSpc>
                <a:spcPct val="100000"/>
              </a:lnSpc>
              <a:spcBef>
                <a:spcPts val="0"/>
              </a:spcBef>
              <a:buNone/>
            </a:pPr>
            <a:r>
              <a:rPr lang="fr-fr" sz="1600" b="0" i="0" u="none" baseline="0"/>
              <a:t>Les acquis d'apprentissage doivent être répartis dans les quatre catégories :</a:t>
            </a:r>
          </a:p>
          <a:p>
            <a:pPr algn="l" rtl="0">
              <a:lnSpc>
                <a:spcPct val="100000"/>
              </a:lnSpc>
              <a:spcBef>
                <a:spcPts val="0"/>
              </a:spcBef>
            </a:pPr>
            <a:r>
              <a:rPr lang="fr-fr" sz="1600" b="1" i="0" u="none" baseline="0"/>
              <a:t>connaissances et compréhension</a:t>
            </a:r>
          </a:p>
          <a:p>
            <a:pPr algn="l" rtl="0">
              <a:lnSpc>
                <a:spcPct val="100000"/>
              </a:lnSpc>
              <a:spcBef>
                <a:spcPts val="0"/>
              </a:spcBef>
            </a:pPr>
            <a:r>
              <a:rPr lang="fr-fr" sz="1600" b="1" i="0" u="none" baseline="0"/>
              <a:t>compétences cognitives </a:t>
            </a:r>
          </a:p>
          <a:p>
            <a:pPr algn="l" rtl="0">
              <a:lnSpc>
                <a:spcPct val="100000"/>
              </a:lnSpc>
              <a:spcBef>
                <a:spcPts val="0"/>
              </a:spcBef>
            </a:pPr>
            <a:r>
              <a:rPr lang="fr-fr" sz="1600" b="1" i="0" u="none" baseline="0"/>
              <a:t>compétences essentielles</a:t>
            </a:r>
          </a:p>
          <a:p>
            <a:pPr algn="l" rtl="0">
              <a:lnSpc>
                <a:spcPct val="100000"/>
              </a:lnSpc>
              <a:spcBef>
                <a:spcPts val="0"/>
              </a:spcBef>
            </a:pPr>
            <a:r>
              <a:rPr lang="fr-fr" sz="1600" b="1" i="0" u="none" baseline="0"/>
              <a:t>compétences professionnelles et pratiques</a:t>
            </a:r>
            <a:endParaRPr lang="fr-fr" sz="1600" dirty="0"/>
          </a:p>
        </p:txBody>
      </p:sp>
    </p:spTree>
    <p:custDataLst>
      <p:tags r:id="rId1"/>
    </p:custDataLst>
    <p:extLst>
      <p:ext uri="{BB962C8B-B14F-4D97-AF65-F5344CB8AC3E}">
        <p14:creationId xmlns:p14="http://schemas.microsoft.com/office/powerpoint/2010/main" val="3186792732"/>
      </p:ext>
    </p:extLst>
  </p:cSld>
  <p:clrMapOvr>
    <a:masterClrMapping/>
  </p:clrMapOvr>
  <mc:AlternateContent xmlns:mc="http://schemas.openxmlformats.org/markup-compatibility/2006" xmlns:p14="http://schemas.microsoft.com/office/powerpoint/2010/main">
    <mc:Choice Requires="p14">
      <p:transition spd="slow" p14:dur="2000" advTm="107256"/>
    </mc:Choice>
    <mc:Fallback xmlns="">
      <p:transition spd="slow" advTm="10725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1" end="1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2" end="1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pPr algn="l" rtl="0"/>
            <a:r>
              <a:rPr lang="fr-fr" sz="3600" b="1" i="0" u="none" baseline="0">
                <a:solidFill>
                  <a:schemeClr val="tx1"/>
                </a:solidFill>
              </a:rPr>
              <a:t>Exemples d'acquis d'apprentissage</a:t>
            </a:r>
          </a:p>
        </p:txBody>
      </p:sp>
      <p:sp>
        <p:nvSpPr>
          <p:cNvPr id="3" name="Content Placeholder 2"/>
          <p:cNvSpPr>
            <a:spLocks noGrp="1"/>
          </p:cNvSpPr>
          <p:nvPr>
            <p:ph idx="1"/>
          </p:nvPr>
        </p:nvSpPr>
        <p:spPr>
          <a:xfrm>
            <a:off x="349776" y="1423741"/>
            <a:ext cx="8208912" cy="4968552"/>
          </a:xfrm>
        </p:spPr>
        <p:txBody>
          <a:bodyPr>
            <a:normAutofit/>
          </a:bodyPr>
          <a:lstStyle/>
          <a:p>
            <a:pPr marL="0" indent="0" algn="l" rtl="0">
              <a:lnSpc>
                <a:spcPct val="100000"/>
              </a:lnSpc>
              <a:spcBef>
                <a:spcPts val="0"/>
              </a:spcBef>
              <a:buNone/>
            </a:pPr>
            <a:r>
              <a:rPr lang="fr-fr" sz="1800" b="0" i="0" u="none" baseline="0" dirty="0"/>
              <a:t>Voici des exemples d'acquis d'apprentissage extraits d'une formation courte conçue pour aider les femmes à développer des compétences d'habileté numérique.</a:t>
            </a:r>
          </a:p>
          <a:p>
            <a:pPr marL="0" indent="0" algn="l" rtl="0">
              <a:lnSpc>
                <a:spcPct val="100000"/>
              </a:lnSpc>
              <a:spcBef>
                <a:spcPts val="0"/>
              </a:spcBef>
              <a:buNone/>
            </a:pPr>
            <a:endParaRPr lang="fr-fr" sz="2400" dirty="0"/>
          </a:p>
          <a:p>
            <a:pPr marL="0" indent="0" algn="l" rtl="0" fontAlgn="base">
              <a:buNone/>
            </a:pPr>
            <a:r>
              <a:rPr lang="fr-fr" sz="1800" b="0" i="0" u="none" baseline="0" dirty="0">
                <a:solidFill>
                  <a:srgbClr val="000000"/>
                </a:solidFill>
                <a:effectLst/>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À la fin de cette formation, vous serez en mesure de : </a:t>
            </a:r>
            <a:br>
              <a:rPr lang="fr-fr" sz="1800" b="0" i="0" dirty="0">
                <a:solidFill>
                  <a:srgbClr val="000000"/>
                </a:solidFill>
                <a:effectLst/>
                <a:latin typeface="Calibri" panose="020F0502020204030204" pitchFamily="34" charset="0"/>
              </a:rPr>
            </a:br>
            <a:br>
              <a:rPr lang="fr-fr" sz="1800" b="0" i="0" dirty="0">
                <a:solidFill>
                  <a:srgbClr val="000000"/>
                </a:solidFill>
                <a:effectLst/>
                <a:latin typeface="Calibri" panose="020F0502020204030204" pitchFamily="34" charset="0"/>
              </a:rPr>
            </a:br>
            <a:endParaRPr lang="fr-fr" sz="1600" b="0" i="0" dirty="0">
              <a:solidFill>
                <a:srgbClr val="000000"/>
              </a:solidFill>
              <a:effectLst/>
              <a:latin typeface="Segoe UI" panose="020B0502040204020203" pitchFamily="34" charset="0"/>
            </a:endParaRPr>
          </a:p>
          <a:p>
            <a:pPr algn="l" rtl="0" fontAlgn="base">
              <a:buFont typeface="Arial" panose="020B0604020202020204" pitchFamily="34" charset="0"/>
              <a:buChar char="•"/>
            </a:pPr>
            <a:r>
              <a:rPr lang="fr-fr" sz="1800" b="0" i="0" u="none" baseline="0" dirty="0">
                <a:solidFill>
                  <a:srgbClr val="000000"/>
                </a:solidFill>
                <a:effectLst/>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apprendre comment les femmes utilisent l'habileté numérique dans le cadre de leurs études, de leur travail et de leurs loisirs</a:t>
            </a:r>
            <a:br>
              <a:rPr lang="fr-fr" sz="1800" b="0" i="0" dirty="0">
                <a:solidFill>
                  <a:srgbClr val="000000"/>
                </a:solidFill>
                <a:effectLst/>
                <a:latin typeface="Calibri" panose="020F0502020204030204" pitchFamily="34" charset="0"/>
              </a:rPr>
            </a:br>
            <a:endParaRPr lang="fr-fr" sz="1800" b="0" i="0" dirty="0">
              <a:solidFill>
                <a:srgbClr val="000000"/>
              </a:solidFill>
              <a:effectLst/>
              <a:latin typeface="Calibri" panose="020F0502020204030204" pitchFamily="34" charset="0"/>
            </a:endParaRPr>
          </a:p>
          <a:p>
            <a:pPr algn="l" rtl="0" fontAlgn="base">
              <a:buFont typeface="Arial" panose="020B0604020202020204" pitchFamily="34" charset="0"/>
              <a:buChar char="•"/>
            </a:pPr>
            <a:r>
              <a:rPr lang="fr-fr" sz="1800" b="0" i="0" u="none" baseline="0" dirty="0">
                <a:solidFill>
                  <a:srgbClr val="000000"/>
                </a:solidFill>
                <a:effectLst/>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comprendre vos compétences d'habileté numérique et prendre confiance en vous </a:t>
            </a:r>
            <a:br>
              <a:rPr lang="fr-fr" sz="1800" b="0" i="0" dirty="0">
                <a:solidFill>
                  <a:srgbClr val="000000"/>
                </a:solidFill>
                <a:effectLst/>
                <a:latin typeface="Calibri" panose="020F0502020204030204" pitchFamily="34" charset="0"/>
              </a:rPr>
            </a:br>
            <a:r>
              <a:rPr lang="fr-fr" sz="1800" b="0" i="0" u="none" baseline="0" dirty="0">
                <a:solidFill>
                  <a:srgbClr val="000000"/>
                </a:solidFill>
                <a:effectLst/>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  </a:t>
            </a:r>
          </a:p>
          <a:p>
            <a:pPr algn="l" rtl="0" fontAlgn="base">
              <a:buFont typeface="Arial" panose="020B0604020202020204" pitchFamily="34" charset="0"/>
              <a:buChar char="•"/>
            </a:pPr>
            <a:r>
              <a:rPr lang="fr-fr" sz="1800" b="0" i="0" u="none" baseline="0" dirty="0">
                <a:solidFill>
                  <a:srgbClr val="000000"/>
                </a:solidFill>
                <a:effectLst/>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choisir et utiliser les compétences et outils d'habileté numérique adaptés à la tâche concernée </a:t>
            </a:r>
            <a:br>
              <a:rPr lang="fr-fr" sz="1800" b="0" i="0" dirty="0">
                <a:solidFill>
                  <a:srgbClr val="000000"/>
                </a:solidFill>
                <a:effectLst/>
                <a:latin typeface="Calibri" panose="020F0502020204030204" pitchFamily="34" charset="0"/>
              </a:rPr>
            </a:br>
            <a:endParaRPr lang="fr-fr" sz="1800" b="0" i="0" dirty="0">
              <a:solidFill>
                <a:srgbClr val="000000"/>
              </a:solidFill>
              <a:effectLst/>
              <a:latin typeface="Calibri" panose="020F0502020204030204" pitchFamily="34" charset="0"/>
            </a:endParaRPr>
          </a:p>
          <a:p>
            <a:pPr algn="l" rtl="0" fontAlgn="base">
              <a:buFont typeface="Arial" panose="020B0604020202020204" pitchFamily="34" charset="0"/>
              <a:buChar char="•"/>
            </a:pPr>
            <a:r>
              <a:rPr lang="fr-fr" sz="1800" b="0" i="0" u="none" baseline="0" dirty="0">
                <a:solidFill>
                  <a:srgbClr val="000000"/>
                </a:solidFill>
                <a:effectLst/>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identifier les mesures à prendre pour approfondir votre habileté numérique </a:t>
            </a:r>
          </a:p>
          <a:p>
            <a:pPr marL="0" indent="0" algn="l" rtl="0">
              <a:lnSpc>
                <a:spcPct val="100000"/>
              </a:lnSpc>
              <a:spcBef>
                <a:spcPts val="0"/>
              </a:spcBef>
              <a:buNone/>
            </a:pPr>
            <a:endParaRPr lang="fr-fr" sz="2400" dirty="0"/>
          </a:p>
        </p:txBody>
      </p:sp>
      <p:sp>
        <p:nvSpPr>
          <p:cNvPr id="5" name="Speech Bubble: Rectangle with Corners Rounded 4">
            <a:extLst>
              <a:ext uri="{FF2B5EF4-FFF2-40B4-BE49-F238E27FC236}">
                <a16:creationId xmlns:a16="http://schemas.microsoft.com/office/drawing/2014/main" id="{CB064F41-DFCD-4D0C-9B49-970565C38637}"/>
              </a:ext>
            </a:extLst>
          </p:cNvPr>
          <p:cNvSpPr/>
          <p:nvPr/>
        </p:nvSpPr>
        <p:spPr>
          <a:xfrm>
            <a:off x="6950578" y="2314713"/>
            <a:ext cx="1584176" cy="504056"/>
          </a:xfrm>
          <a:prstGeom prst="wedgeRoundRectCallout">
            <a:avLst>
              <a:gd name="adj1" fmla="val -70034"/>
              <a:gd name="adj2" fmla="val 186945"/>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rtl="0"/>
            <a:r>
              <a:rPr lang="fr-fr" sz="1400" b="0" i="0" u="none" baseline="0"/>
              <a:t>Connaissance et </a:t>
            </a:r>
          </a:p>
          <a:p>
            <a:pPr algn="ctr" rtl="0"/>
            <a:r>
              <a:rPr lang="fr-fr" sz="1400" b="0" i="0" u="none" baseline="0"/>
              <a:t>compréhension</a:t>
            </a:r>
          </a:p>
        </p:txBody>
      </p:sp>
      <p:sp>
        <p:nvSpPr>
          <p:cNvPr id="9" name="Speech Bubble: Rectangle with Corners Rounded 8">
            <a:extLst>
              <a:ext uri="{FF2B5EF4-FFF2-40B4-BE49-F238E27FC236}">
                <a16:creationId xmlns:a16="http://schemas.microsoft.com/office/drawing/2014/main" id="{6C6513A5-BFEF-4771-A7C7-885D0A4D055B}"/>
              </a:ext>
            </a:extLst>
          </p:cNvPr>
          <p:cNvSpPr/>
          <p:nvPr/>
        </p:nvSpPr>
        <p:spPr>
          <a:xfrm>
            <a:off x="7326376" y="6339011"/>
            <a:ext cx="1584176" cy="396044"/>
          </a:xfrm>
          <a:prstGeom prst="wedgeRoundRectCallout">
            <a:avLst>
              <a:gd name="adj1" fmla="val -102700"/>
              <a:gd name="adj2" fmla="val -60271"/>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rtl="0"/>
            <a:r>
              <a:rPr lang="fr-fr" sz="1400" b="0" i="0" u="none" baseline="0"/>
              <a:t>Compétences pratiques</a:t>
            </a:r>
          </a:p>
        </p:txBody>
      </p:sp>
      <p:sp>
        <p:nvSpPr>
          <p:cNvPr id="11" name="Speech Bubble: Rectangle with Corners Rounded 10">
            <a:extLst>
              <a:ext uri="{FF2B5EF4-FFF2-40B4-BE49-F238E27FC236}">
                <a16:creationId xmlns:a16="http://schemas.microsoft.com/office/drawing/2014/main" id="{E6049AF3-97EC-4EBE-848E-0F668D661A19}"/>
              </a:ext>
            </a:extLst>
          </p:cNvPr>
          <p:cNvSpPr/>
          <p:nvPr/>
        </p:nvSpPr>
        <p:spPr>
          <a:xfrm>
            <a:off x="7216784" y="5479391"/>
            <a:ext cx="1577440" cy="504056"/>
          </a:xfrm>
          <a:prstGeom prst="wedgeRoundRectCallout">
            <a:avLst>
              <a:gd name="adj1" fmla="val -73107"/>
              <a:gd name="adj2" fmla="val -60638"/>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rtl="0"/>
            <a:r>
              <a:rPr lang="fr-fr" sz="1400" b="0" i="0" u="none" baseline="0" dirty="0"/>
              <a:t>Compétences</a:t>
            </a:r>
            <a:r>
              <a:rPr lang="fr-fr" b="0" i="0" u="none" baseline="0" dirty="0"/>
              <a:t> </a:t>
            </a:r>
            <a:r>
              <a:rPr lang="fr-fr" sz="1400" b="0" i="0" u="none" baseline="0" dirty="0"/>
              <a:t>essentielles</a:t>
            </a:r>
          </a:p>
        </p:txBody>
      </p:sp>
      <p:sp>
        <p:nvSpPr>
          <p:cNvPr id="15" name="Speech Bubble: Rectangle with Corners Rounded 14">
            <a:extLst>
              <a:ext uri="{FF2B5EF4-FFF2-40B4-BE49-F238E27FC236}">
                <a16:creationId xmlns:a16="http://schemas.microsoft.com/office/drawing/2014/main" id="{5F96BED3-75A1-47E4-8E3E-038F422BFF42}"/>
              </a:ext>
            </a:extLst>
          </p:cNvPr>
          <p:cNvSpPr/>
          <p:nvPr/>
        </p:nvSpPr>
        <p:spPr>
          <a:xfrm>
            <a:off x="7398384" y="4740585"/>
            <a:ext cx="1512168" cy="396044"/>
          </a:xfrm>
          <a:prstGeom prst="wedgeRoundRectCallout">
            <a:avLst>
              <a:gd name="adj1" fmla="val -76960"/>
              <a:gd name="adj2" fmla="val -40062"/>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rtl="0"/>
            <a:r>
              <a:rPr lang="fr-fr" sz="1400" b="0" i="0" u="none" baseline="0" dirty="0"/>
              <a:t>Compétences cognitives</a:t>
            </a:r>
          </a:p>
        </p:txBody>
      </p:sp>
    </p:spTree>
    <p:custDataLst>
      <p:tags r:id="rId1"/>
    </p:custDataLst>
    <p:extLst>
      <p:ext uri="{BB962C8B-B14F-4D97-AF65-F5344CB8AC3E}">
        <p14:creationId xmlns:p14="http://schemas.microsoft.com/office/powerpoint/2010/main" val="526298977"/>
      </p:ext>
    </p:extLst>
  </p:cSld>
  <p:clrMapOvr>
    <a:masterClrMapping/>
  </p:clrMapOvr>
  <mc:AlternateContent xmlns:mc="http://schemas.openxmlformats.org/markup-compatibility/2006" xmlns:p14="http://schemas.microsoft.com/office/powerpoint/2010/main">
    <mc:Choice Requires="p14">
      <p:transition spd="slow" p14:dur="2000" advTm="173125"/>
    </mc:Choice>
    <mc:Fallback xmlns="">
      <p:transition spd="slow" advTm="17312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animBg="1"/>
      <p:bldP spid="11" grpId="0" animBg="1"/>
      <p:bldP spid="15"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8"/>
  <p:tag name="MMPROD_UIDATA" val="&lt;database version=&quot;6.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amp;#x0D;&amp;#x0A;Moving into a research community&amp;#x0D;&amp;#x0A; Generic Skills Training Programme &amp;#x0D;&amp;#x0A;College of Social Science, May 2010&amp;#x0D;&amp;#x0A;&amp;quot;&quot;/&gt;&lt;property id=&quot;20307&quot; value=&quot;256&quot;/&gt;&lt;/object&gt;&lt;object type=&quot;3&quot; unique_id=&quot;10005&quot;&gt;&lt;property id=&quot;20148&quot; value=&quot;5&quot;/&gt;&lt;property id=&quot;20300&quot; value=&quot;Slide 2 - &amp;quot;&amp;#x0D;&amp;#x0A;Moving into a research community&amp;#x0D;&amp;#x0A;&amp;#x0D;&amp;#x0A;&amp;quot;&quot;/&gt;&lt;property id=&quot;20307&quot; value=&quot;265&quot;/&gt;&lt;/object&gt;&lt;object type=&quot;3&quot; unique_id=&quot;10006&quot;&gt;&lt;property id=&quot;20148&quot; value=&quot;5&quot;/&gt;&lt;property id=&quot;20300&quot; value=&quot;Slide 3 - &amp;quot;&amp;#x0D;&amp;#x0A;Moving into a research community&amp;#x0D;&amp;#x0A;&amp;#x0D;&amp;#x0A;&amp;quot;&quot;/&gt;&lt;property id=&quot;20307&quot; value=&quot;267&quot;/&gt;&lt;/object&gt;&lt;object type=&quot;3&quot; unique_id=&quot;10007&quot;&gt;&lt;property id=&quot;20148&quot; value=&quot;5&quot;/&gt;&lt;property id=&quot;20300&quot; value=&quot;Slide 4 - &amp;quot;&amp;#x0D;&amp;#x0A;Moving into a research community&amp;#x0D;&amp;#x0A;&amp;#x0D;&amp;#x0A;&amp;quot;&quot;/&gt;&lt;property id=&quot;20307&quot; value=&quot;268&quot;/&gt;&lt;/object&gt;&lt;object type=&quot;3&quot; unique_id=&quot;10008&quot;&gt;&lt;property id=&quot;20148&quot; value=&quot;5&quot;/&gt;&lt;property id=&quot;20300&quot; value=&quot;Slide 5 - &amp;quot;&amp;#x0D;&amp;#x0A;Moving into a research community&amp;#x0D;&amp;#x0A;&amp;#x0D;&amp;#x0A;&amp;quot;&quot;/&gt;&lt;property id=&quot;20307&quot; value=&quot;269&quot;/&gt;&lt;/object&gt;&lt;object type=&quot;3&quot; unique_id=&quot;10009&quot;&gt;&lt;property id=&quot;20148&quot; value=&quot;5&quot;/&gt;&lt;property id=&quot;20300&quot; value=&quot;Slide 6 - &amp;quot;&amp;#x0D;&amp;#x0A;Moving into a research community&amp;#x0D;&amp;#x0A;&amp;#x0D;&amp;#x0A;&amp;quot;&quot;/&gt;&lt;property id=&quot;20307&quot; value=&quot;270&quot;/&gt;&lt;/object&gt;&lt;object type=&quot;3&quot; unique_id=&quot;10010&quot;&gt;&lt;property id=&quot;20148&quot; value=&quot;5&quot;/&gt;&lt;property id=&quot;20300&quot; value=&quot;Slide 7 - &amp;quot;&amp;#x0D;&amp;#x0A;Moving into a research community&amp;#x0D;&amp;#x0A;&amp;#x0D;&amp;#x0A;&amp;quot;&quot;/&gt;&lt;property id=&quot;20307&quot; value=&quot;271&quot;/&gt;&lt;/object&gt;&lt;object type=&quot;3&quot; unique_id=&quot;10011&quot;&gt;&lt;property id=&quot;20148&quot; value=&quot;5&quot;/&gt;&lt;property id=&quot;20300&quot; value=&quot;Slide 8 - &amp;quot;&amp;#x0D;&amp;#x0A;Moving into a research community&amp;#x0D;&amp;#x0A;&amp;#x0D;&amp;#x0A;&amp;quot;&quot;/&gt;&lt;property id=&quot;20307&quot; value=&quot;272&quot;/&gt;&lt;/object&gt;&lt;object type=&quot;3&quot; unique_id=&quot;10012&quot;&gt;&lt;property id=&quot;20148&quot; value=&quot;5&quot;/&gt;&lt;property id=&quot;20300&quot; value=&quot;Slide 9 - &amp;quot;&amp;#x0D;&amp;#x0A;Moving into a research community&amp;#x0D;&amp;#x0A;&amp;#x0D;&amp;#x0A;&amp;quot;&quot;/&gt;&lt;property id=&quot;20307&quot; value=&quot;273&quot;/&gt;&lt;/object&gt;&lt;object type=&quot;3&quot; unique_id=&quot;10013&quot;&gt;&lt;property id=&quot;20148&quot; value=&quot;5&quot;/&gt;&lt;property id=&quot;20300&quot; value=&quot;Slide 10 - &amp;quot;&amp;#x0D;&amp;#x0A;Moving into a research community&amp;#x0D;&amp;#x0A;&amp;#x0D;&amp;#x0A;&amp;quot;&quot;/&gt;&lt;property id=&quot;20307&quot; value=&quot;274&quot;/&gt;&lt;/object&gt;&lt;object type=&quot;3&quot; unique_id=&quot;10014&quot;&gt;&lt;property id=&quot;20148&quot; value=&quot;5&quot;/&gt;&lt;property id=&quot;20300&quot; value=&quot;Slide 11 - &amp;quot;&amp;#x0D;&amp;#x0A;Moving into a research community&amp;#x0D;&amp;#x0A;&amp;#x0D;&amp;#x0A;&amp;quot;&quot;/&gt;&lt;property id=&quot;20307&quot; value=&quot;275&quot;/&gt;&lt;/object&gt;&lt;object type=&quot;3&quot; unique_id=&quot;10015&quot;&gt;&lt;property id=&quot;20148&quot; value=&quot;5&quot;/&gt;&lt;property id=&quot;20300&quot; value=&quot;Slide 12 - &amp;quot;&amp;#x0D;&amp;#x0A;Moving into a research community&amp;#x0D;&amp;#x0A;&amp;#x0D;&amp;#x0A;&amp;quot;&quot;/&gt;&lt;property id=&quot;20307&quot; value=&quot;276&quot;/&gt;&lt;/object&gt;&lt;object type=&quot;3&quot; unique_id=&quot;10016&quot;&gt;&lt;property id=&quot;20148&quot; value=&quot;5&quot;/&gt;&lt;property id=&quot;20300&quot; value=&quot;Slide 13 - &amp;quot;&amp;#x0D;&amp;#x0A;Moving into a research community&amp;#x0D;&amp;#x0A;&amp;#x0D;&amp;#x0A;&amp;quot;&quot;/&gt;&lt;property id=&quot;20307&quot; value=&quot;277&quot;/&gt;&lt;/object&gt;&lt;object type=&quot;3&quot; unique_id=&quot;10017&quot;&gt;&lt;property id=&quot;20148&quot; value=&quot;5&quot;/&gt;&lt;property id=&quot;20300&quot; value=&quot;Slide 14 - &amp;quot;&amp;#x0D;&amp;#x0A;Moving into a research community&amp;#x0D;&amp;#x0A;&amp;#x0D;&amp;#x0A;&amp;quot;&quot;/&gt;&lt;property id=&quot;20307&quot; value=&quot;278&quot;/&gt;&lt;/object&gt;&lt;object type=&quot;3&quot; unique_id=&quot;10019&quot;&gt;&lt;property id=&quot;20148&quot; value=&quot;5&quot;/&gt;&lt;property id=&quot;20300&quot; value=&quot;Slide 15 - &amp;quot;&amp;#x0D;&amp;#x0A;Moving into a research community&amp;#x0D;&amp;#x0A;&amp;#x0D;&amp;#x0A;&amp;quot;&quot;/&gt;&lt;property id=&quot;20307&quot; value=&quot;280&quot;/&gt;&lt;/object&gt;&lt;/object&gt;&lt;/object&gt;&lt;/database&gt;"/>
</p:tagLst>
</file>

<file path=ppt/tags/tag2.xml><?xml version="1.0" encoding="utf-8"?>
<p:tagLst xmlns:a="http://schemas.openxmlformats.org/drawingml/2006/main" xmlns:r="http://schemas.openxmlformats.org/officeDocument/2006/relationships" xmlns:p="http://schemas.openxmlformats.org/presentationml/2006/main">
  <p:tag name="TIMING" val="|17.7|8.6|25.2|19.3|23.8"/>
</p:tagLst>
</file>

<file path=ppt/tags/tag3.xml><?xml version="1.0" encoding="utf-8"?>
<p:tagLst xmlns:a="http://schemas.openxmlformats.org/drawingml/2006/main" xmlns:r="http://schemas.openxmlformats.org/officeDocument/2006/relationships" xmlns:p="http://schemas.openxmlformats.org/presentationml/2006/main">
  <p:tag name="TIMING" val="|51.3|41.5"/>
</p:tagLst>
</file>

<file path=ppt/tags/tag4.xml><?xml version="1.0" encoding="utf-8"?>
<p:tagLst xmlns:a="http://schemas.openxmlformats.org/drawingml/2006/main" xmlns:r="http://schemas.openxmlformats.org/officeDocument/2006/relationships" xmlns:p="http://schemas.openxmlformats.org/presentationml/2006/main">
  <p:tag name="TIMING" val="|34.4|19.4|14.8|9"/>
</p:tagLst>
</file>

<file path=ppt/theme/theme1.xml><?xml version="1.0" encoding="utf-8"?>
<a:theme xmlns:a="http://schemas.openxmlformats.org/drawingml/2006/main" name="OU Title">
  <a:themeElements>
    <a:clrScheme name="Custom 1">
      <a:dk1>
        <a:sysClr val="windowText" lastClr="000000"/>
      </a:dk1>
      <a:lt1>
        <a:sysClr val="window" lastClr="FFFFFF"/>
      </a:lt1>
      <a:dk2>
        <a:srgbClr val="44546A"/>
      </a:dk2>
      <a:lt2>
        <a:srgbClr val="E7E6E6"/>
      </a:lt2>
      <a:accent1>
        <a:srgbClr val="1E4B9B"/>
      </a:accent1>
      <a:accent2>
        <a:srgbClr val="ED2891"/>
      </a:accent2>
      <a:accent3>
        <a:srgbClr val="00B7B2"/>
      </a:accent3>
      <a:accent4>
        <a:srgbClr val="F26522"/>
      </a:accent4>
      <a:accent5>
        <a:srgbClr val="FFD400"/>
      </a:accent5>
      <a:accent6>
        <a:srgbClr val="716FB3"/>
      </a:accent6>
      <a:hlink>
        <a:srgbClr val="FFFFFF"/>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3262_OU_Presentation_Template_CLASSIC_OUBS.pptx" id="{92E88804-AE8A-406C-8447-84965E2FAB85}" vid="{C9DF049F-5577-4BD3-A608-F982C4D7A805}"/>
    </a:ext>
  </a:extLst>
</a:theme>
</file>

<file path=ppt/theme/theme2.xml><?xml version="1.0" encoding="utf-8"?>
<a:theme xmlns:a="http://schemas.openxmlformats.org/drawingml/2006/main" name="OU Layouts">
  <a:themeElements>
    <a:clrScheme name="OU Colours">
      <a:dk1>
        <a:sysClr val="windowText" lastClr="000000"/>
      </a:dk1>
      <a:lt1>
        <a:sysClr val="window" lastClr="FFFFFF"/>
      </a:lt1>
      <a:dk2>
        <a:srgbClr val="44546A"/>
      </a:dk2>
      <a:lt2>
        <a:srgbClr val="E7E6E6"/>
      </a:lt2>
      <a:accent1>
        <a:srgbClr val="1E4B9B"/>
      </a:accent1>
      <a:accent2>
        <a:srgbClr val="ED2891"/>
      </a:accent2>
      <a:accent3>
        <a:srgbClr val="00B7B2"/>
      </a:accent3>
      <a:accent4>
        <a:srgbClr val="F26522"/>
      </a:accent4>
      <a:accent5>
        <a:srgbClr val="FFD400"/>
      </a:accent5>
      <a:accent6>
        <a:srgbClr val="716FB3"/>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3262_OU_Presentation_Template_CLASSIC_OUBS.pptx" id="{92E88804-AE8A-406C-8447-84965E2FAB85}" vid="{C29FD8A4-9E54-4236-B0B5-5F865BCC14C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47A14F95DFBE408DA2AF0791CBD938" ma:contentTypeVersion="13" ma:contentTypeDescription="Create a new document." ma:contentTypeScope="" ma:versionID="f90f94b8961586ca1c14d623e3c2cb33">
  <xsd:schema xmlns:xsd="http://www.w3.org/2001/XMLSchema" xmlns:xs="http://www.w3.org/2001/XMLSchema" xmlns:p="http://schemas.microsoft.com/office/2006/metadata/properties" xmlns:ns3="91b0e30c-f1b5-4d9f-90e7-e5f60009e196" xmlns:ns4="b2ac84d1-6585-4754-b734-dee581bfb3f8" targetNamespace="http://schemas.microsoft.com/office/2006/metadata/properties" ma:root="true" ma:fieldsID="76b8f90af4dcaaf25d0d8b4a89ced568" ns3:_="" ns4:_="">
    <xsd:import namespace="91b0e30c-f1b5-4d9f-90e7-e5f60009e196"/>
    <xsd:import namespace="b2ac84d1-6585-4754-b734-dee581bfb3f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b0e30c-f1b5-4d9f-90e7-e5f60009e1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2ac84d1-6585-4754-b734-dee581bfb3f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7181C8D-9941-400B-B7D3-E73571CF22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1b0e30c-f1b5-4d9f-90e7-e5f60009e196"/>
    <ds:schemaRef ds:uri="b2ac84d1-6585-4754-b734-dee581bfb3f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6F6248D-9228-4C37-A9EC-33C65D96180D}">
  <ds:schemaRefs>
    <ds:schemaRef ds:uri="http://schemas.microsoft.com/sharepoint/v3/contenttype/forms"/>
  </ds:schemaRefs>
</ds:datastoreItem>
</file>

<file path=customXml/itemProps3.xml><?xml version="1.0" encoding="utf-8"?>
<ds:datastoreItem xmlns:ds="http://schemas.openxmlformats.org/officeDocument/2006/customXml" ds:itemID="{B8158DB9-B2C5-4F09-AFBE-E4DDFED731CE}">
  <ds:schemaRefs>
    <ds:schemaRef ds:uri="http://schemas.microsoft.com/office/2006/documentManagement/types"/>
    <ds:schemaRef ds:uri="http://schemas.openxmlformats.org/package/2006/metadata/core-properties"/>
    <ds:schemaRef ds:uri="http://schemas.microsoft.com/office/2006/metadata/properties"/>
    <ds:schemaRef ds:uri="http://www.w3.org/XML/1998/namespace"/>
    <ds:schemaRef ds:uri="b2ac84d1-6585-4754-b734-dee581bfb3f8"/>
    <ds:schemaRef ds:uri="http://purl.org/dc/terms/"/>
    <ds:schemaRef ds:uri="http://schemas.microsoft.com/office/infopath/2007/PartnerControls"/>
    <ds:schemaRef ds:uri="http://purl.org/dc/dcmitype/"/>
    <ds:schemaRef ds:uri="91b0e30c-f1b5-4d9f-90e7-e5f60009e196"/>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Flow</Template>
  <TotalTime>558</TotalTime>
  <Words>683</Words>
  <Application>Microsoft Office PowerPoint</Application>
  <PresentationFormat>On-screen Show (4:3)</PresentationFormat>
  <Paragraphs>73</Paragraphs>
  <Slides>5</Slides>
  <Notes>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5</vt:i4>
      </vt:variant>
    </vt:vector>
  </HeadingPairs>
  <TitlesOfParts>
    <vt:vector size="10" baseType="lpstr">
      <vt:lpstr>Arial</vt:lpstr>
      <vt:lpstr>Calibri</vt:lpstr>
      <vt:lpstr>Segoe UI</vt:lpstr>
      <vt:lpstr>OU Title</vt:lpstr>
      <vt:lpstr>OU Layouts</vt:lpstr>
      <vt:lpstr>Développer les acquis d'apprentissage </vt:lpstr>
      <vt:lpstr>Que sont les acquis d'apprentissage et pourquoi sont-ils importants ?</vt:lpstr>
      <vt:lpstr>Comment rédiger les acquis d'apprentissage ?</vt:lpstr>
      <vt:lpstr>Quand rédiger les acquis d'apprentissage et combien en rédiger ?</vt:lpstr>
      <vt:lpstr>Exemples d'acquis d'apprentissage</vt:lpstr>
    </vt:vector>
  </TitlesOfParts>
  <Company>University of Leicester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Moving into a research community  Faculty of the Social Sciences  Jo Brewis, School of Management  j.brewis@le.ac.uk      Moving into a research community  Skills Training for Research Students, January 2009  Faculty of the Social Sciences</dc:title>
  <dc:creator>jpb18</dc:creator>
  <cp:lastModifiedBy>Claire Rafferty</cp:lastModifiedBy>
  <cp:revision>143</cp:revision>
  <dcterms:created xsi:type="dcterms:W3CDTF">2009-01-09T17:18:52Z</dcterms:created>
  <dcterms:modified xsi:type="dcterms:W3CDTF">2021-10-12T10:48:52Z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0x0101007C47A14F95DFBE408DA2AF0791CBD938</vt:lpwstr>
  </property>
</Properties>
</file>