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89" r:id="rId6"/>
    <p:sldId id="386" r:id="rId7"/>
    <p:sldId id="345" r:id="rId8"/>
    <p:sldId id="375" r:id="rId9"/>
    <p:sldId id="377" r:id="rId10"/>
    <p:sldId id="387" r:id="rId11"/>
    <p:sldId id="388" r:id="rId12"/>
    <p:sldId id="389" r:id="rId13"/>
    <p:sldId id="264" r:id="rId14"/>
    <p:sldId id="392" r:id="rId15"/>
    <p:sldId id="394" r:id="rId16"/>
    <p:sldId id="406" r:id="rId17"/>
    <p:sldId id="397" r:id="rId18"/>
    <p:sldId id="400" r:id="rId19"/>
    <p:sldId id="403" r:id="rId20"/>
    <p:sldId id="404" r:id="rId21"/>
    <p:sldId id="414" r:id="rId22"/>
    <p:sldId id="415" r:id="rId23"/>
    <p:sldId id="411" r:id="rId24"/>
    <p:sldId id="412" r:id="rId25"/>
    <p:sldId id="336" r:id="rId26"/>
    <p:sldId id="300"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OQDOIN16EZzimrfupSXDbw==" hashData="3QX+nM/7aZKbXiQIPmE9X8dIt+v8F0IzJ7kTlsYy2u/kK9jh7VMqetrY9QBdFqwmwTKAFI3ATSSWInMrDux2j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541"/>
    <a:srgbClr val="D2D2D2"/>
    <a:srgbClr val="D4E8C6"/>
    <a:srgbClr val="000000"/>
    <a:srgbClr val="A9D18E"/>
    <a:srgbClr val="FFFFFF"/>
    <a:srgbClr val="66C8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0CB87-AB78-440F-9A65-EB2725D2F6C9}" v="527" dt="2023-03-19T14:30:49.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1161" autoAdjust="0"/>
  </p:normalViewPr>
  <p:slideViewPr>
    <p:cSldViewPr snapToGrid="0">
      <p:cViewPr varScale="1">
        <p:scale>
          <a:sx n="73" d="100"/>
          <a:sy n="73" d="100"/>
        </p:scale>
        <p:origin x="118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nnone" userId="417464ba-0c67-467a-8d9f-e5f447a9fc8a" providerId="ADAL" clId="{9D70CB87-AB78-440F-9A65-EB2725D2F6C9}"/>
    <pc:docChg chg="undo custSel addSld delSld modSld sldOrd">
      <pc:chgData name="Carla Cannone" userId="417464ba-0c67-467a-8d9f-e5f447a9fc8a" providerId="ADAL" clId="{9D70CB87-AB78-440F-9A65-EB2725D2F6C9}" dt="2023-03-31T18:08:21.307" v="2558" actId="20577"/>
      <pc:docMkLst>
        <pc:docMk/>
      </pc:docMkLst>
      <pc:sldChg chg="modSp mod">
        <pc:chgData name="Carla Cannone" userId="417464ba-0c67-467a-8d9f-e5f447a9fc8a" providerId="ADAL" clId="{9D70CB87-AB78-440F-9A65-EB2725D2F6C9}" dt="2023-02-27T15:14:07.609" v="24" actId="1076"/>
        <pc:sldMkLst>
          <pc:docMk/>
          <pc:sldMk cId="0" sldId="256"/>
        </pc:sldMkLst>
        <pc:spChg chg="mod">
          <ac:chgData name="Carla Cannone" userId="417464ba-0c67-467a-8d9f-e5f447a9fc8a" providerId="ADAL" clId="{9D70CB87-AB78-440F-9A65-EB2725D2F6C9}" dt="2023-02-27T15:14:07.609" v="24" actId="1076"/>
          <ac:spMkLst>
            <pc:docMk/>
            <pc:sldMk cId="0" sldId="256"/>
            <ac:spMk id="7" creationId="{A30B8E22-AB78-BA4E-A699-F7241C1EC8AE}"/>
          </ac:spMkLst>
        </pc:spChg>
        <pc:spChg chg="mod">
          <ac:chgData name="Carla Cannone" userId="417464ba-0c67-467a-8d9f-e5f447a9fc8a" providerId="ADAL" clId="{9D70CB87-AB78-440F-9A65-EB2725D2F6C9}" dt="2023-02-27T15:14:05.625" v="23" actId="1076"/>
          <ac:spMkLst>
            <pc:docMk/>
            <pc:sldMk cId="0" sldId="256"/>
            <ac:spMk id="15362" creationId="{387F75CF-EFF7-48EE-9B58-68F46609EE5D}"/>
          </ac:spMkLst>
        </pc:spChg>
      </pc:sldChg>
      <pc:sldChg chg="del">
        <pc:chgData name="Carla Cannone" userId="417464ba-0c67-467a-8d9f-e5f447a9fc8a" providerId="ADAL" clId="{9D70CB87-AB78-440F-9A65-EB2725D2F6C9}" dt="2023-03-19T14:30:46.596" v="2417" actId="47"/>
        <pc:sldMkLst>
          <pc:docMk/>
          <pc:sldMk cId="0" sldId="258"/>
        </pc:sldMkLst>
      </pc:sldChg>
      <pc:sldChg chg="addSp delSp modSp mod">
        <pc:chgData name="Carla Cannone" userId="417464ba-0c67-467a-8d9f-e5f447a9fc8a" providerId="ADAL" clId="{9D70CB87-AB78-440F-9A65-EB2725D2F6C9}" dt="2023-03-02T13:39:28.342" v="1699" actId="478"/>
        <pc:sldMkLst>
          <pc:docMk/>
          <pc:sldMk cId="927864516" sldId="264"/>
        </pc:sldMkLst>
        <pc:spChg chg="mod">
          <ac:chgData name="Carla Cannone" userId="417464ba-0c67-467a-8d9f-e5f447a9fc8a" providerId="ADAL" clId="{9D70CB87-AB78-440F-9A65-EB2725D2F6C9}" dt="2023-03-02T13:25:00.489" v="1196" actId="20577"/>
          <ac:spMkLst>
            <pc:docMk/>
            <pc:sldMk cId="927864516" sldId="264"/>
            <ac:spMk id="6" creationId="{1755527A-30CA-944E-A482-ED896F156CD0}"/>
          </ac:spMkLst>
        </pc:spChg>
        <pc:spChg chg="add mod">
          <ac:chgData name="Carla Cannone" userId="417464ba-0c67-467a-8d9f-e5f447a9fc8a" providerId="ADAL" clId="{9D70CB87-AB78-440F-9A65-EB2725D2F6C9}" dt="2023-03-02T13:39:22.905" v="1697"/>
          <ac:spMkLst>
            <pc:docMk/>
            <pc:sldMk cId="927864516" sldId="264"/>
            <ac:spMk id="14" creationId="{F6BF469D-7B15-4109-8836-10BCF6752C7A}"/>
          </ac:spMkLst>
        </pc:spChg>
        <pc:spChg chg="mod">
          <ac:chgData name="Carla Cannone" userId="417464ba-0c67-467a-8d9f-e5f447a9fc8a" providerId="ADAL" clId="{9D70CB87-AB78-440F-9A65-EB2725D2F6C9}" dt="2023-03-02T13:25:04.786" v="1200" actId="20577"/>
          <ac:spMkLst>
            <pc:docMk/>
            <pc:sldMk cId="927864516" sldId="264"/>
            <ac:spMk id="20" creationId="{36F277D6-322B-A848-92DC-A83C2D17258F}"/>
          </ac:spMkLst>
        </pc:spChg>
        <pc:spChg chg="del mod">
          <ac:chgData name="Carla Cannone" userId="417464ba-0c67-467a-8d9f-e5f447a9fc8a" providerId="ADAL" clId="{9D70CB87-AB78-440F-9A65-EB2725D2F6C9}" dt="2023-03-02T13:39:28.342" v="1699" actId="478"/>
          <ac:spMkLst>
            <pc:docMk/>
            <pc:sldMk cId="927864516" sldId="264"/>
            <ac:spMk id="21" creationId="{9A10AD75-26C3-4941-B4C1-385901041619}"/>
          </ac:spMkLst>
        </pc:spChg>
      </pc:sldChg>
      <pc:sldChg chg="modSp mod modNotesTx">
        <pc:chgData name="Carla Cannone" userId="417464ba-0c67-467a-8d9f-e5f447a9fc8a" providerId="ADAL" clId="{9D70CB87-AB78-440F-9A65-EB2725D2F6C9}" dt="2023-03-19T14:48:00.545" v="2424" actId="20577"/>
        <pc:sldMkLst>
          <pc:docMk/>
          <pc:sldMk cId="0" sldId="289"/>
        </pc:sldMkLst>
        <pc:spChg chg="mod">
          <ac:chgData name="Carla Cannone" userId="417464ba-0c67-467a-8d9f-e5f447a9fc8a" providerId="ADAL" clId="{9D70CB87-AB78-440F-9A65-EB2725D2F6C9}" dt="2023-02-27T15:14:14.006" v="33" actId="20577"/>
          <ac:spMkLst>
            <pc:docMk/>
            <pc:sldMk cId="0" sldId="289"/>
            <ac:spMk id="14" creationId="{42847172-80C9-2B4A-9198-9C40FF4A0EA5}"/>
          </ac:spMkLst>
        </pc:spChg>
        <pc:spChg chg="mod">
          <ac:chgData name="Carla Cannone" userId="417464ba-0c67-467a-8d9f-e5f447a9fc8a" providerId="ADAL" clId="{9D70CB87-AB78-440F-9A65-EB2725D2F6C9}" dt="2023-03-02T13:17:19.979" v="1121" actId="20577"/>
          <ac:spMkLst>
            <pc:docMk/>
            <pc:sldMk cId="0" sldId="289"/>
            <ac:spMk id="17413" creationId="{43DE169F-8A22-4F54-8370-B010F0F75E08}"/>
          </ac:spMkLst>
        </pc:spChg>
        <pc:spChg chg="mod">
          <ac:chgData name="Carla Cannone" userId="417464ba-0c67-467a-8d9f-e5f447a9fc8a" providerId="ADAL" clId="{9D70CB87-AB78-440F-9A65-EB2725D2F6C9}" dt="2023-03-02T13:17:22.674" v="1123" actId="20577"/>
          <ac:spMkLst>
            <pc:docMk/>
            <pc:sldMk cId="0" sldId="289"/>
            <ac:spMk id="17414" creationId="{FF516A10-E762-428F-A161-36388C652F50}"/>
          </ac:spMkLst>
        </pc:spChg>
        <pc:spChg chg="mod">
          <ac:chgData name="Carla Cannone" userId="417464ba-0c67-467a-8d9f-e5f447a9fc8a" providerId="ADAL" clId="{9D70CB87-AB78-440F-9A65-EB2725D2F6C9}" dt="2023-03-02T13:17:24.721" v="1125" actId="20577"/>
          <ac:spMkLst>
            <pc:docMk/>
            <pc:sldMk cId="0" sldId="289"/>
            <ac:spMk id="17415" creationId="{D2280B66-129D-46C5-9D99-2DE8D5C0F5F5}"/>
          </ac:spMkLst>
        </pc:spChg>
        <pc:spChg chg="mod">
          <ac:chgData name="Carla Cannone" userId="417464ba-0c67-467a-8d9f-e5f447a9fc8a" providerId="ADAL" clId="{9D70CB87-AB78-440F-9A65-EB2725D2F6C9}" dt="2023-03-02T13:17:26.496" v="1127" actId="20577"/>
          <ac:spMkLst>
            <pc:docMk/>
            <pc:sldMk cId="0" sldId="289"/>
            <ac:spMk id="17416" creationId="{EB596C1E-F79E-4C65-B8F2-C5B8F6BC4800}"/>
          </ac:spMkLst>
        </pc:spChg>
      </pc:sldChg>
      <pc:sldChg chg="add del">
        <pc:chgData name="Carla Cannone" userId="417464ba-0c67-467a-8d9f-e5f447a9fc8a" providerId="ADAL" clId="{9D70CB87-AB78-440F-9A65-EB2725D2F6C9}" dt="2023-02-28T13:29:16.143" v="864" actId="47"/>
        <pc:sldMkLst>
          <pc:docMk/>
          <pc:sldMk cId="2801856280" sldId="291"/>
        </pc:sldMkLst>
      </pc:sldChg>
      <pc:sldChg chg="del">
        <pc:chgData name="Carla Cannone" userId="417464ba-0c67-467a-8d9f-e5f447a9fc8a" providerId="ADAL" clId="{9D70CB87-AB78-440F-9A65-EB2725D2F6C9}" dt="2023-03-19T14:30:46.596" v="2417" actId="47"/>
        <pc:sldMkLst>
          <pc:docMk/>
          <pc:sldMk cId="0" sldId="296"/>
        </pc:sldMkLst>
      </pc:sldChg>
      <pc:sldChg chg="del">
        <pc:chgData name="Carla Cannone" userId="417464ba-0c67-467a-8d9f-e5f447a9fc8a" providerId="ADAL" clId="{9D70CB87-AB78-440F-9A65-EB2725D2F6C9}" dt="2023-03-19T14:30:46.596" v="2417" actId="47"/>
        <pc:sldMkLst>
          <pc:docMk/>
          <pc:sldMk cId="0" sldId="304"/>
        </pc:sldMkLst>
      </pc:sldChg>
      <pc:sldChg chg="addSp delSp modSp mod">
        <pc:chgData name="Carla Cannone" userId="417464ba-0c67-467a-8d9f-e5f447a9fc8a" providerId="ADAL" clId="{9D70CB87-AB78-440F-9A65-EB2725D2F6C9}" dt="2023-03-19T14:34:36.243" v="2422" actId="20577"/>
        <pc:sldMkLst>
          <pc:docMk/>
          <pc:sldMk cId="144697344" sldId="336"/>
        </pc:sldMkLst>
        <pc:spChg chg="add mod">
          <ac:chgData name="Carla Cannone" userId="417464ba-0c67-467a-8d9f-e5f447a9fc8a" providerId="ADAL" clId="{9D70CB87-AB78-440F-9A65-EB2725D2F6C9}" dt="2023-03-19T14:34:36.243" v="2422" actId="20577"/>
          <ac:spMkLst>
            <pc:docMk/>
            <pc:sldMk cId="144697344" sldId="336"/>
            <ac:spMk id="3" creationId="{9239870B-2823-34D1-B362-22F1607448D1}"/>
          </ac:spMkLst>
        </pc:spChg>
        <pc:spChg chg="del">
          <ac:chgData name="Carla Cannone" userId="417464ba-0c67-467a-8d9f-e5f447a9fc8a" providerId="ADAL" clId="{9D70CB87-AB78-440F-9A65-EB2725D2F6C9}" dt="2023-03-19T14:30:49.537" v="2418" actId="478"/>
          <ac:spMkLst>
            <pc:docMk/>
            <pc:sldMk cId="144697344" sldId="336"/>
            <ac:spMk id="5" creationId="{0F14E640-AA81-4C1E-828E-96338546CB07}"/>
          </ac:spMkLst>
        </pc:spChg>
      </pc:sldChg>
      <pc:sldChg chg="del">
        <pc:chgData name="Carla Cannone" userId="417464ba-0c67-467a-8d9f-e5f447a9fc8a" providerId="ADAL" clId="{9D70CB87-AB78-440F-9A65-EB2725D2F6C9}" dt="2023-03-19T14:30:46.596" v="2417" actId="47"/>
        <pc:sldMkLst>
          <pc:docMk/>
          <pc:sldMk cId="2663727173" sldId="337"/>
        </pc:sldMkLst>
      </pc:sldChg>
      <pc:sldChg chg="del">
        <pc:chgData name="Carla Cannone" userId="417464ba-0c67-467a-8d9f-e5f447a9fc8a" providerId="ADAL" clId="{9D70CB87-AB78-440F-9A65-EB2725D2F6C9}" dt="2023-03-19T14:30:46.596" v="2417" actId="47"/>
        <pc:sldMkLst>
          <pc:docMk/>
          <pc:sldMk cId="7502038" sldId="338"/>
        </pc:sldMkLst>
      </pc:sldChg>
      <pc:sldChg chg="del">
        <pc:chgData name="Carla Cannone" userId="417464ba-0c67-467a-8d9f-e5f447a9fc8a" providerId="ADAL" clId="{9D70CB87-AB78-440F-9A65-EB2725D2F6C9}" dt="2023-03-19T14:30:46.596" v="2417" actId="47"/>
        <pc:sldMkLst>
          <pc:docMk/>
          <pc:sldMk cId="3434788658" sldId="339"/>
        </pc:sldMkLst>
      </pc:sldChg>
      <pc:sldChg chg="del">
        <pc:chgData name="Carla Cannone" userId="417464ba-0c67-467a-8d9f-e5f447a9fc8a" providerId="ADAL" clId="{9D70CB87-AB78-440F-9A65-EB2725D2F6C9}" dt="2023-03-19T14:30:46.596" v="2417" actId="47"/>
        <pc:sldMkLst>
          <pc:docMk/>
          <pc:sldMk cId="680913232" sldId="340"/>
        </pc:sldMkLst>
      </pc:sldChg>
      <pc:sldChg chg="del">
        <pc:chgData name="Carla Cannone" userId="417464ba-0c67-467a-8d9f-e5f447a9fc8a" providerId="ADAL" clId="{9D70CB87-AB78-440F-9A65-EB2725D2F6C9}" dt="2023-03-19T14:30:46.596" v="2417" actId="47"/>
        <pc:sldMkLst>
          <pc:docMk/>
          <pc:sldMk cId="2166291676" sldId="341"/>
        </pc:sldMkLst>
      </pc:sldChg>
      <pc:sldChg chg="del">
        <pc:chgData name="Carla Cannone" userId="417464ba-0c67-467a-8d9f-e5f447a9fc8a" providerId="ADAL" clId="{9D70CB87-AB78-440F-9A65-EB2725D2F6C9}" dt="2023-03-19T14:30:46.596" v="2417" actId="47"/>
        <pc:sldMkLst>
          <pc:docMk/>
          <pc:sldMk cId="3902166062" sldId="342"/>
        </pc:sldMkLst>
      </pc:sldChg>
      <pc:sldChg chg="del">
        <pc:chgData name="Carla Cannone" userId="417464ba-0c67-467a-8d9f-e5f447a9fc8a" providerId="ADAL" clId="{9D70CB87-AB78-440F-9A65-EB2725D2F6C9}" dt="2023-03-19T14:30:46.596" v="2417" actId="47"/>
        <pc:sldMkLst>
          <pc:docMk/>
          <pc:sldMk cId="3970471560" sldId="343"/>
        </pc:sldMkLst>
      </pc:sldChg>
      <pc:sldChg chg="del">
        <pc:chgData name="Carla Cannone" userId="417464ba-0c67-467a-8d9f-e5f447a9fc8a" providerId="ADAL" clId="{9D70CB87-AB78-440F-9A65-EB2725D2F6C9}" dt="2023-03-19T14:30:46.596" v="2417" actId="47"/>
        <pc:sldMkLst>
          <pc:docMk/>
          <pc:sldMk cId="857857681" sldId="344"/>
        </pc:sldMkLst>
      </pc:sldChg>
      <pc:sldChg chg="addSp delSp modSp mod ord modShow">
        <pc:chgData name="Carla Cannone" userId="417464ba-0c67-467a-8d9f-e5f447a9fc8a" providerId="ADAL" clId="{9D70CB87-AB78-440F-9A65-EB2725D2F6C9}" dt="2023-03-02T13:40:24.432" v="1712" actId="208"/>
        <pc:sldMkLst>
          <pc:docMk/>
          <pc:sldMk cId="386240992" sldId="345"/>
        </pc:sldMkLst>
        <pc:spChg chg="add del mod">
          <ac:chgData name="Carla Cannone" userId="417464ba-0c67-467a-8d9f-e5f447a9fc8a" providerId="ADAL" clId="{9D70CB87-AB78-440F-9A65-EB2725D2F6C9}" dt="2023-02-28T12:48:44.902" v="537"/>
          <ac:spMkLst>
            <pc:docMk/>
            <pc:sldMk cId="386240992" sldId="345"/>
            <ac:spMk id="3" creationId="{54B0C50D-B245-E96E-8A53-EC7FAD959924}"/>
          </ac:spMkLst>
        </pc:spChg>
        <pc:spChg chg="add del mod">
          <ac:chgData name="Carla Cannone" userId="417464ba-0c67-467a-8d9f-e5f447a9fc8a" providerId="ADAL" clId="{9D70CB87-AB78-440F-9A65-EB2725D2F6C9}" dt="2023-02-28T12:48:44.902" v="537"/>
          <ac:spMkLst>
            <pc:docMk/>
            <pc:sldMk cId="386240992" sldId="345"/>
            <ac:spMk id="4" creationId="{FEB627A9-EDEF-755A-2C29-427BAF1E8FDF}"/>
          </ac:spMkLst>
        </pc:spChg>
        <pc:spChg chg="add del mod">
          <ac:chgData name="Carla Cannone" userId="417464ba-0c67-467a-8d9f-e5f447a9fc8a" providerId="ADAL" clId="{9D70CB87-AB78-440F-9A65-EB2725D2F6C9}" dt="2023-02-28T12:48:44.902" v="537"/>
          <ac:spMkLst>
            <pc:docMk/>
            <pc:sldMk cId="386240992" sldId="345"/>
            <ac:spMk id="6" creationId="{304AE793-A0F0-A493-E695-98C7D774F58A}"/>
          </ac:spMkLst>
        </pc:spChg>
        <pc:spChg chg="mod">
          <ac:chgData name="Carla Cannone" userId="417464ba-0c67-467a-8d9f-e5f447a9fc8a" providerId="ADAL" clId="{9D70CB87-AB78-440F-9A65-EB2725D2F6C9}" dt="2023-02-28T13:20:50.867" v="773" actId="1076"/>
          <ac:spMkLst>
            <pc:docMk/>
            <pc:sldMk cId="386240992" sldId="345"/>
            <ac:spMk id="7" creationId="{CA510C60-D253-F14C-BBC2-7F5B6B8A099D}"/>
          </ac:spMkLst>
        </pc:spChg>
        <pc:spChg chg="add del mod">
          <ac:chgData name="Carla Cannone" userId="417464ba-0c67-467a-8d9f-e5f447a9fc8a" providerId="ADAL" clId="{9D70CB87-AB78-440F-9A65-EB2725D2F6C9}" dt="2023-02-28T12:48:44.902" v="537"/>
          <ac:spMkLst>
            <pc:docMk/>
            <pc:sldMk cId="386240992" sldId="345"/>
            <ac:spMk id="9" creationId="{40D074AB-88C6-356A-E9FB-CD06113C43E3}"/>
          </ac:spMkLst>
        </pc:spChg>
        <pc:spChg chg="add del mod">
          <ac:chgData name="Carla Cannone" userId="417464ba-0c67-467a-8d9f-e5f447a9fc8a" providerId="ADAL" clId="{9D70CB87-AB78-440F-9A65-EB2725D2F6C9}" dt="2023-02-28T12:48:44.902" v="537"/>
          <ac:spMkLst>
            <pc:docMk/>
            <pc:sldMk cId="386240992" sldId="345"/>
            <ac:spMk id="10" creationId="{A0112BFD-47F1-26AF-B31A-9E4B36CF2370}"/>
          </ac:spMkLst>
        </pc:spChg>
        <pc:spChg chg="add mod">
          <ac:chgData name="Carla Cannone" userId="417464ba-0c67-467a-8d9f-e5f447a9fc8a" providerId="ADAL" clId="{9D70CB87-AB78-440F-9A65-EB2725D2F6C9}" dt="2023-02-28T13:23:06.128" v="838" actId="113"/>
          <ac:spMkLst>
            <pc:docMk/>
            <pc:sldMk cId="386240992" sldId="345"/>
            <ac:spMk id="11" creationId="{81C04022-BEE5-6054-8BE2-E9B5FA34646A}"/>
          </ac:spMkLst>
        </pc:spChg>
        <pc:spChg chg="add mod">
          <ac:chgData name="Carla Cannone" userId="417464ba-0c67-467a-8d9f-e5f447a9fc8a" providerId="ADAL" clId="{9D70CB87-AB78-440F-9A65-EB2725D2F6C9}" dt="2023-02-28T13:03:34.297" v="755" actId="1076"/>
          <ac:spMkLst>
            <pc:docMk/>
            <pc:sldMk cId="386240992" sldId="345"/>
            <ac:spMk id="13" creationId="{3DBE45DF-3A85-C177-52F9-FC3B4B2828CA}"/>
          </ac:spMkLst>
        </pc:spChg>
        <pc:spChg chg="mod">
          <ac:chgData name="Carla Cannone" userId="417464ba-0c67-467a-8d9f-e5f447a9fc8a" providerId="ADAL" clId="{9D70CB87-AB78-440F-9A65-EB2725D2F6C9}" dt="2023-02-28T13:23:58.362" v="847" actId="1076"/>
          <ac:spMkLst>
            <pc:docMk/>
            <pc:sldMk cId="386240992" sldId="345"/>
            <ac:spMk id="14" creationId="{C4019C4D-B7E7-7049-AA9E-E193A13FA20F}"/>
          </ac:spMkLst>
        </pc:spChg>
        <pc:spChg chg="add mod">
          <ac:chgData name="Carla Cannone" userId="417464ba-0c67-467a-8d9f-e5f447a9fc8a" providerId="ADAL" clId="{9D70CB87-AB78-440F-9A65-EB2725D2F6C9}" dt="2023-02-28T13:03:34.297" v="755" actId="1076"/>
          <ac:spMkLst>
            <pc:docMk/>
            <pc:sldMk cId="386240992" sldId="345"/>
            <ac:spMk id="16" creationId="{8BB6F5BF-9825-AFB3-1A7A-61033317ACA6}"/>
          </ac:spMkLst>
        </pc:spChg>
        <pc:spChg chg="mod">
          <ac:chgData name="Carla Cannone" userId="417464ba-0c67-467a-8d9f-e5f447a9fc8a" providerId="ADAL" clId="{9D70CB87-AB78-440F-9A65-EB2725D2F6C9}" dt="2023-03-02T13:40:05.392" v="1708" actId="14100"/>
          <ac:spMkLst>
            <pc:docMk/>
            <pc:sldMk cId="386240992" sldId="345"/>
            <ac:spMk id="17" creationId="{18C9BB2E-6B8A-FA4A-96DB-2CB379047E46}"/>
          </ac:spMkLst>
        </pc:spChg>
        <pc:spChg chg="mod">
          <ac:chgData name="Carla Cannone" userId="417464ba-0c67-467a-8d9f-e5f447a9fc8a" providerId="ADAL" clId="{9D70CB87-AB78-440F-9A65-EB2725D2F6C9}" dt="2023-02-28T13:24:04.666" v="849" actId="1076"/>
          <ac:spMkLst>
            <pc:docMk/>
            <pc:sldMk cId="386240992" sldId="345"/>
            <ac:spMk id="18" creationId="{8AAA74F7-FC11-3A46-A1F4-EDB784BFF6AF}"/>
          </ac:spMkLst>
        </pc:spChg>
        <pc:spChg chg="add mod">
          <ac:chgData name="Carla Cannone" userId="417464ba-0c67-467a-8d9f-e5f447a9fc8a" providerId="ADAL" clId="{9D70CB87-AB78-440F-9A65-EB2725D2F6C9}" dt="2023-02-28T13:23:24.795" v="842" actId="14100"/>
          <ac:spMkLst>
            <pc:docMk/>
            <pc:sldMk cId="386240992" sldId="345"/>
            <ac:spMk id="20" creationId="{8803E785-36D4-B94B-2EB3-9C4F1DC3F107}"/>
          </ac:spMkLst>
        </pc:spChg>
        <pc:spChg chg="add mod">
          <ac:chgData name="Carla Cannone" userId="417464ba-0c67-467a-8d9f-e5f447a9fc8a" providerId="ADAL" clId="{9D70CB87-AB78-440F-9A65-EB2725D2F6C9}" dt="2023-02-28T13:03:34.297" v="755" actId="1076"/>
          <ac:spMkLst>
            <pc:docMk/>
            <pc:sldMk cId="386240992" sldId="345"/>
            <ac:spMk id="21" creationId="{0F09134E-F827-171A-5676-60CFB8BA8AD4}"/>
          </ac:spMkLst>
        </pc:spChg>
        <pc:spChg chg="mod">
          <ac:chgData name="Carla Cannone" userId="417464ba-0c67-467a-8d9f-e5f447a9fc8a" providerId="ADAL" clId="{9D70CB87-AB78-440F-9A65-EB2725D2F6C9}" dt="2023-02-28T13:24:10.346" v="850" actId="1076"/>
          <ac:spMkLst>
            <pc:docMk/>
            <pc:sldMk cId="386240992" sldId="345"/>
            <ac:spMk id="22" creationId="{647188E9-004B-AE4B-8085-E5777BB0C817}"/>
          </ac:spMkLst>
        </pc:spChg>
        <pc:spChg chg="add mod">
          <ac:chgData name="Carla Cannone" userId="417464ba-0c67-467a-8d9f-e5f447a9fc8a" providerId="ADAL" clId="{9D70CB87-AB78-440F-9A65-EB2725D2F6C9}" dt="2023-02-28T13:24:01.998" v="848" actId="1076"/>
          <ac:spMkLst>
            <pc:docMk/>
            <pc:sldMk cId="386240992" sldId="345"/>
            <ac:spMk id="29" creationId="{4914A346-DC89-FAA7-C8C8-B3CECFAC67B5}"/>
          </ac:spMkLst>
        </pc:spChg>
        <pc:spChg chg="mod">
          <ac:chgData name="Carla Cannone" userId="417464ba-0c67-467a-8d9f-e5f447a9fc8a" providerId="ADAL" clId="{9D70CB87-AB78-440F-9A65-EB2725D2F6C9}" dt="2023-02-28T12:50:29.391" v="563" actId="6549"/>
          <ac:spMkLst>
            <pc:docMk/>
            <pc:sldMk cId="386240992" sldId="345"/>
            <ac:spMk id="48" creationId="{1C0EB07B-EF55-8A4A-A559-3218267C9FE8}"/>
          </ac:spMkLst>
        </pc:spChg>
        <pc:picChg chg="add del mod">
          <ac:chgData name="Carla Cannone" userId="417464ba-0c67-467a-8d9f-e5f447a9fc8a" providerId="ADAL" clId="{9D70CB87-AB78-440F-9A65-EB2725D2F6C9}" dt="2023-02-28T12:48:44.902" v="537"/>
          <ac:picMkLst>
            <pc:docMk/>
            <pc:sldMk cId="386240992" sldId="345"/>
            <ac:picMk id="2" creationId="{19B8F7C6-E7B4-084D-915D-8BDCCB6D9C0F}"/>
          </ac:picMkLst>
        </pc:picChg>
        <pc:picChg chg="add mod">
          <ac:chgData name="Carla Cannone" userId="417464ba-0c67-467a-8d9f-e5f447a9fc8a" providerId="ADAL" clId="{9D70CB87-AB78-440F-9A65-EB2725D2F6C9}" dt="2023-03-02T13:40:24.432" v="1712" actId="208"/>
          <ac:picMkLst>
            <pc:docMk/>
            <pc:sldMk cId="386240992" sldId="345"/>
            <ac:picMk id="2" creationId="{4F92E7E2-B1B7-48E3-FD87-79C77AD65192}"/>
          </ac:picMkLst>
        </pc:picChg>
        <pc:picChg chg="add mod modCrop">
          <ac:chgData name="Carla Cannone" userId="417464ba-0c67-467a-8d9f-e5f447a9fc8a" providerId="ADAL" clId="{9D70CB87-AB78-440F-9A65-EB2725D2F6C9}" dt="2023-02-28T13:23:19.002" v="841" actId="14100"/>
          <ac:picMkLst>
            <pc:docMk/>
            <pc:sldMk cId="386240992" sldId="345"/>
            <ac:picMk id="12" creationId="{7EED8F31-9C21-5228-870E-1555D55B14D3}"/>
          </ac:picMkLst>
        </pc:picChg>
        <pc:cxnChg chg="add del mod">
          <ac:chgData name="Carla Cannone" userId="417464ba-0c67-467a-8d9f-e5f447a9fc8a" providerId="ADAL" clId="{9D70CB87-AB78-440F-9A65-EB2725D2F6C9}" dt="2023-02-28T12:48:44.902" v="537"/>
          <ac:cxnSpMkLst>
            <pc:docMk/>
            <pc:sldMk cId="386240992" sldId="345"/>
            <ac:cxnSpMk id="5" creationId="{FD24D0BB-8924-F7E7-F59A-01490CB242FB}"/>
          </ac:cxnSpMkLst>
        </pc:cxnChg>
        <pc:cxnChg chg="del">
          <ac:chgData name="Carla Cannone" userId="417464ba-0c67-467a-8d9f-e5f447a9fc8a" providerId="ADAL" clId="{9D70CB87-AB78-440F-9A65-EB2725D2F6C9}" dt="2023-02-28T12:50:22.031" v="560" actId="478"/>
          <ac:cxnSpMkLst>
            <pc:docMk/>
            <pc:sldMk cId="386240992" sldId="345"/>
            <ac:cxnSpMk id="8" creationId="{9276A450-EEF3-6344-9E03-17684FA2F250}"/>
          </ac:cxnSpMkLst>
        </pc:cxnChg>
        <pc:cxnChg chg="del">
          <ac:chgData name="Carla Cannone" userId="417464ba-0c67-467a-8d9f-e5f447a9fc8a" providerId="ADAL" clId="{9D70CB87-AB78-440F-9A65-EB2725D2F6C9}" dt="2023-02-28T12:50:20.336" v="558" actId="478"/>
          <ac:cxnSpMkLst>
            <pc:docMk/>
            <pc:sldMk cId="386240992" sldId="345"/>
            <ac:cxnSpMk id="15" creationId="{C3920A1F-7ECE-7245-8617-CD800EE465FA}"/>
          </ac:cxnSpMkLst>
        </pc:cxnChg>
        <pc:cxnChg chg="del">
          <ac:chgData name="Carla Cannone" userId="417464ba-0c67-467a-8d9f-e5f447a9fc8a" providerId="ADAL" clId="{9D70CB87-AB78-440F-9A65-EB2725D2F6C9}" dt="2023-02-28T12:50:20.993" v="559" actId="478"/>
          <ac:cxnSpMkLst>
            <pc:docMk/>
            <pc:sldMk cId="386240992" sldId="345"/>
            <ac:cxnSpMk id="19" creationId="{8808370D-373B-4448-9CF6-99C481655507}"/>
          </ac:cxnSpMkLst>
        </pc:cxnChg>
        <pc:cxnChg chg="del">
          <ac:chgData name="Carla Cannone" userId="417464ba-0c67-467a-8d9f-e5f447a9fc8a" providerId="ADAL" clId="{9D70CB87-AB78-440F-9A65-EB2725D2F6C9}" dt="2023-02-28T12:50:22.816" v="561" actId="478"/>
          <ac:cxnSpMkLst>
            <pc:docMk/>
            <pc:sldMk cId="386240992" sldId="345"/>
            <ac:cxnSpMk id="23" creationId="{123D5001-D9E5-D749-BD23-86C981735261}"/>
          </ac:cxnSpMkLst>
        </pc:cxnChg>
        <pc:cxnChg chg="add del mod">
          <ac:chgData name="Carla Cannone" userId="417464ba-0c67-467a-8d9f-e5f447a9fc8a" providerId="ADAL" clId="{9D70CB87-AB78-440F-9A65-EB2725D2F6C9}" dt="2023-02-28T12:57:35.318" v="673" actId="478"/>
          <ac:cxnSpMkLst>
            <pc:docMk/>
            <pc:sldMk cId="386240992" sldId="345"/>
            <ac:cxnSpMk id="26" creationId="{6D2E9DA0-1C96-5455-3D31-836E14CF0CA6}"/>
          </ac:cxnSpMkLst>
        </pc:cxnChg>
        <pc:cxnChg chg="add mod">
          <ac:chgData name="Carla Cannone" userId="417464ba-0c67-467a-8d9f-e5f447a9fc8a" providerId="ADAL" clId="{9D70CB87-AB78-440F-9A65-EB2725D2F6C9}" dt="2023-02-28T13:24:17.507" v="854" actId="14100"/>
          <ac:cxnSpMkLst>
            <pc:docMk/>
            <pc:sldMk cId="386240992" sldId="345"/>
            <ac:cxnSpMk id="30" creationId="{045891A3-2029-2797-DD87-02772A295D31}"/>
          </ac:cxnSpMkLst>
        </pc:cxnChg>
        <pc:cxnChg chg="add del mod">
          <ac:chgData name="Carla Cannone" userId="417464ba-0c67-467a-8d9f-e5f447a9fc8a" providerId="ADAL" clId="{9D70CB87-AB78-440F-9A65-EB2725D2F6C9}" dt="2023-02-28T12:57:54.869" v="678" actId="478"/>
          <ac:cxnSpMkLst>
            <pc:docMk/>
            <pc:sldMk cId="386240992" sldId="345"/>
            <ac:cxnSpMk id="35" creationId="{9DF75602-EE64-4CCE-9E26-ABF5A6A6D82E}"/>
          </ac:cxnSpMkLst>
        </pc:cxnChg>
        <pc:cxnChg chg="add mod">
          <ac:chgData name="Carla Cannone" userId="417464ba-0c67-467a-8d9f-e5f447a9fc8a" providerId="ADAL" clId="{9D70CB87-AB78-440F-9A65-EB2725D2F6C9}" dt="2023-02-28T13:23:47.438" v="846" actId="1582"/>
          <ac:cxnSpMkLst>
            <pc:docMk/>
            <pc:sldMk cId="386240992" sldId="345"/>
            <ac:cxnSpMk id="37" creationId="{5A4C546B-6C30-05C3-0649-C81F92D3088A}"/>
          </ac:cxnSpMkLst>
        </pc:cxnChg>
        <pc:cxnChg chg="add del mod">
          <ac:chgData name="Carla Cannone" userId="417464ba-0c67-467a-8d9f-e5f447a9fc8a" providerId="ADAL" clId="{9D70CB87-AB78-440F-9A65-EB2725D2F6C9}" dt="2023-02-28T12:59:13.308" v="693" actId="478"/>
          <ac:cxnSpMkLst>
            <pc:docMk/>
            <pc:sldMk cId="386240992" sldId="345"/>
            <ac:cxnSpMk id="39" creationId="{E0F83722-3980-52EA-5482-C1D61AE1C6D3}"/>
          </ac:cxnSpMkLst>
        </pc:cxnChg>
        <pc:cxnChg chg="add del mod">
          <ac:chgData name="Carla Cannone" userId="417464ba-0c67-467a-8d9f-e5f447a9fc8a" providerId="ADAL" clId="{9D70CB87-AB78-440F-9A65-EB2725D2F6C9}" dt="2023-02-28T12:59:22.892" v="696" actId="478"/>
          <ac:cxnSpMkLst>
            <pc:docMk/>
            <pc:sldMk cId="386240992" sldId="345"/>
            <ac:cxnSpMk id="42" creationId="{EC2A2532-E31B-B982-95D6-24E827EE6904}"/>
          </ac:cxnSpMkLst>
        </pc:cxnChg>
        <pc:cxnChg chg="add mod">
          <ac:chgData name="Carla Cannone" userId="417464ba-0c67-467a-8d9f-e5f447a9fc8a" providerId="ADAL" clId="{9D70CB87-AB78-440F-9A65-EB2725D2F6C9}" dt="2023-02-28T13:24:26.642" v="859" actId="14100"/>
          <ac:cxnSpMkLst>
            <pc:docMk/>
            <pc:sldMk cId="386240992" sldId="345"/>
            <ac:cxnSpMk id="44" creationId="{2204F353-B629-8688-8212-230F73C061CC}"/>
          </ac:cxnSpMkLst>
        </pc:cxnChg>
        <pc:cxnChg chg="add mod">
          <ac:chgData name="Carla Cannone" userId="417464ba-0c67-467a-8d9f-e5f447a9fc8a" providerId="ADAL" clId="{9D70CB87-AB78-440F-9A65-EB2725D2F6C9}" dt="2023-02-28T13:21:08.403" v="780" actId="14100"/>
          <ac:cxnSpMkLst>
            <pc:docMk/>
            <pc:sldMk cId="386240992" sldId="345"/>
            <ac:cxnSpMk id="47" creationId="{42E1CA07-677D-E013-DB19-2759D008F202}"/>
          </ac:cxnSpMkLst>
        </pc:cxnChg>
        <pc:cxnChg chg="add del mod">
          <ac:chgData name="Carla Cannone" userId="417464ba-0c67-467a-8d9f-e5f447a9fc8a" providerId="ADAL" clId="{9D70CB87-AB78-440F-9A65-EB2725D2F6C9}" dt="2023-02-28T13:21:20.026" v="786" actId="478"/>
          <ac:cxnSpMkLst>
            <pc:docMk/>
            <pc:sldMk cId="386240992" sldId="345"/>
            <ac:cxnSpMk id="54" creationId="{C9275E01-CC4C-BA45-AD0F-3BD1A98DACFA}"/>
          </ac:cxnSpMkLst>
        </pc:cxnChg>
        <pc:cxnChg chg="add del mod">
          <ac:chgData name="Carla Cannone" userId="417464ba-0c67-467a-8d9f-e5f447a9fc8a" providerId="ADAL" clId="{9D70CB87-AB78-440F-9A65-EB2725D2F6C9}" dt="2023-02-28T13:24:20.957" v="856" actId="478"/>
          <ac:cxnSpMkLst>
            <pc:docMk/>
            <pc:sldMk cId="386240992" sldId="345"/>
            <ac:cxnSpMk id="68" creationId="{880A03F4-1A41-7231-2F30-FF4982B8CF94}"/>
          </ac:cxnSpMkLst>
        </pc:cxnChg>
        <pc:cxnChg chg="add mod">
          <ac:chgData name="Carla Cannone" userId="417464ba-0c67-467a-8d9f-e5f447a9fc8a" providerId="ADAL" clId="{9D70CB87-AB78-440F-9A65-EB2725D2F6C9}" dt="2023-02-28T13:24:16.051" v="853" actId="14100"/>
          <ac:cxnSpMkLst>
            <pc:docMk/>
            <pc:sldMk cId="386240992" sldId="345"/>
            <ac:cxnSpMk id="83" creationId="{295BDBC9-5168-1969-3B55-1AA9158C1C05}"/>
          </ac:cxnSpMkLst>
        </pc:cxnChg>
        <pc:cxnChg chg="add mod">
          <ac:chgData name="Carla Cannone" userId="417464ba-0c67-467a-8d9f-e5f447a9fc8a" providerId="ADAL" clId="{9D70CB87-AB78-440F-9A65-EB2725D2F6C9}" dt="2023-02-28T13:24:12.223" v="851" actId="14100"/>
          <ac:cxnSpMkLst>
            <pc:docMk/>
            <pc:sldMk cId="386240992" sldId="345"/>
            <ac:cxnSpMk id="84" creationId="{1E67AB15-4E0F-6241-26F5-72379927BA00}"/>
          </ac:cxnSpMkLst>
        </pc:cxnChg>
        <pc:cxnChg chg="add del">
          <ac:chgData name="Carla Cannone" userId="417464ba-0c67-467a-8d9f-e5f447a9fc8a" providerId="ADAL" clId="{9D70CB87-AB78-440F-9A65-EB2725D2F6C9}" dt="2023-02-28T13:02:54.757" v="749" actId="478"/>
          <ac:cxnSpMkLst>
            <pc:docMk/>
            <pc:sldMk cId="386240992" sldId="345"/>
            <ac:cxnSpMk id="90" creationId="{A3BBCE9A-2362-9144-C5C3-C69D4BB3C787}"/>
          </ac:cxnSpMkLst>
        </pc:cxnChg>
        <pc:cxnChg chg="add mod">
          <ac:chgData name="Carla Cannone" userId="417464ba-0c67-467a-8d9f-e5f447a9fc8a" providerId="ADAL" clId="{9D70CB87-AB78-440F-9A65-EB2725D2F6C9}" dt="2023-02-28T13:23:14.822" v="840" actId="14100"/>
          <ac:cxnSpMkLst>
            <pc:docMk/>
            <pc:sldMk cId="386240992" sldId="345"/>
            <ac:cxnSpMk id="92" creationId="{6B79A8FE-8B46-5902-E990-B8490A18302D}"/>
          </ac:cxnSpMkLst>
        </pc:cxnChg>
      </pc:sldChg>
      <pc:sldChg chg="del">
        <pc:chgData name="Carla Cannone" userId="417464ba-0c67-467a-8d9f-e5f447a9fc8a" providerId="ADAL" clId="{9D70CB87-AB78-440F-9A65-EB2725D2F6C9}" dt="2023-03-19T14:30:46.596" v="2417" actId="47"/>
        <pc:sldMkLst>
          <pc:docMk/>
          <pc:sldMk cId="2619872372" sldId="346"/>
        </pc:sldMkLst>
      </pc:sldChg>
      <pc:sldChg chg="del ord">
        <pc:chgData name="Carla Cannone" userId="417464ba-0c67-467a-8d9f-e5f447a9fc8a" providerId="ADAL" clId="{9D70CB87-AB78-440F-9A65-EB2725D2F6C9}" dt="2023-03-19T14:30:46.596" v="2417" actId="47"/>
        <pc:sldMkLst>
          <pc:docMk/>
          <pc:sldMk cId="1288230459" sldId="347"/>
        </pc:sldMkLst>
      </pc:sldChg>
      <pc:sldChg chg="del">
        <pc:chgData name="Carla Cannone" userId="417464ba-0c67-467a-8d9f-e5f447a9fc8a" providerId="ADAL" clId="{9D70CB87-AB78-440F-9A65-EB2725D2F6C9}" dt="2023-03-19T14:30:46.596" v="2417" actId="47"/>
        <pc:sldMkLst>
          <pc:docMk/>
          <pc:sldMk cId="3472603095" sldId="348"/>
        </pc:sldMkLst>
      </pc:sldChg>
      <pc:sldChg chg="del">
        <pc:chgData name="Carla Cannone" userId="417464ba-0c67-467a-8d9f-e5f447a9fc8a" providerId="ADAL" clId="{9D70CB87-AB78-440F-9A65-EB2725D2F6C9}" dt="2023-03-19T14:30:46.596" v="2417" actId="47"/>
        <pc:sldMkLst>
          <pc:docMk/>
          <pc:sldMk cId="3622783410" sldId="349"/>
        </pc:sldMkLst>
      </pc:sldChg>
      <pc:sldChg chg="del">
        <pc:chgData name="Carla Cannone" userId="417464ba-0c67-467a-8d9f-e5f447a9fc8a" providerId="ADAL" clId="{9D70CB87-AB78-440F-9A65-EB2725D2F6C9}" dt="2023-03-19T14:30:46.596" v="2417" actId="47"/>
        <pc:sldMkLst>
          <pc:docMk/>
          <pc:sldMk cId="4016126095" sldId="350"/>
        </pc:sldMkLst>
      </pc:sldChg>
      <pc:sldChg chg="del">
        <pc:chgData name="Carla Cannone" userId="417464ba-0c67-467a-8d9f-e5f447a9fc8a" providerId="ADAL" clId="{9D70CB87-AB78-440F-9A65-EB2725D2F6C9}" dt="2023-03-19T14:30:46.596" v="2417" actId="47"/>
        <pc:sldMkLst>
          <pc:docMk/>
          <pc:sldMk cId="2910430488" sldId="352"/>
        </pc:sldMkLst>
      </pc:sldChg>
      <pc:sldChg chg="del">
        <pc:chgData name="Carla Cannone" userId="417464ba-0c67-467a-8d9f-e5f447a9fc8a" providerId="ADAL" clId="{9D70CB87-AB78-440F-9A65-EB2725D2F6C9}" dt="2023-03-19T14:30:46.596" v="2417" actId="47"/>
        <pc:sldMkLst>
          <pc:docMk/>
          <pc:sldMk cId="1503226154" sldId="353"/>
        </pc:sldMkLst>
      </pc:sldChg>
      <pc:sldChg chg="del">
        <pc:chgData name="Carla Cannone" userId="417464ba-0c67-467a-8d9f-e5f447a9fc8a" providerId="ADAL" clId="{9D70CB87-AB78-440F-9A65-EB2725D2F6C9}" dt="2023-03-19T14:30:46.596" v="2417" actId="47"/>
        <pc:sldMkLst>
          <pc:docMk/>
          <pc:sldMk cId="544016882" sldId="354"/>
        </pc:sldMkLst>
      </pc:sldChg>
      <pc:sldChg chg="del">
        <pc:chgData name="Carla Cannone" userId="417464ba-0c67-467a-8d9f-e5f447a9fc8a" providerId="ADAL" clId="{9D70CB87-AB78-440F-9A65-EB2725D2F6C9}" dt="2023-02-28T14:07:22.338" v="1112" actId="47"/>
        <pc:sldMkLst>
          <pc:docMk/>
          <pc:sldMk cId="2623300561" sldId="370"/>
        </pc:sldMkLst>
      </pc:sldChg>
      <pc:sldChg chg="add del">
        <pc:chgData name="Carla Cannone" userId="417464ba-0c67-467a-8d9f-e5f447a9fc8a" providerId="ADAL" clId="{9D70CB87-AB78-440F-9A65-EB2725D2F6C9}" dt="2023-02-28T13:29:16.143" v="864" actId="47"/>
        <pc:sldMkLst>
          <pc:docMk/>
          <pc:sldMk cId="3215242977" sldId="373"/>
        </pc:sldMkLst>
      </pc:sldChg>
      <pc:sldChg chg="add del">
        <pc:chgData name="Carla Cannone" userId="417464ba-0c67-467a-8d9f-e5f447a9fc8a" providerId="ADAL" clId="{9D70CB87-AB78-440F-9A65-EB2725D2F6C9}" dt="2023-02-28T13:29:16.143" v="864" actId="47"/>
        <pc:sldMkLst>
          <pc:docMk/>
          <pc:sldMk cId="3830730864" sldId="374"/>
        </pc:sldMkLst>
      </pc:sldChg>
      <pc:sldChg chg="addSp delSp modSp add del mod">
        <pc:chgData name="Carla Cannone" userId="417464ba-0c67-467a-8d9f-e5f447a9fc8a" providerId="ADAL" clId="{9D70CB87-AB78-440F-9A65-EB2725D2F6C9}" dt="2023-03-02T13:24:07.917" v="1167" actId="1076"/>
        <pc:sldMkLst>
          <pc:docMk/>
          <pc:sldMk cId="1921036003" sldId="375"/>
        </pc:sldMkLst>
        <pc:spChg chg="mod">
          <ac:chgData name="Carla Cannone" userId="417464ba-0c67-467a-8d9f-e5f447a9fc8a" providerId="ADAL" clId="{9D70CB87-AB78-440F-9A65-EB2725D2F6C9}" dt="2023-03-02T13:18:09.182" v="1129" actId="20577"/>
          <ac:spMkLst>
            <pc:docMk/>
            <pc:sldMk cId="1921036003" sldId="375"/>
            <ac:spMk id="8" creationId="{75FC2217-6F8B-BBC7-B40B-737535E318E3}"/>
          </ac:spMkLst>
        </pc:spChg>
        <pc:spChg chg="mod">
          <ac:chgData name="Carla Cannone" userId="417464ba-0c67-467a-8d9f-e5f447a9fc8a" providerId="ADAL" clId="{9D70CB87-AB78-440F-9A65-EB2725D2F6C9}" dt="2023-02-28T13:29:30.974" v="866" actId="20577"/>
          <ac:spMkLst>
            <pc:docMk/>
            <pc:sldMk cId="1921036003" sldId="375"/>
            <ac:spMk id="9" creationId="{D65E6D98-BE8C-6B4C-B23E-6167300445AE}"/>
          </ac:spMkLst>
        </pc:spChg>
        <pc:spChg chg="mod">
          <ac:chgData name="Carla Cannone" userId="417464ba-0c67-467a-8d9f-e5f447a9fc8a" providerId="ADAL" clId="{9D70CB87-AB78-440F-9A65-EB2725D2F6C9}" dt="2023-02-28T13:29:36.597" v="870" actId="20577"/>
          <ac:spMkLst>
            <pc:docMk/>
            <pc:sldMk cId="1921036003" sldId="375"/>
            <ac:spMk id="10" creationId="{57F7817C-F1AD-0D44-B171-8337EA4CAC58}"/>
          </ac:spMkLst>
        </pc:spChg>
        <pc:spChg chg="add mod">
          <ac:chgData name="Carla Cannone" userId="417464ba-0c67-467a-8d9f-e5f447a9fc8a" providerId="ADAL" clId="{9D70CB87-AB78-440F-9A65-EB2725D2F6C9}" dt="2023-02-28T13:45:54.028" v="894" actId="1076"/>
          <ac:spMkLst>
            <pc:docMk/>
            <pc:sldMk cId="1921036003" sldId="375"/>
            <ac:spMk id="12" creationId="{53AC5EF2-250E-D451-0A63-B259FE0B3046}"/>
          </ac:spMkLst>
        </pc:spChg>
        <pc:graphicFrameChg chg="add del mod">
          <ac:chgData name="Carla Cannone" userId="417464ba-0c67-467a-8d9f-e5f447a9fc8a" providerId="ADAL" clId="{9D70CB87-AB78-440F-9A65-EB2725D2F6C9}" dt="2023-02-28T13:43:05.786" v="875"/>
          <ac:graphicFrameMkLst>
            <pc:docMk/>
            <pc:sldMk cId="1921036003" sldId="375"/>
            <ac:graphicFrameMk id="2" creationId="{C166AE4B-95A7-64BC-8F1B-1CFE634649F3}"/>
          </ac:graphicFrameMkLst>
        </pc:graphicFrameChg>
        <pc:graphicFrameChg chg="del">
          <ac:chgData name="Carla Cannone" userId="417464ba-0c67-467a-8d9f-e5f447a9fc8a" providerId="ADAL" clId="{9D70CB87-AB78-440F-9A65-EB2725D2F6C9}" dt="2023-02-28T13:42:59.353" v="871" actId="478"/>
          <ac:graphicFrameMkLst>
            <pc:docMk/>
            <pc:sldMk cId="1921036003" sldId="375"/>
            <ac:graphicFrameMk id="24" creationId="{EF7C2F41-62A8-E560-431C-659A74D31E32}"/>
          </ac:graphicFrameMkLst>
        </pc:graphicFrameChg>
        <pc:picChg chg="add mod">
          <ac:chgData name="Carla Cannone" userId="417464ba-0c67-467a-8d9f-e5f447a9fc8a" providerId="ADAL" clId="{9D70CB87-AB78-440F-9A65-EB2725D2F6C9}" dt="2023-03-02T13:24:07.917" v="1167" actId="1076"/>
          <ac:picMkLst>
            <pc:docMk/>
            <pc:sldMk cId="1921036003" sldId="375"/>
            <ac:picMk id="2" creationId="{4BF5DE3E-859F-12E9-0B97-6F8FA7916237}"/>
          </ac:picMkLst>
        </pc:picChg>
        <pc:picChg chg="add mod">
          <ac:chgData name="Carla Cannone" userId="417464ba-0c67-467a-8d9f-e5f447a9fc8a" providerId="ADAL" clId="{9D70CB87-AB78-440F-9A65-EB2725D2F6C9}" dt="2023-02-28T13:44:01.836" v="883" actId="1076"/>
          <ac:picMkLst>
            <pc:docMk/>
            <pc:sldMk cId="1921036003" sldId="375"/>
            <ac:picMk id="3" creationId="{D43D893C-50BC-3E63-6265-616D6D020C95}"/>
          </ac:picMkLst>
        </pc:picChg>
        <pc:picChg chg="add del mod">
          <ac:chgData name="Carla Cannone" userId="417464ba-0c67-467a-8d9f-e5f447a9fc8a" providerId="ADAL" clId="{9D70CB87-AB78-440F-9A65-EB2725D2F6C9}" dt="2023-02-28T13:43:51.666" v="880" actId="478"/>
          <ac:picMkLst>
            <pc:docMk/>
            <pc:sldMk cId="1921036003" sldId="375"/>
            <ac:picMk id="4" creationId="{31EDC9B2-945C-8D97-3222-7D852E581CC5}"/>
          </ac:picMkLst>
        </pc:picChg>
        <pc:picChg chg="add mod">
          <ac:chgData name="Carla Cannone" userId="417464ba-0c67-467a-8d9f-e5f447a9fc8a" providerId="ADAL" clId="{9D70CB87-AB78-440F-9A65-EB2725D2F6C9}" dt="2023-02-28T13:44:04.927" v="884" actId="1076"/>
          <ac:picMkLst>
            <pc:docMk/>
            <pc:sldMk cId="1921036003" sldId="375"/>
            <ac:picMk id="5" creationId="{86FF882D-20C4-4DA2-B20E-A2557BA6EAAC}"/>
          </ac:picMkLst>
        </pc:picChg>
        <pc:picChg chg="add mod">
          <ac:chgData name="Carla Cannone" userId="417464ba-0c67-467a-8d9f-e5f447a9fc8a" providerId="ADAL" clId="{9D70CB87-AB78-440F-9A65-EB2725D2F6C9}" dt="2023-02-28T13:44:42.788" v="889" actId="1076"/>
          <ac:picMkLst>
            <pc:docMk/>
            <pc:sldMk cId="1921036003" sldId="375"/>
            <ac:picMk id="7" creationId="{5AC04EB8-7D2A-FC41-5EEA-6A59EE3D858B}"/>
          </ac:picMkLst>
        </pc:picChg>
        <pc:picChg chg="del">
          <ac:chgData name="Carla Cannone" userId="417464ba-0c67-467a-8d9f-e5f447a9fc8a" providerId="ADAL" clId="{9D70CB87-AB78-440F-9A65-EB2725D2F6C9}" dt="2023-02-28T13:43:00.363" v="873" actId="478"/>
          <ac:picMkLst>
            <pc:docMk/>
            <pc:sldMk cId="1921036003" sldId="375"/>
            <ac:picMk id="14" creationId="{1E5DE79E-721C-C71F-2F2C-AA8FB067484B}"/>
          </ac:picMkLst>
        </pc:picChg>
        <pc:picChg chg="del">
          <ac:chgData name="Carla Cannone" userId="417464ba-0c67-467a-8d9f-e5f447a9fc8a" providerId="ADAL" clId="{9D70CB87-AB78-440F-9A65-EB2725D2F6C9}" dt="2023-02-28T13:42:59.912" v="872" actId="478"/>
          <ac:picMkLst>
            <pc:docMk/>
            <pc:sldMk cId="1921036003" sldId="375"/>
            <ac:picMk id="23" creationId="{3CE7C5CF-8923-85D2-880E-AD090D0EACE7}"/>
          </ac:picMkLst>
        </pc:picChg>
      </pc:sldChg>
      <pc:sldChg chg="modSp add del mod">
        <pc:chgData name="Carla Cannone" userId="417464ba-0c67-467a-8d9f-e5f447a9fc8a" providerId="ADAL" clId="{9D70CB87-AB78-440F-9A65-EB2725D2F6C9}" dt="2023-03-02T13:19:54.212" v="1145" actId="20577"/>
        <pc:sldMkLst>
          <pc:docMk/>
          <pc:sldMk cId="3643868350" sldId="377"/>
        </pc:sldMkLst>
        <pc:spChg chg="mod">
          <ac:chgData name="Carla Cannone" userId="417464ba-0c67-467a-8d9f-e5f447a9fc8a" providerId="ADAL" clId="{9D70CB87-AB78-440F-9A65-EB2725D2F6C9}" dt="2023-03-02T13:19:25.605" v="1132"/>
          <ac:spMkLst>
            <pc:docMk/>
            <pc:sldMk cId="3643868350" sldId="377"/>
            <ac:spMk id="9" creationId="{D65E6D98-BE8C-6B4C-B23E-6167300445AE}"/>
          </ac:spMkLst>
        </pc:spChg>
        <pc:spChg chg="mod">
          <ac:chgData name="Carla Cannone" userId="417464ba-0c67-467a-8d9f-e5f447a9fc8a" providerId="ADAL" clId="{9D70CB87-AB78-440F-9A65-EB2725D2F6C9}" dt="2023-03-02T13:19:54.212" v="1145" actId="20577"/>
          <ac:spMkLst>
            <pc:docMk/>
            <pc:sldMk cId="3643868350" sldId="377"/>
            <ac:spMk id="10" creationId="{57F7817C-F1AD-0D44-B171-8337EA4CAC58}"/>
          </ac:spMkLst>
        </pc:spChg>
      </pc:sldChg>
      <pc:sldChg chg="addSp delSp modSp mod modNotesTx">
        <pc:chgData name="Carla Cannone" userId="417464ba-0c67-467a-8d9f-e5f447a9fc8a" providerId="ADAL" clId="{9D70CB87-AB78-440F-9A65-EB2725D2F6C9}" dt="2023-03-31T18:08:21.307" v="2558" actId="20577"/>
        <pc:sldMkLst>
          <pc:docMk/>
          <pc:sldMk cId="1628306759" sldId="386"/>
        </pc:sldMkLst>
        <pc:spChg chg="del">
          <ac:chgData name="Carla Cannone" userId="417464ba-0c67-467a-8d9f-e5f447a9fc8a" providerId="ADAL" clId="{9D70CB87-AB78-440F-9A65-EB2725D2F6C9}" dt="2023-02-28T11:40:55.549" v="308" actId="478"/>
          <ac:spMkLst>
            <pc:docMk/>
            <pc:sldMk cId="1628306759" sldId="386"/>
            <ac:spMk id="2" creationId="{CC83D1D9-F380-D0D3-19DD-99B4E4E77BD3}"/>
          </ac:spMkLst>
        </pc:spChg>
        <pc:spChg chg="add del mod">
          <ac:chgData name="Carla Cannone" userId="417464ba-0c67-467a-8d9f-e5f447a9fc8a" providerId="ADAL" clId="{9D70CB87-AB78-440F-9A65-EB2725D2F6C9}" dt="2023-02-28T12:43:00.459" v="445" actId="20577"/>
          <ac:spMkLst>
            <pc:docMk/>
            <pc:sldMk cId="1628306759" sldId="386"/>
            <ac:spMk id="3" creationId="{6B463751-6390-C941-8D97-77C281A9C991}"/>
          </ac:spMkLst>
        </pc:spChg>
        <pc:spChg chg="mod">
          <ac:chgData name="Carla Cannone" userId="417464ba-0c67-467a-8d9f-e5f447a9fc8a" providerId="ADAL" clId="{9D70CB87-AB78-440F-9A65-EB2725D2F6C9}" dt="2023-02-28T11:07:26.192" v="59" actId="14100"/>
          <ac:spMkLst>
            <pc:docMk/>
            <pc:sldMk cId="1628306759" sldId="386"/>
            <ac:spMk id="4" creationId="{A4A4E47F-836B-437E-037C-06D2D508EE83}"/>
          </ac:spMkLst>
        </pc:spChg>
        <pc:spChg chg="add del mod">
          <ac:chgData name="Carla Cannone" userId="417464ba-0c67-467a-8d9f-e5f447a9fc8a" providerId="ADAL" clId="{9D70CB87-AB78-440F-9A65-EB2725D2F6C9}" dt="2023-02-28T11:01:58.894" v="49" actId="478"/>
          <ac:spMkLst>
            <pc:docMk/>
            <pc:sldMk cId="1628306759" sldId="386"/>
            <ac:spMk id="7" creationId="{A28EC76F-73C0-F899-7AE8-80E308F98037}"/>
          </ac:spMkLst>
        </pc:spChg>
        <pc:spChg chg="mod">
          <ac:chgData name="Carla Cannone" userId="417464ba-0c67-467a-8d9f-e5f447a9fc8a" providerId="ADAL" clId="{9D70CB87-AB78-440F-9A65-EB2725D2F6C9}" dt="2023-02-28T12:44:26.594" v="467" actId="20577"/>
          <ac:spMkLst>
            <pc:docMk/>
            <pc:sldMk cId="1628306759" sldId="386"/>
            <ac:spMk id="9" creationId="{D65E6D98-BE8C-6B4C-B23E-6167300445AE}"/>
          </ac:spMkLst>
        </pc:spChg>
        <pc:spChg chg="mod">
          <ac:chgData name="Carla Cannone" userId="417464ba-0c67-467a-8d9f-e5f447a9fc8a" providerId="ADAL" clId="{9D70CB87-AB78-440F-9A65-EB2725D2F6C9}" dt="2023-02-28T11:45:00.887" v="379" actId="1076"/>
          <ac:spMkLst>
            <pc:docMk/>
            <pc:sldMk cId="1628306759" sldId="386"/>
            <ac:spMk id="15" creationId="{DAEE686C-E588-114E-8E82-6170C01FBB7F}"/>
          </ac:spMkLst>
        </pc:spChg>
        <pc:spChg chg="mod">
          <ac:chgData name="Carla Cannone" userId="417464ba-0c67-467a-8d9f-e5f447a9fc8a" providerId="ADAL" clId="{9D70CB87-AB78-440F-9A65-EB2725D2F6C9}" dt="2023-02-28T11:43:24.631" v="348" actId="1076"/>
          <ac:spMkLst>
            <pc:docMk/>
            <pc:sldMk cId="1628306759" sldId="386"/>
            <ac:spMk id="16" creationId="{3D705E33-E4CC-C64D-8ABC-F75D88FD24E1}"/>
          </ac:spMkLst>
        </pc:spChg>
        <pc:spChg chg="mod">
          <ac:chgData name="Carla Cannone" userId="417464ba-0c67-467a-8d9f-e5f447a9fc8a" providerId="ADAL" clId="{9D70CB87-AB78-440F-9A65-EB2725D2F6C9}" dt="2023-02-28T11:43:22.691" v="347" actId="1076"/>
          <ac:spMkLst>
            <pc:docMk/>
            <pc:sldMk cId="1628306759" sldId="386"/>
            <ac:spMk id="17" creationId="{97BC4586-4B37-5041-A767-30768215C0C1}"/>
          </ac:spMkLst>
        </pc:spChg>
        <pc:spChg chg="add del mod">
          <ac:chgData name="Carla Cannone" userId="417464ba-0c67-467a-8d9f-e5f447a9fc8a" providerId="ADAL" clId="{9D70CB87-AB78-440F-9A65-EB2725D2F6C9}" dt="2023-02-28T11:43:11.131" v="343" actId="1076"/>
          <ac:spMkLst>
            <pc:docMk/>
            <pc:sldMk cId="1628306759" sldId="386"/>
            <ac:spMk id="18" creationId="{1C95FC12-6CBF-C14D-A722-5F26A9CBF3BE}"/>
          </ac:spMkLst>
        </pc:spChg>
        <pc:spChg chg="mod">
          <ac:chgData name="Carla Cannone" userId="417464ba-0c67-467a-8d9f-e5f447a9fc8a" providerId="ADAL" clId="{9D70CB87-AB78-440F-9A65-EB2725D2F6C9}" dt="2023-02-28T11:46:11.827" v="409" actId="1076"/>
          <ac:spMkLst>
            <pc:docMk/>
            <pc:sldMk cId="1628306759" sldId="386"/>
            <ac:spMk id="19" creationId="{12177C0E-5EE0-1A4A-8C59-9B11ED57CD88}"/>
          </ac:spMkLst>
        </pc:spChg>
        <pc:spChg chg="add mod">
          <ac:chgData name="Carla Cannone" userId="417464ba-0c67-467a-8d9f-e5f447a9fc8a" providerId="ADAL" clId="{9D70CB87-AB78-440F-9A65-EB2725D2F6C9}" dt="2023-02-28T11:39:10.895" v="236" actId="1076"/>
          <ac:spMkLst>
            <pc:docMk/>
            <pc:sldMk cId="1628306759" sldId="386"/>
            <ac:spMk id="20" creationId="{C4B9DC98-A3E6-ED96-44A3-65E91AF645FB}"/>
          </ac:spMkLst>
        </pc:spChg>
        <pc:spChg chg="mod">
          <ac:chgData name="Carla Cannone" userId="417464ba-0c67-467a-8d9f-e5f447a9fc8a" providerId="ADAL" clId="{9D70CB87-AB78-440F-9A65-EB2725D2F6C9}" dt="2023-02-28T11:43:20.975" v="346" actId="1076"/>
          <ac:spMkLst>
            <pc:docMk/>
            <pc:sldMk cId="1628306759" sldId="386"/>
            <ac:spMk id="21" creationId="{312A6C59-C597-B740-B229-28CE2C1B8786}"/>
          </ac:spMkLst>
        </pc:spChg>
        <pc:spChg chg="mod">
          <ac:chgData name="Carla Cannone" userId="417464ba-0c67-467a-8d9f-e5f447a9fc8a" providerId="ADAL" clId="{9D70CB87-AB78-440F-9A65-EB2725D2F6C9}" dt="2023-02-28T11:43:16.795" v="345" actId="1076"/>
          <ac:spMkLst>
            <pc:docMk/>
            <pc:sldMk cId="1628306759" sldId="386"/>
            <ac:spMk id="22" creationId="{F178F733-CBFA-5445-82B2-EA4AAE12D946}"/>
          </ac:spMkLst>
        </pc:spChg>
        <pc:spChg chg="mod">
          <ac:chgData name="Carla Cannone" userId="417464ba-0c67-467a-8d9f-e5f447a9fc8a" providerId="ADAL" clId="{9D70CB87-AB78-440F-9A65-EB2725D2F6C9}" dt="2023-02-28T11:07:01.562" v="55" actId="207"/>
          <ac:spMkLst>
            <pc:docMk/>
            <pc:sldMk cId="1628306759" sldId="386"/>
            <ac:spMk id="23" creationId="{9423F0B2-FC00-C140-A9E4-430358DC8BDD}"/>
          </ac:spMkLst>
        </pc:spChg>
        <pc:spChg chg="mod">
          <ac:chgData name="Carla Cannone" userId="417464ba-0c67-467a-8d9f-e5f447a9fc8a" providerId="ADAL" clId="{9D70CB87-AB78-440F-9A65-EB2725D2F6C9}" dt="2023-02-28T11:06:42.330" v="53" actId="207"/>
          <ac:spMkLst>
            <pc:docMk/>
            <pc:sldMk cId="1628306759" sldId="386"/>
            <ac:spMk id="26" creationId="{BA3184BF-A69D-C840-A5D2-64E68DE50FA2}"/>
          </ac:spMkLst>
        </pc:spChg>
        <pc:spChg chg="del">
          <ac:chgData name="Carla Cannone" userId="417464ba-0c67-467a-8d9f-e5f447a9fc8a" providerId="ADAL" clId="{9D70CB87-AB78-440F-9A65-EB2725D2F6C9}" dt="2023-02-28T11:07:47.362" v="83" actId="478"/>
          <ac:spMkLst>
            <pc:docMk/>
            <pc:sldMk cId="1628306759" sldId="386"/>
            <ac:spMk id="27" creationId="{DCAC118F-5514-C141-8884-BD693C2923F7}"/>
          </ac:spMkLst>
        </pc:spChg>
        <pc:spChg chg="mod">
          <ac:chgData name="Carla Cannone" userId="417464ba-0c67-467a-8d9f-e5f447a9fc8a" providerId="ADAL" clId="{9D70CB87-AB78-440F-9A65-EB2725D2F6C9}" dt="2023-02-28T11:08:02.795" v="90" actId="1076"/>
          <ac:spMkLst>
            <pc:docMk/>
            <pc:sldMk cId="1628306759" sldId="386"/>
            <ac:spMk id="28" creationId="{6578F537-8A95-7247-AA73-2175DAD775C2}"/>
          </ac:spMkLst>
        </pc:spChg>
        <pc:spChg chg="del">
          <ac:chgData name="Carla Cannone" userId="417464ba-0c67-467a-8d9f-e5f447a9fc8a" providerId="ADAL" clId="{9D70CB87-AB78-440F-9A65-EB2725D2F6C9}" dt="2023-02-28T11:07:46.102" v="81" actId="478"/>
          <ac:spMkLst>
            <pc:docMk/>
            <pc:sldMk cId="1628306759" sldId="386"/>
            <ac:spMk id="29" creationId="{DDAB793A-4DFB-FC42-8D9A-D58F0EE606C8}"/>
          </ac:spMkLst>
        </pc:spChg>
        <pc:spChg chg="add del mod">
          <ac:chgData name="Carla Cannone" userId="417464ba-0c67-467a-8d9f-e5f447a9fc8a" providerId="ADAL" clId="{9D70CB87-AB78-440F-9A65-EB2725D2F6C9}" dt="2023-02-28T11:45:17.199" v="382" actId="1076"/>
          <ac:spMkLst>
            <pc:docMk/>
            <pc:sldMk cId="1628306759" sldId="386"/>
            <ac:spMk id="30" creationId="{DBFE1E62-B394-0FA2-BEE8-76DC8A2F5CD1}"/>
          </ac:spMkLst>
        </pc:spChg>
        <pc:spChg chg="add mod">
          <ac:chgData name="Carla Cannone" userId="417464ba-0c67-467a-8d9f-e5f447a9fc8a" providerId="ADAL" clId="{9D70CB87-AB78-440F-9A65-EB2725D2F6C9}" dt="2023-02-28T11:39:29.407" v="244" actId="1076"/>
          <ac:spMkLst>
            <pc:docMk/>
            <pc:sldMk cId="1628306759" sldId="386"/>
            <ac:spMk id="31" creationId="{8BDDDD6B-636A-FB4C-BB84-2EB4B80BF31B}"/>
          </ac:spMkLst>
        </pc:spChg>
        <pc:spChg chg="add mod">
          <ac:chgData name="Carla Cannone" userId="417464ba-0c67-467a-8d9f-e5f447a9fc8a" providerId="ADAL" clId="{9D70CB87-AB78-440F-9A65-EB2725D2F6C9}" dt="2023-02-28T11:43:36.588" v="355" actId="14100"/>
          <ac:spMkLst>
            <pc:docMk/>
            <pc:sldMk cId="1628306759" sldId="386"/>
            <ac:spMk id="32" creationId="{F73A70D3-860B-2632-9C14-302EBCC59DAD}"/>
          </ac:spMkLst>
        </pc:spChg>
        <pc:spChg chg="add del mod">
          <ac:chgData name="Carla Cannone" userId="417464ba-0c67-467a-8d9f-e5f447a9fc8a" providerId="ADAL" clId="{9D70CB87-AB78-440F-9A65-EB2725D2F6C9}" dt="2023-02-28T11:43:32.710" v="354" actId="478"/>
          <ac:spMkLst>
            <pc:docMk/>
            <pc:sldMk cId="1628306759" sldId="386"/>
            <ac:spMk id="33" creationId="{1391FE24-0993-A0D6-0180-3D8D3DE783B8}"/>
          </ac:spMkLst>
        </pc:spChg>
        <pc:spChg chg="add del mod">
          <ac:chgData name="Carla Cannone" userId="417464ba-0c67-467a-8d9f-e5f447a9fc8a" providerId="ADAL" clId="{9D70CB87-AB78-440F-9A65-EB2725D2F6C9}" dt="2023-02-28T11:43:32.240" v="353" actId="478"/>
          <ac:spMkLst>
            <pc:docMk/>
            <pc:sldMk cId="1628306759" sldId="386"/>
            <ac:spMk id="34" creationId="{BE929FF6-58B9-15B9-A12B-A1921E83337B}"/>
          </ac:spMkLst>
        </pc:spChg>
        <pc:spChg chg="mod">
          <ac:chgData name="Carla Cannone" userId="417464ba-0c67-467a-8d9f-e5f447a9fc8a" providerId="ADAL" clId="{9D70CB87-AB78-440F-9A65-EB2725D2F6C9}" dt="2023-02-28T11:07:59.028" v="89" actId="1076"/>
          <ac:spMkLst>
            <pc:docMk/>
            <pc:sldMk cId="1628306759" sldId="386"/>
            <ac:spMk id="35" creationId="{442F8ACB-588A-CB42-A42A-17B811EF51B6}"/>
          </ac:spMkLst>
        </pc:spChg>
        <pc:spChg chg="mod">
          <ac:chgData name="Carla Cannone" userId="417464ba-0c67-467a-8d9f-e5f447a9fc8a" providerId="ADAL" clId="{9D70CB87-AB78-440F-9A65-EB2725D2F6C9}" dt="2023-02-28T11:39:08.283" v="235" actId="1076"/>
          <ac:spMkLst>
            <pc:docMk/>
            <pc:sldMk cId="1628306759" sldId="386"/>
            <ac:spMk id="36" creationId="{50ABAD2F-4DC8-C54A-B649-B5C7CB3465BA}"/>
          </ac:spMkLst>
        </pc:spChg>
        <pc:spChg chg="mod">
          <ac:chgData name="Carla Cannone" userId="417464ba-0c67-467a-8d9f-e5f447a9fc8a" providerId="ADAL" clId="{9D70CB87-AB78-440F-9A65-EB2725D2F6C9}" dt="2023-02-28T11:39:03.204" v="232" actId="1076"/>
          <ac:spMkLst>
            <pc:docMk/>
            <pc:sldMk cId="1628306759" sldId="386"/>
            <ac:spMk id="37" creationId="{2E1A50FF-1C18-154A-8C3E-FE5DBE59423C}"/>
          </ac:spMkLst>
        </pc:spChg>
        <pc:spChg chg="mod">
          <ac:chgData name="Carla Cannone" userId="417464ba-0c67-467a-8d9f-e5f447a9fc8a" providerId="ADAL" clId="{9D70CB87-AB78-440F-9A65-EB2725D2F6C9}" dt="2023-02-28T14:19:50.122" v="1119" actId="20577"/>
          <ac:spMkLst>
            <pc:docMk/>
            <pc:sldMk cId="1628306759" sldId="386"/>
            <ac:spMk id="38" creationId="{8126601E-51C5-D74B-A714-59F2492A1AEE}"/>
          </ac:spMkLst>
        </pc:spChg>
        <pc:spChg chg="mod">
          <ac:chgData name="Carla Cannone" userId="417464ba-0c67-467a-8d9f-e5f447a9fc8a" providerId="ADAL" clId="{9D70CB87-AB78-440F-9A65-EB2725D2F6C9}" dt="2023-02-28T11:44:56.047" v="376" actId="14100"/>
          <ac:spMkLst>
            <pc:docMk/>
            <pc:sldMk cId="1628306759" sldId="386"/>
            <ac:spMk id="41" creationId="{5D1CC192-7F9C-7241-A355-5CD0C3B8F95E}"/>
          </ac:spMkLst>
        </pc:spChg>
        <pc:spChg chg="add del mod">
          <ac:chgData name="Carla Cannone" userId="417464ba-0c67-467a-8d9f-e5f447a9fc8a" providerId="ADAL" clId="{9D70CB87-AB78-440F-9A65-EB2725D2F6C9}" dt="2023-02-28T11:43:31.203" v="351" actId="478"/>
          <ac:spMkLst>
            <pc:docMk/>
            <pc:sldMk cId="1628306759" sldId="386"/>
            <ac:spMk id="42" creationId="{D04F13A7-BC50-ED2A-4C1F-B78465CE3B77}"/>
          </ac:spMkLst>
        </pc:spChg>
        <pc:spChg chg="add mod">
          <ac:chgData name="Carla Cannone" userId="417464ba-0c67-467a-8d9f-e5f447a9fc8a" providerId="ADAL" clId="{9D70CB87-AB78-440F-9A65-EB2725D2F6C9}" dt="2023-02-28T11:43:29.811" v="350" actId="14100"/>
          <ac:spMkLst>
            <pc:docMk/>
            <pc:sldMk cId="1628306759" sldId="386"/>
            <ac:spMk id="43" creationId="{1D1EEE24-7C9E-1BE9-DDBB-5E27C27C9C65}"/>
          </ac:spMkLst>
        </pc:spChg>
        <pc:spChg chg="add del mod">
          <ac:chgData name="Carla Cannone" userId="417464ba-0c67-467a-8d9f-e5f447a9fc8a" providerId="ADAL" clId="{9D70CB87-AB78-440F-9A65-EB2725D2F6C9}" dt="2023-02-28T11:43:31.720" v="352" actId="478"/>
          <ac:spMkLst>
            <pc:docMk/>
            <pc:sldMk cId="1628306759" sldId="386"/>
            <ac:spMk id="44" creationId="{AB4DF512-9631-B8A4-8491-9497EAAF07C0}"/>
          </ac:spMkLst>
        </pc:spChg>
        <pc:spChg chg="add mod">
          <ac:chgData name="Carla Cannone" userId="417464ba-0c67-467a-8d9f-e5f447a9fc8a" providerId="ADAL" clId="{9D70CB87-AB78-440F-9A65-EB2725D2F6C9}" dt="2023-02-28T11:43:42.111" v="358" actId="14100"/>
          <ac:spMkLst>
            <pc:docMk/>
            <pc:sldMk cId="1628306759" sldId="386"/>
            <ac:spMk id="45" creationId="{1CE13185-4C73-BBAA-1B34-CDC2C696A49D}"/>
          </ac:spMkLst>
        </pc:spChg>
        <pc:spChg chg="add mod">
          <ac:chgData name="Carla Cannone" userId="417464ba-0c67-467a-8d9f-e5f447a9fc8a" providerId="ADAL" clId="{9D70CB87-AB78-440F-9A65-EB2725D2F6C9}" dt="2023-02-28T11:43:48.095" v="361" actId="14100"/>
          <ac:spMkLst>
            <pc:docMk/>
            <pc:sldMk cId="1628306759" sldId="386"/>
            <ac:spMk id="46" creationId="{659EFA55-0D52-766D-0051-8CA5C46CA5FA}"/>
          </ac:spMkLst>
        </pc:spChg>
        <pc:spChg chg="add mod">
          <ac:chgData name="Carla Cannone" userId="417464ba-0c67-467a-8d9f-e5f447a9fc8a" providerId="ADAL" clId="{9D70CB87-AB78-440F-9A65-EB2725D2F6C9}" dt="2023-02-28T11:43:58.707" v="364" actId="14100"/>
          <ac:spMkLst>
            <pc:docMk/>
            <pc:sldMk cId="1628306759" sldId="386"/>
            <ac:spMk id="47" creationId="{25ED7404-AACC-8E91-83BA-53011169C454}"/>
          </ac:spMkLst>
        </pc:spChg>
        <pc:spChg chg="add mod">
          <ac:chgData name="Carla Cannone" userId="417464ba-0c67-467a-8d9f-e5f447a9fc8a" providerId="ADAL" clId="{9D70CB87-AB78-440F-9A65-EB2725D2F6C9}" dt="2023-02-28T11:44:21.139" v="369" actId="14100"/>
          <ac:spMkLst>
            <pc:docMk/>
            <pc:sldMk cId="1628306759" sldId="386"/>
            <ac:spMk id="48" creationId="{38C5B03C-6F9A-C4D8-C1B9-0B2A9C0238CB}"/>
          </ac:spMkLst>
        </pc:spChg>
        <pc:spChg chg="add mod">
          <ac:chgData name="Carla Cannone" userId="417464ba-0c67-467a-8d9f-e5f447a9fc8a" providerId="ADAL" clId="{9D70CB87-AB78-440F-9A65-EB2725D2F6C9}" dt="2023-02-28T11:47:12.087" v="428" actId="14100"/>
          <ac:spMkLst>
            <pc:docMk/>
            <pc:sldMk cId="1628306759" sldId="386"/>
            <ac:spMk id="49" creationId="{76B05B1F-A4B5-4AEC-5B5A-69EF35CD0ABD}"/>
          </ac:spMkLst>
        </pc:spChg>
        <pc:spChg chg="add mod">
          <ac:chgData name="Carla Cannone" userId="417464ba-0c67-467a-8d9f-e5f447a9fc8a" providerId="ADAL" clId="{9D70CB87-AB78-440F-9A65-EB2725D2F6C9}" dt="2023-02-28T11:44:41.211" v="375" actId="14100"/>
          <ac:spMkLst>
            <pc:docMk/>
            <pc:sldMk cId="1628306759" sldId="386"/>
            <ac:spMk id="50" creationId="{0B368CC1-AD7B-CE0D-F6E0-A19EA3667796}"/>
          </ac:spMkLst>
        </pc:spChg>
        <pc:spChg chg="mod">
          <ac:chgData name="Carla Cannone" userId="417464ba-0c67-467a-8d9f-e5f447a9fc8a" providerId="ADAL" clId="{9D70CB87-AB78-440F-9A65-EB2725D2F6C9}" dt="2023-02-28T11:43:26.783" v="349" actId="14100"/>
          <ac:spMkLst>
            <pc:docMk/>
            <pc:sldMk cId="1628306759" sldId="386"/>
            <ac:spMk id="51" creationId="{58605342-E1EB-1946-973D-B2E036413818}"/>
          </ac:spMkLst>
        </pc:spChg>
        <pc:spChg chg="add mod">
          <ac:chgData name="Carla Cannone" userId="417464ba-0c67-467a-8d9f-e5f447a9fc8a" providerId="ADAL" clId="{9D70CB87-AB78-440F-9A65-EB2725D2F6C9}" dt="2023-02-28T11:45:57.579" v="407" actId="1076"/>
          <ac:spMkLst>
            <pc:docMk/>
            <pc:sldMk cId="1628306759" sldId="386"/>
            <ac:spMk id="52" creationId="{272A01F6-E917-6B10-3AEC-2352ED5015B7}"/>
          </ac:spMkLst>
        </pc:spChg>
        <pc:spChg chg="add del">
          <ac:chgData name="Carla Cannone" userId="417464ba-0c67-467a-8d9f-e5f447a9fc8a" providerId="ADAL" clId="{9D70CB87-AB78-440F-9A65-EB2725D2F6C9}" dt="2023-02-28T11:40:53.883" v="305" actId="478"/>
          <ac:spMkLst>
            <pc:docMk/>
            <pc:sldMk cId="1628306759" sldId="386"/>
            <ac:spMk id="53" creationId="{509556C8-8255-A24C-8B4F-A54D0BB8ACB3}"/>
          </ac:spMkLst>
        </pc:spChg>
        <pc:spChg chg="del">
          <ac:chgData name="Carla Cannone" userId="417464ba-0c67-467a-8d9f-e5f447a9fc8a" providerId="ADAL" clId="{9D70CB87-AB78-440F-9A65-EB2725D2F6C9}" dt="2023-02-28T11:40:53.163" v="304" actId="478"/>
          <ac:spMkLst>
            <pc:docMk/>
            <pc:sldMk cId="1628306759" sldId="386"/>
            <ac:spMk id="54" creationId="{1453D3B1-BE1A-C84B-8A2C-8826DCFFCFD4}"/>
          </ac:spMkLst>
        </pc:spChg>
        <pc:spChg chg="del">
          <ac:chgData name="Carla Cannone" userId="417464ba-0c67-467a-8d9f-e5f447a9fc8a" providerId="ADAL" clId="{9D70CB87-AB78-440F-9A65-EB2725D2F6C9}" dt="2023-02-28T11:40:54.602" v="306" actId="478"/>
          <ac:spMkLst>
            <pc:docMk/>
            <pc:sldMk cId="1628306759" sldId="386"/>
            <ac:spMk id="55" creationId="{23567288-B4EC-A24E-AA66-B6A241189639}"/>
          </ac:spMkLst>
        </pc:spChg>
        <pc:spChg chg="del">
          <ac:chgData name="Carla Cannone" userId="417464ba-0c67-467a-8d9f-e5f447a9fc8a" providerId="ADAL" clId="{9D70CB87-AB78-440F-9A65-EB2725D2F6C9}" dt="2023-02-28T11:40:55.030" v="307" actId="478"/>
          <ac:spMkLst>
            <pc:docMk/>
            <pc:sldMk cId="1628306759" sldId="386"/>
            <ac:spMk id="56" creationId="{8A396614-E20C-0144-AF1C-2808C2F61EE8}"/>
          </ac:spMkLst>
        </pc:spChg>
        <pc:spChg chg="del">
          <ac:chgData name="Carla Cannone" userId="417464ba-0c67-467a-8d9f-e5f447a9fc8a" providerId="ADAL" clId="{9D70CB87-AB78-440F-9A65-EB2725D2F6C9}" dt="2023-02-28T11:40:55.909" v="309" actId="478"/>
          <ac:spMkLst>
            <pc:docMk/>
            <pc:sldMk cId="1628306759" sldId="386"/>
            <ac:spMk id="57" creationId="{6B1C96D8-6C03-A04C-856C-4C31BE1A08C0}"/>
          </ac:spMkLst>
        </pc:spChg>
        <pc:spChg chg="add mod">
          <ac:chgData name="Carla Cannone" userId="417464ba-0c67-467a-8d9f-e5f447a9fc8a" providerId="ADAL" clId="{9D70CB87-AB78-440F-9A65-EB2725D2F6C9}" dt="2023-02-28T11:46:01.131" v="408" actId="1076"/>
          <ac:spMkLst>
            <pc:docMk/>
            <pc:sldMk cId="1628306759" sldId="386"/>
            <ac:spMk id="58" creationId="{BB69F04D-69E0-8E51-F51F-E604755A5108}"/>
          </ac:spMkLst>
        </pc:spChg>
        <pc:spChg chg="add mod">
          <ac:chgData name="Carla Cannone" userId="417464ba-0c67-467a-8d9f-e5f447a9fc8a" providerId="ADAL" clId="{9D70CB87-AB78-440F-9A65-EB2725D2F6C9}" dt="2023-02-28T11:46:19.215" v="411" actId="1076"/>
          <ac:spMkLst>
            <pc:docMk/>
            <pc:sldMk cId="1628306759" sldId="386"/>
            <ac:spMk id="59" creationId="{68865FA3-762F-3922-C5C2-9150D1BD414E}"/>
          </ac:spMkLst>
        </pc:spChg>
        <pc:spChg chg="add mod">
          <ac:chgData name="Carla Cannone" userId="417464ba-0c67-467a-8d9f-e5f447a9fc8a" providerId="ADAL" clId="{9D70CB87-AB78-440F-9A65-EB2725D2F6C9}" dt="2023-02-28T11:46:19.215" v="411" actId="1076"/>
          <ac:spMkLst>
            <pc:docMk/>
            <pc:sldMk cId="1628306759" sldId="386"/>
            <ac:spMk id="61" creationId="{51C18BDC-FFEB-4FA0-F89C-B90DC18F04ED}"/>
          </ac:spMkLst>
        </pc:spChg>
        <pc:spChg chg="add mod">
          <ac:chgData name="Carla Cannone" userId="417464ba-0c67-467a-8d9f-e5f447a9fc8a" providerId="ADAL" clId="{9D70CB87-AB78-440F-9A65-EB2725D2F6C9}" dt="2023-02-28T11:46:32.607" v="415" actId="14100"/>
          <ac:spMkLst>
            <pc:docMk/>
            <pc:sldMk cId="1628306759" sldId="386"/>
            <ac:spMk id="62" creationId="{A08C5842-3EEF-5D04-074E-ABA3950A7681}"/>
          </ac:spMkLst>
        </pc:spChg>
        <pc:spChg chg="add mod">
          <ac:chgData name="Carla Cannone" userId="417464ba-0c67-467a-8d9f-e5f447a9fc8a" providerId="ADAL" clId="{9D70CB87-AB78-440F-9A65-EB2725D2F6C9}" dt="2023-02-28T11:46:37.947" v="418" actId="14100"/>
          <ac:spMkLst>
            <pc:docMk/>
            <pc:sldMk cId="1628306759" sldId="386"/>
            <ac:spMk id="63" creationId="{A790376C-2484-D25D-AE6D-E175E9592B46}"/>
          </ac:spMkLst>
        </pc:spChg>
        <pc:spChg chg="add mod">
          <ac:chgData name="Carla Cannone" userId="417464ba-0c67-467a-8d9f-e5f447a9fc8a" providerId="ADAL" clId="{9D70CB87-AB78-440F-9A65-EB2725D2F6C9}" dt="2023-02-28T11:46:42.707" v="421" actId="14100"/>
          <ac:spMkLst>
            <pc:docMk/>
            <pc:sldMk cId="1628306759" sldId="386"/>
            <ac:spMk id="1024" creationId="{C99693E0-AABC-8996-D2E4-2384AFC3153A}"/>
          </ac:spMkLst>
        </pc:spChg>
        <pc:spChg chg="add mod">
          <ac:chgData name="Carla Cannone" userId="417464ba-0c67-467a-8d9f-e5f447a9fc8a" providerId="ADAL" clId="{9D70CB87-AB78-440F-9A65-EB2725D2F6C9}" dt="2023-02-28T11:46:49.306" v="424" actId="14100"/>
          <ac:spMkLst>
            <pc:docMk/>
            <pc:sldMk cId="1628306759" sldId="386"/>
            <ac:spMk id="1025" creationId="{A8E8333C-0929-16D0-904A-2ADA0C572F73}"/>
          </ac:spMkLst>
        </pc:spChg>
        <pc:spChg chg="add mod">
          <ac:chgData name="Carla Cannone" userId="417464ba-0c67-467a-8d9f-e5f447a9fc8a" providerId="ADAL" clId="{9D70CB87-AB78-440F-9A65-EB2725D2F6C9}" dt="2023-02-28T11:47:22.034" v="432" actId="14100"/>
          <ac:spMkLst>
            <pc:docMk/>
            <pc:sldMk cId="1628306759" sldId="386"/>
            <ac:spMk id="1027" creationId="{0D6FABD2-0D57-68E9-9168-9149210AD18D}"/>
          </ac:spMkLst>
        </pc:spChg>
        <pc:spChg chg="add mod">
          <ac:chgData name="Carla Cannone" userId="417464ba-0c67-467a-8d9f-e5f447a9fc8a" providerId="ADAL" clId="{9D70CB87-AB78-440F-9A65-EB2725D2F6C9}" dt="2023-02-28T11:47:18.451" v="431" actId="14100"/>
          <ac:spMkLst>
            <pc:docMk/>
            <pc:sldMk cId="1628306759" sldId="386"/>
            <ac:spMk id="1029" creationId="{C7F7887B-022F-2B3B-949B-CC07DC8C93AF}"/>
          </ac:spMkLst>
        </pc:spChg>
        <pc:picChg chg="mod">
          <ac:chgData name="Carla Cannone" userId="417464ba-0c67-467a-8d9f-e5f447a9fc8a" providerId="ADAL" clId="{9D70CB87-AB78-440F-9A65-EB2725D2F6C9}" dt="2023-02-28T11:44:58.504" v="378" actId="1076"/>
          <ac:picMkLst>
            <pc:docMk/>
            <pc:sldMk cId="1628306759" sldId="386"/>
            <ac:picMk id="5" creationId="{67EF8E5A-BA09-1042-8B07-9DE9BF668F29}"/>
          </ac:picMkLst>
        </pc:picChg>
        <pc:picChg chg="add mod">
          <ac:chgData name="Carla Cannone" userId="417464ba-0c67-467a-8d9f-e5f447a9fc8a" providerId="ADAL" clId="{9D70CB87-AB78-440F-9A65-EB2725D2F6C9}" dt="2023-02-28T11:09:17.588" v="104" actId="14100"/>
          <ac:picMkLst>
            <pc:docMk/>
            <pc:sldMk cId="1628306759" sldId="386"/>
            <ac:picMk id="8" creationId="{7C394E98-A765-A602-9CE1-E770154ABD16}"/>
          </ac:picMkLst>
        </pc:picChg>
        <pc:picChg chg="add del mod">
          <ac:chgData name="Carla Cannone" userId="417464ba-0c67-467a-8d9f-e5f447a9fc8a" providerId="ADAL" clId="{9D70CB87-AB78-440F-9A65-EB2725D2F6C9}" dt="2023-02-28T11:09:18.404" v="105"/>
          <ac:picMkLst>
            <pc:docMk/>
            <pc:sldMk cId="1628306759" sldId="386"/>
            <ac:picMk id="10" creationId="{36113A04-3B8A-9EC6-A2F8-4DB6201E6C73}"/>
          </ac:picMkLst>
        </pc:picChg>
        <pc:picChg chg="add mod">
          <ac:chgData name="Carla Cannone" userId="417464ba-0c67-467a-8d9f-e5f447a9fc8a" providerId="ADAL" clId="{9D70CB87-AB78-440F-9A65-EB2725D2F6C9}" dt="2023-02-28T11:09:39.711" v="112" actId="14100"/>
          <ac:picMkLst>
            <pc:docMk/>
            <pc:sldMk cId="1628306759" sldId="386"/>
            <ac:picMk id="11" creationId="{0137D960-A917-7AAB-320C-676D9CAD2376}"/>
          </ac:picMkLst>
        </pc:picChg>
        <pc:picChg chg="del">
          <ac:chgData name="Carla Cannone" userId="417464ba-0c67-467a-8d9f-e5f447a9fc8a" providerId="ADAL" clId="{9D70CB87-AB78-440F-9A65-EB2725D2F6C9}" dt="2023-02-28T11:08:04.708" v="92" actId="478"/>
          <ac:picMkLst>
            <pc:docMk/>
            <pc:sldMk cId="1628306759" sldId="386"/>
            <ac:picMk id="1026" creationId="{46977333-80C9-46C2-2679-0D07044039EC}"/>
          </ac:picMkLst>
        </pc:picChg>
        <pc:picChg chg="del">
          <ac:chgData name="Carla Cannone" userId="417464ba-0c67-467a-8d9f-e5f447a9fc8a" providerId="ADAL" clId="{9D70CB87-AB78-440F-9A65-EB2725D2F6C9}" dt="2023-02-28T11:08:04.056" v="91" actId="478"/>
          <ac:picMkLst>
            <pc:docMk/>
            <pc:sldMk cId="1628306759" sldId="386"/>
            <ac:picMk id="1028" creationId="{56C92A76-3616-DCA4-507A-C2A942AB2086}"/>
          </ac:picMkLst>
        </pc:picChg>
        <pc:picChg chg="del">
          <ac:chgData name="Carla Cannone" userId="417464ba-0c67-467a-8d9f-e5f447a9fc8a" providerId="ADAL" clId="{9D70CB87-AB78-440F-9A65-EB2725D2F6C9}" dt="2023-02-28T11:07:46.709" v="82" actId="478"/>
          <ac:picMkLst>
            <pc:docMk/>
            <pc:sldMk cId="1628306759" sldId="386"/>
            <ac:picMk id="1030" creationId="{157ED5DA-6561-6A4A-5BCA-FADE98FE9B35}"/>
          </ac:picMkLst>
        </pc:picChg>
        <pc:picChg chg="del">
          <ac:chgData name="Carla Cannone" userId="417464ba-0c67-467a-8d9f-e5f447a9fc8a" providerId="ADAL" clId="{9D70CB87-AB78-440F-9A65-EB2725D2F6C9}" dt="2023-02-28T11:07:47.813" v="84" actId="478"/>
          <ac:picMkLst>
            <pc:docMk/>
            <pc:sldMk cId="1628306759" sldId="386"/>
            <ac:picMk id="1032" creationId="{A2D2E370-CA18-4B8E-43A0-EC39AC3C20A4}"/>
          </ac:picMkLst>
        </pc:picChg>
        <pc:picChg chg="mod">
          <ac:chgData name="Carla Cannone" userId="417464ba-0c67-467a-8d9f-e5f447a9fc8a" providerId="ADAL" clId="{9D70CB87-AB78-440F-9A65-EB2725D2F6C9}" dt="2023-02-28T12:45:46.479" v="528"/>
          <ac:picMkLst>
            <pc:docMk/>
            <pc:sldMk cId="1628306759" sldId="386"/>
            <ac:picMk id="1034" creationId="{A10D16FE-CB5A-37C2-EEDE-B5717F82A278}"/>
          </ac:picMkLst>
        </pc:picChg>
        <pc:picChg chg="mod">
          <ac:chgData name="Carla Cannone" userId="417464ba-0c67-467a-8d9f-e5f447a9fc8a" providerId="ADAL" clId="{9D70CB87-AB78-440F-9A65-EB2725D2F6C9}" dt="2023-02-28T12:45:41.614" v="527"/>
          <ac:picMkLst>
            <pc:docMk/>
            <pc:sldMk cId="1628306759" sldId="386"/>
            <ac:picMk id="1040" creationId="{D3CDD3C0-2453-8D96-5B14-35D0DDB24BF8}"/>
          </ac:picMkLst>
        </pc:picChg>
      </pc:sldChg>
      <pc:sldChg chg="addSp delSp modSp add del mod">
        <pc:chgData name="Carla Cannone" userId="417464ba-0c67-467a-8d9f-e5f447a9fc8a" providerId="ADAL" clId="{9D70CB87-AB78-440F-9A65-EB2725D2F6C9}" dt="2023-03-02T13:39:08.256" v="1693" actId="1036"/>
        <pc:sldMkLst>
          <pc:docMk/>
          <pc:sldMk cId="2032237119" sldId="387"/>
        </pc:sldMkLst>
        <pc:spChg chg="mod">
          <ac:chgData name="Carla Cannone" userId="417464ba-0c67-467a-8d9f-e5f447a9fc8a" providerId="ADAL" clId="{9D70CB87-AB78-440F-9A65-EB2725D2F6C9}" dt="2023-03-02T13:19:33.242" v="1137" actId="20577"/>
          <ac:spMkLst>
            <pc:docMk/>
            <pc:sldMk cId="2032237119" sldId="387"/>
            <ac:spMk id="2" creationId="{7A95BC00-B1A3-740F-4975-765716CBB1D8}"/>
          </ac:spMkLst>
        </pc:spChg>
        <pc:spChg chg="add mod">
          <ac:chgData name="Carla Cannone" userId="417464ba-0c67-467a-8d9f-e5f447a9fc8a" providerId="ADAL" clId="{9D70CB87-AB78-440F-9A65-EB2725D2F6C9}" dt="2023-03-02T13:39:08.256" v="1693" actId="1036"/>
          <ac:spMkLst>
            <pc:docMk/>
            <pc:sldMk cId="2032237119" sldId="387"/>
            <ac:spMk id="12" creationId="{17B07AE1-CED7-83F3-0E53-DAC0188721FC}"/>
          </ac:spMkLst>
        </pc:spChg>
        <pc:spChg chg="mod">
          <ac:chgData name="Carla Cannone" userId="417464ba-0c67-467a-8d9f-e5f447a9fc8a" providerId="ADAL" clId="{9D70CB87-AB78-440F-9A65-EB2725D2F6C9}" dt="2023-03-02T13:20:01.233" v="1151" actId="20577"/>
          <ac:spMkLst>
            <pc:docMk/>
            <pc:sldMk cId="2032237119" sldId="387"/>
            <ac:spMk id="38" creationId="{DD0B7555-444F-D1E4-0A48-C00392C9A0FB}"/>
          </ac:spMkLst>
        </pc:spChg>
        <pc:graphicFrameChg chg="add del mod">
          <ac:chgData name="Carla Cannone" userId="417464ba-0c67-467a-8d9f-e5f447a9fc8a" providerId="ADAL" clId="{9D70CB87-AB78-440F-9A65-EB2725D2F6C9}" dt="2023-02-28T13:46:16.074" v="897"/>
          <ac:graphicFrameMkLst>
            <pc:docMk/>
            <pc:sldMk cId="2032237119" sldId="387"/>
            <ac:graphicFrameMk id="12" creationId="{CC8CA4B6-7B25-6E6E-62E2-BC22F7921BE9}"/>
          </ac:graphicFrameMkLst>
        </pc:graphicFrameChg>
        <pc:picChg chg="add del mod">
          <ac:chgData name="Carla Cannone" userId="417464ba-0c67-467a-8d9f-e5f447a9fc8a" providerId="ADAL" clId="{9D70CB87-AB78-440F-9A65-EB2725D2F6C9}" dt="2023-03-02T13:23:28.645" v="1157" actId="478"/>
          <ac:picMkLst>
            <pc:docMk/>
            <pc:sldMk cId="2032237119" sldId="387"/>
            <ac:picMk id="3" creationId="{1C3D6B21-5DA4-E5A5-FDC5-D738A98A5D07}"/>
          </ac:picMkLst>
        </pc:picChg>
        <pc:picChg chg="del">
          <ac:chgData name="Carla Cannone" userId="417464ba-0c67-467a-8d9f-e5f447a9fc8a" providerId="ADAL" clId="{9D70CB87-AB78-440F-9A65-EB2725D2F6C9}" dt="2023-02-28T13:46:14.738" v="895" actId="478"/>
          <ac:picMkLst>
            <pc:docMk/>
            <pc:sldMk cId="2032237119" sldId="387"/>
            <ac:picMk id="3" creationId="{317B0E70-4467-3D07-A48C-3866E1E7C618}"/>
          </ac:picMkLst>
        </pc:picChg>
        <pc:picChg chg="add mod">
          <ac:chgData name="Carla Cannone" userId="417464ba-0c67-467a-8d9f-e5f447a9fc8a" providerId="ADAL" clId="{9D70CB87-AB78-440F-9A65-EB2725D2F6C9}" dt="2023-03-02T13:23:33.397" v="1159" actId="1076"/>
          <ac:picMkLst>
            <pc:docMk/>
            <pc:sldMk cId="2032237119" sldId="387"/>
            <ac:picMk id="13" creationId="{89A063DC-5555-7A6B-E0B2-235D8BE6B005}"/>
          </ac:picMkLst>
        </pc:picChg>
        <pc:picChg chg="del">
          <ac:chgData name="Carla Cannone" userId="417464ba-0c67-467a-8d9f-e5f447a9fc8a" providerId="ADAL" clId="{9D70CB87-AB78-440F-9A65-EB2725D2F6C9}" dt="2023-03-02T13:20:11.512" v="1152" actId="478"/>
          <ac:picMkLst>
            <pc:docMk/>
            <pc:sldMk cId="2032237119" sldId="387"/>
            <ac:picMk id="31" creationId="{B72D28DF-7C70-DBFC-F921-4C3A3885C67C}"/>
          </ac:picMkLst>
        </pc:picChg>
        <pc:picChg chg="add mod">
          <ac:chgData name="Carla Cannone" userId="417464ba-0c67-467a-8d9f-e5f447a9fc8a" providerId="ADAL" clId="{9D70CB87-AB78-440F-9A65-EB2725D2F6C9}" dt="2023-03-02T13:23:51.276" v="1165" actId="1076"/>
          <ac:picMkLst>
            <pc:docMk/>
            <pc:sldMk cId="2032237119" sldId="387"/>
            <ac:picMk id="1026" creationId="{E3C20168-2607-F5BD-60A9-6CF988DD06E8}"/>
          </ac:picMkLst>
        </pc:picChg>
        <pc:cxnChg chg="mod">
          <ac:chgData name="Carla Cannone" userId="417464ba-0c67-467a-8d9f-e5f447a9fc8a" providerId="ADAL" clId="{9D70CB87-AB78-440F-9A65-EB2725D2F6C9}" dt="2023-02-28T13:46:49.432" v="907" actId="14100"/>
          <ac:cxnSpMkLst>
            <pc:docMk/>
            <pc:sldMk cId="2032237119" sldId="387"/>
            <ac:cxnSpMk id="16" creationId="{505986B7-C37A-1E87-9097-87D0090BD9BA}"/>
          </ac:cxnSpMkLst>
        </pc:cxnChg>
        <pc:cxnChg chg="mod">
          <ac:chgData name="Carla Cannone" userId="417464ba-0c67-467a-8d9f-e5f447a9fc8a" providerId="ADAL" clId="{9D70CB87-AB78-440F-9A65-EB2725D2F6C9}" dt="2023-02-28T13:46:47.287" v="906" actId="14100"/>
          <ac:cxnSpMkLst>
            <pc:docMk/>
            <pc:sldMk cId="2032237119" sldId="387"/>
            <ac:cxnSpMk id="21" creationId="{4149A8CB-0657-3935-2EB3-0B244B021221}"/>
          </ac:cxnSpMkLst>
        </pc:cxnChg>
        <pc:cxnChg chg="mod">
          <ac:chgData name="Carla Cannone" userId="417464ba-0c67-467a-8d9f-e5f447a9fc8a" providerId="ADAL" clId="{9D70CB87-AB78-440F-9A65-EB2725D2F6C9}" dt="2023-02-28T13:46:52.172" v="908" actId="14100"/>
          <ac:cxnSpMkLst>
            <pc:docMk/>
            <pc:sldMk cId="2032237119" sldId="387"/>
            <ac:cxnSpMk id="25" creationId="{30389D47-3555-04E2-7D3C-A4D1C24ED009}"/>
          </ac:cxnSpMkLst>
        </pc:cxnChg>
      </pc:sldChg>
      <pc:sldChg chg="addSp delSp modSp add del mod">
        <pc:chgData name="Carla Cannone" userId="417464ba-0c67-467a-8d9f-e5f447a9fc8a" providerId="ADAL" clId="{9D70CB87-AB78-440F-9A65-EB2725D2F6C9}" dt="2023-03-02T13:39:13.633" v="1695" actId="1036"/>
        <pc:sldMkLst>
          <pc:docMk/>
          <pc:sldMk cId="1457699181" sldId="388"/>
        </pc:sldMkLst>
        <pc:spChg chg="mod">
          <ac:chgData name="Carla Cannone" userId="417464ba-0c67-467a-8d9f-e5f447a9fc8a" providerId="ADAL" clId="{9D70CB87-AB78-440F-9A65-EB2725D2F6C9}" dt="2023-03-02T13:24:43.816" v="1180" actId="20577"/>
          <ac:spMkLst>
            <pc:docMk/>
            <pc:sldMk cId="1457699181" sldId="388"/>
            <ac:spMk id="2" creationId="{7A95BC00-B1A3-740F-4975-765716CBB1D8}"/>
          </ac:spMkLst>
        </pc:spChg>
        <pc:spChg chg="add mod">
          <ac:chgData name="Carla Cannone" userId="417464ba-0c67-467a-8d9f-e5f447a9fc8a" providerId="ADAL" clId="{9D70CB87-AB78-440F-9A65-EB2725D2F6C9}" dt="2023-03-02T13:39:13.633" v="1695" actId="1036"/>
          <ac:spMkLst>
            <pc:docMk/>
            <pc:sldMk cId="1457699181" sldId="388"/>
            <ac:spMk id="15" creationId="{E6DFA0CA-B989-D347-93DC-1F871378112D}"/>
          </ac:spMkLst>
        </pc:spChg>
        <pc:spChg chg="mod">
          <ac:chgData name="Carla Cannone" userId="417464ba-0c67-467a-8d9f-e5f447a9fc8a" providerId="ADAL" clId="{9D70CB87-AB78-440F-9A65-EB2725D2F6C9}" dt="2023-03-02T13:24:47.729" v="1184" actId="20577"/>
          <ac:spMkLst>
            <pc:docMk/>
            <pc:sldMk cId="1457699181" sldId="388"/>
            <ac:spMk id="68" creationId="{AEADA239-BD1C-5C5D-BD8B-EC072097EC84}"/>
          </ac:spMkLst>
        </pc:spChg>
        <pc:graphicFrameChg chg="add mod">
          <ac:chgData name="Carla Cannone" userId="417464ba-0c67-467a-8d9f-e5f447a9fc8a" providerId="ADAL" clId="{9D70CB87-AB78-440F-9A65-EB2725D2F6C9}" dt="2023-03-02T13:18:59.046" v="1131"/>
          <ac:graphicFrameMkLst>
            <pc:docMk/>
            <pc:sldMk cId="1457699181" sldId="388"/>
            <ac:graphicFrameMk id="12" creationId="{37A0CBA1-3877-93EE-741A-CB372C246877}"/>
          </ac:graphicFrameMkLst>
        </pc:graphicFrameChg>
        <pc:graphicFrameChg chg="add mod">
          <ac:chgData name="Carla Cannone" userId="417464ba-0c67-467a-8d9f-e5f447a9fc8a" providerId="ADAL" clId="{9D70CB87-AB78-440F-9A65-EB2725D2F6C9}" dt="2023-03-02T13:18:38.267" v="1130"/>
          <ac:graphicFrameMkLst>
            <pc:docMk/>
            <pc:sldMk cId="1457699181" sldId="388"/>
            <ac:graphicFrameMk id="14" creationId="{D6545670-0C1E-790B-A8C7-91BB02AE80D0}"/>
          </ac:graphicFrameMkLst>
        </pc:graphicFrameChg>
        <pc:graphicFrameChg chg="add mod">
          <ac:chgData name="Carla Cannone" userId="417464ba-0c67-467a-8d9f-e5f447a9fc8a" providerId="ADAL" clId="{9D70CB87-AB78-440F-9A65-EB2725D2F6C9}" dt="2023-02-28T13:50:01.492" v="919" actId="1076"/>
          <ac:graphicFrameMkLst>
            <pc:docMk/>
            <pc:sldMk cId="1457699181" sldId="388"/>
            <ac:graphicFrameMk id="18" creationId="{64B3FCA4-FA8A-685C-19B2-25F1698EAB0E}"/>
          </ac:graphicFrameMkLst>
        </pc:graphicFrameChg>
        <pc:picChg chg="add mod">
          <ac:chgData name="Carla Cannone" userId="417464ba-0c67-467a-8d9f-e5f447a9fc8a" providerId="ADAL" clId="{9D70CB87-AB78-440F-9A65-EB2725D2F6C9}" dt="2023-02-28T13:47:10.176" v="911" actId="1076"/>
          <ac:picMkLst>
            <pc:docMk/>
            <pc:sldMk cId="1457699181" sldId="388"/>
            <ac:picMk id="3" creationId="{58273580-697D-E648-F1A5-0AFAE0D8AABD}"/>
          </ac:picMkLst>
        </pc:picChg>
        <pc:picChg chg="del">
          <ac:chgData name="Carla Cannone" userId="417464ba-0c67-467a-8d9f-e5f447a9fc8a" providerId="ADAL" clId="{9D70CB87-AB78-440F-9A65-EB2725D2F6C9}" dt="2023-02-28T13:47:01.451" v="909" actId="478"/>
          <ac:picMkLst>
            <pc:docMk/>
            <pc:sldMk cId="1457699181" sldId="388"/>
            <ac:picMk id="13" creationId="{4986DCFA-E321-EDAE-B15C-D7F87E92FE57}"/>
          </ac:picMkLst>
        </pc:picChg>
        <pc:picChg chg="add mod">
          <ac:chgData name="Carla Cannone" userId="417464ba-0c67-467a-8d9f-e5f447a9fc8a" providerId="ADAL" clId="{9D70CB87-AB78-440F-9A65-EB2725D2F6C9}" dt="2023-03-02T13:24:17.721" v="1172" actId="1076"/>
          <ac:picMkLst>
            <pc:docMk/>
            <pc:sldMk cId="1457699181" sldId="388"/>
            <ac:picMk id="13" creationId="{7A1CE098-CCF3-A680-D4E4-654D89C09390}"/>
          </ac:picMkLst>
        </pc:picChg>
        <pc:picChg chg="del">
          <ac:chgData name="Carla Cannone" userId="417464ba-0c67-467a-8d9f-e5f447a9fc8a" providerId="ADAL" clId="{9D70CB87-AB78-440F-9A65-EB2725D2F6C9}" dt="2023-03-02T13:24:11.296" v="1168" actId="478"/>
          <ac:picMkLst>
            <pc:docMk/>
            <pc:sldMk cId="1457699181" sldId="388"/>
            <ac:picMk id="67" creationId="{864A2CA3-B3C7-4E7E-3880-AC3532B371AB}"/>
          </ac:picMkLst>
        </pc:picChg>
        <pc:cxnChg chg="mod">
          <ac:chgData name="Carla Cannone" userId="417464ba-0c67-467a-8d9f-e5f447a9fc8a" providerId="ADAL" clId="{9D70CB87-AB78-440F-9A65-EB2725D2F6C9}" dt="2023-02-28T13:49:54.167" v="917" actId="14100"/>
          <ac:cxnSpMkLst>
            <pc:docMk/>
            <pc:sldMk cId="1457699181" sldId="388"/>
            <ac:cxnSpMk id="64" creationId="{86F89D5F-F172-6956-143B-F623B4BD3404}"/>
          </ac:cxnSpMkLst>
        </pc:cxnChg>
      </pc:sldChg>
      <pc:sldChg chg="addSp delSp modSp add del mod">
        <pc:chgData name="Carla Cannone" userId="417464ba-0c67-467a-8d9f-e5f447a9fc8a" providerId="ADAL" clId="{9D70CB87-AB78-440F-9A65-EB2725D2F6C9}" dt="2023-03-02T13:39:15.998" v="1696"/>
        <pc:sldMkLst>
          <pc:docMk/>
          <pc:sldMk cId="2350355477" sldId="389"/>
        </pc:sldMkLst>
        <pc:spChg chg="mod">
          <ac:chgData name="Carla Cannone" userId="417464ba-0c67-467a-8d9f-e5f447a9fc8a" providerId="ADAL" clId="{9D70CB87-AB78-440F-9A65-EB2725D2F6C9}" dt="2023-03-02T13:24:50.644" v="1186" actId="20577"/>
          <ac:spMkLst>
            <pc:docMk/>
            <pc:sldMk cId="2350355477" sldId="389"/>
            <ac:spMk id="2" creationId="{7A95BC00-B1A3-740F-4975-765716CBB1D8}"/>
          </ac:spMkLst>
        </pc:spChg>
        <pc:spChg chg="add mod">
          <ac:chgData name="Carla Cannone" userId="417464ba-0c67-467a-8d9f-e5f447a9fc8a" providerId="ADAL" clId="{9D70CB87-AB78-440F-9A65-EB2725D2F6C9}" dt="2023-03-02T13:39:15.998" v="1696"/>
          <ac:spMkLst>
            <pc:docMk/>
            <pc:sldMk cId="2350355477" sldId="389"/>
            <ac:spMk id="13" creationId="{530F915F-C3F4-5416-FB21-587539186E7E}"/>
          </ac:spMkLst>
        </pc:spChg>
        <pc:spChg chg="del">
          <ac:chgData name="Carla Cannone" userId="417464ba-0c67-467a-8d9f-e5f447a9fc8a" providerId="ADAL" clId="{9D70CB87-AB78-440F-9A65-EB2725D2F6C9}" dt="2023-02-28T13:52:59.407" v="925" actId="478"/>
          <ac:spMkLst>
            <pc:docMk/>
            <pc:sldMk cId="2350355477" sldId="389"/>
            <ac:spMk id="15" creationId="{8D5B0CF0-6E26-6770-FD45-32EB179E8194}"/>
          </ac:spMkLst>
        </pc:spChg>
        <pc:spChg chg="mod">
          <ac:chgData name="Carla Cannone" userId="417464ba-0c67-467a-8d9f-e5f447a9fc8a" providerId="ADAL" clId="{9D70CB87-AB78-440F-9A65-EB2725D2F6C9}" dt="2023-02-28T13:53:36.303" v="970" actId="1076"/>
          <ac:spMkLst>
            <pc:docMk/>
            <pc:sldMk cId="2350355477" sldId="389"/>
            <ac:spMk id="18" creationId="{4174C385-B891-C3CF-7495-3AA83E83AAC8}"/>
          </ac:spMkLst>
        </pc:spChg>
        <pc:spChg chg="del">
          <ac:chgData name="Carla Cannone" userId="417464ba-0c67-467a-8d9f-e5f447a9fc8a" providerId="ADAL" clId="{9D70CB87-AB78-440F-9A65-EB2725D2F6C9}" dt="2023-02-28T13:53:00.788" v="927" actId="478"/>
          <ac:spMkLst>
            <pc:docMk/>
            <pc:sldMk cId="2350355477" sldId="389"/>
            <ac:spMk id="20" creationId="{A79266D4-9769-89C6-2BF2-331F048EFE00}"/>
          </ac:spMkLst>
        </pc:spChg>
        <pc:spChg chg="del">
          <ac:chgData name="Carla Cannone" userId="417464ba-0c67-467a-8d9f-e5f447a9fc8a" providerId="ADAL" clId="{9D70CB87-AB78-440F-9A65-EB2725D2F6C9}" dt="2023-02-28T13:53:00.201" v="926" actId="478"/>
          <ac:spMkLst>
            <pc:docMk/>
            <pc:sldMk cId="2350355477" sldId="389"/>
            <ac:spMk id="22" creationId="{B10E8201-0958-4851-85EE-59E1F0AD56E2}"/>
          </ac:spMkLst>
        </pc:spChg>
        <pc:spChg chg="mod">
          <ac:chgData name="Carla Cannone" userId="417464ba-0c67-467a-8d9f-e5f447a9fc8a" providerId="ADAL" clId="{9D70CB87-AB78-440F-9A65-EB2725D2F6C9}" dt="2023-03-02T13:24:54.479" v="1190" actId="20577"/>
          <ac:spMkLst>
            <pc:docMk/>
            <pc:sldMk cId="2350355477" sldId="389"/>
            <ac:spMk id="23" creationId="{5DAE4898-A63F-A42E-D3ED-EFA5FE776EBC}"/>
          </ac:spMkLst>
        </pc:spChg>
        <pc:picChg chg="add mod modCrop">
          <ac:chgData name="Carla Cannone" userId="417464ba-0c67-467a-8d9f-e5f447a9fc8a" providerId="ADAL" clId="{9D70CB87-AB78-440F-9A65-EB2725D2F6C9}" dt="2023-02-28T13:53:16.603" v="933" actId="1076"/>
          <ac:picMkLst>
            <pc:docMk/>
            <pc:sldMk cId="2350355477" sldId="389"/>
            <ac:picMk id="3" creationId="{375D6635-4CF1-2632-A9A6-EF5647F3DC09}"/>
          </ac:picMkLst>
        </pc:picChg>
        <pc:picChg chg="add mod">
          <ac:chgData name="Carla Cannone" userId="417464ba-0c67-467a-8d9f-e5f447a9fc8a" providerId="ADAL" clId="{9D70CB87-AB78-440F-9A65-EB2725D2F6C9}" dt="2023-03-02T13:24:21.182" v="1174"/>
          <ac:picMkLst>
            <pc:docMk/>
            <pc:sldMk cId="2350355477" sldId="389"/>
            <ac:picMk id="12" creationId="{94EBB215-DB9F-1F45-5C4E-30982470F9ED}"/>
          </ac:picMkLst>
        </pc:picChg>
        <pc:picChg chg="del mod">
          <ac:chgData name="Carla Cannone" userId="417464ba-0c67-467a-8d9f-e5f447a9fc8a" providerId="ADAL" clId="{9D70CB87-AB78-440F-9A65-EB2725D2F6C9}" dt="2023-02-28T13:52:52.417" v="922" actId="478"/>
          <ac:picMkLst>
            <pc:docMk/>
            <pc:sldMk cId="2350355477" sldId="389"/>
            <ac:picMk id="13" creationId="{2307B72B-74B3-4AF3-7470-8FB4FC5A44D9}"/>
          </ac:picMkLst>
        </pc:picChg>
        <pc:picChg chg="del">
          <ac:chgData name="Carla Cannone" userId="417464ba-0c67-467a-8d9f-e5f447a9fc8a" providerId="ADAL" clId="{9D70CB87-AB78-440F-9A65-EB2725D2F6C9}" dt="2023-03-02T13:24:20.994" v="1173" actId="478"/>
          <ac:picMkLst>
            <pc:docMk/>
            <pc:sldMk cId="2350355477" sldId="389"/>
            <ac:picMk id="31" creationId="{B72D28DF-7C70-DBFC-F921-4C3A3885C67C}"/>
          </ac:picMkLst>
        </pc:picChg>
      </pc:sldChg>
      <pc:sldChg chg="add del mod modShow">
        <pc:chgData name="Carla Cannone" userId="417464ba-0c67-467a-8d9f-e5f447a9fc8a" providerId="ADAL" clId="{9D70CB87-AB78-440F-9A65-EB2725D2F6C9}" dt="2023-02-28T14:06:57.262" v="1111" actId="47"/>
        <pc:sldMkLst>
          <pc:docMk/>
          <pc:sldMk cId="775258822" sldId="390"/>
        </pc:sldMkLst>
      </pc:sldChg>
      <pc:sldChg chg="add del mod modShow">
        <pc:chgData name="Carla Cannone" userId="417464ba-0c67-467a-8d9f-e5f447a9fc8a" providerId="ADAL" clId="{9D70CB87-AB78-440F-9A65-EB2725D2F6C9}" dt="2023-02-28T14:06:57.262" v="1111" actId="47"/>
        <pc:sldMkLst>
          <pc:docMk/>
          <pc:sldMk cId="688940967" sldId="391"/>
        </pc:sldMkLst>
      </pc:sldChg>
      <pc:sldChg chg="addSp delSp modSp mod">
        <pc:chgData name="Carla Cannone" userId="417464ba-0c67-467a-8d9f-e5f447a9fc8a" providerId="ADAL" clId="{9D70CB87-AB78-440F-9A65-EB2725D2F6C9}" dt="2023-03-02T13:39:30.040" v="1700"/>
        <pc:sldMkLst>
          <pc:docMk/>
          <pc:sldMk cId="821675295" sldId="392"/>
        </pc:sldMkLst>
        <pc:spChg chg="mod">
          <ac:chgData name="Carla Cannone" userId="417464ba-0c67-467a-8d9f-e5f447a9fc8a" providerId="ADAL" clId="{9D70CB87-AB78-440F-9A65-EB2725D2F6C9}" dt="2023-03-02T13:25:11.624" v="1204" actId="20577"/>
          <ac:spMkLst>
            <pc:docMk/>
            <pc:sldMk cId="821675295" sldId="392"/>
            <ac:spMk id="2" creationId="{7A95BC00-B1A3-740F-4975-765716CBB1D8}"/>
          </ac:spMkLst>
        </pc:spChg>
        <pc:spChg chg="add mod">
          <ac:chgData name="Carla Cannone" userId="417464ba-0c67-467a-8d9f-e5f447a9fc8a" providerId="ADAL" clId="{9D70CB87-AB78-440F-9A65-EB2725D2F6C9}" dt="2023-03-02T13:39:30.040" v="1700"/>
          <ac:spMkLst>
            <pc:docMk/>
            <pc:sldMk cId="821675295" sldId="392"/>
            <ac:spMk id="12" creationId="{70B73371-9C42-00BC-5A1D-E252B5F8B982}"/>
          </ac:spMkLst>
        </pc:spChg>
        <pc:spChg chg="mod">
          <ac:chgData name="Carla Cannone" userId="417464ba-0c67-467a-8d9f-e5f447a9fc8a" providerId="ADAL" clId="{9D70CB87-AB78-440F-9A65-EB2725D2F6C9}" dt="2023-02-28T13:54:27.927" v="976" actId="1076"/>
          <ac:spMkLst>
            <pc:docMk/>
            <pc:sldMk cId="821675295" sldId="392"/>
            <ac:spMk id="15" creationId="{8D5B0CF0-6E26-6770-FD45-32EB179E8194}"/>
          </ac:spMkLst>
        </pc:spChg>
        <pc:spChg chg="mod">
          <ac:chgData name="Carla Cannone" userId="417464ba-0c67-467a-8d9f-e5f447a9fc8a" providerId="ADAL" clId="{9D70CB87-AB78-440F-9A65-EB2725D2F6C9}" dt="2023-02-28T13:54:52.690" v="1006" actId="1076"/>
          <ac:spMkLst>
            <pc:docMk/>
            <pc:sldMk cId="821675295" sldId="392"/>
            <ac:spMk id="18" creationId="{4174C385-B891-C3CF-7495-3AA83E83AAC8}"/>
          </ac:spMkLst>
        </pc:spChg>
        <pc:spChg chg="mod">
          <ac:chgData name="Carla Cannone" userId="417464ba-0c67-467a-8d9f-e5f447a9fc8a" providerId="ADAL" clId="{9D70CB87-AB78-440F-9A65-EB2725D2F6C9}" dt="2023-03-02T13:25:16.778" v="1210" actId="20577"/>
          <ac:spMkLst>
            <pc:docMk/>
            <pc:sldMk cId="821675295" sldId="392"/>
            <ac:spMk id="19" creationId="{DE333D4B-C33A-56D9-8188-429C47905A16}"/>
          </ac:spMkLst>
        </pc:spChg>
        <pc:graphicFrameChg chg="add mod ord">
          <ac:chgData name="Carla Cannone" userId="417464ba-0c67-467a-8d9f-e5f447a9fc8a" providerId="ADAL" clId="{9D70CB87-AB78-440F-9A65-EB2725D2F6C9}" dt="2023-02-28T13:54:32.394" v="978" actId="167"/>
          <ac:graphicFrameMkLst>
            <pc:docMk/>
            <pc:sldMk cId="821675295" sldId="392"/>
            <ac:graphicFrameMk id="4" creationId="{2A99346C-49F7-2EC2-65D8-E77945C1634E}"/>
          </ac:graphicFrameMkLst>
        </pc:graphicFrameChg>
        <pc:picChg chg="add mod">
          <ac:chgData name="Carla Cannone" userId="417464ba-0c67-467a-8d9f-e5f447a9fc8a" providerId="ADAL" clId="{9D70CB87-AB78-440F-9A65-EB2725D2F6C9}" dt="2023-03-02T13:24:26.426" v="1176"/>
          <ac:picMkLst>
            <pc:docMk/>
            <pc:sldMk cId="821675295" sldId="392"/>
            <ac:picMk id="5" creationId="{E52882F6-E220-A9D9-3E58-B1BFE8092C7B}"/>
          </ac:picMkLst>
        </pc:picChg>
        <pc:picChg chg="del">
          <ac:chgData name="Carla Cannone" userId="417464ba-0c67-467a-8d9f-e5f447a9fc8a" providerId="ADAL" clId="{9D70CB87-AB78-440F-9A65-EB2725D2F6C9}" dt="2023-02-28T13:54:15.196" v="972" actId="478"/>
          <ac:picMkLst>
            <pc:docMk/>
            <pc:sldMk cId="821675295" sldId="392"/>
            <ac:picMk id="21" creationId="{C5F425D8-A144-9A07-E85B-505DD5057F99}"/>
          </ac:picMkLst>
        </pc:picChg>
        <pc:picChg chg="del">
          <ac:chgData name="Carla Cannone" userId="417464ba-0c67-467a-8d9f-e5f447a9fc8a" providerId="ADAL" clId="{9D70CB87-AB78-440F-9A65-EB2725D2F6C9}" dt="2023-03-02T13:24:26.281" v="1175" actId="478"/>
          <ac:picMkLst>
            <pc:docMk/>
            <pc:sldMk cId="821675295" sldId="392"/>
            <ac:picMk id="31" creationId="{B72D28DF-7C70-DBFC-F921-4C3A3885C67C}"/>
          </ac:picMkLst>
        </pc:picChg>
      </pc:sldChg>
      <pc:sldChg chg="addSp delSp modSp mod">
        <pc:chgData name="Carla Cannone" userId="417464ba-0c67-467a-8d9f-e5f447a9fc8a" providerId="ADAL" clId="{9D70CB87-AB78-440F-9A65-EB2725D2F6C9}" dt="2023-03-02T13:39:31.680" v="1701"/>
        <pc:sldMkLst>
          <pc:docMk/>
          <pc:sldMk cId="1719770498" sldId="394"/>
        </pc:sldMkLst>
        <pc:spChg chg="mod">
          <ac:chgData name="Carla Cannone" userId="417464ba-0c67-467a-8d9f-e5f447a9fc8a" providerId="ADAL" clId="{9D70CB87-AB78-440F-9A65-EB2725D2F6C9}" dt="2023-03-02T13:25:25.237" v="1220" actId="20577"/>
          <ac:spMkLst>
            <pc:docMk/>
            <pc:sldMk cId="1719770498" sldId="394"/>
            <ac:spMk id="2" creationId="{7A95BC00-B1A3-740F-4975-765716CBB1D8}"/>
          </ac:spMkLst>
        </pc:spChg>
        <pc:spChg chg="add mod">
          <ac:chgData name="Carla Cannone" userId="417464ba-0c67-467a-8d9f-e5f447a9fc8a" providerId="ADAL" clId="{9D70CB87-AB78-440F-9A65-EB2725D2F6C9}" dt="2023-03-02T13:39:31.680" v="1701"/>
          <ac:spMkLst>
            <pc:docMk/>
            <pc:sldMk cId="1719770498" sldId="394"/>
            <ac:spMk id="5" creationId="{2179ED5E-6827-AE7E-AC36-22BEEA5888EE}"/>
          </ac:spMkLst>
        </pc:spChg>
        <pc:spChg chg="mod ord">
          <ac:chgData name="Carla Cannone" userId="417464ba-0c67-467a-8d9f-e5f447a9fc8a" providerId="ADAL" clId="{9D70CB87-AB78-440F-9A65-EB2725D2F6C9}" dt="2023-02-28T13:57:08.622" v="1022" actId="1076"/>
          <ac:spMkLst>
            <pc:docMk/>
            <pc:sldMk cId="1719770498" sldId="394"/>
            <ac:spMk id="15" creationId="{8D5B0CF0-6E26-6770-FD45-32EB179E8194}"/>
          </ac:spMkLst>
        </pc:spChg>
        <pc:spChg chg="mod">
          <ac:chgData name="Carla Cannone" userId="417464ba-0c67-467a-8d9f-e5f447a9fc8a" providerId="ADAL" clId="{9D70CB87-AB78-440F-9A65-EB2725D2F6C9}" dt="2023-02-28T13:57:54.059" v="1078" actId="14100"/>
          <ac:spMkLst>
            <pc:docMk/>
            <pc:sldMk cId="1719770498" sldId="394"/>
            <ac:spMk id="18" creationId="{4174C385-B891-C3CF-7495-3AA83E83AAC8}"/>
          </ac:spMkLst>
        </pc:spChg>
        <pc:spChg chg="mod">
          <ac:chgData name="Carla Cannone" userId="417464ba-0c67-467a-8d9f-e5f447a9fc8a" providerId="ADAL" clId="{9D70CB87-AB78-440F-9A65-EB2725D2F6C9}" dt="2023-03-02T13:25:21.974" v="1216" actId="20577"/>
          <ac:spMkLst>
            <pc:docMk/>
            <pc:sldMk cId="1719770498" sldId="394"/>
            <ac:spMk id="19" creationId="{DE333D4B-C33A-56D9-8188-429C47905A16}"/>
          </ac:spMkLst>
        </pc:spChg>
        <pc:spChg chg="del">
          <ac:chgData name="Carla Cannone" userId="417464ba-0c67-467a-8d9f-e5f447a9fc8a" providerId="ADAL" clId="{9D70CB87-AB78-440F-9A65-EB2725D2F6C9}" dt="2023-02-28T13:56:49.146" v="1017" actId="478"/>
          <ac:spMkLst>
            <pc:docMk/>
            <pc:sldMk cId="1719770498" sldId="394"/>
            <ac:spMk id="20" creationId="{A79266D4-9769-89C6-2BF2-331F048EFE00}"/>
          </ac:spMkLst>
        </pc:spChg>
        <pc:spChg chg="mod">
          <ac:chgData name="Carla Cannone" userId="417464ba-0c67-467a-8d9f-e5f447a9fc8a" providerId="ADAL" clId="{9D70CB87-AB78-440F-9A65-EB2725D2F6C9}" dt="2023-02-28T13:57:26.696" v="1055" actId="20577"/>
          <ac:spMkLst>
            <pc:docMk/>
            <pc:sldMk cId="1719770498" sldId="394"/>
            <ac:spMk id="22" creationId="{B10E8201-0958-4851-85EE-59E1F0AD56E2}"/>
          </ac:spMkLst>
        </pc:spChg>
        <pc:spChg chg="mod ord">
          <ac:chgData name="Carla Cannone" userId="417464ba-0c67-467a-8d9f-e5f447a9fc8a" providerId="ADAL" clId="{9D70CB87-AB78-440F-9A65-EB2725D2F6C9}" dt="2023-02-28T13:57:12.187" v="1023" actId="14100"/>
          <ac:spMkLst>
            <pc:docMk/>
            <pc:sldMk cId="1719770498" sldId="394"/>
            <ac:spMk id="24" creationId="{4FC049CB-4D57-BD00-2E12-9899C4406CBE}"/>
          </ac:spMkLst>
        </pc:spChg>
        <pc:picChg chg="add del mod">
          <ac:chgData name="Carla Cannone" userId="417464ba-0c67-467a-8d9f-e5f447a9fc8a" providerId="ADAL" clId="{9D70CB87-AB78-440F-9A65-EB2725D2F6C9}" dt="2023-02-28T13:56:39.872" v="1014" actId="478"/>
          <ac:picMkLst>
            <pc:docMk/>
            <pc:sldMk cId="1719770498" sldId="394"/>
            <ac:picMk id="4" creationId="{5155CDB7-B19A-8253-3FFA-A81E8018AA39}"/>
          </ac:picMkLst>
        </pc:picChg>
        <pc:picChg chg="add mod">
          <ac:chgData name="Carla Cannone" userId="417464ba-0c67-467a-8d9f-e5f447a9fc8a" providerId="ADAL" clId="{9D70CB87-AB78-440F-9A65-EB2725D2F6C9}" dt="2023-03-02T13:24:29.286" v="1178"/>
          <ac:picMkLst>
            <pc:docMk/>
            <pc:sldMk cId="1719770498" sldId="394"/>
            <ac:picMk id="4" creationId="{81F516EA-DDBE-608B-5F3D-6F07359CCF6F}"/>
          </ac:picMkLst>
        </pc:picChg>
        <pc:picChg chg="del">
          <ac:chgData name="Carla Cannone" userId="417464ba-0c67-467a-8d9f-e5f447a9fc8a" providerId="ADAL" clId="{9D70CB87-AB78-440F-9A65-EB2725D2F6C9}" dt="2023-02-28T13:56:16.559" v="1007" actId="478"/>
          <ac:picMkLst>
            <pc:docMk/>
            <pc:sldMk cId="1719770498" sldId="394"/>
            <ac:picMk id="5" creationId="{F6B71A32-8A11-9A88-092B-704501DF154D}"/>
          </ac:picMkLst>
        </pc:picChg>
        <pc:picChg chg="add mod">
          <ac:chgData name="Carla Cannone" userId="417464ba-0c67-467a-8d9f-e5f447a9fc8a" providerId="ADAL" clId="{9D70CB87-AB78-440F-9A65-EB2725D2F6C9}" dt="2023-02-28T13:57:02.326" v="1021" actId="1076"/>
          <ac:picMkLst>
            <pc:docMk/>
            <pc:sldMk cId="1719770498" sldId="394"/>
            <ac:picMk id="12" creationId="{F1E947C4-2172-176D-0853-65BAD8D4ACB2}"/>
          </ac:picMkLst>
        </pc:picChg>
        <pc:picChg chg="del">
          <ac:chgData name="Carla Cannone" userId="417464ba-0c67-467a-8d9f-e5f447a9fc8a" providerId="ADAL" clId="{9D70CB87-AB78-440F-9A65-EB2725D2F6C9}" dt="2023-03-02T13:24:29.161" v="1177" actId="478"/>
          <ac:picMkLst>
            <pc:docMk/>
            <pc:sldMk cId="1719770498" sldId="394"/>
            <ac:picMk id="31" creationId="{B72D28DF-7C70-DBFC-F921-4C3A3885C67C}"/>
          </ac:picMkLst>
        </pc:picChg>
        <pc:cxnChg chg="mod">
          <ac:chgData name="Carla Cannone" userId="417464ba-0c67-467a-8d9f-e5f447a9fc8a" providerId="ADAL" clId="{9D70CB87-AB78-440F-9A65-EB2725D2F6C9}" dt="2023-02-28T13:57:25.911" v="1050" actId="20577"/>
          <ac:cxnSpMkLst>
            <pc:docMk/>
            <pc:sldMk cId="1719770498" sldId="394"/>
            <ac:cxnSpMk id="14" creationId="{7F032BC1-0E27-615B-8221-876C8E39E05C}"/>
          </ac:cxnSpMkLst>
        </pc:cxnChg>
        <pc:cxnChg chg="mod">
          <ac:chgData name="Carla Cannone" userId="417464ba-0c67-467a-8d9f-e5f447a9fc8a" providerId="ADAL" clId="{9D70CB87-AB78-440F-9A65-EB2725D2F6C9}" dt="2023-02-28T13:57:12.187" v="1023" actId="14100"/>
          <ac:cxnSpMkLst>
            <pc:docMk/>
            <pc:sldMk cId="1719770498" sldId="394"/>
            <ac:cxnSpMk id="26" creationId="{280939F9-5B7F-3765-5DE1-4417B16B64CF}"/>
          </ac:cxnSpMkLst>
        </pc:cxnChg>
      </pc:sldChg>
      <pc:sldChg chg="del">
        <pc:chgData name="Carla Cannone" userId="417464ba-0c67-467a-8d9f-e5f447a9fc8a" providerId="ADAL" clId="{9D70CB87-AB78-440F-9A65-EB2725D2F6C9}" dt="2023-02-28T14:06:17.116" v="1110" actId="47"/>
        <pc:sldMkLst>
          <pc:docMk/>
          <pc:sldMk cId="2600887471" sldId="396"/>
        </pc:sldMkLst>
      </pc:sldChg>
      <pc:sldChg chg="addSp delSp modSp mod">
        <pc:chgData name="Carla Cannone" userId="417464ba-0c67-467a-8d9f-e5f447a9fc8a" providerId="ADAL" clId="{9D70CB87-AB78-440F-9A65-EB2725D2F6C9}" dt="2023-03-02T14:51:30.425" v="2271" actId="1076"/>
        <pc:sldMkLst>
          <pc:docMk/>
          <pc:sldMk cId="1823691312" sldId="397"/>
        </pc:sldMkLst>
        <pc:spChg chg="mod">
          <ac:chgData name="Carla Cannone" userId="417464ba-0c67-467a-8d9f-e5f447a9fc8a" providerId="ADAL" clId="{9D70CB87-AB78-440F-9A65-EB2725D2F6C9}" dt="2023-03-02T13:42:44.055" v="1741" actId="14100"/>
          <ac:spMkLst>
            <pc:docMk/>
            <pc:sldMk cId="1823691312" sldId="397"/>
            <ac:spMk id="2" creationId="{7A95BC00-B1A3-740F-4975-765716CBB1D8}"/>
          </ac:spMkLst>
        </pc:spChg>
        <pc:spChg chg="add mod">
          <ac:chgData name="Carla Cannone" userId="417464ba-0c67-467a-8d9f-e5f447a9fc8a" providerId="ADAL" clId="{9D70CB87-AB78-440F-9A65-EB2725D2F6C9}" dt="2023-03-02T13:38:49.155" v="1683"/>
          <ac:spMkLst>
            <pc:docMk/>
            <pc:sldMk cId="1823691312" sldId="397"/>
            <ac:spMk id="3" creationId="{6559D607-2394-1B56-D3FD-52322B85EE61}"/>
          </ac:spMkLst>
        </pc:spChg>
        <pc:spChg chg="del">
          <ac:chgData name="Carla Cannone" userId="417464ba-0c67-467a-8d9f-e5f447a9fc8a" providerId="ADAL" clId="{9D70CB87-AB78-440F-9A65-EB2725D2F6C9}" dt="2023-03-02T13:49:52.007" v="1795" actId="478"/>
          <ac:spMkLst>
            <pc:docMk/>
            <pc:sldMk cId="1823691312" sldId="397"/>
            <ac:spMk id="4" creationId="{5F0A36BA-89B5-66A3-E144-431AA68AAB7C}"/>
          </ac:spMkLst>
        </pc:spChg>
        <pc:spChg chg="del">
          <ac:chgData name="Carla Cannone" userId="417464ba-0c67-467a-8d9f-e5f447a9fc8a" providerId="ADAL" clId="{9D70CB87-AB78-440F-9A65-EB2725D2F6C9}" dt="2023-03-02T13:35:01.224" v="1417" actId="478"/>
          <ac:spMkLst>
            <pc:docMk/>
            <pc:sldMk cId="1823691312" sldId="397"/>
            <ac:spMk id="7" creationId="{19D8E92D-95EE-EE4C-A27E-63B846B220AA}"/>
          </ac:spMkLst>
        </pc:spChg>
        <pc:spChg chg="del">
          <ac:chgData name="Carla Cannone" userId="417464ba-0c67-467a-8d9f-e5f447a9fc8a" providerId="ADAL" clId="{9D70CB87-AB78-440F-9A65-EB2725D2F6C9}" dt="2023-03-02T13:35:01.224" v="1417" actId="478"/>
          <ac:spMkLst>
            <pc:docMk/>
            <pc:sldMk cId="1823691312" sldId="397"/>
            <ac:spMk id="10" creationId="{F71219DE-24D5-02D1-D355-653A3096993B}"/>
          </ac:spMkLst>
        </pc:spChg>
        <pc:spChg chg="add del">
          <ac:chgData name="Carla Cannone" userId="417464ba-0c67-467a-8d9f-e5f447a9fc8a" providerId="ADAL" clId="{9D70CB87-AB78-440F-9A65-EB2725D2F6C9}" dt="2023-03-02T13:49:43.646" v="1791" actId="22"/>
          <ac:spMkLst>
            <pc:docMk/>
            <pc:sldMk cId="1823691312" sldId="397"/>
            <ac:spMk id="18" creationId="{F0C3AC37-6477-04EF-9B4B-7AE49FDD0744}"/>
          </ac:spMkLst>
        </pc:spChg>
        <pc:spChg chg="add mod">
          <ac:chgData name="Carla Cannone" userId="417464ba-0c67-467a-8d9f-e5f447a9fc8a" providerId="ADAL" clId="{9D70CB87-AB78-440F-9A65-EB2725D2F6C9}" dt="2023-03-02T14:51:30.425" v="2271" actId="1076"/>
          <ac:spMkLst>
            <pc:docMk/>
            <pc:sldMk cId="1823691312" sldId="397"/>
            <ac:spMk id="27" creationId="{4FB62BBC-9FD5-8A73-1721-092A5251329E}"/>
          </ac:spMkLst>
        </pc:spChg>
        <pc:spChg chg="add mod ord">
          <ac:chgData name="Carla Cannone" userId="417464ba-0c67-467a-8d9f-e5f447a9fc8a" providerId="ADAL" clId="{9D70CB87-AB78-440F-9A65-EB2725D2F6C9}" dt="2023-03-02T14:51:22.517" v="2269" actId="1076"/>
          <ac:spMkLst>
            <pc:docMk/>
            <pc:sldMk cId="1823691312" sldId="397"/>
            <ac:spMk id="28" creationId="{B42315C3-81D0-9CCF-D995-976D08ECD1F3}"/>
          </ac:spMkLst>
        </pc:spChg>
        <pc:spChg chg="add mod ord">
          <ac:chgData name="Carla Cannone" userId="417464ba-0c67-467a-8d9f-e5f447a9fc8a" providerId="ADAL" clId="{9D70CB87-AB78-440F-9A65-EB2725D2F6C9}" dt="2023-03-02T14:51:22.517" v="2269" actId="1076"/>
          <ac:spMkLst>
            <pc:docMk/>
            <pc:sldMk cId="1823691312" sldId="397"/>
            <ac:spMk id="29" creationId="{CDFB096C-FE73-923B-6043-ECBCB29D0ACC}"/>
          </ac:spMkLst>
        </pc:spChg>
        <pc:spChg chg="mod">
          <ac:chgData name="Carla Cannone" userId="417464ba-0c67-467a-8d9f-e5f447a9fc8a" providerId="ADAL" clId="{9D70CB87-AB78-440F-9A65-EB2725D2F6C9}" dt="2023-03-02T13:34:08.267" v="1314"/>
          <ac:spMkLst>
            <pc:docMk/>
            <pc:sldMk cId="1823691312" sldId="397"/>
            <ac:spMk id="38" creationId="{DD0B7555-444F-D1E4-0A48-C00392C9A0FB}"/>
          </ac:spMkLst>
        </pc:spChg>
        <pc:graphicFrameChg chg="add del mod">
          <ac:chgData name="Carla Cannone" userId="417464ba-0c67-467a-8d9f-e5f447a9fc8a" providerId="ADAL" clId="{9D70CB87-AB78-440F-9A65-EB2725D2F6C9}" dt="2023-03-02T13:49:32.664" v="1787"/>
          <ac:graphicFrameMkLst>
            <pc:docMk/>
            <pc:sldMk cId="1823691312" sldId="397"/>
            <ac:graphicFrameMk id="15" creationId="{D36AF6F9-90CD-375A-7676-9CA59D3C4F52}"/>
          </ac:graphicFrameMkLst>
        </pc:graphicFrameChg>
        <pc:graphicFrameChg chg="add del mod">
          <ac:chgData name="Carla Cannone" userId="417464ba-0c67-467a-8d9f-e5f447a9fc8a" providerId="ADAL" clId="{9D70CB87-AB78-440F-9A65-EB2725D2F6C9}" dt="2023-03-02T13:49:57.685" v="1797"/>
          <ac:graphicFrameMkLst>
            <pc:docMk/>
            <pc:sldMk cId="1823691312" sldId="397"/>
            <ac:graphicFrameMk id="22" creationId="{8FFCA285-99E3-5050-8029-A582A1AEDD2D}"/>
          </ac:graphicFrameMkLst>
        </pc:graphicFrameChg>
        <pc:graphicFrameChg chg="add del mod">
          <ac:chgData name="Carla Cannone" userId="417464ba-0c67-467a-8d9f-e5f447a9fc8a" providerId="ADAL" clId="{9D70CB87-AB78-440F-9A65-EB2725D2F6C9}" dt="2023-03-02T13:51:41.967" v="1822" actId="478"/>
          <ac:graphicFrameMkLst>
            <pc:docMk/>
            <pc:sldMk cId="1823691312" sldId="397"/>
            <ac:graphicFrameMk id="24" creationId="{579B769E-4042-AF7E-BF6D-EFF693AB0431}"/>
          </ac:graphicFrameMkLst>
        </pc:graphicFrameChg>
        <pc:picChg chg="add del mod">
          <ac:chgData name="Carla Cannone" userId="417464ba-0c67-467a-8d9f-e5f447a9fc8a" providerId="ADAL" clId="{9D70CB87-AB78-440F-9A65-EB2725D2F6C9}" dt="2023-03-02T14:50:36.639" v="2255" actId="478"/>
          <ac:picMkLst>
            <pc:docMk/>
            <pc:sldMk cId="1823691312" sldId="397"/>
            <ac:picMk id="5" creationId="{8B687F23-CCB6-6779-2771-039329627A27}"/>
          </ac:picMkLst>
        </pc:picChg>
        <pc:picChg chg="add del mod">
          <ac:chgData name="Carla Cannone" userId="417464ba-0c67-467a-8d9f-e5f447a9fc8a" providerId="ADAL" clId="{9D70CB87-AB78-440F-9A65-EB2725D2F6C9}" dt="2023-03-02T14:50:37.718" v="2257" actId="478"/>
          <ac:picMkLst>
            <pc:docMk/>
            <pc:sldMk cId="1823691312" sldId="397"/>
            <ac:picMk id="6" creationId="{E7A50E4C-CF54-1A2C-694E-EF14FA1D5236}"/>
          </ac:picMkLst>
        </pc:picChg>
        <pc:picChg chg="del">
          <ac:chgData name="Carla Cannone" userId="417464ba-0c67-467a-8d9f-e5f447a9fc8a" providerId="ADAL" clId="{9D70CB87-AB78-440F-9A65-EB2725D2F6C9}" dt="2023-03-02T13:35:01.224" v="1417" actId="478"/>
          <ac:picMkLst>
            <pc:docMk/>
            <pc:sldMk cId="1823691312" sldId="397"/>
            <ac:picMk id="9" creationId="{A3C42FE0-0CE7-FC41-EC02-6D40BAFB5198}"/>
          </ac:picMkLst>
        </pc:picChg>
        <pc:picChg chg="add del mod">
          <ac:chgData name="Carla Cannone" userId="417464ba-0c67-467a-8d9f-e5f447a9fc8a" providerId="ADAL" clId="{9D70CB87-AB78-440F-9A65-EB2725D2F6C9}" dt="2023-03-02T14:50:34.815" v="2254" actId="478"/>
          <ac:picMkLst>
            <pc:docMk/>
            <pc:sldMk cId="1823691312" sldId="397"/>
            <ac:picMk id="11" creationId="{59E5CD66-E224-DA0D-DCD2-B2E629AFF5DE}"/>
          </ac:picMkLst>
        </pc:picChg>
        <pc:picChg chg="del">
          <ac:chgData name="Carla Cannone" userId="417464ba-0c67-467a-8d9f-e5f447a9fc8a" providerId="ADAL" clId="{9D70CB87-AB78-440F-9A65-EB2725D2F6C9}" dt="2023-03-02T13:40:42.841" v="1713" actId="478"/>
          <ac:picMkLst>
            <pc:docMk/>
            <pc:sldMk cId="1823691312" sldId="397"/>
            <ac:picMk id="12" creationId="{43782A54-FAA5-65A9-2782-F6C82FC709E2}"/>
          </ac:picMkLst>
        </pc:picChg>
        <pc:picChg chg="add del mod">
          <ac:chgData name="Carla Cannone" userId="417464ba-0c67-467a-8d9f-e5f447a9fc8a" providerId="ADAL" clId="{9D70CB87-AB78-440F-9A65-EB2725D2F6C9}" dt="2023-03-02T14:50:38.123" v="2258" actId="478"/>
          <ac:picMkLst>
            <pc:docMk/>
            <pc:sldMk cId="1823691312" sldId="397"/>
            <ac:picMk id="14" creationId="{0A7AD888-E64F-7702-2031-FBFEB91A771B}"/>
          </ac:picMkLst>
        </pc:picChg>
        <pc:picChg chg="add del mod">
          <ac:chgData name="Carla Cannone" userId="417464ba-0c67-467a-8d9f-e5f447a9fc8a" providerId="ADAL" clId="{9D70CB87-AB78-440F-9A65-EB2725D2F6C9}" dt="2023-03-02T14:50:38.574" v="2259" actId="478"/>
          <ac:picMkLst>
            <pc:docMk/>
            <pc:sldMk cId="1823691312" sldId="397"/>
            <ac:picMk id="16" creationId="{144151A3-ABF0-8C42-47E0-92253E00CE78}"/>
          </ac:picMkLst>
        </pc:picChg>
        <pc:picChg chg="del">
          <ac:chgData name="Carla Cannone" userId="417464ba-0c67-467a-8d9f-e5f447a9fc8a" providerId="ADAL" clId="{9D70CB87-AB78-440F-9A65-EB2725D2F6C9}" dt="2023-03-02T13:40:44.668" v="1714" actId="478"/>
          <ac:picMkLst>
            <pc:docMk/>
            <pc:sldMk cId="1823691312" sldId="397"/>
            <ac:picMk id="20" creationId="{9FBF2D8B-11F9-D452-1A77-612440B8A77E}"/>
          </ac:picMkLst>
        </pc:picChg>
        <pc:picChg chg="add del mod">
          <ac:chgData name="Carla Cannone" userId="417464ba-0c67-467a-8d9f-e5f447a9fc8a" providerId="ADAL" clId="{9D70CB87-AB78-440F-9A65-EB2725D2F6C9}" dt="2023-03-02T14:50:39.023" v="2260" actId="478"/>
          <ac:picMkLst>
            <pc:docMk/>
            <pc:sldMk cId="1823691312" sldId="397"/>
            <ac:picMk id="21" creationId="{7B09FFD5-D067-B94F-E11F-6181B65A58FD}"/>
          </ac:picMkLst>
        </pc:picChg>
        <pc:picChg chg="add del mod">
          <ac:chgData name="Carla Cannone" userId="417464ba-0c67-467a-8d9f-e5f447a9fc8a" providerId="ADAL" clId="{9D70CB87-AB78-440F-9A65-EB2725D2F6C9}" dt="2023-03-02T14:50:39.429" v="2261" actId="478"/>
          <ac:picMkLst>
            <pc:docMk/>
            <pc:sldMk cId="1823691312" sldId="397"/>
            <ac:picMk id="23" creationId="{71AD2DC0-5A0E-6939-1034-805AC90C9C51}"/>
          </ac:picMkLst>
        </pc:picChg>
        <pc:picChg chg="add del mod modCrop">
          <ac:chgData name="Carla Cannone" userId="417464ba-0c67-467a-8d9f-e5f447a9fc8a" providerId="ADAL" clId="{9D70CB87-AB78-440F-9A65-EB2725D2F6C9}" dt="2023-03-02T14:50:37.426" v="2256" actId="478"/>
          <ac:picMkLst>
            <pc:docMk/>
            <pc:sldMk cId="1823691312" sldId="397"/>
            <ac:picMk id="26" creationId="{24F4A523-FCEC-B1E3-E642-2BCDC590B426}"/>
          </ac:picMkLst>
        </pc:picChg>
        <pc:picChg chg="add mod">
          <ac:chgData name="Carla Cannone" userId="417464ba-0c67-467a-8d9f-e5f447a9fc8a" providerId="ADAL" clId="{9D70CB87-AB78-440F-9A65-EB2725D2F6C9}" dt="2023-03-02T14:50:46.280" v="2264" actId="14100"/>
          <ac:picMkLst>
            <pc:docMk/>
            <pc:sldMk cId="1823691312" sldId="397"/>
            <ac:picMk id="30" creationId="{99BB337B-BAAE-B075-D2A2-AA2CAB8A9D92}"/>
          </ac:picMkLst>
        </pc:picChg>
        <pc:picChg chg="add mod">
          <ac:chgData name="Carla Cannone" userId="417464ba-0c67-467a-8d9f-e5f447a9fc8a" providerId="ADAL" clId="{9D70CB87-AB78-440F-9A65-EB2725D2F6C9}" dt="2023-03-02T13:42:45.848" v="1742" actId="208"/>
          <ac:picMkLst>
            <pc:docMk/>
            <pc:sldMk cId="1823691312" sldId="397"/>
            <ac:picMk id="2050" creationId="{7A722521-A538-E9EB-77CF-C32008F74D2F}"/>
          </ac:picMkLst>
        </pc:picChg>
        <pc:picChg chg="del">
          <ac:chgData name="Carla Cannone" userId="417464ba-0c67-467a-8d9f-e5f447a9fc8a" providerId="ADAL" clId="{9D70CB87-AB78-440F-9A65-EB2725D2F6C9}" dt="2023-03-02T13:35:01.224" v="1417" actId="478"/>
          <ac:picMkLst>
            <pc:docMk/>
            <pc:sldMk cId="1823691312" sldId="397"/>
            <ac:picMk id="3076" creationId="{53B0E0F2-218E-91F1-9E32-740AE2ABE264}"/>
          </ac:picMkLst>
        </pc:picChg>
      </pc:sldChg>
      <pc:sldChg chg="addSp delSp modSp mod modNotesTx">
        <pc:chgData name="Carla Cannone" userId="417464ba-0c67-467a-8d9f-e5f447a9fc8a" providerId="ADAL" clId="{9D70CB87-AB78-440F-9A65-EB2725D2F6C9}" dt="2023-03-02T15:08:55.853" v="2369" actId="113"/>
        <pc:sldMkLst>
          <pc:docMk/>
          <pc:sldMk cId="1589997109" sldId="400"/>
        </pc:sldMkLst>
        <pc:spChg chg="mod">
          <ac:chgData name="Carla Cannone" userId="417464ba-0c67-467a-8d9f-e5f447a9fc8a" providerId="ADAL" clId="{9D70CB87-AB78-440F-9A65-EB2725D2F6C9}" dt="2023-03-02T13:28:41.134" v="1254"/>
          <ac:spMkLst>
            <pc:docMk/>
            <pc:sldMk cId="1589997109" sldId="400"/>
            <ac:spMk id="2" creationId="{7A95BC00-B1A3-740F-4975-765716CBB1D8}"/>
          </ac:spMkLst>
        </pc:spChg>
        <pc:spChg chg="add mod">
          <ac:chgData name="Carla Cannone" userId="417464ba-0c67-467a-8d9f-e5f447a9fc8a" providerId="ADAL" clId="{9D70CB87-AB78-440F-9A65-EB2725D2F6C9}" dt="2023-03-02T13:38:50.303" v="1684"/>
          <ac:spMkLst>
            <pc:docMk/>
            <pc:sldMk cId="1589997109" sldId="400"/>
            <ac:spMk id="3" creationId="{6D6EF2F4-3208-204C-664E-5E9C291CD276}"/>
          </ac:spMkLst>
        </pc:spChg>
        <pc:spChg chg="add mod">
          <ac:chgData name="Carla Cannone" userId="417464ba-0c67-467a-8d9f-e5f447a9fc8a" providerId="ADAL" clId="{9D70CB87-AB78-440F-9A65-EB2725D2F6C9}" dt="2023-03-02T15:08:55.853" v="2369" actId="113"/>
          <ac:spMkLst>
            <pc:docMk/>
            <pc:sldMk cId="1589997109" sldId="400"/>
            <ac:spMk id="6" creationId="{603E59B9-DBAC-9BE0-6362-D0CE79F02B9D}"/>
          </ac:spMkLst>
        </pc:spChg>
        <pc:spChg chg="del">
          <ac:chgData name="Carla Cannone" userId="417464ba-0c67-467a-8d9f-e5f447a9fc8a" providerId="ADAL" clId="{9D70CB87-AB78-440F-9A65-EB2725D2F6C9}" dt="2023-03-02T13:35:12.042" v="1420" actId="478"/>
          <ac:spMkLst>
            <pc:docMk/>
            <pc:sldMk cId="1589997109" sldId="400"/>
            <ac:spMk id="7" creationId="{1471791F-D423-A98F-365A-5CBF2C8F3F99}"/>
          </ac:spMkLst>
        </pc:spChg>
        <pc:spChg chg="del">
          <ac:chgData name="Carla Cannone" userId="417464ba-0c67-467a-8d9f-e5f447a9fc8a" providerId="ADAL" clId="{9D70CB87-AB78-440F-9A65-EB2725D2F6C9}" dt="2023-03-02T13:35:09.011" v="1419" actId="478"/>
          <ac:spMkLst>
            <pc:docMk/>
            <pc:sldMk cId="1589997109" sldId="400"/>
            <ac:spMk id="9" creationId="{82AAB7FF-3018-7600-D1E0-23EDBFB60F6C}"/>
          </ac:spMkLst>
        </pc:spChg>
        <pc:spChg chg="mod">
          <ac:chgData name="Carla Cannone" userId="417464ba-0c67-467a-8d9f-e5f447a9fc8a" providerId="ADAL" clId="{9D70CB87-AB78-440F-9A65-EB2725D2F6C9}" dt="2023-03-02T13:54:51.859" v="2001"/>
          <ac:spMkLst>
            <pc:docMk/>
            <pc:sldMk cId="1589997109" sldId="400"/>
            <ac:spMk id="10" creationId="{60092F6F-C3A1-D96E-76B9-C5DCFE10664E}"/>
          </ac:spMkLst>
        </pc:spChg>
        <pc:spChg chg="mod">
          <ac:chgData name="Carla Cannone" userId="417464ba-0c67-467a-8d9f-e5f447a9fc8a" providerId="ADAL" clId="{9D70CB87-AB78-440F-9A65-EB2725D2F6C9}" dt="2023-03-02T13:54:51.859" v="2001"/>
          <ac:spMkLst>
            <pc:docMk/>
            <pc:sldMk cId="1589997109" sldId="400"/>
            <ac:spMk id="11" creationId="{E87A4891-B68C-EAE1-CABF-8E2BA11C425A}"/>
          </ac:spMkLst>
        </pc:spChg>
        <pc:spChg chg="mod">
          <ac:chgData name="Carla Cannone" userId="417464ba-0c67-467a-8d9f-e5f447a9fc8a" providerId="ADAL" clId="{9D70CB87-AB78-440F-9A65-EB2725D2F6C9}" dt="2023-03-02T13:54:51.859" v="2001"/>
          <ac:spMkLst>
            <pc:docMk/>
            <pc:sldMk cId="1589997109" sldId="400"/>
            <ac:spMk id="12" creationId="{C90D1AC3-EEF0-7DE2-8CD4-C18FD36412E3}"/>
          </ac:spMkLst>
        </pc:spChg>
        <pc:spChg chg="mod">
          <ac:chgData name="Carla Cannone" userId="417464ba-0c67-467a-8d9f-e5f447a9fc8a" providerId="ADAL" clId="{9D70CB87-AB78-440F-9A65-EB2725D2F6C9}" dt="2023-03-02T13:54:51.859" v="2001"/>
          <ac:spMkLst>
            <pc:docMk/>
            <pc:sldMk cId="1589997109" sldId="400"/>
            <ac:spMk id="14" creationId="{8E7FC9CF-D986-261E-9FEA-66DE963D209E}"/>
          </ac:spMkLst>
        </pc:spChg>
        <pc:spChg chg="mod">
          <ac:chgData name="Carla Cannone" userId="417464ba-0c67-467a-8d9f-e5f447a9fc8a" providerId="ADAL" clId="{9D70CB87-AB78-440F-9A65-EB2725D2F6C9}" dt="2023-03-02T13:54:51.859" v="2001"/>
          <ac:spMkLst>
            <pc:docMk/>
            <pc:sldMk cId="1589997109" sldId="400"/>
            <ac:spMk id="15" creationId="{2E5BBD90-C157-9F2C-A180-7352D8E12C45}"/>
          </ac:spMkLst>
        </pc:spChg>
        <pc:spChg chg="mod">
          <ac:chgData name="Carla Cannone" userId="417464ba-0c67-467a-8d9f-e5f447a9fc8a" providerId="ADAL" clId="{9D70CB87-AB78-440F-9A65-EB2725D2F6C9}" dt="2023-03-02T13:54:51.859" v="2001"/>
          <ac:spMkLst>
            <pc:docMk/>
            <pc:sldMk cId="1589997109" sldId="400"/>
            <ac:spMk id="16" creationId="{D9A0F2D6-D71B-782D-6335-4B3ABA2082ED}"/>
          </ac:spMkLst>
        </pc:spChg>
        <pc:spChg chg="mod">
          <ac:chgData name="Carla Cannone" userId="417464ba-0c67-467a-8d9f-e5f447a9fc8a" providerId="ADAL" clId="{9D70CB87-AB78-440F-9A65-EB2725D2F6C9}" dt="2023-03-02T13:54:51.859" v="2001"/>
          <ac:spMkLst>
            <pc:docMk/>
            <pc:sldMk cId="1589997109" sldId="400"/>
            <ac:spMk id="17" creationId="{E90433A8-FE64-9BF1-FFBE-3FB4554195CC}"/>
          </ac:spMkLst>
        </pc:spChg>
        <pc:spChg chg="del">
          <ac:chgData name="Carla Cannone" userId="417464ba-0c67-467a-8d9f-e5f447a9fc8a" providerId="ADAL" clId="{9D70CB87-AB78-440F-9A65-EB2725D2F6C9}" dt="2023-03-02T13:35:09.011" v="1419" actId="478"/>
          <ac:spMkLst>
            <pc:docMk/>
            <pc:sldMk cId="1589997109" sldId="400"/>
            <ac:spMk id="19" creationId="{8F2F04F7-4A67-CD7E-86CB-BB8127361BF2}"/>
          </ac:spMkLst>
        </pc:spChg>
        <pc:spChg chg="mod">
          <ac:chgData name="Carla Cannone" userId="417464ba-0c67-467a-8d9f-e5f447a9fc8a" providerId="ADAL" clId="{9D70CB87-AB78-440F-9A65-EB2725D2F6C9}" dt="2023-03-02T13:54:51.859" v="2001"/>
          <ac:spMkLst>
            <pc:docMk/>
            <pc:sldMk cId="1589997109" sldId="400"/>
            <ac:spMk id="21" creationId="{F5BA0551-33E5-571F-E86A-BDA152F99B04}"/>
          </ac:spMkLst>
        </pc:spChg>
        <pc:spChg chg="mod">
          <ac:chgData name="Carla Cannone" userId="417464ba-0c67-467a-8d9f-e5f447a9fc8a" providerId="ADAL" clId="{9D70CB87-AB78-440F-9A65-EB2725D2F6C9}" dt="2023-03-02T13:54:51.859" v="2001"/>
          <ac:spMkLst>
            <pc:docMk/>
            <pc:sldMk cId="1589997109" sldId="400"/>
            <ac:spMk id="22" creationId="{4CB51F5A-C00A-73CB-335B-E3B88A7F110F}"/>
          </ac:spMkLst>
        </pc:spChg>
        <pc:spChg chg="mod">
          <ac:chgData name="Carla Cannone" userId="417464ba-0c67-467a-8d9f-e5f447a9fc8a" providerId="ADAL" clId="{9D70CB87-AB78-440F-9A65-EB2725D2F6C9}" dt="2023-03-02T13:54:51.859" v="2001"/>
          <ac:spMkLst>
            <pc:docMk/>
            <pc:sldMk cId="1589997109" sldId="400"/>
            <ac:spMk id="23" creationId="{3E609A39-825C-52C7-5FCD-A0259AF204BB}"/>
          </ac:spMkLst>
        </pc:spChg>
        <pc:spChg chg="mod">
          <ac:chgData name="Carla Cannone" userId="417464ba-0c67-467a-8d9f-e5f447a9fc8a" providerId="ADAL" clId="{9D70CB87-AB78-440F-9A65-EB2725D2F6C9}" dt="2023-03-02T13:54:51.859" v="2001"/>
          <ac:spMkLst>
            <pc:docMk/>
            <pc:sldMk cId="1589997109" sldId="400"/>
            <ac:spMk id="24" creationId="{D8E570D7-7D63-1490-59E4-826CBF2F7054}"/>
          </ac:spMkLst>
        </pc:spChg>
        <pc:spChg chg="mod">
          <ac:chgData name="Carla Cannone" userId="417464ba-0c67-467a-8d9f-e5f447a9fc8a" providerId="ADAL" clId="{9D70CB87-AB78-440F-9A65-EB2725D2F6C9}" dt="2023-03-02T13:54:51.859" v="2001"/>
          <ac:spMkLst>
            <pc:docMk/>
            <pc:sldMk cId="1589997109" sldId="400"/>
            <ac:spMk id="25" creationId="{E6830A15-797A-9E92-8272-5ECDF5FDF170}"/>
          </ac:spMkLst>
        </pc:spChg>
        <pc:spChg chg="mod">
          <ac:chgData name="Carla Cannone" userId="417464ba-0c67-467a-8d9f-e5f447a9fc8a" providerId="ADAL" clId="{9D70CB87-AB78-440F-9A65-EB2725D2F6C9}" dt="2023-03-02T13:54:51.859" v="2001"/>
          <ac:spMkLst>
            <pc:docMk/>
            <pc:sldMk cId="1589997109" sldId="400"/>
            <ac:spMk id="26" creationId="{A1A0E26A-79B6-03F8-20A3-BE197C783C31}"/>
          </ac:spMkLst>
        </pc:spChg>
        <pc:spChg chg="mod">
          <ac:chgData name="Carla Cannone" userId="417464ba-0c67-467a-8d9f-e5f447a9fc8a" providerId="ADAL" clId="{9D70CB87-AB78-440F-9A65-EB2725D2F6C9}" dt="2023-03-02T13:54:51.859" v="2001"/>
          <ac:spMkLst>
            <pc:docMk/>
            <pc:sldMk cId="1589997109" sldId="400"/>
            <ac:spMk id="27" creationId="{CD179393-CBC4-DCFB-342A-B37CDF8DC785}"/>
          </ac:spMkLst>
        </pc:spChg>
        <pc:spChg chg="mod">
          <ac:chgData name="Carla Cannone" userId="417464ba-0c67-467a-8d9f-e5f447a9fc8a" providerId="ADAL" clId="{9D70CB87-AB78-440F-9A65-EB2725D2F6C9}" dt="2023-03-02T13:54:51.859" v="2001"/>
          <ac:spMkLst>
            <pc:docMk/>
            <pc:sldMk cId="1589997109" sldId="400"/>
            <ac:spMk id="28" creationId="{5EEAA4A8-293F-F555-369B-D08A43075DD8}"/>
          </ac:spMkLst>
        </pc:spChg>
        <pc:spChg chg="mod">
          <ac:chgData name="Carla Cannone" userId="417464ba-0c67-467a-8d9f-e5f447a9fc8a" providerId="ADAL" clId="{9D70CB87-AB78-440F-9A65-EB2725D2F6C9}" dt="2023-03-02T13:54:51.859" v="2001"/>
          <ac:spMkLst>
            <pc:docMk/>
            <pc:sldMk cId="1589997109" sldId="400"/>
            <ac:spMk id="29" creationId="{9B16C6D3-22D4-E758-2919-BF57510A3A52}"/>
          </ac:spMkLst>
        </pc:spChg>
        <pc:spChg chg="mod">
          <ac:chgData name="Carla Cannone" userId="417464ba-0c67-467a-8d9f-e5f447a9fc8a" providerId="ADAL" clId="{9D70CB87-AB78-440F-9A65-EB2725D2F6C9}" dt="2023-03-02T13:54:51.859" v="2001"/>
          <ac:spMkLst>
            <pc:docMk/>
            <pc:sldMk cId="1589997109" sldId="400"/>
            <ac:spMk id="30" creationId="{F11D229C-4194-72B5-BA74-01E27A5D1964}"/>
          </ac:spMkLst>
        </pc:spChg>
        <pc:spChg chg="mod">
          <ac:chgData name="Carla Cannone" userId="417464ba-0c67-467a-8d9f-e5f447a9fc8a" providerId="ADAL" clId="{9D70CB87-AB78-440F-9A65-EB2725D2F6C9}" dt="2023-03-02T13:54:51.859" v="2001"/>
          <ac:spMkLst>
            <pc:docMk/>
            <pc:sldMk cId="1589997109" sldId="400"/>
            <ac:spMk id="31" creationId="{A0522EEE-3395-F139-1AF4-8C52740EB128}"/>
          </ac:spMkLst>
        </pc:spChg>
        <pc:spChg chg="mod">
          <ac:chgData name="Carla Cannone" userId="417464ba-0c67-467a-8d9f-e5f447a9fc8a" providerId="ADAL" clId="{9D70CB87-AB78-440F-9A65-EB2725D2F6C9}" dt="2023-03-02T13:54:51.859" v="2001"/>
          <ac:spMkLst>
            <pc:docMk/>
            <pc:sldMk cId="1589997109" sldId="400"/>
            <ac:spMk id="32" creationId="{F30C37C0-84A6-DE7A-0DFB-9C997F46DD01}"/>
          </ac:spMkLst>
        </pc:spChg>
        <pc:spChg chg="mod">
          <ac:chgData name="Carla Cannone" userId="417464ba-0c67-467a-8d9f-e5f447a9fc8a" providerId="ADAL" clId="{9D70CB87-AB78-440F-9A65-EB2725D2F6C9}" dt="2023-03-02T13:54:51.859" v="2001"/>
          <ac:spMkLst>
            <pc:docMk/>
            <pc:sldMk cId="1589997109" sldId="400"/>
            <ac:spMk id="33" creationId="{EE08192D-D0FC-F551-3A40-DA5B2D3EE59C}"/>
          </ac:spMkLst>
        </pc:spChg>
        <pc:spChg chg="mod">
          <ac:chgData name="Carla Cannone" userId="417464ba-0c67-467a-8d9f-e5f447a9fc8a" providerId="ADAL" clId="{9D70CB87-AB78-440F-9A65-EB2725D2F6C9}" dt="2023-03-02T13:54:51.859" v="2001"/>
          <ac:spMkLst>
            <pc:docMk/>
            <pc:sldMk cId="1589997109" sldId="400"/>
            <ac:spMk id="34" creationId="{ED06F780-AFFF-D17A-8576-C5B95B013733}"/>
          </ac:spMkLst>
        </pc:spChg>
        <pc:spChg chg="mod">
          <ac:chgData name="Carla Cannone" userId="417464ba-0c67-467a-8d9f-e5f447a9fc8a" providerId="ADAL" clId="{9D70CB87-AB78-440F-9A65-EB2725D2F6C9}" dt="2023-03-02T13:54:51.859" v="2001"/>
          <ac:spMkLst>
            <pc:docMk/>
            <pc:sldMk cId="1589997109" sldId="400"/>
            <ac:spMk id="35" creationId="{117BD077-E36A-5B87-E18E-D733EB7C1B6E}"/>
          </ac:spMkLst>
        </pc:spChg>
        <pc:spChg chg="mod">
          <ac:chgData name="Carla Cannone" userId="417464ba-0c67-467a-8d9f-e5f447a9fc8a" providerId="ADAL" clId="{9D70CB87-AB78-440F-9A65-EB2725D2F6C9}" dt="2023-03-02T13:54:51.859" v="2001"/>
          <ac:spMkLst>
            <pc:docMk/>
            <pc:sldMk cId="1589997109" sldId="400"/>
            <ac:spMk id="36" creationId="{3BB2FC88-3017-87E4-E283-32D0499C0829}"/>
          </ac:spMkLst>
        </pc:spChg>
        <pc:spChg chg="mod">
          <ac:chgData name="Carla Cannone" userId="417464ba-0c67-467a-8d9f-e5f447a9fc8a" providerId="ADAL" clId="{9D70CB87-AB78-440F-9A65-EB2725D2F6C9}" dt="2023-03-02T13:54:51.859" v="2001"/>
          <ac:spMkLst>
            <pc:docMk/>
            <pc:sldMk cId="1589997109" sldId="400"/>
            <ac:spMk id="37" creationId="{BA8F5748-4D24-B48F-5521-1E8074FD592E}"/>
          </ac:spMkLst>
        </pc:spChg>
        <pc:spChg chg="mod">
          <ac:chgData name="Carla Cannone" userId="417464ba-0c67-467a-8d9f-e5f447a9fc8a" providerId="ADAL" clId="{9D70CB87-AB78-440F-9A65-EB2725D2F6C9}" dt="2023-03-02T13:34:24.010" v="1345" actId="20577"/>
          <ac:spMkLst>
            <pc:docMk/>
            <pc:sldMk cId="1589997109" sldId="400"/>
            <ac:spMk id="38" creationId="{DD0B7555-444F-D1E4-0A48-C00392C9A0FB}"/>
          </ac:spMkLst>
        </pc:spChg>
        <pc:spChg chg="mod">
          <ac:chgData name="Carla Cannone" userId="417464ba-0c67-467a-8d9f-e5f447a9fc8a" providerId="ADAL" clId="{9D70CB87-AB78-440F-9A65-EB2725D2F6C9}" dt="2023-03-02T13:54:51.859" v="2001"/>
          <ac:spMkLst>
            <pc:docMk/>
            <pc:sldMk cId="1589997109" sldId="400"/>
            <ac:spMk id="39" creationId="{BC42E3F1-A39E-1662-56F0-B2910EA3C8EF}"/>
          </ac:spMkLst>
        </pc:spChg>
        <pc:spChg chg="mod">
          <ac:chgData name="Carla Cannone" userId="417464ba-0c67-467a-8d9f-e5f447a9fc8a" providerId="ADAL" clId="{9D70CB87-AB78-440F-9A65-EB2725D2F6C9}" dt="2023-03-02T13:54:51.859" v="2001"/>
          <ac:spMkLst>
            <pc:docMk/>
            <pc:sldMk cId="1589997109" sldId="400"/>
            <ac:spMk id="40" creationId="{285CADD3-6CC5-9900-72B9-FE22D1FE4FE2}"/>
          </ac:spMkLst>
        </pc:spChg>
        <pc:spChg chg="mod">
          <ac:chgData name="Carla Cannone" userId="417464ba-0c67-467a-8d9f-e5f447a9fc8a" providerId="ADAL" clId="{9D70CB87-AB78-440F-9A65-EB2725D2F6C9}" dt="2023-03-02T13:54:51.859" v="2001"/>
          <ac:spMkLst>
            <pc:docMk/>
            <pc:sldMk cId="1589997109" sldId="400"/>
            <ac:spMk id="41" creationId="{13D85B0D-30AF-BBA8-0C38-6C2D31B1DA4E}"/>
          </ac:spMkLst>
        </pc:spChg>
        <pc:grpChg chg="add mod">
          <ac:chgData name="Carla Cannone" userId="417464ba-0c67-467a-8d9f-e5f447a9fc8a" providerId="ADAL" clId="{9D70CB87-AB78-440F-9A65-EB2725D2F6C9}" dt="2023-03-02T13:54:51.859" v="2001"/>
          <ac:grpSpMkLst>
            <pc:docMk/>
            <pc:sldMk cId="1589997109" sldId="400"/>
            <ac:grpSpMk id="8" creationId="{E54AB5D3-84B5-B25B-80C4-E0BF124168AA}"/>
          </ac:grpSpMkLst>
        </pc:grpChg>
        <pc:picChg chg="del">
          <ac:chgData name="Carla Cannone" userId="417464ba-0c67-467a-8d9f-e5f447a9fc8a" providerId="ADAL" clId="{9D70CB87-AB78-440F-9A65-EB2725D2F6C9}" dt="2023-03-02T13:41:01.696" v="1718" actId="478"/>
          <ac:picMkLst>
            <pc:docMk/>
            <pc:sldMk cId="1589997109" sldId="400"/>
            <ac:picMk id="4" creationId="{2AB1F186-ECE4-EC6D-E848-4D203EDFB2F2}"/>
          </ac:picMkLst>
        </pc:picChg>
        <pc:picChg chg="add mod">
          <ac:chgData name="Carla Cannone" userId="417464ba-0c67-467a-8d9f-e5f447a9fc8a" providerId="ADAL" clId="{9D70CB87-AB78-440F-9A65-EB2725D2F6C9}" dt="2023-03-02T13:42:49.798" v="1743"/>
          <ac:picMkLst>
            <pc:docMk/>
            <pc:sldMk cId="1589997109" sldId="400"/>
            <ac:picMk id="5" creationId="{7726FFCE-DC14-F086-E8B3-D99112972592}"/>
          </ac:picMkLst>
        </pc:picChg>
        <pc:picChg chg="del">
          <ac:chgData name="Carla Cannone" userId="417464ba-0c67-467a-8d9f-e5f447a9fc8a" providerId="ADAL" clId="{9D70CB87-AB78-440F-9A65-EB2725D2F6C9}" dt="2023-03-02T13:35:05.652" v="1418" actId="478"/>
          <ac:picMkLst>
            <pc:docMk/>
            <pc:sldMk cId="1589997109" sldId="400"/>
            <ac:picMk id="18" creationId="{48914EBF-6C42-09C4-1DEF-6DB46213A87F}"/>
          </ac:picMkLst>
        </pc:picChg>
        <pc:cxnChg chg="del mod">
          <ac:chgData name="Carla Cannone" userId="417464ba-0c67-467a-8d9f-e5f447a9fc8a" providerId="ADAL" clId="{9D70CB87-AB78-440F-9A65-EB2725D2F6C9}" dt="2023-03-02T13:35:13.148" v="1421" actId="478"/>
          <ac:cxnSpMkLst>
            <pc:docMk/>
            <pc:sldMk cId="1589997109" sldId="400"/>
            <ac:cxnSpMk id="13" creationId="{6D911EEF-FD6F-C422-05B8-81D94BD9D645}"/>
          </ac:cxnSpMkLst>
        </pc:cxnChg>
        <pc:cxnChg chg="del mod">
          <ac:chgData name="Carla Cannone" userId="417464ba-0c67-467a-8d9f-e5f447a9fc8a" providerId="ADAL" clId="{9D70CB87-AB78-440F-9A65-EB2725D2F6C9}" dt="2023-03-02T13:35:13.667" v="1422" actId="478"/>
          <ac:cxnSpMkLst>
            <pc:docMk/>
            <pc:sldMk cId="1589997109" sldId="400"/>
            <ac:cxnSpMk id="20" creationId="{15060959-32FB-0A19-E0C1-4F6FB2EDCF2F}"/>
          </ac:cxnSpMkLst>
        </pc:cxnChg>
      </pc:sldChg>
      <pc:sldChg chg="addSp delSp modSp mod">
        <pc:chgData name="Carla Cannone" userId="417464ba-0c67-467a-8d9f-e5f447a9fc8a" providerId="ADAL" clId="{9D70CB87-AB78-440F-9A65-EB2725D2F6C9}" dt="2023-03-02T14:55:13.030" v="2318" actId="1076"/>
        <pc:sldMkLst>
          <pc:docMk/>
          <pc:sldMk cId="473722797" sldId="403"/>
        </pc:sldMkLst>
        <pc:spChg chg="mod">
          <ac:chgData name="Carla Cannone" userId="417464ba-0c67-467a-8d9f-e5f447a9fc8a" providerId="ADAL" clId="{9D70CB87-AB78-440F-9A65-EB2725D2F6C9}" dt="2023-03-02T13:28:43.087" v="1255"/>
          <ac:spMkLst>
            <pc:docMk/>
            <pc:sldMk cId="473722797" sldId="403"/>
            <ac:spMk id="2" creationId="{7A95BC00-B1A3-740F-4975-765716CBB1D8}"/>
          </ac:spMkLst>
        </pc:spChg>
        <pc:spChg chg="add mod">
          <ac:chgData name="Carla Cannone" userId="417464ba-0c67-467a-8d9f-e5f447a9fc8a" providerId="ADAL" clId="{9D70CB87-AB78-440F-9A65-EB2725D2F6C9}" dt="2023-03-02T13:38:51.613" v="1685"/>
          <ac:spMkLst>
            <pc:docMk/>
            <pc:sldMk cId="473722797" sldId="403"/>
            <ac:spMk id="3" creationId="{5142CA99-C418-54BA-B91A-76BDA4B1A955}"/>
          </ac:spMkLst>
        </pc:spChg>
        <pc:spChg chg="del mod">
          <ac:chgData name="Carla Cannone" userId="417464ba-0c67-467a-8d9f-e5f447a9fc8a" providerId="ADAL" clId="{9D70CB87-AB78-440F-9A65-EB2725D2F6C9}" dt="2023-03-02T13:35:26.154" v="1425" actId="478"/>
          <ac:spMkLst>
            <pc:docMk/>
            <pc:sldMk cId="473722797" sldId="403"/>
            <ac:spMk id="7" creationId="{67F1E04E-36F9-3146-1434-B93E1735005A}"/>
          </ac:spMkLst>
        </pc:spChg>
        <pc:spChg chg="del mod">
          <ac:chgData name="Carla Cannone" userId="417464ba-0c67-467a-8d9f-e5f447a9fc8a" providerId="ADAL" clId="{9D70CB87-AB78-440F-9A65-EB2725D2F6C9}" dt="2023-03-02T13:35:26.154" v="1425" actId="478"/>
          <ac:spMkLst>
            <pc:docMk/>
            <pc:sldMk cId="473722797" sldId="403"/>
            <ac:spMk id="8" creationId="{1CF4D9BA-F764-8AA6-EED8-2C048BD7A422}"/>
          </ac:spMkLst>
        </pc:spChg>
        <pc:spChg chg="del mod">
          <ac:chgData name="Carla Cannone" userId="417464ba-0c67-467a-8d9f-e5f447a9fc8a" providerId="ADAL" clId="{9D70CB87-AB78-440F-9A65-EB2725D2F6C9}" dt="2023-03-02T13:35:26.154" v="1425" actId="478"/>
          <ac:spMkLst>
            <pc:docMk/>
            <pc:sldMk cId="473722797" sldId="403"/>
            <ac:spMk id="9" creationId="{B8EA49F6-62E8-3AC9-2824-D7BD82424D0F}"/>
          </ac:spMkLst>
        </pc:spChg>
        <pc:spChg chg="del">
          <ac:chgData name="Carla Cannone" userId="417464ba-0c67-467a-8d9f-e5f447a9fc8a" providerId="ADAL" clId="{9D70CB87-AB78-440F-9A65-EB2725D2F6C9}" dt="2023-03-02T13:35:26.154" v="1425" actId="478"/>
          <ac:spMkLst>
            <pc:docMk/>
            <pc:sldMk cId="473722797" sldId="403"/>
            <ac:spMk id="12" creationId="{57B554C4-D550-46FA-3EED-F65D787F9C81}"/>
          </ac:spMkLst>
        </pc:spChg>
        <pc:spChg chg="del">
          <ac:chgData name="Carla Cannone" userId="417464ba-0c67-467a-8d9f-e5f447a9fc8a" providerId="ADAL" clId="{9D70CB87-AB78-440F-9A65-EB2725D2F6C9}" dt="2023-03-02T13:35:26.154" v="1425" actId="478"/>
          <ac:spMkLst>
            <pc:docMk/>
            <pc:sldMk cId="473722797" sldId="403"/>
            <ac:spMk id="14" creationId="{68AB54F9-D945-60D0-E703-1D47A71593D4}"/>
          </ac:spMkLst>
        </pc:spChg>
        <pc:spChg chg="add del mod">
          <ac:chgData name="Carla Cannone" userId="417464ba-0c67-467a-8d9f-e5f447a9fc8a" providerId="ADAL" clId="{9D70CB87-AB78-440F-9A65-EB2725D2F6C9}" dt="2023-03-02T14:55:12.513" v="2317"/>
          <ac:spMkLst>
            <pc:docMk/>
            <pc:sldMk cId="473722797" sldId="403"/>
            <ac:spMk id="17" creationId="{F6D74E5D-E075-C58B-792F-4BA416A58C40}"/>
          </ac:spMkLst>
        </pc:spChg>
        <pc:spChg chg="mod">
          <ac:chgData name="Carla Cannone" userId="417464ba-0c67-467a-8d9f-e5f447a9fc8a" providerId="ADAL" clId="{9D70CB87-AB78-440F-9A65-EB2725D2F6C9}" dt="2023-03-02T13:34:35.056" v="1367" actId="20577"/>
          <ac:spMkLst>
            <pc:docMk/>
            <pc:sldMk cId="473722797" sldId="403"/>
            <ac:spMk id="38" creationId="{DD0B7555-444F-D1E4-0A48-C00392C9A0FB}"/>
          </ac:spMkLst>
        </pc:spChg>
        <pc:graphicFrameChg chg="add del mod">
          <ac:chgData name="Carla Cannone" userId="417464ba-0c67-467a-8d9f-e5f447a9fc8a" providerId="ADAL" clId="{9D70CB87-AB78-440F-9A65-EB2725D2F6C9}" dt="2023-03-02T13:56:25.918" v="2006"/>
          <ac:graphicFrameMkLst>
            <pc:docMk/>
            <pc:sldMk cId="473722797" sldId="403"/>
            <ac:graphicFrameMk id="10" creationId="{C77938D4-AF81-094C-4F94-D50504680C6A}"/>
          </ac:graphicFrameMkLst>
        </pc:graphicFrameChg>
        <pc:picChg chg="del">
          <ac:chgData name="Carla Cannone" userId="417464ba-0c67-467a-8d9f-e5f447a9fc8a" providerId="ADAL" clId="{9D70CB87-AB78-440F-9A65-EB2725D2F6C9}" dt="2023-03-02T13:41:03.411" v="1719" actId="478"/>
          <ac:picMkLst>
            <pc:docMk/>
            <pc:sldMk cId="473722797" sldId="403"/>
            <ac:picMk id="4" creationId="{2AB1F186-ECE4-EC6D-E848-4D203EDFB2F2}"/>
          </ac:picMkLst>
        </pc:picChg>
        <pc:picChg chg="del">
          <ac:chgData name="Carla Cannone" userId="417464ba-0c67-467a-8d9f-e5f447a9fc8a" providerId="ADAL" clId="{9D70CB87-AB78-440F-9A65-EB2725D2F6C9}" dt="2023-03-02T13:35:15.199" v="1423" actId="478"/>
          <ac:picMkLst>
            <pc:docMk/>
            <pc:sldMk cId="473722797" sldId="403"/>
            <ac:picMk id="5" creationId="{65963D9D-AE9F-F9E7-E95D-8A4F88E423E2}"/>
          </ac:picMkLst>
        </pc:picChg>
        <pc:picChg chg="add del mod">
          <ac:chgData name="Carla Cannone" userId="417464ba-0c67-467a-8d9f-e5f447a9fc8a" providerId="ADAL" clId="{9D70CB87-AB78-440F-9A65-EB2725D2F6C9}" dt="2023-03-02T13:56:24.401" v="2004" actId="478"/>
          <ac:picMkLst>
            <pc:docMk/>
            <pc:sldMk cId="473722797" sldId="403"/>
            <ac:picMk id="6" creationId="{6DFBF231-E070-D6A1-F8A1-20A0715CDBB9}"/>
          </ac:picMkLst>
        </pc:picChg>
        <pc:picChg chg="add mod">
          <ac:chgData name="Carla Cannone" userId="417464ba-0c67-467a-8d9f-e5f447a9fc8a" providerId="ADAL" clId="{9D70CB87-AB78-440F-9A65-EB2725D2F6C9}" dt="2023-03-02T14:55:13.030" v="2318" actId="1076"/>
          <ac:picMkLst>
            <pc:docMk/>
            <pc:sldMk cId="473722797" sldId="403"/>
            <ac:picMk id="11" creationId="{B7C5708F-6B7F-8A95-11E5-F66A04A9702B}"/>
          </ac:picMkLst>
        </pc:picChg>
        <pc:picChg chg="add del mod">
          <ac:chgData name="Carla Cannone" userId="417464ba-0c67-467a-8d9f-e5f447a9fc8a" providerId="ADAL" clId="{9D70CB87-AB78-440F-9A65-EB2725D2F6C9}" dt="2023-03-02T14:55:12.513" v="2317"/>
          <ac:picMkLst>
            <pc:docMk/>
            <pc:sldMk cId="473722797" sldId="403"/>
            <ac:picMk id="13" creationId="{D637542D-4430-CF87-B3DC-FE850D68E779}"/>
          </ac:picMkLst>
        </pc:picChg>
        <pc:picChg chg="add mod">
          <ac:chgData name="Carla Cannone" userId="417464ba-0c67-467a-8d9f-e5f447a9fc8a" providerId="ADAL" clId="{9D70CB87-AB78-440F-9A65-EB2725D2F6C9}" dt="2023-03-02T13:43:14.749" v="1749" actId="208"/>
          <ac:picMkLst>
            <pc:docMk/>
            <pc:sldMk cId="473722797" sldId="403"/>
            <ac:picMk id="8194" creationId="{65F87951-4D1E-244B-D94B-B045AA9C8048}"/>
          </ac:picMkLst>
        </pc:picChg>
        <pc:cxnChg chg="del">
          <ac:chgData name="Carla Cannone" userId="417464ba-0c67-467a-8d9f-e5f447a9fc8a" providerId="ADAL" clId="{9D70CB87-AB78-440F-9A65-EB2725D2F6C9}" dt="2023-03-02T13:35:26.154" v="1425" actId="478"/>
          <ac:cxnSpMkLst>
            <pc:docMk/>
            <pc:sldMk cId="473722797" sldId="403"/>
            <ac:cxnSpMk id="15" creationId="{177739CF-6FF0-89EF-0929-BBEB89D5F921}"/>
          </ac:cxnSpMkLst>
        </pc:cxnChg>
        <pc:cxnChg chg="del mod">
          <ac:chgData name="Carla Cannone" userId="417464ba-0c67-467a-8d9f-e5f447a9fc8a" providerId="ADAL" clId="{9D70CB87-AB78-440F-9A65-EB2725D2F6C9}" dt="2023-03-02T13:35:26.154" v="1425" actId="478"/>
          <ac:cxnSpMkLst>
            <pc:docMk/>
            <pc:sldMk cId="473722797" sldId="403"/>
            <ac:cxnSpMk id="16" creationId="{99C8AE4D-4644-73BF-7655-292F32B99524}"/>
          </ac:cxnSpMkLst>
        </pc:cxnChg>
        <pc:cxnChg chg="del">
          <ac:chgData name="Carla Cannone" userId="417464ba-0c67-467a-8d9f-e5f447a9fc8a" providerId="ADAL" clId="{9D70CB87-AB78-440F-9A65-EB2725D2F6C9}" dt="2023-03-02T13:35:26.154" v="1425" actId="478"/>
          <ac:cxnSpMkLst>
            <pc:docMk/>
            <pc:sldMk cId="473722797" sldId="403"/>
            <ac:cxnSpMk id="20" creationId="{45DE595C-C8E9-0CE9-7655-B64BDAE0F085}"/>
          </ac:cxnSpMkLst>
        </pc:cxnChg>
      </pc:sldChg>
      <pc:sldChg chg="addSp delSp modSp mod">
        <pc:chgData name="Carla Cannone" userId="417464ba-0c67-467a-8d9f-e5f447a9fc8a" providerId="ADAL" clId="{9D70CB87-AB78-440F-9A65-EB2725D2F6C9}" dt="2023-03-02T15:10:13.715" v="2381" actId="207"/>
        <pc:sldMkLst>
          <pc:docMk/>
          <pc:sldMk cId="651442162" sldId="404"/>
        </pc:sldMkLst>
        <pc:spChg chg="mod">
          <ac:chgData name="Carla Cannone" userId="417464ba-0c67-467a-8d9f-e5f447a9fc8a" providerId="ADAL" clId="{9D70CB87-AB78-440F-9A65-EB2725D2F6C9}" dt="2023-03-02T13:28:45.900" v="1256"/>
          <ac:spMkLst>
            <pc:docMk/>
            <pc:sldMk cId="651442162" sldId="404"/>
            <ac:spMk id="2" creationId="{7A95BC00-B1A3-740F-4975-765716CBB1D8}"/>
          </ac:spMkLst>
        </pc:spChg>
        <pc:spChg chg="add mod">
          <ac:chgData name="Carla Cannone" userId="417464ba-0c67-467a-8d9f-e5f447a9fc8a" providerId="ADAL" clId="{9D70CB87-AB78-440F-9A65-EB2725D2F6C9}" dt="2023-03-02T13:38:52.827" v="1686"/>
          <ac:spMkLst>
            <pc:docMk/>
            <pc:sldMk cId="651442162" sldId="404"/>
            <ac:spMk id="3" creationId="{D83F90E9-A05B-CCB7-2BE0-1B0243DCE3F9}"/>
          </ac:spMkLst>
        </pc:spChg>
        <pc:spChg chg="del">
          <ac:chgData name="Carla Cannone" userId="417464ba-0c67-467a-8d9f-e5f447a9fc8a" providerId="ADAL" clId="{9D70CB87-AB78-440F-9A65-EB2725D2F6C9}" dt="2023-03-02T13:35:33.242" v="1426" actId="478"/>
          <ac:spMkLst>
            <pc:docMk/>
            <pc:sldMk cId="651442162" sldId="404"/>
            <ac:spMk id="8" creationId="{2D882746-7414-16F2-334E-905F7322506A}"/>
          </ac:spMkLst>
        </pc:spChg>
        <pc:spChg chg="del">
          <ac:chgData name="Carla Cannone" userId="417464ba-0c67-467a-8d9f-e5f447a9fc8a" providerId="ADAL" clId="{9D70CB87-AB78-440F-9A65-EB2725D2F6C9}" dt="2023-03-02T13:35:33.242" v="1426" actId="478"/>
          <ac:spMkLst>
            <pc:docMk/>
            <pc:sldMk cId="651442162" sldId="404"/>
            <ac:spMk id="9" creationId="{AD3592CC-F757-302C-7B27-71C4BB6D3A84}"/>
          </ac:spMkLst>
        </pc:spChg>
        <pc:spChg chg="del">
          <ac:chgData name="Carla Cannone" userId="417464ba-0c67-467a-8d9f-e5f447a9fc8a" providerId="ADAL" clId="{9D70CB87-AB78-440F-9A65-EB2725D2F6C9}" dt="2023-03-02T13:35:33.242" v="1426" actId="478"/>
          <ac:spMkLst>
            <pc:docMk/>
            <pc:sldMk cId="651442162" sldId="404"/>
            <ac:spMk id="10" creationId="{06D30605-DFF9-8BCB-90B8-0F201AE75577}"/>
          </ac:spMkLst>
        </pc:spChg>
        <pc:spChg chg="add mod">
          <ac:chgData name="Carla Cannone" userId="417464ba-0c67-467a-8d9f-e5f447a9fc8a" providerId="ADAL" clId="{9D70CB87-AB78-440F-9A65-EB2725D2F6C9}" dt="2023-03-02T15:10:13.715" v="2381" actId="207"/>
          <ac:spMkLst>
            <pc:docMk/>
            <pc:sldMk cId="651442162" sldId="404"/>
            <ac:spMk id="12" creationId="{D4786299-D56F-FAF3-9357-28D8E6AAAE6B}"/>
          </ac:spMkLst>
        </pc:spChg>
        <pc:spChg chg="add mod">
          <ac:chgData name="Carla Cannone" userId="417464ba-0c67-467a-8d9f-e5f447a9fc8a" providerId="ADAL" clId="{9D70CB87-AB78-440F-9A65-EB2725D2F6C9}" dt="2023-03-02T15:10:03.938" v="2378" actId="207"/>
          <ac:spMkLst>
            <pc:docMk/>
            <pc:sldMk cId="651442162" sldId="404"/>
            <ac:spMk id="14" creationId="{81FF0490-4466-830D-F95B-23C3ED97614E}"/>
          </ac:spMkLst>
        </pc:spChg>
        <pc:spChg chg="add mod">
          <ac:chgData name="Carla Cannone" userId="417464ba-0c67-467a-8d9f-e5f447a9fc8a" providerId="ADAL" clId="{9D70CB87-AB78-440F-9A65-EB2725D2F6C9}" dt="2023-03-02T14:53:29.503" v="2310" actId="14100"/>
          <ac:spMkLst>
            <pc:docMk/>
            <pc:sldMk cId="651442162" sldId="404"/>
            <ac:spMk id="16" creationId="{39B969F0-73F6-1B47-5889-54BFCE41133A}"/>
          </ac:spMkLst>
        </pc:spChg>
        <pc:spChg chg="mod">
          <ac:chgData name="Carla Cannone" userId="417464ba-0c67-467a-8d9f-e5f447a9fc8a" providerId="ADAL" clId="{9D70CB87-AB78-440F-9A65-EB2725D2F6C9}" dt="2023-03-02T13:34:52.135" v="1416" actId="20577"/>
          <ac:spMkLst>
            <pc:docMk/>
            <pc:sldMk cId="651442162" sldId="404"/>
            <ac:spMk id="38" creationId="{DD0B7555-444F-D1E4-0A48-C00392C9A0FB}"/>
          </ac:spMkLst>
        </pc:spChg>
        <pc:picChg chg="del">
          <ac:chgData name="Carla Cannone" userId="417464ba-0c67-467a-8d9f-e5f447a9fc8a" providerId="ADAL" clId="{9D70CB87-AB78-440F-9A65-EB2725D2F6C9}" dt="2023-03-02T13:41:04.603" v="1720" actId="478"/>
          <ac:picMkLst>
            <pc:docMk/>
            <pc:sldMk cId="651442162" sldId="404"/>
            <ac:picMk id="4" creationId="{2AB1F186-ECE4-EC6D-E848-4D203EDFB2F2}"/>
          </ac:picMkLst>
        </pc:picChg>
        <pc:picChg chg="add mod">
          <ac:chgData name="Carla Cannone" userId="417464ba-0c67-467a-8d9f-e5f447a9fc8a" providerId="ADAL" clId="{9D70CB87-AB78-440F-9A65-EB2725D2F6C9}" dt="2023-03-02T13:43:16.751" v="1750"/>
          <ac:picMkLst>
            <pc:docMk/>
            <pc:sldMk cId="651442162" sldId="404"/>
            <ac:picMk id="5" creationId="{33EA2B92-0E1A-7A78-359E-2500E6236E82}"/>
          </ac:picMkLst>
        </pc:picChg>
        <pc:picChg chg="del">
          <ac:chgData name="Carla Cannone" userId="417464ba-0c67-467a-8d9f-e5f447a9fc8a" providerId="ADAL" clId="{9D70CB87-AB78-440F-9A65-EB2725D2F6C9}" dt="2023-03-02T13:35:33.242" v="1426" actId="478"/>
          <ac:picMkLst>
            <pc:docMk/>
            <pc:sldMk cId="651442162" sldId="404"/>
            <ac:picMk id="6" creationId="{52C743DB-E274-5841-DBDB-68AC09D84E57}"/>
          </ac:picMkLst>
        </pc:picChg>
        <pc:picChg chg="del">
          <ac:chgData name="Carla Cannone" userId="417464ba-0c67-467a-8d9f-e5f447a9fc8a" providerId="ADAL" clId="{9D70CB87-AB78-440F-9A65-EB2725D2F6C9}" dt="2023-03-02T13:35:33.242" v="1426" actId="478"/>
          <ac:picMkLst>
            <pc:docMk/>
            <pc:sldMk cId="651442162" sldId="404"/>
            <ac:picMk id="7" creationId="{2E26941F-DE2C-30C9-A01D-69C1530C4897}"/>
          </ac:picMkLst>
        </pc:picChg>
        <pc:picChg chg="add del mod">
          <ac:chgData name="Carla Cannone" userId="417464ba-0c67-467a-8d9f-e5f447a9fc8a" providerId="ADAL" clId="{9D70CB87-AB78-440F-9A65-EB2725D2F6C9}" dt="2023-03-02T14:52:38.138" v="2275" actId="478"/>
          <ac:picMkLst>
            <pc:docMk/>
            <pc:sldMk cId="651442162" sldId="404"/>
            <ac:picMk id="11266" creationId="{FFDBFF9B-5A76-C8EE-ECA3-AE8C724A3255}"/>
          </ac:picMkLst>
        </pc:picChg>
        <pc:picChg chg="add mod">
          <ac:chgData name="Carla Cannone" userId="417464ba-0c67-467a-8d9f-e5f447a9fc8a" providerId="ADAL" clId="{9D70CB87-AB78-440F-9A65-EB2725D2F6C9}" dt="2023-03-02T14:52:45.155" v="2279" actId="1076"/>
          <ac:picMkLst>
            <pc:docMk/>
            <pc:sldMk cId="651442162" sldId="404"/>
            <ac:picMk id="11268" creationId="{5899E9DC-D164-D845-E9FC-3B1F03EE3D68}"/>
          </ac:picMkLst>
        </pc:picChg>
      </pc:sldChg>
      <pc:sldChg chg="addSp delSp modSp del mod">
        <pc:chgData name="Carla Cannone" userId="417464ba-0c67-467a-8d9f-e5f447a9fc8a" providerId="ADAL" clId="{9D70CB87-AB78-440F-9A65-EB2725D2F6C9}" dt="2023-03-02T13:59:18.357" v="2046" actId="47"/>
        <pc:sldMkLst>
          <pc:docMk/>
          <pc:sldMk cId="219613637" sldId="405"/>
        </pc:sldMkLst>
        <pc:spChg chg="mod">
          <ac:chgData name="Carla Cannone" userId="417464ba-0c67-467a-8d9f-e5f447a9fc8a" providerId="ADAL" clId="{9D70CB87-AB78-440F-9A65-EB2725D2F6C9}" dt="2023-03-02T13:44:14.251" v="1761" actId="14100"/>
          <ac:spMkLst>
            <pc:docMk/>
            <pc:sldMk cId="219613637" sldId="405"/>
            <ac:spMk id="2" creationId="{7A95BC00-B1A3-740F-4975-765716CBB1D8}"/>
          </ac:spMkLst>
        </pc:spChg>
        <pc:spChg chg="add mod">
          <ac:chgData name="Carla Cannone" userId="417464ba-0c67-467a-8d9f-e5f447a9fc8a" providerId="ADAL" clId="{9D70CB87-AB78-440F-9A65-EB2725D2F6C9}" dt="2023-03-02T13:38:54.039" v="1687"/>
          <ac:spMkLst>
            <pc:docMk/>
            <pc:sldMk cId="219613637" sldId="405"/>
            <ac:spMk id="3" creationId="{F6B81FD5-C474-4FF1-D4AA-7A8CB662994B}"/>
          </ac:spMkLst>
        </pc:spChg>
        <pc:spChg chg="del">
          <ac:chgData name="Carla Cannone" userId="417464ba-0c67-467a-8d9f-e5f447a9fc8a" providerId="ADAL" clId="{9D70CB87-AB78-440F-9A65-EB2725D2F6C9}" dt="2023-03-02T13:36:26.748" v="1519" actId="478"/>
          <ac:spMkLst>
            <pc:docMk/>
            <pc:sldMk cId="219613637" sldId="405"/>
            <ac:spMk id="4" creationId="{5F0A36BA-89B5-66A3-E144-431AA68AAB7C}"/>
          </ac:spMkLst>
        </pc:spChg>
        <pc:spChg chg="del">
          <ac:chgData name="Carla Cannone" userId="417464ba-0c67-467a-8d9f-e5f447a9fc8a" providerId="ADAL" clId="{9D70CB87-AB78-440F-9A65-EB2725D2F6C9}" dt="2023-03-02T13:36:26.748" v="1519" actId="478"/>
          <ac:spMkLst>
            <pc:docMk/>
            <pc:sldMk cId="219613637" sldId="405"/>
            <ac:spMk id="7" creationId="{19D8E92D-95EE-EE4C-A27E-63B846B220AA}"/>
          </ac:spMkLst>
        </pc:spChg>
        <pc:spChg chg="del">
          <ac:chgData name="Carla Cannone" userId="417464ba-0c67-467a-8d9f-e5f447a9fc8a" providerId="ADAL" clId="{9D70CB87-AB78-440F-9A65-EB2725D2F6C9}" dt="2023-03-02T13:36:26.748" v="1519" actId="478"/>
          <ac:spMkLst>
            <pc:docMk/>
            <pc:sldMk cId="219613637" sldId="405"/>
            <ac:spMk id="8" creationId="{5E9A95A0-CA30-DF83-99B9-28EE847DA1F7}"/>
          </ac:spMkLst>
        </pc:spChg>
        <pc:spChg chg="del">
          <ac:chgData name="Carla Cannone" userId="417464ba-0c67-467a-8d9f-e5f447a9fc8a" providerId="ADAL" clId="{9D70CB87-AB78-440F-9A65-EB2725D2F6C9}" dt="2023-03-02T13:36:26.748" v="1519" actId="478"/>
          <ac:spMkLst>
            <pc:docMk/>
            <pc:sldMk cId="219613637" sldId="405"/>
            <ac:spMk id="10" creationId="{F71219DE-24D5-02D1-D355-653A3096993B}"/>
          </ac:spMkLst>
        </pc:spChg>
        <pc:spChg chg="del">
          <ac:chgData name="Carla Cannone" userId="417464ba-0c67-467a-8d9f-e5f447a9fc8a" providerId="ADAL" clId="{9D70CB87-AB78-440F-9A65-EB2725D2F6C9}" dt="2023-03-02T13:36:26.748" v="1519" actId="478"/>
          <ac:spMkLst>
            <pc:docMk/>
            <pc:sldMk cId="219613637" sldId="405"/>
            <ac:spMk id="11" creationId="{1B2E9E5C-B2C4-CF87-C6E0-ECAB998E7373}"/>
          </ac:spMkLst>
        </pc:spChg>
        <pc:spChg chg="mod">
          <ac:chgData name="Carla Cannone" userId="417464ba-0c67-467a-8d9f-e5f447a9fc8a" providerId="ADAL" clId="{9D70CB87-AB78-440F-9A65-EB2725D2F6C9}" dt="2023-03-02T13:37:29.051" v="1574" actId="20577"/>
          <ac:spMkLst>
            <pc:docMk/>
            <pc:sldMk cId="219613637" sldId="405"/>
            <ac:spMk id="38" creationId="{DD0B7555-444F-D1E4-0A48-C00392C9A0FB}"/>
          </ac:spMkLst>
        </pc:spChg>
        <pc:picChg chg="add mod">
          <ac:chgData name="Carla Cannone" userId="417464ba-0c67-467a-8d9f-e5f447a9fc8a" providerId="ADAL" clId="{9D70CB87-AB78-440F-9A65-EB2725D2F6C9}" dt="2023-03-02T13:44:11.480" v="1760"/>
          <ac:picMkLst>
            <pc:docMk/>
            <pc:sldMk cId="219613637" sldId="405"/>
            <ac:picMk id="9" creationId="{DF015A03-9E55-3797-AFAA-52DD2CD829E0}"/>
          </ac:picMkLst>
        </pc:picChg>
        <pc:picChg chg="del">
          <ac:chgData name="Carla Cannone" userId="417464ba-0c67-467a-8d9f-e5f447a9fc8a" providerId="ADAL" clId="{9D70CB87-AB78-440F-9A65-EB2725D2F6C9}" dt="2023-03-02T13:41:06.178" v="1721" actId="478"/>
          <ac:picMkLst>
            <pc:docMk/>
            <pc:sldMk cId="219613637" sldId="405"/>
            <ac:picMk id="13" creationId="{A15268AB-372C-B5C2-7AF6-D2413C6A1A9D}"/>
          </ac:picMkLst>
        </pc:picChg>
        <pc:picChg chg="del">
          <ac:chgData name="Carla Cannone" userId="417464ba-0c67-467a-8d9f-e5f447a9fc8a" providerId="ADAL" clId="{9D70CB87-AB78-440F-9A65-EB2725D2F6C9}" dt="2023-03-02T13:36:26.748" v="1519" actId="478"/>
          <ac:picMkLst>
            <pc:docMk/>
            <pc:sldMk cId="219613637" sldId="405"/>
            <ac:picMk id="1026" creationId="{83C26D6C-E251-F6B5-3C80-85144A473ECB}"/>
          </ac:picMkLst>
        </pc:picChg>
        <pc:picChg chg="del">
          <ac:chgData name="Carla Cannone" userId="417464ba-0c67-467a-8d9f-e5f447a9fc8a" providerId="ADAL" clId="{9D70CB87-AB78-440F-9A65-EB2725D2F6C9}" dt="2023-03-02T13:36:26.748" v="1519" actId="478"/>
          <ac:picMkLst>
            <pc:docMk/>
            <pc:sldMk cId="219613637" sldId="405"/>
            <ac:picMk id="1028" creationId="{87831E6F-C9E8-77F1-E70B-0D3F56627CAE}"/>
          </ac:picMkLst>
        </pc:picChg>
        <pc:cxnChg chg="del">
          <ac:chgData name="Carla Cannone" userId="417464ba-0c67-467a-8d9f-e5f447a9fc8a" providerId="ADAL" clId="{9D70CB87-AB78-440F-9A65-EB2725D2F6C9}" dt="2023-03-02T13:36:26.748" v="1519" actId="478"/>
          <ac:cxnSpMkLst>
            <pc:docMk/>
            <pc:sldMk cId="219613637" sldId="405"/>
            <ac:cxnSpMk id="5" creationId="{13D89BE7-A9CF-A28D-F0CE-156D5F7DA016}"/>
          </ac:cxnSpMkLst>
        </pc:cxnChg>
        <pc:cxnChg chg="del">
          <ac:chgData name="Carla Cannone" userId="417464ba-0c67-467a-8d9f-e5f447a9fc8a" providerId="ADAL" clId="{9D70CB87-AB78-440F-9A65-EB2725D2F6C9}" dt="2023-03-02T13:36:26.748" v="1519" actId="478"/>
          <ac:cxnSpMkLst>
            <pc:docMk/>
            <pc:sldMk cId="219613637" sldId="405"/>
            <ac:cxnSpMk id="6" creationId="{1194DCE8-B282-E59B-4077-35C55711C44E}"/>
          </ac:cxnSpMkLst>
        </pc:cxnChg>
      </pc:sldChg>
      <pc:sldChg chg="addSp delSp modSp add mod ord">
        <pc:chgData name="Carla Cannone" userId="417464ba-0c67-467a-8d9f-e5f447a9fc8a" providerId="ADAL" clId="{9D70CB87-AB78-440F-9A65-EB2725D2F6C9}" dt="2023-03-02T13:39:34.242" v="1703"/>
        <pc:sldMkLst>
          <pc:docMk/>
          <pc:sldMk cId="1501148389" sldId="406"/>
        </pc:sldMkLst>
        <pc:spChg chg="mod">
          <ac:chgData name="Carla Cannone" userId="417464ba-0c67-467a-8d9f-e5f447a9fc8a" providerId="ADAL" clId="{9D70CB87-AB78-440F-9A65-EB2725D2F6C9}" dt="2023-02-28T14:07:36.417" v="1114" actId="20577"/>
          <ac:spMkLst>
            <pc:docMk/>
            <pc:sldMk cId="1501148389" sldId="406"/>
            <ac:spMk id="3" creationId="{6B463751-6390-C941-8D97-77C281A9C991}"/>
          </ac:spMkLst>
        </pc:spChg>
        <pc:spChg chg="mod">
          <ac:chgData name="Carla Cannone" userId="417464ba-0c67-467a-8d9f-e5f447a9fc8a" providerId="ADAL" clId="{9D70CB87-AB78-440F-9A65-EB2725D2F6C9}" dt="2023-03-02T13:28:32.102" v="1251" actId="20577"/>
          <ac:spMkLst>
            <pc:docMk/>
            <pc:sldMk cId="1501148389" sldId="406"/>
            <ac:spMk id="9" creationId="{D65E6D98-BE8C-6B4C-B23E-6167300445AE}"/>
          </ac:spMkLst>
        </pc:spChg>
        <pc:spChg chg="add del mod">
          <ac:chgData name="Carla Cannone" userId="417464ba-0c67-467a-8d9f-e5f447a9fc8a" providerId="ADAL" clId="{9D70CB87-AB78-440F-9A65-EB2725D2F6C9}" dt="2023-03-02T13:39:34.242" v="1703"/>
          <ac:spMkLst>
            <pc:docMk/>
            <pc:sldMk cId="1501148389" sldId="406"/>
            <ac:spMk id="34" creationId="{983DE45F-26CC-67AB-B6D5-12DCE181665E}"/>
          </ac:spMkLst>
        </pc:spChg>
        <pc:spChg chg="mod">
          <ac:chgData name="Carla Cannone" userId="417464ba-0c67-467a-8d9f-e5f447a9fc8a" providerId="ADAL" clId="{9D70CB87-AB78-440F-9A65-EB2725D2F6C9}" dt="2023-02-28T14:05:37.389" v="1106" actId="14100"/>
          <ac:spMkLst>
            <pc:docMk/>
            <pc:sldMk cId="1501148389" sldId="406"/>
            <ac:spMk id="40" creationId="{77341F8A-75A9-F54E-83BF-E0E7587BA812}"/>
          </ac:spMkLst>
        </pc:spChg>
        <pc:spChg chg="mod">
          <ac:chgData name="Carla Cannone" userId="417464ba-0c67-467a-8d9f-e5f447a9fc8a" providerId="ADAL" clId="{9D70CB87-AB78-440F-9A65-EB2725D2F6C9}" dt="2023-02-28T14:04:45.594" v="1090" actId="14100"/>
          <ac:spMkLst>
            <pc:docMk/>
            <pc:sldMk cId="1501148389" sldId="406"/>
            <ac:spMk id="60" creationId="{263A1F36-626D-2149-B4CE-C838D77C6A14}"/>
          </ac:spMkLst>
        </pc:spChg>
        <pc:picChg chg="add mod">
          <ac:chgData name="Carla Cannone" userId="417464ba-0c67-467a-8d9f-e5f447a9fc8a" providerId="ADAL" clId="{9D70CB87-AB78-440F-9A65-EB2725D2F6C9}" dt="2023-02-28T14:04:20.173" v="1083" actId="1076"/>
          <ac:picMkLst>
            <pc:docMk/>
            <pc:sldMk cId="1501148389" sldId="406"/>
            <ac:picMk id="2" creationId="{15496F3B-A629-0428-6585-50387414D6F8}"/>
          </ac:picMkLst>
        </pc:picChg>
        <pc:picChg chg="mod">
          <ac:chgData name="Carla Cannone" userId="417464ba-0c67-467a-8d9f-e5f447a9fc8a" providerId="ADAL" clId="{9D70CB87-AB78-440F-9A65-EB2725D2F6C9}" dt="2023-02-28T14:04:50.320" v="1094" actId="1076"/>
          <ac:picMkLst>
            <pc:docMk/>
            <pc:sldMk cId="1501148389" sldId="406"/>
            <ac:picMk id="5" creationId="{67EF8E5A-BA09-1042-8B07-9DE9BF668F29}"/>
          </ac:picMkLst>
        </pc:picChg>
        <pc:picChg chg="add mod">
          <ac:chgData name="Carla Cannone" userId="417464ba-0c67-467a-8d9f-e5f447a9fc8a" providerId="ADAL" clId="{9D70CB87-AB78-440F-9A65-EB2725D2F6C9}" dt="2023-02-28T14:04:59.121" v="1097" actId="1076"/>
          <ac:picMkLst>
            <pc:docMk/>
            <pc:sldMk cId="1501148389" sldId="406"/>
            <ac:picMk id="7" creationId="{8FE3EC02-B867-5EA9-BDE0-0836D496FD6E}"/>
          </ac:picMkLst>
        </pc:picChg>
        <pc:picChg chg="mod">
          <ac:chgData name="Carla Cannone" userId="417464ba-0c67-467a-8d9f-e5f447a9fc8a" providerId="ADAL" clId="{9D70CB87-AB78-440F-9A65-EB2725D2F6C9}" dt="2023-02-28T14:05:38.909" v="1107" actId="14100"/>
          <ac:picMkLst>
            <pc:docMk/>
            <pc:sldMk cId="1501148389" sldId="406"/>
            <ac:picMk id="8" creationId="{7C394E98-A765-A602-9CE1-E770154ABD16}"/>
          </ac:picMkLst>
        </pc:picChg>
        <pc:picChg chg="add mod">
          <ac:chgData name="Carla Cannone" userId="417464ba-0c67-467a-8d9f-e5f447a9fc8a" providerId="ADAL" clId="{9D70CB87-AB78-440F-9A65-EB2725D2F6C9}" dt="2023-02-28T14:05:14.349" v="1099" actId="1076"/>
          <ac:picMkLst>
            <pc:docMk/>
            <pc:sldMk cId="1501148389" sldId="406"/>
            <ac:picMk id="10" creationId="{BB7CF3FB-1C2F-0AE4-DE53-E088E112407B}"/>
          </ac:picMkLst>
        </pc:picChg>
        <pc:picChg chg="mod">
          <ac:chgData name="Carla Cannone" userId="417464ba-0c67-467a-8d9f-e5f447a9fc8a" providerId="ADAL" clId="{9D70CB87-AB78-440F-9A65-EB2725D2F6C9}" dt="2023-02-28T14:05:42.733" v="1109" actId="1076"/>
          <ac:picMkLst>
            <pc:docMk/>
            <pc:sldMk cId="1501148389" sldId="406"/>
            <ac:picMk id="11" creationId="{0137D960-A917-7AAB-320C-676D9CAD2376}"/>
          </ac:picMkLst>
        </pc:picChg>
        <pc:picChg chg="add mod">
          <ac:chgData name="Carla Cannone" userId="417464ba-0c67-467a-8d9f-e5f447a9fc8a" providerId="ADAL" clId="{9D70CB87-AB78-440F-9A65-EB2725D2F6C9}" dt="2023-02-28T14:05:19.373" v="1101" actId="1076"/>
          <ac:picMkLst>
            <pc:docMk/>
            <pc:sldMk cId="1501148389" sldId="406"/>
            <ac:picMk id="27" creationId="{2EEEF9C1-BFCC-F945-F8E2-0DB17E086327}"/>
          </ac:picMkLst>
        </pc:picChg>
        <pc:picChg chg="add mod">
          <ac:chgData name="Carla Cannone" userId="417464ba-0c67-467a-8d9f-e5f447a9fc8a" providerId="ADAL" clId="{9D70CB87-AB78-440F-9A65-EB2725D2F6C9}" dt="2023-02-28T14:05:24.118" v="1103" actId="1076"/>
          <ac:picMkLst>
            <pc:docMk/>
            <pc:sldMk cId="1501148389" sldId="406"/>
            <ac:picMk id="29" creationId="{CB9AFBA5-46BD-9C0F-31BD-C9319CAF53F0}"/>
          </ac:picMkLst>
        </pc:picChg>
        <pc:picChg chg="add mod">
          <ac:chgData name="Carla Cannone" userId="417464ba-0c67-467a-8d9f-e5f447a9fc8a" providerId="ADAL" clId="{9D70CB87-AB78-440F-9A65-EB2725D2F6C9}" dt="2023-02-28T14:05:27.962" v="1105" actId="1076"/>
          <ac:picMkLst>
            <pc:docMk/>
            <pc:sldMk cId="1501148389" sldId="406"/>
            <ac:picMk id="33" creationId="{F104AA5B-AE84-568F-08BB-97AAFDB240A7}"/>
          </ac:picMkLst>
        </pc:picChg>
      </pc:sldChg>
      <pc:sldChg chg="add del">
        <pc:chgData name="Carla Cannone" userId="417464ba-0c67-467a-8d9f-e5f447a9fc8a" providerId="ADAL" clId="{9D70CB87-AB78-440F-9A65-EB2725D2F6C9}" dt="2023-02-28T13:29:06.202" v="862" actId="2890"/>
        <pc:sldMkLst>
          <pc:docMk/>
          <pc:sldMk cId="2390049047" sldId="406"/>
        </pc:sldMkLst>
      </pc:sldChg>
      <pc:sldChg chg="modSp add del mod">
        <pc:chgData name="Carla Cannone" userId="417464ba-0c67-467a-8d9f-e5f447a9fc8a" providerId="ADAL" clId="{9D70CB87-AB78-440F-9A65-EB2725D2F6C9}" dt="2023-03-02T13:36:43.765" v="1524" actId="47"/>
        <pc:sldMkLst>
          <pc:docMk/>
          <pc:sldMk cId="2371750465" sldId="407"/>
        </pc:sldMkLst>
        <pc:spChg chg="mod">
          <ac:chgData name="Carla Cannone" userId="417464ba-0c67-467a-8d9f-e5f447a9fc8a" providerId="ADAL" clId="{9D70CB87-AB78-440F-9A65-EB2725D2F6C9}" dt="2023-03-02T13:36:17.344" v="1518" actId="20577"/>
          <ac:spMkLst>
            <pc:docMk/>
            <pc:sldMk cId="2371750465" sldId="407"/>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2773039609" sldId="408"/>
        </pc:sldMkLst>
        <pc:spChg chg="mod">
          <ac:chgData name="Carla Cannone" userId="417464ba-0c67-467a-8d9f-e5f447a9fc8a" providerId="ADAL" clId="{9D70CB87-AB78-440F-9A65-EB2725D2F6C9}" dt="2023-03-02T13:31:18.356" v="1287" actId="20577"/>
          <ac:spMkLst>
            <pc:docMk/>
            <pc:sldMk cId="2773039609" sldId="408"/>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4022083291" sldId="409"/>
        </pc:sldMkLst>
        <pc:spChg chg="mod">
          <ac:chgData name="Carla Cannone" userId="417464ba-0c67-467a-8d9f-e5f447a9fc8a" providerId="ADAL" clId="{9D70CB87-AB78-440F-9A65-EB2725D2F6C9}" dt="2023-03-02T13:31:21.214" v="1289" actId="20577"/>
          <ac:spMkLst>
            <pc:docMk/>
            <pc:sldMk cId="4022083291" sldId="409"/>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3262586024" sldId="410"/>
        </pc:sldMkLst>
        <pc:spChg chg="mod">
          <ac:chgData name="Carla Cannone" userId="417464ba-0c67-467a-8d9f-e5f447a9fc8a" providerId="ADAL" clId="{9D70CB87-AB78-440F-9A65-EB2725D2F6C9}" dt="2023-03-02T13:31:24.364" v="1291" actId="20577"/>
          <ac:spMkLst>
            <pc:docMk/>
            <pc:sldMk cId="3262586024" sldId="410"/>
            <ac:spMk id="38" creationId="{DD0B7555-444F-D1E4-0A48-C00392C9A0FB}"/>
          </ac:spMkLst>
        </pc:spChg>
      </pc:sldChg>
      <pc:sldChg chg="addSp delSp modSp add mod modNotesTx">
        <pc:chgData name="Carla Cannone" userId="417464ba-0c67-467a-8d9f-e5f447a9fc8a" providerId="ADAL" clId="{9D70CB87-AB78-440F-9A65-EB2725D2F6C9}" dt="2023-03-02T14:49:01.379" v="2253"/>
        <pc:sldMkLst>
          <pc:docMk/>
          <pc:sldMk cId="1230715141" sldId="411"/>
        </pc:sldMkLst>
        <pc:spChg chg="mod">
          <ac:chgData name="Carla Cannone" userId="417464ba-0c67-467a-8d9f-e5f447a9fc8a" providerId="ADAL" clId="{9D70CB87-AB78-440F-9A65-EB2725D2F6C9}" dt="2023-03-02T14:48:26.036" v="2235" actId="14100"/>
          <ac:spMkLst>
            <pc:docMk/>
            <pc:sldMk cId="1230715141" sldId="411"/>
            <ac:spMk id="2" creationId="{7A95BC00-B1A3-740F-4975-765716CBB1D8}"/>
          </ac:spMkLst>
        </pc:spChg>
        <pc:spChg chg="add mod">
          <ac:chgData name="Carla Cannone" userId="417464ba-0c67-467a-8d9f-e5f447a9fc8a" providerId="ADAL" clId="{9D70CB87-AB78-440F-9A65-EB2725D2F6C9}" dt="2023-03-02T13:38:55.005" v="1688"/>
          <ac:spMkLst>
            <pc:docMk/>
            <pc:sldMk cId="1230715141" sldId="411"/>
            <ac:spMk id="3" creationId="{50B6C0DF-248F-B67C-5F82-2586952E1019}"/>
          </ac:spMkLst>
        </pc:spChg>
        <pc:spChg chg="mod">
          <ac:chgData name="Carla Cannone" userId="417464ba-0c67-467a-8d9f-e5f447a9fc8a" providerId="ADAL" clId="{9D70CB87-AB78-440F-9A65-EB2725D2F6C9}" dt="2023-03-02T14:49:01.379" v="2253"/>
          <ac:spMkLst>
            <pc:docMk/>
            <pc:sldMk cId="1230715141" sldId="411"/>
            <ac:spMk id="38" creationId="{DD0B7555-444F-D1E4-0A48-C00392C9A0FB}"/>
          </ac:spMkLst>
        </pc:spChg>
        <pc:graphicFrameChg chg="add del mod">
          <ac:chgData name="Carla Cannone" userId="417464ba-0c67-467a-8d9f-e5f447a9fc8a" providerId="ADAL" clId="{9D70CB87-AB78-440F-9A65-EB2725D2F6C9}" dt="2023-03-02T14:20:28.138" v="2173" actId="478"/>
          <ac:graphicFrameMkLst>
            <pc:docMk/>
            <pc:sldMk cId="1230715141" sldId="411"/>
            <ac:graphicFrameMk id="4" creationId="{F349B2A8-44CD-16B1-3B91-FF2BAA08DCF8}"/>
          </ac:graphicFrameMkLst>
        </pc:graphicFrameChg>
        <pc:picChg chg="add del mod">
          <ac:chgData name="Carla Cannone" userId="417464ba-0c67-467a-8d9f-e5f447a9fc8a" providerId="ADAL" clId="{9D70CB87-AB78-440F-9A65-EB2725D2F6C9}" dt="2023-03-02T14:20:55.608" v="2182" actId="478"/>
          <ac:picMkLst>
            <pc:docMk/>
            <pc:sldMk cId="1230715141" sldId="411"/>
            <ac:picMk id="5" creationId="{41DBF8C1-BE0B-6AD2-1684-7AA0F2142679}"/>
          </ac:picMkLst>
        </pc:picChg>
        <pc:picChg chg="add mod">
          <ac:chgData name="Carla Cannone" userId="417464ba-0c67-467a-8d9f-e5f447a9fc8a" providerId="ADAL" clId="{9D70CB87-AB78-440F-9A65-EB2725D2F6C9}" dt="2023-03-02T14:47:51.012" v="2229" actId="1076"/>
          <ac:picMkLst>
            <pc:docMk/>
            <pc:sldMk cId="1230715141" sldId="411"/>
            <ac:picMk id="6" creationId="{BDF2F68F-80AC-67FB-9CC3-5B448ED20318}"/>
          </ac:picMkLst>
        </pc:picChg>
        <pc:picChg chg="add mod">
          <ac:chgData name="Carla Cannone" userId="417464ba-0c67-467a-8d9f-e5f447a9fc8a" providerId="ADAL" clId="{9D70CB87-AB78-440F-9A65-EB2725D2F6C9}" dt="2023-03-02T14:47:51.012" v="2229" actId="1076"/>
          <ac:picMkLst>
            <pc:docMk/>
            <pc:sldMk cId="1230715141" sldId="411"/>
            <ac:picMk id="7" creationId="{5BCA69AA-BAE1-361E-8B9E-CB0347BB1769}"/>
          </ac:picMkLst>
        </pc:picChg>
        <pc:picChg chg="add mod">
          <ac:chgData name="Carla Cannone" userId="417464ba-0c67-467a-8d9f-e5f447a9fc8a" providerId="ADAL" clId="{9D70CB87-AB78-440F-9A65-EB2725D2F6C9}" dt="2023-03-02T14:47:19.796" v="2224" actId="1076"/>
          <ac:picMkLst>
            <pc:docMk/>
            <pc:sldMk cId="1230715141" sldId="411"/>
            <ac:picMk id="8" creationId="{63819CA1-10CE-A489-F338-26B41F4DCD89}"/>
          </ac:picMkLst>
        </pc:picChg>
        <pc:picChg chg="del">
          <ac:chgData name="Carla Cannone" userId="417464ba-0c67-467a-8d9f-e5f447a9fc8a" providerId="ADAL" clId="{9D70CB87-AB78-440F-9A65-EB2725D2F6C9}" dt="2023-03-02T13:41:07.708" v="1722" actId="478"/>
          <ac:picMkLst>
            <pc:docMk/>
            <pc:sldMk cId="1230715141" sldId="411"/>
            <ac:picMk id="13" creationId="{A15268AB-372C-B5C2-7AF6-D2413C6A1A9D}"/>
          </ac:picMkLst>
        </pc:picChg>
        <pc:picChg chg="add mod">
          <ac:chgData name="Carla Cannone" userId="417464ba-0c67-467a-8d9f-e5f447a9fc8a" providerId="ADAL" clId="{9D70CB87-AB78-440F-9A65-EB2725D2F6C9}" dt="2023-03-02T13:44:38.583" v="1766" actId="1076"/>
          <ac:picMkLst>
            <pc:docMk/>
            <pc:sldMk cId="1230715141" sldId="411"/>
            <ac:picMk id="12290" creationId="{34E8513C-DC3B-F9BF-632F-4911BC0B6BE2}"/>
          </ac:picMkLst>
        </pc:picChg>
      </pc:sldChg>
      <pc:sldChg chg="addSp delSp modSp add mod modNotesTx">
        <pc:chgData name="Carla Cannone" userId="417464ba-0c67-467a-8d9f-e5f447a9fc8a" providerId="ADAL" clId="{9D70CB87-AB78-440F-9A65-EB2725D2F6C9}" dt="2023-03-02T15:12:01.279" v="2415" actId="207"/>
        <pc:sldMkLst>
          <pc:docMk/>
          <pc:sldMk cId="3664679300" sldId="412"/>
        </pc:sldMkLst>
        <pc:spChg chg="mod">
          <ac:chgData name="Carla Cannone" userId="417464ba-0c67-467a-8d9f-e5f447a9fc8a" providerId="ADAL" clId="{9D70CB87-AB78-440F-9A65-EB2725D2F6C9}" dt="2023-03-02T14:48:21.707" v="2234" actId="14100"/>
          <ac:spMkLst>
            <pc:docMk/>
            <pc:sldMk cId="3664679300" sldId="412"/>
            <ac:spMk id="2" creationId="{7A95BC00-B1A3-740F-4975-765716CBB1D8}"/>
          </ac:spMkLst>
        </pc:spChg>
        <pc:spChg chg="add mod">
          <ac:chgData name="Carla Cannone" userId="417464ba-0c67-467a-8d9f-e5f447a9fc8a" providerId="ADAL" clId="{9D70CB87-AB78-440F-9A65-EB2725D2F6C9}" dt="2023-03-02T13:38:56.021" v="1689"/>
          <ac:spMkLst>
            <pc:docMk/>
            <pc:sldMk cId="3664679300" sldId="412"/>
            <ac:spMk id="3" creationId="{704424A7-C4D1-7028-DD7C-92572AC67A0D}"/>
          </ac:spMkLst>
        </pc:spChg>
        <pc:spChg chg="add mod">
          <ac:chgData name="Carla Cannone" userId="417464ba-0c67-467a-8d9f-e5f447a9fc8a" providerId="ADAL" clId="{9D70CB87-AB78-440F-9A65-EB2725D2F6C9}" dt="2023-03-02T15:12:01.279" v="2415" actId="207"/>
          <ac:spMkLst>
            <pc:docMk/>
            <pc:sldMk cId="3664679300" sldId="412"/>
            <ac:spMk id="5" creationId="{465CAFF0-C4B9-34A6-2A83-2C439684596E}"/>
          </ac:spMkLst>
        </pc:spChg>
        <pc:spChg chg="add del mod">
          <ac:chgData name="Carla Cannone" userId="417464ba-0c67-467a-8d9f-e5f447a9fc8a" providerId="ADAL" clId="{9D70CB87-AB78-440F-9A65-EB2725D2F6C9}" dt="2023-03-02T15:03:38.809" v="2362" actId="478"/>
          <ac:spMkLst>
            <pc:docMk/>
            <pc:sldMk cId="3664679300" sldId="412"/>
            <ac:spMk id="8" creationId="{BAC487BB-471A-869F-470C-D4F87A35A45B}"/>
          </ac:spMkLst>
        </pc:spChg>
        <pc:spChg chg="mod">
          <ac:chgData name="Carla Cannone" userId="417464ba-0c67-467a-8d9f-e5f447a9fc8a" providerId="ADAL" clId="{9D70CB87-AB78-440F-9A65-EB2725D2F6C9}" dt="2023-03-02T14:48:54.713" v="2252" actId="14100"/>
          <ac:spMkLst>
            <pc:docMk/>
            <pc:sldMk cId="3664679300" sldId="412"/>
            <ac:spMk id="38" creationId="{DD0B7555-444F-D1E4-0A48-C00392C9A0FB}"/>
          </ac:spMkLst>
        </pc:spChg>
        <pc:picChg chg="add mod">
          <ac:chgData name="Carla Cannone" userId="417464ba-0c67-467a-8d9f-e5f447a9fc8a" providerId="ADAL" clId="{9D70CB87-AB78-440F-9A65-EB2725D2F6C9}" dt="2023-03-02T13:44:40.947" v="1767"/>
          <ac:picMkLst>
            <pc:docMk/>
            <pc:sldMk cId="3664679300" sldId="412"/>
            <ac:picMk id="4" creationId="{C4C202D9-E456-46BF-CEF9-A18726A285DE}"/>
          </ac:picMkLst>
        </pc:picChg>
        <pc:picChg chg="add mod">
          <ac:chgData name="Carla Cannone" userId="417464ba-0c67-467a-8d9f-e5f447a9fc8a" providerId="ADAL" clId="{9D70CB87-AB78-440F-9A65-EB2725D2F6C9}" dt="2023-03-02T14:48:18.311" v="2233" actId="1076"/>
          <ac:picMkLst>
            <pc:docMk/>
            <pc:sldMk cId="3664679300" sldId="412"/>
            <ac:picMk id="6" creationId="{F2D05C4A-AA7B-C8CD-5DE5-58F37535E905}"/>
          </ac:picMkLst>
        </pc:picChg>
        <pc:picChg chg="del">
          <ac:chgData name="Carla Cannone" userId="417464ba-0c67-467a-8d9f-e5f447a9fc8a" providerId="ADAL" clId="{9D70CB87-AB78-440F-9A65-EB2725D2F6C9}" dt="2023-03-02T13:41:08.992" v="1723" actId="478"/>
          <ac:picMkLst>
            <pc:docMk/>
            <pc:sldMk cId="3664679300" sldId="412"/>
            <ac:picMk id="13" creationId="{A15268AB-372C-B5C2-7AF6-D2413C6A1A9D}"/>
          </ac:picMkLst>
        </pc:picChg>
        <pc:picChg chg="add del mod">
          <ac:chgData name="Carla Cannone" userId="417464ba-0c67-467a-8d9f-e5f447a9fc8a" providerId="ADAL" clId="{9D70CB87-AB78-440F-9A65-EB2725D2F6C9}" dt="2023-03-02T15:03:36.912" v="2360" actId="478"/>
          <ac:picMkLst>
            <pc:docMk/>
            <pc:sldMk cId="3664679300" sldId="412"/>
            <ac:picMk id="15362" creationId="{29159407-0569-7A5D-3E89-E91FB06BDB17}"/>
          </ac:picMkLst>
        </pc:picChg>
        <pc:picChg chg="add del mod">
          <ac:chgData name="Carla Cannone" userId="417464ba-0c67-467a-8d9f-e5f447a9fc8a" providerId="ADAL" clId="{9D70CB87-AB78-440F-9A65-EB2725D2F6C9}" dt="2023-03-02T15:03:37.302" v="2361" actId="478"/>
          <ac:picMkLst>
            <pc:docMk/>
            <pc:sldMk cId="3664679300" sldId="412"/>
            <ac:picMk id="15364" creationId="{A0CD105C-FF0F-4E7F-673B-0BE5D0EAC9CF}"/>
          </ac:picMkLst>
        </pc:picChg>
      </pc:sldChg>
      <pc:sldChg chg="addSp delSp modSp add del mod modShow modNotesTx">
        <pc:chgData name="Carla Cannone" userId="417464ba-0c67-467a-8d9f-e5f447a9fc8a" providerId="ADAL" clId="{9D70CB87-AB78-440F-9A65-EB2725D2F6C9}" dt="2023-03-19T14:30:39.103" v="2416" actId="47"/>
        <pc:sldMkLst>
          <pc:docMk/>
          <pc:sldMk cId="1548951006" sldId="413"/>
        </pc:sldMkLst>
        <pc:spChg chg="mod">
          <ac:chgData name="Carla Cannone" userId="417464ba-0c67-467a-8d9f-e5f447a9fc8a" providerId="ADAL" clId="{9D70CB87-AB78-440F-9A65-EB2725D2F6C9}" dt="2023-03-02T14:47:34.693" v="2227" actId="14100"/>
          <ac:spMkLst>
            <pc:docMk/>
            <pc:sldMk cId="1548951006" sldId="413"/>
            <ac:spMk id="2" creationId="{7A95BC00-B1A3-740F-4975-765716CBB1D8}"/>
          </ac:spMkLst>
        </pc:spChg>
        <pc:spChg chg="add mod">
          <ac:chgData name="Carla Cannone" userId="417464ba-0c67-467a-8d9f-e5f447a9fc8a" providerId="ADAL" clId="{9D70CB87-AB78-440F-9A65-EB2725D2F6C9}" dt="2023-03-02T13:38:56.692" v="1690"/>
          <ac:spMkLst>
            <pc:docMk/>
            <pc:sldMk cId="1548951006" sldId="413"/>
            <ac:spMk id="3" creationId="{57E399EA-8DCA-D3A3-966D-E2CFC1925321}"/>
          </ac:spMkLst>
        </pc:spChg>
        <pc:spChg chg="add del">
          <ac:chgData name="Carla Cannone" userId="417464ba-0c67-467a-8d9f-e5f447a9fc8a" providerId="ADAL" clId="{9D70CB87-AB78-440F-9A65-EB2725D2F6C9}" dt="2023-03-02T14:45:19.661" v="2212" actId="22"/>
          <ac:spMkLst>
            <pc:docMk/>
            <pc:sldMk cId="1548951006" sldId="413"/>
            <ac:spMk id="6" creationId="{520D1B3E-BEBC-D1E9-1DC5-E3EC0C9BDCC8}"/>
          </ac:spMkLst>
        </pc:spChg>
        <pc:spChg chg="mod">
          <ac:chgData name="Carla Cannone" userId="417464ba-0c67-467a-8d9f-e5f447a9fc8a" providerId="ADAL" clId="{9D70CB87-AB78-440F-9A65-EB2725D2F6C9}" dt="2023-03-02T13:41:49.921" v="1735" actId="20577"/>
          <ac:spMkLst>
            <pc:docMk/>
            <pc:sldMk cId="1548951006" sldId="413"/>
            <ac:spMk id="38" creationId="{DD0B7555-444F-D1E4-0A48-C00392C9A0FB}"/>
          </ac:spMkLst>
        </pc:spChg>
        <pc:picChg chg="add del mod">
          <ac:chgData name="Carla Cannone" userId="417464ba-0c67-467a-8d9f-e5f447a9fc8a" providerId="ADAL" clId="{9D70CB87-AB78-440F-9A65-EB2725D2F6C9}" dt="2023-03-02T14:46:57.225" v="2214" actId="21"/>
          <ac:picMkLst>
            <pc:docMk/>
            <pc:sldMk cId="1548951006" sldId="413"/>
            <ac:picMk id="4" creationId="{6D0453C7-0287-E0FE-A268-3C78F2431B15}"/>
          </ac:picMkLst>
        </pc:picChg>
        <pc:picChg chg="del">
          <ac:chgData name="Carla Cannone" userId="417464ba-0c67-467a-8d9f-e5f447a9fc8a" providerId="ADAL" clId="{9D70CB87-AB78-440F-9A65-EB2725D2F6C9}" dt="2023-03-02T13:41:10.590" v="1724" actId="478"/>
          <ac:picMkLst>
            <pc:docMk/>
            <pc:sldMk cId="1548951006" sldId="413"/>
            <ac:picMk id="13" creationId="{A15268AB-372C-B5C2-7AF6-D2413C6A1A9D}"/>
          </ac:picMkLst>
        </pc:picChg>
        <pc:picChg chg="add del mod">
          <ac:chgData name="Carla Cannone" userId="417464ba-0c67-467a-8d9f-e5f447a9fc8a" providerId="ADAL" clId="{9D70CB87-AB78-440F-9A65-EB2725D2F6C9}" dt="2023-03-02T14:47:14.907" v="2222" actId="21"/>
          <ac:picMkLst>
            <pc:docMk/>
            <pc:sldMk cId="1548951006" sldId="413"/>
            <ac:picMk id="14338" creationId="{B44D0797-9A95-E9F6-D64D-E64B6E594458}"/>
          </ac:picMkLst>
        </pc:picChg>
      </pc:sldChg>
      <pc:sldChg chg="addSp delSp modSp add mod ord">
        <pc:chgData name="Carla Cannone" userId="417464ba-0c67-467a-8d9f-e5f447a9fc8a" providerId="ADAL" clId="{9D70CB87-AB78-440F-9A65-EB2725D2F6C9}" dt="2023-03-02T13:58:53.038" v="2039" actId="1076"/>
        <pc:sldMkLst>
          <pc:docMk/>
          <pc:sldMk cId="2002604150" sldId="414"/>
        </pc:sldMkLst>
        <pc:spChg chg="mod">
          <ac:chgData name="Carla Cannone" userId="417464ba-0c67-467a-8d9f-e5f447a9fc8a" providerId="ADAL" clId="{9D70CB87-AB78-440F-9A65-EB2725D2F6C9}" dt="2023-03-02T13:44:06.179" v="1756" actId="14100"/>
          <ac:spMkLst>
            <pc:docMk/>
            <pc:sldMk cId="2002604150" sldId="414"/>
            <ac:spMk id="2" creationId="{7A95BC00-B1A3-740F-4975-765716CBB1D8}"/>
          </ac:spMkLst>
        </pc:spChg>
        <pc:spChg chg="add mod">
          <ac:chgData name="Carla Cannone" userId="417464ba-0c67-467a-8d9f-e5f447a9fc8a" providerId="ADAL" clId="{9D70CB87-AB78-440F-9A65-EB2725D2F6C9}" dt="2023-03-02T13:38:58.138" v="1691"/>
          <ac:spMkLst>
            <pc:docMk/>
            <pc:sldMk cId="2002604150" sldId="414"/>
            <ac:spMk id="3" creationId="{FF1EF08B-79C6-0580-11A6-1AFFFDC946CE}"/>
          </ac:spMkLst>
        </pc:spChg>
        <pc:spChg chg="mod">
          <ac:chgData name="Carla Cannone" userId="417464ba-0c67-467a-8d9f-e5f447a9fc8a" providerId="ADAL" clId="{9D70CB87-AB78-440F-9A65-EB2725D2F6C9}" dt="2023-03-02T13:41:36.962" v="1731" actId="20577"/>
          <ac:spMkLst>
            <pc:docMk/>
            <pc:sldMk cId="2002604150" sldId="414"/>
            <ac:spMk id="38" creationId="{DD0B7555-444F-D1E4-0A48-C00392C9A0FB}"/>
          </ac:spMkLst>
        </pc:spChg>
        <pc:graphicFrameChg chg="add del mod">
          <ac:chgData name="Carla Cannone" userId="417464ba-0c67-467a-8d9f-e5f447a9fc8a" providerId="ADAL" clId="{9D70CB87-AB78-440F-9A65-EB2725D2F6C9}" dt="2023-03-02T13:58:45.637" v="2035"/>
          <ac:graphicFrameMkLst>
            <pc:docMk/>
            <pc:sldMk cId="2002604150" sldId="414"/>
            <ac:graphicFrameMk id="4" creationId="{88EAC661-71D7-2EF0-24A3-0E694C4F4197}"/>
          </ac:graphicFrameMkLst>
        </pc:graphicFrameChg>
        <pc:picChg chg="add mod">
          <ac:chgData name="Carla Cannone" userId="417464ba-0c67-467a-8d9f-e5f447a9fc8a" providerId="ADAL" clId="{9D70CB87-AB78-440F-9A65-EB2725D2F6C9}" dt="2023-03-02T13:58:53.038" v="2039" actId="1076"/>
          <ac:picMkLst>
            <pc:docMk/>
            <pc:sldMk cId="2002604150" sldId="414"/>
            <ac:picMk id="5" creationId="{7D2E0ADC-4EF6-4550-1A7B-23EBDDF2AC3D}"/>
          </ac:picMkLst>
        </pc:picChg>
        <pc:picChg chg="del">
          <ac:chgData name="Carla Cannone" userId="417464ba-0c67-467a-8d9f-e5f447a9fc8a" providerId="ADAL" clId="{9D70CB87-AB78-440F-9A65-EB2725D2F6C9}" dt="2023-03-02T13:41:12.502" v="1725" actId="478"/>
          <ac:picMkLst>
            <pc:docMk/>
            <pc:sldMk cId="2002604150" sldId="414"/>
            <ac:picMk id="13" creationId="{A15268AB-372C-B5C2-7AF6-D2413C6A1A9D}"/>
          </ac:picMkLst>
        </pc:picChg>
        <pc:picChg chg="add mod">
          <ac:chgData name="Carla Cannone" userId="417464ba-0c67-467a-8d9f-e5f447a9fc8a" providerId="ADAL" clId="{9D70CB87-AB78-440F-9A65-EB2725D2F6C9}" dt="2023-03-02T13:44:09.398" v="1759" actId="208"/>
          <ac:picMkLst>
            <pc:docMk/>
            <pc:sldMk cId="2002604150" sldId="414"/>
            <ac:picMk id="10242" creationId="{3FC55951-08A0-645E-5D3C-F48588E3523F}"/>
          </ac:picMkLst>
        </pc:picChg>
      </pc:sldChg>
      <pc:sldChg chg="addSp delSp modSp add mod ord">
        <pc:chgData name="Carla Cannone" userId="417464ba-0c67-467a-8d9f-e5f447a9fc8a" providerId="ADAL" clId="{9D70CB87-AB78-440F-9A65-EB2725D2F6C9}" dt="2023-03-02T15:10:54.451" v="2394" actId="207"/>
        <pc:sldMkLst>
          <pc:docMk/>
          <pc:sldMk cId="1566792671" sldId="415"/>
        </pc:sldMkLst>
        <pc:spChg chg="mod">
          <ac:chgData name="Carla Cannone" userId="417464ba-0c67-467a-8d9f-e5f447a9fc8a" providerId="ADAL" clId="{9D70CB87-AB78-440F-9A65-EB2725D2F6C9}" dt="2023-03-02T13:59:39.569" v="2052" actId="20577"/>
          <ac:spMkLst>
            <pc:docMk/>
            <pc:sldMk cId="1566792671" sldId="415"/>
            <ac:spMk id="2" creationId="{7A95BC00-B1A3-740F-4975-765716CBB1D8}"/>
          </ac:spMkLst>
        </pc:spChg>
        <pc:spChg chg="add mod">
          <ac:chgData name="Carla Cannone" userId="417464ba-0c67-467a-8d9f-e5f447a9fc8a" providerId="ADAL" clId="{9D70CB87-AB78-440F-9A65-EB2725D2F6C9}" dt="2023-03-02T15:10:54.451" v="2394" actId="207"/>
          <ac:spMkLst>
            <pc:docMk/>
            <pc:sldMk cId="1566792671" sldId="415"/>
            <ac:spMk id="7" creationId="{0F6C10AC-6B0F-5D5D-2DE5-E72277CBAD60}"/>
          </ac:spMkLst>
        </pc:spChg>
        <pc:spChg chg="add mod">
          <ac:chgData name="Carla Cannone" userId="417464ba-0c67-467a-8d9f-e5f447a9fc8a" providerId="ADAL" clId="{9D70CB87-AB78-440F-9A65-EB2725D2F6C9}" dt="2023-03-02T14:29:00.659" v="2189" actId="1076"/>
          <ac:spMkLst>
            <pc:docMk/>
            <pc:sldMk cId="1566792671" sldId="415"/>
            <ac:spMk id="8" creationId="{55960223-9F98-C7C3-DA89-749845B2AF7F}"/>
          </ac:spMkLst>
        </pc:spChg>
        <pc:spChg chg="mod">
          <ac:chgData name="Carla Cannone" userId="417464ba-0c67-467a-8d9f-e5f447a9fc8a" providerId="ADAL" clId="{9D70CB87-AB78-440F-9A65-EB2725D2F6C9}" dt="2023-03-02T15:10:25.675" v="2384" actId="113"/>
          <ac:spMkLst>
            <pc:docMk/>
            <pc:sldMk cId="1566792671" sldId="415"/>
            <ac:spMk id="12" creationId="{D4786299-D56F-FAF3-9357-28D8E6AAAE6B}"/>
          </ac:spMkLst>
        </pc:spChg>
        <pc:spChg chg="del">
          <ac:chgData name="Carla Cannone" userId="417464ba-0c67-467a-8d9f-e5f447a9fc8a" providerId="ADAL" clId="{9D70CB87-AB78-440F-9A65-EB2725D2F6C9}" dt="2023-03-02T14:00:26.275" v="2098" actId="478"/>
          <ac:spMkLst>
            <pc:docMk/>
            <pc:sldMk cId="1566792671" sldId="415"/>
            <ac:spMk id="14" creationId="{81FF0490-4466-830D-F95B-23C3ED97614E}"/>
          </ac:spMkLst>
        </pc:spChg>
        <pc:spChg chg="mod">
          <ac:chgData name="Carla Cannone" userId="417464ba-0c67-467a-8d9f-e5f447a9fc8a" providerId="ADAL" clId="{9D70CB87-AB78-440F-9A65-EB2725D2F6C9}" dt="2023-03-02T13:59:58.065" v="2081" actId="20577"/>
          <ac:spMkLst>
            <pc:docMk/>
            <pc:sldMk cId="1566792671" sldId="415"/>
            <ac:spMk id="38" creationId="{DD0B7555-444F-D1E4-0A48-C00392C9A0FB}"/>
          </ac:spMkLst>
        </pc:spChg>
        <pc:picChg chg="add mod">
          <ac:chgData name="Carla Cannone" userId="417464ba-0c67-467a-8d9f-e5f447a9fc8a" providerId="ADAL" clId="{9D70CB87-AB78-440F-9A65-EB2725D2F6C9}" dt="2023-03-02T13:59:13.049" v="2044"/>
          <ac:picMkLst>
            <pc:docMk/>
            <pc:sldMk cId="1566792671" sldId="415"/>
            <ac:picMk id="4" creationId="{19E23A71-119F-CA63-CBB4-BF077F05F120}"/>
          </ac:picMkLst>
        </pc:picChg>
        <pc:picChg chg="del">
          <ac:chgData name="Carla Cannone" userId="417464ba-0c67-467a-8d9f-e5f447a9fc8a" providerId="ADAL" clId="{9D70CB87-AB78-440F-9A65-EB2725D2F6C9}" dt="2023-03-02T13:59:12.814" v="2043" actId="478"/>
          <ac:picMkLst>
            <pc:docMk/>
            <pc:sldMk cId="1566792671" sldId="415"/>
            <ac:picMk id="5" creationId="{33EA2B92-0E1A-7A78-359E-2500E6236E82}"/>
          </ac:picMkLst>
        </pc:picChg>
        <pc:picChg chg="add mod">
          <ac:chgData name="Carla Cannone" userId="417464ba-0c67-467a-8d9f-e5f447a9fc8a" providerId="ADAL" clId="{9D70CB87-AB78-440F-9A65-EB2725D2F6C9}" dt="2023-03-02T14:29:00.659" v="2189" actId="1076"/>
          <ac:picMkLst>
            <pc:docMk/>
            <pc:sldMk cId="1566792671" sldId="415"/>
            <ac:picMk id="9" creationId="{B94A1E03-0C54-9C09-B075-CDBE51126EA1}"/>
          </ac:picMkLst>
        </pc:picChg>
      </pc:sldChg>
    </pc:docChg>
  </pc:docChgLst>
  <pc:docChgLst>
    <pc:chgData name="Carla" userId="417464ba-0c67-467a-8d9f-e5f447a9fc8a" providerId="ADAL" clId="{0A18DBD1-F4B2-49D3-9BFC-A3ED50C8E71C}"/>
    <pc:docChg chg="undo custSel addSld delSld modSld sldOrd">
      <pc:chgData name="Carla" userId="417464ba-0c67-467a-8d9f-e5f447a9fc8a" providerId="ADAL" clId="{0A18DBD1-F4B2-49D3-9BFC-A3ED50C8E71C}" dt="2023-02-23T15:58:09.133" v="6239" actId="13926"/>
      <pc:docMkLst>
        <pc:docMk/>
      </pc:docMkLst>
      <pc:sldChg chg="modSp mod">
        <pc:chgData name="Carla" userId="417464ba-0c67-467a-8d9f-e5f447a9fc8a" providerId="ADAL" clId="{0A18DBD1-F4B2-49D3-9BFC-A3ED50C8E71C}" dt="2023-02-22T12:42:39.415" v="3132" actId="1076"/>
        <pc:sldMkLst>
          <pc:docMk/>
          <pc:sldMk cId="0" sldId="256"/>
        </pc:sldMkLst>
        <pc:spChg chg="mod">
          <ac:chgData name="Carla" userId="417464ba-0c67-467a-8d9f-e5f447a9fc8a" providerId="ADAL" clId="{0A18DBD1-F4B2-49D3-9BFC-A3ED50C8E71C}" dt="2022-11-17T14:45:50.919" v="151" actId="20577"/>
          <ac:spMkLst>
            <pc:docMk/>
            <pc:sldMk cId="0" sldId="256"/>
            <ac:spMk id="6" creationId="{F3BCD3B0-3648-480F-82BD-C8D845EDB3C6}"/>
          </ac:spMkLst>
        </pc:spChg>
        <pc:spChg chg="mod">
          <ac:chgData name="Carla" userId="417464ba-0c67-467a-8d9f-e5f447a9fc8a" providerId="ADAL" clId="{0A18DBD1-F4B2-49D3-9BFC-A3ED50C8E71C}" dt="2023-02-22T12:42:39.415" v="3132" actId="1076"/>
          <ac:spMkLst>
            <pc:docMk/>
            <pc:sldMk cId="0" sldId="256"/>
            <ac:spMk id="7" creationId="{A30B8E22-AB78-BA4E-A699-F7241C1EC8AE}"/>
          </ac:spMkLst>
        </pc:spChg>
        <pc:spChg chg="mod">
          <ac:chgData name="Carla" userId="417464ba-0c67-467a-8d9f-e5f447a9fc8a" providerId="ADAL" clId="{0A18DBD1-F4B2-49D3-9BFC-A3ED50C8E71C}" dt="2023-02-22T12:42:37.379" v="3131" actId="1076"/>
          <ac:spMkLst>
            <pc:docMk/>
            <pc:sldMk cId="0" sldId="256"/>
            <ac:spMk id="15362" creationId="{387F75CF-EFF7-48EE-9B58-68F46609EE5D}"/>
          </ac:spMkLst>
        </pc:spChg>
        <pc:picChg chg="mod">
          <ac:chgData name="Carla" userId="417464ba-0c67-467a-8d9f-e5f447a9fc8a" providerId="ADAL" clId="{0A18DBD1-F4B2-49D3-9BFC-A3ED50C8E71C}" dt="2023-02-22T12:42:33.214" v="3130" actId="1076"/>
          <ac:picMkLst>
            <pc:docMk/>
            <pc:sldMk cId="0" sldId="256"/>
            <ac:picMk id="5" creationId="{618963C7-C4EB-4513-9801-602E768061C2}"/>
          </ac:picMkLst>
        </pc:picChg>
      </pc:sldChg>
      <pc:sldChg chg="modSp mod ord">
        <pc:chgData name="Carla" userId="417464ba-0c67-467a-8d9f-e5f447a9fc8a" providerId="ADAL" clId="{0A18DBD1-F4B2-49D3-9BFC-A3ED50C8E71C}" dt="2023-02-23T14:36:13.177" v="4878"/>
        <pc:sldMkLst>
          <pc:docMk/>
          <pc:sldMk cId="0" sldId="258"/>
        </pc:sldMkLst>
        <pc:spChg chg="mod">
          <ac:chgData name="Carla" userId="417464ba-0c67-467a-8d9f-e5f447a9fc8a" providerId="ADAL" clId="{0A18DBD1-F4B2-49D3-9BFC-A3ED50C8E71C}" dt="2023-02-22T12:55:22.496" v="3525" actId="20577"/>
          <ac:spMkLst>
            <pc:docMk/>
            <pc:sldMk cId="0" sldId="258"/>
            <ac:spMk id="17" creationId="{7A73E830-0D96-134A-BD48-D56D10424447}"/>
          </ac:spMkLst>
        </pc:spChg>
        <pc:spChg chg="mod">
          <ac:chgData name="Carla" userId="417464ba-0c67-467a-8d9f-e5f447a9fc8a" providerId="ADAL" clId="{0A18DBD1-F4B2-49D3-9BFC-A3ED50C8E71C}" dt="2023-02-22T12:54:11.702" v="3491"/>
          <ac:spMkLst>
            <pc:docMk/>
            <pc:sldMk cId="0" sldId="258"/>
            <ac:spMk id="24" creationId="{BD052431-641E-1D48-935A-CEC66F721803}"/>
          </ac:spMkLst>
        </pc:spChg>
      </pc:sldChg>
      <pc:sldChg chg="addSp delSp modSp add mod ord modNotesTx">
        <pc:chgData name="Carla" userId="417464ba-0c67-467a-8d9f-e5f447a9fc8a" providerId="ADAL" clId="{0A18DBD1-F4B2-49D3-9BFC-A3ED50C8E71C}" dt="2023-02-23T14:44:47.139" v="4911" actId="404"/>
        <pc:sldMkLst>
          <pc:docMk/>
          <pc:sldMk cId="927864516" sldId="264"/>
        </pc:sldMkLst>
        <pc:spChg chg="add mod">
          <ac:chgData name="Carla" userId="417464ba-0c67-467a-8d9f-e5f447a9fc8a" providerId="ADAL" clId="{0A18DBD1-F4B2-49D3-9BFC-A3ED50C8E71C}" dt="2023-02-22T12:32:22.634" v="3024" actId="207"/>
          <ac:spMkLst>
            <pc:docMk/>
            <pc:sldMk cId="927864516" sldId="264"/>
            <ac:spMk id="2" creationId="{168E16F5-E757-9C4F-A813-A84317F4EFB6}"/>
          </ac:spMkLst>
        </pc:spChg>
        <pc:spChg chg="del">
          <ac:chgData name="Carla" userId="417464ba-0c67-467a-8d9f-e5f447a9fc8a" providerId="ADAL" clId="{0A18DBD1-F4B2-49D3-9BFC-A3ED50C8E71C}" dt="2022-11-17T16:08:27.996" v="519" actId="478"/>
          <ac:spMkLst>
            <pc:docMk/>
            <pc:sldMk cId="927864516" sldId="264"/>
            <ac:spMk id="2" creationId="{3F796761-1785-E741-A289-62BE46E24C43}"/>
          </ac:spMkLst>
        </pc:spChg>
        <pc:spChg chg="add mod">
          <ac:chgData name="Carla" userId="417464ba-0c67-467a-8d9f-e5f447a9fc8a" providerId="ADAL" clId="{0A18DBD1-F4B2-49D3-9BFC-A3ED50C8E71C}" dt="2022-11-18T08:22:59.022" v="1085" actId="1076"/>
          <ac:spMkLst>
            <pc:docMk/>
            <pc:sldMk cId="927864516" sldId="264"/>
            <ac:spMk id="3" creationId="{F83CB9D3-F450-6CBE-67FE-C85FA261EED1}"/>
          </ac:spMkLst>
        </pc:spChg>
        <pc:spChg chg="add mod">
          <ac:chgData name="Carla" userId="417464ba-0c67-467a-8d9f-e5f447a9fc8a" providerId="ADAL" clId="{0A18DBD1-F4B2-49D3-9BFC-A3ED50C8E71C}" dt="2023-02-22T11:19:39.362" v="2995" actId="1076"/>
          <ac:spMkLst>
            <pc:docMk/>
            <pc:sldMk cId="927864516" sldId="264"/>
            <ac:spMk id="4" creationId="{2B21F1D5-AC16-D0D6-9A31-DA4F6D81F5CB}"/>
          </ac:spMkLst>
        </pc:spChg>
        <pc:spChg chg="add mod">
          <ac:chgData name="Carla" userId="417464ba-0c67-467a-8d9f-e5f447a9fc8a" providerId="ADAL" clId="{0A18DBD1-F4B2-49D3-9BFC-A3ED50C8E71C}" dt="2023-02-22T11:23:03.706" v="3014" actId="1076"/>
          <ac:spMkLst>
            <pc:docMk/>
            <pc:sldMk cId="927864516" sldId="264"/>
            <ac:spMk id="5" creationId="{1CE540D7-B46C-C988-55FD-CDF94D562A98}"/>
          </ac:spMkLst>
        </pc:spChg>
        <pc:spChg chg="mod">
          <ac:chgData name="Carla" userId="417464ba-0c67-467a-8d9f-e5f447a9fc8a" providerId="ADAL" clId="{0A18DBD1-F4B2-49D3-9BFC-A3ED50C8E71C}" dt="2023-02-23T14:44:47.139" v="4911" actId="404"/>
          <ac:spMkLst>
            <pc:docMk/>
            <pc:sldMk cId="927864516" sldId="264"/>
            <ac:spMk id="6" creationId="{1755527A-30CA-944E-A482-ED896F156CD0}"/>
          </ac:spMkLst>
        </pc:spChg>
        <pc:spChg chg="add mod">
          <ac:chgData name="Carla" userId="417464ba-0c67-467a-8d9f-e5f447a9fc8a" providerId="ADAL" clId="{0A18DBD1-F4B2-49D3-9BFC-A3ED50C8E71C}" dt="2023-02-22T12:32:30.580" v="3027" actId="207"/>
          <ac:spMkLst>
            <pc:docMk/>
            <pc:sldMk cId="927864516" sldId="264"/>
            <ac:spMk id="8" creationId="{DE23367B-6308-E22B-24F9-D8E0CF28B5F6}"/>
          </ac:spMkLst>
        </pc:spChg>
        <pc:spChg chg="add mod">
          <ac:chgData name="Carla" userId="417464ba-0c67-467a-8d9f-e5f447a9fc8a" providerId="ADAL" clId="{0A18DBD1-F4B2-49D3-9BFC-A3ED50C8E71C}" dt="2023-02-22T11:23:03.706" v="3014" actId="1076"/>
          <ac:spMkLst>
            <pc:docMk/>
            <pc:sldMk cId="927864516" sldId="264"/>
            <ac:spMk id="9" creationId="{8921E6D5-300F-E541-07F4-600144EB9AC5}"/>
          </ac:spMkLst>
        </pc:spChg>
        <pc:spChg chg="add mod">
          <ac:chgData name="Carla" userId="417464ba-0c67-467a-8d9f-e5f447a9fc8a" providerId="ADAL" clId="{0A18DBD1-F4B2-49D3-9BFC-A3ED50C8E71C}" dt="2023-02-22T11:23:03.706" v="3014" actId="1076"/>
          <ac:spMkLst>
            <pc:docMk/>
            <pc:sldMk cId="927864516" sldId="264"/>
            <ac:spMk id="10" creationId="{8526A740-5049-7BBB-6689-6AB18F5733C3}"/>
          </ac:spMkLst>
        </pc:spChg>
        <pc:spChg chg="add mod">
          <ac:chgData name="Carla" userId="417464ba-0c67-467a-8d9f-e5f447a9fc8a" providerId="ADAL" clId="{0A18DBD1-F4B2-49D3-9BFC-A3ED50C8E71C}" dt="2023-02-22T11:23:03.706" v="3014" actId="1076"/>
          <ac:spMkLst>
            <pc:docMk/>
            <pc:sldMk cId="927864516" sldId="264"/>
            <ac:spMk id="11" creationId="{82A86130-8AC7-75F1-8522-5B44C5183F68}"/>
          </ac:spMkLst>
        </pc:spChg>
        <pc:spChg chg="add mod">
          <ac:chgData name="Carla" userId="417464ba-0c67-467a-8d9f-e5f447a9fc8a" providerId="ADAL" clId="{0A18DBD1-F4B2-49D3-9BFC-A3ED50C8E71C}" dt="2023-02-22T11:23:03.706" v="3014" actId="1076"/>
          <ac:spMkLst>
            <pc:docMk/>
            <pc:sldMk cId="927864516" sldId="264"/>
            <ac:spMk id="12" creationId="{090AF1F5-1319-F7E1-4337-0294414D515E}"/>
          </ac:spMkLst>
        </pc:spChg>
        <pc:spChg chg="add mod">
          <ac:chgData name="Carla" userId="417464ba-0c67-467a-8d9f-e5f447a9fc8a" providerId="ADAL" clId="{0A18DBD1-F4B2-49D3-9BFC-A3ED50C8E71C}" dt="2023-02-23T14:30:26.335" v="4822" actId="1076"/>
          <ac:spMkLst>
            <pc:docMk/>
            <pc:sldMk cId="927864516" sldId="264"/>
            <ac:spMk id="13" creationId="{D9DD04F4-A1A2-20F2-B079-C0FA35D233C5}"/>
          </ac:spMkLst>
        </pc:spChg>
        <pc:spChg chg="add mod">
          <ac:chgData name="Carla" userId="417464ba-0c67-467a-8d9f-e5f447a9fc8a" providerId="ADAL" clId="{0A18DBD1-F4B2-49D3-9BFC-A3ED50C8E71C}" dt="2022-11-17T16:17:53.363" v="681" actId="1076"/>
          <ac:spMkLst>
            <pc:docMk/>
            <pc:sldMk cId="927864516" sldId="264"/>
            <ac:spMk id="19" creationId="{A51C343B-D34D-9982-4ED1-33A8403669EA}"/>
          </ac:spMkLst>
        </pc:spChg>
        <pc:spChg chg="mod">
          <ac:chgData name="Carla" userId="417464ba-0c67-467a-8d9f-e5f447a9fc8a" providerId="ADAL" clId="{0A18DBD1-F4B2-49D3-9BFC-A3ED50C8E71C}" dt="2023-02-23T14:44:40.624" v="4909" actId="1076"/>
          <ac:spMkLst>
            <pc:docMk/>
            <pc:sldMk cId="927864516" sldId="264"/>
            <ac:spMk id="20" creationId="{36F277D6-322B-A848-92DC-A83C2D17258F}"/>
          </ac:spMkLst>
        </pc:spChg>
        <pc:spChg chg="add mod">
          <ac:chgData name="Carla" userId="417464ba-0c67-467a-8d9f-e5f447a9fc8a" providerId="ADAL" clId="{0A18DBD1-F4B2-49D3-9BFC-A3ED50C8E71C}" dt="2022-11-17T16:17:53.363" v="681" actId="1076"/>
          <ac:spMkLst>
            <pc:docMk/>
            <pc:sldMk cId="927864516" sldId="264"/>
            <ac:spMk id="22" creationId="{29EC71E9-2C61-9799-D5D4-DFFE6E22C712}"/>
          </ac:spMkLst>
        </pc:spChg>
        <pc:spChg chg="del mod">
          <ac:chgData name="Carla" userId="417464ba-0c67-467a-8d9f-e5f447a9fc8a" providerId="ADAL" clId="{0A18DBD1-F4B2-49D3-9BFC-A3ED50C8E71C}" dt="2022-11-17T16:08:41.502" v="525" actId="478"/>
          <ac:spMkLst>
            <pc:docMk/>
            <pc:sldMk cId="927864516" sldId="264"/>
            <ac:spMk id="25" creationId="{A55297EF-5DF9-414B-97D2-BD620FD31CA7}"/>
          </ac:spMkLst>
        </pc:spChg>
        <pc:spChg chg="del mod">
          <ac:chgData name="Carla" userId="417464ba-0c67-467a-8d9f-e5f447a9fc8a" providerId="ADAL" clId="{0A18DBD1-F4B2-49D3-9BFC-A3ED50C8E71C}" dt="2022-11-17T16:08:37.918" v="522" actId="478"/>
          <ac:spMkLst>
            <pc:docMk/>
            <pc:sldMk cId="927864516" sldId="264"/>
            <ac:spMk id="26" creationId="{2078AC3F-395D-D719-0BCC-94AA1306EDB1}"/>
          </ac:spMkLst>
        </pc:spChg>
        <pc:spChg chg="del">
          <ac:chgData name="Carla" userId="417464ba-0c67-467a-8d9f-e5f447a9fc8a" providerId="ADAL" clId="{0A18DBD1-F4B2-49D3-9BFC-A3ED50C8E71C}" dt="2022-11-17T16:05:50.720" v="508" actId="478"/>
          <ac:spMkLst>
            <pc:docMk/>
            <pc:sldMk cId="927864516" sldId="264"/>
            <ac:spMk id="27" creationId="{0BEA938D-29D1-472F-AE50-94C10E2AFBE7}"/>
          </ac:spMkLst>
        </pc:spChg>
        <pc:spChg chg="del">
          <ac:chgData name="Carla" userId="417464ba-0c67-467a-8d9f-e5f447a9fc8a" providerId="ADAL" clId="{0A18DBD1-F4B2-49D3-9BFC-A3ED50C8E71C}" dt="2022-11-17T16:05:49.319" v="507" actId="478"/>
          <ac:spMkLst>
            <pc:docMk/>
            <pc:sldMk cId="927864516" sldId="264"/>
            <ac:spMk id="28" creationId="{71E90035-4A27-AC1B-D369-AEB237D51388}"/>
          </ac:spMkLst>
        </pc:spChg>
        <pc:spChg chg="del">
          <ac:chgData name="Carla" userId="417464ba-0c67-467a-8d9f-e5f447a9fc8a" providerId="ADAL" clId="{0A18DBD1-F4B2-49D3-9BFC-A3ED50C8E71C}" dt="2022-11-17T16:05:43.468" v="504" actId="478"/>
          <ac:spMkLst>
            <pc:docMk/>
            <pc:sldMk cId="927864516" sldId="264"/>
            <ac:spMk id="29" creationId="{D08C5C67-71F9-AD41-34D4-176DDF8824C9}"/>
          </ac:spMkLst>
        </pc:spChg>
        <pc:spChg chg="add mod">
          <ac:chgData name="Carla" userId="417464ba-0c67-467a-8d9f-e5f447a9fc8a" providerId="ADAL" clId="{0A18DBD1-F4B2-49D3-9BFC-A3ED50C8E71C}" dt="2022-11-17T16:17:53.363" v="681" actId="1076"/>
          <ac:spMkLst>
            <pc:docMk/>
            <pc:sldMk cId="927864516" sldId="264"/>
            <ac:spMk id="31" creationId="{377461AD-ABC0-7826-E454-64EEAE103F59}"/>
          </ac:spMkLst>
        </pc:spChg>
        <pc:picChg chg="add del mod">
          <ac:chgData name="Carla" userId="417464ba-0c67-467a-8d9f-e5f447a9fc8a" providerId="ADAL" clId="{0A18DBD1-F4B2-49D3-9BFC-A3ED50C8E71C}" dt="2023-02-22T11:20:01.482" v="2996" actId="1076"/>
          <ac:picMkLst>
            <pc:docMk/>
            <pc:sldMk cId="927864516" sldId="264"/>
            <ac:picMk id="23" creationId="{76C480D8-8CE6-77A5-5475-98B1EE96D76F}"/>
          </ac:picMkLst>
        </pc:picChg>
        <pc:cxnChg chg="add mod">
          <ac:chgData name="Carla" userId="417464ba-0c67-467a-8d9f-e5f447a9fc8a" providerId="ADAL" clId="{0A18DBD1-F4B2-49D3-9BFC-A3ED50C8E71C}" dt="2023-02-22T11:19:09.770" v="2991" actId="14100"/>
          <ac:cxnSpMkLst>
            <pc:docMk/>
            <pc:sldMk cId="927864516" sldId="264"/>
            <ac:cxnSpMk id="7" creationId="{C57AC3D6-EE5D-8129-3A2C-BD8551326C17}"/>
          </ac:cxnSpMkLst>
        </pc:cxnChg>
      </pc:sldChg>
      <pc:sldChg chg="delSp modSp add del mod">
        <pc:chgData name="Carla" userId="417464ba-0c67-467a-8d9f-e5f447a9fc8a" providerId="ADAL" clId="{0A18DBD1-F4B2-49D3-9BFC-A3ED50C8E71C}" dt="2022-11-18T08:19:31.735" v="1034" actId="47"/>
        <pc:sldMkLst>
          <pc:docMk/>
          <pc:sldMk cId="3062202843" sldId="265"/>
        </pc:sldMkLst>
        <pc:spChg chg="mod">
          <ac:chgData name="Carla" userId="417464ba-0c67-467a-8d9f-e5f447a9fc8a" providerId="ADAL" clId="{0A18DBD1-F4B2-49D3-9BFC-A3ED50C8E71C}" dt="2022-11-17T16:21:37.330" v="880" actId="14100"/>
          <ac:spMkLst>
            <pc:docMk/>
            <pc:sldMk cId="3062202843" sldId="265"/>
            <ac:spMk id="2" creationId="{E88D1522-22B3-2C43-ABE2-0F59F74B10BD}"/>
          </ac:spMkLst>
        </pc:spChg>
        <pc:spChg chg="mod">
          <ac:chgData name="Carla" userId="417464ba-0c67-467a-8d9f-e5f447a9fc8a" providerId="ADAL" clId="{0A18DBD1-F4B2-49D3-9BFC-A3ED50C8E71C}" dt="2022-11-17T16:22:08.414" v="892" actId="1076"/>
          <ac:spMkLst>
            <pc:docMk/>
            <pc:sldMk cId="3062202843" sldId="265"/>
            <ac:spMk id="3" creationId="{EC028EB6-7DFD-9944-8E76-FD4C1972EBEF}"/>
          </ac:spMkLst>
        </pc:spChg>
        <pc:spChg chg="del">
          <ac:chgData name="Carla" userId="417464ba-0c67-467a-8d9f-e5f447a9fc8a" providerId="ADAL" clId="{0A18DBD1-F4B2-49D3-9BFC-A3ED50C8E71C}" dt="2022-11-17T16:21:57.668" v="888" actId="478"/>
          <ac:spMkLst>
            <pc:docMk/>
            <pc:sldMk cId="3062202843" sldId="265"/>
            <ac:spMk id="7" creationId="{0211A0C0-7B67-2013-DD2D-63717AFAD5A7}"/>
          </ac:spMkLst>
        </pc:spChg>
        <pc:spChg chg="del">
          <ac:chgData name="Carla" userId="417464ba-0c67-467a-8d9f-e5f447a9fc8a" providerId="ADAL" clId="{0A18DBD1-F4B2-49D3-9BFC-A3ED50C8E71C}" dt="2022-11-17T16:21:58.205" v="889" actId="478"/>
          <ac:spMkLst>
            <pc:docMk/>
            <pc:sldMk cId="3062202843" sldId="265"/>
            <ac:spMk id="9" creationId="{D4B22DAD-701B-440B-8FA4-7937CA72A8A3}"/>
          </ac:spMkLst>
        </pc:spChg>
        <pc:spChg chg="mod">
          <ac:chgData name="Carla" userId="417464ba-0c67-467a-8d9f-e5f447a9fc8a" providerId="ADAL" clId="{0A18DBD1-F4B2-49D3-9BFC-A3ED50C8E71C}" dt="2022-11-17T16:22:25.639" v="896" actId="1076"/>
          <ac:spMkLst>
            <pc:docMk/>
            <pc:sldMk cId="3062202843" sldId="265"/>
            <ac:spMk id="10" creationId="{FE6EF80B-8E9B-4B4F-87F8-AD02A9360EB3}"/>
          </ac:spMkLst>
        </pc:spChg>
        <pc:spChg chg="del">
          <ac:chgData name="Carla" userId="417464ba-0c67-467a-8d9f-e5f447a9fc8a" providerId="ADAL" clId="{0A18DBD1-F4B2-49D3-9BFC-A3ED50C8E71C}" dt="2022-11-17T16:21:57.210" v="887" actId="478"/>
          <ac:spMkLst>
            <pc:docMk/>
            <pc:sldMk cId="3062202843" sldId="265"/>
            <ac:spMk id="13" creationId="{24A3864E-6074-0A47-87EC-876C4CB95E10}"/>
          </ac:spMkLst>
        </pc:spChg>
        <pc:spChg chg="del">
          <ac:chgData name="Carla" userId="417464ba-0c67-467a-8d9f-e5f447a9fc8a" providerId="ADAL" clId="{0A18DBD1-F4B2-49D3-9BFC-A3ED50C8E71C}" dt="2022-11-17T16:22:10.868" v="893" actId="478"/>
          <ac:spMkLst>
            <pc:docMk/>
            <pc:sldMk cId="3062202843" sldId="265"/>
            <ac:spMk id="14" creationId="{4557FF69-DC47-AE4F-9EE1-B23B92CD4D86}"/>
          </ac:spMkLst>
        </pc:spChg>
        <pc:spChg chg="mod">
          <ac:chgData name="Carla" userId="417464ba-0c67-467a-8d9f-e5f447a9fc8a" providerId="ADAL" clId="{0A18DBD1-F4B2-49D3-9BFC-A3ED50C8E71C}" dt="2022-11-17T16:22:40.483" v="897" actId="1076"/>
          <ac:spMkLst>
            <pc:docMk/>
            <pc:sldMk cId="3062202843" sldId="265"/>
            <ac:spMk id="83" creationId="{5648E06A-5B44-D54F-9524-63A42C16F306}"/>
          </ac:spMkLst>
        </pc:spChg>
        <pc:spChg chg="mod">
          <ac:chgData name="Carla" userId="417464ba-0c67-467a-8d9f-e5f447a9fc8a" providerId="ADAL" clId="{0A18DBD1-F4B2-49D3-9BFC-A3ED50C8E71C}" dt="2022-11-17T16:22:40.483" v="897" actId="1076"/>
          <ac:spMkLst>
            <pc:docMk/>
            <pc:sldMk cId="3062202843" sldId="265"/>
            <ac:spMk id="84" creationId="{11F446CA-87D9-E748-885B-41F1094A4FFC}"/>
          </ac:spMkLst>
        </pc:spChg>
        <pc:spChg chg="mod">
          <ac:chgData name="Carla" userId="417464ba-0c67-467a-8d9f-e5f447a9fc8a" providerId="ADAL" clId="{0A18DBD1-F4B2-49D3-9BFC-A3ED50C8E71C}" dt="2022-11-17T16:22:40.483" v="897" actId="1076"/>
          <ac:spMkLst>
            <pc:docMk/>
            <pc:sldMk cId="3062202843" sldId="265"/>
            <ac:spMk id="85" creationId="{D37F9AC5-715F-F940-B549-7274F3E426DA}"/>
          </ac:spMkLst>
        </pc:spChg>
        <pc:spChg chg="mod">
          <ac:chgData name="Carla" userId="417464ba-0c67-467a-8d9f-e5f447a9fc8a" providerId="ADAL" clId="{0A18DBD1-F4B2-49D3-9BFC-A3ED50C8E71C}" dt="2022-11-17T16:22:40.483" v="897" actId="1076"/>
          <ac:spMkLst>
            <pc:docMk/>
            <pc:sldMk cId="3062202843" sldId="265"/>
            <ac:spMk id="86" creationId="{66BDBFDC-671E-C241-963E-D4DBD840A35F}"/>
          </ac:spMkLst>
        </pc:spChg>
        <pc:spChg chg="mod">
          <ac:chgData name="Carla" userId="417464ba-0c67-467a-8d9f-e5f447a9fc8a" providerId="ADAL" clId="{0A18DBD1-F4B2-49D3-9BFC-A3ED50C8E71C}" dt="2022-11-17T16:22:40.483" v="897" actId="1076"/>
          <ac:spMkLst>
            <pc:docMk/>
            <pc:sldMk cId="3062202843" sldId="265"/>
            <ac:spMk id="87" creationId="{BCC508CC-E4C3-2246-8404-5914B66183C5}"/>
          </ac:spMkLst>
        </pc:spChg>
        <pc:spChg chg="mod">
          <ac:chgData name="Carla" userId="417464ba-0c67-467a-8d9f-e5f447a9fc8a" providerId="ADAL" clId="{0A18DBD1-F4B2-49D3-9BFC-A3ED50C8E71C}" dt="2022-11-17T16:22:40.483" v="897" actId="1076"/>
          <ac:spMkLst>
            <pc:docMk/>
            <pc:sldMk cId="3062202843" sldId="265"/>
            <ac:spMk id="88" creationId="{DE7564C7-A8F3-B545-B1BF-34B8B15D87FF}"/>
          </ac:spMkLst>
        </pc:spChg>
        <pc:spChg chg="mod">
          <ac:chgData name="Carla" userId="417464ba-0c67-467a-8d9f-e5f447a9fc8a" providerId="ADAL" clId="{0A18DBD1-F4B2-49D3-9BFC-A3ED50C8E71C}" dt="2022-11-17T16:22:40.483" v="897" actId="1076"/>
          <ac:spMkLst>
            <pc:docMk/>
            <pc:sldMk cId="3062202843" sldId="265"/>
            <ac:spMk id="90" creationId="{9FE80E45-5B32-6A46-B3D0-794AAE07155F}"/>
          </ac:spMkLst>
        </pc:spChg>
        <pc:spChg chg="mod">
          <ac:chgData name="Carla" userId="417464ba-0c67-467a-8d9f-e5f447a9fc8a" providerId="ADAL" clId="{0A18DBD1-F4B2-49D3-9BFC-A3ED50C8E71C}" dt="2022-11-17T16:22:40.483" v="897" actId="1076"/>
          <ac:spMkLst>
            <pc:docMk/>
            <pc:sldMk cId="3062202843" sldId="265"/>
            <ac:spMk id="94" creationId="{6AD3D972-F628-4E40-8A9F-5B353B0E0FCC}"/>
          </ac:spMkLst>
        </pc:spChg>
        <pc:spChg chg="mod">
          <ac:chgData name="Carla" userId="417464ba-0c67-467a-8d9f-e5f447a9fc8a" providerId="ADAL" clId="{0A18DBD1-F4B2-49D3-9BFC-A3ED50C8E71C}" dt="2022-11-17T16:22:40.483" v="897" actId="1076"/>
          <ac:spMkLst>
            <pc:docMk/>
            <pc:sldMk cId="3062202843" sldId="265"/>
            <ac:spMk id="96" creationId="{180ACDCF-D100-E041-9BF8-DFBA90147637}"/>
          </ac:spMkLst>
        </pc:spChg>
        <pc:spChg chg="mod">
          <ac:chgData name="Carla" userId="417464ba-0c67-467a-8d9f-e5f447a9fc8a" providerId="ADAL" clId="{0A18DBD1-F4B2-49D3-9BFC-A3ED50C8E71C}" dt="2022-11-17T16:22:40.483" v="897" actId="1076"/>
          <ac:spMkLst>
            <pc:docMk/>
            <pc:sldMk cId="3062202843" sldId="265"/>
            <ac:spMk id="98" creationId="{4D33FCA7-DAD7-E94F-A64E-1EA83046CB18}"/>
          </ac:spMkLst>
        </pc:spChg>
        <pc:spChg chg="mod">
          <ac:chgData name="Carla" userId="417464ba-0c67-467a-8d9f-e5f447a9fc8a" providerId="ADAL" clId="{0A18DBD1-F4B2-49D3-9BFC-A3ED50C8E71C}" dt="2022-11-17T16:22:40.483" v="897" actId="1076"/>
          <ac:spMkLst>
            <pc:docMk/>
            <pc:sldMk cId="3062202843" sldId="265"/>
            <ac:spMk id="99" creationId="{188FF508-4C7C-884A-A5D2-D61290938EAC}"/>
          </ac:spMkLst>
        </pc:spChg>
        <pc:spChg chg="mod">
          <ac:chgData name="Carla" userId="417464ba-0c67-467a-8d9f-e5f447a9fc8a" providerId="ADAL" clId="{0A18DBD1-F4B2-49D3-9BFC-A3ED50C8E71C}" dt="2022-11-17T16:22:40.483" v="897" actId="1076"/>
          <ac:spMkLst>
            <pc:docMk/>
            <pc:sldMk cId="3062202843" sldId="265"/>
            <ac:spMk id="100" creationId="{77539F82-EEDB-764D-AD89-8EC278B642AF}"/>
          </ac:spMkLst>
        </pc:spChg>
        <pc:spChg chg="mod">
          <ac:chgData name="Carla" userId="417464ba-0c67-467a-8d9f-e5f447a9fc8a" providerId="ADAL" clId="{0A18DBD1-F4B2-49D3-9BFC-A3ED50C8E71C}" dt="2022-11-17T16:22:40.483" v="897" actId="1076"/>
          <ac:spMkLst>
            <pc:docMk/>
            <pc:sldMk cId="3062202843" sldId="265"/>
            <ac:spMk id="102" creationId="{90A5FB3B-2E08-1A4A-9FE4-ED929A83BFB2}"/>
          </ac:spMkLst>
        </pc:spChg>
        <pc:grpChg chg="mod">
          <ac:chgData name="Carla" userId="417464ba-0c67-467a-8d9f-e5f447a9fc8a" providerId="ADAL" clId="{0A18DBD1-F4B2-49D3-9BFC-A3ED50C8E71C}" dt="2022-11-17T16:22:40.483" v="897" actId="1076"/>
          <ac:grpSpMkLst>
            <pc:docMk/>
            <pc:sldMk cId="3062202843" sldId="265"/>
            <ac:grpSpMk id="81" creationId="{76F5390E-FB7C-0944-8B27-95B7C60D6537}"/>
          </ac:grpSpMkLst>
        </pc:grpChg>
        <pc:grpChg chg="mod">
          <ac:chgData name="Carla" userId="417464ba-0c67-467a-8d9f-e5f447a9fc8a" providerId="ADAL" clId="{0A18DBD1-F4B2-49D3-9BFC-A3ED50C8E71C}" dt="2022-11-17T16:22:40.483" v="897" actId="1076"/>
          <ac:grpSpMkLst>
            <pc:docMk/>
            <pc:sldMk cId="3062202843" sldId="265"/>
            <ac:grpSpMk id="82" creationId="{80B45166-7AB0-F848-BFD5-69FCCD65C60E}"/>
          </ac:grpSpMkLst>
        </pc:grpChg>
        <pc:picChg chg="mod">
          <ac:chgData name="Carla" userId="417464ba-0c67-467a-8d9f-e5f447a9fc8a" providerId="ADAL" clId="{0A18DBD1-F4B2-49D3-9BFC-A3ED50C8E71C}" dt="2022-11-17T16:22:14.115" v="895" actId="1076"/>
          <ac:picMkLst>
            <pc:docMk/>
            <pc:sldMk cId="3062202843" sldId="265"/>
            <ac:picMk id="5" creationId="{67EF8E5A-BA09-1042-8B07-9DE9BF668F29}"/>
          </ac:picMkLst>
        </pc:picChg>
        <pc:picChg chg="del">
          <ac:chgData name="Carla" userId="417464ba-0c67-467a-8d9f-e5f447a9fc8a" providerId="ADAL" clId="{0A18DBD1-F4B2-49D3-9BFC-A3ED50C8E71C}" dt="2022-11-17T16:21:41.820" v="881" actId="478"/>
          <ac:picMkLst>
            <pc:docMk/>
            <pc:sldMk cId="3062202843" sldId="265"/>
            <ac:picMk id="8" creationId="{4330BCB3-E52B-143C-3F5B-DD9A0AA45E2B}"/>
          </ac:picMkLst>
        </pc:picChg>
      </pc:sldChg>
      <pc:sldChg chg="modSp add del mod ord">
        <pc:chgData name="Carla" userId="417464ba-0c67-467a-8d9f-e5f447a9fc8a" providerId="ADAL" clId="{0A18DBD1-F4B2-49D3-9BFC-A3ED50C8E71C}" dt="2023-02-22T11:26:53.482" v="3021" actId="47"/>
        <pc:sldMkLst>
          <pc:docMk/>
          <pc:sldMk cId="775439378" sldId="282"/>
        </pc:sldMkLst>
        <pc:spChg chg="mod">
          <ac:chgData name="Carla" userId="417464ba-0c67-467a-8d9f-e5f447a9fc8a" providerId="ADAL" clId="{0A18DBD1-F4B2-49D3-9BFC-A3ED50C8E71C}" dt="2022-11-18T08:53:49.748" v="1474" actId="20577"/>
          <ac:spMkLst>
            <pc:docMk/>
            <pc:sldMk cId="775439378" sldId="282"/>
            <ac:spMk id="3" creationId="{BCF8F910-B923-AF40-999A-ABEF3746B46E}"/>
          </ac:spMkLst>
        </pc:spChg>
        <pc:spChg chg="mod">
          <ac:chgData name="Carla" userId="417464ba-0c67-467a-8d9f-e5f447a9fc8a" providerId="ADAL" clId="{0A18DBD1-F4B2-49D3-9BFC-A3ED50C8E71C}" dt="2022-11-18T08:53:46.986" v="1472" actId="20577"/>
          <ac:spMkLst>
            <pc:docMk/>
            <pc:sldMk cId="775439378" sldId="282"/>
            <ac:spMk id="9" creationId="{D65E6D98-BE8C-6B4C-B23E-6167300445AE}"/>
          </ac:spMkLst>
        </pc:spChg>
        <pc:spChg chg="mod">
          <ac:chgData name="Carla" userId="417464ba-0c67-467a-8d9f-e5f447a9fc8a" providerId="ADAL" clId="{0A18DBD1-F4B2-49D3-9BFC-A3ED50C8E71C}" dt="2022-11-18T09:13:15.434" v="2043" actId="207"/>
          <ac:spMkLst>
            <pc:docMk/>
            <pc:sldMk cId="775439378" sldId="282"/>
            <ac:spMk id="12" creationId="{32354CD3-2747-9E49-A549-7074FCB1EF0B}"/>
          </ac:spMkLst>
        </pc:spChg>
        <pc:spChg chg="mod">
          <ac:chgData name="Carla" userId="417464ba-0c67-467a-8d9f-e5f447a9fc8a" providerId="ADAL" clId="{0A18DBD1-F4B2-49D3-9BFC-A3ED50C8E71C}" dt="2022-11-18T09:13:15.434" v="2043" actId="207"/>
          <ac:spMkLst>
            <pc:docMk/>
            <pc:sldMk cId="775439378" sldId="282"/>
            <ac:spMk id="13" creationId="{965B6838-F849-764D-BE78-A4370208B6E8}"/>
          </ac:spMkLst>
        </pc:spChg>
        <pc:spChg chg="mod">
          <ac:chgData name="Carla" userId="417464ba-0c67-467a-8d9f-e5f447a9fc8a" providerId="ADAL" clId="{0A18DBD1-F4B2-49D3-9BFC-A3ED50C8E71C}" dt="2022-11-18T09:13:15.434" v="2043" actId="207"/>
          <ac:spMkLst>
            <pc:docMk/>
            <pc:sldMk cId="775439378" sldId="282"/>
            <ac:spMk id="14" creationId="{B34D46EE-BCDE-5540-A30E-626DD137B969}"/>
          </ac:spMkLst>
        </pc:spChg>
      </pc:sldChg>
      <pc:sldChg chg="modSp mod">
        <pc:chgData name="Carla" userId="417464ba-0c67-467a-8d9f-e5f447a9fc8a" providerId="ADAL" clId="{0A18DBD1-F4B2-49D3-9BFC-A3ED50C8E71C}" dt="2023-02-23T15:58:09.133" v="6239" actId="13926"/>
        <pc:sldMkLst>
          <pc:docMk/>
          <pc:sldMk cId="0" sldId="289"/>
        </pc:sldMkLst>
        <pc:spChg chg="mod">
          <ac:chgData name="Carla" userId="417464ba-0c67-467a-8d9f-e5f447a9fc8a" providerId="ADAL" clId="{0A18DBD1-F4B2-49D3-9BFC-A3ED50C8E71C}" dt="2023-02-23T15:58:09.133" v="6239" actId="13926"/>
          <ac:spMkLst>
            <pc:docMk/>
            <pc:sldMk cId="0" sldId="289"/>
            <ac:spMk id="14" creationId="{42847172-80C9-2B4A-9198-9C40FF4A0EA5}"/>
          </ac:spMkLst>
        </pc:spChg>
        <pc:spChg chg="mod">
          <ac:chgData name="Carla" userId="417464ba-0c67-467a-8d9f-e5f447a9fc8a" providerId="ADAL" clId="{0A18DBD1-F4B2-49D3-9BFC-A3ED50C8E71C}" dt="2023-02-22T12:47:35.860" v="3240" actId="20577"/>
          <ac:spMkLst>
            <pc:docMk/>
            <pc:sldMk cId="0" sldId="289"/>
            <ac:spMk id="17413" creationId="{43DE169F-8A22-4F54-8370-B010F0F75E08}"/>
          </ac:spMkLst>
        </pc:spChg>
        <pc:spChg chg="mod">
          <ac:chgData name="Carla" userId="417464ba-0c67-467a-8d9f-e5f447a9fc8a" providerId="ADAL" clId="{0A18DBD1-F4B2-49D3-9BFC-A3ED50C8E71C}" dt="2023-02-22T12:49:08.245" v="3388" actId="20577"/>
          <ac:spMkLst>
            <pc:docMk/>
            <pc:sldMk cId="0" sldId="289"/>
            <ac:spMk id="17414" creationId="{FF516A10-E762-428F-A161-36388C652F50}"/>
          </ac:spMkLst>
        </pc:spChg>
        <pc:spChg chg="mod">
          <ac:chgData name="Carla" userId="417464ba-0c67-467a-8d9f-e5f447a9fc8a" providerId="ADAL" clId="{0A18DBD1-F4B2-49D3-9BFC-A3ED50C8E71C}" dt="2023-02-22T12:49:05.634" v="3386" actId="20577"/>
          <ac:spMkLst>
            <pc:docMk/>
            <pc:sldMk cId="0" sldId="289"/>
            <ac:spMk id="17415" creationId="{D2280B66-129D-46C5-9D99-2DE8D5C0F5F5}"/>
          </ac:spMkLst>
        </pc:spChg>
        <pc:spChg chg="mod">
          <ac:chgData name="Carla" userId="417464ba-0c67-467a-8d9f-e5f447a9fc8a" providerId="ADAL" clId="{0A18DBD1-F4B2-49D3-9BFC-A3ED50C8E71C}" dt="2023-02-22T14:59:24.543" v="3573" actId="313"/>
          <ac:spMkLst>
            <pc:docMk/>
            <pc:sldMk cId="0" sldId="289"/>
            <ac:spMk id="17416" creationId="{EB596C1E-F79E-4C65-B8F2-C5B8F6BC4800}"/>
          </ac:spMkLst>
        </pc:spChg>
        <pc:grpChg chg="mod">
          <ac:chgData name="Carla" userId="417464ba-0c67-467a-8d9f-e5f447a9fc8a" providerId="ADAL" clId="{0A18DBD1-F4B2-49D3-9BFC-A3ED50C8E71C}" dt="2022-11-17T15:05:24.128" v="329" actId="1076"/>
          <ac:grpSpMkLst>
            <pc:docMk/>
            <pc:sldMk cId="0" sldId="289"/>
            <ac:grpSpMk id="17411" creationId="{50AF0A54-DD91-4D21-AC26-B9FD7792B12E}"/>
          </ac:grpSpMkLst>
        </pc:grpChg>
        <pc:cxnChg chg="mod">
          <ac:chgData name="Carla" userId="417464ba-0c67-467a-8d9f-e5f447a9fc8a" providerId="ADAL" clId="{0A18DBD1-F4B2-49D3-9BFC-A3ED50C8E71C}" dt="2023-02-22T12:34:54.620" v="3072" actId="1076"/>
          <ac:cxnSpMkLst>
            <pc:docMk/>
            <pc:sldMk cId="0" sldId="289"/>
            <ac:cxnSpMk id="17417" creationId="{84BDB13C-FFA0-4C75-A1AC-96BCF3C7EB47}"/>
          </ac:cxnSpMkLst>
        </pc:cxnChg>
        <pc:cxnChg chg="mod">
          <ac:chgData name="Carla" userId="417464ba-0c67-467a-8d9f-e5f447a9fc8a" providerId="ADAL" clId="{0A18DBD1-F4B2-49D3-9BFC-A3ED50C8E71C}" dt="2022-11-17T15:04:55.378" v="275" actId="1076"/>
          <ac:cxnSpMkLst>
            <pc:docMk/>
            <pc:sldMk cId="0" sldId="289"/>
            <ac:cxnSpMk id="17418" creationId="{3A9123C5-FE65-478A-B07F-D16BE6167BAA}"/>
          </ac:cxnSpMkLst>
        </pc:cxnChg>
        <pc:cxnChg chg="mod">
          <ac:chgData name="Carla" userId="417464ba-0c67-467a-8d9f-e5f447a9fc8a" providerId="ADAL" clId="{0A18DBD1-F4B2-49D3-9BFC-A3ED50C8E71C}" dt="2022-11-17T15:04:55.378" v="275" actId="1076"/>
          <ac:cxnSpMkLst>
            <pc:docMk/>
            <pc:sldMk cId="0" sldId="289"/>
            <ac:cxnSpMk id="17419" creationId="{F9EE0391-02BF-4681-B20F-4C1D82E09179}"/>
          </ac:cxnSpMkLst>
        </pc:cxnChg>
      </pc:sldChg>
      <pc:sldChg chg="addSp delSp modSp add mod ord">
        <pc:chgData name="Carla" userId="417464ba-0c67-467a-8d9f-e5f447a9fc8a" providerId="ADAL" clId="{0A18DBD1-F4B2-49D3-9BFC-A3ED50C8E71C}" dt="2023-02-22T20:17:11.578" v="4003" actId="20577"/>
        <pc:sldMkLst>
          <pc:docMk/>
          <pc:sldMk cId="2801856280" sldId="291"/>
        </pc:sldMkLst>
        <pc:spChg chg="add mod">
          <ac:chgData name="Carla" userId="417464ba-0c67-467a-8d9f-e5f447a9fc8a" providerId="ADAL" clId="{0A18DBD1-F4B2-49D3-9BFC-A3ED50C8E71C}" dt="2022-11-18T09:13:23.708" v="2045" actId="207"/>
          <ac:spMkLst>
            <pc:docMk/>
            <pc:sldMk cId="2801856280" sldId="291"/>
            <ac:spMk id="2" creationId="{6E3B2962-F31C-7687-9EC4-29063E03A6BF}"/>
          </ac:spMkLst>
        </pc:spChg>
        <pc:spChg chg="add mod">
          <ac:chgData name="Carla" userId="417464ba-0c67-467a-8d9f-e5f447a9fc8a" providerId="ADAL" clId="{0A18DBD1-F4B2-49D3-9BFC-A3ED50C8E71C}" dt="2022-11-18T09:13:23.708" v="2045" actId="207"/>
          <ac:spMkLst>
            <pc:docMk/>
            <pc:sldMk cId="2801856280" sldId="291"/>
            <ac:spMk id="3" creationId="{1C115CEE-CAD7-5259-0E1B-6DCFC57E21F1}"/>
          </ac:spMkLst>
        </pc:spChg>
        <pc:spChg chg="add mod">
          <ac:chgData name="Carla" userId="417464ba-0c67-467a-8d9f-e5f447a9fc8a" providerId="ADAL" clId="{0A18DBD1-F4B2-49D3-9BFC-A3ED50C8E71C}" dt="2022-11-18T09:13:23.708" v="2045" actId="207"/>
          <ac:spMkLst>
            <pc:docMk/>
            <pc:sldMk cId="2801856280" sldId="291"/>
            <ac:spMk id="4" creationId="{670FD672-4F22-74F6-AF36-B421404A533E}"/>
          </ac:spMkLst>
        </pc:spChg>
        <pc:spChg chg="add mod">
          <ac:chgData name="Carla" userId="417464ba-0c67-467a-8d9f-e5f447a9fc8a" providerId="ADAL" clId="{0A18DBD1-F4B2-49D3-9BFC-A3ED50C8E71C}" dt="2022-11-18T08:55:25.690" v="1491" actId="1076"/>
          <ac:spMkLst>
            <pc:docMk/>
            <pc:sldMk cId="2801856280" sldId="291"/>
            <ac:spMk id="8" creationId="{75FC2217-6F8B-BBC7-B40B-737535E318E3}"/>
          </ac:spMkLst>
        </pc:spChg>
        <pc:spChg chg="mod">
          <ac:chgData name="Carla" userId="417464ba-0c67-467a-8d9f-e5f447a9fc8a" providerId="ADAL" clId="{0A18DBD1-F4B2-49D3-9BFC-A3ED50C8E71C}" dt="2023-02-22T20:16:27.254" v="3977" actId="20577"/>
          <ac:spMkLst>
            <pc:docMk/>
            <pc:sldMk cId="2801856280" sldId="291"/>
            <ac:spMk id="9" creationId="{D65E6D98-BE8C-6B4C-B23E-6167300445AE}"/>
          </ac:spMkLst>
        </pc:spChg>
        <pc:spChg chg="mod">
          <ac:chgData name="Carla" userId="417464ba-0c67-467a-8d9f-e5f447a9fc8a" providerId="ADAL" clId="{0A18DBD1-F4B2-49D3-9BFC-A3ED50C8E71C}" dt="2023-02-22T20:17:11.578" v="4003" actId="20577"/>
          <ac:spMkLst>
            <pc:docMk/>
            <pc:sldMk cId="2801856280" sldId="291"/>
            <ac:spMk id="10" creationId="{57F7817C-F1AD-0D44-B171-8337EA4CAC58}"/>
          </ac:spMkLst>
        </pc:spChg>
        <pc:spChg chg="mod">
          <ac:chgData name="Carla" userId="417464ba-0c67-467a-8d9f-e5f447a9fc8a" providerId="ADAL" clId="{0A18DBD1-F4B2-49D3-9BFC-A3ED50C8E71C}" dt="2023-02-22T11:27:27.585" v="3022"/>
          <ac:spMkLst>
            <pc:docMk/>
            <pc:sldMk cId="2801856280" sldId="291"/>
            <ac:spMk id="11" creationId="{C5F4228F-D5AA-954B-B294-68775E7ACBB6}"/>
          </ac:spMkLst>
        </pc:spChg>
        <pc:spChg chg="mod">
          <ac:chgData name="Carla" userId="417464ba-0c67-467a-8d9f-e5f447a9fc8a" providerId="ADAL" clId="{0A18DBD1-F4B2-49D3-9BFC-A3ED50C8E71C}" dt="2022-11-18T09:13:52.826" v="2052" actId="208"/>
          <ac:spMkLst>
            <pc:docMk/>
            <pc:sldMk cId="2801856280" sldId="291"/>
            <ac:spMk id="15" creationId="{FC47BBBF-E017-034D-BDA0-B4925AE086BA}"/>
          </ac:spMkLst>
        </pc:spChg>
        <pc:spChg chg="mod">
          <ac:chgData name="Carla" userId="417464ba-0c67-467a-8d9f-e5f447a9fc8a" providerId="ADAL" clId="{0A18DBD1-F4B2-49D3-9BFC-A3ED50C8E71C}" dt="2022-11-18T09:13:52.826" v="2052" actId="208"/>
          <ac:spMkLst>
            <pc:docMk/>
            <pc:sldMk cId="2801856280" sldId="291"/>
            <ac:spMk id="16" creationId="{3261E616-59D7-E24A-B3DD-6CA7E698AABB}"/>
          </ac:spMkLst>
        </pc:spChg>
        <pc:spChg chg="mod">
          <ac:chgData name="Carla" userId="417464ba-0c67-467a-8d9f-e5f447a9fc8a" providerId="ADAL" clId="{0A18DBD1-F4B2-49D3-9BFC-A3ED50C8E71C}" dt="2022-11-18T09:13:52.826" v="2052" actId="208"/>
          <ac:spMkLst>
            <pc:docMk/>
            <pc:sldMk cId="2801856280" sldId="291"/>
            <ac:spMk id="17" creationId="{CD2C5F29-B47A-A24E-B82C-5405185BD2D6}"/>
          </ac:spMkLst>
        </pc:spChg>
        <pc:spChg chg="del">
          <ac:chgData name="Carla" userId="417464ba-0c67-467a-8d9f-e5f447a9fc8a" providerId="ADAL" clId="{0A18DBD1-F4B2-49D3-9BFC-A3ED50C8E71C}" dt="2022-11-18T08:54:03.377" v="1475" actId="478"/>
          <ac:spMkLst>
            <pc:docMk/>
            <pc:sldMk cId="2801856280" sldId="291"/>
            <ac:spMk id="21" creationId="{568031EC-0997-9C4E-8B2F-766A9C49F310}"/>
          </ac:spMkLst>
        </pc:spChg>
        <pc:spChg chg="del">
          <ac:chgData name="Carla" userId="417464ba-0c67-467a-8d9f-e5f447a9fc8a" providerId="ADAL" clId="{0A18DBD1-F4B2-49D3-9BFC-A3ED50C8E71C}" dt="2022-11-18T08:54:03.377" v="1475" actId="478"/>
          <ac:spMkLst>
            <pc:docMk/>
            <pc:sldMk cId="2801856280" sldId="291"/>
            <ac:spMk id="23" creationId="{EBB85349-8A1D-9948-ADE4-FE1BD69EA54B}"/>
          </ac:spMkLst>
        </pc:spChg>
        <pc:spChg chg="del">
          <ac:chgData name="Carla" userId="417464ba-0c67-467a-8d9f-e5f447a9fc8a" providerId="ADAL" clId="{0A18DBD1-F4B2-49D3-9BFC-A3ED50C8E71C}" dt="2022-11-18T08:54:03.377" v="1475" actId="478"/>
          <ac:spMkLst>
            <pc:docMk/>
            <pc:sldMk cId="2801856280" sldId="291"/>
            <ac:spMk id="24" creationId="{1BCDB65F-3507-134C-9C65-4C9FC3F973D1}"/>
          </ac:spMkLst>
        </pc:spChg>
      </pc:sldChg>
      <pc:sldChg chg="add del ord">
        <pc:chgData name="Carla" userId="417464ba-0c67-467a-8d9f-e5f447a9fc8a" providerId="ADAL" clId="{0A18DBD1-F4B2-49D3-9BFC-A3ED50C8E71C}" dt="2023-02-22T11:52:58.142" v="3023" actId="47"/>
        <pc:sldMkLst>
          <pc:docMk/>
          <pc:sldMk cId="2012829007" sldId="295"/>
        </pc:sldMkLst>
      </pc:sldChg>
      <pc:sldChg chg="modSp mod ord">
        <pc:chgData name="Carla" userId="417464ba-0c67-467a-8d9f-e5f447a9fc8a" providerId="ADAL" clId="{0A18DBD1-F4B2-49D3-9BFC-A3ED50C8E71C}" dt="2023-02-23T14:36:13.177" v="4878"/>
        <pc:sldMkLst>
          <pc:docMk/>
          <pc:sldMk cId="0" sldId="296"/>
        </pc:sldMkLst>
        <pc:spChg chg="mod">
          <ac:chgData name="Carla" userId="417464ba-0c67-467a-8d9f-e5f447a9fc8a" providerId="ADAL" clId="{0A18DBD1-F4B2-49D3-9BFC-A3ED50C8E71C}" dt="2023-02-22T12:54:57.850" v="3509" actId="20577"/>
          <ac:spMkLst>
            <pc:docMk/>
            <pc:sldMk cId="0" sldId="296"/>
            <ac:spMk id="115" creationId="{00BCECBB-3355-482D-B837-0284A2B8BD89}"/>
          </ac:spMkLst>
        </pc:spChg>
        <pc:spChg chg="mod">
          <ac:chgData name="Carla" userId="417464ba-0c67-467a-8d9f-e5f447a9fc8a" providerId="ADAL" clId="{0A18DBD1-F4B2-49D3-9BFC-A3ED50C8E71C}" dt="2023-02-22T12:54:08.426" v="3490"/>
          <ac:spMkLst>
            <pc:docMk/>
            <pc:sldMk cId="0" sldId="296"/>
            <ac:spMk id="21505" creationId="{33897C99-2967-44F2-BD1A-E23B842E01A4}"/>
          </ac:spMkLst>
        </pc:spChg>
      </pc:sldChg>
      <pc:sldChg chg="mod ord modShow">
        <pc:chgData name="Carla" userId="417464ba-0c67-467a-8d9f-e5f447a9fc8a" providerId="ADAL" clId="{0A18DBD1-F4B2-49D3-9BFC-A3ED50C8E71C}" dt="2023-02-22T12:53:35.055" v="3467" actId="729"/>
        <pc:sldMkLst>
          <pc:docMk/>
          <pc:sldMk cId="0" sldId="304"/>
        </pc:sldMkLst>
      </pc:sldChg>
      <pc:sldChg chg="modSp mod ord">
        <pc:chgData name="Carla" userId="417464ba-0c67-467a-8d9f-e5f447a9fc8a" providerId="ADAL" clId="{0A18DBD1-F4B2-49D3-9BFC-A3ED50C8E71C}" dt="2023-02-23T14:36:13.177" v="4878"/>
        <pc:sldMkLst>
          <pc:docMk/>
          <pc:sldMk cId="2663727173" sldId="337"/>
        </pc:sldMkLst>
        <pc:spChg chg="mod">
          <ac:chgData name="Carla" userId="417464ba-0c67-467a-8d9f-e5f447a9fc8a" providerId="ADAL" clId="{0A18DBD1-F4B2-49D3-9BFC-A3ED50C8E71C}" dt="2023-02-22T12:55:26.559" v="3527" actId="20577"/>
          <ac:spMkLst>
            <pc:docMk/>
            <pc:sldMk cId="2663727173" sldId="337"/>
            <ac:spMk id="20" creationId="{2E630E1F-8420-C94E-BCF2-4A38EEDA63C2}"/>
          </ac:spMkLst>
        </pc:spChg>
        <pc:spChg chg="mod">
          <ac:chgData name="Carla" userId="417464ba-0c67-467a-8d9f-e5f447a9fc8a" providerId="ADAL" clId="{0A18DBD1-F4B2-49D3-9BFC-A3ED50C8E71C}" dt="2023-02-22T12:55:30.854" v="3528" actId="1076"/>
          <ac:spMkLst>
            <pc:docMk/>
            <pc:sldMk cId="2663727173" sldId="337"/>
            <ac:spMk id="22" creationId="{6D5A18D9-4EEC-4443-8C13-85E2866A6CBC}"/>
          </ac:spMkLst>
        </pc:spChg>
      </pc:sldChg>
      <pc:sldChg chg="modSp mod ord">
        <pc:chgData name="Carla" userId="417464ba-0c67-467a-8d9f-e5f447a9fc8a" providerId="ADAL" clId="{0A18DBD1-F4B2-49D3-9BFC-A3ED50C8E71C}" dt="2023-02-23T14:36:13.177" v="4878"/>
        <pc:sldMkLst>
          <pc:docMk/>
          <pc:sldMk cId="7502038" sldId="338"/>
        </pc:sldMkLst>
        <pc:spChg chg="mod">
          <ac:chgData name="Carla" userId="417464ba-0c67-467a-8d9f-e5f447a9fc8a" providerId="ADAL" clId="{0A18DBD1-F4B2-49D3-9BFC-A3ED50C8E71C}" dt="2023-02-22T12:54:44.133" v="3499" actId="20577"/>
          <ac:spMkLst>
            <pc:docMk/>
            <pc:sldMk cId="7502038" sldId="338"/>
            <ac:spMk id="27" creationId="{D415855B-310A-EC4D-99C2-F6AE450E3053}"/>
          </ac:spMkLst>
        </pc:spChg>
        <pc:spChg chg="mod">
          <ac:chgData name="Carla" userId="417464ba-0c67-467a-8d9f-e5f447a9fc8a" providerId="ADAL" clId="{0A18DBD1-F4B2-49D3-9BFC-A3ED50C8E71C}" dt="2023-02-22T12:54:26.553" v="3496" actId="14100"/>
          <ac:spMkLst>
            <pc:docMk/>
            <pc:sldMk cId="7502038" sldId="338"/>
            <ac:spMk id="30" creationId="{7E7B0C94-D0C3-734D-A4FA-054CBC604EEF}"/>
          </ac:spMkLst>
        </pc:spChg>
      </pc:sldChg>
      <pc:sldChg chg="modSp mod ord">
        <pc:chgData name="Carla" userId="417464ba-0c67-467a-8d9f-e5f447a9fc8a" providerId="ADAL" clId="{0A18DBD1-F4B2-49D3-9BFC-A3ED50C8E71C}" dt="2023-02-23T14:36:13.177" v="4878"/>
        <pc:sldMkLst>
          <pc:docMk/>
          <pc:sldMk cId="3434788658" sldId="339"/>
        </pc:sldMkLst>
        <pc:spChg chg="mod">
          <ac:chgData name="Carla" userId="417464ba-0c67-467a-8d9f-e5f447a9fc8a" providerId="ADAL" clId="{0A18DBD1-F4B2-49D3-9BFC-A3ED50C8E71C}" dt="2023-02-22T12:54:04.823" v="3489"/>
          <ac:spMkLst>
            <pc:docMk/>
            <pc:sldMk cId="3434788658" sldId="339"/>
            <ac:spMk id="21" creationId="{7E9BBE3E-C496-5246-8EDF-EA3966B8694E}"/>
          </ac:spMkLst>
        </pc:spChg>
        <pc:spChg chg="mod">
          <ac:chgData name="Carla" userId="417464ba-0c67-467a-8d9f-e5f447a9fc8a" providerId="ADAL" clId="{0A18DBD1-F4B2-49D3-9BFC-A3ED50C8E71C}" dt="2023-02-22T12:54:51.608" v="3504" actId="20577"/>
          <ac:spMkLst>
            <pc:docMk/>
            <pc:sldMk cId="3434788658" sldId="339"/>
            <ac:spMk id="115" creationId="{BEED846D-A27C-4CE9-83AC-578F822929F2}"/>
          </ac:spMkLst>
        </pc:spChg>
      </pc:sldChg>
      <pc:sldChg chg="mod ord modShow">
        <pc:chgData name="Carla" userId="417464ba-0c67-467a-8d9f-e5f447a9fc8a" providerId="ADAL" clId="{0A18DBD1-F4B2-49D3-9BFC-A3ED50C8E71C}" dt="2023-02-22T12:53:35.055" v="3467" actId="729"/>
        <pc:sldMkLst>
          <pc:docMk/>
          <pc:sldMk cId="680913232" sldId="340"/>
        </pc:sldMkLst>
      </pc:sldChg>
      <pc:sldChg chg="mod ord modShow">
        <pc:chgData name="Carla" userId="417464ba-0c67-467a-8d9f-e5f447a9fc8a" providerId="ADAL" clId="{0A18DBD1-F4B2-49D3-9BFC-A3ED50C8E71C}" dt="2023-02-22T12:53:35.055" v="3467" actId="729"/>
        <pc:sldMkLst>
          <pc:docMk/>
          <pc:sldMk cId="2166291676" sldId="341"/>
        </pc:sldMkLst>
      </pc:sldChg>
      <pc:sldChg chg="mod ord modShow">
        <pc:chgData name="Carla" userId="417464ba-0c67-467a-8d9f-e5f447a9fc8a" providerId="ADAL" clId="{0A18DBD1-F4B2-49D3-9BFC-A3ED50C8E71C}" dt="2023-02-22T12:53:35.055" v="3467" actId="729"/>
        <pc:sldMkLst>
          <pc:docMk/>
          <pc:sldMk cId="3902166062" sldId="342"/>
        </pc:sldMkLst>
      </pc:sldChg>
      <pc:sldChg chg="mod ord modShow">
        <pc:chgData name="Carla" userId="417464ba-0c67-467a-8d9f-e5f447a9fc8a" providerId="ADAL" clId="{0A18DBD1-F4B2-49D3-9BFC-A3ED50C8E71C}" dt="2023-02-22T12:53:35.055" v="3467" actId="729"/>
        <pc:sldMkLst>
          <pc:docMk/>
          <pc:sldMk cId="3970471560" sldId="343"/>
        </pc:sldMkLst>
      </pc:sldChg>
      <pc:sldChg chg="mod ord modShow">
        <pc:chgData name="Carla" userId="417464ba-0c67-467a-8d9f-e5f447a9fc8a" providerId="ADAL" clId="{0A18DBD1-F4B2-49D3-9BFC-A3ED50C8E71C}" dt="2023-02-22T12:53:35.055" v="3467" actId="729"/>
        <pc:sldMkLst>
          <pc:docMk/>
          <pc:sldMk cId="857857681" sldId="344"/>
        </pc:sldMkLst>
      </pc:sldChg>
      <pc:sldChg chg="mod ord modShow">
        <pc:chgData name="Carla" userId="417464ba-0c67-467a-8d9f-e5f447a9fc8a" providerId="ADAL" clId="{0A18DBD1-F4B2-49D3-9BFC-A3ED50C8E71C}" dt="2023-02-22T12:53:35.055" v="3467" actId="729"/>
        <pc:sldMkLst>
          <pc:docMk/>
          <pc:sldMk cId="386240992" sldId="345"/>
        </pc:sldMkLst>
      </pc:sldChg>
      <pc:sldChg chg="mod ord modShow">
        <pc:chgData name="Carla" userId="417464ba-0c67-467a-8d9f-e5f447a9fc8a" providerId="ADAL" clId="{0A18DBD1-F4B2-49D3-9BFC-A3ED50C8E71C}" dt="2023-02-22T12:53:35.055" v="3467" actId="729"/>
        <pc:sldMkLst>
          <pc:docMk/>
          <pc:sldMk cId="2619872372" sldId="346"/>
        </pc:sldMkLst>
      </pc:sldChg>
      <pc:sldChg chg="mod ord modShow">
        <pc:chgData name="Carla" userId="417464ba-0c67-467a-8d9f-e5f447a9fc8a" providerId="ADAL" clId="{0A18DBD1-F4B2-49D3-9BFC-A3ED50C8E71C}" dt="2023-02-22T12:53:35.055" v="3467" actId="729"/>
        <pc:sldMkLst>
          <pc:docMk/>
          <pc:sldMk cId="1288230459" sldId="347"/>
        </pc:sldMkLst>
      </pc:sldChg>
      <pc:sldChg chg="mod ord modShow">
        <pc:chgData name="Carla" userId="417464ba-0c67-467a-8d9f-e5f447a9fc8a" providerId="ADAL" clId="{0A18DBD1-F4B2-49D3-9BFC-A3ED50C8E71C}" dt="2023-02-22T12:53:35.055" v="3467" actId="729"/>
        <pc:sldMkLst>
          <pc:docMk/>
          <pc:sldMk cId="3472603095" sldId="348"/>
        </pc:sldMkLst>
      </pc:sldChg>
      <pc:sldChg chg="mod ord modShow">
        <pc:chgData name="Carla" userId="417464ba-0c67-467a-8d9f-e5f447a9fc8a" providerId="ADAL" clId="{0A18DBD1-F4B2-49D3-9BFC-A3ED50C8E71C}" dt="2023-02-22T12:53:35.055" v="3467" actId="729"/>
        <pc:sldMkLst>
          <pc:docMk/>
          <pc:sldMk cId="3622783410" sldId="349"/>
        </pc:sldMkLst>
      </pc:sldChg>
      <pc:sldChg chg="mod ord modShow">
        <pc:chgData name="Carla" userId="417464ba-0c67-467a-8d9f-e5f447a9fc8a" providerId="ADAL" clId="{0A18DBD1-F4B2-49D3-9BFC-A3ED50C8E71C}" dt="2023-02-22T12:53:35.055" v="3467" actId="729"/>
        <pc:sldMkLst>
          <pc:docMk/>
          <pc:sldMk cId="4016126095" sldId="350"/>
        </pc:sldMkLst>
      </pc:sldChg>
      <pc:sldChg chg="mod ord modShow">
        <pc:chgData name="Carla" userId="417464ba-0c67-467a-8d9f-e5f447a9fc8a" providerId="ADAL" clId="{0A18DBD1-F4B2-49D3-9BFC-A3ED50C8E71C}" dt="2023-02-22T12:53:35.055" v="3467" actId="729"/>
        <pc:sldMkLst>
          <pc:docMk/>
          <pc:sldMk cId="2910430488" sldId="352"/>
        </pc:sldMkLst>
      </pc:sldChg>
      <pc:sldChg chg="mod ord modShow">
        <pc:chgData name="Carla" userId="417464ba-0c67-467a-8d9f-e5f447a9fc8a" providerId="ADAL" clId="{0A18DBD1-F4B2-49D3-9BFC-A3ED50C8E71C}" dt="2023-02-22T12:53:35.055" v="3467" actId="729"/>
        <pc:sldMkLst>
          <pc:docMk/>
          <pc:sldMk cId="1503226154" sldId="353"/>
        </pc:sldMkLst>
      </pc:sldChg>
      <pc:sldChg chg="mod ord modShow">
        <pc:chgData name="Carla" userId="417464ba-0c67-467a-8d9f-e5f447a9fc8a" providerId="ADAL" clId="{0A18DBD1-F4B2-49D3-9BFC-A3ED50C8E71C}" dt="2023-02-22T12:53:35.055" v="3467" actId="729"/>
        <pc:sldMkLst>
          <pc:docMk/>
          <pc:sldMk cId="544016882" sldId="354"/>
        </pc:sldMkLst>
      </pc:sldChg>
      <pc:sldChg chg="add del ord">
        <pc:chgData name="Carla" userId="417464ba-0c67-467a-8d9f-e5f447a9fc8a" providerId="ADAL" clId="{0A18DBD1-F4B2-49D3-9BFC-A3ED50C8E71C}" dt="2022-11-17T16:20:18.941" v="825" actId="47"/>
        <pc:sldMkLst>
          <pc:docMk/>
          <pc:sldMk cId="3816027252" sldId="369"/>
        </pc:sldMkLst>
      </pc:sldChg>
      <pc:sldChg chg="addSp delSp modSp add mod ord modNotesTx">
        <pc:chgData name="Carla" userId="417464ba-0c67-467a-8d9f-e5f447a9fc8a" providerId="ADAL" clId="{0A18DBD1-F4B2-49D3-9BFC-A3ED50C8E71C}" dt="2023-02-23T14:44:58.524" v="4912" actId="207"/>
        <pc:sldMkLst>
          <pc:docMk/>
          <pc:sldMk cId="2623300561" sldId="370"/>
        </pc:sldMkLst>
        <pc:spChg chg="add mod">
          <ac:chgData name="Carla" userId="417464ba-0c67-467a-8d9f-e5f447a9fc8a" providerId="ADAL" clId="{0A18DBD1-F4B2-49D3-9BFC-A3ED50C8E71C}" dt="2023-02-22T12:33:22.822" v="3035"/>
          <ac:spMkLst>
            <pc:docMk/>
            <pc:sldMk cId="2623300561" sldId="370"/>
            <ac:spMk id="2" creationId="{50DEADFA-CC2C-AB5E-D11B-CAD98D7E1E4F}"/>
          </ac:spMkLst>
        </pc:spChg>
        <pc:spChg chg="mod">
          <ac:chgData name="Carla" userId="417464ba-0c67-467a-8d9f-e5f447a9fc8a" providerId="ADAL" clId="{0A18DBD1-F4B2-49D3-9BFC-A3ED50C8E71C}" dt="2022-11-18T08:22:49.219" v="1081" actId="1076"/>
          <ac:spMkLst>
            <pc:docMk/>
            <pc:sldMk cId="2623300561" sldId="370"/>
            <ac:spMk id="3" creationId="{F83CB9D3-F450-6CBE-67FE-C85FA261EED1}"/>
          </ac:spMkLst>
        </pc:spChg>
        <pc:spChg chg="mod">
          <ac:chgData name="Carla" userId="417464ba-0c67-467a-8d9f-e5f447a9fc8a" providerId="ADAL" clId="{0A18DBD1-F4B2-49D3-9BFC-A3ED50C8E71C}" dt="2022-11-17T16:31:09.736" v="1012" actId="1076"/>
          <ac:spMkLst>
            <pc:docMk/>
            <pc:sldMk cId="2623300561" sldId="370"/>
            <ac:spMk id="4" creationId="{2B21F1D5-AC16-D0D6-9A31-DA4F6D81F5CB}"/>
          </ac:spMkLst>
        </pc:spChg>
        <pc:spChg chg="add mod">
          <ac:chgData name="Carla" userId="417464ba-0c67-467a-8d9f-e5f447a9fc8a" providerId="ADAL" clId="{0A18DBD1-F4B2-49D3-9BFC-A3ED50C8E71C}" dt="2023-02-22T12:33:22.822" v="3035"/>
          <ac:spMkLst>
            <pc:docMk/>
            <pc:sldMk cId="2623300561" sldId="370"/>
            <ac:spMk id="5" creationId="{6AAB3976-2E5C-2ACB-481E-B512AA44A971}"/>
          </ac:spMkLst>
        </pc:spChg>
        <pc:spChg chg="mod">
          <ac:chgData name="Carla" userId="417464ba-0c67-467a-8d9f-e5f447a9fc8a" providerId="ADAL" clId="{0A18DBD1-F4B2-49D3-9BFC-A3ED50C8E71C}" dt="2023-02-23T14:44:58.524" v="4912" actId="207"/>
          <ac:spMkLst>
            <pc:docMk/>
            <pc:sldMk cId="2623300561" sldId="370"/>
            <ac:spMk id="6" creationId="{1755527A-30CA-944E-A482-ED896F156CD0}"/>
          </ac:spMkLst>
        </pc:spChg>
        <pc:spChg chg="add mod">
          <ac:chgData name="Carla" userId="417464ba-0c67-467a-8d9f-e5f447a9fc8a" providerId="ADAL" clId="{0A18DBD1-F4B2-49D3-9BFC-A3ED50C8E71C}" dt="2023-02-22T12:33:22.822" v="3035"/>
          <ac:spMkLst>
            <pc:docMk/>
            <pc:sldMk cId="2623300561" sldId="370"/>
            <ac:spMk id="7" creationId="{A10EC03B-BC64-2AF2-9561-F991C02790EF}"/>
          </ac:spMkLst>
        </pc:spChg>
        <pc:spChg chg="add mod">
          <ac:chgData name="Carla" userId="417464ba-0c67-467a-8d9f-e5f447a9fc8a" providerId="ADAL" clId="{0A18DBD1-F4B2-49D3-9BFC-A3ED50C8E71C}" dt="2023-02-22T12:33:22.822" v="3035"/>
          <ac:spMkLst>
            <pc:docMk/>
            <pc:sldMk cId="2623300561" sldId="370"/>
            <ac:spMk id="8" creationId="{68065445-5CAE-F35A-2746-015F050C4576}"/>
          </ac:spMkLst>
        </pc:spChg>
        <pc:spChg chg="add mod">
          <ac:chgData name="Carla" userId="417464ba-0c67-467a-8d9f-e5f447a9fc8a" providerId="ADAL" clId="{0A18DBD1-F4B2-49D3-9BFC-A3ED50C8E71C}" dt="2023-02-22T12:33:22.822" v="3035"/>
          <ac:spMkLst>
            <pc:docMk/>
            <pc:sldMk cId="2623300561" sldId="370"/>
            <ac:spMk id="9" creationId="{3DD36D06-AD03-6653-6596-7BEFDFE7E702}"/>
          </ac:spMkLst>
        </pc:spChg>
        <pc:spChg chg="add mod">
          <ac:chgData name="Carla" userId="417464ba-0c67-467a-8d9f-e5f447a9fc8a" providerId="ADAL" clId="{0A18DBD1-F4B2-49D3-9BFC-A3ED50C8E71C}" dt="2023-02-22T12:33:22.822" v="3035"/>
          <ac:spMkLst>
            <pc:docMk/>
            <pc:sldMk cId="2623300561" sldId="370"/>
            <ac:spMk id="10" creationId="{D9242337-F88A-9118-229A-BC5F1134F575}"/>
          </ac:spMkLst>
        </pc:spChg>
        <pc:spChg chg="add mod">
          <ac:chgData name="Carla" userId="417464ba-0c67-467a-8d9f-e5f447a9fc8a" providerId="ADAL" clId="{0A18DBD1-F4B2-49D3-9BFC-A3ED50C8E71C}" dt="2023-02-22T12:33:22.822" v="3035"/>
          <ac:spMkLst>
            <pc:docMk/>
            <pc:sldMk cId="2623300561" sldId="370"/>
            <ac:spMk id="11" creationId="{AB1A6EE0-2F73-1E3F-267C-0E58FCDB0E52}"/>
          </ac:spMkLst>
        </pc:spChg>
        <pc:spChg chg="add mod">
          <ac:chgData name="Carla" userId="417464ba-0c67-467a-8d9f-e5f447a9fc8a" providerId="ADAL" clId="{0A18DBD1-F4B2-49D3-9BFC-A3ED50C8E71C}" dt="2023-02-22T12:33:22.822" v="3035"/>
          <ac:spMkLst>
            <pc:docMk/>
            <pc:sldMk cId="2623300561" sldId="370"/>
            <ac:spMk id="12" creationId="{78C67BC9-3EDC-BBA3-69A2-01D052DF4BB1}"/>
          </ac:spMkLst>
        </pc:spChg>
        <pc:spChg chg="add del mod">
          <ac:chgData name="Carla" userId="417464ba-0c67-467a-8d9f-e5f447a9fc8a" providerId="ADAL" clId="{0A18DBD1-F4B2-49D3-9BFC-A3ED50C8E71C}" dt="2022-11-17T16:24:23.871" v="922" actId="478"/>
          <ac:spMkLst>
            <pc:docMk/>
            <pc:sldMk cId="2623300561" sldId="370"/>
            <ac:spMk id="12" creationId="{D4A44DA9-4723-9186-1032-561FBB0C9A59}"/>
          </ac:spMkLst>
        </pc:spChg>
        <pc:spChg chg="del mod">
          <ac:chgData name="Carla" userId="417464ba-0c67-467a-8d9f-e5f447a9fc8a" providerId="ADAL" clId="{0A18DBD1-F4B2-49D3-9BFC-A3ED50C8E71C}" dt="2022-11-17T16:24:45.700" v="927" actId="478"/>
          <ac:spMkLst>
            <pc:docMk/>
            <pc:sldMk cId="2623300561" sldId="370"/>
            <ac:spMk id="15" creationId="{06BE1022-5D0F-BCFD-0974-0FE0EE39D2C9}"/>
          </ac:spMkLst>
        </pc:spChg>
        <pc:spChg chg="del mod topLvl">
          <ac:chgData name="Carla" userId="417464ba-0c67-467a-8d9f-e5f447a9fc8a" providerId="ADAL" clId="{0A18DBD1-F4B2-49D3-9BFC-A3ED50C8E71C}" dt="2022-11-17T16:25:20.347" v="937" actId="478"/>
          <ac:spMkLst>
            <pc:docMk/>
            <pc:sldMk cId="2623300561" sldId="370"/>
            <ac:spMk id="16" creationId="{7ABD558D-5CF9-51EF-4B13-6C062CF55E55}"/>
          </ac:spMkLst>
        </pc:spChg>
        <pc:spChg chg="mod">
          <ac:chgData name="Carla" userId="417464ba-0c67-467a-8d9f-e5f447a9fc8a" providerId="ADAL" clId="{0A18DBD1-F4B2-49D3-9BFC-A3ED50C8E71C}" dt="2022-11-17T16:31:09.736" v="1012" actId="1076"/>
          <ac:spMkLst>
            <pc:docMk/>
            <pc:sldMk cId="2623300561" sldId="370"/>
            <ac:spMk id="17" creationId="{C3F1D65D-8679-3F7E-3F8D-395755731CBB}"/>
          </ac:spMkLst>
        </pc:spChg>
        <pc:spChg chg="mod">
          <ac:chgData name="Carla" userId="417464ba-0c67-467a-8d9f-e5f447a9fc8a" providerId="ADAL" clId="{0A18DBD1-F4B2-49D3-9BFC-A3ED50C8E71C}" dt="2022-11-17T16:31:09.736" v="1012" actId="1076"/>
          <ac:spMkLst>
            <pc:docMk/>
            <pc:sldMk cId="2623300561" sldId="370"/>
            <ac:spMk id="18" creationId="{C3F43E8E-C8E4-9C5F-836B-A218CEBBCFE6}"/>
          </ac:spMkLst>
        </pc:spChg>
        <pc:spChg chg="mod">
          <ac:chgData name="Carla" userId="417464ba-0c67-467a-8d9f-e5f447a9fc8a" providerId="ADAL" clId="{0A18DBD1-F4B2-49D3-9BFC-A3ED50C8E71C}" dt="2023-02-22T12:33:16.565" v="3033" actId="1076"/>
          <ac:spMkLst>
            <pc:docMk/>
            <pc:sldMk cId="2623300561" sldId="370"/>
            <ac:spMk id="19" creationId="{A51C343B-D34D-9982-4ED1-33A8403669EA}"/>
          </ac:spMkLst>
        </pc:spChg>
        <pc:spChg chg="mod">
          <ac:chgData name="Carla" userId="417464ba-0c67-467a-8d9f-e5f447a9fc8a" providerId="ADAL" clId="{0A18DBD1-F4B2-49D3-9BFC-A3ED50C8E71C}" dt="2023-02-23T14:39:04.851" v="4891" actId="20577"/>
          <ac:spMkLst>
            <pc:docMk/>
            <pc:sldMk cId="2623300561" sldId="370"/>
            <ac:spMk id="20" creationId="{36F277D6-322B-A848-92DC-A83C2D17258F}"/>
          </ac:spMkLst>
        </pc:spChg>
        <pc:spChg chg="mod">
          <ac:chgData name="Carla" userId="417464ba-0c67-467a-8d9f-e5f447a9fc8a" providerId="ADAL" clId="{0A18DBD1-F4B2-49D3-9BFC-A3ED50C8E71C}" dt="2023-02-22T12:33:20.203" v="3034" actId="1076"/>
          <ac:spMkLst>
            <pc:docMk/>
            <pc:sldMk cId="2623300561" sldId="370"/>
            <ac:spMk id="22" creationId="{29EC71E9-2C61-9799-D5D4-DFFE6E22C712}"/>
          </ac:spMkLst>
        </pc:spChg>
        <pc:spChg chg="mod">
          <ac:chgData name="Carla" userId="417464ba-0c67-467a-8d9f-e5f447a9fc8a" providerId="ADAL" clId="{0A18DBD1-F4B2-49D3-9BFC-A3ED50C8E71C}" dt="2022-11-17T16:31:09.736" v="1012" actId="1076"/>
          <ac:spMkLst>
            <pc:docMk/>
            <pc:sldMk cId="2623300561" sldId="370"/>
            <ac:spMk id="24" creationId="{8B2F6954-CF8A-B6F8-B97A-DE6793C4104A}"/>
          </ac:spMkLst>
        </pc:spChg>
        <pc:spChg chg="mod">
          <ac:chgData name="Carla" userId="417464ba-0c67-467a-8d9f-e5f447a9fc8a" providerId="ADAL" clId="{0A18DBD1-F4B2-49D3-9BFC-A3ED50C8E71C}" dt="2022-11-17T16:31:09.736" v="1012" actId="1076"/>
          <ac:spMkLst>
            <pc:docMk/>
            <pc:sldMk cId="2623300561" sldId="370"/>
            <ac:spMk id="25" creationId="{E82C51BF-C617-FCEC-C441-A587D009F141}"/>
          </ac:spMkLst>
        </pc:spChg>
        <pc:spChg chg="mod">
          <ac:chgData name="Carla" userId="417464ba-0c67-467a-8d9f-e5f447a9fc8a" providerId="ADAL" clId="{0A18DBD1-F4B2-49D3-9BFC-A3ED50C8E71C}" dt="2022-11-17T16:31:09.736" v="1012" actId="1076"/>
          <ac:spMkLst>
            <pc:docMk/>
            <pc:sldMk cId="2623300561" sldId="370"/>
            <ac:spMk id="26" creationId="{6883856D-1523-DCAF-1B56-95552A48ECFB}"/>
          </ac:spMkLst>
        </pc:spChg>
        <pc:spChg chg="mod">
          <ac:chgData name="Carla" userId="417464ba-0c67-467a-8d9f-e5f447a9fc8a" providerId="ADAL" clId="{0A18DBD1-F4B2-49D3-9BFC-A3ED50C8E71C}" dt="2022-11-17T16:31:09.736" v="1012" actId="1076"/>
          <ac:spMkLst>
            <pc:docMk/>
            <pc:sldMk cId="2623300561" sldId="370"/>
            <ac:spMk id="27" creationId="{B83F9DAF-0FEB-CB35-D1BC-1DF53E78F948}"/>
          </ac:spMkLst>
        </pc:spChg>
        <pc:spChg chg="mod">
          <ac:chgData name="Carla" userId="417464ba-0c67-467a-8d9f-e5f447a9fc8a" providerId="ADAL" clId="{0A18DBD1-F4B2-49D3-9BFC-A3ED50C8E71C}" dt="2022-11-17T16:31:09.736" v="1012" actId="1076"/>
          <ac:spMkLst>
            <pc:docMk/>
            <pc:sldMk cId="2623300561" sldId="370"/>
            <ac:spMk id="28" creationId="{97176BC7-1998-6CD1-7ECC-53E7839BB195}"/>
          </ac:spMkLst>
        </pc:spChg>
        <pc:spChg chg="del mod">
          <ac:chgData name="Carla" userId="417464ba-0c67-467a-8d9f-e5f447a9fc8a" providerId="ADAL" clId="{0A18DBD1-F4B2-49D3-9BFC-A3ED50C8E71C}" dt="2022-11-17T16:25:11.644" v="932" actId="478"/>
          <ac:spMkLst>
            <pc:docMk/>
            <pc:sldMk cId="2623300561" sldId="370"/>
            <ac:spMk id="29" creationId="{1E0C98EF-9D5F-72CF-E078-CB5B8E9D604F}"/>
          </ac:spMkLst>
        </pc:spChg>
        <pc:spChg chg="del mod">
          <ac:chgData name="Carla" userId="417464ba-0c67-467a-8d9f-e5f447a9fc8a" providerId="ADAL" clId="{0A18DBD1-F4B2-49D3-9BFC-A3ED50C8E71C}" dt="2022-11-17T16:25:15.846" v="934" actId="478"/>
          <ac:spMkLst>
            <pc:docMk/>
            <pc:sldMk cId="2623300561" sldId="370"/>
            <ac:spMk id="30" creationId="{7972DE2E-9123-6DC4-F9D8-7F919C4AC61E}"/>
          </ac:spMkLst>
        </pc:spChg>
        <pc:spChg chg="mod">
          <ac:chgData name="Carla" userId="417464ba-0c67-467a-8d9f-e5f447a9fc8a" providerId="ADAL" clId="{0A18DBD1-F4B2-49D3-9BFC-A3ED50C8E71C}" dt="2023-02-22T12:33:05.848" v="3031" actId="1076"/>
          <ac:spMkLst>
            <pc:docMk/>
            <pc:sldMk cId="2623300561" sldId="370"/>
            <ac:spMk id="31" creationId="{377461AD-ABC0-7826-E454-64EEAE103F59}"/>
          </ac:spMkLst>
        </pc:spChg>
        <pc:spChg chg="mod">
          <ac:chgData name="Carla" userId="417464ba-0c67-467a-8d9f-e5f447a9fc8a" providerId="ADAL" clId="{0A18DBD1-F4B2-49D3-9BFC-A3ED50C8E71C}" dt="2022-11-17T16:31:09.736" v="1012" actId="1076"/>
          <ac:spMkLst>
            <pc:docMk/>
            <pc:sldMk cId="2623300561" sldId="370"/>
            <ac:spMk id="32" creationId="{A3597CFC-28DE-21B2-1C8A-421EC87023CD}"/>
          </ac:spMkLst>
        </pc:spChg>
        <pc:spChg chg="del mod">
          <ac:chgData name="Carla" userId="417464ba-0c67-467a-8d9f-e5f447a9fc8a" providerId="ADAL" clId="{0A18DBD1-F4B2-49D3-9BFC-A3ED50C8E71C}" dt="2022-11-17T16:25:13.085" v="933" actId="478"/>
          <ac:spMkLst>
            <pc:docMk/>
            <pc:sldMk cId="2623300561" sldId="370"/>
            <ac:spMk id="33" creationId="{F72CBB3A-7CB9-F399-538A-710C1E9A515C}"/>
          </ac:spMkLst>
        </pc:spChg>
        <pc:grpChg chg="add del mod">
          <ac:chgData name="Carla" userId="417464ba-0c67-467a-8d9f-e5f447a9fc8a" providerId="ADAL" clId="{0A18DBD1-F4B2-49D3-9BFC-A3ED50C8E71C}" dt="2022-11-17T16:25:20.347" v="937" actId="478"/>
          <ac:grpSpMkLst>
            <pc:docMk/>
            <pc:sldMk cId="2623300561" sldId="370"/>
            <ac:grpSpMk id="13" creationId="{6866041F-443F-D250-FDA2-818F533B5639}"/>
          </ac:grpSpMkLst>
        </pc:grpChg>
        <pc:grpChg chg="mod topLvl">
          <ac:chgData name="Carla" userId="417464ba-0c67-467a-8d9f-e5f447a9fc8a" providerId="ADAL" clId="{0A18DBD1-F4B2-49D3-9BFC-A3ED50C8E71C}" dt="2022-11-17T16:31:09.736" v="1012" actId="1076"/>
          <ac:grpSpMkLst>
            <pc:docMk/>
            <pc:sldMk cId="2623300561" sldId="370"/>
            <ac:grpSpMk id="14" creationId="{C04E1934-AA2D-8C9D-1AD4-BBBA8D8B25AC}"/>
          </ac:grpSpMkLst>
        </pc:grpChg>
        <pc:picChg chg="mod">
          <ac:chgData name="Carla" userId="417464ba-0c67-467a-8d9f-e5f447a9fc8a" providerId="ADAL" clId="{0A18DBD1-F4B2-49D3-9BFC-A3ED50C8E71C}" dt="2022-11-17T16:31:09.736" v="1012" actId="1076"/>
          <ac:picMkLst>
            <pc:docMk/>
            <pc:sldMk cId="2623300561" sldId="370"/>
            <ac:picMk id="23" creationId="{76C480D8-8CE6-77A5-5475-98B1EE96D76F}"/>
          </ac:picMkLst>
        </pc:picChg>
        <pc:cxnChg chg="del mod">
          <ac:chgData name="Carla" userId="417464ba-0c67-467a-8d9f-e5f447a9fc8a" providerId="ADAL" clId="{0A18DBD1-F4B2-49D3-9BFC-A3ED50C8E71C}" dt="2022-11-17T16:29:41.038" v="989" actId="478"/>
          <ac:cxnSpMkLst>
            <pc:docMk/>
            <pc:sldMk cId="2623300561" sldId="370"/>
            <ac:cxnSpMk id="7" creationId="{C57AC3D6-EE5D-8129-3A2C-BD8551326C17}"/>
          </ac:cxnSpMkLst>
        </pc:cxnChg>
        <pc:cxnChg chg="add del mod">
          <ac:chgData name="Carla" userId="417464ba-0c67-467a-8d9f-e5f447a9fc8a" providerId="ADAL" clId="{0A18DBD1-F4B2-49D3-9BFC-A3ED50C8E71C}" dt="2022-11-17T16:28:30.340" v="969" actId="478"/>
          <ac:cxnSpMkLst>
            <pc:docMk/>
            <pc:sldMk cId="2623300561" sldId="370"/>
            <ac:cxnSpMk id="10" creationId="{0F7F6649-567C-90AB-C306-6CD9ACB9A9D0}"/>
          </ac:cxnSpMkLst>
        </pc:cxnChg>
        <pc:cxnChg chg="add mod">
          <ac:chgData name="Carla" userId="417464ba-0c67-467a-8d9f-e5f447a9fc8a" providerId="ADAL" clId="{0A18DBD1-F4B2-49D3-9BFC-A3ED50C8E71C}" dt="2022-11-17T16:31:09.736" v="1012" actId="1076"/>
          <ac:cxnSpMkLst>
            <pc:docMk/>
            <pc:sldMk cId="2623300561" sldId="370"/>
            <ac:cxnSpMk id="43" creationId="{D277F227-E0EF-15AD-DE81-143AB077BEA1}"/>
          </ac:cxnSpMkLst>
        </pc:cxnChg>
        <pc:cxnChg chg="add mod">
          <ac:chgData name="Carla" userId="417464ba-0c67-467a-8d9f-e5f447a9fc8a" providerId="ADAL" clId="{0A18DBD1-F4B2-49D3-9BFC-A3ED50C8E71C}" dt="2022-11-17T16:31:09.736" v="1012" actId="1076"/>
          <ac:cxnSpMkLst>
            <pc:docMk/>
            <pc:sldMk cId="2623300561" sldId="370"/>
            <ac:cxnSpMk id="54" creationId="{4B47173C-81A7-694D-1A62-23851CF819C8}"/>
          </ac:cxnSpMkLst>
        </pc:cxnChg>
        <pc:cxnChg chg="add mod">
          <ac:chgData name="Carla" userId="417464ba-0c67-467a-8d9f-e5f447a9fc8a" providerId="ADAL" clId="{0A18DBD1-F4B2-49D3-9BFC-A3ED50C8E71C}" dt="2022-11-17T16:31:09.736" v="1012" actId="1076"/>
          <ac:cxnSpMkLst>
            <pc:docMk/>
            <pc:sldMk cId="2623300561" sldId="370"/>
            <ac:cxnSpMk id="55" creationId="{1A1DFFF6-6C20-5274-6A3E-76A5AE496918}"/>
          </ac:cxnSpMkLst>
        </pc:cxnChg>
        <pc:cxnChg chg="add mod">
          <ac:chgData name="Carla" userId="417464ba-0c67-467a-8d9f-e5f447a9fc8a" providerId="ADAL" clId="{0A18DBD1-F4B2-49D3-9BFC-A3ED50C8E71C}" dt="2022-11-17T16:31:09.736" v="1012" actId="1076"/>
          <ac:cxnSpMkLst>
            <pc:docMk/>
            <pc:sldMk cId="2623300561" sldId="370"/>
            <ac:cxnSpMk id="58" creationId="{E50ED36E-506A-EBBE-0566-BCBACC5D8D25}"/>
          </ac:cxnSpMkLst>
        </pc:cxnChg>
        <pc:cxnChg chg="add mod">
          <ac:chgData name="Carla" userId="417464ba-0c67-467a-8d9f-e5f447a9fc8a" providerId="ADAL" clId="{0A18DBD1-F4B2-49D3-9BFC-A3ED50C8E71C}" dt="2022-11-17T16:31:09.736" v="1012" actId="1076"/>
          <ac:cxnSpMkLst>
            <pc:docMk/>
            <pc:sldMk cId="2623300561" sldId="370"/>
            <ac:cxnSpMk id="61" creationId="{3554CC2F-6D04-AF33-D6AC-61A22E31237A}"/>
          </ac:cxnSpMkLst>
        </pc:cxnChg>
      </pc:sldChg>
      <pc:sldChg chg="modSp add del mod">
        <pc:chgData name="Carla" userId="417464ba-0c67-467a-8d9f-e5f447a9fc8a" providerId="ADAL" clId="{0A18DBD1-F4B2-49D3-9BFC-A3ED50C8E71C}" dt="2022-11-18T09:15:23.302" v="2140" actId="47"/>
        <pc:sldMkLst>
          <pc:docMk/>
          <pc:sldMk cId="3433500808" sldId="371"/>
        </pc:sldMkLst>
        <pc:spChg chg="mod">
          <ac:chgData name="Carla" userId="417464ba-0c67-467a-8d9f-e5f447a9fc8a" providerId="ADAL" clId="{0A18DBD1-F4B2-49D3-9BFC-A3ED50C8E71C}" dt="2022-11-18T08:40:23.580" v="1220" actId="20577"/>
          <ac:spMkLst>
            <pc:docMk/>
            <pc:sldMk cId="3433500808" sldId="371"/>
            <ac:spMk id="6" creationId="{1755527A-30CA-944E-A482-ED896F156CD0}"/>
          </ac:spMkLst>
        </pc:spChg>
      </pc:sldChg>
      <pc:sldChg chg="modSp add del mod">
        <pc:chgData name="Carla" userId="417464ba-0c67-467a-8d9f-e5f447a9fc8a" providerId="ADAL" clId="{0A18DBD1-F4B2-49D3-9BFC-A3ED50C8E71C}" dt="2022-11-18T08:41:25.291" v="1222" actId="47"/>
        <pc:sldMkLst>
          <pc:docMk/>
          <pc:sldMk cId="1892036648" sldId="372"/>
        </pc:sldMkLst>
        <pc:spChg chg="mod">
          <ac:chgData name="Carla" userId="417464ba-0c67-467a-8d9f-e5f447a9fc8a" providerId="ADAL" clId="{0A18DBD1-F4B2-49D3-9BFC-A3ED50C8E71C}" dt="2022-11-18T08:39:05.996" v="1096" actId="20577"/>
          <ac:spMkLst>
            <pc:docMk/>
            <pc:sldMk cId="1892036648" sldId="372"/>
            <ac:spMk id="6" creationId="{1755527A-30CA-944E-A482-ED896F156CD0}"/>
          </ac:spMkLst>
        </pc:spChg>
      </pc:sldChg>
      <pc:sldChg chg="add del ord">
        <pc:chgData name="Carla" userId="417464ba-0c67-467a-8d9f-e5f447a9fc8a" providerId="ADAL" clId="{0A18DBD1-F4B2-49D3-9BFC-A3ED50C8E71C}" dt="2023-02-22T11:52:58.142" v="3023" actId="47"/>
        <pc:sldMkLst>
          <pc:docMk/>
          <pc:sldMk cId="2812248871" sldId="372"/>
        </pc:sldMkLst>
      </pc:sldChg>
      <pc:sldChg chg="modSp add del mod">
        <pc:chgData name="Carla" userId="417464ba-0c67-467a-8d9f-e5f447a9fc8a" providerId="ADAL" clId="{0A18DBD1-F4B2-49D3-9BFC-A3ED50C8E71C}" dt="2022-11-18T08:41:25.291" v="1222" actId="47"/>
        <pc:sldMkLst>
          <pc:docMk/>
          <pc:sldMk cId="447277948" sldId="373"/>
        </pc:sldMkLst>
        <pc:spChg chg="mod">
          <ac:chgData name="Carla" userId="417464ba-0c67-467a-8d9f-e5f447a9fc8a" providerId="ADAL" clId="{0A18DBD1-F4B2-49D3-9BFC-A3ED50C8E71C}" dt="2022-11-18T08:39:26.785" v="1130" actId="20577"/>
          <ac:spMkLst>
            <pc:docMk/>
            <pc:sldMk cId="447277948" sldId="373"/>
            <ac:spMk id="6" creationId="{1755527A-30CA-944E-A482-ED896F156CD0}"/>
          </ac:spMkLst>
        </pc:spChg>
        <pc:spChg chg="mod">
          <ac:chgData name="Carla" userId="417464ba-0c67-467a-8d9f-e5f447a9fc8a" providerId="ADAL" clId="{0A18DBD1-F4B2-49D3-9BFC-A3ED50C8E71C}" dt="2022-11-18T08:39:14.005" v="1098" actId="20577"/>
          <ac:spMkLst>
            <pc:docMk/>
            <pc:sldMk cId="447277948" sldId="373"/>
            <ac:spMk id="20" creationId="{36F277D6-322B-A848-92DC-A83C2D17258F}"/>
          </ac:spMkLst>
        </pc:spChg>
      </pc:sldChg>
      <pc:sldChg chg="modSp add mod modNotesTx">
        <pc:chgData name="Carla" userId="417464ba-0c67-467a-8d9f-e5f447a9fc8a" providerId="ADAL" clId="{0A18DBD1-F4B2-49D3-9BFC-A3ED50C8E71C}" dt="2023-02-22T20:17:15.044" v="4005" actId="20577"/>
        <pc:sldMkLst>
          <pc:docMk/>
          <pc:sldMk cId="3215242977" sldId="373"/>
        </pc:sldMkLst>
        <pc:spChg chg="mod">
          <ac:chgData name="Carla" userId="417464ba-0c67-467a-8d9f-e5f447a9fc8a" providerId="ADAL" clId="{0A18DBD1-F4B2-49D3-9BFC-A3ED50C8E71C}" dt="2022-11-18T09:13:29.854" v="2047" actId="207"/>
          <ac:spMkLst>
            <pc:docMk/>
            <pc:sldMk cId="3215242977" sldId="373"/>
            <ac:spMk id="2" creationId="{6E3B2962-F31C-7687-9EC4-29063E03A6BF}"/>
          </ac:spMkLst>
        </pc:spChg>
        <pc:spChg chg="mod">
          <ac:chgData name="Carla" userId="417464ba-0c67-467a-8d9f-e5f447a9fc8a" providerId="ADAL" clId="{0A18DBD1-F4B2-49D3-9BFC-A3ED50C8E71C}" dt="2022-11-18T09:13:29.854" v="2047" actId="207"/>
          <ac:spMkLst>
            <pc:docMk/>
            <pc:sldMk cId="3215242977" sldId="373"/>
            <ac:spMk id="3" creationId="{1C115CEE-CAD7-5259-0E1B-6DCFC57E21F1}"/>
          </ac:spMkLst>
        </pc:spChg>
        <pc:spChg chg="mod">
          <ac:chgData name="Carla" userId="417464ba-0c67-467a-8d9f-e5f447a9fc8a" providerId="ADAL" clId="{0A18DBD1-F4B2-49D3-9BFC-A3ED50C8E71C}" dt="2022-11-18T09:13:29.854" v="2047" actId="207"/>
          <ac:spMkLst>
            <pc:docMk/>
            <pc:sldMk cId="3215242977" sldId="373"/>
            <ac:spMk id="4" creationId="{670FD672-4F22-74F6-AF36-B421404A533E}"/>
          </ac:spMkLst>
        </pc:spChg>
        <pc:spChg chg="mod">
          <ac:chgData name="Carla" userId="417464ba-0c67-467a-8d9f-e5f447a9fc8a" providerId="ADAL" clId="{0A18DBD1-F4B2-49D3-9BFC-A3ED50C8E71C}" dt="2023-02-22T20:16:35.961" v="3983" actId="20577"/>
          <ac:spMkLst>
            <pc:docMk/>
            <pc:sldMk cId="3215242977" sldId="373"/>
            <ac:spMk id="9" creationId="{D65E6D98-BE8C-6B4C-B23E-6167300445AE}"/>
          </ac:spMkLst>
        </pc:spChg>
        <pc:spChg chg="mod">
          <ac:chgData name="Carla" userId="417464ba-0c67-467a-8d9f-e5f447a9fc8a" providerId="ADAL" clId="{0A18DBD1-F4B2-49D3-9BFC-A3ED50C8E71C}" dt="2023-02-22T20:17:15.044" v="4005" actId="20577"/>
          <ac:spMkLst>
            <pc:docMk/>
            <pc:sldMk cId="3215242977" sldId="373"/>
            <ac:spMk id="10" creationId="{57F7817C-F1AD-0D44-B171-8337EA4CAC58}"/>
          </ac:spMkLst>
        </pc:spChg>
        <pc:spChg chg="mod">
          <ac:chgData name="Carla" userId="417464ba-0c67-467a-8d9f-e5f447a9fc8a" providerId="ADAL" clId="{0A18DBD1-F4B2-49D3-9BFC-A3ED50C8E71C}" dt="2022-11-18T09:13:48.320" v="2051" actId="208"/>
          <ac:spMkLst>
            <pc:docMk/>
            <pc:sldMk cId="3215242977" sldId="373"/>
            <ac:spMk id="11" creationId="{C5F4228F-D5AA-954B-B294-68775E7ACBB6}"/>
          </ac:spMkLst>
        </pc:spChg>
        <pc:spChg chg="mod">
          <ac:chgData name="Carla" userId="417464ba-0c67-467a-8d9f-e5f447a9fc8a" providerId="ADAL" clId="{0A18DBD1-F4B2-49D3-9BFC-A3ED50C8E71C}" dt="2022-11-18T09:13:48.320" v="2051" actId="208"/>
          <ac:spMkLst>
            <pc:docMk/>
            <pc:sldMk cId="3215242977" sldId="373"/>
            <ac:spMk id="15" creationId="{FC47BBBF-E017-034D-BDA0-B4925AE086BA}"/>
          </ac:spMkLst>
        </pc:spChg>
        <pc:spChg chg="mod">
          <ac:chgData name="Carla" userId="417464ba-0c67-467a-8d9f-e5f447a9fc8a" providerId="ADAL" clId="{0A18DBD1-F4B2-49D3-9BFC-A3ED50C8E71C}" dt="2022-11-18T09:13:48.320" v="2051" actId="208"/>
          <ac:spMkLst>
            <pc:docMk/>
            <pc:sldMk cId="3215242977" sldId="373"/>
            <ac:spMk id="16" creationId="{3261E616-59D7-E24A-B3DD-6CA7E698AABB}"/>
          </ac:spMkLst>
        </pc:spChg>
        <pc:spChg chg="mod">
          <ac:chgData name="Carla" userId="417464ba-0c67-467a-8d9f-e5f447a9fc8a" providerId="ADAL" clId="{0A18DBD1-F4B2-49D3-9BFC-A3ED50C8E71C}" dt="2022-11-18T09:13:48.320" v="2051" actId="208"/>
          <ac:spMkLst>
            <pc:docMk/>
            <pc:sldMk cId="3215242977" sldId="373"/>
            <ac:spMk id="17" creationId="{CD2C5F29-B47A-A24E-B82C-5405185BD2D6}"/>
          </ac:spMkLst>
        </pc:spChg>
      </pc:sldChg>
      <pc:sldChg chg="modSp add mod modNotesTx">
        <pc:chgData name="Carla" userId="417464ba-0c67-467a-8d9f-e5f447a9fc8a" providerId="ADAL" clId="{0A18DBD1-F4B2-49D3-9BFC-A3ED50C8E71C}" dt="2023-02-22T20:17:17.766" v="4007" actId="20577"/>
        <pc:sldMkLst>
          <pc:docMk/>
          <pc:sldMk cId="3830730864" sldId="374"/>
        </pc:sldMkLst>
        <pc:spChg chg="mod">
          <ac:chgData name="Carla" userId="417464ba-0c67-467a-8d9f-e5f447a9fc8a" providerId="ADAL" clId="{0A18DBD1-F4B2-49D3-9BFC-A3ED50C8E71C}" dt="2022-11-18T09:13:35.748" v="2049" actId="207"/>
          <ac:spMkLst>
            <pc:docMk/>
            <pc:sldMk cId="3830730864" sldId="374"/>
            <ac:spMk id="2" creationId="{6E3B2962-F31C-7687-9EC4-29063E03A6BF}"/>
          </ac:spMkLst>
        </pc:spChg>
        <pc:spChg chg="mod">
          <ac:chgData name="Carla" userId="417464ba-0c67-467a-8d9f-e5f447a9fc8a" providerId="ADAL" clId="{0A18DBD1-F4B2-49D3-9BFC-A3ED50C8E71C}" dt="2022-11-18T09:13:35.748" v="2049" actId="207"/>
          <ac:spMkLst>
            <pc:docMk/>
            <pc:sldMk cId="3830730864" sldId="374"/>
            <ac:spMk id="3" creationId="{1C115CEE-CAD7-5259-0E1B-6DCFC57E21F1}"/>
          </ac:spMkLst>
        </pc:spChg>
        <pc:spChg chg="mod">
          <ac:chgData name="Carla" userId="417464ba-0c67-467a-8d9f-e5f447a9fc8a" providerId="ADAL" clId="{0A18DBD1-F4B2-49D3-9BFC-A3ED50C8E71C}" dt="2022-11-18T09:13:35.748" v="2049" actId="207"/>
          <ac:spMkLst>
            <pc:docMk/>
            <pc:sldMk cId="3830730864" sldId="374"/>
            <ac:spMk id="4" creationId="{670FD672-4F22-74F6-AF36-B421404A533E}"/>
          </ac:spMkLst>
        </pc:spChg>
        <pc:spChg chg="mod">
          <ac:chgData name="Carla" userId="417464ba-0c67-467a-8d9f-e5f447a9fc8a" providerId="ADAL" clId="{0A18DBD1-F4B2-49D3-9BFC-A3ED50C8E71C}" dt="2022-11-18T09:11:21.090" v="2037" actId="1076"/>
          <ac:spMkLst>
            <pc:docMk/>
            <pc:sldMk cId="3830730864" sldId="374"/>
            <ac:spMk id="8" creationId="{75FC2217-6F8B-BBC7-B40B-737535E318E3}"/>
          </ac:spMkLst>
        </pc:spChg>
        <pc:spChg chg="mod">
          <ac:chgData name="Carla" userId="417464ba-0c67-467a-8d9f-e5f447a9fc8a" providerId="ADAL" clId="{0A18DBD1-F4B2-49D3-9BFC-A3ED50C8E71C}" dt="2023-02-22T20:16:41.137" v="3985" actId="20577"/>
          <ac:spMkLst>
            <pc:docMk/>
            <pc:sldMk cId="3830730864" sldId="374"/>
            <ac:spMk id="9" creationId="{D65E6D98-BE8C-6B4C-B23E-6167300445AE}"/>
          </ac:spMkLst>
        </pc:spChg>
        <pc:spChg chg="mod">
          <ac:chgData name="Carla" userId="417464ba-0c67-467a-8d9f-e5f447a9fc8a" providerId="ADAL" clId="{0A18DBD1-F4B2-49D3-9BFC-A3ED50C8E71C}" dt="2023-02-22T20:17:17.766" v="4007" actId="20577"/>
          <ac:spMkLst>
            <pc:docMk/>
            <pc:sldMk cId="3830730864" sldId="374"/>
            <ac:spMk id="10" creationId="{57F7817C-F1AD-0D44-B171-8337EA4CAC58}"/>
          </ac:spMkLst>
        </pc:spChg>
        <pc:spChg chg="mod">
          <ac:chgData name="Carla" userId="417464ba-0c67-467a-8d9f-e5f447a9fc8a" providerId="ADAL" clId="{0A18DBD1-F4B2-49D3-9BFC-A3ED50C8E71C}" dt="2022-11-18T09:13:42.866" v="2050" actId="208"/>
          <ac:spMkLst>
            <pc:docMk/>
            <pc:sldMk cId="3830730864" sldId="374"/>
            <ac:spMk id="11" creationId="{C5F4228F-D5AA-954B-B294-68775E7ACBB6}"/>
          </ac:spMkLst>
        </pc:spChg>
        <pc:spChg chg="mod">
          <ac:chgData name="Carla" userId="417464ba-0c67-467a-8d9f-e5f447a9fc8a" providerId="ADAL" clId="{0A18DBD1-F4B2-49D3-9BFC-A3ED50C8E71C}" dt="2022-11-18T09:13:42.866" v="2050" actId="208"/>
          <ac:spMkLst>
            <pc:docMk/>
            <pc:sldMk cId="3830730864" sldId="374"/>
            <ac:spMk id="15" creationId="{FC47BBBF-E017-034D-BDA0-B4925AE086BA}"/>
          </ac:spMkLst>
        </pc:spChg>
        <pc:spChg chg="mod">
          <ac:chgData name="Carla" userId="417464ba-0c67-467a-8d9f-e5f447a9fc8a" providerId="ADAL" clId="{0A18DBD1-F4B2-49D3-9BFC-A3ED50C8E71C}" dt="2022-11-18T09:13:42.866" v="2050" actId="208"/>
          <ac:spMkLst>
            <pc:docMk/>
            <pc:sldMk cId="3830730864" sldId="374"/>
            <ac:spMk id="16" creationId="{3261E616-59D7-E24A-B3DD-6CA7E698AABB}"/>
          </ac:spMkLst>
        </pc:spChg>
        <pc:spChg chg="mod">
          <ac:chgData name="Carla" userId="417464ba-0c67-467a-8d9f-e5f447a9fc8a" providerId="ADAL" clId="{0A18DBD1-F4B2-49D3-9BFC-A3ED50C8E71C}" dt="2022-11-18T09:13:42.866" v="2050" actId="208"/>
          <ac:spMkLst>
            <pc:docMk/>
            <pc:sldMk cId="3830730864" sldId="374"/>
            <ac:spMk id="17" creationId="{CD2C5F29-B47A-A24E-B82C-5405185BD2D6}"/>
          </ac:spMkLst>
        </pc:spChg>
        <pc:picChg chg="mod">
          <ac:chgData name="Carla" userId="417464ba-0c67-467a-8d9f-e5f447a9fc8a" providerId="ADAL" clId="{0A18DBD1-F4B2-49D3-9BFC-A3ED50C8E71C}" dt="2022-11-18T09:10:47.973" v="2034" actId="1076"/>
          <ac:picMkLst>
            <pc:docMk/>
            <pc:sldMk cId="3830730864" sldId="374"/>
            <ac:picMk id="5" creationId="{67EF8E5A-BA09-1042-8B07-9DE9BF668F29}"/>
          </ac:picMkLst>
        </pc:picChg>
      </pc:sldChg>
      <pc:sldChg chg="addSp delSp modSp add mod modClrScheme chgLayout modNotesTx">
        <pc:chgData name="Carla" userId="417464ba-0c67-467a-8d9f-e5f447a9fc8a" providerId="ADAL" clId="{0A18DBD1-F4B2-49D3-9BFC-A3ED50C8E71C}" dt="2023-02-22T20:17:07.055" v="4001" actId="20577"/>
        <pc:sldMkLst>
          <pc:docMk/>
          <pc:sldMk cId="1921036003" sldId="375"/>
        </pc:sldMkLst>
        <pc:spChg chg="add del mod ord">
          <ac:chgData name="Carla" userId="417464ba-0c67-467a-8d9f-e5f447a9fc8a" providerId="ADAL" clId="{0A18DBD1-F4B2-49D3-9BFC-A3ED50C8E71C}" dt="2023-02-22T11:21:50.203" v="3011" actId="478"/>
          <ac:spMkLst>
            <pc:docMk/>
            <pc:sldMk cId="1921036003" sldId="375"/>
            <ac:spMk id="2" creationId="{4D579CA6-26AF-CA73-AF53-5CB7F3C6CFCF}"/>
          </ac:spMkLst>
        </pc:spChg>
        <pc:spChg chg="del mod">
          <ac:chgData name="Carla" userId="417464ba-0c67-467a-8d9f-e5f447a9fc8a" providerId="ADAL" clId="{0A18DBD1-F4B2-49D3-9BFC-A3ED50C8E71C}" dt="2022-11-18T09:19:20.084" v="2263" actId="478"/>
          <ac:spMkLst>
            <pc:docMk/>
            <pc:sldMk cId="1921036003" sldId="375"/>
            <ac:spMk id="2" creationId="{6E3B2962-F31C-7687-9EC4-29063E03A6BF}"/>
          </ac:spMkLst>
        </pc:spChg>
        <pc:spChg chg="del mod">
          <ac:chgData name="Carla" userId="417464ba-0c67-467a-8d9f-e5f447a9fc8a" providerId="ADAL" clId="{0A18DBD1-F4B2-49D3-9BFC-A3ED50C8E71C}" dt="2022-11-18T09:19:20.084" v="2263" actId="478"/>
          <ac:spMkLst>
            <pc:docMk/>
            <pc:sldMk cId="1921036003" sldId="375"/>
            <ac:spMk id="3" creationId="{1C115CEE-CAD7-5259-0E1B-6DCFC57E21F1}"/>
          </ac:spMkLst>
        </pc:spChg>
        <pc:spChg chg="add del mod ord">
          <ac:chgData name="Carla" userId="417464ba-0c67-467a-8d9f-e5f447a9fc8a" providerId="ADAL" clId="{0A18DBD1-F4B2-49D3-9BFC-A3ED50C8E71C}" dt="2023-02-22T11:21:52.342" v="3012" actId="478"/>
          <ac:spMkLst>
            <pc:docMk/>
            <pc:sldMk cId="1921036003" sldId="375"/>
            <ac:spMk id="3" creationId="{93E5ECED-B26F-BD7E-3993-AC6A3A12B4C6}"/>
          </ac:spMkLst>
        </pc:spChg>
        <pc:spChg chg="del mod">
          <ac:chgData name="Carla" userId="417464ba-0c67-467a-8d9f-e5f447a9fc8a" providerId="ADAL" clId="{0A18DBD1-F4B2-49D3-9BFC-A3ED50C8E71C}" dt="2022-11-18T09:19:20.084" v="2263" actId="478"/>
          <ac:spMkLst>
            <pc:docMk/>
            <pc:sldMk cId="1921036003" sldId="375"/>
            <ac:spMk id="4" creationId="{670FD672-4F22-74F6-AF36-B421404A533E}"/>
          </ac:spMkLst>
        </pc:spChg>
        <pc:spChg chg="mod">
          <ac:chgData name="Carla" userId="417464ba-0c67-467a-8d9f-e5f447a9fc8a" providerId="ADAL" clId="{0A18DBD1-F4B2-49D3-9BFC-A3ED50C8E71C}" dt="2022-11-18T09:20:11.151" v="2276" actId="1076"/>
          <ac:spMkLst>
            <pc:docMk/>
            <pc:sldMk cId="1921036003" sldId="375"/>
            <ac:spMk id="8" creationId="{75FC2217-6F8B-BBC7-B40B-737535E318E3}"/>
          </ac:spMkLst>
        </pc:spChg>
        <pc:spChg chg="mod">
          <ac:chgData name="Carla" userId="417464ba-0c67-467a-8d9f-e5f447a9fc8a" providerId="ADAL" clId="{0A18DBD1-F4B2-49D3-9BFC-A3ED50C8E71C}" dt="2023-02-22T20:16:48.989" v="3991" actId="20577"/>
          <ac:spMkLst>
            <pc:docMk/>
            <pc:sldMk cId="1921036003" sldId="375"/>
            <ac:spMk id="9" creationId="{D65E6D98-BE8C-6B4C-B23E-6167300445AE}"/>
          </ac:spMkLst>
        </pc:spChg>
        <pc:spChg chg="mod">
          <ac:chgData name="Carla" userId="417464ba-0c67-467a-8d9f-e5f447a9fc8a" providerId="ADAL" clId="{0A18DBD1-F4B2-49D3-9BFC-A3ED50C8E71C}" dt="2023-02-22T20:17:07.055" v="4001" actId="20577"/>
          <ac:spMkLst>
            <pc:docMk/>
            <pc:sldMk cId="1921036003" sldId="375"/>
            <ac:spMk id="10" creationId="{57F7817C-F1AD-0D44-B171-8337EA4CAC58}"/>
          </ac:spMkLst>
        </pc:spChg>
        <pc:spChg chg="mod">
          <ac:chgData name="Carla" userId="417464ba-0c67-467a-8d9f-e5f447a9fc8a" providerId="ADAL" clId="{0A18DBD1-F4B2-49D3-9BFC-A3ED50C8E71C}" dt="2023-02-22T11:20:25.346" v="2997" actId="1076"/>
          <ac:spMkLst>
            <pc:docMk/>
            <pc:sldMk cId="1921036003" sldId="375"/>
            <ac:spMk id="11" creationId="{C5F4228F-D5AA-954B-B294-68775E7ACBB6}"/>
          </ac:spMkLst>
        </pc:spChg>
        <pc:spChg chg="mod">
          <ac:chgData name="Carla" userId="417464ba-0c67-467a-8d9f-e5f447a9fc8a" providerId="ADAL" clId="{0A18DBD1-F4B2-49D3-9BFC-A3ED50C8E71C}" dt="2023-02-22T11:20:25.346" v="2997" actId="1076"/>
          <ac:spMkLst>
            <pc:docMk/>
            <pc:sldMk cId="1921036003" sldId="375"/>
            <ac:spMk id="15" creationId="{FC47BBBF-E017-034D-BDA0-B4925AE086BA}"/>
          </ac:spMkLst>
        </pc:spChg>
        <pc:spChg chg="mod">
          <ac:chgData name="Carla" userId="417464ba-0c67-467a-8d9f-e5f447a9fc8a" providerId="ADAL" clId="{0A18DBD1-F4B2-49D3-9BFC-A3ED50C8E71C}" dt="2023-02-22T11:20:25.346" v="2997" actId="1076"/>
          <ac:spMkLst>
            <pc:docMk/>
            <pc:sldMk cId="1921036003" sldId="375"/>
            <ac:spMk id="16" creationId="{3261E616-59D7-E24A-B3DD-6CA7E698AABB}"/>
          </ac:spMkLst>
        </pc:spChg>
        <pc:spChg chg="mod">
          <ac:chgData name="Carla" userId="417464ba-0c67-467a-8d9f-e5f447a9fc8a" providerId="ADAL" clId="{0A18DBD1-F4B2-49D3-9BFC-A3ED50C8E71C}" dt="2023-02-22T11:20:25.346" v="2997" actId="1076"/>
          <ac:spMkLst>
            <pc:docMk/>
            <pc:sldMk cId="1921036003" sldId="375"/>
            <ac:spMk id="17" creationId="{CD2C5F29-B47A-A24E-B82C-5405185BD2D6}"/>
          </ac:spMkLst>
        </pc:spChg>
        <pc:spChg chg="mod">
          <ac:chgData name="Carla" userId="417464ba-0c67-467a-8d9f-e5f447a9fc8a" providerId="ADAL" clId="{0A18DBD1-F4B2-49D3-9BFC-A3ED50C8E71C}" dt="2023-02-22T11:20:25.346" v="2997" actId="1076"/>
          <ac:spMkLst>
            <pc:docMk/>
            <pc:sldMk cId="1921036003" sldId="375"/>
            <ac:spMk id="18" creationId="{FC723609-1FB1-F943-ACD2-DB8DF54D9946}"/>
          </ac:spMkLst>
        </pc:spChg>
        <pc:spChg chg="mod">
          <ac:chgData name="Carla" userId="417464ba-0c67-467a-8d9f-e5f447a9fc8a" providerId="ADAL" clId="{0A18DBD1-F4B2-49D3-9BFC-A3ED50C8E71C}" dt="2023-02-22T11:20:25.346" v="2997" actId="1076"/>
          <ac:spMkLst>
            <pc:docMk/>
            <pc:sldMk cId="1921036003" sldId="375"/>
            <ac:spMk id="19" creationId="{508A5F98-5666-D540-88C5-001B23470509}"/>
          </ac:spMkLst>
        </pc:spChg>
        <pc:spChg chg="mod">
          <ac:chgData name="Carla" userId="417464ba-0c67-467a-8d9f-e5f447a9fc8a" providerId="ADAL" clId="{0A18DBD1-F4B2-49D3-9BFC-A3ED50C8E71C}" dt="2023-02-22T11:20:25.346" v="2997" actId="1076"/>
          <ac:spMkLst>
            <pc:docMk/>
            <pc:sldMk cId="1921036003" sldId="375"/>
            <ac:spMk id="20" creationId="{2DAA1DFD-538A-B94F-8C58-25988A0A0D93}"/>
          </ac:spMkLst>
        </pc:spChg>
        <pc:spChg chg="mod">
          <ac:chgData name="Carla" userId="417464ba-0c67-467a-8d9f-e5f447a9fc8a" providerId="ADAL" clId="{0A18DBD1-F4B2-49D3-9BFC-A3ED50C8E71C}" dt="2023-02-22T11:20:28.517" v="2998" actId="1076"/>
          <ac:spMkLst>
            <pc:docMk/>
            <pc:sldMk cId="1921036003" sldId="375"/>
            <ac:spMk id="22" creationId="{4FECC7A3-3FE7-A943-899C-984498CE6AD8}"/>
          </ac:spMkLst>
        </pc:spChg>
        <pc:graphicFrameChg chg="add del mod">
          <ac:chgData name="Carla" userId="417464ba-0c67-467a-8d9f-e5f447a9fc8a" providerId="ADAL" clId="{0A18DBD1-F4B2-49D3-9BFC-A3ED50C8E71C}" dt="2022-11-18T09:28:56.050" v="2279" actId="478"/>
          <ac:graphicFrameMkLst>
            <pc:docMk/>
            <pc:sldMk cId="1921036003" sldId="375"/>
            <ac:graphicFrameMk id="7" creationId="{A2200B6D-234C-8DED-3750-26BB54395436}"/>
          </ac:graphicFrameMkLst>
        </pc:graphicFrameChg>
        <pc:graphicFrameChg chg="add del mod">
          <ac:chgData name="Carla" userId="417464ba-0c67-467a-8d9f-e5f447a9fc8a" providerId="ADAL" clId="{0A18DBD1-F4B2-49D3-9BFC-A3ED50C8E71C}" dt="2022-11-18T09:30:24.845" v="2291" actId="478"/>
          <ac:graphicFrameMkLst>
            <pc:docMk/>
            <pc:sldMk cId="1921036003" sldId="375"/>
            <ac:graphicFrameMk id="21" creationId="{3E2AD23A-DF2F-CC01-CA79-C65E74AB5B87}"/>
          </ac:graphicFrameMkLst>
        </pc:graphicFrameChg>
        <pc:graphicFrameChg chg="add mod">
          <ac:chgData name="Carla" userId="417464ba-0c67-467a-8d9f-e5f447a9fc8a" providerId="ADAL" clId="{0A18DBD1-F4B2-49D3-9BFC-A3ED50C8E71C}" dt="2022-11-18T09:31:04.053" v="2300" actId="1076"/>
          <ac:graphicFrameMkLst>
            <pc:docMk/>
            <pc:sldMk cId="1921036003" sldId="375"/>
            <ac:graphicFrameMk id="24" creationId="{EF7C2F41-62A8-E560-431C-659A74D31E32}"/>
          </ac:graphicFrameMkLst>
        </pc:graphicFrameChg>
        <pc:picChg chg="del mod">
          <ac:chgData name="Carla" userId="417464ba-0c67-467a-8d9f-e5f447a9fc8a" providerId="ADAL" clId="{0A18DBD1-F4B2-49D3-9BFC-A3ED50C8E71C}" dt="2022-11-18T09:19:20.084" v="2263" actId="478"/>
          <ac:picMkLst>
            <pc:docMk/>
            <pc:sldMk cId="1921036003" sldId="375"/>
            <ac:picMk id="5" creationId="{67EF8E5A-BA09-1042-8B07-9DE9BF668F29}"/>
          </ac:picMkLst>
        </pc:picChg>
        <pc:picChg chg="add del mod">
          <ac:chgData name="Carla" userId="417464ba-0c67-467a-8d9f-e5f447a9fc8a" providerId="ADAL" clId="{0A18DBD1-F4B2-49D3-9BFC-A3ED50C8E71C}" dt="2022-11-18T09:29:30.367" v="2282" actId="478"/>
          <ac:picMkLst>
            <pc:docMk/>
            <pc:sldMk cId="1921036003" sldId="375"/>
            <ac:picMk id="12" creationId="{02FF2941-2EDA-10C0-BF7B-35D26DFEEE9F}"/>
          </ac:picMkLst>
        </pc:picChg>
        <pc:picChg chg="add del mod">
          <ac:chgData name="Carla" userId="417464ba-0c67-467a-8d9f-e5f447a9fc8a" providerId="ADAL" clId="{0A18DBD1-F4B2-49D3-9BFC-A3ED50C8E71C}" dt="2022-11-18T09:30:03.714" v="2285" actId="478"/>
          <ac:picMkLst>
            <pc:docMk/>
            <pc:sldMk cId="1921036003" sldId="375"/>
            <ac:picMk id="13" creationId="{DE0CF21D-958D-C8EF-A4FC-2551F7C04A1F}"/>
          </ac:picMkLst>
        </pc:picChg>
        <pc:picChg chg="add mod">
          <ac:chgData name="Carla" userId="417464ba-0c67-467a-8d9f-e5f447a9fc8a" providerId="ADAL" clId="{0A18DBD1-F4B2-49D3-9BFC-A3ED50C8E71C}" dt="2022-11-18T09:30:58.705" v="2298" actId="1076"/>
          <ac:picMkLst>
            <pc:docMk/>
            <pc:sldMk cId="1921036003" sldId="375"/>
            <ac:picMk id="14" creationId="{1E5DE79E-721C-C71F-2F2C-AA8FB067484B}"/>
          </ac:picMkLst>
        </pc:picChg>
        <pc:picChg chg="add mod">
          <ac:chgData name="Carla" userId="417464ba-0c67-467a-8d9f-e5f447a9fc8a" providerId="ADAL" clId="{0A18DBD1-F4B2-49D3-9BFC-A3ED50C8E71C}" dt="2022-11-18T09:31:00.529" v="2299" actId="1076"/>
          <ac:picMkLst>
            <pc:docMk/>
            <pc:sldMk cId="1921036003" sldId="375"/>
            <ac:picMk id="23" creationId="{3CE7C5CF-8923-85D2-880E-AD090D0EACE7}"/>
          </ac:picMkLst>
        </pc:picChg>
        <pc:cxnChg chg="add mod">
          <ac:chgData name="Carla" userId="417464ba-0c67-467a-8d9f-e5f447a9fc8a" providerId="ADAL" clId="{0A18DBD1-F4B2-49D3-9BFC-A3ED50C8E71C}" dt="2022-11-18T09:32:39.593" v="2317" actId="14100"/>
          <ac:cxnSpMkLst>
            <pc:docMk/>
            <pc:sldMk cId="1921036003" sldId="375"/>
            <ac:cxnSpMk id="26" creationId="{7210D6BB-36AD-9B8C-E79D-887807737139}"/>
          </ac:cxnSpMkLst>
        </pc:cxnChg>
        <pc:cxnChg chg="add mod">
          <ac:chgData name="Carla" userId="417464ba-0c67-467a-8d9f-e5f447a9fc8a" providerId="ADAL" clId="{0A18DBD1-F4B2-49D3-9BFC-A3ED50C8E71C}" dt="2022-11-18T09:32:37.593" v="2316" actId="14100"/>
          <ac:cxnSpMkLst>
            <pc:docMk/>
            <pc:sldMk cId="1921036003" sldId="375"/>
            <ac:cxnSpMk id="28" creationId="{89AD8701-C68F-815E-C816-8FD053D95D0D}"/>
          </ac:cxnSpMkLst>
        </pc:cxnChg>
        <pc:cxnChg chg="add mod">
          <ac:chgData name="Carla" userId="417464ba-0c67-467a-8d9f-e5f447a9fc8a" providerId="ADAL" clId="{0A18DBD1-F4B2-49D3-9BFC-A3ED50C8E71C}" dt="2022-11-18T09:32:44.537" v="2319" actId="14100"/>
          <ac:cxnSpMkLst>
            <pc:docMk/>
            <pc:sldMk cId="1921036003" sldId="375"/>
            <ac:cxnSpMk id="30" creationId="{0F048742-3572-CFDF-00C2-52051B1D165F}"/>
          </ac:cxnSpMkLst>
        </pc:cxnChg>
      </pc:sldChg>
      <pc:sldChg chg="modSp add del mod ord">
        <pc:chgData name="Carla" userId="417464ba-0c67-467a-8d9f-e5f447a9fc8a" providerId="ADAL" clId="{0A18DBD1-F4B2-49D3-9BFC-A3ED50C8E71C}" dt="2022-11-18T09:46:43.504" v="2448" actId="47"/>
        <pc:sldMkLst>
          <pc:docMk/>
          <pc:sldMk cId="1729983924" sldId="376"/>
        </pc:sldMkLst>
        <pc:spChg chg="mod">
          <ac:chgData name="Carla" userId="417464ba-0c67-467a-8d9f-e5f447a9fc8a" providerId="ADAL" clId="{0A18DBD1-F4B2-49D3-9BFC-A3ED50C8E71C}" dt="2022-11-18T09:45:07.556" v="2326" actId="20577"/>
          <ac:spMkLst>
            <pc:docMk/>
            <pc:sldMk cId="1729983924" sldId="376"/>
            <ac:spMk id="9" creationId="{D65E6D98-BE8C-6B4C-B23E-6167300445AE}"/>
          </ac:spMkLst>
        </pc:spChg>
        <pc:spChg chg="mod">
          <ac:chgData name="Carla" userId="417464ba-0c67-467a-8d9f-e5f447a9fc8a" providerId="ADAL" clId="{0A18DBD1-F4B2-49D3-9BFC-A3ED50C8E71C}" dt="2022-11-18T09:45:30.597" v="2375" actId="20577"/>
          <ac:spMkLst>
            <pc:docMk/>
            <pc:sldMk cId="1729983924" sldId="376"/>
            <ac:spMk id="10" creationId="{57F7817C-F1AD-0D44-B171-8337EA4CAC58}"/>
          </ac:spMkLst>
        </pc:spChg>
      </pc:sldChg>
      <pc:sldChg chg="addSp delSp modSp add mod modClrScheme chgLayout">
        <pc:chgData name="Carla" userId="417464ba-0c67-467a-8d9f-e5f447a9fc8a" providerId="ADAL" clId="{0A18DBD1-F4B2-49D3-9BFC-A3ED50C8E71C}" dt="2023-02-23T13:41:06.589" v="4104" actId="1076"/>
        <pc:sldMkLst>
          <pc:docMk/>
          <pc:sldMk cId="3643868350" sldId="377"/>
        </pc:sldMkLst>
        <pc:spChg chg="add del mod ord">
          <ac:chgData name="Carla" userId="417464ba-0c67-467a-8d9f-e5f447a9fc8a" providerId="ADAL" clId="{0A18DBD1-F4B2-49D3-9BFC-A3ED50C8E71C}" dt="2023-02-22T11:21:34.792" v="3008" actId="478"/>
          <ac:spMkLst>
            <pc:docMk/>
            <pc:sldMk cId="3643868350" sldId="377"/>
            <ac:spMk id="2" creationId="{855728E6-70A1-31E3-099F-BBCE70CF1590}"/>
          </ac:spMkLst>
        </pc:spChg>
        <pc:spChg chg="add mod">
          <ac:chgData name="Carla" userId="417464ba-0c67-467a-8d9f-e5f447a9fc8a" providerId="ADAL" clId="{0A18DBD1-F4B2-49D3-9BFC-A3ED50C8E71C}" dt="2023-02-22T11:21:44.474" v="3010" actId="1076"/>
          <ac:spMkLst>
            <pc:docMk/>
            <pc:sldMk cId="3643868350" sldId="377"/>
            <ac:spMk id="4" creationId="{8D3220BD-A52C-1B2D-65E0-02AF4DCADD50}"/>
          </ac:spMkLst>
        </pc:spChg>
        <pc:spChg chg="add mod">
          <ac:chgData name="Carla" userId="417464ba-0c67-467a-8d9f-e5f447a9fc8a" providerId="ADAL" clId="{0A18DBD1-F4B2-49D3-9BFC-A3ED50C8E71C}" dt="2023-02-22T11:20:51.218" v="3001" actId="1076"/>
          <ac:spMkLst>
            <pc:docMk/>
            <pc:sldMk cId="3643868350" sldId="377"/>
            <ac:spMk id="5" creationId="{6712A556-9031-1C7B-ABDF-9AAFA72E6170}"/>
          </ac:spMkLst>
        </pc:spChg>
        <pc:spChg chg="add mod">
          <ac:chgData name="Carla" userId="417464ba-0c67-467a-8d9f-e5f447a9fc8a" providerId="ADAL" clId="{0A18DBD1-F4B2-49D3-9BFC-A3ED50C8E71C}" dt="2023-02-23T13:41:06.589" v="4104" actId="1076"/>
          <ac:spMkLst>
            <pc:docMk/>
            <pc:sldMk cId="3643868350" sldId="377"/>
            <ac:spMk id="7" creationId="{F792E1DB-1FD3-1168-7263-1191854AE3EC}"/>
          </ac:spMkLst>
        </pc:spChg>
        <pc:spChg chg="del">
          <ac:chgData name="Carla" userId="417464ba-0c67-467a-8d9f-e5f447a9fc8a" providerId="ADAL" clId="{0A18DBD1-F4B2-49D3-9BFC-A3ED50C8E71C}" dt="2022-11-18T09:46:06.190" v="2381" actId="478"/>
          <ac:spMkLst>
            <pc:docMk/>
            <pc:sldMk cId="3643868350" sldId="377"/>
            <ac:spMk id="8" creationId="{75FC2217-6F8B-BBC7-B40B-737535E318E3}"/>
          </ac:spMkLst>
        </pc:spChg>
        <pc:spChg chg="add del mod ord">
          <ac:chgData name="Carla" userId="417464ba-0c67-467a-8d9f-e5f447a9fc8a" providerId="ADAL" clId="{0A18DBD1-F4B2-49D3-9BFC-A3ED50C8E71C}" dt="2023-02-22T11:21:40.552" v="3009" actId="478"/>
          <ac:spMkLst>
            <pc:docMk/>
            <pc:sldMk cId="3643868350" sldId="377"/>
            <ac:spMk id="8" creationId="{EBA54E59-8100-B939-0751-EED2BC49406F}"/>
          </ac:spMkLst>
        </pc:spChg>
        <pc:spChg chg="mod">
          <ac:chgData name="Carla" userId="417464ba-0c67-467a-8d9f-e5f447a9fc8a" providerId="ADAL" clId="{0A18DBD1-F4B2-49D3-9BFC-A3ED50C8E71C}" dt="2023-02-22T20:16:55.019" v="3995" actId="20577"/>
          <ac:spMkLst>
            <pc:docMk/>
            <pc:sldMk cId="3643868350" sldId="377"/>
            <ac:spMk id="9" creationId="{D65E6D98-BE8C-6B4C-B23E-6167300445AE}"/>
          </ac:spMkLst>
        </pc:spChg>
        <pc:spChg chg="mod">
          <ac:chgData name="Carla" userId="417464ba-0c67-467a-8d9f-e5f447a9fc8a" providerId="ADAL" clId="{0A18DBD1-F4B2-49D3-9BFC-A3ED50C8E71C}" dt="2023-02-22T20:16:56.863" v="3997" actId="20577"/>
          <ac:spMkLst>
            <pc:docMk/>
            <pc:sldMk cId="3643868350" sldId="377"/>
            <ac:spMk id="10" creationId="{57F7817C-F1AD-0D44-B171-8337EA4CAC58}"/>
          </ac:spMkLst>
        </pc:spChg>
        <pc:spChg chg="mod">
          <ac:chgData name="Carla" userId="417464ba-0c67-467a-8d9f-e5f447a9fc8a" providerId="ADAL" clId="{0A18DBD1-F4B2-49D3-9BFC-A3ED50C8E71C}" dt="2023-02-22T11:22:10.775" v="3013" actId="1076"/>
          <ac:spMkLst>
            <pc:docMk/>
            <pc:sldMk cId="3643868350" sldId="377"/>
            <ac:spMk id="11" creationId="{C5F4228F-D5AA-954B-B294-68775E7ACBB6}"/>
          </ac:spMkLst>
        </pc:spChg>
        <pc:spChg chg="add mod">
          <ac:chgData name="Carla" userId="417464ba-0c67-467a-8d9f-e5f447a9fc8a" providerId="ADAL" clId="{0A18DBD1-F4B2-49D3-9BFC-A3ED50C8E71C}" dt="2022-11-18T11:14:58.485" v="2966" actId="1076"/>
          <ac:spMkLst>
            <pc:docMk/>
            <pc:sldMk cId="3643868350" sldId="377"/>
            <ac:spMk id="13" creationId="{40D66A2D-699F-6A9B-2395-A553A2B91FAD}"/>
          </ac:spMkLst>
        </pc:spChg>
        <pc:spChg chg="mod">
          <ac:chgData name="Carla" userId="417464ba-0c67-467a-8d9f-e5f447a9fc8a" providerId="ADAL" clId="{0A18DBD1-F4B2-49D3-9BFC-A3ED50C8E71C}" dt="2023-02-22T11:22:10.775" v="3013" actId="1076"/>
          <ac:spMkLst>
            <pc:docMk/>
            <pc:sldMk cId="3643868350" sldId="377"/>
            <ac:spMk id="15" creationId="{FC47BBBF-E017-034D-BDA0-B4925AE086BA}"/>
          </ac:spMkLst>
        </pc:spChg>
        <pc:spChg chg="mod">
          <ac:chgData name="Carla" userId="417464ba-0c67-467a-8d9f-e5f447a9fc8a" providerId="ADAL" clId="{0A18DBD1-F4B2-49D3-9BFC-A3ED50C8E71C}" dt="2023-02-22T11:22:10.775" v="3013" actId="1076"/>
          <ac:spMkLst>
            <pc:docMk/>
            <pc:sldMk cId="3643868350" sldId="377"/>
            <ac:spMk id="16" creationId="{3261E616-59D7-E24A-B3DD-6CA7E698AABB}"/>
          </ac:spMkLst>
        </pc:spChg>
        <pc:spChg chg="mod">
          <ac:chgData name="Carla" userId="417464ba-0c67-467a-8d9f-e5f447a9fc8a" providerId="ADAL" clId="{0A18DBD1-F4B2-49D3-9BFC-A3ED50C8E71C}" dt="2023-02-22T11:22:10.775" v="3013" actId="1076"/>
          <ac:spMkLst>
            <pc:docMk/>
            <pc:sldMk cId="3643868350" sldId="377"/>
            <ac:spMk id="17" creationId="{CD2C5F29-B47A-A24E-B82C-5405185BD2D6}"/>
          </ac:spMkLst>
        </pc:spChg>
        <pc:spChg chg="mod">
          <ac:chgData name="Carla" userId="417464ba-0c67-467a-8d9f-e5f447a9fc8a" providerId="ADAL" clId="{0A18DBD1-F4B2-49D3-9BFC-A3ED50C8E71C}" dt="2023-02-22T11:22:10.775" v="3013" actId="1076"/>
          <ac:spMkLst>
            <pc:docMk/>
            <pc:sldMk cId="3643868350" sldId="377"/>
            <ac:spMk id="18" creationId="{FC723609-1FB1-F943-ACD2-DB8DF54D9946}"/>
          </ac:spMkLst>
        </pc:spChg>
        <pc:spChg chg="mod">
          <ac:chgData name="Carla" userId="417464ba-0c67-467a-8d9f-e5f447a9fc8a" providerId="ADAL" clId="{0A18DBD1-F4B2-49D3-9BFC-A3ED50C8E71C}" dt="2023-02-22T11:22:10.775" v="3013" actId="1076"/>
          <ac:spMkLst>
            <pc:docMk/>
            <pc:sldMk cId="3643868350" sldId="377"/>
            <ac:spMk id="19" creationId="{508A5F98-5666-D540-88C5-001B23470509}"/>
          </ac:spMkLst>
        </pc:spChg>
        <pc:spChg chg="mod">
          <ac:chgData name="Carla" userId="417464ba-0c67-467a-8d9f-e5f447a9fc8a" providerId="ADAL" clId="{0A18DBD1-F4B2-49D3-9BFC-A3ED50C8E71C}" dt="2023-02-22T11:22:10.775" v="3013" actId="1076"/>
          <ac:spMkLst>
            <pc:docMk/>
            <pc:sldMk cId="3643868350" sldId="377"/>
            <ac:spMk id="20" creationId="{2DAA1DFD-538A-B94F-8C58-25988A0A0D93}"/>
          </ac:spMkLst>
        </pc:spChg>
        <pc:spChg chg="mod">
          <ac:chgData name="Carla" userId="417464ba-0c67-467a-8d9f-e5f447a9fc8a" providerId="ADAL" clId="{0A18DBD1-F4B2-49D3-9BFC-A3ED50C8E71C}" dt="2023-02-22T11:22:10.775" v="3013" actId="1076"/>
          <ac:spMkLst>
            <pc:docMk/>
            <pc:sldMk cId="3643868350" sldId="377"/>
            <ac:spMk id="22" creationId="{4FECC7A3-3FE7-A943-899C-984498CE6AD8}"/>
          </ac:spMkLst>
        </pc:spChg>
        <pc:spChg chg="add del mod">
          <ac:chgData name="Carla" userId="417464ba-0c67-467a-8d9f-e5f447a9fc8a" providerId="ADAL" clId="{0A18DBD1-F4B2-49D3-9BFC-A3ED50C8E71C}" dt="2022-11-18T11:12:48.638" v="2934" actId="478"/>
          <ac:spMkLst>
            <pc:docMk/>
            <pc:sldMk cId="3643868350" sldId="377"/>
            <ac:spMk id="25" creationId="{2617587E-8471-D856-CE7A-906AA434CBA5}"/>
          </ac:spMkLst>
        </pc:spChg>
        <pc:graphicFrameChg chg="del">
          <ac:chgData name="Carla" userId="417464ba-0c67-467a-8d9f-e5f447a9fc8a" providerId="ADAL" clId="{0A18DBD1-F4B2-49D3-9BFC-A3ED50C8E71C}" dt="2022-11-18T09:46:07.566" v="2384" actId="478"/>
          <ac:graphicFrameMkLst>
            <pc:docMk/>
            <pc:sldMk cId="3643868350" sldId="377"/>
            <ac:graphicFrameMk id="24" creationId="{EF7C2F41-62A8-E560-431C-659A74D31E32}"/>
          </ac:graphicFrameMkLst>
        </pc:graphicFrameChg>
        <pc:picChg chg="add mod">
          <ac:chgData name="Carla" userId="417464ba-0c67-467a-8d9f-e5f447a9fc8a" providerId="ADAL" clId="{0A18DBD1-F4B2-49D3-9BFC-A3ED50C8E71C}" dt="2022-11-18T11:14:53.396" v="2965" actId="1076"/>
          <ac:picMkLst>
            <pc:docMk/>
            <pc:sldMk cId="3643868350" sldId="377"/>
            <ac:picMk id="3" creationId="{86087E44-EF2B-0028-DCD4-AACF8C598731}"/>
          </ac:picMkLst>
        </pc:picChg>
        <pc:picChg chg="del">
          <ac:chgData name="Carla" userId="417464ba-0c67-467a-8d9f-e5f447a9fc8a" providerId="ADAL" clId="{0A18DBD1-F4B2-49D3-9BFC-A3ED50C8E71C}" dt="2022-11-18T09:46:06.689" v="2382" actId="478"/>
          <ac:picMkLst>
            <pc:docMk/>
            <pc:sldMk cId="3643868350" sldId="377"/>
            <ac:picMk id="14" creationId="{1E5DE79E-721C-C71F-2F2C-AA8FB067484B}"/>
          </ac:picMkLst>
        </pc:picChg>
        <pc:picChg chg="del">
          <ac:chgData name="Carla" userId="417464ba-0c67-467a-8d9f-e5f447a9fc8a" providerId="ADAL" clId="{0A18DBD1-F4B2-49D3-9BFC-A3ED50C8E71C}" dt="2022-11-18T09:46:07.138" v="2383" actId="478"/>
          <ac:picMkLst>
            <pc:docMk/>
            <pc:sldMk cId="3643868350" sldId="377"/>
            <ac:picMk id="23" creationId="{3CE7C5CF-8923-85D2-880E-AD090D0EACE7}"/>
          </ac:picMkLst>
        </pc:picChg>
        <pc:cxnChg chg="del">
          <ac:chgData name="Carla" userId="417464ba-0c67-467a-8d9f-e5f447a9fc8a" providerId="ADAL" clId="{0A18DBD1-F4B2-49D3-9BFC-A3ED50C8E71C}" dt="2022-11-18T09:46:10.264" v="2387" actId="478"/>
          <ac:cxnSpMkLst>
            <pc:docMk/>
            <pc:sldMk cId="3643868350" sldId="377"/>
            <ac:cxnSpMk id="26" creationId="{7210D6BB-36AD-9B8C-E79D-887807737139}"/>
          </ac:cxnSpMkLst>
        </pc:cxnChg>
        <pc:cxnChg chg="del">
          <ac:chgData name="Carla" userId="417464ba-0c67-467a-8d9f-e5f447a9fc8a" providerId="ADAL" clId="{0A18DBD1-F4B2-49D3-9BFC-A3ED50C8E71C}" dt="2022-11-18T09:46:09.097" v="2386" actId="478"/>
          <ac:cxnSpMkLst>
            <pc:docMk/>
            <pc:sldMk cId="3643868350" sldId="377"/>
            <ac:cxnSpMk id="28" creationId="{89AD8701-C68F-815E-C816-8FD053D95D0D}"/>
          </ac:cxnSpMkLst>
        </pc:cxnChg>
        <pc:cxnChg chg="del">
          <ac:chgData name="Carla" userId="417464ba-0c67-467a-8d9f-e5f447a9fc8a" providerId="ADAL" clId="{0A18DBD1-F4B2-49D3-9BFC-A3ED50C8E71C}" dt="2022-11-18T09:46:08.670" v="2385" actId="478"/>
          <ac:cxnSpMkLst>
            <pc:docMk/>
            <pc:sldMk cId="3643868350" sldId="377"/>
            <ac:cxnSpMk id="30" creationId="{0F048742-3572-CFDF-00C2-52051B1D165F}"/>
          </ac:cxnSpMkLst>
        </pc:cxnChg>
      </pc:sldChg>
      <pc:sldChg chg="new del">
        <pc:chgData name="Carla" userId="417464ba-0c67-467a-8d9f-e5f447a9fc8a" providerId="ADAL" clId="{0A18DBD1-F4B2-49D3-9BFC-A3ED50C8E71C}" dt="2023-02-23T14:30:31.625" v="4823" actId="47"/>
        <pc:sldMkLst>
          <pc:docMk/>
          <pc:sldMk cId="1387084546" sldId="378"/>
        </pc:sldMkLst>
      </pc:sldChg>
      <pc:sldChg chg="new del">
        <pc:chgData name="Carla" userId="417464ba-0c67-467a-8d9f-e5f447a9fc8a" providerId="ADAL" clId="{0A18DBD1-F4B2-49D3-9BFC-A3ED50C8E71C}" dt="2022-11-18T11:11:11.084" v="2912" actId="680"/>
        <pc:sldMkLst>
          <pc:docMk/>
          <pc:sldMk cId="3005858431" sldId="378"/>
        </pc:sldMkLst>
      </pc:sldChg>
      <pc:sldChg chg="new del">
        <pc:chgData name="Carla" userId="417464ba-0c67-467a-8d9f-e5f447a9fc8a" providerId="ADAL" clId="{0A18DBD1-F4B2-49D3-9BFC-A3ED50C8E71C}" dt="2023-02-22T11:21:17.195" v="3005" actId="47"/>
        <pc:sldMkLst>
          <pc:docMk/>
          <pc:sldMk cId="4234389807" sldId="378"/>
        </pc:sldMkLst>
      </pc:sldChg>
      <pc:sldChg chg="new del">
        <pc:chgData name="Carla" userId="417464ba-0c67-467a-8d9f-e5f447a9fc8a" providerId="ADAL" clId="{0A18DBD1-F4B2-49D3-9BFC-A3ED50C8E71C}" dt="2023-02-23T14:30:31.625" v="4823" actId="47"/>
        <pc:sldMkLst>
          <pc:docMk/>
          <pc:sldMk cId="413715981" sldId="379"/>
        </pc:sldMkLst>
      </pc:sldChg>
      <pc:sldChg chg="add del">
        <pc:chgData name="Carla" userId="417464ba-0c67-467a-8d9f-e5f447a9fc8a" providerId="ADAL" clId="{0A18DBD1-F4B2-49D3-9BFC-A3ED50C8E71C}" dt="2023-02-22T11:21:12.057" v="3004"/>
        <pc:sldMkLst>
          <pc:docMk/>
          <pc:sldMk cId="3856785778" sldId="379"/>
        </pc:sldMkLst>
      </pc:sldChg>
      <pc:sldChg chg="new del">
        <pc:chgData name="Carla" userId="417464ba-0c67-467a-8d9f-e5f447a9fc8a" providerId="ADAL" clId="{0A18DBD1-F4B2-49D3-9BFC-A3ED50C8E71C}" dt="2023-02-23T14:30:31.625" v="4823" actId="47"/>
        <pc:sldMkLst>
          <pc:docMk/>
          <pc:sldMk cId="1315935917" sldId="380"/>
        </pc:sldMkLst>
      </pc:sldChg>
      <pc:sldChg chg="new del">
        <pc:chgData name="Carla" userId="417464ba-0c67-467a-8d9f-e5f447a9fc8a" providerId="ADAL" clId="{0A18DBD1-F4B2-49D3-9BFC-A3ED50C8E71C}" dt="2023-02-22T20:16:07.159" v="3971" actId="47"/>
        <pc:sldMkLst>
          <pc:docMk/>
          <pc:sldMk cId="1937392764" sldId="381"/>
        </pc:sldMkLst>
      </pc:sldChg>
      <pc:sldChg chg="addSp delSp modSp new del mod ord">
        <pc:chgData name="Carla" userId="417464ba-0c67-467a-8d9f-e5f447a9fc8a" providerId="ADAL" clId="{0A18DBD1-F4B2-49D3-9BFC-A3ED50C8E71C}" dt="2023-02-23T13:39:49.284" v="4092" actId="47"/>
        <pc:sldMkLst>
          <pc:docMk/>
          <pc:sldMk cId="945432886" sldId="382"/>
        </pc:sldMkLst>
        <pc:spChg chg="mod">
          <ac:chgData name="Carla" userId="417464ba-0c67-467a-8d9f-e5f447a9fc8a" providerId="ADAL" clId="{0A18DBD1-F4B2-49D3-9BFC-A3ED50C8E71C}" dt="2023-02-23T13:32:16.755" v="4015" actId="14100"/>
          <ac:spMkLst>
            <pc:docMk/>
            <pc:sldMk cId="945432886" sldId="382"/>
            <ac:spMk id="2" creationId="{7A95BC00-B1A3-740F-4975-765716CBB1D8}"/>
          </ac:spMkLst>
        </pc:spChg>
        <pc:spChg chg="del">
          <ac:chgData name="Carla" userId="417464ba-0c67-467a-8d9f-e5f447a9fc8a" providerId="ADAL" clId="{0A18DBD1-F4B2-49D3-9BFC-A3ED50C8E71C}" dt="2023-02-23T13:32:13.716" v="4014" actId="478"/>
          <ac:spMkLst>
            <pc:docMk/>
            <pc:sldMk cId="945432886" sldId="382"/>
            <ac:spMk id="3" creationId="{308F6534-2B0D-A7D0-4557-A515002DE4DA}"/>
          </ac:spMkLst>
        </pc:spChg>
        <pc:spChg chg="add mod">
          <ac:chgData name="Carla" userId="417464ba-0c67-467a-8d9f-e5f447a9fc8a" providerId="ADAL" clId="{0A18DBD1-F4B2-49D3-9BFC-A3ED50C8E71C}" dt="2023-02-23T13:31:58.209" v="4010"/>
          <ac:spMkLst>
            <pc:docMk/>
            <pc:sldMk cId="945432886" sldId="382"/>
            <ac:spMk id="4" creationId="{94FFF58D-D056-37EF-561C-75CEE447088F}"/>
          </ac:spMkLst>
        </pc:spChg>
        <pc:spChg chg="add mod">
          <ac:chgData name="Carla" userId="417464ba-0c67-467a-8d9f-e5f447a9fc8a" providerId="ADAL" clId="{0A18DBD1-F4B2-49D3-9BFC-A3ED50C8E71C}" dt="2023-02-23T13:31:58.209" v="4010"/>
          <ac:spMkLst>
            <pc:docMk/>
            <pc:sldMk cId="945432886" sldId="382"/>
            <ac:spMk id="5" creationId="{99803BB0-DE60-B2DC-1A27-E31D914AE223}"/>
          </ac:spMkLst>
        </pc:spChg>
        <pc:spChg chg="add mod">
          <ac:chgData name="Carla" userId="417464ba-0c67-467a-8d9f-e5f447a9fc8a" providerId="ADAL" clId="{0A18DBD1-F4B2-49D3-9BFC-A3ED50C8E71C}" dt="2023-02-23T13:31:58.209" v="4010"/>
          <ac:spMkLst>
            <pc:docMk/>
            <pc:sldMk cId="945432886" sldId="382"/>
            <ac:spMk id="6" creationId="{A54365C0-B904-72AC-185B-F2E11746E34E}"/>
          </ac:spMkLst>
        </pc:spChg>
        <pc:spChg chg="add mod">
          <ac:chgData name="Carla" userId="417464ba-0c67-467a-8d9f-e5f447a9fc8a" providerId="ADAL" clId="{0A18DBD1-F4B2-49D3-9BFC-A3ED50C8E71C}" dt="2023-02-23T13:31:58.209" v="4010"/>
          <ac:spMkLst>
            <pc:docMk/>
            <pc:sldMk cId="945432886" sldId="382"/>
            <ac:spMk id="7" creationId="{E45E94CC-C906-D8EE-B9E6-2DB150758060}"/>
          </ac:spMkLst>
        </pc:spChg>
        <pc:spChg chg="add mod">
          <ac:chgData name="Carla" userId="417464ba-0c67-467a-8d9f-e5f447a9fc8a" providerId="ADAL" clId="{0A18DBD1-F4B2-49D3-9BFC-A3ED50C8E71C}" dt="2023-02-23T13:31:58.209" v="4010"/>
          <ac:spMkLst>
            <pc:docMk/>
            <pc:sldMk cId="945432886" sldId="382"/>
            <ac:spMk id="8" creationId="{D09340AE-9724-AB3D-1614-5130CA9D2D4A}"/>
          </ac:spMkLst>
        </pc:spChg>
        <pc:spChg chg="add mod">
          <ac:chgData name="Carla" userId="417464ba-0c67-467a-8d9f-e5f447a9fc8a" providerId="ADAL" clId="{0A18DBD1-F4B2-49D3-9BFC-A3ED50C8E71C}" dt="2023-02-23T13:31:58.209" v="4010"/>
          <ac:spMkLst>
            <pc:docMk/>
            <pc:sldMk cId="945432886" sldId="382"/>
            <ac:spMk id="9" creationId="{F82D4321-13FE-8976-7A3E-2820CF16F27F}"/>
          </ac:spMkLst>
        </pc:spChg>
        <pc:spChg chg="add mod">
          <ac:chgData name="Carla" userId="417464ba-0c67-467a-8d9f-e5f447a9fc8a" providerId="ADAL" clId="{0A18DBD1-F4B2-49D3-9BFC-A3ED50C8E71C}" dt="2023-02-23T13:31:58.209" v="4010"/>
          <ac:spMkLst>
            <pc:docMk/>
            <pc:sldMk cId="945432886" sldId="382"/>
            <ac:spMk id="10" creationId="{39416A5D-E4C6-FCB3-AB6B-C036CC070AB2}"/>
          </ac:spMkLst>
        </pc:spChg>
        <pc:spChg chg="add mod">
          <ac:chgData name="Carla" userId="417464ba-0c67-467a-8d9f-e5f447a9fc8a" providerId="ADAL" clId="{0A18DBD1-F4B2-49D3-9BFC-A3ED50C8E71C}" dt="2023-02-23T13:32:10.710" v="4013"/>
          <ac:spMkLst>
            <pc:docMk/>
            <pc:sldMk cId="945432886" sldId="382"/>
            <ac:spMk id="11" creationId="{4ABA784E-334B-58FA-028C-00DC774BDEF8}"/>
          </ac:spMkLst>
        </pc:spChg>
        <pc:spChg chg="add mod">
          <ac:chgData name="Carla" userId="417464ba-0c67-467a-8d9f-e5f447a9fc8a" providerId="ADAL" clId="{0A18DBD1-F4B2-49D3-9BFC-A3ED50C8E71C}" dt="2023-02-23T13:37:07.918" v="4070" actId="1076"/>
          <ac:spMkLst>
            <pc:docMk/>
            <pc:sldMk cId="945432886" sldId="382"/>
            <ac:spMk id="14" creationId="{68AB54F9-D945-60D0-E703-1D47A71593D4}"/>
          </ac:spMkLst>
        </pc:spChg>
        <pc:graphicFrameChg chg="add del mod">
          <ac:chgData name="Carla" userId="417464ba-0c67-467a-8d9f-e5f447a9fc8a" providerId="ADAL" clId="{0A18DBD1-F4B2-49D3-9BFC-A3ED50C8E71C}" dt="2023-02-23T13:33:26.267" v="4017"/>
          <ac:graphicFrameMkLst>
            <pc:docMk/>
            <pc:sldMk cId="945432886" sldId="382"/>
            <ac:graphicFrameMk id="12" creationId="{E8D930D7-08B8-A59A-7A70-73DEA11F3E64}"/>
          </ac:graphicFrameMkLst>
        </pc:graphicFrameChg>
        <pc:graphicFrameChg chg="add del mod">
          <ac:chgData name="Carla" userId="417464ba-0c67-467a-8d9f-e5f447a9fc8a" providerId="ADAL" clId="{0A18DBD1-F4B2-49D3-9BFC-A3ED50C8E71C}" dt="2023-02-23T13:36:29.530" v="4060"/>
          <ac:graphicFrameMkLst>
            <pc:docMk/>
            <pc:sldMk cId="945432886" sldId="382"/>
            <ac:graphicFrameMk id="19" creationId="{14BC80BE-C12D-6382-B3C1-351D4C9ED22F}"/>
          </ac:graphicFrameMkLst>
        </pc:graphicFrameChg>
        <pc:picChg chg="add del mod">
          <ac:chgData name="Carla" userId="417464ba-0c67-467a-8d9f-e5f447a9fc8a" providerId="ADAL" clId="{0A18DBD1-F4B2-49D3-9BFC-A3ED50C8E71C}" dt="2023-02-23T13:36:27.203" v="4058" actId="478"/>
          <ac:picMkLst>
            <pc:docMk/>
            <pc:sldMk cId="945432886" sldId="382"/>
            <ac:picMk id="13" creationId="{166C2045-1918-A116-9224-1ECA1E6FC9A7}"/>
          </ac:picMkLst>
        </pc:picChg>
        <pc:picChg chg="add mod">
          <ac:chgData name="Carla" userId="417464ba-0c67-467a-8d9f-e5f447a9fc8a" providerId="ADAL" clId="{0A18DBD1-F4B2-49D3-9BFC-A3ED50C8E71C}" dt="2023-02-23T13:36:39.029" v="4062" actId="1076"/>
          <ac:picMkLst>
            <pc:docMk/>
            <pc:sldMk cId="945432886" sldId="382"/>
            <ac:picMk id="20" creationId="{55384E9D-E5F3-717B-9F7A-48754363F302}"/>
          </ac:picMkLst>
        </pc:picChg>
        <pc:cxnChg chg="add mod">
          <ac:chgData name="Carla" userId="417464ba-0c67-467a-8d9f-e5f447a9fc8a" providerId="ADAL" clId="{0A18DBD1-F4B2-49D3-9BFC-A3ED50C8E71C}" dt="2023-02-23T13:37:43.403" v="4079" actId="1582"/>
          <ac:cxnSpMkLst>
            <pc:docMk/>
            <pc:sldMk cId="945432886" sldId="382"/>
            <ac:cxnSpMk id="16" creationId="{505986B7-C37A-1E87-9097-87D0090BD9BA}"/>
          </ac:cxnSpMkLst>
        </pc:cxnChg>
        <pc:cxnChg chg="add mod">
          <ac:chgData name="Carla" userId="417464ba-0c67-467a-8d9f-e5f447a9fc8a" providerId="ADAL" clId="{0A18DBD1-F4B2-49D3-9BFC-A3ED50C8E71C}" dt="2023-02-23T13:37:39.216" v="4078" actId="1582"/>
          <ac:cxnSpMkLst>
            <pc:docMk/>
            <pc:sldMk cId="945432886" sldId="382"/>
            <ac:cxnSpMk id="21" creationId="{4149A8CB-0657-3935-2EB3-0B244B021221}"/>
          </ac:cxnSpMkLst>
        </pc:cxnChg>
        <pc:cxnChg chg="add mod">
          <ac:chgData name="Carla" userId="417464ba-0c67-467a-8d9f-e5f447a9fc8a" providerId="ADAL" clId="{0A18DBD1-F4B2-49D3-9BFC-A3ED50C8E71C}" dt="2023-02-23T13:37:35.278" v="4077" actId="1582"/>
          <ac:cxnSpMkLst>
            <pc:docMk/>
            <pc:sldMk cId="945432886" sldId="382"/>
            <ac:cxnSpMk id="25" creationId="{30389D47-3555-04E2-7D3C-A4D1C24ED009}"/>
          </ac:cxnSpMkLst>
        </pc:cxnChg>
      </pc:sldChg>
      <pc:sldChg chg="new del">
        <pc:chgData name="Carla" userId="417464ba-0c67-467a-8d9f-e5f447a9fc8a" providerId="ADAL" clId="{0A18DBD1-F4B2-49D3-9BFC-A3ED50C8E71C}" dt="2023-02-23T14:29:17.202" v="4820" actId="47"/>
        <pc:sldMkLst>
          <pc:docMk/>
          <pc:sldMk cId="1120237966" sldId="383"/>
        </pc:sldMkLst>
      </pc:sldChg>
      <pc:sldChg chg="new del">
        <pc:chgData name="Carla" userId="417464ba-0c67-467a-8d9f-e5f447a9fc8a" providerId="ADAL" clId="{0A18DBD1-F4B2-49D3-9BFC-A3ED50C8E71C}" dt="2023-02-23T14:29:17.202" v="4820" actId="47"/>
        <pc:sldMkLst>
          <pc:docMk/>
          <pc:sldMk cId="2871559418" sldId="384"/>
        </pc:sldMkLst>
      </pc:sldChg>
      <pc:sldChg chg="new del">
        <pc:chgData name="Carla" userId="417464ba-0c67-467a-8d9f-e5f447a9fc8a" providerId="ADAL" clId="{0A18DBD1-F4B2-49D3-9BFC-A3ED50C8E71C}" dt="2023-02-23T14:29:17.202" v="4820" actId="47"/>
        <pc:sldMkLst>
          <pc:docMk/>
          <pc:sldMk cId="2923997423" sldId="385"/>
        </pc:sldMkLst>
      </pc:sldChg>
      <pc:sldChg chg="addSp delSp modSp add mod">
        <pc:chgData name="Carla" userId="417464ba-0c67-467a-8d9f-e5f447a9fc8a" providerId="ADAL" clId="{0A18DBD1-F4B2-49D3-9BFC-A3ED50C8E71C}" dt="2023-02-22T20:16:23.903" v="3975" actId="20577"/>
        <pc:sldMkLst>
          <pc:docMk/>
          <pc:sldMk cId="1628306759" sldId="386"/>
        </pc:sldMkLst>
        <pc:spChg chg="add mod">
          <ac:chgData name="Carla" userId="417464ba-0c67-467a-8d9f-e5f447a9fc8a" providerId="ADAL" clId="{0A18DBD1-F4B2-49D3-9BFC-A3ED50C8E71C}" dt="2023-02-22T15:26:30.209" v="3860" actId="14100"/>
          <ac:spMkLst>
            <pc:docMk/>
            <pc:sldMk cId="1628306759" sldId="386"/>
            <ac:spMk id="2" creationId="{CC83D1D9-F380-D0D3-19DD-99B4E4E77BD3}"/>
          </ac:spMkLst>
        </pc:spChg>
        <pc:spChg chg="mod">
          <ac:chgData name="Carla" userId="417464ba-0c67-467a-8d9f-e5f447a9fc8a" providerId="ADAL" clId="{0A18DBD1-F4B2-49D3-9BFC-A3ED50C8E71C}" dt="2023-02-22T20:16:16.948" v="3973" actId="20577"/>
          <ac:spMkLst>
            <pc:docMk/>
            <pc:sldMk cId="1628306759" sldId="386"/>
            <ac:spMk id="3" creationId="{6B463751-6390-C941-8D97-77C281A9C991}"/>
          </ac:spMkLst>
        </pc:spChg>
        <pc:spChg chg="add mod">
          <ac:chgData name="Carla" userId="417464ba-0c67-467a-8d9f-e5f447a9fc8a" providerId="ADAL" clId="{0A18DBD1-F4B2-49D3-9BFC-A3ED50C8E71C}" dt="2023-02-22T15:20:15.698" v="3810" actId="14100"/>
          <ac:spMkLst>
            <pc:docMk/>
            <pc:sldMk cId="1628306759" sldId="386"/>
            <ac:spMk id="4" creationId="{A4A4E47F-836B-437E-037C-06D2D508EE83}"/>
          </ac:spMkLst>
        </pc:spChg>
        <pc:spChg chg="mod">
          <ac:chgData name="Carla" userId="417464ba-0c67-467a-8d9f-e5f447a9fc8a" providerId="ADAL" clId="{0A18DBD1-F4B2-49D3-9BFC-A3ED50C8E71C}" dt="2023-02-22T20:16:23.903" v="3975" actId="20577"/>
          <ac:spMkLst>
            <pc:docMk/>
            <pc:sldMk cId="1628306759" sldId="386"/>
            <ac:spMk id="9" creationId="{D65E6D98-BE8C-6B4C-B23E-6167300445AE}"/>
          </ac:spMkLst>
        </pc:spChg>
        <pc:spChg chg="mod">
          <ac:chgData name="Carla" userId="417464ba-0c67-467a-8d9f-e5f447a9fc8a" providerId="ADAL" clId="{0A18DBD1-F4B2-49D3-9BFC-A3ED50C8E71C}" dt="2023-02-22T15:29:37.189" v="3963" actId="1076"/>
          <ac:spMkLst>
            <pc:docMk/>
            <pc:sldMk cId="1628306759" sldId="386"/>
            <ac:spMk id="12" creationId="{418AC68E-5821-814D-A8C3-190037A3E2AD}"/>
          </ac:spMkLst>
        </pc:spChg>
        <pc:spChg chg="mod">
          <ac:chgData name="Carla" userId="417464ba-0c67-467a-8d9f-e5f447a9fc8a" providerId="ADAL" clId="{0A18DBD1-F4B2-49D3-9BFC-A3ED50C8E71C}" dt="2023-02-22T15:29:39.784" v="3964" actId="1076"/>
          <ac:spMkLst>
            <pc:docMk/>
            <pc:sldMk cId="1628306759" sldId="386"/>
            <ac:spMk id="13" creationId="{22A63FB2-6A33-0E46-88F3-B7CFCF57934F}"/>
          </ac:spMkLst>
        </pc:spChg>
        <pc:spChg chg="mod">
          <ac:chgData name="Carla" userId="417464ba-0c67-467a-8d9f-e5f447a9fc8a" providerId="ADAL" clId="{0A18DBD1-F4B2-49D3-9BFC-A3ED50C8E71C}" dt="2023-02-22T15:30:01.701" v="3967" actId="1076"/>
          <ac:spMkLst>
            <pc:docMk/>
            <pc:sldMk cId="1628306759" sldId="386"/>
            <ac:spMk id="14" creationId="{A8D10147-924D-7243-80B5-468CC542060D}"/>
          </ac:spMkLst>
        </pc:spChg>
        <pc:spChg chg="mod">
          <ac:chgData name="Carla" userId="417464ba-0c67-467a-8d9f-e5f447a9fc8a" providerId="ADAL" clId="{0A18DBD1-F4B2-49D3-9BFC-A3ED50C8E71C}" dt="2023-02-22T15:29:49.612" v="3966" actId="1076"/>
          <ac:spMkLst>
            <pc:docMk/>
            <pc:sldMk cId="1628306759" sldId="386"/>
            <ac:spMk id="15" creationId="{DAEE686C-E588-114E-8E82-6170C01FBB7F}"/>
          </ac:spMkLst>
        </pc:spChg>
        <pc:spChg chg="mod">
          <ac:chgData name="Carla" userId="417464ba-0c67-467a-8d9f-e5f447a9fc8a" providerId="ADAL" clId="{0A18DBD1-F4B2-49D3-9BFC-A3ED50C8E71C}" dt="2023-02-22T15:06:33.205" v="3655" actId="21"/>
          <ac:spMkLst>
            <pc:docMk/>
            <pc:sldMk cId="1628306759" sldId="386"/>
            <ac:spMk id="16" creationId="{3D705E33-E4CC-C64D-8ABC-F75D88FD24E1}"/>
          </ac:spMkLst>
        </pc:spChg>
        <pc:spChg chg="mod">
          <ac:chgData name="Carla" userId="417464ba-0c67-467a-8d9f-e5f447a9fc8a" providerId="ADAL" clId="{0A18DBD1-F4B2-49D3-9BFC-A3ED50C8E71C}" dt="2023-02-22T15:03:59.198" v="3596" actId="20577"/>
          <ac:spMkLst>
            <pc:docMk/>
            <pc:sldMk cId="1628306759" sldId="386"/>
            <ac:spMk id="17" creationId="{97BC4586-4B37-5041-A767-30768215C0C1}"/>
          </ac:spMkLst>
        </pc:spChg>
        <pc:spChg chg="mod">
          <ac:chgData name="Carla" userId="417464ba-0c67-467a-8d9f-e5f447a9fc8a" providerId="ADAL" clId="{0A18DBD1-F4B2-49D3-9BFC-A3ED50C8E71C}" dt="2023-02-22T15:04:05.521" v="3608" actId="20577"/>
          <ac:spMkLst>
            <pc:docMk/>
            <pc:sldMk cId="1628306759" sldId="386"/>
            <ac:spMk id="18" creationId="{1C95FC12-6CBF-C14D-A722-5F26A9CBF3BE}"/>
          </ac:spMkLst>
        </pc:spChg>
        <pc:spChg chg="mod">
          <ac:chgData name="Carla" userId="417464ba-0c67-467a-8d9f-e5f447a9fc8a" providerId="ADAL" clId="{0A18DBD1-F4B2-49D3-9BFC-A3ED50C8E71C}" dt="2023-02-22T15:04:12.675" v="3619" actId="20577"/>
          <ac:spMkLst>
            <pc:docMk/>
            <pc:sldMk cId="1628306759" sldId="386"/>
            <ac:spMk id="19" creationId="{12177C0E-5EE0-1A4A-8C59-9B11ED57CD88}"/>
          </ac:spMkLst>
        </pc:spChg>
        <pc:spChg chg="mod">
          <ac:chgData name="Carla" userId="417464ba-0c67-467a-8d9f-e5f447a9fc8a" providerId="ADAL" clId="{0A18DBD1-F4B2-49D3-9BFC-A3ED50C8E71C}" dt="2023-02-22T15:06:35.449" v="3656"/>
          <ac:spMkLst>
            <pc:docMk/>
            <pc:sldMk cId="1628306759" sldId="386"/>
            <ac:spMk id="21" creationId="{312A6C59-C597-B740-B229-28CE2C1B8786}"/>
          </ac:spMkLst>
        </pc:spChg>
        <pc:spChg chg="mod">
          <ac:chgData name="Carla" userId="417464ba-0c67-467a-8d9f-e5f447a9fc8a" providerId="ADAL" clId="{0A18DBD1-F4B2-49D3-9BFC-A3ED50C8E71C}" dt="2023-02-22T15:04:24.984" v="3632" actId="20577"/>
          <ac:spMkLst>
            <pc:docMk/>
            <pc:sldMk cId="1628306759" sldId="386"/>
            <ac:spMk id="22" creationId="{F178F733-CBFA-5445-82B2-EA4AAE12D946}"/>
          </ac:spMkLst>
        </pc:spChg>
        <pc:spChg chg="mod">
          <ac:chgData name="Carla" userId="417464ba-0c67-467a-8d9f-e5f447a9fc8a" providerId="ADAL" clId="{0A18DBD1-F4B2-49D3-9BFC-A3ED50C8E71C}" dt="2023-02-22T15:19:53.949" v="3806" actId="1076"/>
          <ac:spMkLst>
            <pc:docMk/>
            <pc:sldMk cId="1628306759" sldId="386"/>
            <ac:spMk id="23" creationId="{9423F0B2-FC00-C140-A9E4-430358DC8BDD}"/>
          </ac:spMkLst>
        </pc:spChg>
        <pc:spChg chg="mod">
          <ac:chgData name="Carla" userId="417464ba-0c67-467a-8d9f-e5f447a9fc8a" providerId="ADAL" clId="{0A18DBD1-F4B2-49D3-9BFC-A3ED50C8E71C}" dt="2023-02-22T15:26:01.574" v="3851" actId="207"/>
          <ac:spMkLst>
            <pc:docMk/>
            <pc:sldMk cId="1628306759" sldId="386"/>
            <ac:spMk id="24" creationId="{33ECEE68-0126-314A-AABB-ECBC5D6F4F1C}"/>
          </ac:spMkLst>
        </pc:spChg>
        <pc:spChg chg="mod">
          <ac:chgData name="Carla" userId="417464ba-0c67-467a-8d9f-e5f447a9fc8a" providerId="ADAL" clId="{0A18DBD1-F4B2-49D3-9BFC-A3ED50C8E71C}" dt="2023-02-22T15:25:45.907" v="3848" actId="207"/>
          <ac:spMkLst>
            <pc:docMk/>
            <pc:sldMk cId="1628306759" sldId="386"/>
            <ac:spMk id="25" creationId="{55B3601F-7F30-E745-BF69-535BD9A38FF7}"/>
          </ac:spMkLst>
        </pc:spChg>
        <pc:spChg chg="mod">
          <ac:chgData name="Carla" userId="417464ba-0c67-467a-8d9f-e5f447a9fc8a" providerId="ADAL" clId="{0A18DBD1-F4B2-49D3-9BFC-A3ED50C8E71C}" dt="2023-02-22T15:25:56.318" v="3850" actId="207"/>
          <ac:spMkLst>
            <pc:docMk/>
            <pc:sldMk cId="1628306759" sldId="386"/>
            <ac:spMk id="26" creationId="{BA3184BF-A69D-C840-A5D2-64E68DE50FA2}"/>
          </ac:spMkLst>
        </pc:spChg>
        <pc:spChg chg="mod">
          <ac:chgData name="Carla" userId="417464ba-0c67-467a-8d9f-e5f447a9fc8a" providerId="ADAL" clId="{0A18DBD1-F4B2-49D3-9BFC-A3ED50C8E71C}" dt="2023-02-22T15:29:28.797" v="3962" actId="1582"/>
          <ac:spMkLst>
            <pc:docMk/>
            <pc:sldMk cId="1628306759" sldId="386"/>
            <ac:spMk id="27" creationId="{DCAC118F-5514-C141-8884-BD693C2923F7}"/>
          </ac:spMkLst>
        </pc:spChg>
        <pc:spChg chg="mod">
          <ac:chgData name="Carla" userId="417464ba-0c67-467a-8d9f-e5f447a9fc8a" providerId="ADAL" clId="{0A18DBD1-F4B2-49D3-9BFC-A3ED50C8E71C}" dt="2023-02-22T15:29:28.797" v="3962" actId="1582"/>
          <ac:spMkLst>
            <pc:docMk/>
            <pc:sldMk cId="1628306759" sldId="386"/>
            <ac:spMk id="28" creationId="{6578F537-8A95-7247-AA73-2175DAD775C2}"/>
          </ac:spMkLst>
        </pc:spChg>
        <pc:spChg chg="mod">
          <ac:chgData name="Carla" userId="417464ba-0c67-467a-8d9f-e5f447a9fc8a" providerId="ADAL" clId="{0A18DBD1-F4B2-49D3-9BFC-A3ED50C8E71C}" dt="2023-02-22T15:29:28.797" v="3962" actId="1582"/>
          <ac:spMkLst>
            <pc:docMk/>
            <pc:sldMk cId="1628306759" sldId="386"/>
            <ac:spMk id="29" creationId="{DDAB793A-4DFB-FC42-8D9A-D58F0EE606C8}"/>
          </ac:spMkLst>
        </pc:spChg>
        <pc:spChg chg="del">
          <ac:chgData name="Carla" userId="417464ba-0c67-467a-8d9f-e5f447a9fc8a" providerId="ADAL" clId="{0A18DBD1-F4B2-49D3-9BFC-A3ED50C8E71C}" dt="2023-02-22T15:06:53.480" v="3659" actId="478"/>
          <ac:spMkLst>
            <pc:docMk/>
            <pc:sldMk cId="1628306759" sldId="386"/>
            <ac:spMk id="30" creationId="{405B6BC7-6F0A-DA4F-8B5D-02AF01F4C7AD}"/>
          </ac:spMkLst>
        </pc:spChg>
        <pc:spChg chg="del mod">
          <ac:chgData name="Carla" userId="417464ba-0c67-467a-8d9f-e5f447a9fc8a" providerId="ADAL" clId="{0A18DBD1-F4B2-49D3-9BFC-A3ED50C8E71C}" dt="2023-02-22T15:06:55.309" v="3661" actId="478"/>
          <ac:spMkLst>
            <pc:docMk/>
            <pc:sldMk cId="1628306759" sldId="386"/>
            <ac:spMk id="31" creationId="{065377EB-50DD-0F46-B07B-7682911D26A1}"/>
          </ac:spMkLst>
        </pc:spChg>
        <pc:spChg chg="del">
          <ac:chgData name="Carla" userId="417464ba-0c67-467a-8d9f-e5f447a9fc8a" providerId="ADAL" clId="{0A18DBD1-F4B2-49D3-9BFC-A3ED50C8E71C}" dt="2023-02-22T15:07:24.133" v="3669" actId="478"/>
          <ac:spMkLst>
            <pc:docMk/>
            <pc:sldMk cId="1628306759" sldId="386"/>
            <ac:spMk id="32" creationId="{61F31335-AAE6-0845-B15E-82F42DC2572D}"/>
          </ac:spMkLst>
        </pc:spChg>
        <pc:spChg chg="del mod">
          <ac:chgData name="Carla" userId="417464ba-0c67-467a-8d9f-e5f447a9fc8a" providerId="ADAL" clId="{0A18DBD1-F4B2-49D3-9BFC-A3ED50C8E71C}" dt="2023-02-22T15:07:23.456" v="3668" actId="478"/>
          <ac:spMkLst>
            <pc:docMk/>
            <pc:sldMk cId="1628306759" sldId="386"/>
            <ac:spMk id="33" creationId="{8E36FA74-48AD-D341-A66F-42EA07E7D482}"/>
          </ac:spMkLst>
        </pc:spChg>
        <pc:spChg chg="del">
          <ac:chgData name="Carla" userId="417464ba-0c67-467a-8d9f-e5f447a9fc8a" providerId="ADAL" clId="{0A18DBD1-F4B2-49D3-9BFC-A3ED50C8E71C}" dt="2023-02-22T15:07:21.678" v="3666" actId="478"/>
          <ac:spMkLst>
            <pc:docMk/>
            <pc:sldMk cId="1628306759" sldId="386"/>
            <ac:spMk id="34" creationId="{D35BF090-B4CA-9145-8980-37A2A238EE50}"/>
          </ac:spMkLst>
        </pc:spChg>
        <pc:spChg chg="mod">
          <ac:chgData name="Carla" userId="417464ba-0c67-467a-8d9f-e5f447a9fc8a" providerId="ADAL" clId="{0A18DBD1-F4B2-49D3-9BFC-A3ED50C8E71C}" dt="2023-02-22T15:29:28.797" v="3962" actId="1582"/>
          <ac:spMkLst>
            <pc:docMk/>
            <pc:sldMk cId="1628306759" sldId="386"/>
            <ac:spMk id="35" creationId="{442F8ACB-588A-CB42-A42A-17B811EF51B6}"/>
          </ac:spMkLst>
        </pc:spChg>
        <pc:spChg chg="mod">
          <ac:chgData name="Carla" userId="417464ba-0c67-467a-8d9f-e5f447a9fc8a" providerId="ADAL" clId="{0A18DBD1-F4B2-49D3-9BFC-A3ED50C8E71C}" dt="2023-02-22T15:30:01.701" v="3967" actId="1076"/>
          <ac:spMkLst>
            <pc:docMk/>
            <pc:sldMk cId="1628306759" sldId="386"/>
            <ac:spMk id="36" creationId="{50ABAD2F-4DC8-C54A-B649-B5C7CB3465BA}"/>
          </ac:spMkLst>
        </pc:spChg>
        <pc:spChg chg="mod">
          <ac:chgData name="Carla" userId="417464ba-0c67-467a-8d9f-e5f447a9fc8a" providerId="ADAL" clId="{0A18DBD1-F4B2-49D3-9BFC-A3ED50C8E71C}" dt="2023-02-22T15:30:01.701" v="3967" actId="1076"/>
          <ac:spMkLst>
            <pc:docMk/>
            <pc:sldMk cId="1628306759" sldId="386"/>
            <ac:spMk id="37" creationId="{2E1A50FF-1C18-154A-8C3E-FE5DBE59423C}"/>
          </ac:spMkLst>
        </pc:spChg>
        <pc:spChg chg="mod">
          <ac:chgData name="Carla" userId="417464ba-0c67-467a-8d9f-e5f447a9fc8a" providerId="ADAL" clId="{0A18DBD1-F4B2-49D3-9BFC-A3ED50C8E71C}" dt="2023-02-22T15:30:01.701" v="3967" actId="1076"/>
          <ac:spMkLst>
            <pc:docMk/>
            <pc:sldMk cId="1628306759" sldId="386"/>
            <ac:spMk id="38" creationId="{8126601E-51C5-D74B-A714-59F2492A1AEE}"/>
          </ac:spMkLst>
        </pc:spChg>
        <pc:spChg chg="mod">
          <ac:chgData name="Carla" userId="417464ba-0c67-467a-8d9f-e5f447a9fc8a" providerId="ADAL" clId="{0A18DBD1-F4B2-49D3-9BFC-A3ED50C8E71C}" dt="2023-02-22T15:18:43.237" v="3801" actId="14100"/>
          <ac:spMkLst>
            <pc:docMk/>
            <pc:sldMk cId="1628306759" sldId="386"/>
            <ac:spMk id="39" creationId="{50299CA9-A692-2448-BF56-90B38F149934}"/>
          </ac:spMkLst>
        </pc:spChg>
        <pc:spChg chg="mod">
          <ac:chgData name="Carla" userId="417464ba-0c67-467a-8d9f-e5f447a9fc8a" providerId="ADAL" clId="{0A18DBD1-F4B2-49D3-9BFC-A3ED50C8E71C}" dt="2023-02-22T15:13:38.806" v="3761" actId="14100"/>
          <ac:spMkLst>
            <pc:docMk/>
            <pc:sldMk cId="1628306759" sldId="386"/>
            <ac:spMk id="40" creationId="{77341F8A-75A9-F54E-83BF-E0E7587BA812}"/>
          </ac:spMkLst>
        </pc:spChg>
        <pc:spChg chg="mod">
          <ac:chgData name="Carla" userId="417464ba-0c67-467a-8d9f-e5f447a9fc8a" providerId="ADAL" clId="{0A18DBD1-F4B2-49D3-9BFC-A3ED50C8E71C}" dt="2023-02-22T15:30:01.701" v="3967" actId="1076"/>
          <ac:spMkLst>
            <pc:docMk/>
            <pc:sldMk cId="1628306759" sldId="386"/>
            <ac:spMk id="41" creationId="{5D1CC192-7F9C-7241-A355-5CD0C3B8F95E}"/>
          </ac:spMkLst>
        </pc:spChg>
        <pc:spChg chg="del mod">
          <ac:chgData name="Carla" userId="417464ba-0c67-467a-8d9f-e5f447a9fc8a" providerId="ADAL" clId="{0A18DBD1-F4B2-49D3-9BFC-A3ED50C8E71C}" dt="2023-02-22T15:11:01.775" v="3735" actId="478"/>
          <ac:spMkLst>
            <pc:docMk/>
            <pc:sldMk cId="1628306759" sldId="386"/>
            <ac:spMk id="42" creationId="{E5462EC0-63FF-644F-A2E0-6DC85EE881CB}"/>
          </ac:spMkLst>
        </pc:spChg>
        <pc:spChg chg="del mod">
          <ac:chgData name="Carla" userId="417464ba-0c67-467a-8d9f-e5f447a9fc8a" providerId="ADAL" clId="{0A18DBD1-F4B2-49D3-9BFC-A3ED50C8E71C}" dt="2023-02-22T15:11:02.748" v="3736" actId="478"/>
          <ac:spMkLst>
            <pc:docMk/>
            <pc:sldMk cId="1628306759" sldId="386"/>
            <ac:spMk id="43" creationId="{F1F4A3EA-C2EF-C147-B353-E9E7036B031A}"/>
          </ac:spMkLst>
        </pc:spChg>
        <pc:spChg chg="del mod">
          <ac:chgData name="Carla" userId="417464ba-0c67-467a-8d9f-e5f447a9fc8a" providerId="ADAL" clId="{0A18DBD1-F4B2-49D3-9BFC-A3ED50C8E71C}" dt="2023-02-22T15:11:04.233" v="3738" actId="478"/>
          <ac:spMkLst>
            <pc:docMk/>
            <pc:sldMk cId="1628306759" sldId="386"/>
            <ac:spMk id="44" creationId="{6FBEADFD-DE03-5E4B-A1C4-972368BA4D9B}"/>
          </ac:spMkLst>
        </pc:spChg>
        <pc:spChg chg="del mod">
          <ac:chgData name="Carla" userId="417464ba-0c67-467a-8d9f-e5f447a9fc8a" providerId="ADAL" clId="{0A18DBD1-F4B2-49D3-9BFC-A3ED50C8E71C}" dt="2023-02-22T15:11:03.468" v="3737" actId="478"/>
          <ac:spMkLst>
            <pc:docMk/>
            <pc:sldMk cId="1628306759" sldId="386"/>
            <ac:spMk id="45" creationId="{500B1840-66F9-6A47-86DD-10CC83BFCC56}"/>
          </ac:spMkLst>
        </pc:spChg>
        <pc:spChg chg="del">
          <ac:chgData name="Carla" userId="417464ba-0c67-467a-8d9f-e5f447a9fc8a" providerId="ADAL" clId="{0A18DBD1-F4B2-49D3-9BFC-A3ED50C8E71C}" dt="2023-02-22T15:07:25.459" v="3671" actId="478"/>
          <ac:spMkLst>
            <pc:docMk/>
            <pc:sldMk cId="1628306759" sldId="386"/>
            <ac:spMk id="47" creationId="{2FFCF7E5-3A70-9F4B-9842-3E8721EFF736}"/>
          </ac:spMkLst>
        </pc:spChg>
        <pc:spChg chg="del">
          <ac:chgData name="Carla" userId="417464ba-0c67-467a-8d9f-e5f447a9fc8a" providerId="ADAL" clId="{0A18DBD1-F4B2-49D3-9BFC-A3ED50C8E71C}" dt="2023-02-22T15:07:25.978" v="3672" actId="478"/>
          <ac:spMkLst>
            <pc:docMk/>
            <pc:sldMk cId="1628306759" sldId="386"/>
            <ac:spMk id="48" creationId="{B96644A0-1D3D-6849-AA07-57608A854A4E}"/>
          </ac:spMkLst>
        </pc:spChg>
        <pc:spChg chg="del">
          <ac:chgData name="Carla" userId="417464ba-0c67-467a-8d9f-e5f447a9fc8a" providerId="ADAL" clId="{0A18DBD1-F4B2-49D3-9BFC-A3ED50C8E71C}" dt="2023-02-22T15:06:57.198" v="3663" actId="478"/>
          <ac:spMkLst>
            <pc:docMk/>
            <pc:sldMk cId="1628306759" sldId="386"/>
            <ac:spMk id="49" creationId="{FA2D98E8-4D85-5B4C-ABA0-E8FAE3B324DF}"/>
          </ac:spMkLst>
        </pc:spChg>
        <pc:spChg chg="del">
          <ac:chgData name="Carla" userId="417464ba-0c67-467a-8d9f-e5f447a9fc8a" providerId="ADAL" clId="{0A18DBD1-F4B2-49D3-9BFC-A3ED50C8E71C}" dt="2023-02-22T15:06:56.300" v="3662" actId="478"/>
          <ac:spMkLst>
            <pc:docMk/>
            <pc:sldMk cId="1628306759" sldId="386"/>
            <ac:spMk id="50" creationId="{56282B25-8E64-4544-A2ED-73C17172465D}"/>
          </ac:spMkLst>
        </pc:spChg>
        <pc:spChg chg="mod">
          <ac:chgData name="Carla" userId="417464ba-0c67-467a-8d9f-e5f447a9fc8a" providerId="ADAL" clId="{0A18DBD1-F4B2-49D3-9BFC-A3ED50C8E71C}" dt="2023-02-22T15:26:19.606" v="3856" actId="14100"/>
          <ac:spMkLst>
            <pc:docMk/>
            <pc:sldMk cId="1628306759" sldId="386"/>
            <ac:spMk id="51" creationId="{58605342-E1EB-1946-973D-B2E036413818}"/>
          </ac:spMkLst>
        </pc:spChg>
        <pc:spChg chg="del">
          <ac:chgData name="Carla" userId="417464ba-0c67-467a-8d9f-e5f447a9fc8a" providerId="ADAL" clId="{0A18DBD1-F4B2-49D3-9BFC-A3ED50C8E71C}" dt="2023-02-22T15:05:34.529" v="3648" actId="478"/>
          <ac:spMkLst>
            <pc:docMk/>
            <pc:sldMk cId="1628306759" sldId="386"/>
            <ac:spMk id="52" creationId="{6C1AC088-F66E-494A-92C3-8D4513176F41}"/>
          </ac:spMkLst>
        </pc:spChg>
        <pc:spChg chg="mod">
          <ac:chgData name="Carla" userId="417464ba-0c67-467a-8d9f-e5f447a9fc8a" providerId="ADAL" clId="{0A18DBD1-F4B2-49D3-9BFC-A3ED50C8E71C}" dt="2023-02-22T15:26:24.017" v="3858" actId="14100"/>
          <ac:spMkLst>
            <pc:docMk/>
            <pc:sldMk cId="1628306759" sldId="386"/>
            <ac:spMk id="53" creationId="{509556C8-8255-A24C-8B4F-A54D0BB8ACB3}"/>
          </ac:spMkLst>
        </pc:spChg>
        <pc:spChg chg="mod">
          <ac:chgData name="Carla" userId="417464ba-0c67-467a-8d9f-e5f447a9fc8a" providerId="ADAL" clId="{0A18DBD1-F4B2-49D3-9BFC-A3ED50C8E71C}" dt="2023-02-22T15:26:21.585" v="3857" actId="14100"/>
          <ac:spMkLst>
            <pc:docMk/>
            <pc:sldMk cId="1628306759" sldId="386"/>
            <ac:spMk id="54" creationId="{1453D3B1-BE1A-C84B-8A2C-8826DCFFCFD4}"/>
          </ac:spMkLst>
        </pc:spChg>
        <pc:spChg chg="mod">
          <ac:chgData name="Carla" userId="417464ba-0c67-467a-8d9f-e5f447a9fc8a" providerId="ADAL" clId="{0A18DBD1-F4B2-49D3-9BFC-A3ED50C8E71C}" dt="2023-02-22T15:26:34.457" v="3862" actId="14100"/>
          <ac:spMkLst>
            <pc:docMk/>
            <pc:sldMk cId="1628306759" sldId="386"/>
            <ac:spMk id="55" creationId="{23567288-B4EC-A24E-AA66-B6A241189639}"/>
          </ac:spMkLst>
        </pc:spChg>
        <pc:spChg chg="mod">
          <ac:chgData name="Carla" userId="417464ba-0c67-467a-8d9f-e5f447a9fc8a" providerId="ADAL" clId="{0A18DBD1-F4B2-49D3-9BFC-A3ED50C8E71C}" dt="2023-02-22T15:26:32.741" v="3861" actId="14100"/>
          <ac:spMkLst>
            <pc:docMk/>
            <pc:sldMk cId="1628306759" sldId="386"/>
            <ac:spMk id="56" creationId="{8A396614-E20C-0144-AF1C-2808C2F61EE8}"/>
          </ac:spMkLst>
        </pc:spChg>
        <pc:spChg chg="mod">
          <ac:chgData name="Carla" userId="417464ba-0c67-467a-8d9f-e5f447a9fc8a" providerId="ADAL" clId="{0A18DBD1-F4B2-49D3-9BFC-A3ED50C8E71C}" dt="2023-02-22T15:26:36.458" v="3863" actId="14100"/>
          <ac:spMkLst>
            <pc:docMk/>
            <pc:sldMk cId="1628306759" sldId="386"/>
            <ac:spMk id="57" creationId="{6B1C96D8-6C03-A04C-856C-4C31BE1A08C0}"/>
          </ac:spMkLst>
        </pc:spChg>
        <pc:spChg chg="del">
          <ac:chgData name="Carla" userId="417464ba-0c67-467a-8d9f-e5f447a9fc8a" providerId="ADAL" clId="{0A18DBD1-F4B2-49D3-9BFC-A3ED50C8E71C}" dt="2023-02-22T15:05:36.535" v="3649" actId="478"/>
          <ac:spMkLst>
            <pc:docMk/>
            <pc:sldMk cId="1628306759" sldId="386"/>
            <ac:spMk id="58" creationId="{85F785E4-B491-EA49-9F78-8D49A383B6C3}"/>
          </ac:spMkLst>
        </pc:spChg>
        <pc:spChg chg="del mod">
          <ac:chgData name="Carla" userId="417464ba-0c67-467a-8d9f-e5f447a9fc8a" providerId="ADAL" clId="{0A18DBD1-F4B2-49D3-9BFC-A3ED50C8E71C}" dt="2023-02-22T15:13:20.065" v="3755" actId="478"/>
          <ac:spMkLst>
            <pc:docMk/>
            <pc:sldMk cId="1628306759" sldId="386"/>
            <ac:spMk id="59" creationId="{5D89B093-9395-464B-8BDA-CFA967BFE1BF}"/>
          </ac:spMkLst>
        </pc:spChg>
        <pc:spChg chg="mod">
          <ac:chgData name="Carla" userId="417464ba-0c67-467a-8d9f-e5f447a9fc8a" providerId="ADAL" clId="{0A18DBD1-F4B2-49D3-9BFC-A3ED50C8E71C}" dt="2023-02-22T15:30:06.649" v="3968" actId="14100"/>
          <ac:spMkLst>
            <pc:docMk/>
            <pc:sldMk cId="1628306759" sldId="386"/>
            <ac:spMk id="60" creationId="{263A1F36-626D-2149-B4CE-C838D77C6A14}"/>
          </ac:spMkLst>
        </pc:spChg>
        <pc:spChg chg="del mod">
          <ac:chgData name="Carla" userId="417464ba-0c67-467a-8d9f-e5f447a9fc8a" providerId="ADAL" clId="{0A18DBD1-F4B2-49D3-9BFC-A3ED50C8E71C}" dt="2023-02-22T15:13:20.992" v="3756" actId="478"/>
          <ac:spMkLst>
            <pc:docMk/>
            <pc:sldMk cId="1628306759" sldId="386"/>
            <ac:spMk id="61" creationId="{A1932C62-FC6A-FB4C-8C4C-3528B61F773B}"/>
          </ac:spMkLst>
        </pc:spChg>
        <pc:spChg chg="del mod">
          <ac:chgData name="Carla" userId="417464ba-0c67-467a-8d9f-e5f447a9fc8a" providerId="ADAL" clId="{0A18DBD1-F4B2-49D3-9BFC-A3ED50C8E71C}" dt="2023-02-22T15:07:20.999" v="3665" actId="478"/>
          <ac:spMkLst>
            <pc:docMk/>
            <pc:sldMk cId="1628306759" sldId="386"/>
            <ac:spMk id="62" creationId="{7EADFC84-1714-2345-A922-0FDF95A074C1}"/>
          </ac:spMkLst>
        </pc:spChg>
        <pc:spChg chg="del">
          <ac:chgData name="Carla" userId="417464ba-0c67-467a-8d9f-e5f447a9fc8a" providerId="ADAL" clId="{0A18DBD1-F4B2-49D3-9BFC-A3ED50C8E71C}" dt="2023-02-22T15:07:26.652" v="3673" actId="478"/>
          <ac:spMkLst>
            <pc:docMk/>
            <pc:sldMk cId="1628306759" sldId="386"/>
            <ac:spMk id="63" creationId="{B6F3CFA3-A278-E444-8356-D66C97CBF1DF}"/>
          </ac:spMkLst>
        </pc:spChg>
        <pc:spChg chg="del">
          <ac:chgData name="Carla" userId="417464ba-0c67-467a-8d9f-e5f447a9fc8a" providerId="ADAL" clId="{0A18DBD1-F4B2-49D3-9BFC-A3ED50C8E71C}" dt="2023-02-22T15:07:24.763" v="3670" actId="478"/>
          <ac:spMkLst>
            <pc:docMk/>
            <pc:sldMk cId="1628306759" sldId="386"/>
            <ac:spMk id="64" creationId="{01F72037-89EB-4FEB-A29E-858C017562E9}"/>
          </ac:spMkLst>
        </pc:spChg>
        <pc:picChg chg="mod">
          <ac:chgData name="Carla" userId="417464ba-0c67-467a-8d9f-e5f447a9fc8a" providerId="ADAL" clId="{0A18DBD1-F4B2-49D3-9BFC-A3ED50C8E71C}" dt="2023-02-22T15:24:31.560" v="3838" actId="14100"/>
          <ac:picMkLst>
            <pc:docMk/>
            <pc:sldMk cId="1628306759" sldId="386"/>
            <ac:picMk id="5" creationId="{67EF8E5A-BA09-1042-8B07-9DE9BF668F29}"/>
          </ac:picMkLst>
        </pc:picChg>
        <pc:picChg chg="add mod">
          <ac:chgData name="Carla" userId="417464ba-0c67-467a-8d9f-e5f447a9fc8a" providerId="ADAL" clId="{0A18DBD1-F4B2-49D3-9BFC-A3ED50C8E71C}" dt="2023-02-22T15:14:46.425" v="3768" actId="1076"/>
          <ac:picMkLst>
            <pc:docMk/>
            <pc:sldMk cId="1628306759" sldId="386"/>
            <ac:picMk id="1026" creationId="{46977333-80C9-46C2-2679-0D07044039EC}"/>
          </ac:picMkLst>
        </pc:picChg>
        <pc:picChg chg="add mod">
          <ac:chgData name="Carla" userId="417464ba-0c67-467a-8d9f-e5f447a9fc8a" providerId="ADAL" clId="{0A18DBD1-F4B2-49D3-9BFC-A3ED50C8E71C}" dt="2023-02-22T15:15:21.990" v="3775" actId="1076"/>
          <ac:picMkLst>
            <pc:docMk/>
            <pc:sldMk cId="1628306759" sldId="386"/>
            <ac:picMk id="1028" creationId="{56C92A76-3616-DCA4-507A-C2A942AB2086}"/>
          </ac:picMkLst>
        </pc:picChg>
        <pc:picChg chg="add mod">
          <ac:chgData name="Carla" userId="417464ba-0c67-467a-8d9f-e5f447a9fc8a" providerId="ADAL" clId="{0A18DBD1-F4B2-49D3-9BFC-A3ED50C8E71C}" dt="2023-02-22T15:16:53.005" v="3782" actId="1076"/>
          <ac:picMkLst>
            <pc:docMk/>
            <pc:sldMk cId="1628306759" sldId="386"/>
            <ac:picMk id="1030" creationId="{157ED5DA-6561-6A4A-5BCA-FADE98FE9B35}"/>
          </ac:picMkLst>
        </pc:picChg>
        <pc:picChg chg="add mod">
          <ac:chgData name="Carla" userId="417464ba-0c67-467a-8d9f-e5f447a9fc8a" providerId="ADAL" clId="{0A18DBD1-F4B2-49D3-9BFC-A3ED50C8E71C}" dt="2023-02-22T15:17:35.093" v="3793" actId="1076"/>
          <ac:picMkLst>
            <pc:docMk/>
            <pc:sldMk cId="1628306759" sldId="386"/>
            <ac:picMk id="1032" creationId="{A2D2E370-CA18-4B8E-43A0-EC39AC3C20A4}"/>
          </ac:picMkLst>
        </pc:picChg>
        <pc:picChg chg="add mod">
          <ac:chgData name="Carla" userId="417464ba-0c67-467a-8d9f-e5f447a9fc8a" providerId="ADAL" clId="{0A18DBD1-F4B2-49D3-9BFC-A3ED50C8E71C}" dt="2023-02-22T15:25:31.875" v="3847"/>
          <ac:picMkLst>
            <pc:docMk/>
            <pc:sldMk cId="1628306759" sldId="386"/>
            <ac:picMk id="1034" creationId="{A10D16FE-CB5A-37C2-EEDE-B5717F82A278}"/>
          </ac:picMkLst>
        </pc:picChg>
        <pc:picChg chg="add mod">
          <ac:chgData name="Carla" userId="417464ba-0c67-467a-8d9f-e5f447a9fc8a" providerId="ADAL" clId="{0A18DBD1-F4B2-49D3-9BFC-A3ED50C8E71C}" dt="2023-02-22T15:24:52.166" v="3843"/>
          <ac:picMkLst>
            <pc:docMk/>
            <pc:sldMk cId="1628306759" sldId="386"/>
            <ac:picMk id="1036" creationId="{D8979234-3981-1119-DC14-461668FB09FF}"/>
          </ac:picMkLst>
        </pc:picChg>
        <pc:picChg chg="add del mod">
          <ac:chgData name="Carla" userId="417464ba-0c67-467a-8d9f-e5f447a9fc8a" providerId="ADAL" clId="{0A18DBD1-F4B2-49D3-9BFC-A3ED50C8E71C}" dt="2023-02-22T15:24:02.290" v="3830"/>
          <ac:picMkLst>
            <pc:docMk/>
            <pc:sldMk cId="1628306759" sldId="386"/>
            <ac:picMk id="1038" creationId="{9423BB1E-FF05-531D-2777-05EFEE1BC11C}"/>
          </ac:picMkLst>
        </pc:picChg>
        <pc:picChg chg="add mod">
          <ac:chgData name="Carla" userId="417464ba-0c67-467a-8d9f-e5f447a9fc8a" providerId="ADAL" clId="{0A18DBD1-F4B2-49D3-9BFC-A3ED50C8E71C}" dt="2023-02-22T15:24:56.895" v="3844"/>
          <ac:picMkLst>
            <pc:docMk/>
            <pc:sldMk cId="1628306759" sldId="386"/>
            <ac:picMk id="1040" creationId="{D3CDD3C0-2453-8D96-5B14-35D0DDB24BF8}"/>
          </ac:picMkLst>
        </pc:picChg>
        <pc:picChg chg="add mod">
          <ac:chgData name="Carla" userId="417464ba-0c67-467a-8d9f-e5f447a9fc8a" providerId="ADAL" clId="{0A18DBD1-F4B2-49D3-9BFC-A3ED50C8E71C}" dt="2023-02-22T15:25:00.160" v="3845"/>
          <ac:picMkLst>
            <pc:docMk/>
            <pc:sldMk cId="1628306759" sldId="386"/>
            <ac:picMk id="1042" creationId="{83F8D88F-4378-BD02-5257-27F3F4525C51}"/>
          </ac:picMkLst>
        </pc:picChg>
      </pc:sldChg>
      <pc:sldChg chg="addSp delSp modSp add mod ord">
        <pc:chgData name="Carla" userId="417464ba-0c67-467a-8d9f-e5f447a9fc8a" providerId="ADAL" clId="{0A18DBD1-F4B2-49D3-9BFC-A3ED50C8E71C}" dt="2023-02-23T14:31:49.575" v="4830" actId="20577"/>
        <pc:sldMkLst>
          <pc:docMk/>
          <pc:sldMk cId="2032237119" sldId="387"/>
        </pc:sldMkLst>
        <pc:spChg chg="mod">
          <ac:chgData name="Carla" userId="417464ba-0c67-467a-8d9f-e5f447a9fc8a" providerId="ADAL" clId="{0A18DBD1-F4B2-49D3-9BFC-A3ED50C8E71C}" dt="2023-02-23T13:55:44.058" v="4276" actId="1076"/>
          <ac:spMkLst>
            <pc:docMk/>
            <pc:sldMk cId="2032237119" sldId="387"/>
            <ac:spMk id="2" creationId="{7A95BC00-B1A3-740F-4975-765716CBB1D8}"/>
          </ac:spMkLst>
        </pc:spChg>
        <pc:spChg chg="mod">
          <ac:chgData name="Carla" userId="417464ba-0c67-467a-8d9f-e5f447a9fc8a" providerId="ADAL" clId="{0A18DBD1-F4B2-49D3-9BFC-A3ED50C8E71C}" dt="2023-02-23T13:42:55.414" v="4125" actId="1076"/>
          <ac:spMkLst>
            <pc:docMk/>
            <pc:sldMk cId="2032237119" sldId="387"/>
            <ac:spMk id="4" creationId="{94FFF58D-D056-37EF-561C-75CEE447088F}"/>
          </ac:spMkLst>
        </pc:spChg>
        <pc:spChg chg="mod">
          <ac:chgData name="Carla" userId="417464ba-0c67-467a-8d9f-e5f447a9fc8a" providerId="ADAL" clId="{0A18DBD1-F4B2-49D3-9BFC-A3ED50C8E71C}" dt="2023-02-23T13:43:00.025" v="4126" actId="1076"/>
          <ac:spMkLst>
            <pc:docMk/>
            <pc:sldMk cId="2032237119" sldId="387"/>
            <ac:spMk id="5" creationId="{99803BB0-DE60-B2DC-1A27-E31D914AE223}"/>
          </ac:spMkLst>
        </pc:spChg>
        <pc:spChg chg="mod">
          <ac:chgData name="Carla" userId="417464ba-0c67-467a-8d9f-e5f447a9fc8a" providerId="ADAL" clId="{0A18DBD1-F4B2-49D3-9BFC-A3ED50C8E71C}" dt="2023-02-23T13:42:55.414" v="4125" actId="1076"/>
          <ac:spMkLst>
            <pc:docMk/>
            <pc:sldMk cId="2032237119" sldId="387"/>
            <ac:spMk id="6" creationId="{A54365C0-B904-72AC-185B-F2E11746E34E}"/>
          </ac:spMkLst>
        </pc:spChg>
        <pc:spChg chg="mod">
          <ac:chgData name="Carla" userId="417464ba-0c67-467a-8d9f-e5f447a9fc8a" providerId="ADAL" clId="{0A18DBD1-F4B2-49D3-9BFC-A3ED50C8E71C}" dt="2023-02-23T13:42:55.414" v="4125" actId="1076"/>
          <ac:spMkLst>
            <pc:docMk/>
            <pc:sldMk cId="2032237119" sldId="387"/>
            <ac:spMk id="7" creationId="{E45E94CC-C906-D8EE-B9E6-2DB150758060}"/>
          </ac:spMkLst>
        </pc:spChg>
        <pc:spChg chg="mod">
          <ac:chgData name="Carla" userId="417464ba-0c67-467a-8d9f-e5f447a9fc8a" providerId="ADAL" clId="{0A18DBD1-F4B2-49D3-9BFC-A3ED50C8E71C}" dt="2023-02-23T13:42:55.414" v="4125" actId="1076"/>
          <ac:spMkLst>
            <pc:docMk/>
            <pc:sldMk cId="2032237119" sldId="387"/>
            <ac:spMk id="8" creationId="{D09340AE-9724-AB3D-1614-5130CA9D2D4A}"/>
          </ac:spMkLst>
        </pc:spChg>
        <pc:spChg chg="mod">
          <ac:chgData name="Carla" userId="417464ba-0c67-467a-8d9f-e5f447a9fc8a" providerId="ADAL" clId="{0A18DBD1-F4B2-49D3-9BFC-A3ED50C8E71C}" dt="2023-02-23T13:42:55.414" v="4125" actId="1076"/>
          <ac:spMkLst>
            <pc:docMk/>
            <pc:sldMk cId="2032237119" sldId="387"/>
            <ac:spMk id="9" creationId="{F82D4321-13FE-8976-7A3E-2820CF16F27F}"/>
          </ac:spMkLst>
        </pc:spChg>
        <pc:spChg chg="mod">
          <ac:chgData name="Carla" userId="417464ba-0c67-467a-8d9f-e5f447a9fc8a" providerId="ADAL" clId="{0A18DBD1-F4B2-49D3-9BFC-A3ED50C8E71C}" dt="2023-02-23T13:42:55.414" v="4125" actId="1076"/>
          <ac:spMkLst>
            <pc:docMk/>
            <pc:sldMk cId="2032237119" sldId="387"/>
            <ac:spMk id="10" creationId="{39416A5D-E4C6-FCB3-AB6B-C036CC070AB2}"/>
          </ac:spMkLst>
        </pc:spChg>
        <pc:spChg chg="mod">
          <ac:chgData name="Carla" userId="417464ba-0c67-467a-8d9f-e5f447a9fc8a" providerId="ADAL" clId="{0A18DBD1-F4B2-49D3-9BFC-A3ED50C8E71C}" dt="2023-02-23T13:42:55.414" v="4125" actId="1076"/>
          <ac:spMkLst>
            <pc:docMk/>
            <pc:sldMk cId="2032237119" sldId="387"/>
            <ac:spMk id="11" creationId="{4ABA784E-334B-58FA-028C-00DC774BDEF8}"/>
          </ac:spMkLst>
        </pc:spChg>
        <pc:spChg chg="mod">
          <ac:chgData name="Carla" userId="417464ba-0c67-467a-8d9f-e5f447a9fc8a" providerId="ADAL" clId="{0A18DBD1-F4B2-49D3-9BFC-A3ED50C8E71C}" dt="2023-02-23T13:42:04.029" v="4116" actId="1076"/>
          <ac:spMkLst>
            <pc:docMk/>
            <pc:sldMk cId="2032237119" sldId="387"/>
            <ac:spMk id="14" creationId="{68AB54F9-D945-60D0-E703-1D47A71593D4}"/>
          </ac:spMkLst>
        </pc:spChg>
        <pc:spChg chg="add mod">
          <ac:chgData name="Carla" userId="417464ba-0c67-467a-8d9f-e5f447a9fc8a" providerId="ADAL" clId="{0A18DBD1-F4B2-49D3-9BFC-A3ED50C8E71C}" dt="2023-02-23T14:31:49.575" v="4830" actId="20577"/>
          <ac:spMkLst>
            <pc:docMk/>
            <pc:sldMk cId="2032237119" sldId="387"/>
            <ac:spMk id="38" creationId="{DD0B7555-444F-D1E4-0A48-C00392C9A0FB}"/>
          </ac:spMkLst>
        </pc:spChg>
        <pc:picChg chg="add mod">
          <ac:chgData name="Carla" userId="417464ba-0c67-467a-8d9f-e5f447a9fc8a" providerId="ADAL" clId="{0A18DBD1-F4B2-49D3-9BFC-A3ED50C8E71C}" dt="2023-02-23T14:31:30.551" v="4824" actId="1076"/>
          <ac:picMkLst>
            <pc:docMk/>
            <pc:sldMk cId="2032237119" sldId="387"/>
            <ac:picMk id="3" creationId="{317B0E70-4467-3D07-A48C-3866E1E7C618}"/>
          </ac:picMkLst>
        </pc:picChg>
        <pc:picChg chg="add mod modCrop">
          <ac:chgData name="Carla" userId="417464ba-0c67-467a-8d9f-e5f447a9fc8a" providerId="ADAL" clId="{0A18DBD1-F4B2-49D3-9BFC-A3ED50C8E71C}" dt="2023-02-23T14:31:39.046" v="4826" actId="1076"/>
          <ac:picMkLst>
            <pc:docMk/>
            <pc:sldMk cId="2032237119" sldId="387"/>
            <ac:picMk id="19" creationId="{4A7844BB-E822-F921-7C8B-0704767F0FDB}"/>
          </ac:picMkLst>
        </pc:picChg>
        <pc:picChg chg="del">
          <ac:chgData name="Carla" userId="417464ba-0c67-467a-8d9f-e5f447a9fc8a" providerId="ADAL" clId="{0A18DBD1-F4B2-49D3-9BFC-A3ED50C8E71C}" dt="2023-02-23T13:39:14.610" v="4081" actId="478"/>
          <ac:picMkLst>
            <pc:docMk/>
            <pc:sldMk cId="2032237119" sldId="387"/>
            <ac:picMk id="20" creationId="{55384E9D-E5F3-717B-9F7A-48754363F302}"/>
          </ac:picMkLst>
        </pc:picChg>
        <pc:picChg chg="add mod">
          <ac:chgData name="Carla" userId="417464ba-0c67-467a-8d9f-e5f447a9fc8a" providerId="ADAL" clId="{0A18DBD1-F4B2-49D3-9BFC-A3ED50C8E71C}" dt="2023-02-23T13:55:38.551" v="4275" actId="208"/>
          <ac:picMkLst>
            <pc:docMk/>
            <pc:sldMk cId="2032237119" sldId="387"/>
            <ac:picMk id="31" creationId="{B72D28DF-7C70-DBFC-F921-4C3A3885C67C}"/>
          </ac:picMkLst>
        </pc:picChg>
        <pc:cxnChg chg="mod ord">
          <ac:chgData name="Carla" userId="417464ba-0c67-467a-8d9f-e5f447a9fc8a" providerId="ADAL" clId="{0A18DBD1-F4B2-49D3-9BFC-A3ED50C8E71C}" dt="2023-02-23T13:55:17.767" v="4273" actId="14100"/>
          <ac:cxnSpMkLst>
            <pc:docMk/>
            <pc:sldMk cId="2032237119" sldId="387"/>
            <ac:cxnSpMk id="16" creationId="{505986B7-C37A-1E87-9097-87D0090BD9BA}"/>
          </ac:cxnSpMkLst>
        </pc:cxnChg>
        <pc:cxnChg chg="mod">
          <ac:chgData name="Carla" userId="417464ba-0c67-467a-8d9f-e5f447a9fc8a" providerId="ADAL" clId="{0A18DBD1-F4B2-49D3-9BFC-A3ED50C8E71C}" dt="2023-02-23T14:31:30.551" v="4824" actId="1076"/>
          <ac:cxnSpMkLst>
            <pc:docMk/>
            <pc:sldMk cId="2032237119" sldId="387"/>
            <ac:cxnSpMk id="21" creationId="{4149A8CB-0657-3935-2EB3-0B244B021221}"/>
          </ac:cxnSpMkLst>
        </pc:cxnChg>
        <pc:cxnChg chg="mod">
          <ac:chgData name="Carla" userId="417464ba-0c67-467a-8d9f-e5f447a9fc8a" providerId="ADAL" clId="{0A18DBD1-F4B2-49D3-9BFC-A3ED50C8E71C}" dt="2023-02-23T14:31:35.971" v="4825" actId="14100"/>
          <ac:cxnSpMkLst>
            <pc:docMk/>
            <pc:sldMk cId="2032237119" sldId="387"/>
            <ac:cxnSpMk id="25" creationId="{30389D47-3555-04E2-7D3C-A4D1C24ED009}"/>
          </ac:cxnSpMkLst>
        </pc:cxnChg>
      </pc:sldChg>
      <pc:sldChg chg="addSp delSp modSp add mod">
        <pc:chgData name="Carla" userId="417464ba-0c67-467a-8d9f-e5f447a9fc8a" providerId="ADAL" clId="{0A18DBD1-F4B2-49D3-9BFC-A3ED50C8E71C}" dt="2023-02-23T14:35:37.056" v="4870" actId="20577"/>
        <pc:sldMkLst>
          <pc:docMk/>
          <pc:sldMk cId="1457699181" sldId="388"/>
        </pc:sldMkLst>
        <pc:spChg chg="mod">
          <ac:chgData name="Carla" userId="417464ba-0c67-467a-8d9f-e5f447a9fc8a" providerId="ADAL" clId="{0A18DBD1-F4B2-49D3-9BFC-A3ED50C8E71C}" dt="2023-02-23T14:32:10.738" v="4835" actId="1076"/>
          <ac:spMkLst>
            <pc:docMk/>
            <pc:sldMk cId="1457699181" sldId="388"/>
            <ac:spMk id="2" creationId="{7A95BC00-B1A3-740F-4975-765716CBB1D8}"/>
          </ac:spMkLst>
        </pc:spChg>
        <pc:spChg chg="mod">
          <ac:chgData name="Carla" userId="417464ba-0c67-467a-8d9f-e5f447a9fc8a" providerId="ADAL" clId="{0A18DBD1-F4B2-49D3-9BFC-A3ED50C8E71C}" dt="2023-02-23T14:33:42.435" v="4849" actId="1076"/>
          <ac:spMkLst>
            <pc:docMk/>
            <pc:sldMk cId="1457699181" sldId="388"/>
            <ac:spMk id="4" creationId="{94FFF58D-D056-37EF-561C-75CEE447088F}"/>
          </ac:spMkLst>
        </pc:spChg>
        <pc:spChg chg="mod">
          <ac:chgData name="Carla" userId="417464ba-0c67-467a-8d9f-e5f447a9fc8a" providerId="ADAL" clId="{0A18DBD1-F4B2-49D3-9BFC-A3ED50C8E71C}" dt="2023-02-23T14:33:42.435" v="4849" actId="1076"/>
          <ac:spMkLst>
            <pc:docMk/>
            <pc:sldMk cId="1457699181" sldId="388"/>
            <ac:spMk id="5" creationId="{99803BB0-DE60-B2DC-1A27-E31D914AE223}"/>
          </ac:spMkLst>
        </pc:spChg>
        <pc:spChg chg="mod">
          <ac:chgData name="Carla" userId="417464ba-0c67-467a-8d9f-e5f447a9fc8a" providerId="ADAL" clId="{0A18DBD1-F4B2-49D3-9BFC-A3ED50C8E71C}" dt="2023-02-23T14:33:42.435" v="4849" actId="1076"/>
          <ac:spMkLst>
            <pc:docMk/>
            <pc:sldMk cId="1457699181" sldId="388"/>
            <ac:spMk id="6" creationId="{A54365C0-B904-72AC-185B-F2E11746E34E}"/>
          </ac:spMkLst>
        </pc:spChg>
        <pc:spChg chg="mod">
          <ac:chgData name="Carla" userId="417464ba-0c67-467a-8d9f-e5f447a9fc8a" providerId="ADAL" clId="{0A18DBD1-F4B2-49D3-9BFC-A3ED50C8E71C}" dt="2023-02-23T14:33:42.435" v="4849" actId="1076"/>
          <ac:spMkLst>
            <pc:docMk/>
            <pc:sldMk cId="1457699181" sldId="388"/>
            <ac:spMk id="7" creationId="{E45E94CC-C906-D8EE-B9E6-2DB150758060}"/>
          </ac:spMkLst>
        </pc:spChg>
        <pc:spChg chg="mod">
          <ac:chgData name="Carla" userId="417464ba-0c67-467a-8d9f-e5f447a9fc8a" providerId="ADAL" clId="{0A18DBD1-F4B2-49D3-9BFC-A3ED50C8E71C}" dt="2023-02-23T14:33:42.435" v="4849" actId="1076"/>
          <ac:spMkLst>
            <pc:docMk/>
            <pc:sldMk cId="1457699181" sldId="388"/>
            <ac:spMk id="8" creationId="{D09340AE-9724-AB3D-1614-5130CA9D2D4A}"/>
          </ac:spMkLst>
        </pc:spChg>
        <pc:spChg chg="mod">
          <ac:chgData name="Carla" userId="417464ba-0c67-467a-8d9f-e5f447a9fc8a" providerId="ADAL" clId="{0A18DBD1-F4B2-49D3-9BFC-A3ED50C8E71C}" dt="2023-02-23T14:33:42.435" v="4849" actId="1076"/>
          <ac:spMkLst>
            <pc:docMk/>
            <pc:sldMk cId="1457699181" sldId="388"/>
            <ac:spMk id="9" creationId="{F82D4321-13FE-8976-7A3E-2820CF16F27F}"/>
          </ac:spMkLst>
        </pc:spChg>
        <pc:spChg chg="mod">
          <ac:chgData name="Carla" userId="417464ba-0c67-467a-8d9f-e5f447a9fc8a" providerId="ADAL" clId="{0A18DBD1-F4B2-49D3-9BFC-A3ED50C8E71C}" dt="2023-02-23T14:33:42.435" v="4849" actId="1076"/>
          <ac:spMkLst>
            <pc:docMk/>
            <pc:sldMk cId="1457699181" sldId="388"/>
            <ac:spMk id="10" creationId="{39416A5D-E4C6-FCB3-AB6B-C036CC070AB2}"/>
          </ac:spMkLst>
        </pc:spChg>
        <pc:spChg chg="mod">
          <ac:chgData name="Carla" userId="417464ba-0c67-467a-8d9f-e5f447a9fc8a" providerId="ADAL" clId="{0A18DBD1-F4B2-49D3-9BFC-A3ED50C8E71C}" dt="2023-02-23T14:33:42.435" v="4849" actId="1076"/>
          <ac:spMkLst>
            <pc:docMk/>
            <pc:sldMk cId="1457699181" sldId="388"/>
            <ac:spMk id="11" creationId="{4ABA784E-334B-58FA-028C-00DC774BDEF8}"/>
          </ac:spMkLst>
        </pc:spChg>
        <pc:spChg chg="del">
          <ac:chgData name="Carla" userId="417464ba-0c67-467a-8d9f-e5f447a9fc8a" providerId="ADAL" clId="{0A18DBD1-F4B2-49D3-9BFC-A3ED50C8E71C}" dt="2023-02-23T13:43:44.661" v="4132" actId="478"/>
          <ac:spMkLst>
            <pc:docMk/>
            <pc:sldMk cId="1457699181" sldId="388"/>
            <ac:spMk id="14" creationId="{68AB54F9-D945-60D0-E703-1D47A71593D4}"/>
          </ac:spMkLst>
        </pc:spChg>
        <pc:spChg chg="add mod">
          <ac:chgData name="Carla" userId="417464ba-0c67-467a-8d9f-e5f447a9fc8a" providerId="ADAL" clId="{0A18DBD1-F4B2-49D3-9BFC-A3ED50C8E71C}" dt="2023-02-23T14:35:37.056" v="4870" actId="20577"/>
          <ac:spMkLst>
            <pc:docMk/>
            <pc:sldMk cId="1457699181" sldId="388"/>
            <ac:spMk id="68" creationId="{AEADA239-BD1C-5C5D-BD8B-EC072097EC84}"/>
          </ac:spMkLst>
        </pc:spChg>
        <pc:picChg chg="del">
          <ac:chgData name="Carla" userId="417464ba-0c67-467a-8d9f-e5f447a9fc8a" providerId="ADAL" clId="{0A18DBD1-F4B2-49D3-9BFC-A3ED50C8E71C}" dt="2023-02-23T13:40:02.825" v="4093" actId="478"/>
          <ac:picMkLst>
            <pc:docMk/>
            <pc:sldMk cId="1457699181" sldId="388"/>
            <ac:picMk id="3" creationId="{317B0E70-4467-3D07-A48C-3866E1E7C618}"/>
          </ac:picMkLst>
        </pc:picChg>
        <pc:picChg chg="add del mod">
          <ac:chgData name="Carla" userId="417464ba-0c67-467a-8d9f-e5f447a9fc8a" providerId="ADAL" clId="{0A18DBD1-F4B2-49D3-9BFC-A3ED50C8E71C}" dt="2023-02-23T13:40:41.240" v="4101" actId="478"/>
          <ac:picMkLst>
            <pc:docMk/>
            <pc:sldMk cId="1457699181" sldId="388"/>
            <ac:picMk id="12" creationId="{FD307D97-BCDD-7752-984A-5E46CD049186}"/>
          </ac:picMkLst>
        </pc:picChg>
        <pc:picChg chg="add mod">
          <ac:chgData name="Carla" userId="417464ba-0c67-467a-8d9f-e5f447a9fc8a" providerId="ADAL" clId="{0A18DBD1-F4B2-49D3-9BFC-A3ED50C8E71C}" dt="2023-02-23T14:32:39.495" v="4840" actId="1076"/>
          <ac:picMkLst>
            <pc:docMk/>
            <pc:sldMk cId="1457699181" sldId="388"/>
            <ac:picMk id="13" creationId="{4986DCFA-E321-EDAE-B15C-D7F87E92FE57}"/>
          </ac:picMkLst>
        </pc:picChg>
        <pc:picChg chg="add mod modCrop">
          <ac:chgData name="Carla" userId="417464ba-0c67-467a-8d9f-e5f447a9fc8a" providerId="ADAL" clId="{0A18DBD1-F4B2-49D3-9BFC-A3ED50C8E71C}" dt="2023-02-23T13:56:00.391" v="4277" actId="1076"/>
          <ac:picMkLst>
            <pc:docMk/>
            <pc:sldMk cId="1457699181" sldId="388"/>
            <ac:picMk id="17" creationId="{04E697D1-592C-5934-D5ED-50764C5BEFFA}"/>
          </ac:picMkLst>
        </pc:picChg>
        <pc:picChg chg="add mod">
          <ac:chgData name="Carla" userId="417464ba-0c67-467a-8d9f-e5f447a9fc8a" providerId="ADAL" clId="{0A18DBD1-F4B2-49D3-9BFC-A3ED50C8E71C}" dt="2023-02-23T14:33:22.710" v="4848" actId="1076"/>
          <ac:picMkLst>
            <pc:docMk/>
            <pc:sldMk cId="1457699181" sldId="388"/>
            <ac:picMk id="67" creationId="{864A2CA3-B3C7-4E7E-3880-AC3532B371AB}"/>
          </ac:picMkLst>
        </pc:picChg>
        <pc:cxnChg chg="del">
          <ac:chgData name="Carla" userId="417464ba-0c67-467a-8d9f-e5f447a9fc8a" providerId="ADAL" clId="{0A18DBD1-F4B2-49D3-9BFC-A3ED50C8E71C}" dt="2023-02-23T13:40:23.614" v="4094" actId="478"/>
          <ac:cxnSpMkLst>
            <pc:docMk/>
            <pc:sldMk cId="1457699181" sldId="388"/>
            <ac:cxnSpMk id="16" creationId="{505986B7-C37A-1E87-9097-87D0090BD9BA}"/>
          </ac:cxnSpMkLst>
        </pc:cxnChg>
        <pc:cxnChg chg="add del mod">
          <ac:chgData name="Carla" userId="417464ba-0c67-467a-8d9f-e5f447a9fc8a" providerId="ADAL" clId="{0A18DBD1-F4B2-49D3-9BFC-A3ED50C8E71C}" dt="2023-02-23T13:47:56.845" v="4192" actId="478"/>
          <ac:cxnSpMkLst>
            <pc:docMk/>
            <pc:sldMk cId="1457699181" sldId="388"/>
            <ac:cxnSpMk id="19" creationId="{FC216C17-3B59-8CA8-04DA-AA9D080A0AEB}"/>
          </ac:cxnSpMkLst>
        </pc:cxnChg>
        <pc:cxnChg chg="del mod">
          <ac:chgData name="Carla" userId="417464ba-0c67-467a-8d9f-e5f447a9fc8a" providerId="ADAL" clId="{0A18DBD1-F4B2-49D3-9BFC-A3ED50C8E71C}" dt="2023-02-23T13:40:24.881" v="4095" actId="478"/>
          <ac:cxnSpMkLst>
            <pc:docMk/>
            <pc:sldMk cId="1457699181" sldId="388"/>
            <ac:cxnSpMk id="21" creationId="{4149A8CB-0657-3935-2EB3-0B244B021221}"/>
          </ac:cxnSpMkLst>
        </pc:cxnChg>
        <pc:cxnChg chg="add del mod">
          <ac:chgData name="Carla" userId="417464ba-0c67-467a-8d9f-e5f447a9fc8a" providerId="ADAL" clId="{0A18DBD1-F4B2-49D3-9BFC-A3ED50C8E71C}" dt="2023-02-23T13:47:41.192" v="4186" actId="478"/>
          <ac:cxnSpMkLst>
            <pc:docMk/>
            <pc:sldMk cId="1457699181" sldId="388"/>
            <ac:cxnSpMk id="24" creationId="{6A29FE98-25F2-11DE-565E-2085D30CCAAD}"/>
          </ac:cxnSpMkLst>
        </pc:cxnChg>
        <pc:cxnChg chg="del">
          <ac:chgData name="Carla" userId="417464ba-0c67-467a-8d9f-e5f447a9fc8a" providerId="ADAL" clId="{0A18DBD1-F4B2-49D3-9BFC-A3ED50C8E71C}" dt="2023-02-23T13:40:25.757" v="4096" actId="478"/>
          <ac:cxnSpMkLst>
            <pc:docMk/>
            <pc:sldMk cId="1457699181" sldId="388"/>
            <ac:cxnSpMk id="25" creationId="{30389D47-3555-04E2-7D3C-A4D1C24ED009}"/>
          </ac:cxnSpMkLst>
        </pc:cxnChg>
        <pc:cxnChg chg="add del mod">
          <ac:chgData name="Carla" userId="417464ba-0c67-467a-8d9f-e5f447a9fc8a" providerId="ADAL" clId="{0A18DBD1-F4B2-49D3-9BFC-A3ED50C8E71C}" dt="2023-02-23T13:47:41.888" v="4187" actId="478"/>
          <ac:cxnSpMkLst>
            <pc:docMk/>
            <pc:sldMk cId="1457699181" sldId="388"/>
            <ac:cxnSpMk id="30" creationId="{253A6BA0-422C-80ED-C7A7-09CA1EE065F1}"/>
          </ac:cxnSpMkLst>
        </pc:cxnChg>
        <pc:cxnChg chg="add del mod">
          <ac:chgData name="Carla" userId="417464ba-0c67-467a-8d9f-e5f447a9fc8a" providerId="ADAL" clId="{0A18DBD1-F4B2-49D3-9BFC-A3ED50C8E71C}" dt="2023-02-23T13:47:01.722" v="4176" actId="478"/>
          <ac:cxnSpMkLst>
            <pc:docMk/>
            <pc:sldMk cId="1457699181" sldId="388"/>
            <ac:cxnSpMk id="35" creationId="{CA995706-0A62-FDFF-C5B6-0D39970A7C4B}"/>
          </ac:cxnSpMkLst>
        </pc:cxnChg>
        <pc:cxnChg chg="add del mod">
          <ac:chgData name="Carla" userId="417464ba-0c67-467a-8d9f-e5f447a9fc8a" providerId="ADAL" clId="{0A18DBD1-F4B2-49D3-9BFC-A3ED50C8E71C}" dt="2023-02-23T13:47:40.511" v="4185" actId="478"/>
          <ac:cxnSpMkLst>
            <pc:docMk/>
            <pc:sldMk cId="1457699181" sldId="388"/>
            <ac:cxnSpMk id="39" creationId="{31B37B44-C385-D4A5-9E87-5D09A8FEA969}"/>
          </ac:cxnSpMkLst>
        </pc:cxnChg>
        <pc:cxnChg chg="add mod">
          <ac:chgData name="Carla" userId="417464ba-0c67-467a-8d9f-e5f447a9fc8a" providerId="ADAL" clId="{0A18DBD1-F4B2-49D3-9BFC-A3ED50C8E71C}" dt="2023-02-23T14:33:01.738" v="4845" actId="14100"/>
          <ac:cxnSpMkLst>
            <pc:docMk/>
            <pc:sldMk cId="1457699181" sldId="388"/>
            <ac:cxnSpMk id="43" creationId="{766D2C56-6EE4-DBE1-EFF5-A214124DFEC2}"/>
          </ac:cxnSpMkLst>
        </pc:cxnChg>
        <pc:cxnChg chg="add del mod">
          <ac:chgData name="Carla" userId="417464ba-0c67-467a-8d9f-e5f447a9fc8a" providerId="ADAL" clId="{0A18DBD1-F4B2-49D3-9BFC-A3ED50C8E71C}" dt="2023-02-23T13:49:56.888" v="4216" actId="478"/>
          <ac:cxnSpMkLst>
            <pc:docMk/>
            <pc:sldMk cId="1457699181" sldId="388"/>
            <ac:cxnSpMk id="45" creationId="{8DBF4C63-C437-3F4F-4338-3802811871E8}"/>
          </ac:cxnSpMkLst>
        </pc:cxnChg>
        <pc:cxnChg chg="add mod">
          <ac:chgData name="Carla" userId="417464ba-0c67-467a-8d9f-e5f447a9fc8a" providerId="ADAL" clId="{0A18DBD1-F4B2-49D3-9BFC-A3ED50C8E71C}" dt="2023-02-23T14:32:41.467" v="4841" actId="14100"/>
          <ac:cxnSpMkLst>
            <pc:docMk/>
            <pc:sldMk cId="1457699181" sldId="388"/>
            <ac:cxnSpMk id="51" creationId="{994FA1D4-CB54-09C2-36EA-5FADD0ADBDBA}"/>
          </ac:cxnSpMkLst>
        </pc:cxnChg>
        <pc:cxnChg chg="add mod">
          <ac:chgData name="Carla" userId="417464ba-0c67-467a-8d9f-e5f447a9fc8a" providerId="ADAL" clId="{0A18DBD1-F4B2-49D3-9BFC-A3ED50C8E71C}" dt="2023-02-23T14:32:45.711" v="4842" actId="14100"/>
          <ac:cxnSpMkLst>
            <pc:docMk/>
            <pc:sldMk cId="1457699181" sldId="388"/>
            <ac:cxnSpMk id="52" creationId="{5B24F4FF-B82F-24BE-3208-DCDFD4BF5432}"/>
          </ac:cxnSpMkLst>
        </pc:cxnChg>
        <pc:cxnChg chg="add del mod">
          <ac:chgData name="Carla" userId="417464ba-0c67-467a-8d9f-e5f447a9fc8a" providerId="ADAL" clId="{0A18DBD1-F4B2-49D3-9BFC-A3ED50C8E71C}" dt="2023-02-23T13:51:30.671" v="4239" actId="478"/>
          <ac:cxnSpMkLst>
            <pc:docMk/>
            <pc:sldMk cId="1457699181" sldId="388"/>
            <ac:cxnSpMk id="56" creationId="{5F27A5C4-99F4-C55F-BD6E-BEE76A4CC347}"/>
          </ac:cxnSpMkLst>
        </pc:cxnChg>
        <pc:cxnChg chg="add mod">
          <ac:chgData name="Carla" userId="417464ba-0c67-467a-8d9f-e5f447a9fc8a" providerId="ADAL" clId="{0A18DBD1-F4B2-49D3-9BFC-A3ED50C8E71C}" dt="2023-02-23T14:34:10.534" v="4852" actId="14100"/>
          <ac:cxnSpMkLst>
            <pc:docMk/>
            <pc:sldMk cId="1457699181" sldId="388"/>
            <ac:cxnSpMk id="64" creationId="{86F89D5F-F172-6956-143B-F623B4BD3404}"/>
          </ac:cxnSpMkLst>
        </pc:cxnChg>
      </pc:sldChg>
      <pc:sldChg chg="addSp delSp modSp add mod ord">
        <pc:chgData name="Carla" userId="417464ba-0c67-467a-8d9f-e5f447a9fc8a" providerId="ADAL" clId="{0A18DBD1-F4B2-49D3-9BFC-A3ED50C8E71C}" dt="2023-02-23T14:35:40.385" v="4872" actId="20577"/>
        <pc:sldMkLst>
          <pc:docMk/>
          <pc:sldMk cId="2350355477" sldId="389"/>
        </pc:sldMkLst>
        <pc:spChg chg="mod">
          <ac:chgData name="Carla" userId="417464ba-0c67-467a-8d9f-e5f447a9fc8a" providerId="ADAL" clId="{0A18DBD1-F4B2-49D3-9BFC-A3ED50C8E71C}" dt="2023-02-23T14:04:39.422" v="4298" actId="1076"/>
          <ac:spMkLst>
            <pc:docMk/>
            <pc:sldMk cId="2350355477" sldId="389"/>
            <ac:spMk id="4" creationId="{94FFF58D-D056-37EF-561C-75CEE447088F}"/>
          </ac:spMkLst>
        </pc:spChg>
        <pc:spChg chg="mod">
          <ac:chgData name="Carla" userId="417464ba-0c67-467a-8d9f-e5f447a9fc8a" providerId="ADAL" clId="{0A18DBD1-F4B2-49D3-9BFC-A3ED50C8E71C}" dt="2023-02-23T14:04:39.422" v="4298" actId="1076"/>
          <ac:spMkLst>
            <pc:docMk/>
            <pc:sldMk cId="2350355477" sldId="389"/>
            <ac:spMk id="5" creationId="{99803BB0-DE60-B2DC-1A27-E31D914AE223}"/>
          </ac:spMkLst>
        </pc:spChg>
        <pc:spChg chg="mod">
          <ac:chgData name="Carla" userId="417464ba-0c67-467a-8d9f-e5f447a9fc8a" providerId="ADAL" clId="{0A18DBD1-F4B2-49D3-9BFC-A3ED50C8E71C}" dt="2023-02-23T14:04:39.422" v="4298" actId="1076"/>
          <ac:spMkLst>
            <pc:docMk/>
            <pc:sldMk cId="2350355477" sldId="389"/>
            <ac:spMk id="6" creationId="{A54365C0-B904-72AC-185B-F2E11746E34E}"/>
          </ac:spMkLst>
        </pc:spChg>
        <pc:spChg chg="mod">
          <ac:chgData name="Carla" userId="417464ba-0c67-467a-8d9f-e5f447a9fc8a" providerId="ADAL" clId="{0A18DBD1-F4B2-49D3-9BFC-A3ED50C8E71C}" dt="2023-02-23T14:04:39.422" v="4298" actId="1076"/>
          <ac:spMkLst>
            <pc:docMk/>
            <pc:sldMk cId="2350355477" sldId="389"/>
            <ac:spMk id="7" creationId="{E45E94CC-C906-D8EE-B9E6-2DB150758060}"/>
          </ac:spMkLst>
        </pc:spChg>
        <pc:spChg chg="mod">
          <ac:chgData name="Carla" userId="417464ba-0c67-467a-8d9f-e5f447a9fc8a" providerId="ADAL" clId="{0A18DBD1-F4B2-49D3-9BFC-A3ED50C8E71C}" dt="2023-02-23T14:04:39.422" v="4298" actId="1076"/>
          <ac:spMkLst>
            <pc:docMk/>
            <pc:sldMk cId="2350355477" sldId="389"/>
            <ac:spMk id="8" creationId="{D09340AE-9724-AB3D-1614-5130CA9D2D4A}"/>
          </ac:spMkLst>
        </pc:spChg>
        <pc:spChg chg="mod">
          <ac:chgData name="Carla" userId="417464ba-0c67-467a-8d9f-e5f447a9fc8a" providerId="ADAL" clId="{0A18DBD1-F4B2-49D3-9BFC-A3ED50C8E71C}" dt="2023-02-23T14:04:39.422" v="4298" actId="1076"/>
          <ac:spMkLst>
            <pc:docMk/>
            <pc:sldMk cId="2350355477" sldId="389"/>
            <ac:spMk id="9" creationId="{F82D4321-13FE-8976-7A3E-2820CF16F27F}"/>
          </ac:spMkLst>
        </pc:spChg>
        <pc:spChg chg="mod">
          <ac:chgData name="Carla" userId="417464ba-0c67-467a-8d9f-e5f447a9fc8a" providerId="ADAL" clId="{0A18DBD1-F4B2-49D3-9BFC-A3ED50C8E71C}" dt="2023-02-23T14:04:39.422" v="4298" actId="1076"/>
          <ac:spMkLst>
            <pc:docMk/>
            <pc:sldMk cId="2350355477" sldId="389"/>
            <ac:spMk id="10" creationId="{39416A5D-E4C6-FCB3-AB6B-C036CC070AB2}"/>
          </ac:spMkLst>
        </pc:spChg>
        <pc:spChg chg="mod">
          <ac:chgData name="Carla" userId="417464ba-0c67-467a-8d9f-e5f447a9fc8a" providerId="ADAL" clId="{0A18DBD1-F4B2-49D3-9BFC-A3ED50C8E71C}" dt="2023-02-23T14:04:39.422" v="4298" actId="1076"/>
          <ac:spMkLst>
            <pc:docMk/>
            <pc:sldMk cId="2350355477" sldId="389"/>
            <ac:spMk id="11" creationId="{4ABA784E-334B-58FA-028C-00DC774BDEF8}"/>
          </ac:spMkLst>
        </pc:spChg>
        <pc:spChg chg="del">
          <ac:chgData name="Carla" userId="417464ba-0c67-467a-8d9f-e5f447a9fc8a" providerId="ADAL" clId="{0A18DBD1-F4B2-49D3-9BFC-A3ED50C8E71C}" dt="2023-02-23T14:04:24.088" v="4296" actId="478"/>
          <ac:spMkLst>
            <pc:docMk/>
            <pc:sldMk cId="2350355477" sldId="389"/>
            <ac:spMk id="14" creationId="{68AB54F9-D945-60D0-E703-1D47A71593D4}"/>
          </ac:spMkLst>
        </pc:spChg>
        <pc:spChg chg="add mod ord">
          <ac:chgData name="Carla" userId="417464ba-0c67-467a-8d9f-e5f447a9fc8a" providerId="ADAL" clId="{0A18DBD1-F4B2-49D3-9BFC-A3ED50C8E71C}" dt="2023-02-23T14:34:52.602" v="4855" actId="1076"/>
          <ac:spMkLst>
            <pc:docMk/>
            <pc:sldMk cId="2350355477" sldId="389"/>
            <ac:spMk id="15" creationId="{8D5B0CF0-6E26-6770-FD45-32EB179E8194}"/>
          </ac:spMkLst>
        </pc:spChg>
        <pc:spChg chg="add mod">
          <ac:chgData name="Carla" userId="417464ba-0c67-467a-8d9f-e5f447a9fc8a" providerId="ADAL" clId="{0A18DBD1-F4B2-49D3-9BFC-A3ED50C8E71C}" dt="2023-02-23T14:34:52.602" v="4855" actId="1076"/>
          <ac:spMkLst>
            <pc:docMk/>
            <pc:sldMk cId="2350355477" sldId="389"/>
            <ac:spMk id="18" creationId="{4174C385-B891-C3CF-7495-3AA83E83AAC8}"/>
          </ac:spMkLst>
        </pc:spChg>
        <pc:spChg chg="add mod">
          <ac:chgData name="Carla" userId="417464ba-0c67-467a-8d9f-e5f447a9fc8a" providerId="ADAL" clId="{0A18DBD1-F4B2-49D3-9BFC-A3ED50C8E71C}" dt="2023-02-23T14:34:54.538" v="4856" actId="1076"/>
          <ac:spMkLst>
            <pc:docMk/>
            <pc:sldMk cId="2350355477" sldId="389"/>
            <ac:spMk id="20" creationId="{A79266D4-9769-89C6-2BF2-331F048EFE00}"/>
          </ac:spMkLst>
        </pc:spChg>
        <pc:spChg chg="add mod">
          <ac:chgData name="Carla" userId="417464ba-0c67-467a-8d9f-e5f447a9fc8a" providerId="ADAL" clId="{0A18DBD1-F4B2-49D3-9BFC-A3ED50C8E71C}" dt="2023-02-23T14:34:57.534" v="4857" actId="1076"/>
          <ac:spMkLst>
            <pc:docMk/>
            <pc:sldMk cId="2350355477" sldId="389"/>
            <ac:spMk id="22" creationId="{B10E8201-0958-4851-85EE-59E1F0AD56E2}"/>
          </ac:spMkLst>
        </pc:spChg>
        <pc:spChg chg="add mod">
          <ac:chgData name="Carla" userId="417464ba-0c67-467a-8d9f-e5f447a9fc8a" providerId="ADAL" clId="{0A18DBD1-F4B2-49D3-9BFC-A3ED50C8E71C}" dt="2023-02-23T14:35:40.385" v="4872" actId="20577"/>
          <ac:spMkLst>
            <pc:docMk/>
            <pc:sldMk cId="2350355477" sldId="389"/>
            <ac:spMk id="23" creationId="{5DAE4898-A63F-A42E-D3ED-EFA5FE776EBC}"/>
          </ac:spMkLst>
        </pc:spChg>
        <pc:picChg chg="del">
          <ac:chgData name="Carla" userId="417464ba-0c67-467a-8d9f-e5f447a9fc8a" providerId="ADAL" clId="{0A18DBD1-F4B2-49D3-9BFC-A3ED50C8E71C}" dt="2023-02-23T14:03:46.462" v="4285" actId="478"/>
          <ac:picMkLst>
            <pc:docMk/>
            <pc:sldMk cId="2350355477" sldId="389"/>
            <ac:picMk id="3" creationId="{317B0E70-4467-3D07-A48C-3866E1E7C618}"/>
          </ac:picMkLst>
        </pc:picChg>
        <pc:picChg chg="add mod">
          <ac:chgData name="Carla" userId="417464ba-0c67-467a-8d9f-e5f447a9fc8a" providerId="ADAL" clId="{0A18DBD1-F4B2-49D3-9BFC-A3ED50C8E71C}" dt="2023-02-23T14:34:52.602" v="4855" actId="1076"/>
          <ac:picMkLst>
            <pc:docMk/>
            <pc:sldMk cId="2350355477" sldId="389"/>
            <ac:picMk id="13" creationId="{2307B72B-74B3-4AF3-7470-8FB4FC5A44D9}"/>
          </ac:picMkLst>
        </pc:picChg>
        <pc:picChg chg="del">
          <ac:chgData name="Carla" userId="417464ba-0c67-467a-8d9f-e5f447a9fc8a" providerId="ADAL" clId="{0A18DBD1-F4B2-49D3-9BFC-A3ED50C8E71C}" dt="2023-02-23T14:04:20.279" v="4292" actId="478"/>
          <ac:picMkLst>
            <pc:docMk/>
            <pc:sldMk cId="2350355477" sldId="389"/>
            <ac:picMk id="19" creationId="{4A7844BB-E822-F921-7C8B-0704767F0FDB}"/>
          </ac:picMkLst>
        </pc:picChg>
        <pc:cxnChg chg="del">
          <ac:chgData name="Carla" userId="417464ba-0c67-467a-8d9f-e5f447a9fc8a" providerId="ADAL" clId="{0A18DBD1-F4B2-49D3-9BFC-A3ED50C8E71C}" dt="2023-02-23T14:04:20.938" v="4293" actId="478"/>
          <ac:cxnSpMkLst>
            <pc:docMk/>
            <pc:sldMk cId="2350355477" sldId="389"/>
            <ac:cxnSpMk id="16" creationId="{505986B7-C37A-1E87-9097-87D0090BD9BA}"/>
          </ac:cxnSpMkLst>
        </pc:cxnChg>
        <pc:cxnChg chg="del mod">
          <ac:chgData name="Carla" userId="417464ba-0c67-467a-8d9f-e5f447a9fc8a" providerId="ADAL" clId="{0A18DBD1-F4B2-49D3-9BFC-A3ED50C8E71C}" dt="2023-02-23T14:04:22.109" v="4294" actId="478"/>
          <ac:cxnSpMkLst>
            <pc:docMk/>
            <pc:sldMk cId="2350355477" sldId="389"/>
            <ac:cxnSpMk id="21" creationId="{4149A8CB-0657-3935-2EB3-0B244B021221}"/>
          </ac:cxnSpMkLst>
        </pc:cxnChg>
        <pc:cxnChg chg="del">
          <ac:chgData name="Carla" userId="417464ba-0c67-467a-8d9f-e5f447a9fc8a" providerId="ADAL" clId="{0A18DBD1-F4B2-49D3-9BFC-A3ED50C8E71C}" dt="2023-02-23T14:04:22.918" v="4295" actId="478"/>
          <ac:cxnSpMkLst>
            <pc:docMk/>
            <pc:sldMk cId="2350355477" sldId="389"/>
            <ac:cxnSpMk id="25" creationId="{30389D47-3555-04E2-7D3C-A4D1C24ED009}"/>
          </ac:cxnSpMkLst>
        </pc:cxnChg>
      </pc:sldChg>
      <pc:sldChg chg="addSp delSp modSp add mod">
        <pc:chgData name="Carla" userId="417464ba-0c67-467a-8d9f-e5f447a9fc8a" providerId="ADAL" clId="{0A18DBD1-F4B2-49D3-9BFC-A3ED50C8E71C}" dt="2023-02-23T14:35:44.232" v="4874" actId="20577"/>
        <pc:sldMkLst>
          <pc:docMk/>
          <pc:sldMk cId="775258822" sldId="390"/>
        </pc:sldMkLst>
        <pc:spChg chg="mod ord">
          <ac:chgData name="Carla" userId="417464ba-0c67-467a-8d9f-e5f447a9fc8a" providerId="ADAL" clId="{0A18DBD1-F4B2-49D3-9BFC-A3ED50C8E71C}" dt="2023-02-23T14:13:11.713" v="4437" actId="14100"/>
          <ac:spMkLst>
            <pc:docMk/>
            <pc:sldMk cId="775258822" sldId="390"/>
            <ac:spMk id="15" creationId="{8D5B0CF0-6E26-6770-FD45-32EB179E8194}"/>
          </ac:spMkLst>
        </pc:spChg>
        <pc:spChg chg="mod">
          <ac:chgData name="Carla" userId="417464ba-0c67-467a-8d9f-e5f447a9fc8a" providerId="ADAL" clId="{0A18DBD1-F4B2-49D3-9BFC-A3ED50C8E71C}" dt="2023-02-23T14:28:50.543" v="4819" actId="14100"/>
          <ac:spMkLst>
            <pc:docMk/>
            <pc:sldMk cId="775258822" sldId="390"/>
            <ac:spMk id="18" creationId="{4174C385-B891-C3CF-7495-3AA83E83AAC8}"/>
          </ac:spMkLst>
        </pc:spChg>
        <pc:spChg chg="add mod">
          <ac:chgData name="Carla" userId="417464ba-0c67-467a-8d9f-e5f447a9fc8a" providerId="ADAL" clId="{0A18DBD1-F4B2-49D3-9BFC-A3ED50C8E71C}" dt="2023-02-23T14:35:44.232" v="4874" actId="20577"/>
          <ac:spMkLst>
            <pc:docMk/>
            <pc:sldMk cId="775258822" sldId="390"/>
            <ac:spMk id="19" creationId="{DE333D4B-C33A-56D9-8188-429C47905A16}"/>
          </ac:spMkLst>
        </pc:spChg>
        <pc:spChg chg="mod">
          <ac:chgData name="Carla" userId="417464ba-0c67-467a-8d9f-e5f447a9fc8a" providerId="ADAL" clId="{0A18DBD1-F4B2-49D3-9BFC-A3ED50C8E71C}" dt="2023-02-23T14:13:15.617" v="4438" actId="1076"/>
          <ac:spMkLst>
            <pc:docMk/>
            <pc:sldMk cId="775258822" sldId="390"/>
            <ac:spMk id="20" creationId="{A79266D4-9769-89C6-2BF2-331F048EFE00}"/>
          </ac:spMkLst>
        </pc:spChg>
        <pc:spChg chg="mod">
          <ac:chgData name="Carla" userId="417464ba-0c67-467a-8d9f-e5f447a9fc8a" providerId="ADAL" clId="{0A18DBD1-F4B2-49D3-9BFC-A3ED50C8E71C}" dt="2023-02-23T14:16:26.642" v="4659" actId="113"/>
          <ac:spMkLst>
            <pc:docMk/>
            <pc:sldMk cId="775258822" sldId="390"/>
            <ac:spMk id="22" creationId="{B10E8201-0958-4851-85EE-59E1F0AD56E2}"/>
          </ac:spMkLst>
        </pc:spChg>
        <pc:graphicFrameChg chg="add del mod">
          <ac:chgData name="Carla" userId="417464ba-0c67-467a-8d9f-e5f447a9fc8a" providerId="ADAL" clId="{0A18DBD1-F4B2-49D3-9BFC-A3ED50C8E71C}" dt="2023-02-23T14:11:58.243" v="4416"/>
          <ac:graphicFrameMkLst>
            <pc:docMk/>
            <pc:sldMk cId="775258822" sldId="390"/>
            <ac:graphicFrameMk id="3" creationId="{EC7C408F-6F4E-3B10-E692-48DD1D76BC52}"/>
          </ac:graphicFrameMkLst>
        </pc:graphicFrameChg>
        <pc:graphicFrameChg chg="add del mod">
          <ac:chgData name="Carla" userId="417464ba-0c67-467a-8d9f-e5f447a9fc8a" providerId="ADAL" clId="{0A18DBD1-F4B2-49D3-9BFC-A3ED50C8E71C}" dt="2023-02-23T14:15:25.041" v="4637"/>
          <ac:graphicFrameMkLst>
            <pc:docMk/>
            <pc:sldMk cId="775258822" sldId="390"/>
            <ac:graphicFrameMk id="16" creationId="{F2B333B2-C059-5AF4-293C-31DB65B4A838}"/>
          </ac:graphicFrameMkLst>
        </pc:graphicFrameChg>
        <pc:graphicFrameChg chg="add del mod">
          <ac:chgData name="Carla" userId="417464ba-0c67-467a-8d9f-e5f447a9fc8a" providerId="ADAL" clId="{0A18DBD1-F4B2-49D3-9BFC-A3ED50C8E71C}" dt="2023-02-23T14:15:33.750" v="4643"/>
          <ac:graphicFrameMkLst>
            <pc:docMk/>
            <pc:sldMk cId="775258822" sldId="390"/>
            <ac:graphicFrameMk id="17" creationId="{7911115E-68AA-C111-3A9A-D358DCC3BD08}"/>
          </ac:graphicFrameMkLst>
        </pc:graphicFrameChg>
        <pc:picChg chg="add mod">
          <ac:chgData name="Carla" userId="417464ba-0c67-467a-8d9f-e5f447a9fc8a" providerId="ADAL" clId="{0A18DBD1-F4B2-49D3-9BFC-A3ED50C8E71C}" dt="2023-02-23T14:12:36.122" v="4427" actId="14100"/>
          <ac:picMkLst>
            <pc:docMk/>
            <pc:sldMk cId="775258822" sldId="390"/>
            <ac:picMk id="12" creationId="{C46769A5-E7C6-429C-4415-8649EB11CCF5}"/>
          </ac:picMkLst>
        </pc:picChg>
        <pc:picChg chg="del">
          <ac:chgData name="Carla" userId="417464ba-0c67-467a-8d9f-e5f447a9fc8a" providerId="ADAL" clId="{0A18DBD1-F4B2-49D3-9BFC-A3ED50C8E71C}" dt="2023-02-23T14:11:55.827" v="4414" actId="478"/>
          <ac:picMkLst>
            <pc:docMk/>
            <pc:sldMk cId="775258822" sldId="390"/>
            <ac:picMk id="13" creationId="{2307B72B-74B3-4AF3-7470-8FB4FC5A44D9}"/>
          </ac:picMkLst>
        </pc:picChg>
        <pc:picChg chg="add mod">
          <ac:chgData name="Carla" userId="417464ba-0c67-467a-8d9f-e5f447a9fc8a" providerId="ADAL" clId="{0A18DBD1-F4B2-49D3-9BFC-A3ED50C8E71C}" dt="2023-02-23T14:12:47.805" v="4430" actId="14100"/>
          <ac:picMkLst>
            <pc:docMk/>
            <pc:sldMk cId="775258822" sldId="390"/>
            <ac:picMk id="14" creationId="{50F40B09-D140-13E3-CA4D-36EECCD5F10D}"/>
          </ac:picMkLst>
        </pc:picChg>
      </pc:sldChg>
      <pc:sldChg chg="addSp delSp modSp add mod">
        <pc:chgData name="Carla" userId="417464ba-0c67-467a-8d9f-e5f447a9fc8a" providerId="ADAL" clId="{0A18DBD1-F4B2-49D3-9BFC-A3ED50C8E71C}" dt="2023-02-23T14:44:19.587" v="4907" actId="1076"/>
        <pc:sldMkLst>
          <pc:docMk/>
          <pc:sldMk cId="688940967" sldId="391"/>
        </pc:sldMkLst>
        <pc:spChg chg="del mod">
          <ac:chgData name="Carla" userId="417464ba-0c67-467a-8d9f-e5f447a9fc8a" providerId="ADAL" clId="{0A18DBD1-F4B2-49D3-9BFC-A3ED50C8E71C}" dt="2023-02-23T14:23:48.152" v="4759" actId="478"/>
          <ac:spMkLst>
            <pc:docMk/>
            <pc:sldMk cId="688940967" sldId="391"/>
            <ac:spMk id="15" creationId="{8D5B0CF0-6E26-6770-FD45-32EB179E8194}"/>
          </ac:spMkLst>
        </pc:spChg>
        <pc:spChg chg="mod">
          <ac:chgData name="Carla" userId="417464ba-0c67-467a-8d9f-e5f447a9fc8a" providerId="ADAL" clId="{0A18DBD1-F4B2-49D3-9BFC-A3ED50C8E71C}" dt="2023-02-23T14:19:13.385" v="4686" actId="14100"/>
          <ac:spMkLst>
            <pc:docMk/>
            <pc:sldMk cId="688940967" sldId="391"/>
            <ac:spMk id="18" creationId="{4174C385-B891-C3CF-7495-3AA83E83AAC8}"/>
          </ac:spMkLst>
        </pc:spChg>
        <pc:spChg chg="add mod">
          <ac:chgData name="Carla" userId="417464ba-0c67-467a-8d9f-e5f447a9fc8a" providerId="ADAL" clId="{0A18DBD1-F4B2-49D3-9BFC-A3ED50C8E71C}" dt="2023-02-23T14:25:53.379" v="4795" actId="1076"/>
          <ac:spMkLst>
            <pc:docMk/>
            <pc:sldMk cId="688940967" sldId="391"/>
            <ac:spMk id="19" creationId="{54CF2468-89B4-B98C-868A-4B9B39021B25}"/>
          </ac:spMkLst>
        </pc:spChg>
        <pc:spChg chg="del mod">
          <ac:chgData name="Carla" userId="417464ba-0c67-467a-8d9f-e5f447a9fc8a" providerId="ADAL" clId="{0A18DBD1-F4B2-49D3-9BFC-A3ED50C8E71C}" dt="2023-02-23T14:23:47.629" v="4758" actId="478"/>
          <ac:spMkLst>
            <pc:docMk/>
            <pc:sldMk cId="688940967" sldId="391"/>
            <ac:spMk id="20" creationId="{A79266D4-9769-89C6-2BF2-331F048EFE00}"/>
          </ac:spMkLst>
        </pc:spChg>
        <pc:spChg chg="del mod">
          <ac:chgData name="Carla" userId="417464ba-0c67-467a-8d9f-e5f447a9fc8a" providerId="ADAL" clId="{0A18DBD1-F4B2-49D3-9BFC-A3ED50C8E71C}" dt="2023-02-23T14:23:44.350" v="4756" actId="478"/>
          <ac:spMkLst>
            <pc:docMk/>
            <pc:sldMk cId="688940967" sldId="391"/>
            <ac:spMk id="22" creationId="{B10E8201-0958-4851-85EE-59E1F0AD56E2}"/>
          </ac:spMkLst>
        </pc:spChg>
        <pc:spChg chg="add mod">
          <ac:chgData name="Carla" userId="417464ba-0c67-467a-8d9f-e5f447a9fc8a" providerId="ADAL" clId="{0A18DBD1-F4B2-49D3-9BFC-A3ED50C8E71C}" dt="2023-02-23T14:25:58.167" v="4797" actId="1076"/>
          <ac:spMkLst>
            <pc:docMk/>
            <pc:sldMk cId="688940967" sldId="391"/>
            <ac:spMk id="25" creationId="{3F8056A7-9C56-FAA5-8EFA-04D977BBDD2B}"/>
          </ac:spMkLst>
        </pc:spChg>
        <pc:spChg chg="add mod">
          <ac:chgData name="Carla" userId="417464ba-0c67-467a-8d9f-e5f447a9fc8a" providerId="ADAL" clId="{0A18DBD1-F4B2-49D3-9BFC-A3ED50C8E71C}" dt="2023-02-23T14:26:48.987" v="4805" actId="1076"/>
          <ac:spMkLst>
            <pc:docMk/>
            <pc:sldMk cId="688940967" sldId="391"/>
            <ac:spMk id="27" creationId="{01DD66AA-E0B7-0A59-71FE-31DD9B3E6DC8}"/>
          </ac:spMkLst>
        </pc:spChg>
        <pc:spChg chg="add mod">
          <ac:chgData name="Carla" userId="417464ba-0c67-467a-8d9f-e5f447a9fc8a" providerId="ADAL" clId="{0A18DBD1-F4B2-49D3-9BFC-A3ED50C8E71C}" dt="2023-02-23T14:26:01.652" v="4798" actId="1076"/>
          <ac:spMkLst>
            <pc:docMk/>
            <pc:sldMk cId="688940967" sldId="391"/>
            <ac:spMk id="29" creationId="{0485EA06-2D62-5375-B9E2-47E13DAAE4F6}"/>
          </ac:spMkLst>
        </pc:spChg>
        <pc:spChg chg="add mod">
          <ac:chgData name="Carla" userId="417464ba-0c67-467a-8d9f-e5f447a9fc8a" providerId="ADAL" clId="{0A18DBD1-F4B2-49D3-9BFC-A3ED50C8E71C}" dt="2023-02-23T14:27:48.947" v="4817" actId="1076"/>
          <ac:spMkLst>
            <pc:docMk/>
            <pc:sldMk cId="688940967" sldId="391"/>
            <ac:spMk id="33" creationId="{E18F4554-B15E-BD5F-1159-848DA288F65E}"/>
          </ac:spMkLst>
        </pc:spChg>
        <pc:spChg chg="add mod">
          <ac:chgData name="Carla" userId="417464ba-0c67-467a-8d9f-e5f447a9fc8a" providerId="ADAL" clId="{0A18DBD1-F4B2-49D3-9BFC-A3ED50C8E71C}" dt="2023-02-23T14:27:13.693" v="4813" actId="403"/>
          <ac:spMkLst>
            <pc:docMk/>
            <pc:sldMk cId="688940967" sldId="391"/>
            <ac:spMk id="43" creationId="{A952D7B8-FAC2-F4B0-AF58-B2B115B062A0}"/>
          </ac:spMkLst>
        </pc:spChg>
        <pc:spChg chg="add mod">
          <ac:chgData name="Carla" userId="417464ba-0c67-467a-8d9f-e5f447a9fc8a" providerId="ADAL" clId="{0A18DBD1-F4B2-49D3-9BFC-A3ED50C8E71C}" dt="2023-02-23T14:44:19.587" v="4907" actId="1076"/>
          <ac:spMkLst>
            <pc:docMk/>
            <pc:sldMk cId="688940967" sldId="391"/>
            <ac:spMk id="44" creationId="{D2F0F1F0-8270-F4E7-0B8A-236EF5635D14}"/>
          </ac:spMkLst>
        </pc:spChg>
        <pc:graphicFrameChg chg="add del mod">
          <ac:chgData name="Carla" userId="417464ba-0c67-467a-8d9f-e5f447a9fc8a" providerId="ADAL" clId="{0A18DBD1-F4B2-49D3-9BFC-A3ED50C8E71C}" dt="2023-02-23T14:18:01.488" v="4664"/>
          <ac:graphicFrameMkLst>
            <pc:docMk/>
            <pc:sldMk cId="688940967" sldId="391"/>
            <ac:graphicFrameMk id="3" creationId="{D45BD7DC-7419-467F-F433-75EE766E2D69}"/>
          </ac:graphicFrameMkLst>
        </pc:graphicFrameChg>
        <pc:picChg chg="del">
          <ac:chgData name="Carla" userId="417464ba-0c67-467a-8d9f-e5f447a9fc8a" providerId="ADAL" clId="{0A18DBD1-F4B2-49D3-9BFC-A3ED50C8E71C}" dt="2023-02-23T14:17:57.791" v="4661" actId="478"/>
          <ac:picMkLst>
            <pc:docMk/>
            <pc:sldMk cId="688940967" sldId="391"/>
            <ac:picMk id="12" creationId="{C46769A5-E7C6-429C-4415-8649EB11CCF5}"/>
          </ac:picMkLst>
        </pc:picChg>
        <pc:picChg chg="add mod">
          <ac:chgData name="Carla" userId="417464ba-0c67-467a-8d9f-e5f447a9fc8a" providerId="ADAL" clId="{0A18DBD1-F4B2-49D3-9BFC-A3ED50C8E71C}" dt="2023-02-23T14:19:17.736" v="4687" actId="1076"/>
          <ac:picMkLst>
            <pc:docMk/>
            <pc:sldMk cId="688940967" sldId="391"/>
            <ac:picMk id="13" creationId="{C75EFEBB-10BF-24A3-BC58-8B65881302BD}"/>
          </ac:picMkLst>
        </pc:picChg>
        <pc:picChg chg="del">
          <ac:chgData name="Carla" userId="417464ba-0c67-467a-8d9f-e5f447a9fc8a" providerId="ADAL" clId="{0A18DBD1-F4B2-49D3-9BFC-A3ED50C8E71C}" dt="2023-02-23T14:17:59.619" v="4662" actId="478"/>
          <ac:picMkLst>
            <pc:docMk/>
            <pc:sldMk cId="688940967" sldId="391"/>
            <ac:picMk id="14" creationId="{50F40B09-D140-13E3-CA4D-36EECCD5F10D}"/>
          </ac:picMkLst>
        </pc:picChg>
        <pc:picChg chg="add mod">
          <ac:chgData name="Carla" userId="417464ba-0c67-467a-8d9f-e5f447a9fc8a" providerId="ADAL" clId="{0A18DBD1-F4B2-49D3-9BFC-A3ED50C8E71C}" dt="2023-02-23T14:27:29.779" v="4814" actId="14100"/>
          <ac:picMkLst>
            <pc:docMk/>
            <pc:sldMk cId="688940967" sldId="391"/>
            <ac:picMk id="16" creationId="{EBF659F0-CAD8-5F89-A047-2C0AAF9FA65D}"/>
          </ac:picMkLst>
        </pc:picChg>
        <pc:cxnChg chg="add mod">
          <ac:chgData name="Carla" userId="417464ba-0c67-467a-8d9f-e5f447a9fc8a" providerId="ADAL" clId="{0A18DBD1-F4B2-49D3-9BFC-A3ED50C8E71C}" dt="2023-02-23T14:25:53.379" v="4795" actId="1076"/>
          <ac:cxnSpMkLst>
            <pc:docMk/>
            <pc:sldMk cId="688940967" sldId="391"/>
            <ac:cxnSpMk id="23" creationId="{5BDAC33A-9BE9-8848-A288-1A78FE2756CE}"/>
          </ac:cxnSpMkLst>
        </pc:cxnChg>
        <pc:cxnChg chg="add mod">
          <ac:chgData name="Carla" userId="417464ba-0c67-467a-8d9f-e5f447a9fc8a" providerId="ADAL" clId="{0A18DBD1-F4B2-49D3-9BFC-A3ED50C8E71C}" dt="2023-02-23T14:26:19.940" v="4803" actId="1076"/>
          <ac:cxnSpMkLst>
            <pc:docMk/>
            <pc:sldMk cId="688940967" sldId="391"/>
            <ac:cxnSpMk id="32" creationId="{7471D8E5-1BC2-4CDA-AB57-222809CC720D}"/>
          </ac:cxnSpMkLst>
        </pc:cxnChg>
        <pc:cxnChg chg="add mod">
          <ac:chgData name="Carla" userId="417464ba-0c67-467a-8d9f-e5f447a9fc8a" providerId="ADAL" clId="{0A18DBD1-F4B2-49D3-9BFC-A3ED50C8E71C}" dt="2023-02-23T14:26:04.984" v="4799" actId="14100"/>
          <ac:cxnSpMkLst>
            <pc:docMk/>
            <pc:sldMk cId="688940967" sldId="391"/>
            <ac:cxnSpMk id="34" creationId="{D618DB0A-20DD-5C81-3A69-EFF903803D3B}"/>
          </ac:cxnSpMkLst>
        </pc:cxnChg>
        <pc:cxnChg chg="add mod">
          <ac:chgData name="Carla" userId="417464ba-0c67-467a-8d9f-e5f447a9fc8a" providerId="ADAL" clId="{0A18DBD1-F4B2-49D3-9BFC-A3ED50C8E71C}" dt="2023-02-23T14:26:13.476" v="4802" actId="14100"/>
          <ac:cxnSpMkLst>
            <pc:docMk/>
            <pc:sldMk cId="688940967" sldId="391"/>
            <ac:cxnSpMk id="39" creationId="{1C5E4027-2FE6-80C5-5E89-5EF439FDDA50}"/>
          </ac:cxnSpMkLst>
        </pc:cxnChg>
      </pc:sldChg>
      <pc:sldChg chg="new del">
        <pc:chgData name="Carla" userId="417464ba-0c67-467a-8d9f-e5f447a9fc8a" providerId="ADAL" clId="{0A18DBD1-F4B2-49D3-9BFC-A3ED50C8E71C}" dt="2023-02-23T14:15:17.391" v="4630" actId="680"/>
        <pc:sldMkLst>
          <pc:docMk/>
          <pc:sldMk cId="4159886549" sldId="391"/>
        </pc:sldMkLst>
      </pc:sldChg>
      <pc:sldChg chg="addSp delSp modSp add mod ord">
        <pc:chgData name="Carla" userId="417464ba-0c67-467a-8d9f-e5f447a9fc8a" providerId="ADAL" clId="{0A18DBD1-F4B2-49D3-9BFC-A3ED50C8E71C}" dt="2023-02-23T15:11:26.546" v="5635" actId="1076"/>
        <pc:sldMkLst>
          <pc:docMk/>
          <pc:sldMk cId="821675295" sldId="392"/>
        </pc:sldMkLst>
        <pc:spChg chg="mod">
          <ac:chgData name="Carla" userId="417464ba-0c67-467a-8d9f-e5f447a9fc8a" providerId="ADAL" clId="{0A18DBD1-F4B2-49D3-9BFC-A3ED50C8E71C}" dt="2023-02-23T14:50:12.280" v="4966" actId="20577"/>
          <ac:spMkLst>
            <pc:docMk/>
            <pc:sldMk cId="821675295" sldId="392"/>
            <ac:spMk id="2" creationId="{7A95BC00-B1A3-740F-4975-765716CBB1D8}"/>
          </ac:spMkLst>
        </pc:spChg>
        <pc:spChg chg="add mod">
          <ac:chgData name="Carla" userId="417464ba-0c67-467a-8d9f-e5f447a9fc8a" providerId="ADAL" clId="{0A18DBD1-F4B2-49D3-9BFC-A3ED50C8E71C}" dt="2023-02-23T14:46:14.205" v="4921" actId="1076"/>
          <ac:spMkLst>
            <pc:docMk/>
            <pc:sldMk cId="821675295" sldId="392"/>
            <ac:spMk id="3" creationId="{436DDCC3-E3BC-F331-631C-5B4C674078D9}"/>
          </ac:spMkLst>
        </pc:spChg>
        <pc:spChg chg="del">
          <ac:chgData name="Carla" userId="417464ba-0c67-467a-8d9f-e5f447a9fc8a" providerId="ADAL" clId="{0A18DBD1-F4B2-49D3-9BFC-A3ED50C8E71C}" dt="2023-02-23T14:45:48.597" v="4914" actId="478"/>
          <ac:spMkLst>
            <pc:docMk/>
            <pc:sldMk cId="821675295" sldId="392"/>
            <ac:spMk id="4" creationId="{94FFF58D-D056-37EF-561C-75CEE447088F}"/>
          </ac:spMkLst>
        </pc:spChg>
        <pc:spChg chg="del">
          <ac:chgData name="Carla" userId="417464ba-0c67-467a-8d9f-e5f447a9fc8a" providerId="ADAL" clId="{0A18DBD1-F4B2-49D3-9BFC-A3ED50C8E71C}" dt="2023-02-23T14:45:47.264" v="4913" actId="478"/>
          <ac:spMkLst>
            <pc:docMk/>
            <pc:sldMk cId="821675295" sldId="392"/>
            <ac:spMk id="5" creationId="{99803BB0-DE60-B2DC-1A27-E31D914AE223}"/>
          </ac:spMkLst>
        </pc:spChg>
        <pc:spChg chg="add mod">
          <ac:chgData name="Carla" userId="417464ba-0c67-467a-8d9f-e5f447a9fc8a" providerId="ADAL" clId="{0A18DBD1-F4B2-49D3-9BFC-A3ED50C8E71C}" dt="2023-02-23T14:46:14.205" v="4921" actId="1076"/>
          <ac:spMkLst>
            <pc:docMk/>
            <pc:sldMk cId="821675295" sldId="392"/>
            <ac:spMk id="13" creationId="{0EC77138-9951-0D89-5795-E20DDB8DF5FB}"/>
          </ac:spMkLst>
        </pc:spChg>
        <pc:spChg chg="mod ord">
          <ac:chgData name="Carla" userId="417464ba-0c67-467a-8d9f-e5f447a9fc8a" providerId="ADAL" clId="{0A18DBD1-F4B2-49D3-9BFC-A3ED50C8E71C}" dt="2023-02-23T14:49:36.440" v="4962" actId="1076"/>
          <ac:spMkLst>
            <pc:docMk/>
            <pc:sldMk cId="821675295" sldId="392"/>
            <ac:spMk id="15" creationId="{8D5B0CF0-6E26-6770-FD45-32EB179E8194}"/>
          </ac:spMkLst>
        </pc:spChg>
        <pc:spChg chg="mod">
          <ac:chgData name="Carla" userId="417464ba-0c67-467a-8d9f-e5f447a9fc8a" providerId="ADAL" clId="{0A18DBD1-F4B2-49D3-9BFC-A3ED50C8E71C}" dt="2023-02-23T14:47:48.409" v="4944" actId="1076"/>
          <ac:spMkLst>
            <pc:docMk/>
            <pc:sldMk cId="821675295" sldId="392"/>
            <ac:spMk id="18" creationId="{4174C385-B891-C3CF-7495-3AA83E83AAC8}"/>
          </ac:spMkLst>
        </pc:spChg>
        <pc:spChg chg="mod">
          <ac:chgData name="Carla" userId="417464ba-0c67-467a-8d9f-e5f447a9fc8a" providerId="ADAL" clId="{0A18DBD1-F4B2-49D3-9BFC-A3ED50C8E71C}" dt="2023-02-23T14:50:09.100" v="4964" actId="1076"/>
          <ac:spMkLst>
            <pc:docMk/>
            <pc:sldMk cId="821675295" sldId="392"/>
            <ac:spMk id="19" creationId="{DE333D4B-C33A-56D9-8188-429C47905A16}"/>
          </ac:spMkLst>
        </pc:spChg>
        <pc:spChg chg="mod">
          <ac:chgData name="Carla" userId="417464ba-0c67-467a-8d9f-e5f447a9fc8a" providerId="ADAL" clId="{0A18DBD1-F4B2-49D3-9BFC-A3ED50C8E71C}" dt="2023-02-23T14:49:39.948" v="4963" actId="1076"/>
          <ac:spMkLst>
            <pc:docMk/>
            <pc:sldMk cId="821675295" sldId="392"/>
            <ac:spMk id="20" creationId="{A79266D4-9769-89C6-2BF2-331F048EFE00}"/>
          </ac:spMkLst>
        </pc:spChg>
        <pc:spChg chg="mod">
          <ac:chgData name="Carla" userId="417464ba-0c67-467a-8d9f-e5f447a9fc8a" providerId="ADAL" clId="{0A18DBD1-F4B2-49D3-9BFC-A3ED50C8E71C}" dt="2023-02-23T14:51:48.964" v="5196" actId="1076"/>
          <ac:spMkLst>
            <pc:docMk/>
            <pc:sldMk cId="821675295" sldId="392"/>
            <ac:spMk id="22" creationId="{B10E8201-0958-4851-85EE-59E1F0AD56E2}"/>
          </ac:spMkLst>
        </pc:spChg>
        <pc:spChg chg="add mod">
          <ac:chgData name="Carla" userId="417464ba-0c67-467a-8d9f-e5f447a9fc8a" providerId="ADAL" clId="{0A18DBD1-F4B2-49D3-9BFC-A3ED50C8E71C}" dt="2023-02-23T15:11:26.546" v="5635" actId="1076"/>
          <ac:spMkLst>
            <pc:docMk/>
            <pc:sldMk cId="821675295" sldId="392"/>
            <ac:spMk id="23" creationId="{EAD0CF30-D005-EBE5-8DB8-6C1A29A9E11F}"/>
          </ac:spMkLst>
        </pc:spChg>
        <pc:graphicFrameChg chg="add del mod">
          <ac:chgData name="Carla" userId="417464ba-0c67-467a-8d9f-e5f447a9fc8a" providerId="ADAL" clId="{0A18DBD1-F4B2-49D3-9BFC-A3ED50C8E71C}" dt="2023-02-23T14:48:33.640" v="4947"/>
          <ac:graphicFrameMkLst>
            <pc:docMk/>
            <pc:sldMk cId="821675295" sldId="392"/>
            <ac:graphicFrameMk id="17" creationId="{39E26D66-CA7D-E98A-6990-B4E961EB87F8}"/>
          </ac:graphicFrameMkLst>
        </pc:graphicFrameChg>
        <pc:picChg chg="del">
          <ac:chgData name="Carla" userId="417464ba-0c67-467a-8d9f-e5f447a9fc8a" providerId="ADAL" clId="{0A18DBD1-F4B2-49D3-9BFC-A3ED50C8E71C}" dt="2023-02-23T14:47:03.901" v="4925" actId="478"/>
          <ac:picMkLst>
            <pc:docMk/>
            <pc:sldMk cId="821675295" sldId="392"/>
            <ac:picMk id="12" creationId="{C46769A5-E7C6-429C-4415-8649EB11CCF5}"/>
          </ac:picMkLst>
        </pc:picChg>
        <pc:picChg chg="del">
          <ac:chgData name="Carla" userId="417464ba-0c67-467a-8d9f-e5f447a9fc8a" providerId="ADAL" clId="{0A18DBD1-F4B2-49D3-9BFC-A3ED50C8E71C}" dt="2023-02-23T14:47:04.468" v="4926" actId="478"/>
          <ac:picMkLst>
            <pc:docMk/>
            <pc:sldMk cId="821675295" sldId="392"/>
            <ac:picMk id="14" creationId="{50F40B09-D140-13E3-CA4D-36EECCD5F10D}"/>
          </ac:picMkLst>
        </pc:picChg>
        <pc:picChg chg="add del mod">
          <ac:chgData name="Carla" userId="417464ba-0c67-467a-8d9f-e5f447a9fc8a" providerId="ADAL" clId="{0A18DBD1-F4B2-49D3-9BFC-A3ED50C8E71C}" dt="2023-02-23T14:48:32.217" v="4945" actId="478"/>
          <ac:picMkLst>
            <pc:docMk/>
            <pc:sldMk cId="821675295" sldId="392"/>
            <ac:picMk id="16" creationId="{6F899AEB-68ED-424E-3ACB-D48DAB39CCCF}"/>
          </ac:picMkLst>
        </pc:picChg>
        <pc:picChg chg="add mod">
          <ac:chgData name="Carla" userId="417464ba-0c67-467a-8d9f-e5f447a9fc8a" providerId="ADAL" clId="{0A18DBD1-F4B2-49D3-9BFC-A3ED50C8E71C}" dt="2023-02-23T14:49:33.286" v="4961" actId="1076"/>
          <ac:picMkLst>
            <pc:docMk/>
            <pc:sldMk cId="821675295" sldId="392"/>
            <ac:picMk id="21" creationId="{C5F425D8-A144-9A07-E85B-505DD5057F99}"/>
          </ac:picMkLst>
        </pc:picChg>
      </pc:sldChg>
      <pc:sldChg chg="addSp delSp modSp add del mod">
        <pc:chgData name="Carla" userId="417464ba-0c67-467a-8d9f-e5f447a9fc8a" providerId="ADAL" clId="{0A18DBD1-F4B2-49D3-9BFC-A3ED50C8E71C}" dt="2023-02-23T14:51:53.071" v="5198" actId="47"/>
        <pc:sldMkLst>
          <pc:docMk/>
          <pc:sldMk cId="3738357690" sldId="393"/>
        </pc:sldMkLst>
        <pc:spChg chg="mod">
          <ac:chgData name="Carla" userId="417464ba-0c67-467a-8d9f-e5f447a9fc8a" providerId="ADAL" clId="{0A18DBD1-F4B2-49D3-9BFC-A3ED50C8E71C}" dt="2023-02-23T14:50:21.439" v="4968" actId="20577"/>
          <ac:spMkLst>
            <pc:docMk/>
            <pc:sldMk cId="3738357690" sldId="393"/>
            <ac:spMk id="2" creationId="{7A95BC00-B1A3-740F-4975-765716CBB1D8}"/>
          </ac:spMkLst>
        </pc:spChg>
        <pc:spChg chg="add mod">
          <ac:chgData name="Carla" userId="417464ba-0c67-467a-8d9f-e5f447a9fc8a" providerId="ADAL" clId="{0A18DBD1-F4B2-49D3-9BFC-A3ED50C8E71C}" dt="2023-02-23T14:46:04.157" v="4920" actId="1076"/>
          <ac:spMkLst>
            <pc:docMk/>
            <pc:sldMk cId="3738357690" sldId="393"/>
            <ac:spMk id="3" creationId="{7F780B58-D6D6-BBF1-D4C4-110A53D1F5E1}"/>
          </ac:spMkLst>
        </pc:spChg>
        <pc:spChg chg="del">
          <ac:chgData name="Carla" userId="417464ba-0c67-467a-8d9f-e5f447a9fc8a" providerId="ADAL" clId="{0A18DBD1-F4B2-49D3-9BFC-A3ED50C8E71C}" dt="2023-02-23T14:45:51.029" v="4916" actId="478"/>
          <ac:spMkLst>
            <pc:docMk/>
            <pc:sldMk cId="3738357690" sldId="393"/>
            <ac:spMk id="4" creationId="{94FFF58D-D056-37EF-561C-75CEE447088F}"/>
          </ac:spMkLst>
        </pc:spChg>
        <pc:spChg chg="del">
          <ac:chgData name="Carla" userId="417464ba-0c67-467a-8d9f-e5f447a9fc8a" providerId="ADAL" clId="{0A18DBD1-F4B2-49D3-9BFC-A3ED50C8E71C}" dt="2023-02-23T14:45:50.510" v="4915" actId="478"/>
          <ac:spMkLst>
            <pc:docMk/>
            <pc:sldMk cId="3738357690" sldId="393"/>
            <ac:spMk id="5" creationId="{99803BB0-DE60-B2DC-1A27-E31D914AE223}"/>
          </ac:spMkLst>
        </pc:spChg>
        <pc:spChg chg="add mod">
          <ac:chgData name="Carla" userId="417464ba-0c67-467a-8d9f-e5f447a9fc8a" providerId="ADAL" clId="{0A18DBD1-F4B2-49D3-9BFC-A3ED50C8E71C}" dt="2023-02-23T14:46:04.157" v="4920" actId="1076"/>
          <ac:spMkLst>
            <pc:docMk/>
            <pc:sldMk cId="3738357690" sldId="393"/>
            <ac:spMk id="13" creationId="{7B538B16-3134-9B95-ED76-6382BE41518F}"/>
          </ac:spMkLst>
        </pc:spChg>
        <pc:spChg chg="mod">
          <ac:chgData name="Carla" userId="417464ba-0c67-467a-8d9f-e5f447a9fc8a" providerId="ADAL" clId="{0A18DBD1-F4B2-49D3-9BFC-A3ED50C8E71C}" dt="2023-02-23T14:39:20.687" v="4901" actId="20577"/>
          <ac:spMkLst>
            <pc:docMk/>
            <pc:sldMk cId="3738357690" sldId="393"/>
            <ac:spMk id="19" creationId="{DE333D4B-C33A-56D9-8188-429C47905A16}"/>
          </ac:spMkLst>
        </pc:spChg>
      </pc:sldChg>
      <pc:sldChg chg="addSp delSp modSp add mod">
        <pc:chgData name="Carla" userId="417464ba-0c67-467a-8d9f-e5f447a9fc8a" providerId="ADAL" clId="{0A18DBD1-F4B2-49D3-9BFC-A3ED50C8E71C}" dt="2023-02-23T15:11:19.274" v="5633" actId="1076"/>
        <pc:sldMkLst>
          <pc:docMk/>
          <pc:sldMk cId="1719770498" sldId="394"/>
        </pc:sldMkLst>
        <pc:spChg chg="mod">
          <ac:chgData name="Carla" userId="417464ba-0c67-467a-8d9f-e5f447a9fc8a" providerId="ADAL" clId="{0A18DBD1-F4B2-49D3-9BFC-A3ED50C8E71C}" dt="2023-02-23T14:57:02.448" v="5554" actId="207"/>
          <ac:spMkLst>
            <pc:docMk/>
            <pc:sldMk cId="1719770498" sldId="394"/>
            <ac:spMk id="11" creationId="{4ABA784E-334B-58FA-028C-00DC774BDEF8}"/>
          </ac:spMkLst>
        </pc:spChg>
        <pc:spChg chg="mod">
          <ac:chgData name="Carla" userId="417464ba-0c67-467a-8d9f-e5f447a9fc8a" providerId="ADAL" clId="{0A18DBD1-F4B2-49D3-9BFC-A3ED50C8E71C}" dt="2023-02-23T14:57:08.523" v="5555" actId="207"/>
          <ac:spMkLst>
            <pc:docMk/>
            <pc:sldMk cId="1719770498" sldId="394"/>
            <ac:spMk id="13" creationId="{0EC77138-9951-0D89-5795-E20DDB8DF5FB}"/>
          </ac:spMkLst>
        </pc:spChg>
        <pc:spChg chg="mod ord">
          <ac:chgData name="Carla" userId="417464ba-0c67-467a-8d9f-e5f447a9fc8a" providerId="ADAL" clId="{0A18DBD1-F4B2-49D3-9BFC-A3ED50C8E71C}" dt="2023-02-23T14:56:15.736" v="5544" actId="14100"/>
          <ac:spMkLst>
            <pc:docMk/>
            <pc:sldMk cId="1719770498" sldId="394"/>
            <ac:spMk id="15" creationId="{8D5B0CF0-6E26-6770-FD45-32EB179E8194}"/>
          </ac:spMkLst>
        </pc:spChg>
        <pc:spChg chg="mod">
          <ac:chgData name="Carla" userId="417464ba-0c67-467a-8d9f-e5f447a9fc8a" providerId="ADAL" clId="{0A18DBD1-F4B2-49D3-9BFC-A3ED50C8E71C}" dt="2023-02-23T14:53:02.069" v="5211" actId="1076"/>
          <ac:spMkLst>
            <pc:docMk/>
            <pc:sldMk cId="1719770498" sldId="394"/>
            <ac:spMk id="18" creationId="{4174C385-B891-C3CF-7495-3AA83E83AAC8}"/>
          </ac:spMkLst>
        </pc:spChg>
        <pc:spChg chg="mod">
          <ac:chgData name="Carla" userId="417464ba-0c67-467a-8d9f-e5f447a9fc8a" providerId="ADAL" clId="{0A18DBD1-F4B2-49D3-9BFC-A3ED50C8E71C}" dt="2023-02-23T14:51:56.210" v="5200" actId="20577"/>
          <ac:spMkLst>
            <pc:docMk/>
            <pc:sldMk cId="1719770498" sldId="394"/>
            <ac:spMk id="19" creationId="{DE333D4B-C33A-56D9-8188-429C47905A16}"/>
          </ac:spMkLst>
        </pc:spChg>
        <pc:spChg chg="mod">
          <ac:chgData name="Carla" userId="417464ba-0c67-467a-8d9f-e5f447a9fc8a" providerId="ADAL" clId="{0A18DBD1-F4B2-49D3-9BFC-A3ED50C8E71C}" dt="2023-02-23T14:58:46.375" v="5624" actId="1076"/>
          <ac:spMkLst>
            <pc:docMk/>
            <pc:sldMk cId="1719770498" sldId="394"/>
            <ac:spMk id="22" creationId="{B10E8201-0958-4851-85EE-59E1F0AD56E2}"/>
          </ac:spMkLst>
        </pc:spChg>
        <pc:spChg chg="add mod">
          <ac:chgData name="Carla" userId="417464ba-0c67-467a-8d9f-e5f447a9fc8a" providerId="ADAL" clId="{0A18DBD1-F4B2-49D3-9BFC-A3ED50C8E71C}" dt="2023-02-23T14:59:00.664" v="5627" actId="113"/>
          <ac:spMkLst>
            <pc:docMk/>
            <pc:sldMk cId="1719770498" sldId="394"/>
            <ac:spMk id="23" creationId="{3FA1A4EA-06B4-9C42-5330-2FC6DA6C0B84}"/>
          </ac:spMkLst>
        </pc:spChg>
        <pc:spChg chg="add mod">
          <ac:chgData name="Carla" userId="417464ba-0c67-467a-8d9f-e5f447a9fc8a" providerId="ADAL" clId="{0A18DBD1-F4B2-49D3-9BFC-A3ED50C8E71C}" dt="2023-02-23T14:58:57.152" v="5626" actId="1076"/>
          <ac:spMkLst>
            <pc:docMk/>
            <pc:sldMk cId="1719770498" sldId="394"/>
            <ac:spMk id="24" creationId="{4FC049CB-4D57-BD00-2E12-9899C4406CBE}"/>
          </ac:spMkLst>
        </pc:spChg>
        <pc:spChg chg="add mod">
          <ac:chgData name="Carla" userId="417464ba-0c67-467a-8d9f-e5f447a9fc8a" providerId="ADAL" clId="{0A18DBD1-F4B2-49D3-9BFC-A3ED50C8E71C}" dt="2023-02-23T15:11:19.274" v="5633" actId="1076"/>
          <ac:spMkLst>
            <pc:docMk/>
            <pc:sldMk cId="1719770498" sldId="394"/>
            <ac:spMk id="37" creationId="{994FC1C8-0364-A531-766C-1D8CF45D563A}"/>
          </ac:spMkLst>
        </pc:spChg>
        <pc:graphicFrameChg chg="add del mod">
          <ac:chgData name="Carla" userId="417464ba-0c67-467a-8d9f-e5f447a9fc8a" providerId="ADAL" clId="{0A18DBD1-F4B2-49D3-9BFC-A3ED50C8E71C}" dt="2023-02-23T14:52:13.380" v="5203"/>
          <ac:graphicFrameMkLst>
            <pc:docMk/>
            <pc:sldMk cId="1719770498" sldId="394"/>
            <ac:graphicFrameMk id="4" creationId="{D03E3C6D-9F73-2DC7-B0D5-7A50453AE9C2}"/>
          </ac:graphicFrameMkLst>
        </pc:graphicFrameChg>
        <pc:picChg chg="add mod">
          <ac:chgData name="Carla" userId="417464ba-0c67-467a-8d9f-e5f447a9fc8a" providerId="ADAL" clId="{0A18DBD1-F4B2-49D3-9BFC-A3ED50C8E71C}" dt="2023-02-23T14:53:06.244" v="5213" actId="1076"/>
          <ac:picMkLst>
            <pc:docMk/>
            <pc:sldMk cId="1719770498" sldId="394"/>
            <ac:picMk id="5" creationId="{F6B71A32-8A11-9A88-092B-704501DF154D}"/>
          </ac:picMkLst>
        </pc:picChg>
        <pc:picChg chg="del">
          <ac:chgData name="Carla" userId="417464ba-0c67-467a-8d9f-e5f447a9fc8a" providerId="ADAL" clId="{0A18DBD1-F4B2-49D3-9BFC-A3ED50C8E71C}" dt="2023-02-23T14:52:11.933" v="5201" actId="478"/>
          <ac:picMkLst>
            <pc:docMk/>
            <pc:sldMk cId="1719770498" sldId="394"/>
            <ac:picMk id="21" creationId="{C5F425D8-A144-9A07-E85B-505DD5057F99}"/>
          </ac:picMkLst>
        </pc:picChg>
        <pc:cxnChg chg="add mod">
          <ac:chgData name="Carla" userId="417464ba-0c67-467a-8d9f-e5f447a9fc8a" providerId="ADAL" clId="{0A18DBD1-F4B2-49D3-9BFC-A3ED50C8E71C}" dt="2023-02-23T14:58:46.375" v="5624" actId="1076"/>
          <ac:cxnSpMkLst>
            <pc:docMk/>
            <pc:sldMk cId="1719770498" sldId="394"/>
            <ac:cxnSpMk id="14" creationId="{7F032BC1-0E27-615B-8221-876C8E39E05C}"/>
          </ac:cxnSpMkLst>
        </pc:cxnChg>
        <pc:cxnChg chg="add mod">
          <ac:chgData name="Carla" userId="417464ba-0c67-467a-8d9f-e5f447a9fc8a" providerId="ADAL" clId="{0A18DBD1-F4B2-49D3-9BFC-A3ED50C8E71C}" dt="2023-02-23T14:58:57.152" v="5626" actId="1076"/>
          <ac:cxnSpMkLst>
            <pc:docMk/>
            <pc:sldMk cId="1719770498" sldId="394"/>
            <ac:cxnSpMk id="26" creationId="{280939F9-5B7F-3765-5DE1-4417B16B64CF}"/>
          </ac:cxnSpMkLst>
        </pc:cxnChg>
      </pc:sldChg>
      <pc:sldChg chg="modSp add del mod ord">
        <pc:chgData name="Carla" userId="417464ba-0c67-467a-8d9f-e5f447a9fc8a" providerId="ADAL" clId="{0A18DBD1-F4B2-49D3-9BFC-A3ED50C8E71C}" dt="2023-02-23T15:13:24.578" v="5704" actId="47"/>
        <pc:sldMkLst>
          <pc:docMk/>
          <pc:sldMk cId="3243323160" sldId="395"/>
        </pc:sldMkLst>
        <pc:spChg chg="mod">
          <ac:chgData name="Carla" userId="417464ba-0c67-467a-8d9f-e5f447a9fc8a" providerId="ADAL" clId="{0A18DBD1-F4B2-49D3-9BFC-A3ED50C8E71C}" dt="2023-02-23T15:12:55.835" v="5681" actId="20577"/>
          <ac:spMkLst>
            <pc:docMk/>
            <pc:sldMk cId="3243323160" sldId="395"/>
            <ac:spMk id="9" creationId="{D65E6D98-BE8C-6B4C-B23E-6167300445AE}"/>
          </ac:spMkLst>
        </pc:spChg>
        <pc:spChg chg="mod">
          <ac:chgData name="Carla" userId="417464ba-0c67-467a-8d9f-e5f447a9fc8a" providerId="ADAL" clId="{0A18DBD1-F4B2-49D3-9BFC-A3ED50C8E71C}" dt="2023-02-23T15:13:10.528" v="5700" actId="20577"/>
          <ac:spMkLst>
            <pc:docMk/>
            <pc:sldMk cId="3243323160" sldId="395"/>
            <ac:spMk id="10" creationId="{57F7817C-F1AD-0D44-B171-8337EA4CAC58}"/>
          </ac:spMkLst>
        </pc:spChg>
      </pc:sldChg>
      <pc:sldChg chg="addSp modSp add mod ord">
        <pc:chgData name="Carla" userId="417464ba-0c67-467a-8d9f-e5f447a9fc8a" providerId="ADAL" clId="{0A18DBD1-F4B2-49D3-9BFC-A3ED50C8E71C}" dt="2023-02-23T15:17:40.802" v="5758" actId="20577"/>
        <pc:sldMkLst>
          <pc:docMk/>
          <pc:sldMk cId="2600887471" sldId="396"/>
        </pc:sldMkLst>
        <pc:spChg chg="mod">
          <ac:chgData name="Carla" userId="417464ba-0c67-467a-8d9f-e5f447a9fc8a" providerId="ADAL" clId="{0A18DBD1-F4B2-49D3-9BFC-A3ED50C8E71C}" dt="2023-02-23T15:17:40.802" v="5758" actId="20577"/>
          <ac:spMkLst>
            <pc:docMk/>
            <pc:sldMk cId="2600887471" sldId="396"/>
            <ac:spMk id="3" creationId="{6B463751-6390-C941-8D97-77C281A9C991}"/>
          </ac:spMkLst>
        </pc:spChg>
        <pc:spChg chg="mod">
          <ac:chgData name="Carla" userId="417464ba-0c67-467a-8d9f-e5f447a9fc8a" providerId="ADAL" clId="{0A18DBD1-F4B2-49D3-9BFC-A3ED50C8E71C}" dt="2023-02-23T15:13:40.206" v="5735" actId="20577"/>
          <ac:spMkLst>
            <pc:docMk/>
            <pc:sldMk cId="2600887471" sldId="396"/>
            <ac:spMk id="9" creationId="{D65E6D98-BE8C-6B4C-B23E-6167300445AE}"/>
          </ac:spMkLst>
        </pc:spChg>
        <pc:picChg chg="add mod">
          <ac:chgData name="Carla" userId="417464ba-0c67-467a-8d9f-e5f447a9fc8a" providerId="ADAL" clId="{0A18DBD1-F4B2-49D3-9BFC-A3ED50C8E71C}" dt="2023-02-23T15:16:30.946" v="5750" actId="1076"/>
          <ac:picMkLst>
            <pc:docMk/>
            <pc:sldMk cId="2600887471" sldId="396"/>
            <ac:picMk id="7" creationId="{1728F606-213A-AC0E-3109-57EE3174D64B}"/>
          </ac:picMkLst>
        </pc:picChg>
        <pc:picChg chg="add mod">
          <ac:chgData name="Carla" userId="417464ba-0c67-467a-8d9f-e5f447a9fc8a" providerId="ADAL" clId="{0A18DBD1-F4B2-49D3-9BFC-A3ED50C8E71C}" dt="2023-02-23T15:16:19.877" v="5745" actId="1076"/>
          <ac:picMkLst>
            <pc:docMk/>
            <pc:sldMk cId="2600887471" sldId="396"/>
            <ac:picMk id="8" creationId="{2D4DA0B9-5CED-01CB-45A1-1B42151523D0}"/>
          </ac:picMkLst>
        </pc:picChg>
        <pc:picChg chg="add mod">
          <ac:chgData name="Carla" userId="417464ba-0c67-467a-8d9f-e5f447a9fc8a" providerId="ADAL" clId="{0A18DBD1-F4B2-49D3-9BFC-A3ED50C8E71C}" dt="2023-02-23T15:16:22.937" v="5747" actId="1076"/>
          <ac:picMkLst>
            <pc:docMk/>
            <pc:sldMk cId="2600887471" sldId="396"/>
            <ac:picMk id="10" creationId="{92709A8C-1137-F5D1-B56D-8851E41748FA}"/>
          </ac:picMkLst>
        </pc:picChg>
        <pc:picChg chg="add mod">
          <ac:chgData name="Carla" userId="417464ba-0c67-467a-8d9f-e5f447a9fc8a" providerId="ADAL" clId="{0A18DBD1-F4B2-49D3-9BFC-A3ED50C8E71C}" dt="2023-02-23T15:16:28.205" v="5749" actId="1076"/>
          <ac:picMkLst>
            <pc:docMk/>
            <pc:sldMk cId="2600887471" sldId="396"/>
            <ac:picMk id="11" creationId="{31333042-B5B1-9B74-EECB-A197A2175B9F}"/>
          </ac:picMkLst>
        </pc:picChg>
      </pc:sldChg>
      <pc:sldChg chg="addSp delSp modSp add mod ord">
        <pc:chgData name="Carla" userId="417464ba-0c67-467a-8d9f-e5f447a9fc8a" providerId="ADAL" clId="{0A18DBD1-F4B2-49D3-9BFC-A3ED50C8E71C}" dt="2023-02-23T15:45:05.061" v="5922" actId="20577"/>
        <pc:sldMkLst>
          <pc:docMk/>
          <pc:sldMk cId="1823691312" sldId="397"/>
        </pc:sldMkLst>
        <pc:spChg chg="mod">
          <ac:chgData name="Carla" userId="417464ba-0c67-467a-8d9f-e5f447a9fc8a" providerId="ADAL" clId="{0A18DBD1-F4B2-49D3-9BFC-A3ED50C8E71C}" dt="2023-02-23T15:44:01.992" v="5904" actId="20577"/>
          <ac:spMkLst>
            <pc:docMk/>
            <pc:sldMk cId="1823691312" sldId="397"/>
            <ac:spMk id="2" creationId="{7A95BC00-B1A3-740F-4975-765716CBB1D8}"/>
          </ac:spMkLst>
        </pc:spChg>
        <pc:spChg chg="del">
          <ac:chgData name="Carla" userId="417464ba-0c67-467a-8d9f-e5f447a9fc8a" providerId="ADAL" clId="{0A18DBD1-F4B2-49D3-9BFC-A3ED50C8E71C}" dt="2023-02-23T15:19:08.825" v="5773" actId="478"/>
          <ac:spMkLst>
            <pc:docMk/>
            <pc:sldMk cId="1823691312" sldId="397"/>
            <ac:spMk id="4" creationId="{94FFF58D-D056-37EF-561C-75CEE447088F}"/>
          </ac:spMkLst>
        </pc:spChg>
        <pc:spChg chg="del">
          <ac:chgData name="Carla" userId="417464ba-0c67-467a-8d9f-e5f447a9fc8a" providerId="ADAL" clId="{0A18DBD1-F4B2-49D3-9BFC-A3ED50C8E71C}" dt="2023-02-23T15:19:08.825" v="5773" actId="478"/>
          <ac:spMkLst>
            <pc:docMk/>
            <pc:sldMk cId="1823691312" sldId="397"/>
            <ac:spMk id="5" creationId="{99803BB0-DE60-B2DC-1A27-E31D914AE223}"/>
          </ac:spMkLst>
        </pc:spChg>
        <pc:spChg chg="del">
          <ac:chgData name="Carla" userId="417464ba-0c67-467a-8d9f-e5f447a9fc8a" providerId="ADAL" clId="{0A18DBD1-F4B2-49D3-9BFC-A3ED50C8E71C}" dt="2023-02-23T15:19:08.825" v="5773" actId="478"/>
          <ac:spMkLst>
            <pc:docMk/>
            <pc:sldMk cId="1823691312" sldId="397"/>
            <ac:spMk id="6" creationId="{A54365C0-B904-72AC-185B-F2E11746E34E}"/>
          </ac:spMkLst>
        </pc:spChg>
        <pc:spChg chg="del">
          <ac:chgData name="Carla" userId="417464ba-0c67-467a-8d9f-e5f447a9fc8a" providerId="ADAL" clId="{0A18DBD1-F4B2-49D3-9BFC-A3ED50C8E71C}" dt="2023-02-23T15:19:08.825" v="5773" actId="478"/>
          <ac:spMkLst>
            <pc:docMk/>
            <pc:sldMk cId="1823691312" sldId="397"/>
            <ac:spMk id="7" creationId="{E45E94CC-C906-D8EE-B9E6-2DB150758060}"/>
          </ac:spMkLst>
        </pc:spChg>
        <pc:spChg chg="del">
          <ac:chgData name="Carla" userId="417464ba-0c67-467a-8d9f-e5f447a9fc8a" providerId="ADAL" clId="{0A18DBD1-F4B2-49D3-9BFC-A3ED50C8E71C}" dt="2023-02-23T15:19:08.825" v="5773" actId="478"/>
          <ac:spMkLst>
            <pc:docMk/>
            <pc:sldMk cId="1823691312" sldId="397"/>
            <ac:spMk id="8" creationId="{D09340AE-9724-AB3D-1614-5130CA9D2D4A}"/>
          </ac:spMkLst>
        </pc:spChg>
        <pc:spChg chg="del">
          <ac:chgData name="Carla" userId="417464ba-0c67-467a-8d9f-e5f447a9fc8a" providerId="ADAL" clId="{0A18DBD1-F4B2-49D3-9BFC-A3ED50C8E71C}" dt="2023-02-23T15:19:08.825" v="5773" actId="478"/>
          <ac:spMkLst>
            <pc:docMk/>
            <pc:sldMk cId="1823691312" sldId="397"/>
            <ac:spMk id="9" creationId="{F82D4321-13FE-8976-7A3E-2820CF16F27F}"/>
          </ac:spMkLst>
        </pc:spChg>
        <pc:spChg chg="del">
          <ac:chgData name="Carla" userId="417464ba-0c67-467a-8d9f-e5f447a9fc8a" providerId="ADAL" clId="{0A18DBD1-F4B2-49D3-9BFC-A3ED50C8E71C}" dt="2023-02-23T15:19:08.825" v="5773" actId="478"/>
          <ac:spMkLst>
            <pc:docMk/>
            <pc:sldMk cId="1823691312" sldId="397"/>
            <ac:spMk id="10" creationId="{39416A5D-E4C6-FCB3-AB6B-C036CC070AB2}"/>
          </ac:spMkLst>
        </pc:spChg>
        <pc:spChg chg="del">
          <ac:chgData name="Carla" userId="417464ba-0c67-467a-8d9f-e5f447a9fc8a" providerId="ADAL" clId="{0A18DBD1-F4B2-49D3-9BFC-A3ED50C8E71C}" dt="2023-02-23T15:19:08.825" v="5773" actId="478"/>
          <ac:spMkLst>
            <pc:docMk/>
            <pc:sldMk cId="1823691312" sldId="397"/>
            <ac:spMk id="11" creationId="{4ABA784E-334B-58FA-028C-00DC774BDEF8}"/>
          </ac:spMkLst>
        </pc:spChg>
        <pc:spChg chg="mod">
          <ac:chgData name="Carla" userId="417464ba-0c67-467a-8d9f-e5f447a9fc8a" providerId="ADAL" clId="{0A18DBD1-F4B2-49D3-9BFC-A3ED50C8E71C}" dt="2023-02-23T15:45:05.061" v="5922" actId="20577"/>
          <ac:spMkLst>
            <pc:docMk/>
            <pc:sldMk cId="1823691312" sldId="397"/>
            <ac:spMk id="38" creationId="{DD0B7555-444F-D1E4-0A48-C00392C9A0FB}"/>
          </ac:spMkLst>
        </pc:spChg>
        <pc:picChg chg="add del mod">
          <ac:chgData name="Carla" userId="417464ba-0c67-467a-8d9f-e5f447a9fc8a" providerId="ADAL" clId="{0A18DBD1-F4B2-49D3-9BFC-A3ED50C8E71C}" dt="2023-02-23T15:44:08.319" v="5905" actId="1076"/>
          <ac:picMkLst>
            <pc:docMk/>
            <pc:sldMk cId="1823691312" sldId="397"/>
            <ac:picMk id="3" creationId="{317B0E70-4467-3D07-A48C-3866E1E7C618}"/>
          </ac:picMkLst>
        </pc:picChg>
        <pc:picChg chg="add mod">
          <ac:chgData name="Carla" userId="417464ba-0c67-467a-8d9f-e5f447a9fc8a" providerId="ADAL" clId="{0A18DBD1-F4B2-49D3-9BFC-A3ED50C8E71C}" dt="2023-02-23T15:18:46.746" v="5771" actId="1076"/>
          <ac:picMkLst>
            <pc:docMk/>
            <pc:sldMk cId="1823691312" sldId="397"/>
            <ac:picMk id="12" creationId="{43782A54-FAA5-65A9-2782-F6C82FC709E2}"/>
          </ac:picMkLst>
        </pc:picChg>
        <pc:picChg chg="add del mod">
          <ac:chgData name="Carla" userId="417464ba-0c67-467a-8d9f-e5f447a9fc8a" providerId="ADAL" clId="{0A18DBD1-F4B2-49D3-9BFC-A3ED50C8E71C}" dt="2023-02-23T15:20:53.338" v="5864" actId="478"/>
          <ac:picMkLst>
            <pc:docMk/>
            <pc:sldMk cId="1823691312" sldId="397"/>
            <ac:picMk id="13" creationId="{2D492BA9-EFB5-E5AC-F46E-41042A38BC10}"/>
          </ac:picMkLst>
        </pc:picChg>
        <pc:picChg chg="add del mod">
          <ac:chgData name="Carla" userId="417464ba-0c67-467a-8d9f-e5f447a9fc8a" providerId="ADAL" clId="{0A18DBD1-F4B2-49D3-9BFC-A3ED50C8E71C}" dt="2023-02-23T15:20:51.892" v="5863" actId="478"/>
          <ac:picMkLst>
            <pc:docMk/>
            <pc:sldMk cId="1823691312" sldId="397"/>
            <ac:picMk id="15" creationId="{CB8A27FF-2F0B-FFDD-70C9-2AE48F58D396}"/>
          </ac:picMkLst>
        </pc:picChg>
        <pc:picChg chg="add del mod">
          <ac:chgData name="Carla" userId="417464ba-0c67-467a-8d9f-e5f447a9fc8a" providerId="ADAL" clId="{0A18DBD1-F4B2-49D3-9BFC-A3ED50C8E71C}" dt="2023-02-23T15:43:51.974" v="5900" actId="478"/>
          <ac:picMkLst>
            <pc:docMk/>
            <pc:sldMk cId="1823691312" sldId="397"/>
            <ac:picMk id="18" creationId="{A8738B7D-F8CD-C840-09B5-6AAED20E87D4}"/>
          </ac:picMkLst>
        </pc:picChg>
        <pc:picChg chg="del">
          <ac:chgData name="Carla" userId="417464ba-0c67-467a-8d9f-e5f447a9fc8a" providerId="ADAL" clId="{0A18DBD1-F4B2-49D3-9BFC-A3ED50C8E71C}" dt="2023-02-23T15:19:11.299" v="5774" actId="478"/>
          <ac:picMkLst>
            <pc:docMk/>
            <pc:sldMk cId="1823691312" sldId="397"/>
            <ac:picMk id="19" creationId="{4A7844BB-E822-F921-7C8B-0704767F0FDB}"/>
          </ac:picMkLst>
        </pc:picChg>
        <pc:picChg chg="add mod">
          <ac:chgData name="Carla" userId="417464ba-0c67-467a-8d9f-e5f447a9fc8a" providerId="ADAL" clId="{0A18DBD1-F4B2-49D3-9BFC-A3ED50C8E71C}" dt="2023-02-23T15:43:55.022" v="5901" actId="1076"/>
          <ac:picMkLst>
            <pc:docMk/>
            <pc:sldMk cId="1823691312" sldId="397"/>
            <ac:picMk id="20" creationId="{9FBF2D8B-11F9-D452-1A77-612440B8A77E}"/>
          </ac:picMkLst>
        </pc:picChg>
        <pc:picChg chg="del">
          <ac:chgData name="Carla" userId="417464ba-0c67-467a-8d9f-e5f447a9fc8a" providerId="ADAL" clId="{0A18DBD1-F4B2-49D3-9BFC-A3ED50C8E71C}" dt="2023-02-23T15:18:34.845" v="5764" actId="478"/>
          <ac:picMkLst>
            <pc:docMk/>
            <pc:sldMk cId="1823691312" sldId="397"/>
            <ac:picMk id="31" creationId="{B72D28DF-7C70-DBFC-F921-4C3A3885C67C}"/>
          </ac:picMkLst>
        </pc:picChg>
        <pc:cxnChg chg="del">
          <ac:chgData name="Carla" userId="417464ba-0c67-467a-8d9f-e5f447a9fc8a" providerId="ADAL" clId="{0A18DBD1-F4B2-49D3-9BFC-A3ED50C8E71C}" dt="2023-02-23T15:21:02.782" v="5866" actId="478"/>
          <ac:cxnSpMkLst>
            <pc:docMk/>
            <pc:sldMk cId="1823691312" sldId="397"/>
            <ac:cxnSpMk id="16" creationId="{505986B7-C37A-1E87-9097-87D0090BD9BA}"/>
          </ac:cxnSpMkLst>
        </pc:cxnChg>
        <pc:cxnChg chg="del mod">
          <ac:chgData name="Carla" userId="417464ba-0c67-467a-8d9f-e5f447a9fc8a" providerId="ADAL" clId="{0A18DBD1-F4B2-49D3-9BFC-A3ED50C8E71C}" dt="2023-02-23T15:21:03.194" v="5867" actId="478"/>
          <ac:cxnSpMkLst>
            <pc:docMk/>
            <pc:sldMk cId="1823691312" sldId="397"/>
            <ac:cxnSpMk id="21" creationId="{4149A8CB-0657-3935-2EB3-0B244B021221}"/>
          </ac:cxnSpMkLst>
        </pc:cxnChg>
        <pc:cxnChg chg="del">
          <ac:chgData name="Carla" userId="417464ba-0c67-467a-8d9f-e5f447a9fc8a" providerId="ADAL" clId="{0A18DBD1-F4B2-49D3-9BFC-A3ED50C8E71C}" dt="2023-02-23T15:21:03.959" v="5868" actId="478"/>
          <ac:cxnSpMkLst>
            <pc:docMk/>
            <pc:sldMk cId="1823691312" sldId="397"/>
            <ac:cxnSpMk id="25" creationId="{30389D47-3555-04E2-7D3C-A4D1C24ED009}"/>
          </ac:cxnSpMkLst>
        </pc:cxnChg>
      </pc:sldChg>
      <pc:sldChg chg="addSp delSp modSp add del mod">
        <pc:chgData name="Carla" userId="417464ba-0c67-467a-8d9f-e5f447a9fc8a" providerId="ADAL" clId="{0A18DBD1-F4B2-49D3-9BFC-A3ED50C8E71C}" dt="2023-02-23T15:44:29.310" v="5907" actId="47"/>
        <pc:sldMkLst>
          <pc:docMk/>
          <pc:sldMk cId="3356130170" sldId="398"/>
        </pc:sldMkLst>
        <pc:spChg chg="mod">
          <ac:chgData name="Carla" userId="417464ba-0c67-467a-8d9f-e5f447a9fc8a" providerId="ADAL" clId="{0A18DBD1-F4B2-49D3-9BFC-A3ED50C8E71C}" dt="2023-02-23T15:20:37.410" v="5857" actId="20577"/>
          <ac:spMkLst>
            <pc:docMk/>
            <pc:sldMk cId="3356130170" sldId="398"/>
            <ac:spMk id="38" creationId="{DD0B7555-444F-D1E4-0A48-C00392C9A0FB}"/>
          </ac:spMkLst>
        </pc:spChg>
        <pc:picChg chg="add mod">
          <ac:chgData name="Carla" userId="417464ba-0c67-467a-8d9f-e5f447a9fc8a" providerId="ADAL" clId="{0A18DBD1-F4B2-49D3-9BFC-A3ED50C8E71C}" dt="2023-02-23T15:20:33.788" v="5851" actId="1076"/>
          <ac:picMkLst>
            <pc:docMk/>
            <pc:sldMk cId="3356130170" sldId="398"/>
            <ac:picMk id="4" creationId="{D701B610-CE4C-2C74-B0D0-92D4892E7A43}"/>
          </ac:picMkLst>
        </pc:picChg>
        <pc:picChg chg="del">
          <ac:chgData name="Carla" userId="417464ba-0c67-467a-8d9f-e5f447a9fc8a" providerId="ADAL" clId="{0A18DBD1-F4B2-49D3-9BFC-A3ED50C8E71C}" dt="2023-02-23T15:20:27.436" v="5847" actId="478"/>
          <ac:picMkLst>
            <pc:docMk/>
            <pc:sldMk cId="3356130170" sldId="398"/>
            <ac:picMk id="12" creationId="{43782A54-FAA5-65A9-2782-F6C82FC709E2}"/>
          </ac:picMkLst>
        </pc:picChg>
        <pc:picChg chg="del">
          <ac:chgData name="Carla" userId="417464ba-0c67-467a-8d9f-e5f447a9fc8a" providerId="ADAL" clId="{0A18DBD1-F4B2-49D3-9BFC-A3ED50C8E71C}" dt="2023-02-23T15:20:39.697" v="5858" actId="478"/>
          <ac:picMkLst>
            <pc:docMk/>
            <pc:sldMk cId="3356130170" sldId="398"/>
            <ac:picMk id="13" creationId="{2D492BA9-EFB5-E5AC-F46E-41042A38BC10}"/>
          </ac:picMkLst>
        </pc:picChg>
        <pc:picChg chg="del">
          <ac:chgData name="Carla" userId="417464ba-0c67-467a-8d9f-e5f447a9fc8a" providerId="ADAL" clId="{0A18DBD1-F4B2-49D3-9BFC-A3ED50C8E71C}" dt="2023-02-23T15:20:42.246" v="5862" actId="478"/>
          <ac:picMkLst>
            <pc:docMk/>
            <pc:sldMk cId="3356130170" sldId="398"/>
            <ac:picMk id="15" creationId="{CB8A27FF-2F0B-FFDD-70C9-2AE48F58D396}"/>
          </ac:picMkLst>
        </pc:picChg>
        <pc:cxnChg chg="del">
          <ac:chgData name="Carla" userId="417464ba-0c67-467a-8d9f-e5f447a9fc8a" providerId="ADAL" clId="{0A18DBD1-F4B2-49D3-9BFC-A3ED50C8E71C}" dt="2023-02-23T15:20:41.750" v="5861" actId="478"/>
          <ac:cxnSpMkLst>
            <pc:docMk/>
            <pc:sldMk cId="3356130170" sldId="398"/>
            <ac:cxnSpMk id="16" creationId="{505986B7-C37A-1E87-9097-87D0090BD9BA}"/>
          </ac:cxnSpMkLst>
        </pc:cxnChg>
        <pc:cxnChg chg="del mod">
          <ac:chgData name="Carla" userId="417464ba-0c67-467a-8d9f-e5f447a9fc8a" providerId="ADAL" clId="{0A18DBD1-F4B2-49D3-9BFC-A3ED50C8E71C}" dt="2023-02-23T15:20:41.211" v="5860" actId="478"/>
          <ac:cxnSpMkLst>
            <pc:docMk/>
            <pc:sldMk cId="3356130170" sldId="398"/>
            <ac:cxnSpMk id="21" creationId="{4149A8CB-0657-3935-2EB3-0B244B021221}"/>
          </ac:cxnSpMkLst>
        </pc:cxnChg>
        <pc:cxnChg chg="del">
          <ac:chgData name="Carla" userId="417464ba-0c67-467a-8d9f-e5f447a9fc8a" providerId="ADAL" clId="{0A18DBD1-F4B2-49D3-9BFC-A3ED50C8E71C}" dt="2023-02-23T15:20:40.716" v="5859" actId="478"/>
          <ac:cxnSpMkLst>
            <pc:docMk/>
            <pc:sldMk cId="3356130170" sldId="398"/>
            <ac:cxnSpMk id="25" creationId="{30389D47-3555-04E2-7D3C-A4D1C24ED009}"/>
          </ac:cxnSpMkLst>
        </pc:cxnChg>
      </pc:sldChg>
      <pc:sldChg chg="new del">
        <pc:chgData name="Carla" userId="417464ba-0c67-467a-8d9f-e5f447a9fc8a" providerId="ADAL" clId="{0A18DBD1-F4B2-49D3-9BFC-A3ED50C8E71C}" dt="2023-02-23T15:19:41.033" v="5808" actId="680"/>
        <pc:sldMkLst>
          <pc:docMk/>
          <pc:sldMk cId="1856009679" sldId="399"/>
        </pc:sldMkLst>
      </pc:sldChg>
      <pc:sldChg chg="addSp delSp modSp add del mod">
        <pc:chgData name="Carla" userId="417464ba-0c67-467a-8d9f-e5f447a9fc8a" providerId="ADAL" clId="{0A18DBD1-F4B2-49D3-9BFC-A3ED50C8E71C}" dt="2023-02-23T15:44:44.284" v="5910" actId="47"/>
        <pc:sldMkLst>
          <pc:docMk/>
          <pc:sldMk cId="1995636814" sldId="399"/>
        </pc:sldMkLst>
        <pc:picChg chg="add mod">
          <ac:chgData name="Carla" userId="417464ba-0c67-467a-8d9f-e5f447a9fc8a" providerId="ADAL" clId="{0A18DBD1-F4B2-49D3-9BFC-A3ED50C8E71C}" dt="2023-02-23T15:20:17.860" v="5843" actId="1076"/>
          <ac:picMkLst>
            <pc:docMk/>
            <pc:sldMk cId="1995636814" sldId="399"/>
            <ac:picMk id="4" creationId="{2A6F2ADF-1A84-B95B-C578-7C847665103E}"/>
          </ac:picMkLst>
        </pc:picChg>
        <pc:picChg chg="del">
          <ac:chgData name="Carla" userId="417464ba-0c67-467a-8d9f-e5f447a9fc8a" providerId="ADAL" clId="{0A18DBD1-F4B2-49D3-9BFC-A3ED50C8E71C}" dt="2023-02-23T15:20:11.894" v="5839" actId="478"/>
          <ac:picMkLst>
            <pc:docMk/>
            <pc:sldMk cId="1995636814" sldId="399"/>
            <ac:picMk id="12" creationId="{43782A54-FAA5-65A9-2782-F6C82FC709E2}"/>
          </ac:picMkLst>
        </pc:picChg>
        <pc:picChg chg="del">
          <ac:chgData name="Carla" userId="417464ba-0c67-467a-8d9f-e5f447a9fc8a" providerId="ADAL" clId="{0A18DBD1-F4B2-49D3-9BFC-A3ED50C8E71C}" dt="2023-02-23T15:20:23.731" v="5846" actId="21"/>
          <ac:picMkLst>
            <pc:docMk/>
            <pc:sldMk cId="1995636814" sldId="399"/>
            <ac:picMk id="13" creationId="{2D492BA9-EFB5-E5AC-F46E-41042A38BC10}"/>
          </ac:picMkLst>
        </pc:picChg>
        <pc:picChg chg="del">
          <ac:chgData name="Carla" userId="417464ba-0c67-467a-8d9f-e5f447a9fc8a" providerId="ADAL" clId="{0A18DBD1-F4B2-49D3-9BFC-A3ED50C8E71C}" dt="2023-02-23T15:20:19.248" v="5844" actId="478"/>
          <ac:picMkLst>
            <pc:docMk/>
            <pc:sldMk cId="1995636814" sldId="399"/>
            <ac:picMk id="15" creationId="{CB8A27FF-2F0B-FFDD-70C9-2AE48F58D396}"/>
          </ac:picMkLst>
        </pc:picChg>
        <pc:cxnChg chg="del">
          <ac:chgData name="Carla" userId="417464ba-0c67-467a-8d9f-e5f447a9fc8a" providerId="ADAL" clId="{0A18DBD1-F4B2-49D3-9BFC-A3ED50C8E71C}" dt="2023-02-23T15:20:22.014" v="5845" actId="478"/>
          <ac:cxnSpMkLst>
            <pc:docMk/>
            <pc:sldMk cId="1995636814" sldId="399"/>
            <ac:cxnSpMk id="16" creationId="{505986B7-C37A-1E87-9097-87D0090BD9BA}"/>
          </ac:cxnSpMkLst>
        </pc:cxnChg>
        <pc:cxnChg chg="del mod">
          <ac:chgData name="Carla" userId="417464ba-0c67-467a-8d9f-e5f447a9fc8a" providerId="ADAL" clId="{0A18DBD1-F4B2-49D3-9BFC-A3ED50C8E71C}" dt="2023-02-23T15:20:22.014" v="5845" actId="478"/>
          <ac:cxnSpMkLst>
            <pc:docMk/>
            <pc:sldMk cId="1995636814" sldId="399"/>
            <ac:cxnSpMk id="21" creationId="{4149A8CB-0657-3935-2EB3-0B244B021221}"/>
          </ac:cxnSpMkLst>
        </pc:cxnChg>
        <pc:cxnChg chg="del">
          <ac:chgData name="Carla" userId="417464ba-0c67-467a-8d9f-e5f447a9fc8a" providerId="ADAL" clId="{0A18DBD1-F4B2-49D3-9BFC-A3ED50C8E71C}" dt="2023-02-23T15:21:06.677" v="5869" actId="478"/>
          <ac:cxnSpMkLst>
            <pc:docMk/>
            <pc:sldMk cId="1995636814" sldId="399"/>
            <ac:cxnSpMk id="25" creationId="{30389D47-3555-04E2-7D3C-A4D1C24ED009}"/>
          </ac:cxnSpMkLst>
        </pc:cxnChg>
      </pc:sldChg>
      <pc:sldChg chg="addSp delSp modSp add mod">
        <pc:chgData name="Carla" userId="417464ba-0c67-467a-8d9f-e5f447a9fc8a" providerId="ADAL" clId="{0A18DBD1-F4B2-49D3-9BFC-A3ED50C8E71C}" dt="2023-02-23T15:45:08.371" v="5924" actId="20577"/>
        <pc:sldMkLst>
          <pc:docMk/>
          <pc:sldMk cId="1589997109" sldId="400"/>
        </pc:sldMkLst>
        <pc:spChg chg="mod">
          <ac:chgData name="Carla" userId="417464ba-0c67-467a-8d9f-e5f447a9fc8a" providerId="ADAL" clId="{0A18DBD1-F4B2-49D3-9BFC-A3ED50C8E71C}" dt="2023-02-23T15:45:08.371" v="5924" actId="20577"/>
          <ac:spMkLst>
            <pc:docMk/>
            <pc:sldMk cId="1589997109" sldId="400"/>
            <ac:spMk id="38" creationId="{DD0B7555-444F-D1E4-0A48-C00392C9A0FB}"/>
          </ac:spMkLst>
        </pc:spChg>
        <pc:picChg chg="add mod">
          <ac:chgData name="Carla" userId="417464ba-0c67-467a-8d9f-e5f447a9fc8a" providerId="ADAL" clId="{0A18DBD1-F4B2-49D3-9BFC-A3ED50C8E71C}" dt="2023-02-23T15:19:57.472" v="5816" actId="1076"/>
          <ac:picMkLst>
            <pc:docMk/>
            <pc:sldMk cId="1589997109" sldId="400"/>
            <ac:picMk id="4" creationId="{2AB1F186-ECE4-EC6D-E848-4D203EDFB2F2}"/>
          </ac:picMkLst>
        </pc:picChg>
        <pc:picChg chg="del">
          <ac:chgData name="Carla" userId="417464ba-0c67-467a-8d9f-e5f447a9fc8a" providerId="ADAL" clId="{0A18DBD1-F4B2-49D3-9BFC-A3ED50C8E71C}" dt="2023-02-23T15:19:47.550" v="5811" actId="478"/>
          <ac:picMkLst>
            <pc:docMk/>
            <pc:sldMk cId="1589997109" sldId="400"/>
            <ac:picMk id="12" creationId="{43782A54-FAA5-65A9-2782-F6C82FC709E2}"/>
          </ac:picMkLst>
        </pc:picChg>
        <pc:picChg chg="del">
          <ac:chgData name="Carla" userId="417464ba-0c67-467a-8d9f-e5f447a9fc8a" providerId="ADAL" clId="{0A18DBD1-F4B2-49D3-9BFC-A3ED50C8E71C}" dt="2023-02-23T15:20:59.544" v="5865" actId="478"/>
          <ac:picMkLst>
            <pc:docMk/>
            <pc:sldMk cId="1589997109" sldId="400"/>
            <ac:picMk id="13" creationId="{2D492BA9-EFB5-E5AC-F46E-41042A38BC10}"/>
          </ac:picMkLst>
        </pc:picChg>
        <pc:picChg chg="del">
          <ac:chgData name="Carla" userId="417464ba-0c67-467a-8d9f-e5f447a9fc8a" providerId="ADAL" clId="{0A18DBD1-F4B2-49D3-9BFC-A3ED50C8E71C}" dt="2023-02-23T15:20:10.095" v="5838" actId="21"/>
          <ac:picMkLst>
            <pc:docMk/>
            <pc:sldMk cId="1589997109" sldId="400"/>
            <ac:picMk id="15" creationId="{CB8A27FF-2F0B-FFDD-70C9-2AE48F58D396}"/>
          </ac:picMkLst>
        </pc:picChg>
        <pc:cxnChg chg="del">
          <ac:chgData name="Carla" userId="417464ba-0c67-467a-8d9f-e5f447a9fc8a" providerId="ADAL" clId="{0A18DBD1-F4B2-49D3-9BFC-A3ED50C8E71C}" dt="2023-02-23T15:21:08.796" v="5871" actId="478"/>
          <ac:cxnSpMkLst>
            <pc:docMk/>
            <pc:sldMk cId="1589997109" sldId="400"/>
            <ac:cxnSpMk id="16" creationId="{505986B7-C37A-1E87-9097-87D0090BD9BA}"/>
          </ac:cxnSpMkLst>
        </pc:cxnChg>
        <pc:cxnChg chg="del mod">
          <ac:chgData name="Carla" userId="417464ba-0c67-467a-8d9f-e5f447a9fc8a" providerId="ADAL" clId="{0A18DBD1-F4B2-49D3-9BFC-A3ED50C8E71C}" dt="2023-02-23T15:21:08.166" v="5870" actId="478"/>
          <ac:cxnSpMkLst>
            <pc:docMk/>
            <pc:sldMk cId="1589997109" sldId="400"/>
            <ac:cxnSpMk id="21" creationId="{4149A8CB-0657-3935-2EB3-0B244B021221}"/>
          </ac:cxnSpMkLst>
        </pc:cxnChg>
        <pc:cxnChg chg="del mod">
          <ac:chgData name="Carla" userId="417464ba-0c67-467a-8d9f-e5f447a9fc8a" providerId="ADAL" clId="{0A18DBD1-F4B2-49D3-9BFC-A3ED50C8E71C}" dt="2023-02-23T15:21:09.496" v="5873" actId="478"/>
          <ac:cxnSpMkLst>
            <pc:docMk/>
            <pc:sldMk cId="1589997109" sldId="400"/>
            <ac:cxnSpMk id="25" creationId="{30389D47-3555-04E2-7D3C-A4D1C24ED009}"/>
          </ac:cxnSpMkLst>
        </pc:cxnChg>
      </pc:sldChg>
      <pc:sldChg chg="add del">
        <pc:chgData name="Carla" userId="417464ba-0c67-467a-8d9f-e5f447a9fc8a" providerId="ADAL" clId="{0A18DBD1-F4B2-49D3-9BFC-A3ED50C8E71C}" dt="2023-02-23T15:45:20.783" v="5933" actId="47"/>
        <pc:sldMkLst>
          <pc:docMk/>
          <pc:sldMk cId="470077674" sldId="401"/>
        </pc:sldMkLst>
      </pc:sldChg>
      <pc:sldChg chg="add del">
        <pc:chgData name="Carla" userId="417464ba-0c67-467a-8d9f-e5f447a9fc8a" providerId="ADAL" clId="{0A18DBD1-F4B2-49D3-9BFC-A3ED50C8E71C}" dt="2023-02-23T15:44:44.284" v="5910" actId="47"/>
        <pc:sldMkLst>
          <pc:docMk/>
          <pc:sldMk cId="2891803798" sldId="402"/>
        </pc:sldMkLst>
      </pc:sldChg>
      <pc:sldChg chg="modSp add mod">
        <pc:chgData name="Carla" userId="417464ba-0c67-467a-8d9f-e5f447a9fc8a" providerId="ADAL" clId="{0A18DBD1-F4B2-49D3-9BFC-A3ED50C8E71C}" dt="2023-02-23T15:45:12.238" v="5928" actId="20577"/>
        <pc:sldMkLst>
          <pc:docMk/>
          <pc:sldMk cId="473722797" sldId="403"/>
        </pc:sldMkLst>
        <pc:spChg chg="mod">
          <ac:chgData name="Carla" userId="417464ba-0c67-467a-8d9f-e5f447a9fc8a" providerId="ADAL" clId="{0A18DBD1-F4B2-49D3-9BFC-A3ED50C8E71C}" dt="2023-02-23T15:45:12.238" v="5928" actId="20577"/>
          <ac:spMkLst>
            <pc:docMk/>
            <pc:sldMk cId="473722797" sldId="403"/>
            <ac:spMk id="38" creationId="{DD0B7555-444F-D1E4-0A48-C00392C9A0FB}"/>
          </ac:spMkLst>
        </pc:spChg>
      </pc:sldChg>
      <pc:sldChg chg="modSp add mod">
        <pc:chgData name="Carla" userId="417464ba-0c67-467a-8d9f-e5f447a9fc8a" providerId="ADAL" clId="{0A18DBD1-F4B2-49D3-9BFC-A3ED50C8E71C}" dt="2023-02-23T15:45:40.971" v="5935" actId="20577"/>
        <pc:sldMkLst>
          <pc:docMk/>
          <pc:sldMk cId="651442162" sldId="404"/>
        </pc:sldMkLst>
        <pc:spChg chg="mod">
          <ac:chgData name="Carla" userId="417464ba-0c67-467a-8d9f-e5f447a9fc8a" providerId="ADAL" clId="{0A18DBD1-F4B2-49D3-9BFC-A3ED50C8E71C}" dt="2023-02-23T15:45:40.971" v="5935" actId="20577"/>
          <ac:spMkLst>
            <pc:docMk/>
            <pc:sldMk cId="651442162" sldId="404"/>
            <ac:spMk id="2" creationId="{7A95BC00-B1A3-740F-4975-765716CBB1D8}"/>
          </ac:spMkLst>
        </pc:spChg>
        <pc:spChg chg="mod">
          <ac:chgData name="Carla" userId="417464ba-0c67-467a-8d9f-e5f447a9fc8a" providerId="ADAL" clId="{0A18DBD1-F4B2-49D3-9BFC-A3ED50C8E71C}" dt="2023-02-23T15:45:17.368" v="5932" actId="20577"/>
          <ac:spMkLst>
            <pc:docMk/>
            <pc:sldMk cId="651442162" sldId="404"/>
            <ac:spMk id="38" creationId="{DD0B7555-444F-D1E4-0A48-C00392C9A0FB}"/>
          </ac:spMkLst>
        </pc:spChg>
      </pc:sldChg>
      <pc:sldMasterChg chg="delSldLayout">
        <pc:chgData name="Carla" userId="417464ba-0c67-467a-8d9f-e5f447a9fc8a" providerId="ADAL" clId="{0A18DBD1-F4B2-49D3-9BFC-A3ED50C8E71C}" dt="2022-11-18T08:19:31.735" v="1034" actId="47"/>
        <pc:sldMasterMkLst>
          <pc:docMk/>
          <pc:sldMasterMk cId="0" sldId="2147483648"/>
        </pc:sldMasterMkLst>
        <pc:sldLayoutChg chg="del">
          <pc:chgData name="Carla" userId="417464ba-0c67-467a-8d9f-e5f447a9fc8a" providerId="ADAL" clId="{0A18DBD1-F4B2-49D3-9BFC-A3ED50C8E71C}" dt="2022-11-18T08:19:31.735" v="1034" actId="47"/>
          <pc:sldLayoutMkLst>
            <pc:docMk/>
            <pc:sldMasterMk cId="0" sldId="2147483648"/>
            <pc:sldLayoutMk cId="1218019614" sldId="2147483693"/>
          </pc:sldLayoutMkLst>
        </pc:sldLayoutChg>
      </pc:sldMasterChg>
    </pc:docChg>
  </pc:docChgLst>
  <pc:docChgLst>
    <pc:chgData name="Carla Cannone" userId="417464ba-0c67-467a-8d9f-e5f447a9fc8a" providerId="ADAL" clId="{0A18DBD1-F4B2-49D3-9BFC-A3ED50C8E71C}"/>
    <pc:docChg chg="undo custSel addSld modSld sldOrd">
      <pc:chgData name="Carla Cannone" userId="417464ba-0c67-467a-8d9f-e5f447a9fc8a" providerId="ADAL" clId="{0A18DBD1-F4B2-49D3-9BFC-A3ED50C8E71C}" dt="2023-02-27T14:58:51.499" v="1207" actId="1076"/>
      <pc:docMkLst>
        <pc:docMk/>
      </pc:docMkLst>
      <pc:sldChg chg="addSp delSp modSp mod">
        <pc:chgData name="Carla Cannone" userId="417464ba-0c67-467a-8d9f-e5f447a9fc8a" providerId="ADAL" clId="{0A18DBD1-F4B2-49D3-9BFC-A3ED50C8E71C}" dt="2023-02-27T14:20:39.004" v="883" actId="1076"/>
        <pc:sldMkLst>
          <pc:docMk/>
          <pc:sldMk cId="1823691312" sldId="397"/>
        </pc:sldMkLst>
        <pc:spChg chg="add mod">
          <ac:chgData name="Carla Cannone" userId="417464ba-0c67-467a-8d9f-e5f447a9fc8a" providerId="ADAL" clId="{0A18DBD1-F4B2-49D3-9BFC-A3ED50C8E71C}" dt="2023-02-27T14:20:39.004" v="883" actId="1076"/>
          <ac:spMkLst>
            <pc:docMk/>
            <pc:sldMk cId="1823691312" sldId="397"/>
            <ac:spMk id="4" creationId="{5F0A36BA-89B5-66A3-E144-431AA68AAB7C}"/>
          </ac:spMkLst>
        </pc:spChg>
        <pc:spChg chg="add mod">
          <ac:chgData name="Carla Cannone" userId="417464ba-0c67-467a-8d9f-e5f447a9fc8a" providerId="ADAL" clId="{0A18DBD1-F4B2-49D3-9BFC-A3ED50C8E71C}" dt="2023-02-27T14:20:25.740" v="868" actId="1076"/>
          <ac:spMkLst>
            <pc:docMk/>
            <pc:sldMk cId="1823691312" sldId="397"/>
            <ac:spMk id="7" creationId="{19D8E92D-95EE-EE4C-A27E-63B846B220AA}"/>
          </ac:spMkLst>
        </pc:spChg>
        <pc:spChg chg="add mod">
          <ac:chgData name="Carla Cannone" userId="417464ba-0c67-467a-8d9f-e5f447a9fc8a" providerId="ADAL" clId="{0A18DBD1-F4B2-49D3-9BFC-A3ED50C8E71C}" dt="2023-02-27T14:20:09.393" v="865" actId="20577"/>
          <ac:spMkLst>
            <pc:docMk/>
            <pc:sldMk cId="1823691312" sldId="397"/>
            <ac:spMk id="10" creationId="{F71219DE-24D5-02D1-D355-653A3096993B}"/>
          </ac:spMkLst>
        </pc:spChg>
        <pc:spChg chg="del mod">
          <ac:chgData name="Carla Cannone" userId="417464ba-0c67-467a-8d9f-e5f447a9fc8a" providerId="ADAL" clId="{0A18DBD1-F4B2-49D3-9BFC-A3ED50C8E71C}" dt="2023-02-27T14:11:52.667" v="788" actId="478"/>
          <ac:spMkLst>
            <pc:docMk/>
            <pc:sldMk cId="1823691312" sldId="397"/>
            <ac:spMk id="14" creationId="{68AB54F9-D945-60D0-E703-1D47A71593D4}"/>
          </ac:spMkLst>
        </pc:spChg>
        <pc:picChg chg="add del mod">
          <ac:chgData name="Carla Cannone" userId="417464ba-0c67-467a-8d9f-e5f447a9fc8a" providerId="ADAL" clId="{0A18DBD1-F4B2-49D3-9BFC-A3ED50C8E71C}" dt="2023-02-27T14:11:25.192" v="786" actId="478"/>
          <ac:picMkLst>
            <pc:docMk/>
            <pc:sldMk cId="1823691312" sldId="397"/>
            <ac:picMk id="3" creationId="{317B0E70-4467-3D07-A48C-3866E1E7C618}"/>
          </ac:picMkLst>
        </pc:picChg>
        <pc:picChg chg="add del mod">
          <ac:chgData name="Carla Cannone" userId="417464ba-0c67-467a-8d9f-e5f447a9fc8a" providerId="ADAL" clId="{0A18DBD1-F4B2-49D3-9BFC-A3ED50C8E71C}" dt="2023-02-27T13:23:40.357" v="181"/>
          <ac:picMkLst>
            <pc:docMk/>
            <pc:sldMk cId="1823691312" sldId="397"/>
            <ac:picMk id="5" creationId="{7234F262-5B1A-2C31-5A10-539576EA14D7}"/>
          </ac:picMkLst>
        </pc:picChg>
        <pc:picChg chg="add mod">
          <ac:chgData name="Carla Cannone" userId="417464ba-0c67-467a-8d9f-e5f447a9fc8a" providerId="ADAL" clId="{0A18DBD1-F4B2-49D3-9BFC-A3ED50C8E71C}" dt="2023-02-27T14:19:32.748" v="849" actId="1076"/>
          <ac:picMkLst>
            <pc:docMk/>
            <pc:sldMk cId="1823691312" sldId="397"/>
            <ac:picMk id="9" creationId="{A3C42FE0-0CE7-FC41-EC02-6D40BAFB5198}"/>
          </ac:picMkLst>
        </pc:picChg>
        <pc:picChg chg="add del">
          <ac:chgData name="Carla Cannone" userId="417464ba-0c67-467a-8d9f-e5f447a9fc8a" providerId="ADAL" clId="{0A18DBD1-F4B2-49D3-9BFC-A3ED50C8E71C}" dt="2023-02-27T14:13:23.790" v="797" actId="478"/>
          <ac:picMkLst>
            <pc:docMk/>
            <pc:sldMk cId="1823691312" sldId="397"/>
            <ac:picMk id="3074" creationId="{88E61D6D-F3DD-EC5B-AC2E-3D1100889F0E}"/>
          </ac:picMkLst>
        </pc:picChg>
        <pc:picChg chg="add mod">
          <ac:chgData name="Carla Cannone" userId="417464ba-0c67-467a-8d9f-e5f447a9fc8a" providerId="ADAL" clId="{0A18DBD1-F4B2-49D3-9BFC-A3ED50C8E71C}" dt="2023-02-27T14:17:59.091" v="843" actId="1076"/>
          <ac:picMkLst>
            <pc:docMk/>
            <pc:sldMk cId="1823691312" sldId="397"/>
            <ac:picMk id="3076" creationId="{53B0E0F2-218E-91F1-9E32-740AE2ABE264}"/>
          </ac:picMkLst>
        </pc:picChg>
      </pc:sldChg>
      <pc:sldChg chg="addSp delSp modSp mod modNotesTx">
        <pc:chgData name="Carla Cannone" userId="417464ba-0c67-467a-8d9f-e5f447a9fc8a" providerId="ADAL" clId="{0A18DBD1-F4B2-49D3-9BFC-A3ED50C8E71C}" dt="2023-02-27T14:43:58.467" v="884"/>
        <pc:sldMkLst>
          <pc:docMk/>
          <pc:sldMk cId="1589997109" sldId="400"/>
        </pc:sldMkLst>
        <pc:spChg chg="add mod">
          <ac:chgData name="Carla Cannone" userId="417464ba-0c67-467a-8d9f-e5f447a9fc8a" providerId="ADAL" clId="{0A18DBD1-F4B2-49D3-9BFC-A3ED50C8E71C}" dt="2023-02-27T13:51:00.343" v="539" actId="1076"/>
          <ac:spMkLst>
            <pc:docMk/>
            <pc:sldMk cId="1589997109" sldId="400"/>
            <ac:spMk id="7" creationId="{1471791F-D423-A98F-365A-5CBF2C8F3F99}"/>
          </ac:spMkLst>
        </pc:spChg>
        <pc:spChg chg="add mod ord">
          <ac:chgData name="Carla Cannone" userId="417464ba-0c67-467a-8d9f-e5f447a9fc8a" providerId="ADAL" clId="{0A18DBD1-F4B2-49D3-9BFC-A3ED50C8E71C}" dt="2023-02-27T13:53:13.695" v="545" actId="1076"/>
          <ac:spMkLst>
            <pc:docMk/>
            <pc:sldMk cId="1589997109" sldId="400"/>
            <ac:spMk id="9" creationId="{82AAB7FF-3018-7600-D1E0-23EDBFB60F6C}"/>
          </ac:spMkLst>
        </pc:spChg>
        <pc:spChg chg="del mod">
          <ac:chgData name="Carla Cannone" userId="417464ba-0c67-467a-8d9f-e5f447a9fc8a" providerId="ADAL" clId="{0A18DBD1-F4B2-49D3-9BFC-A3ED50C8E71C}" dt="2023-02-27T13:24:47.832" v="193" actId="478"/>
          <ac:spMkLst>
            <pc:docMk/>
            <pc:sldMk cId="1589997109" sldId="400"/>
            <ac:spMk id="14" creationId="{68AB54F9-D945-60D0-E703-1D47A71593D4}"/>
          </ac:spMkLst>
        </pc:spChg>
        <pc:spChg chg="add mod">
          <ac:chgData name="Carla Cannone" userId="417464ba-0c67-467a-8d9f-e5f447a9fc8a" providerId="ADAL" clId="{0A18DBD1-F4B2-49D3-9BFC-A3ED50C8E71C}" dt="2023-02-27T13:51:14.428" v="542" actId="1076"/>
          <ac:spMkLst>
            <pc:docMk/>
            <pc:sldMk cId="1589997109" sldId="400"/>
            <ac:spMk id="19" creationId="{8F2F04F7-4A67-CD7E-86CB-BB8127361BF2}"/>
          </ac:spMkLst>
        </pc:spChg>
        <pc:spChg chg="mod">
          <ac:chgData name="Carla Cannone" userId="417464ba-0c67-467a-8d9f-e5f447a9fc8a" providerId="ADAL" clId="{0A18DBD1-F4B2-49D3-9BFC-A3ED50C8E71C}" dt="2023-02-27T13:40:01.852" v="452" actId="1076"/>
          <ac:spMkLst>
            <pc:docMk/>
            <pc:sldMk cId="1589997109" sldId="400"/>
            <ac:spMk id="38" creationId="{DD0B7555-444F-D1E4-0A48-C00392C9A0FB}"/>
          </ac:spMkLst>
        </pc:spChg>
        <pc:graphicFrameChg chg="add del mod">
          <ac:chgData name="Carla Cannone" userId="417464ba-0c67-467a-8d9f-e5f447a9fc8a" providerId="ADAL" clId="{0A18DBD1-F4B2-49D3-9BFC-A3ED50C8E71C}" dt="2023-02-27T13:23:45.471" v="185"/>
          <ac:graphicFrameMkLst>
            <pc:docMk/>
            <pc:sldMk cId="1589997109" sldId="400"/>
            <ac:graphicFrameMk id="5" creationId="{7B671E81-2CFF-B757-7714-5726C5711E39}"/>
          </ac:graphicFrameMkLst>
        </pc:graphicFrameChg>
        <pc:graphicFrameChg chg="add del mod">
          <ac:chgData name="Carla Cannone" userId="417464ba-0c67-467a-8d9f-e5f447a9fc8a" providerId="ADAL" clId="{0A18DBD1-F4B2-49D3-9BFC-A3ED50C8E71C}" dt="2023-02-27T13:43:13.831" v="522"/>
          <ac:graphicFrameMkLst>
            <pc:docMk/>
            <pc:sldMk cId="1589997109" sldId="400"/>
            <ac:graphicFrameMk id="17" creationId="{B4229883-5E7A-3768-3BB0-421DB246A0F5}"/>
          </ac:graphicFrameMkLst>
        </pc:graphicFrameChg>
        <pc:picChg chg="del">
          <ac:chgData name="Carla Cannone" userId="417464ba-0c67-467a-8d9f-e5f447a9fc8a" providerId="ADAL" clId="{0A18DBD1-F4B2-49D3-9BFC-A3ED50C8E71C}" dt="2023-02-27T13:23:43.439" v="183" actId="478"/>
          <ac:picMkLst>
            <pc:docMk/>
            <pc:sldMk cId="1589997109" sldId="400"/>
            <ac:picMk id="3" creationId="{317B0E70-4467-3D07-A48C-3866E1E7C618}"/>
          </ac:picMkLst>
        </pc:picChg>
        <pc:picChg chg="add del mod">
          <ac:chgData name="Carla Cannone" userId="417464ba-0c67-467a-8d9f-e5f447a9fc8a" providerId="ADAL" clId="{0A18DBD1-F4B2-49D3-9BFC-A3ED50C8E71C}" dt="2023-02-27T13:37:09.367" v="221" actId="478"/>
          <ac:picMkLst>
            <pc:docMk/>
            <pc:sldMk cId="1589997109" sldId="400"/>
            <ac:picMk id="6" creationId="{C17FEB6F-0AA2-8DF3-3379-6382398D6029}"/>
          </ac:picMkLst>
        </pc:picChg>
        <pc:picChg chg="add del mod">
          <ac:chgData name="Carla Cannone" userId="417464ba-0c67-467a-8d9f-e5f447a9fc8a" providerId="ADAL" clId="{0A18DBD1-F4B2-49D3-9BFC-A3ED50C8E71C}" dt="2023-02-27T13:42:54.921" v="515" actId="478"/>
          <ac:picMkLst>
            <pc:docMk/>
            <pc:sldMk cId="1589997109" sldId="400"/>
            <ac:picMk id="8" creationId="{50D2EEB1-D5E6-850F-FC7F-8EB9B0CF11BE}"/>
          </ac:picMkLst>
        </pc:picChg>
        <pc:picChg chg="add del mod">
          <ac:chgData name="Carla Cannone" userId="417464ba-0c67-467a-8d9f-e5f447a9fc8a" providerId="ADAL" clId="{0A18DBD1-F4B2-49D3-9BFC-A3ED50C8E71C}" dt="2023-02-27T13:43:12.252" v="520" actId="478"/>
          <ac:picMkLst>
            <pc:docMk/>
            <pc:sldMk cId="1589997109" sldId="400"/>
            <ac:picMk id="16" creationId="{1FBE8DE0-6FC2-C77A-B288-E091ACC8B6D4}"/>
          </ac:picMkLst>
        </pc:picChg>
        <pc:picChg chg="add mod">
          <ac:chgData name="Carla Cannone" userId="417464ba-0c67-467a-8d9f-e5f447a9fc8a" providerId="ADAL" clId="{0A18DBD1-F4B2-49D3-9BFC-A3ED50C8E71C}" dt="2023-02-27T13:51:09.836" v="541" actId="1076"/>
          <ac:picMkLst>
            <pc:docMk/>
            <pc:sldMk cId="1589997109" sldId="400"/>
            <ac:picMk id="18" creationId="{48914EBF-6C42-09C4-1DEF-6DB46213A87F}"/>
          </ac:picMkLst>
        </pc:picChg>
        <pc:cxnChg chg="add del mod">
          <ac:chgData name="Carla Cannone" userId="417464ba-0c67-467a-8d9f-e5f447a9fc8a" providerId="ADAL" clId="{0A18DBD1-F4B2-49D3-9BFC-A3ED50C8E71C}" dt="2023-02-27T13:40:29.840" v="458" actId="478"/>
          <ac:cxnSpMkLst>
            <pc:docMk/>
            <pc:sldMk cId="1589997109" sldId="400"/>
            <ac:cxnSpMk id="11" creationId="{1B9DAB9F-4B52-5D1B-0999-7BC465DC3B03}"/>
          </ac:cxnSpMkLst>
        </pc:cxnChg>
        <pc:cxnChg chg="add mod">
          <ac:chgData name="Carla Cannone" userId="417464ba-0c67-467a-8d9f-e5f447a9fc8a" providerId="ADAL" clId="{0A18DBD1-F4B2-49D3-9BFC-A3ED50C8E71C}" dt="2023-02-27T13:51:00.343" v="539" actId="1076"/>
          <ac:cxnSpMkLst>
            <pc:docMk/>
            <pc:sldMk cId="1589997109" sldId="400"/>
            <ac:cxnSpMk id="13" creationId="{6D911EEF-FD6F-C422-05B8-81D94BD9D645}"/>
          </ac:cxnSpMkLst>
        </pc:cxnChg>
        <pc:cxnChg chg="add mod">
          <ac:chgData name="Carla Cannone" userId="417464ba-0c67-467a-8d9f-e5f447a9fc8a" providerId="ADAL" clId="{0A18DBD1-F4B2-49D3-9BFC-A3ED50C8E71C}" dt="2023-02-27T13:51:00.343" v="539" actId="1076"/>
          <ac:cxnSpMkLst>
            <pc:docMk/>
            <pc:sldMk cId="1589997109" sldId="400"/>
            <ac:cxnSpMk id="20" creationId="{15060959-32FB-0A19-E0C1-4F6FB2EDCF2F}"/>
          </ac:cxnSpMkLst>
        </pc:cxnChg>
      </pc:sldChg>
      <pc:sldChg chg="addSp delSp modSp mod">
        <pc:chgData name="Carla Cannone" userId="417464ba-0c67-467a-8d9f-e5f447a9fc8a" providerId="ADAL" clId="{0A18DBD1-F4B2-49D3-9BFC-A3ED50C8E71C}" dt="2023-02-27T14:11:03.017" v="784" actId="14100"/>
        <pc:sldMkLst>
          <pc:docMk/>
          <pc:sldMk cId="473722797" sldId="403"/>
        </pc:sldMkLst>
        <pc:spChg chg="add del">
          <ac:chgData name="Carla Cannone" userId="417464ba-0c67-467a-8d9f-e5f447a9fc8a" providerId="ADAL" clId="{0A18DBD1-F4B2-49D3-9BFC-A3ED50C8E71C}" dt="2023-02-27T14:03:58.603" v="578" actId="478"/>
          <ac:spMkLst>
            <pc:docMk/>
            <pc:sldMk cId="473722797" sldId="403"/>
            <ac:spMk id="6" creationId="{8881C322-5DC0-D61C-D9AE-8ACDDAD1C269}"/>
          </ac:spMkLst>
        </pc:spChg>
        <pc:spChg chg="add mod">
          <ac:chgData name="Carla Cannone" userId="417464ba-0c67-467a-8d9f-e5f447a9fc8a" providerId="ADAL" clId="{0A18DBD1-F4B2-49D3-9BFC-A3ED50C8E71C}" dt="2023-02-27T14:04:18.002" v="585" actId="14100"/>
          <ac:spMkLst>
            <pc:docMk/>
            <pc:sldMk cId="473722797" sldId="403"/>
            <ac:spMk id="7" creationId="{67F1E04E-36F9-3146-1434-B93E1735005A}"/>
          </ac:spMkLst>
        </pc:spChg>
        <pc:spChg chg="add mod">
          <ac:chgData name="Carla Cannone" userId="417464ba-0c67-467a-8d9f-e5f447a9fc8a" providerId="ADAL" clId="{0A18DBD1-F4B2-49D3-9BFC-A3ED50C8E71C}" dt="2023-02-27T14:04:44.130" v="591" actId="1076"/>
          <ac:spMkLst>
            <pc:docMk/>
            <pc:sldMk cId="473722797" sldId="403"/>
            <ac:spMk id="8" creationId="{1CF4D9BA-F764-8AA6-EED8-2C048BD7A422}"/>
          </ac:spMkLst>
        </pc:spChg>
        <pc:spChg chg="add mod">
          <ac:chgData name="Carla Cannone" userId="417464ba-0c67-467a-8d9f-e5f447a9fc8a" providerId="ADAL" clId="{0A18DBD1-F4B2-49D3-9BFC-A3ED50C8E71C}" dt="2023-02-27T14:06:19.574" v="597" actId="14100"/>
          <ac:spMkLst>
            <pc:docMk/>
            <pc:sldMk cId="473722797" sldId="403"/>
            <ac:spMk id="9" creationId="{B8EA49F6-62E8-3AC9-2824-D7BD82424D0F}"/>
          </ac:spMkLst>
        </pc:spChg>
        <pc:spChg chg="add del mod">
          <ac:chgData name="Carla Cannone" userId="417464ba-0c67-467a-8d9f-e5f447a9fc8a" providerId="ADAL" clId="{0A18DBD1-F4B2-49D3-9BFC-A3ED50C8E71C}" dt="2023-02-27T14:08:36.645" v="689" actId="478"/>
          <ac:spMkLst>
            <pc:docMk/>
            <pc:sldMk cId="473722797" sldId="403"/>
            <ac:spMk id="10" creationId="{9F035A57-5628-07BB-B718-47B4ED621927}"/>
          </ac:spMkLst>
        </pc:spChg>
        <pc:spChg chg="add del mod ord">
          <ac:chgData name="Carla Cannone" userId="417464ba-0c67-467a-8d9f-e5f447a9fc8a" providerId="ADAL" clId="{0A18DBD1-F4B2-49D3-9BFC-A3ED50C8E71C}" dt="2023-02-27T14:09:58.746" v="769" actId="478"/>
          <ac:spMkLst>
            <pc:docMk/>
            <pc:sldMk cId="473722797" sldId="403"/>
            <ac:spMk id="11" creationId="{8728981C-A004-884B-6F33-FFD73F6A533C}"/>
          </ac:spMkLst>
        </pc:spChg>
        <pc:spChg chg="add mod">
          <ac:chgData name="Carla Cannone" userId="417464ba-0c67-467a-8d9f-e5f447a9fc8a" providerId="ADAL" clId="{0A18DBD1-F4B2-49D3-9BFC-A3ED50C8E71C}" dt="2023-02-27T14:10:09.645" v="771" actId="1076"/>
          <ac:spMkLst>
            <pc:docMk/>
            <pc:sldMk cId="473722797" sldId="403"/>
            <ac:spMk id="12" creationId="{57B554C4-D550-46FA-3EED-F65D787F9C81}"/>
          </ac:spMkLst>
        </pc:spChg>
        <pc:spChg chg="mod">
          <ac:chgData name="Carla Cannone" userId="417464ba-0c67-467a-8d9f-e5f447a9fc8a" providerId="ADAL" clId="{0A18DBD1-F4B2-49D3-9BFC-A3ED50C8E71C}" dt="2023-02-27T14:07:34.422" v="613" actId="1076"/>
          <ac:spMkLst>
            <pc:docMk/>
            <pc:sldMk cId="473722797" sldId="403"/>
            <ac:spMk id="14" creationId="{68AB54F9-D945-60D0-E703-1D47A71593D4}"/>
          </ac:spMkLst>
        </pc:spChg>
        <pc:picChg chg="del">
          <ac:chgData name="Carla Cannone" userId="417464ba-0c67-467a-8d9f-e5f447a9fc8a" providerId="ADAL" clId="{0A18DBD1-F4B2-49D3-9BFC-A3ED50C8E71C}" dt="2023-02-27T14:00:40.439" v="546" actId="478"/>
          <ac:picMkLst>
            <pc:docMk/>
            <pc:sldMk cId="473722797" sldId="403"/>
            <ac:picMk id="3" creationId="{317B0E70-4467-3D07-A48C-3866E1E7C618}"/>
          </ac:picMkLst>
        </pc:picChg>
        <pc:picChg chg="add mod">
          <ac:chgData name="Carla Cannone" userId="417464ba-0c67-467a-8d9f-e5f447a9fc8a" providerId="ADAL" clId="{0A18DBD1-F4B2-49D3-9BFC-A3ED50C8E71C}" dt="2023-02-27T14:06:11.161" v="594" actId="1076"/>
          <ac:picMkLst>
            <pc:docMk/>
            <pc:sldMk cId="473722797" sldId="403"/>
            <ac:picMk id="5" creationId="{65963D9D-AE9F-F9E7-E95D-8A4F88E423E2}"/>
          </ac:picMkLst>
        </pc:picChg>
        <pc:cxnChg chg="add mod">
          <ac:chgData name="Carla Cannone" userId="417464ba-0c67-467a-8d9f-e5f447a9fc8a" providerId="ADAL" clId="{0A18DBD1-F4B2-49D3-9BFC-A3ED50C8E71C}" dt="2023-02-27T14:11:03.017" v="784" actId="14100"/>
          <ac:cxnSpMkLst>
            <pc:docMk/>
            <pc:sldMk cId="473722797" sldId="403"/>
            <ac:cxnSpMk id="15" creationId="{177739CF-6FF0-89EF-0929-BBEB89D5F921}"/>
          </ac:cxnSpMkLst>
        </pc:cxnChg>
        <pc:cxnChg chg="add mod">
          <ac:chgData name="Carla Cannone" userId="417464ba-0c67-467a-8d9f-e5f447a9fc8a" providerId="ADAL" clId="{0A18DBD1-F4B2-49D3-9BFC-A3ED50C8E71C}" dt="2023-02-27T14:10:43.337" v="777" actId="14100"/>
          <ac:cxnSpMkLst>
            <pc:docMk/>
            <pc:sldMk cId="473722797" sldId="403"/>
            <ac:cxnSpMk id="16" creationId="{99C8AE4D-4644-73BF-7655-292F32B99524}"/>
          </ac:cxnSpMkLst>
        </pc:cxnChg>
        <pc:cxnChg chg="add mod">
          <ac:chgData name="Carla Cannone" userId="417464ba-0c67-467a-8d9f-e5f447a9fc8a" providerId="ADAL" clId="{0A18DBD1-F4B2-49D3-9BFC-A3ED50C8E71C}" dt="2023-02-27T14:10:59.301" v="783" actId="14100"/>
          <ac:cxnSpMkLst>
            <pc:docMk/>
            <pc:sldMk cId="473722797" sldId="403"/>
            <ac:cxnSpMk id="20" creationId="{45DE595C-C8E9-0CE9-7655-B64BDAE0F085}"/>
          </ac:cxnSpMkLst>
        </pc:cxnChg>
      </pc:sldChg>
      <pc:sldChg chg="addSp delSp modSp mod">
        <pc:chgData name="Carla Cannone" userId="417464ba-0c67-467a-8d9f-e5f447a9fc8a" providerId="ADAL" clId="{0A18DBD1-F4B2-49D3-9BFC-A3ED50C8E71C}" dt="2023-02-27T14:11:09.909" v="785" actId="1076"/>
        <pc:sldMkLst>
          <pc:docMk/>
          <pc:sldMk cId="651442162" sldId="404"/>
        </pc:sldMkLst>
        <pc:spChg chg="mod">
          <ac:chgData name="Carla Cannone" userId="417464ba-0c67-467a-8d9f-e5f447a9fc8a" providerId="ADAL" clId="{0A18DBD1-F4B2-49D3-9BFC-A3ED50C8E71C}" dt="2023-02-27T14:09:29.401" v="764" actId="1076"/>
          <ac:spMkLst>
            <pc:docMk/>
            <pc:sldMk cId="651442162" sldId="404"/>
            <ac:spMk id="2" creationId="{7A95BC00-B1A3-740F-4975-765716CBB1D8}"/>
          </ac:spMkLst>
        </pc:spChg>
        <pc:spChg chg="add mod">
          <ac:chgData name="Carla Cannone" userId="417464ba-0c67-467a-8d9f-e5f447a9fc8a" providerId="ADAL" clId="{0A18DBD1-F4B2-49D3-9BFC-A3ED50C8E71C}" dt="2023-02-27T14:06:37.038" v="603" actId="14100"/>
          <ac:spMkLst>
            <pc:docMk/>
            <pc:sldMk cId="651442162" sldId="404"/>
            <ac:spMk id="8" creationId="{2D882746-7414-16F2-334E-905F7322506A}"/>
          </ac:spMkLst>
        </pc:spChg>
        <pc:spChg chg="add mod">
          <ac:chgData name="Carla Cannone" userId="417464ba-0c67-467a-8d9f-e5f447a9fc8a" providerId="ADAL" clId="{0A18DBD1-F4B2-49D3-9BFC-A3ED50C8E71C}" dt="2023-02-27T14:06:47.802" v="608" actId="14100"/>
          <ac:spMkLst>
            <pc:docMk/>
            <pc:sldMk cId="651442162" sldId="404"/>
            <ac:spMk id="9" creationId="{AD3592CC-F757-302C-7B27-71C4BB6D3A84}"/>
          </ac:spMkLst>
        </pc:spChg>
        <pc:spChg chg="add mod">
          <ac:chgData name="Carla Cannone" userId="417464ba-0c67-467a-8d9f-e5f447a9fc8a" providerId="ADAL" clId="{0A18DBD1-F4B2-49D3-9BFC-A3ED50C8E71C}" dt="2023-02-27T14:11:09.909" v="785" actId="1076"/>
          <ac:spMkLst>
            <pc:docMk/>
            <pc:sldMk cId="651442162" sldId="404"/>
            <ac:spMk id="10" creationId="{06D30605-DFF9-8BCB-90B8-0F201AE75577}"/>
          </ac:spMkLst>
        </pc:spChg>
        <pc:spChg chg="del">
          <ac:chgData name="Carla Cannone" userId="417464ba-0c67-467a-8d9f-e5f447a9fc8a" providerId="ADAL" clId="{0A18DBD1-F4B2-49D3-9BFC-A3ED50C8E71C}" dt="2023-02-27T14:02:46.416" v="561" actId="478"/>
          <ac:spMkLst>
            <pc:docMk/>
            <pc:sldMk cId="651442162" sldId="404"/>
            <ac:spMk id="14" creationId="{68AB54F9-D945-60D0-E703-1D47A71593D4}"/>
          </ac:spMkLst>
        </pc:spChg>
        <pc:graphicFrameChg chg="add del mod">
          <ac:chgData name="Carla Cannone" userId="417464ba-0c67-467a-8d9f-e5f447a9fc8a" providerId="ADAL" clId="{0A18DBD1-F4B2-49D3-9BFC-A3ED50C8E71C}" dt="2023-02-27T14:02:38.577" v="557"/>
          <ac:graphicFrameMkLst>
            <pc:docMk/>
            <pc:sldMk cId="651442162" sldId="404"/>
            <ac:graphicFrameMk id="5" creationId="{04B81E73-B58E-89D0-DBF7-082AFF870E5F}"/>
          </ac:graphicFrameMkLst>
        </pc:graphicFrameChg>
        <pc:picChg chg="del">
          <ac:chgData name="Carla Cannone" userId="417464ba-0c67-467a-8d9f-e5f447a9fc8a" providerId="ADAL" clId="{0A18DBD1-F4B2-49D3-9BFC-A3ED50C8E71C}" dt="2023-02-27T14:02:36.024" v="555" actId="478"/>
          <ac:picMkLst>
            <pc:docMk/>
            <pc:sldMk cId="651442162" sldId="404"/>
            <ac:picMk id="3" creationId="{317B0E70-4467-3D07-A48C-3866E1E7C618}"/>
          </ac:picMkLst>
        </pc:picChg>
        <pc:picChg chg="add mod">
          <ac:chgData name="Carla Cannone" userId="417464ba-0c67-467a-8d9f-e5f447a9fc8a" providerId="ADAL" clId="{0A18DBD1-F4B2-49D3-9BFC-A3ED50C8E71C}" dt="2023-02-27T14:07:25.122" v="612" actId="1076"/>
          <ac:picMkLst>
            <pc:docMk/>
            <pc:sldMk cId="651442162" sldId="404"/>
            <ac:picMk id="6" creationId="{52C743DB-E274-5841-DBDB-68AC09D84E57}"/>
          </ac:picMkLst>
        </pc:picChg>
        <pc:picChg chg="add mod">
          <ac:chgData name="Carla Cannone" userId="417464ba-0c67-467a-8d9f-e5f447a9fc8a" providerId="ADAL" clId="{0A18DBD1-F4B2-49D3-9BFC-A3ED50C8E71C}" dt="2023-02-27T14:03:31.622" v="575" actId="1076"/>
          <ac:picMkLst>
            <pc:docMk/>
            <pc:sldMk cId="651442162" sldId="404"/>
            <ac:picMk id="7" creationId="{2E26941F-DE2C-30C9-A01D-69C1530C4897}"/>
          </ac:picMkLst>
        </pc:picChg>
      </pc:sldChg>
      <pc:sldChg chg="addSp delSp modSp add mod ord">
        <pc:chgData name="Carla Cannone" userId="417464ba-0c67-467a-8d9f-e5f447a9fc8a" providerId="ADAL" clId="{0A18DBD1-F4B2-49D3-9BFC-A3ED50C8E71C}" dt="2023-02-27T14:58:51.499" v="1207" actId="1076"/>
        <pc:sldMkLst>
          <pc:docMk/>
          <pc:sldMk cId="219613637" sldId="405"/>
        </pc:sldMkLst>
        <pc:spChg chg="mod">
          <ac:chgData name="Carla Cannone" userId="417464ba-0c67-467a-8d9f-e5f447a9fc8a" providerId="ADAL" clId="{0A18DBD1-F4B2-49D3-9BFC-A3ED50C8E71C}" dt="2023-02-27T14:58:51.499" v="1207" actId="1076"/>
          <ac:spMkLst>
            <pc:docMk/>
            <pc:sldMk cId="219613637" sldId="405"/>
            <ac:spMk id="2" creationId="{7A95BC00-B1A3-740F-4975-765716CBB1D8}"/>
          </ac:spMkLst>
        </pc:spChg>
        <pc:spChg chg="mod">
          <ac:chgData name="Carla Cannone" userId="417464ba-0c67-467a-8d9f-e5f447a9fc8a" providerId="ADAL" clId="{0A18DBD1-F4B2-49D3-9BFC-A3ED50C8E71C}" dt="2023-02-27T14:58:26.922" v="1201" actId="20577"/>
          <ac:spMkLst>
            <pc:docMk/>
            <pc:sldMk cId="219613637" sldId="405"/>
            <ac:spMk id="4" creationId="{5F0A36BA-89B5-66A3-E144-431AA68AAB7C}"/>
          </ac:spMkLst>
        </pc:spChg>
        <pc:spChg chg="mod">
          <ac:chgData name="Carla Cannone" userId="417464ba-0c67-467a-8d9f-e5f447a9fc8a" providerId="ADAL" clId="{0A18DBD1-F4B2-49D3-9BFC-A3ED50C8E71C}" dt="2023-02-27T14:56:25.003" v="961" actId="1076"/>
          <ac:spMkLst>
            <pc:docMk/>
            <pc:sldMk cId="219613637" sldId="405"/>
            <ac:spMk id="7" creationId="{19D8E92D-95EE-EE4C-A27E-63B846B220AA}"/>
          </ac:spMkLst>
        </pc:spChg>
        <pc:spChg chg="add mod">
          <ac:chgData name="Carla Cannone" userId="417464ba-0c67-467a-8d9f-e5f447a9fc8a" providerId="ADAL" clId="{0A18DBD1-F4B2-49D3-9BFC-A3ED50C8E71C}" dt="2023-02-27T14:57:30.750" v="1010" actId="1076"/>
          <ac:spMkLst>
            <pc:docMk/>
            <pc:sldMk cId="219613637" sldId="405"/>
            <ac:spMk id="8" creationId="{5E9A95A0-CA30-DF83-99B9-28EE847DA1F7}"/>
          </ac:spMkLst>
        </pc:spChg>
        <pc:spChg chg="mod">
          <ac:chgData name="Carla Cannone" userId="417464ba-0c67-467a-8d9f-e5f447a9fc8a" providerId="ADAL" clId="{0A18DBD1-F4B2-49D3-9BFC-A3ED50C8E71C}" dt="2023-02-27T14:55:44.928" v="946" actId="20577"/>
          <ac:spMkLst>
            <pc:docMk/>
            <pc:sldMk cId="219613637" sldId="405"/>
            <ac:spMk id="10" creationId="{F71219DE-24D5-02D1-D355-653A3096993B}"/>
          </ac:spMkLst>
        </pc:spChg>
        <pc:spChg chg="add mod">
          <ac:chgData name="Carla Cannone" userId="417464ba-0c67-467a-8d9f-e5f447a9fc8a" providerId="ADAL" clId="{0A18DBD1-F4B2-49D3-9BFC-A3ED50C8E71C}" dt="2023-02-27T14:57:47.263" v="1027" actId="1076"/>
          <ac:spMkLst>
            <pc:docMk/>
            <pc:sldMk cId="219613637" sldId="405"/>
            <ac:spMk id="11" creationId="{1B2E9E5C-B2C4-CF87-C6E0-ECAB998E7373}"/>
          </ac:spMkLst>
        </pc:spChg>
        <pc:spChg chg="mod">
          <ac:chgData name="Carla Cannone" userId="417464ba-0c67-467a-8d9f-e5f447a9fc8a" providerId="ADAL" clId="{0A18DBD1-F4B2-49D3-9BFC-A3ED50C8E71C}" dt="2023-02-27T14:58:47.271" v="1206" actId="1076"/>
          <ac:spMkLst>
            <pc:docMk/>
            <pc:sldMk cId="219613637" sldId="405"/>
            <ac:spMk id="38" creationId="{DD0B7555-444F-D1E4-0A48-C00392C9A0FB}"/>
          </ac:spMkLst>
        </pc:spChg>
        <pc:picChg chg="del">
          <ac:chgData name="Carla Cannone" userId="417464ba-0c67-467a-8d9f-e5f447a9fc8a" providerId="ADAL" clId="{0A18DBD1-F4B2-49D3-9BFC-A3ED50C8E71C}" dt="2023-02-27T14:54:35.236" v="916" actId="478"/>
          <ac:picMkLst>
            <pc:docMk/>
            <pc:sldMk cId="219613637" sldId="405"/>
            <ac:picMk id="9" creationId="{A3C42FE0-0CE7-FC41-EC02-6D40BAFB5198}"/>
          </ac:picMkLst>
        </pc:picChg>
        <pc:picChg chg="del">
          <ac:chgData name="Carla Cannone" userId="417464ba-0c67-467a-8d9f-e5f447a9fc8a" providerId="ADAL" clId="{0A18DBD1-F4B2-49D3-9BFC-A3ED50C8E71C}" dt="2023-02-27T14:58:42.452" v="1202" actId="478"/>
          <ac:picMkLst>
            <pc:docMk/>
            <pc:sldMk cId="219613637" sldId="405"/>
            <ac:picMk id="12" creationId="{43782A54-FAA5-65A9-2782-F6C82FC709E2}"/>
          </ac:picMkLst>
        </pc:picChg>
        <pc:picChg chg="add mod">
          <ac:chgData name="Carla Cannone" userId="417464ba-0c67-467a-8d9f-e5f447a9fc8a" providerId="ADAL" clId="{0A18DBD1-F4B2-49D3-9BFC-A3ED50C8E71C}" dt="2023-02-27T14:58:44.415" v="1204"/>
          <ac:picMkLst>
            <pc:docMk/>
            <pc:sldMk cId="219613637" sldId="405"/>
            <ac:picMk id="13" creationId="{A15268AB-372C-B5C2-7AF6-D2413C6A1A9D}"/>
          </ac:picMkLst>
        </pc:picChg>
        <pc:picChg chg="del">
          <ac:chgData name="Carla Cannone" userId="417464ba-0c67-467a-8d9f-e5f447a9fc8a" providerId="ADAL" clId="{0A18DBD1-F4B2-49D3-9BFC-A3ED50C8E71C}" dt="2023-02-27T14:58:44.073" v="1203" actId="478"/>
          <ac:picMkLst>
            <pc:docMk/>
            <pc:sldMk cId="219613637" sldId="405"/>
            <ac:picMk id="20" creationId="{9FBF2D8B-11F9-D452-1A77-612440B8A77E}"/>
          </ac:picMkLst>
        </pc:picChg>
        <pc:picChg chg="add mod">
          <ac:chgData name="Carla Cannone" userId="417464ba-0c67-467a-8d9f-e5f447a9fc8a" providerId="ADAL" clId="{0A18DBD1-F4B2-49D3-9BFC-A3ED50C8E71C}" dt="2023-02-27T14:56:35.970" v="966" actId="1076"/>
          <ac:picMkLst>
            <pc:docMk/>
            <pc:sldMk cId="219613637" sldId="405"/>
            <ac:picMk id="1026" creationId="{83C26D6C-E251-F6B5-3C80-85144A473ECB}"/>
          </ac:picMkLst>
        </pc:picChg>
        <pc:picChg chg="add mod">
          <ac:chgData name="Carla Cannone" userId="417464ba-0c67-467a-8d9f-e5f447a9fc8a" providerId="ADAL" clId="{0A18DBD1-F4B2-49D3-9BFC-A3ED50C8E71C}" dt="2023-02-27T14:55:11.908" v="921" actId="1076"/>
          <ac:picMkLst>
            <pc:docMk/>
            <pc:sldMk cId="219613637" sldId="405"/>
            <ac:picMk id="1028" creationId="{87831E6F-C9E8-77F1-E70B-0D3F56627CAE}"/>
          </ac:picMkLst>
        </pc:picChg>
        <pc:picChg chg="del">
          <ac:chgData name="Carla Cannone" userId="417464ba-0c67-467a-8d9f-e5f447a9fc8a" providerId="ADAL" clId="{0A18DBD1-F4B2-49D3-9BFC-A3ED50C8E71C}" dt="2023-02-27T14:54:21.848" v="912" actId="478"/>
          <ac:picMkLst>
            <pc:docMk/>
            <pc:sldMk cId="219613637" sldId="405"/>
            <ac:picMk id="3076" creationId="{53B0E0F2-218E-91F1-9E32-740AE2ABE264}"/>
          </ac:picMkLst>
        </pc:picChg>
        <pc:cxnChg chg="add mod">
          <ac:chgData name="Carla Cannone" userId="417464ba-0c67-467a-8d9f-e5f447a9fc8a" providerId="ADAL" clId="{0A18DBD1-F4B2-49D3-9BFC-A3ED50C8E71C}" dt="2023-02-27T14:56:58.009" v="971" actId="208"/>
          <ac:cxnSpMkLst>
            <pc:docMk/>
            <pc:sldMk cId="219613637" sldId="405"/>
            <ac:cxnSpMk id="5" creationId="{13D89BE7-A9CF-A28D-F0CE-156D5F7DA016}"/>
          </ac:cxnSpMkLst>
        </pc:cxnChg>
        <pc:cxnChg chg="add mod">
          <ac:chgData name="Carla Cannone" userId="417464ba-0c67-467a-8d9f-e5f447a9fc8a" providerId="ADAL" clId="{0A18DBD1-F4B2-49D3-9BFC-A3ED50C8E71C}" dt="2023-02-27T14:57:00.140" v="972" actId="208"/>
          <ac:cxnSpMkLst>
            <pc:docMk/>
            <pc:sldMk cId="219613637" sldId="405"/>
            <ac:cxnSpMk id="6" creationId="{1194DCE8-B282-E59B-4077-35C55711C44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10/28/2024</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Lecture 7: the sectors.</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effectLst/>
                <a:latin typeface="Open Sans"/>
              </a:rPr>
              <a:t>Electricity for specific uses and lighting is calculated directly as final energy demand.</a:t>
            </a:r>
            <a:r>
              <a:rPr lang="en-GB" dirty="0">
                <a:latin typeface="Open Sans"/>
              </a:rPr>
              <a:t> </a:t>
            </a:r>
            <a:endParaRPr lang="en-US" dirty="0">
              <a:latin typeface="Open Sans"/>
            </a:endParaRPr>
          </a:p>
          <a:p>
            <a:r>
              <a:rPr lang="en-GB" kern="1200" dirty="0">
                <a:effectLst/>
                <a:latin typeface="Open Sans"/>
              </a:rPr>
              <a:t>Electricity for specific uses equals</a:t>
            </a:r>
            <a:r>
              <a:rPr lang="en-GB" dirty="0">
                <a:latin typeface="Open Sans"/>
              </a:rPr>
              <a:t> the</a:t>
            </a:r>
            <a:r>
              <a:rPr lang="en-GB" kern="1200" dirty="0">
                <a:effectLst/>
                <a:latin typeface="Open Sans"/>
              </a:rPr>
              <a:t> total number of dwelling times the fraction of dwelling with electricity multiplied by the specific electricity consumption per dwelling. The equation for lighting is the same.</a:t>
            </a:r>
            <a:endParaRPr lang="en-GB" dirty="0">
              <a:latin typeface="Open Sans"/>
            </a:endParaRPr>
          </a:p>
          <a:p>
            <a:r>
              <a:rPr lang="en-GB" kern="1200" dirty="0">
                <a:effectLst/>
                <a:latin typeface="Open Sans"/>
              </a:rPr>
              <a:t>Using the fraction of electrified dwellings, the fraction of non-electrified dwellings is used to obtain the final energy demand for fossil fuels used for appliances in non-connected households.</a:t>
            </a:r>
            <a:r>
              <a:rPr lang="en-GB" dirty="0">
                <a:latin typeface="Open Sans"/>
              </a:rPr>
              <a:t>   </a:t>
            </a: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20</a:t>
            </a:fld>
            <a:endParaRPr lang="en-US"/>
          </a:p>
        </p:txBody>
      </p:sp>
    </p:spTree>
    <p:extLst>
      <p:ext uri="{BB962C8B-B14F-4D97-AF65-F5344CB8AC3E}">
        <p14:creationId xmlns:p14="http://schemas.microsoft.com/office/powerpoint/2010/main" val="37369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effectLst/>
                <a:latin typeface="Open Sans"/>
              </a:rPr>
              <a:t>Electricity for specific uses and lighting is calculated directly as final energy demand.</a:t>
            </a:r>
            <a:r>
              <a:rPr lang="en-GB" dirty="0">
                <a:latin typeface="Open Sans"/>
              </a:rPr>
              <a:t> </a:t>
            </a:r>
            <a:endParaRPr lang="en-US" dirty="0">
              <a:latin typeface="Open Sans"/>
            </a:endParaRPr>
          </a:p>
          <a:p>
            <a:r>
              <a:rPr lang="en-GB" kern="1200" dirty="0">
                <a:effectLst/>
                <a:latin typeface="Open Sans"/>
              </a:rPr>
              <a:t>Electricity for specific uses equals</a:t>
            </a:r>
            <a:r>
              <a:rPr lang="en-GB" dirty="0">
                <a:latin typeface="Open Sans"/>
              </a:rPr>
              <a:t> the</a:t>
            </a:r>
            <a:r>
              <a:rPr lang="en-GB" kern="1200" dirty="0">
                <a:effectLst/>
                <a:latin typeface="Open Sans"/>
              </a:rPr>
              <a:t> total number of dwelling times the fraction of dwelling with electricity multiplied by the specific electricity consumption per dwelling. The equation for lighting is the same.</a:t>
            </a:r>
            <a:endParaRPr lang="en-GB" dirty="0">
              <a:latin typeface="Open Sans"/>
            </a:endParaRPr>
          </a:p>
          <a:p>
            <a:r>
              <a:rPr lang="en-GB" kern="1200" dirty="0">
                <a:effectLst/>
                <a:latin typeface="Open Sans"/>
              </a:rPr>
              <a:t>Using the fraction of electrified dwellings, the fraction of non-electrified dwellings is used to obtain the final energy demand for fossil fuels used for appliances in non-connected households.</a:t>
            </a:r>
            <a:r>
              <a:rPr lang="en-GB" dirty="0">
                <a:latin typeface="Open Sans"/>
              </a:rPr>
              <a:t>   </a:t>
            </a: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21</a:t>
            </a:fld>
            <a:endParaRPr lang="en-US"/>
          </a:p>
        </p:txBody>
      </p:sp>
    </p:spTree>
    <p:extLst>
      <p:ext uri="{BB962C8B-B14F-4D97-AF65-F5344CB8AC3E}">
        <p14:creationId xmlns:p14="http://schemas.microsoft.com/office/powerpoint/2010/main" val="24666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22</a:t>
            </a:fld>
            <a:endParaRPr lang="en-US"/>
          </a:p>
        </p:txBody>
      </p:sp>
    </p:spTree>
    <p:extLst>
      <p:ext uri="{BB962C8B-B14F-4D97-AF65-F5344CB8AC3E}">
        <p14:creationId xmlns:p14="http://schemas.microsoft.com/office/powerpoint/2010/main" val="420483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marL="342900" indent="-342900" eaLnBrk="1" fontAlgn="auto" hangingPunct="1">
              <a:spcBef>
                <a:spcPts val="1000"/>
              </a:spcBef>
              <a:spcAft>
                <a:spcPts val="0"/>
              </a:spcAft>
              <a:buFont typeface="Arial" panose="020B0604020202020204" pitchFamily="34" charset="0"/>
              <a:buChar char="•"/>
              <a:defRPr/>
            </a:pPr>
            <a:r>
              <a:rPr lang="en-GB" dirty="0">
                <a:latin typeface="Open Sans"/>
              </a:rPr>
              <a:t>This lecture has four Intended Learner Outcomes: </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ILO1: learn about the household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ILO3: learn how to calculate the MAED input data for the base year</a:t>
            </a:r>
            <a:endParaRPr lang="en-GB" sz="1200" dirty="0">
              <a:latin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ILO4: learn how to check that the Base year was successfully reconstructed. </a:t>
            </a:r>
            <a:endParaRPr lang="en-GB" sz="1200" dirty="0">
              <a:latin typeface="Open Sans" panose="020B0606030504020204" pitchFamily="34" charset="0"/>
              <a:cs typeface="Open Sans" panose="020B0606030504020204" pitchFamily="34" charset="0"/>
            </a:endParaRPr>
          </a:p>
          <a:p>
            <a:pPr>
              <a:spcBef>
                <a:spcPts val="0"/>
              </a:spcBef>
              <a:spcAft>
                <a:spcPts val="0"/>
              </a:spcAft>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household sector can be further divided into the Urban and the </a:t>
            </a:r>
            <a:r>
              <a:rPr lang="en-GB">
                <a:latin typeface="Open Sans"/>
              </a:rPr>
              <a:t>rural subsector.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961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main driving parameter in the household sector’s calculations is the number of dwellings, which is a parameter derived from the total population.</a:t>
            </a:r>
            <a:endParaRPr lang="en-US" dirty="0">
              <a:latin typeface="Open Sans"/>
            </a:endParaRPr>
          </a:p>
          <a:p>
            <a:r>
              <a:rPr lang="en-GB" dirty="0">
                <a:latin typeface="Open Sans"/>
              </a:rPr>
              <a:t>Some demographic parameters, such as the share of urban population and the average household size in urban, and in rural areas, are defined exogenously in the model by the user. </a:t>
            </a:r>
          </a:p>
          <a:p>
            <a:r>
              <a:rPr lang="en-GB" dirty="0">
                <a:latin typeface="Open Sans"/>
              </a:rPr>
              <a:t>From these, the number of urban households, the share of rural population, and the number of rural households can be derived.</a:t>
            </a:r>
          </a:p>
          <a:p>
            <a:r>
              <a:rPr lang="en-GB" dirty="0">
                <a:latin typeface="Open Sans"/>
              </a:rPr>
              <a:t>It is assumed that the number of dwellings is equal to the number of households in both urban and rural areas.</a:t>
            </a:r>
          </a:p>
          <a:p>
            <a:r>
              <a:rPr lang="en-GB" dirty="0">
                <a:latin typeface="Open Sans"/>
              </a:rPr>
              <a:t>In the following slides, we present equations for obtaining the useful energy demand for the subsectors. The equations are the same for urban and rural areas. The useful energy demand (U.E.D.) can then be converted to final energy demand (F.E.D.) based on the process efficiency and the carrier market penetration (M.P.), similarly to the industry sector.</a:t>
            </a:r>
          </a:p>
          <a:p>
            <a:r>
              <a:rPr lang="en-GB" dirty="0">
                <a:latin typeface="Open Sans"/>
              </a:rPr>
              <a:t>Market penetration and efficiencies are specified as scenario parameters.</a:t>
            </a:r>
          </a:p>
          <a:p>
            <a:r>
              <a:rPr lang="en-US" dirty="0">
                <a:latin typeface="Open Sans"/>
              </a:rPr>
              <a:t>It should be mentioned that all the efficiencies in the MAED model are expressed in relative terms versus the efficiency of electricity for the same end-use.</a:t>
            </a:r>
            <a:endParaRPr lang="en-GB" dirty="0">
              <a:latin typeface="Open Sans"/>
            </a:endParaRPr>
          </a:p>
        </p:txBody>
      </p:sp>
    </p:spTree>
    <p:extLst>
      <p:ext uri="{BB962C8B-B14F-4D97-AF65-F5344CB8AC3E}">
        <p14:creationId xmlns:p14="http://schemas.microsoft.com/office/powerpoint/2010/main" val="34990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200" b="1" i="1">
                        <a:solidFill>
                          <a:schemeClr val="accent2"/>
                        </a:solidFill>
                        <a:latin typeface="Cambria Math" panose="02040503050406030204" pitchFamily="18" charset="0"/>
                        <a:sym typeface="Calibri"/>
                      </a:rPr>
                      <m:t>𝛈</m:t>
                    </m:r>
                    <m:r>
                      <a:rPr lang="en-GB" sz="1200" b="0" i="0" smtClean="0">
                        <a:solidFill>
                          <a:schemeClr val="accent2"/>
                        </a:solidFill>
                        <a:latin typeface="Cambria Math" panose="02040503050406030204" pitchFamily="18" charset="0"/>
                        <a:sym typeface="Calibri"/>
                      </a:rPr>
                      <m:t>)</m:t>
                    </m:r>
                  </m:oMath>
                </a14:m>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Choice>
        <mc:Fallback xmlns="">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1" i="0">
                    <a:solidFill>
                      <a:schemeClr val="accent2"/>
                    </a:solidFill>
                    <a:latin typeface="Cambria Math" panose="02040503050406030204" pitchFamily="18" charset="0"/>
                    <a:sym typeface="Calibri"/>
                  </a:rPr>
                  <a:t>𝛈</a:t>
                </a:r>
                <a:r>
                  <a:rPr lang="en-GB" sz="1200" b="0" i="0">
                    <a:solidFill>
                      <a:schemeClr val="accent2"/>
                    </a:solidFill>
                    <a:latin typeface="Cambria Math" panose="02040503050406030204" pitchFamily="18" charset="0"/>
                    <a:sym typeface="Calibri"/>
                  </a:rPr>
                  <a:t>)</a:t>
                </a:r>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Fallback>
      </mc:AlternateContent>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91518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200" b="1" i="1">
                        <a:solidFill>
                          <a:schemeClr val="accent2"/>
                        </a:solidFill>
                        <a:latin typeface="Cambria Math" panose="02040503050406030204" pitchFamily="18" charset="0"/>
                        <a:sym typeface="Calibri"/>
                      </a:rPr>
                      <m:t>𝛈</m:t>
                    </m:r>
                    <m:r>
                      <a:rPr lang="en-GB" sz="1200" b="0" i="0" smtClean="0">
                        <a:solidFill>
                          <a:schemeClr val="accent2"/>
                        </a:solidFill>
                        <a:latin typeface="Cambria Math" panose="02040503050406030204" pitchFamily="18" charset="0"/>
                        <a:sym typeface="Calibri"/>
                      </a:rPr>
                      <m:t>)</m:t>
                    </m:r>
                  </m:oMath>
                </a14:m>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Choice>
        <mc:Fallback xmlns="">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1" i="0">
                    <a:solidFill>
                      <a:schemeClr val="accent2"/>
                    </a:solidFill>
                    <a:latin typeface="Cambria Math" panose="02040503050406030204" pitchFamily="18" charset="0"/>
                    <a:sym typeface="Calibri"/>
                  </a:rPr>
                  <a:t>𝛈</a:t>
                </a:r>
                <a:r>
                  <a:rPr lang="en-GB" sz="1200" b="0" i="0">
                    <a:solidFill>
                      <a:schemeClr val="accent2"/>
                    </a:solidFill>
                    <a:latin typeface="Cambria Math" panose="02040503050406030204" pitchFamily="18" charset="0"/>
                    <a:sym typeface="Calibri"/>
                  </a:rPr>
                  <a:t>)</a:t>
                </a:r>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Fallback>
      </mc:AlternateContent>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68198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649170e4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649170e4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dirty="0">
              <a:latin typeface="Open Sans"/>
              <a:ea typeface="Open Sans"/>
              <a:cs typeface="Open Sans"/>
            </a:endParaRPr>
          </a:p>
        </p:txBody>
      </p:sp>
    </p:spTree>
    <p:extLst>
      <p:ext uri="{BB962C8B-B14F-4D97-AF65-F5344CB8AC3E}">
        <p14:creationId xmlns:p14="http://schemas.microsoft.com/office/powerpoint/2010/main" val="322287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In MAED, the structure of the final energy consumption of the country is broken down in a consistent manner, dividing the consumption into 4 major consuming sectors: industry, service, household, and transport. </a:t>
            </a:r>
            <a:endParaRPr lang="en-US" dirty="0">
              <a:latin typeface="Open Sans"/>
            </a:endParaRPr>
          </a:p>
          <a:p>
            <a:r>
              <a:rPr lang="en-GB" dirty="0">
                <a:latin typeface="Open Sans"/>
              </a:rPr>
              <a:t>This level of decomposition is predefined. </a:t>
            </a:r>
          </a:p>
          <a:p>
            <a:r>
              <a:rPr lang="en-GB" dirty="0">
                <a:latin typeface="Open Sans"/>
              </a:rPr>
              <a:t>The user can further disaggregate the sectors into subsectors, such as agriculture, construction, mining, manufacturing, as shown in this diagram for the Industry Sector. The user can also define urban and rural sub-sectors as well as passenger and freight transport.</a:t>
            </a:r>
          </a:p>
          <a:p>
            <a:r>
              <a:rPr lang="en-GB" dirty="0">
                <a:latin typeface="Open Sans"/>
              </a:rPr>
              <a:t>The aim of disaggregation is to analyse more closely their projected evolution. The breakdown to the end-uses in most subsectors could be defined by the analyst, depending on actual activity and availability of information.</a:t>
            </a:r>
          </a:p>
          <a:p>
            <a:r>
              <a:rPr lang="en-GB" dirty="0">
                <a:latin typeface="Open Sans"/>
              </a:rPr>
              <a:t>Also predefined is the form of useful energy required (fuels) for the end-use processes, such as motive power, heat, and specific use of electricity. </a:t>
            </a:r>
          </a:p>
          <a:p>
            <a:r>
              <a:rPr lang="en-GB" dirty="0">
                <a:latin typeface="Open Sans"/>
              </a:rPr>
              <a:t>The category of final energy depends on technological options available for the satisfaction of the useful energy needs, as some fuels may not be substitutable or may not be available.</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72018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useful energy demand for space heating is equal to the product of: the total number of dwellings (n), the fraction of households with heating (h), the average size of dwelling type d in square metres (S), the fraction of area actually heated (A), the heat loss rate coefficient (K), and the degree day coefficient (D). </a:t>
            </a:r>
            <a:endParaRPr lang="en-US" dirty="0">
              <a:latin typeface="Open Sans"/>
            </a:endParaRPr>
          </a:p>
          <a:p>
            <a:r>
              <a:rPr lang="en-GB" dirty="0">
                <a:latin typeface="Open Sans"/>
              </a:rPr>
              <a:t>Total useful energy demand for space heating is found by summing the contribution of each type of dwelling.</a:t>
            </a:r>
          </a:p>
          <a:p>
            <a:r>
              <a:rPr lang="en-GB" dirty="0">
                <a:latin typeface="Open Sans"/>
              </a:rPr>
              <a:t> </a:t>
            </a:r>
          </a:p>
          <a:p>
            <a:r>
              <a:rPr lang="en-US" dirty="0">
                <a:latin typeface="Open Sans"/>
              </a:rPr>
              <a:t>In general, space heating is needed only during the winter months; in MAED a factor called Degree-Day is defined to represent this seasonal behavior. </a:t>
            </a:r>
            <a:endParaRPr lang="en-GB" dirty="0">
              <a:latin typeface="Open Sans"/>
            </a:endParaRPr>
          </a:p>
          <a:p>
            <a:r>
              <a:rPr lang="en-US" dirty="0">
                <a:latin typeface="Open Sans"/>
              </a:rPr>
              <a:t>The degree day coefficient is defined as the sum over those months when the average temperatures is less than 18 degrees Celsius, or the difference between 18 degree Celsius and the monthly average temperature (M.A.T.), multiplied by the number of days per month (</a:t>
            </a:r>
            <a:r>
              <a:rPr lang="en-US" dirty="0" err="1">
                <a:latin typeface="Open Sans"/>
              </a:rPr>
              <a:t>N.D.m.</a:t>
            </a:r>
            <a:r>
              <a:rPr lang="en-US" dirty="0">
                <a:latin typeface="Open Sans"/>
              </a:rPr>
              <a:t>). Heating is only required for those months when the average temperature is less than 18 degrees Celsius.</a:t>
            </a:r>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15</a:t>
            </a:fld>
            <a:endParaRPr lang="en-US"/>
          </a:p>
        </p:txBody>
      </p:sp>
    </p:spTree>
    <p:extLst>
      <p:ext uri="{BB962C8B-B14F-4D97-AF65-F5344CB8AC3E}">
        <p14:creationId xmlns:p14="http://schemas.microsoft.com/office/powerpoint/2010/main" val="334385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10/28/2024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3629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10/28/2024</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10/28/2024</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10/28/2024</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10/28/2024</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231.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0.emf"/><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www.freepik.com/free-vector/boiler-water-heater-with-radiator-washbasin_6198191.htm#query=water%20heating&amp;position=38&amp;from_view=search&amp;track=ais" TargetMode="External"/><Relationship Id="rId5" Type="http://schemas.openxmlformats.org/officeDocument/2006/relationships/image" Target="../media/image39.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23.emf"/><Relationship Id="rId7" Type="http://schemas.openxmlformats.org/officeDocument/2006/relationships/image" Target="../media/image25.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package" Target="../embeddings/Microsoft_Excel_Worksheet1.xlsx"/><Relationship Id="rId5" Type="http://schemas.openxmlformats.org/officeDocument/2006/relationships/image" Target="../media/image24.emf"/><Relationship Id="rId10" Type="http://schemas.openxmlformats.org/officeDocument/2006/relationships/image" Target="../media/image15.png"/><Relationship Id="rId4" Type="http://schemas.openxmlformats.org/officeDocument/2006/relationships/package" Target="../embeddings/Microsoft_Excel_Worksheet.xlsx"/><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1186" y="2174"/>
            <a:ext cx="12193506" cy="6852602"/>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0" y="0"/>
            <a:ext cx="12193506" cy="6852602"/>
          </a:xfrm>
          <a:prstGeom prst="rect">
            <a:avLst/>
          </a:prstGeom>
        </p:spPr>
      </p:pic>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222193" y="3130153"/>
            <a:ext cx="82542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6</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BASE YEAR RECONSTRUCTION WITH THE HOUSEHOLD SECTOR EXAMPLE</a:t>
            </a:r>
            <a:endParaRPr lang="en-US" altLang="en-US" sz="4400" b="1" dirty="0">
              <a:latin typeface="Open Sans ExtraBold"/>
              <a:ea typeface="Open Sans ExtraBold"/>
              <a:cs typeface="Open Sans ExtraBold"/>
            </a:endParaRPr>
          </a:p>
        </p:txBody>
      </p:sp>
      <p:sp>
        <p:nvSpPr>
          <p:cNvPr id="6" name="TextBox 1">
            <a:extLst>
              <a:ext uri="{FF2B5EF4-FFF2-40B4-BE49-F238E27FC236}">
                <a16:creationId xmlns:a16="http://schemas.microsoft.com/office/drawing/2014/main" id="{F3BCD3B0-3648-480F-82BD-C8D845EDB3C6}"/>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7" name="TextBox 6">
            <a:extLst>
              <a:ext uri="{FF2B5EF4-FFF2-40B4-BE49-F238E27FC236}">
                <a16:creationId xmlns:a16="http://schemas.microsoft.com/office/drawing/2014/main" id="{A30B8E22-AB78-BA4E-A699-F7241C1EC8AE}"/>
              </a:ext>
            </a:extLst>
          </p:cNvPr>
          <p:cNvSpPr txBox="1"/>
          <p:nvPr/>
        </p:nvSpPr>
        <p:spPr>
          <a:xfrm>
            <a:off x="222193" y="2481648"/>
            <a:ext cx="3483373" cy="646331"/>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6" name="Text Placeholder 5">
            <a:extLst>
              <a:ext uri="{FF2B5EF4-FFF2-40B4-BE49-F238E27FC236}">
                <a16:creationId xmlns:a16="http://schemas.microsoft.com/office/drawing/2014/main" id="{1755527A-30CA-944E-A482-ED896F156CD0}"/>
              </a:ext>
            </a:extLst>
          </p:cNvPr>
          <p:cNvSpPr>
            <a:spLocks noGrp="1"/>
          </p:cNvSpPr>
          <p:nvPr>
            <p:ph type="body" idx="13"/>
          </p:nvPr>
        </p:nvSpPr>
        <p:spPr>
          <a:xfrm>
            <a:off x="381290" y="1133834"/>
            <a:ext cx="7398101" cy="697227"/>
          </a:xfrm>
        </p:spPr>
        <p:txBody>
          <a:bodyPr>
            <a:noAutofit/>
          </a:bodyPr>
          <a:lstStyle/>
          <a:p>
            <a:pPr marL="0" lvl="6" indent="0" eaLnBrk="0" fontAlgn="base" hangingPunct="0">
              <a:lnSpc>
                <a:spcPct val="120000"/>
              </a:lnSpc>
              <a:spcBef>
                <a:spcPts val="500"/>
              </a:spcBef>
              <a:spcAft>
                <a:spcPts val="1200"/>
              </a:spcAft>
              <a:buClr>
                <a:srgbClr val="333333"/>
              </a:buClr>
              <a:buSzPts val="1300"/>
              <a:buNone/>
              <a:defRPr/>
            </a:pPr>
            <a:r>
              <a:rPr lang="en-GB" sz="1600" b="1" dirty="0">
                <a:solidFill>
                  <a:schemeClr val="accent5">
                    <a:lumMod val="60000"/>
                    <a:lumOff val="40000"/>
                  </a:schemeClr>
                </a:solidFill>
                <a:latin typeface="Open Sans"/>
                <a:ea typeface="Open Sans"/>
                <a:cs typeface="Open Sans"/>
              </a:rPr>
              <a:t>6.2.3. How does MAED calculate the Final Energy Demands for the various energy sources? What happens inside the MAED model?</a:t>
            </a:r>
          </a:p>
        </p:txBody>
      </p:sp>
      <p:sp>
        <p:nvSpPr>
          <p:cNvPr id="20" name="Google Shape;113;p16">
            <a:extLst>
              <a:ext uri="{FF2B5EF4-FFF2-40B4-BE49-F238E27FC236}">
                <a16:creationId xmlns:a16="http://schemas.microsoft.com/office/drawing/2014/main" id="{36F277D6-322B-A848-92DC-A83C2D17258F}"/>
              </a:ext>
            </a:extLst>
          </p:cNvPr>
          <p:cNvSpPr txBox="1">
            <a:spLocks noGrp="1"/>
          </p:cNvSpPr>
          <p:nvPr>
            <p:ph type="title"/>
          </p:nvPr>
        </p:nvSpPr>
        <p:spPr>
          <a:xfrm>
            <a:off x="320591" y="555490"/>
            <a:ext cx="7020118" cy="843711"/>
          </a:xfrm>
          <a:prstGeom prst="rect">
            <a:avLst/>
          </a:prstGeom>
        </p:spPr>
        <p:txBody>
          <a:bodyPr spcFirstLastPara="1" vert="horz" wrap="square" lIns="121900" tIns="121900" rIns="121900" bIns="121900" numCol="1" anchor="b" anchorCtr="0" compatLnSpc="1">
            <a:prstTxWarp prst="textNoShape">
              <a:avLst/>
            </a:prstTxWarp>
            <a:normAutofit fontScale="90000"/>
          </a:bodyPr>
          <a:lstStyle/>
          <a:p>
            <a:pPr algn="l"/>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sz="4400" dirty="0">
              <a:latin typeface="Open Sans"/>
              <a:ea typeface="Open Sans"/>
              <a:cs typeface="Open Sans"/>
              <a:sym typeface="Bodoni SvtyTwo ITC TT-Book"/>
            </a:endParaRPr>
          </a:p>
        </p:txBody>
      </p:sp>
      <p:pic>
        <p:nvPicPr>
          <p:cNvPr id="23" name="Picture 23">
            <a:extLst>
              <a:ext uri="{FF2B5EF4-FFF2-40B4-BE49-F238E27FC236}">
                <a16:creationId xmlns:a16="http://schemas.microsoft.com/office/drawing/2014/main" id="{76C480D8-8CE6-77A5-5475-98B1EE96D76F}"/>
              </a:ext>
            </a:extLst>
          </p:cNvPr>
          <p:cNvPicPr>
            <a:picLocks noChangeAspect="1"/>
          </p:cNvPicPr>
          <p:nvPr/>
        </p:nvPicPr>
        <p:blipFill>
          <a:blip r:embed="rId3"/>
          <a:srcRect/>
          <a:stretch/>
        </p:blipFill>
        <p:spPr>
          <a:xfrm>
            <a:off x="1317854" y="2363063"/>
            <a:ext cx="6231763" cy="400391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3CB9D3-F450-6CBE-67FE-C85FA261EED1}"/>
                  </a:ext>
                </a:extLst>
              </p:cNvPr>
              <p:cNvSpPr txBox="1"/>
              <p:nvPr/>
            </p:nvSpPr>
            <p:spPr>
              <a:xfrm>
                <a:off x="2241733" y="2178397"/>
                <a:ext cx="2865646" cy="369332"/>
              </a:xfrm>
              <a:prstGeom prst="rect">
                <a:avLst/>
              </a:prstGeom>
              <a:noFill/>
            </p:spPr>
            <p:txBody>
              <a:bodyPr wrap="square" lIns="0" tIns="0" rIns="0" bIns="0" rtlCol="0">
                <a:spAutoFit/>
              </a:bodyPr>
              <a:lstStyle/>
              <a:p>
                <a14:m>
                  <m:oMath xmlns:m="http://schemas.openxmlformats.org/officeDocument/2006/math">
                    <m:r>
                      <a:rPr lang="en-GB" sz="2400" b="1" i="1" smtClean="0">
                        <a:solidFill>
                          <a:srgbClr val="C00000"/>
                        </a:solidFill>
                        <a:latin typeface="Cambria Math" panose="02040503050406030204" pitchFamily="18" charset="0"/>
                        <a:ea typeface="Cambria Math" panose="02040503050406030204" pitchFamily="18" charset="0"/>
                      </a:rPr>
                      <m:t>𝑫𝑷</m:t>
                    </m:r>
                  </m:oMath>
                </a14:m>
                <a:r>
                  <a:rPr lang="en-GB" sz="2400" b="1" dirty="0">
                    <a:solidFill>
                      <a:schemeClr val="accent4"/>
                    </a:solidFill>
                  </a:rPr>
                  <a:t> </a:t>
                </a:r>
                <a14:m>
                  <m:oMath xmlns:m="http://schemas.openxmlformats.org/officeDocument/2006/math">
                    <m:sSub>
                      <m:sSubPr>
                        <m:ctrlPr>
                          <a:rPr lang="en-GB" sz="2400" b="1" i="1">
                            <a:solidFill>
                              <a:schemeClr val="accent4"/>
                            </a:solidFill>
                            <a:latin typeface="Cambria Math" panose="02040503050406030204" pitchFamily="18" charset="0"/>
                          </a:rPr>
                        </m:ctrlPr>
                      </m:sSubPr>
                      <m:e>
                        <m:sSub>
                          <m:sSubPr>
                            <m:ctrlPr>
                              <a:rPr lang="en-GB" sz="2400" b="1" i="1">
                                <a:solidFill>
                                  <a:srgbClr val="7030A0"/>
                                </a:solidFill>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r>
                              <a:rPr lang="en-GB" sz="2400" b="1" i="1">
                                <a:solidFill>
                                  <a:srgbClr val="7030A0"/>
                                </a:solidFill>
                                <a:latin typeface="Cambria Math" panose="02040503050406030204" pitchFamily="18" charset="0"/>
                              </a:rPr>
                              <m:t>𝑺𝑬𝑪</m:t>
                            </m:r>
                          </m:e>
                          <m:sub>
                            <m:r>
                              <a:rPr lang="en-GB" sz="2400" b="1" i="1">
                                <a:solidFill>
                                  <a:srgbClr val="7030A0"/>
                                </a:solidFill>
                                <a:latin typeface="Cambria Math" panose="02040503050406030204" pitchFamily="18" charset="0"/>
                              </a:rPr>
                              <m:t>𝒖</m:t>
                            </m:r>
                          </m:sub>
                        </m:sSub>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a14:m>
                <a:endParaRPr lang="en-GB" sz="2400" b="1" dirty="0"/>
              </a:p>
            </p:txBody>
          </p:sp>
        </mc:Choice>
        <mc:Fallback xmlns="">
          <p:sp>
            <p:nvSpPr>
              <p:cNvPr id="3" name="TextBox 2">
                <a:extLst>
                  <a:ext uri="{FF2B5EF4-FFF2-40B4-BE49-F238E27FC236}">
                    <a16:creationId xmlns:a16="http://schemas.microsoft.com/office/drawing/2014/main" id="{F83CB9D3-F450-6CBE-67FE-C85FA261EED1}"/>
                  </a:ext>
                </a:extLst>
              </p:cNvPr>
              <p:cNvSpPr txBox="1">
                <a:spLocks noRot="1" noChangeAspect="1" noMove="1" noResize="1" noEditPoints="1" noAdjustHandles="1" noChangeArrowheads="1" noChangeShapeType="1" noTextEdit="1"/>
              </p:cNvSpPr>
              <p:nvPr/>
            </p:nvSpPr>
            <p:spPr>
              <a:xfrm>
                <a:off x="2241733" y="2178397"/>
                <a:ext cx="2865646" cy="369332"/>
              </a:xfrm>
              <a:prstGeom prst="rect">
                <a:avLst/>
              </a:prstGeom>
              <a:blipFill>
                <a:blip r:embed="rId4"/>
                <a:stretch>
                  <a:fillRect l="-3830"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21F1D5-AC16-D0D6-9A31-DA4F6D81F5CB}"/>
                  </a:ext>
                </a:extLst>
              </p:cNvPr>
              <p:cNvSpPr txBox="1"/>
              <p:nvPr/>
            </p:nvSpPr>
            <p:spPr>
              <a:xfrm>
                <a:off x="6116135" y="2008951"/>
                <a:ext cx="3075970" cy="772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smtClean="0">
                              <a:solidFill>
                                <a:schemeClr val="accent6"/>
                              </a:solidFill>
                              <a:latin typeface="Cambria Math" panose="02040503050406030204" pitchFamily="18" charset="0"/>
                            </a:rPr>
                            <m:t>𝑭𝑬𝑫</m:t>
                          </m:r>
                        </m:e>
                        <m:sub>
                          <m:r>
                            <a:rPr lang="en-GB" sz="2400" b="1" i="1" smtClean="0">
                              <a:solidFill>
                                <a:schemeClr val="accent6"/>
                              </a:solidFill>
                              <a:latin typeface="Cambria Math" panose="02040503050406030204" pitchFamily="18" charset="0"/>
                            </a:rPr>
                            <m:t>𝒖</m:t>
                          </m:r>
                        </m:sub>
                        <m:sup>
                          <m:r>
                            <a:rPr lang="en-GB" sz="2400" b="1" i="1" smtClean="0">
                              <a:solidFill>
                                <a:schemeClr val="accent6"/>
                              </a:solidFill>
                              <a:latin typeface="Cambria Math" panose="02040503050406030204" pitchFamily="18" charset="0"/>
                            </a:rPr>
                            <m:t>𝒆</m:t>
                          </m:r>
                        </m:sup>
                      </m:sSubSup>
                      <m:r>
                        <a:rPr lang="en-GB" sz="2400" b="0" i="1" smtClean="0">
                          <a:latin typeface="Cambria Math" panose="02040503050406030204" pitchFamily="18" charset="0"/>
                        </a:rPr>
                        <m:t>=</m:t>
                      </m:r>
                      <m:sSub>
                        <m:sSubPr>
                          <m:ctrlPr>
                            <a:rPr lang="en-GB" sz="2400" b="1" i="1" smtClean="0">
                              <a:solidFill>
                                <a:schemeClr val="accent4"/>
                              </a:solidFill>
                              <a:latin typeface="Cambria Math" panose="02040503050406030204" pitchFamily="18" charset="0"/>
                            </a:rPr>
                          </m:ctrlPr>
                        </m:sSubPr>
                        <m:e>
                          <m:r>
                            <a:rPr lang="en-GB" sz="2400" b="1" i="1" smtClean="0">
                              <a:solidFill>
                                <a:schemeClr val="accent4"/>
                              </a:solidFill>
                              <a:latin typeface="Cambria Math" panose="02040503050406030204" pitchFamily="18" charset="0"/>
                            </a:rPr>
                            <m:t>𝑼𝑬𝑫</m:t>
                          </m:r>
                        </m:e>
                        <m:sub>
                          <m:r>
                            <a:rPr lang="en-GB" sz="2400" b="1" i="1" smtClean="0">
                              <a:solidFill>
                                <a:schemeClr val="accent4"/>
                              </a:solidFill>
                              <a:latin typeface="Cambria Math" panose="02040503050406030204" pitchFamily="18" charset="0"/>
                            </a:rPr>
                            <m:t>𝒖</m:t>
                          </m:r>
                        </m:sub>
                      </m:sSub>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sSubSup>
                            <m:sSubSupPr>
                              <m:ctrlPr>
                                <a:rPr lang="en-GB" sz="2400" b="1" i="1" smtClean="0">
                                  <a:latin typeface="Cambria Math" panose="02040503050406030204" pitchFamily="18" charset="0"/>
                                  <a:ea typeface="Cambria Math" panose="02040503050406030204" pitchFamily="18" charset="0"/>
                                </a:rPr>
                              </m:ctrlPr>
                            </m:sSubSupPr>
                            <m:e>
                              <m:r>
                                <a:rPr lang="en-GB" sz="2400" b="1" i="1" smtClean="0">
                                  <a:latin typeface="Cambria Math" panose="02040503050406030204" pitchFamily="18" charset="0"/>
                                  <a:ea typeface="Cambria Math" panose="02040503050406030204" pitchFamily="18" charset="0"/>
                                </a:rPr>
                                <m:t>𝑴𝑷</m:t>
                              </m:r>
                            </m:e>
                            <m:sub>
                              <m:r>
                                <a:rPr lang="en-GB" sz="2400" b="1" i="1" smtClean="0">
                                  <a:latin typeface="Cambria Math" panose="02040503050406030204" pitchFamily="18" charset="0"/>
                                  <a:ea typeface="Cambria Math" panose="02040503050406030204" pitchFamily="18" charset="0"/>
                                </a:rPr>
                                <m:t>𝒖</m:t>
                              </m:r>
                            </m:sub>
                            <m:sup>
                              <m:r>
                                <a:rPr lang="en-GB" sz="2400" b="1" i="1" smtClean="0">
                                  <a:latin typeface="Cambria Math" panose="02040503050406030204" pitchFamily="18" charset="0"/>
                                  <a:ea typeface="Cambria Math" panose="02040503050406030204" pitchFamily="18" charset="0"/>
                                </a:rPr>
                                <m:t>𝒆</m:t>
                              </m:r>
                            </m:sup>
                          </m:sSubSup>
                        </m:num>
                        <m:den>
                          <m:sSubSup>
                            <m:sSubSupPr>
                              <m:ctrlPr>
                                <a:rPr lang="en-GB" sz="2400" b="1" i="1" smtClean="0">
                                  <a:solidFill>
                                    <a:schemeClr val="accent2"/>
                                  </a:solidFill>
                                  <a:latin typeface="Cambria Math" panose="02040503050406030204" pitchFamily="18" charset="0"/>
                                  <a:ea typeface="Cambria Math" panose="02040503050406030204" pitchFamily="18" charset="0"/>
                                </a:rPr>
                              </m:ctrlPr>
                            </m:sSubSupPr>
                            <m:e>
                              <m:r>
                                <a:rPr lang="en-GB" sz="2400" b="1" i="1" smtClean="0">
                                  <a:solidFill>
                                    <a:schemeClr val="accent2"/>
                                  </a:solidFill>
                                  <a:latin typeface="Cambria Math" panose="02040503050406030204" pitchFamily="18" charset="0"/>
                                  <a:ea typeface="Cambria Math" panose="02040503050406030204" pitchFamily="18" charset="0"/>
                                </a:rPr>
                                <m:t>𝜼</m:t>
                              </m:r>
                            </m:e>
                            <m:sub>
                              <m:r>
                                <a:rPr lang="en-GB" sz="2400" b="1" i="1" smtClean="0">
                                  <a:solidFill>
                                    <a:schemeClr val="accent2"/>
                                  </a:solidFill>
                                  <a:latin typeface="Cambria Math" panose="02040503050406030204" pitchFamily="18" charset="0"/>
                                  <a:ea typeface="Cambria Math" panose="02040503050406030204" pitchFamily="18" charset="0"/>
                                </a:rPr>
                                <m:t>𝒖</m:t>
                              </m:r>
                            </m:sub>
                            <m:sup>
                              <m:r>
                                <a:rPr lang="en-GB" sz="2400" b="1" i="1" smtClean="0">
                                  <a:solidFill>
                                    <a:schemeClr val="accent2"/>
                                  </a:solidFill>
                                  <a:latin typeface="Cambria Math" panose="02040503050406030204" pitchFamily="18" charset="0"/>
                                  <a:ea typeface="Cambria Math" panose="02040503050406030204" pitchFamily="18" charset="0"/>
                                </a:rPr>
                                <m:t>𝒆</m:t>
                              </m:r>
                            </m:sup>
                          </m:sSubSup>
                        </m:den>
                      </m:f>
                    </m:oMath>
                  </m:oMathPara>
                </a14:m>
                <a:endParaRPr lang="en-GB" sz="2400" dirty="0"/>
              </a:p>
            </p:txBody>
          </p:sp>
        </mc:Choice>
        <mc:Fallback xmlns="">
          <p:sp>
            <p:nvSpPr>
              <p:cNvPr id="4" name="TextBox 3">
                <a:extLst>
                  <a:ext uri="{FF2B5EF4-FFF2-40B4-BE49-F238E27FC236}">
                    <a16:creationId xmlns:a16="http://schemas.microsoft.com/office/drawing/2014/main" id="{2B21F1D5-AC16-D0D6-9A31-DA4F6D81F5CB}"/>
                  </a:ext>
                </a:extLst>
              </p:cNvPr>
              <p:cNvSpPr txBox="1">
                <a:spLocks noRot="1" noChangeAspect="1" noMove="1" noResize="1" noEditPoints="1" noAdjustHandles="1" noChangeArrowheads="1" noChangeShapeType="1" noTextEdit="1"/>
              </p:cNvSpPr>
              <p:nvPr/>
            </p:nvSpPr>
            <p:spPr>
              <a:xfrm>
                <a:off x="6116135" y="2008951"/>
                <a:ext cx="3075970" cy="772904"/>
              </a:xfrm>
              <a:prstGeom prst="rect">
                <a:avLst/>
              </a:prstGeom>
              <a:blipFill>
                <a:blip r:embed="rId5"/>
                <a:stretch>
                  <a:fillRect/>
                </a:stretch>
              </a:blipFill>
            </p:spPr>
            <p:txBody>
              <a:bodyPr/>
              <a:lstStyle/>
              <a:p>
                <a:r>
                  <a:rPr lang="en-GB">
                    <a:noFill/>
                  </a:rPr>
                  <a:t> </a:t>
                </a:r>
              </a:p>
            </p:txBody>
          </p:sp>
        </mc:Fallback>
      </mc:AlternateContent>
      <p:cxnSp>
        <p:nvCxnSpPr>
          <p:cNvPr id="7" name="Connector: Curved 6">
            <a:extLst>
              <a:ext uri="{FF2B5EF4-FFF2-40B4-BE49-F238E27FC236}">
                <a16:creationId xmlns:a16="http://schemas.microsoft.com/office/drawing/2014/main" id="{C57AC3D6-EE5D-8129-3A2C-BD8551326C17}"/>
              </a:ext>
            </a:extLst>
          </p:cNvPr>
          <p:cNvCxnSpPr>
            <a:cxnSpLocks/>
            <a:stCxn id="3" idx="3"/>
          </p:cNvCxnSpPr>
          <p:nvPr/>
        </p:nvCxnSpPr>
        <p:spPr>
          <a:xfrm flipV="1">
            <a:off x="5107379" y="2095150"/>
            <a:ext cx="2504796" cy="267913"/>
          </a:xfrm>
          <a:prstGeom prst="curvedConnector3">
            <a:avLst>
              <a:gd name="adj1" fmla="val -3397"/>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51C343B-D34D-9982-4ED1-33A8403669EA}"/>
                  </a:ext>
                </a:extLst>
              </p:cNvPr>
              <p:cNvSpPr txBox="1"/>
              <p:nvPr/>
            </p:nvSpPr>
            <p:spPr>
              <a:xfrm>
                <a:off x="9192105" y="3662105"/>
                <a:ext cx="16176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 →{</m:t>
                      </m:r>
                      <m:r>
                        <a:rPr lang="en-GB" sz="1600" b="0" i="1" smtClean="0">
                          <a:latin typeface="Cambria Math" panose="02040503050406030204" pitchFamily="18" charset="0"/>
                        </a:rPr>
                        <m:t>𝐸𝑛𝑑</m:t>
                      </m:r>
                      <m:r>
                        <a:rPr lang="en-GB" sz="1600" b="0" i="1" smtClean="0">
                          <a:latin typeface="Cambria Math" panose="02040503050406030204" pitchFamily="18" charset="0"/>
                        </a:rPr>
                        <m:t>−</m:t>
                      </m:r>
                      <m:r>
                        <a:rPr lang="en-GB" sz="1600" b="0" i="1" smtClean="0">
                          <a:latin typeface="Cambria Math" panose="02040503050406030204" pitchFamily="18" charset="0"/>
                        </a:rPr>
                        <m:t>𝑈𝑠𝑒</m:t>
                      </m:r>
                      <m:r>
                        <a:rPr lang="en-GB"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19" name="TextBox 18">
                <a:extLst>
                  <a:ext uri="{FF2B5EF4-FFF2-40B4-BE49-F238E27FC236}">
                    <a16:creationId xmlns:a16="http://schemas.microsoft.com/office/drawing/2014/main" id="{A51C343B-D34D-9982-4ED1-33A8403669EA}"/>
                  </a:ext>
                </a:extLst>
              </p:cNvPr>
              <p:cNvSpPr txBox="1">
                <a:spLocks noRot="1" noChangeAspect="1" noMove="1" noResize="1" noEditPoints="1" noAdjustHandles="1" noChangeArrowheads="1" noChangeShapeType="1" noTextEdit="1"/>
              </p:cNvSpPr>
              <p:nvPr/>
            </p:nvSpPr>
            <p:spPr>
              <a:xfrm>
                <a:off x="9192105" y="3662105"/>
                <a:ext cx="1617622" cy="246221"/>
              </a:xfrm>
              <a:prstGeom prst="rect">
                <a:avLst/>
              </a:prstGeom>
              <a:blipFill>
                <a:blip r:embed="rId6"/>
                <a:stretch>
                  <a:fillRect l="-1509" r="-3774"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9EC71E9-2C61-9799-D5D4-DFFE6E22C712}"/>
                  </a:ext>
                </a:extLst>
              </p:cNvPr>
              <p:cNvSpPr txBox="1"/>
              <p:nvPr/>
            </p:nvSpPr>
            <p:spPr>
              <a:xfrm>
                <a:off x="9192105" y="3292743"/>
                <a:ext cx="20805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𝑒</m:t>
                      </m:r>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𝐸𝑛𝑒𝑟𝑔𝑦</m:t>
                      </m:r>
                      <m:r>
                        <a:rPr lang="en-GB" sz="1600" b="0" i="1" smtClean="0">
                          <a:latin typeface="Cambria Math" panose="02040503050406030204" pitchFamily="18" charset="0"/>
                          <a:ea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𝐶𝑎𝑟𝑟𝑖𝑒𝑟</m:t>
                      </m:r>
                      <m:r>
                        <a:rPr lang="en-GB" sz="1600"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2" name="TextBox 21">
                <a:extLst>
                  <a:ext uri="{FF2B5EF4-FFF2-40B4-BE49-F238E27FC236}">
                    <a16:creationId xmlns:a16="http://schemas.microsoft.com/office/drawing/2014/main" id="{29EC71E9-2C61-9799-D5D4-DFFE6E22C712}"/>
                  </a:ext>
                </a:extLst>
              </p:cNvPr>
              <p:cNvSpPr txBox="1">
                <a:spLocks noRot="1" noChangeAspect="1" noMove="1" noResize="1" noEditPoints="1" noAdjustHandles="1" noChangeArrowheads="1" noChangeShapeType="1" noTextEdit="1"/>
              </p:cNvSpPr>
              <p:nvPr/>
            </p:nvSpPr>
            <p:spPr>
              <a:xfrm>
                <a:off x="9192105" y="3292743"/>
                <a:ext cx="2080570" cy="246221"/>
              </a:xfrm>
              <a:prstGeom prst="rect">
                <a:avLst/>
              </a:prstGeom>
              <a:blipFill>
                <a:blip r:embed="rId7"/>
                <a:stretch>
                  <a:fillRect l="-1173" r="-2933" b="-31707"/>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377461AD-ABC0-7826-E454-64EEAE103F59}"/>
              </a:ext>
            </a:extLst>
          </p:cNvPr>
          <p:cNvSpPr txBox="1"/>
          <p:nvPr/>
        </p:nvSpPr>
        <p:spPr>
          <a:xfrm>
            <a:off x="9110980" y="2861841"/>
            <a:ext cx="2242820" cy="369332"/>
          </a:xfrm>
          <a:prstGeom prst="rect">
            <a:avLst/>
          </a:prstGeom>
          <a:noFill/>
        </p:spPr>
        <p:txBody>
          <a:bodyPr wrap="square" rtlCol="0">
            <a:spAutoFit/>
          </a:bodyPr>
          <a:lstStyle/>
          <a:p>
            <a:r>
              <a:rPr lang="en-GB" dirty="0"/>
              <a:t>Where: </a:t>
            </a:r>
          </a:p>
        </p:txBody>
      </p:sp>
      <p:sp>
        <p:nvSpPr>
          <p:cNvPr id="2" name="Text Box 3">
            <a:extLst>
              <a:ext uri="{FF2B5EF4-FFF2-40B4-BE49-F238E27FC236}">
                <a16:creationId xmlns:a16="http://schemas.microsoft.com/office/drawing/2014/main" id="{168E16F5-E757-9C4F-A813-A84317F4EFB6}"/>
              </a:ext>
            </a:extLst>
          </p:cNvPr>
          <p:cNvSpPr txBox="1">
            <a:spLocks noChangeArrowheads="1"/>
          </p:cNvSpPr>
          <p:nvPr/>
        </p:nvSpPr>
        <p:spPr bwMode="auto">
          <a:xfrm>
            <a:off x="9999075" y="2234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4">
            <a:extLst>
              <a:ext uri="{FF2B5EF4-FFF2-40B4-BE49-F238E27FC236}">
                <a16:creationId xmlns:a16="http://schemas.microsoft.com/office/drawing/2014/main" id="{1CE540D7-B46C-C988-55FD-CDF94D562A98}"/>
              </a:ext>
            </a:extLst>
          </p:cNvPr>
          <p:cNvSpPr txBox="1">
            <a:spLocks noChangeArrowheads="1"/>
          </p:cNvSpPr>
          <p:nvPr/>
        </p:nvSpPr>
        <p:spPr bwMode="auto">
          <a:xfrm>
            <a:off x="8325508" y="93433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8" name="Text Box 5">
            <a:extLst>
              <a:ext uri="{FF2B5EF4-FFF2-40B4-BE49-F238E27FC236}">
                <a16:creationId xmlns:a16="http://schemas.microsoft.com/office/drawing/2014/main" id="{DE23367B-6308-E22B-24F9-D8E0CF28B5F6}"/>
              </a:ext>
            </a:extLst>
          </p:cNvPr>
          <p:cNvSpPr txBox="1">
            <a:spLocks noChangeArrowheads="1"/>
          </p:cNvSpPr>
          <p:nvPr/>
        </p:nvSpPr>
        <p:spPr bwMode="auto">
          <a:xfrm>
            <a:off x="9999075" y="947390"/>
            <a:ext cx="1570943" cy="669808"/>
          </a:xfrm>
          <a:prstGeom prst="roundRect">
            <a:avLst/>
          </a:prstGeom>
          <a:solidFill>
            <a:schemeClr val="accent6">
              <a:lumMod val="60000"/>
              <a:lumOff val="40000"/>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9" name="Text Box 2">
            <a:extLst>
              <a:ext uri="{FF2B5EF4-FFF2-40B4-BE49-F238E27FC236}">
                <a16:creationId xmlns:a16="http://schemas.microsoft.com/office/drawing/2014/main" id="{8921E6D5-300F-E541-07F4-600144EB9AC5}"/>
              </a:ext>
            </a:extLst>
          </p:cNvPr>
          <p:cNvSpPr txBox="1">
            <a:spLocks noChangeArrowheads="1"/>
          </p:cNvSpPr>
          <p:nvPr/>
        </p:nvSpPr>
        <p:spPr bwMode="auto">
          <a:xfrm>
            <a:off x="8329150" y="20906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0" name="Straight Connector 3">
            <a:extLst>
              <a:ext uri="{FF2B5EF4-FFF2-40B4-BE49-F238E27FC236}">
                <a16:creationId xmlns:a16="http://schemas.microsoft.com/office/drawing/2014/main" id="{8526A740-5049-7BBB-6689-6AB18F5733C3}"/>
              </a:ext>
            </a:extLst>
          </p:cNvPr>
          <p:cNvSpPr/>
          <p:nvPr/>
        </p:nvSpPr>
        <p:spPr>
          <a:xfrm rot="19256044">
            <a:off x="8246200" y="5267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Straight Connector 3">
            <a:extLst>
              <a:ext uri="{FF2B5EF4-FFF2-40B4-BE49-F238E27FC236}">
                <a16:creationId xmlns:a16="http://schemas.microsoft.com/office/drawing/2014/main" id="{82A86130-8AC7-75F1-8522-5B44C5183F68}"/>
              </a:ext>
            </a:extLst>
          </p:cNvPr>
          <p:cNvSpPr/>
          <p:nvPr/>
        </p:nvSpPr>
        <p:spPr>
          <a:xfrm rot="8546125">
            <a:off x="9902881" y="-859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2" name="Straight Connector 3">
            <a:extLst>
              <a:ext uri="{FF2B5EF4-FFF2-40B4-BE49-F238E27FC236}">
                <a16:creationId xmlns:a16="http://schemas.microsoft.com/office/drawing/2014/main" id="{090AF1F5-1319-F7E1-4337-0294414D515E}"/>
              </a:ext>
            </a:extLst>
          </p:cNvPr>
          <p:cNvSpPr/>
          <p:nvPr/>
        </p:nvSpPr>
        <p:spPr>
          <a:xfrm rot="13859928">
            <a:off x="9021860" y="5282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Straight Connector 3">
            <a:extLst>
              <a:ext uri="{FF2B5EF4-FFF2-40B4-BE49-F238E27FC236}">
                <a16:creationId xmlns:a16="http://schemas.microsoft.com/office/drawing/2014/main" id="{D9DD04F4-A1A2-20F2-B079-C0FA35D233C5}"/>
              </a:ext>
            </a:extLst>
          </p:cNvPr>
          <p:cNvSpPr/>
          <p:nvPr/>
        </p:nvSpPr>
        <p:spPr>
          <a:xfrm rot="2987910">
            <a:off x="9081219" y="11601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Slide Number Placeholder 5">
            <a:extLst>
              <a:ext uri="{FF2B5EF4-FFF2-40B4-BE49-F238E27FC236}">
                <a16:creationId xmlns:a16="http://schemas.microsoft.com/office/drawing/2014/main" id="{F6BF469D-7B15-4109-8836-10BCF6752C7A}"/>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92786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A99346C-49F7-2EC2-65D8-E77945C1634E}"/>
              </a:ext>
            </a:extLst>
          </p:cNvPr>
          <p:cNvGraphicFramePr>
            <a:graphicFrameLocks noChangeAspect="1"/>
          </p:cNvGraphicFramePr>
          <p:nvPr>
            <p:extLst>
              <p:ext uri="{D42A27DB-BD31-4B8C-83A1-F6EECF244321}">
                <p14:modId xmlns:p14="http://schemas.microsoft.com/office/powerpoint/2010/main" val="2613708002"/>
              </p:ext>
            </p:extLst>
          </p:nvPr>
        </p:nvGraphicFramePr>
        <p:xfrm>
          <a:off x="3016548" y="2779557"/>
          <a:ext cx="3717400" cy="2014674"/>
        </p:xfrm>
        <a:graphic>
          <a:graphicData uri="http://schemas.openxmlformats.org/presentationml/2006/ole">
            <mc:AlternateContent xmlns:mc="http://schemas.openxmlformats.org/markup-compatibility/2006">
              <mc:Choice xmlns:v="urn:schemas-microsoft-com:vml" Requires="v">
                <p:oleObj name="Worksheet" r:id="rId2" imgW="3177434" imgH="1722277" progId="Excel.Sheet.12">
                  <p:embed/>
                </p:oleObj>
              </mc:Choice>
              <mc:Fallback>
                <p:oleObj name="Worksheet" r:id="rId2" imgW="3177434" imgH="1722277" progId="Excel.Sheet.12">
                  <p:embed/>
                  <p:pic>
                    <p:nvPicPr>
                      <p:cNvPr id="4" name="Object 3">
                        <a:extLst>
                          <a:ext uri="{FF2B5EF4-FFF2-40B4-BE49-F238E27FC236}">
                            <a16:creationId xmlns:a16="http://schemas.microsoft.com/office/drawing/2014/main" id="{2A99346C-49F7-2EC2-65D8-E77945C1634E}"/>
                          </a:ext>
                        </a:extLst>
                      </p:cNvPr>
                      <p:cNvPicPr/>
                      <p:nvPr/>
                    </p:nvPicPr>
                    <p:blipFill>
                      <a:blip r:embed="rId3"/>
                      <a:stretch>
                        <a:fillRect/>
                      </a:stretch>
                    </p:blipFill>
                    <p:spPr>
                      <a:xfrm>
                        <a:off x="3016548" y="2779557"/>
                        <a:ext cx="3717400" cy="201467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dirty="0"/>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1432874" y="3332680"/>
            <a:ext cx="1986705" cy="923330"/>
          </a:xfrm>
          <a:prstGeom prst="rect">
            <a:avLst/>
          </a:prstGeom>
          <a:noFill/>
          <a:ln w="19050">
            <a:solidFill>
              <a:srgbClr val="002060"/>
            </a:solidFill>
          </a:ln>
        </p:spPr>
        <p:txBody>
          <a:bodyPr wrap="square">
            <a:spAutoFit/>
          </a:bodyPr>
          <a:lstStyle/>
          <a:p>
            <a:pPr algn="ctr"/>
            <a:r>
              <a:rPr lang="en-GB" dirty="0"/>
              <a:t>Household Cooking Expected MAED Output</a:t>
            </a:r>
          </a:p>
        </p:txBody>
      </p:sp>
      <p:sp>
        <p:nvSpPr>
          <p:cNvPr id="20" name="Arrow: Right 19">
            <a:extLst>
              <a:ext uri="{FF2B5EF4-FFF2-40B4-BE49-F238E27FC236}">
                <a16:creationId xmlns:a16="http://schemas.microsoft.com/office/drawing/2014/main" id="{A79266D4-9769-89C6-2BF2-331F048EFE00}"/>
              </a:ext>
            </a:extLst>
          </p:cNvPr>
          <p:cNvSpPr/>
          <p:nvPr/>
        </p:nvSpPr>
        <p:spPr>
          <a:xfrm>
            <a:off x="6980186" y="3616022"/>
            <a:ext cx="585295" cy="341746"/>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10E8201-0958-4851-85EE-59E1F0AD56E2}"/>
              </a:ext>
            </a:extLst>
          </p:cNvPr>
          <p:cNvSpPr txBox="1"/>
          <p:nvPr/>
        </p:nvSpPr>
        <p:spPr>
          <a:xfrm>
            <a:off x="7706533" y="3228435"/>
            <a:ext cx="3743563" cy="923330"/>
          </a:xfrm>
          <a:prstGeom prst="rect">
            <a:avLst/>
          </a:prstGeom>
          <a:noFill/>
          <a:ln w="19050">
            <a:solidFill>
              <a:srgbClr val="002060"/>
            </a:solidFill>
          </a:ln>
        </p:spPr>
        <p:txBody>
          <a:bodyPr wrap="square">
            <a:spAutoFit/>
          </a:bodyPr>
          <a:lstStyle/>
          <a:p>
            <a:pPr algn="ctr"/>
            <a:r>
              <a:rPr lang="en-GB" dirty="0"/>
              <a:t>We need to check that these numbers are the same as our raw data for the total final energy demand</a:t>
            </a:r>
          </a:p>
        </p:txBody>
      </p:sp>
      <p:sp>
        <p:nvSpPr>
          <p:cNvPr id="19" name="TextBox 18">
            <a:extLst>
              <a:ext uri="{FF2B5EF4-FFF2-40B4-BE49-F238E27FC236}">
                <a16:creationId xmlns:a16="http://schemas.microsoft.com/office/drawing/2014/main" id="{DE333D4B-C33A-56D9-8188-429C47905A16}"/>
              </a:ext>
            </a:extLst>
          </p:cNvPr>
          <p:cNvSpPr txBox="1"/>
          <p:nvPr/>
        </p:nvSpPr>
        <p:spPr>
          <a:xfrm>
            <a:off x="863583" y="1403655"/>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6.2.4. Calculate MAED Input Data for the Base Year</a:t>
            </a:r>
            <a:endParaRPr lang="en-GB" dirty="0">
              <a:latin typeface="Open Sans" panose="020B0606030504020204" pitchFamily="34" charset="0"/>
              <a:cs typeface="Open Sans" panose="020B0606030504020204" pitchFamily="34" charset="0"/>
            </a:endParaRPr>
          </a:p>
        </p:txBody>
      </p:sp>
      <p:sp>
        <p:nvSpPr>
          <p:cNvPr id="3" name="Text Box 3">
            <a:extLst>
              <a:ext uri="{FF2B5EF4-FFF2-40B4-BE49-F238E27FC236}">
                <a16:creationId xmlns:a16="http://schemas.microsoft.com/office/drawing/2014/main" id="{436DDCC3-E3BC-F331-631C-5B4C674078D9}"/>
              </a:ext>
            </a:extLst>
          </p:cNvPr>
          <p:cNvSpPr txBox="1">
            <a:spLocks noChangeArrowheads="1"/>
          </p:cNvSpPr>
          <p:nvPr/>
        </p:nvSpPr>
        <p:spPr bwMode="auto">
          <a:xfrm>
            <a:off x="9879153" y="2161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3" name="Text Box 5">
            <a:extLst>
              <a:ext uri="{FF2B5EF4-FFF2-40B4-BE49-F238E27FC236}">
                <a16:creationId xmlns:a16="http://schemas.microsoft.com/office/drawing/2014/main" id="{0EC77138-9951-0D89-5795-E20DDB8DF5FB}"/>
              </a:ext>
            </a:extLst>
          </p:cNvPr>
          <p:cNvSpPr txBox="1">
            <a:spLocks noChangeArrowheads="1"/>
          </p:cNvSpPr>
          <p:nvPr/>
        </p:nvSpPr>
        <p:spPr bwMode="auto">
          <a:xfrm>
            <a:off x="9879153" y="940090"/>
            <a:ext cx="1570943" cy="669808"/>
          </a:xfrm>
          <a:prstGeom prst="roundRect">
            <a:avLst/>
          </a:prstGeom>
          <a:solidFill>
            <a:schemeClr val="accent6">
              <a:lumMod val="60000"/>
              <a:lumOff val="40000"/>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5" name="Rectangle 14">
            <a:extLst>
              <a:ext uri="{FF2B5EF4-FFF2-40B4-BE49-F238E27FC236}">
                <a16:creationId xmlns:a16="http://schemas.microsoft.com/office/drawing/2014/main" id="{8D5B0CF0-6E26-6770-FD45-32EB179E8194}"/>
              </a:ext>
            </a:extLst>
          </p:cNvPr>
          <p:cNvSpPr/>
          <p:nvPr/>
        </p:nvSpPr>
        <p:spPr>
          <a:xfrm>
            <a:off x="5719176" y="2646069"/>
            <a:ext cx="1143429"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AD0CF30-D005-EBE5-8DB8-6C1A29A9E11F}"/>
                  </a:ext>
                </a:extLst>
              </p:cNvPr>
              <p:cNvSpPr txBox="1"/>
              <p:nvPr/>
            </p:nvSpPr>
            <p:spPr>
              <a:xfrm>
                <a:off x="6530314" y="4264478"/>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800" b="1" i="1" smtClean="0">
                              <a:solidFill>
                                <a:schemeClr val="accent6"/>
                              </a:solidFill>
                              <a:latin typeface="Cambria Math" panose="02040503050406030204" pitchFamily="18" charset="0"/>
                            </a:rPr>
                          </m:ctrlPr>
                        </m:sSubSupPr>
                        <m:e>
                          <m:r>
                            <a:rPr lang="en-GB" sz="2800" b="1" i="1" smtClean="0">
                              <a:solidFill>
                                <a:schemeClr val="accent6"/>
                              </a:solidFill>
                              <a:latin typeface="Cambria Math" panose="02040503050406030204" pitchFamily="18" charset="0"/>
                            </a:rPr>
                            <m:t>𝑭𝑬𝑫</m:t>
                          </m:r>
                        </m:e>
                        <m:sub>
                          <m:r>
                            <a:rPr lang="en-GB" sz="2800" b="1" i="1" smtClean="0">
                              <a:solidFill>
                                <a:schemeClr val="accent6"/>
                              </a:solidFill>
                              <a:latin typeface="Cambria Math" panose="02040503050406030204" pitchFamily="18" charset="0"/>
                            </a:rPr>
                            <m:t>𝒖</m:t>
                          </m:r>
                        </m:sub>
                        <m:sup>
                          <m:r>
                            <a:rPr lang="en-GB" sz="2800" b="1" i="1" smtClean="0">
                              <a:solidFill>
                                <a:schemeClr val="accent6"/>
                              </a:solidFill>
                              <a:latin typeface="Cambria Math" panose="02040503050406030204" pitchFamily="18" charset="0"/>
                            </a:rPr>
                            <m:t>𝒆</m:t>
                          </m:r>
                        </m:sup>
                      </m:sSubSup>
                    </m:oMath>
                  </m:oMathPara>
                </a14:m>
                <a:endParaRPr lang="en-GB" sz="2800" dirty="0"/>
              </a:p>
            </p:txBody>
          </p:sp>
        </mc:Choice>
        <mc:Fallback xmlns="">
          <p:sp>
            <p:nvSpPr>
              <p:cNvPr id="23" name="TextBox 22">
                <a:extLst>
                  <a:ext uri="{FF2B5EF4-FFF2-40B4-BE49-F238E27FC236}">
                    <a16:creationId xmlns:a16="http://schemas.microsoft.com/office/drawing/2014/main" id="{EAD0CF30-D005-EBE5-8DB8-6C1A29A9E11F}"/>
                  </a:ext>
                </a:extLst>
              </p:cNvPr>
              <p:cNvSpPr txBox="1">
                <a:spLocks noRot="1" noChangeAspect="1" noMove="1" noResize="1" noEditPoints="1" noAdjustHandles="1" noChangeArrowheads="1" noChangeShapeType="1" noTextEdit="1"/>
              </p:cNvSpPr>
              <p:nvPr/>
            </p:nvSpPr>
            <p:spPr>
              <a:xfrm>
                <a:off x="6530314" y="4264478"/>
                <a:ext cx="6096000" cy="523220"/>
              </a:xfrm>
              <a:prstGeom prst="rect">
                <a:avLst/>
              </a:prstGeom>
              <a:blipFill>
                <a:blip r:embed="rId5"/>
                <a:stretch>
                  <a:fillRect/>
                </a:stretch>
              </a:blipFill>
            </p:spPr>
            <p:txBody>
              <a:bodyPr/>
              <a:lstStyle/>
              <a:p>
                <a:r>
                  <a:rPr lang="en-GB">
                    <a:noFill/>
                  </a:rPr>
                  <a:t> </a:t>
                </a:r>
              </a:p>
            </p:txBody>
          </p:sp>
        </mc:Fallback>
      </mc:AlternateContent>
      <p:pic>
        <p:nvPicPr>
          <p:cNvPr id="5" name="Picture 2">
            <a:extLst>
              <a:ext uri="{FF2B5EF4-FFF2-40B4-BE49-F238E27FC236}">
                <a16:creationId xmlns:a16="http://schemas.microsoft.com/office/drawing/2014/main" id="{E52882F6-E220-A9D9-3E58-B1BFE8092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70B73371-9C42-00BC-5A1D-E252B5F8B982}"/>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82167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dirty="0"/>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rgbClr val="D4E8C6"/>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981389" y="2956571"/>
            <a:ext cx="1867890" cy="923330"/>
          </a:xfrm>
          <a:prstGeom prst="rect">
            <a:avLst/>
          </a:prstGeom>
          <a:noFill/>
          <a:ln w="19050">
            <a:solidFill>
              <a:srgbClr val="002060"/>
            </a:solidFill>
          </a:ln>
        </p:spPr>
        <p:txBody>
          <a:bodyPr wrap="square">
            <a:spAutoFit/>
          </a:bodyPr>
          <a:lstStyle/>
          <a:p>
            <a:pPr algn="ctr"/>
            <a:r>
              <a:rPr lang="en-GB" dirty="0"/>
              <a:t>Household - Cooking reconstruction</a:t>
            </a:r>
          </a:p>
        </p:txBody>
      </p:sp>
      <p:sp>
        <p:nvSpPr>
          <p:cNvPr id="22" name="TextBox 21">
            <a:extLst>
              <a:ext uri="{FF2B5EF4-FFF2-40B4-BE49-F238E27FC236}">
                <a16:creationId xmlns:a16="http://schemas.microsoft.com/office/drawing/2014/main" id="{B10E8201-0958-4851-85EE-59E1F0AD56E2}"/>
              </a:ext>
            </a:extLst>
          </p:cNvPr>
          <p:cNvSpPr txBox="1"/>
          <p:nvPr/>
        </p:nvSpPr>
        <p:spPr>
          <a:xfrm>
            <a:off x="3356564" y="4896980"/>
            <a:ext cx="3735900" cy="1477328"/>
          </a:xfrm>
          <a:prstGeom prst="rect">
            <a:avLst/>
          </a:prstGeom>
          <a:noFill/>
          <a:ln w="19050">
            <a:solidFill>
              <a:srgbClr val="002060"/>
            </a:solidFill>
          </a:ln>
        </p:spPr>
        <p:txBody>
          <a:bodyPr wrap="square">
            <a:spAutoFit/>
          </a:bodyPr>
          <a:lstStyle/>
          <a:p>
            <a:pPr algn="ctr"/>
            <a:r>
              <a:rPr lang="en-GB" dirty="0"/>
              <a:t>First we need to calculate the Total Specific Final Energy Demand, summing up the Final Energy Demand per each end-use (in this case just Cooking)</a:t>
            </a:r>
          </a:p>
        </p:txBody>
      </p:sp>
      <p:sp>
        <p:nvSpPr>
          <p:cNvPr id="19" name="TextBox 18">
            <a:extLst>
              <a:ext uri="{FF2B5EF4-FFF2-40B4-BE49-F238E27FC236}">
                <a16:creationId xmlns:a16="http://schemas.microsoft.com/office/drawing/2014/main" id="{DE333D4B-C33A-56D9-8188-429C47905A16}"/>
              </a:ext>
            </a:extLst>
          </p:cNvPr>
          <p:cNvSpPr txBox="1"/>
          <p:nvPr/>
        </p:nvSpPr>
        <p:spPr>
          <a:xfrm>
            <a:off x="863583" y="1403655"/>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6.2.5. Calculate MAED Input Data for the Base Year</a:t>
            </a:r>
            <a:endParaRPr lang="en-GB" dirty="0">
              <a:latin typeface="Open Sans" panose="020B0606030504020204" pitchFamily="34" charset="0"/>
              <a:cs typeface="Open Sans" panose="020B0606030504020204" pitchFamily="34" charset="0"/>
            </a:endParaRPr>
          </a:p>
        </p:txBody>
      </p:sp>
      <p:sp>
        <p:nvSpPr>
          <p:cNvPr id="3" name="Text Box 3">
            <a:extLst>
              <a:ext uri="{FF2B5EF4-FFF2-40B4-BE49-F238E27FC236}">
                <a16:creationId xmlns:a16="http://schemas.microsoft.com/office/drawing/2014/main" id="{436DDCC3-E3BC-F331-631C-5B4C674078D9}"/>
              </a:ext>
            </a:extLst>
          </p:cNvPr>
          <p:cNvSpPr txBox="1">
            <a:spLocks noChangeArrowheads="1"/>
          </p:cNvSpPr>
          <p:nvPr/>
        </p:nvSpPr>
        <p:spPr bwMode="auto">
          <a:xfrm>
            <a:off x="9879153" y="2161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3" name="Text Box 5">
            <a:extLst>
              <a:ext uri="{FF2B5EF4-FFF2-40B4-BE49-F238E27FC236}">
                <a16:creationId xmlns:a16="http://schemas.microsoft.com/office/drawing/2014/main" id="{0EC77138-9951-0D89-5795-E20DDB8DF5FB}"/>
              </a:ext>
            </a:extLst>
          </p:cNvPr>
          <p:cNvSpPr txBox="1">
            <a:spLocks noChangeArrowheads="1"/>
          </p:cNvSpPr>
          <p:nvPr/>
        </p:nvSpPr>
        <p:spPr bwMode="auto">
          <a:xfrm>
            <a:off x="9879153" y="940090"/>
            <a:ext cx="1570943" cy="669808"/>
          </a:xfrm>
          <a:prstGeom prst="roundRect">
            <a:avLst/>
          </a:prstGeom>
          <a:solidFill>
            <a:srgbClr val="D2D2D2"/>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cxnSp>
        <p:nvCxnSpPr>
          <p:cNvPr id="14" name="Straight Arrow Connector 13">
            <a:extLst>
              <a:ext uri="{FF2B5EF4-FFF2-40B4-BE49-F238E27FC236}">
                <a16:creationId xmlns:a16="http://schemas.microsoft.com/office/drawing/2014/main" id="{7F032BC1-0E27-615B-8221-876C8E39E05C}"/>
              </a:ext>
            </a:extLst>
          </p:cNvPr>
          <p:cNvCxnSpPr>
            <a:cxnSpLocks/>
            <a:endCxn id="22" idx="0"/>
          </p:cNvCxnSpPr>
          <p:nvPr/>
        </p:nvCxnSpPr>
        <p:spPr>
          <a:xfrm flipH="1">
            <a:off x="5224514" y="4583752"/>
            <a:ext cx="1368776" cy="31322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A1A4EA-06B4-9C42-5330-2FC6DA6C0B84}"/>
              </a:ext>
            </a:extLst>
          </p:cNvPr>
          <p:cNvSpPr txBox="1"/>
          <p:nvPr/>
        </p:nvSpPr>
        <p:spPr>
          <a:xfrm>
            <a:off x="7185891" y="4901940"/>
            <a:ext cx="4361858" cy="1200329"/>
          </a:xfrm>
          <a:prstGeom prst="rect">
            <a:avLst/>
          </a:prstGeom>
          <a:noFill/>
          <a:ln w="19050">
            <a:solidFill>
              <a:srgbClr val="002060"/>
            </a:solidFill>
          </a:ln>
        </p:spPr>
        <p:txBody>
          <a:bodyPr wrap="square">
            <a:spAutoFit/>
          </a:bodyPr>
          <a:lstStyle/>
          <a:p>
            <a:pPr algn="ctr"/>
            <a:r>
              <a:rPr lang="en-GB" dirty="0"/>
              <a:t>Then we convert these numbers in </a:t>
            </a:r>
            <a:r>
              <a:rPr lang="en-GB" dirty="0" err="1"/>
              <a:t>Gwyr</a:t>
            </a:r>
            <a:r>
              <a:rPr lang="en-GB" dirty="0"/>
              <a:t>, the unit of the MAED output data, and check if they are identical. If so, </a:t>
            </a:r>
            <a:r>
              <a:rPr lang="en-GB" b="1" dirty="0"/>
              <a:t>we have successfully reconstructed the Base Year.</a:t>
            </a:r>
          </a:p>
        </p:txBody>
      </p:sp>
      <p:cxnSp>
        <p:nvCxnSpPr>
          <p:cNvPr id="26" name="Straight Arrow Connector 25">
            <a:extLst>
              <a:ext uri="{FF2B5EF4-FFF2-40B4-BE49-F238E27FC236}">
                <a16:creationId xmlns:a16="http://schemas.microsoft.com/office/drawing/2014/main" id="{280939F9-5B7F-3765-5DE1-4417B16B64CF}"/>
              </a:ext>
            </a:extLst>
          </p:cNvPr>
          <p:cNvCxnSpPr>
            <a:cxnSpLocks/>
            <a:stCxn id="24" idx="2"/>
            <a:endCxn id="23" idx="0"/>
          </p:cNvCxnSpPr>
          <p:nvPr/>
        </p:nvCxnSpPr>
        <p:spPr>
          <a:xfrm>
            <a:off x="8199936" y="4576788"/>
            <a:ext cx="1166884" cy="3251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94FC1C8-0364-A531-766C-1D8CF45D563A}"/>
                  </a:ext>
                </a:extLst>
              </p:cNvPr>
              <p:cNvSpPr txBox="1"/>
              <p:nvPr/>
            </p:nvSpPr>
            <p:spPr>
              <a:xfrm>
                <a:off x="6661766" y="3216765"/>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800" b="1" i="1" smtClean="0">
                              <a:solidFill>
                                <a:schemeClr val="accent6"/>
                              </a:solidFill>
                              <a:latin typeface="Cambria Math" panose="02040503050406030204" pitchFamily="18" charset="0"/>
                            </a:rPr>
                          </m:ctrlPr>
                        </m:sSubSupPr>
                        <m:e>
                          <m:r>
                            <a:rPr lang="en-GB" sz="2800" b="1" i="1" smtClean="0">
                              <a:solidFill>
                                <a:schemeClr val="accent6"/>
                              </a:solidFill>
                              <a:latin typeface="Cambria Math" panose="02040503050406030204" pitchFamily="18" charset="0"/>
                            </a:rPr>
                            <m:t>𝑭𝑬𝑫</m:t>
                          </m:r>
                        </m:e>
                        <m:sub>
                          <m:r>
                            <a:rPr lang="en-GB" sz="2800" b="1" i="1" smtClean="0">
                              <a:solidFill>
                                <a:schemeClr val="accent6"/>
                              </a:solidFill>
                              <a:latin typeface="Cambria Math" panose="02040503050406030204" pitchFamily="18" charset="0"/>
                            </a:rPr>
                            <m:t>𝒖</m:t>
                          </m:r>
                        </m:sub>
                        <m:sup>
                          <m:r>
                            <a:rPr lang="en-GB" sz="2800" b="1" i="1" smtClean="0">
                              <a:solidFill>
                                <a:schemeClr val="accent6"/>
                              </a:solidFill>
                              <a:latin typeface="Cambria Math" panose="02040503050406030204" pitchFamily="18" charset="0"/>
                            </a:rPr>
                            <m:t>𝒆</m:t>
                          </m:r>
                        </m:sup>
                      </m:sSubSup>
                    </m:oMath>
                  </m:oMathPara>
                </a14:m>
                <a:endParaRPr lang="en-GB" sz="2800" dirty="0"/>
              </a:p>
            </p:txBody>
          </p:sp>
        </mc:Choice>
        <mc:Fallback xmlns="">
          <p:sp>
            <p:nvSpPr>
              <p:cNvPr id="37" name="TextBox 36">
                <a:extLst>
                  <a:ext uri="{FF2B5EF4-FFF2-40B4-BE49-F238E27FC236}">
                    <a16:creationId xmlns:a16="http://schemas.microsoft.com/office/drawing/2014/main" id="{994FC1C8-0364-A531-766C-1D8CF45D563A}"/>
                  </a:ext>
                </a:extLst>
              </p:cNvPr>
              <p:cNvSpPr txBox="1">
                <a:spLocks noRot="1" noChangeAspect="1" noMove="1" noResize="1" noEditPoints="1" noAdjustHandles="1" noChangeArrowheads="1" noChangeShapeType="1" noTextEdit="1"/>
              </p:cNvSpPr>
              <p:nvPr/>
            </p:nvSpPr>
            <p:spPr>
              <a:xfrm>
                <a:off x="6661766" y="3216765"/>
                <a:ext cx="6096000" cy="523220"/>
              </a:xfrm>
              <a:prstGeom prst="rect">
                <a:avLst/>
              </a:prstGeom>
              <a:blipFill>
                <a:blip r:embed="rId4"/>
                <a:stretch>
                  <a:fillRect/>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F1E947C4-2172-176D-0853-65BAD8D4ACB2}"/>
              </a:ext>
            </a:extLst>
          </p:cNvPr>
          <p:cNvPicPr>
            <a:picLocks noChangeAspect="1"/>
          </p:cNvPicPr>
          <p:nvPr/>
        </p:nvPicPr>
        <p:blipFill>
          <a:blip r:embed="rId5"/>
          <a:stretch>
            <a:fillRect/>
          </a:stretch>
        </p:blipFill>
        <p:spPr>
          <a:xfrm>
            <a:off x="2485951" y="2484290"/>
            <a:ext cx="6367810" cy="1867891"/>
          </a:xfrm>
          <a:prstGeom prst="rect">
            <a:avLst/>
          </a:prstGeom>
        </p:spPr>
      </p:pic>
      <p:sp>
        <p:nvSpPr>
          <p:cNvPr id="15" name="Rectangle 14">
            <a:extLst>
              <a:ext uri="{FF2B5EF4-FFF2-40B4-BE49-F238E27FC236}">
                <a16:creationId xmlns:a16="http://schemas.microsoft.com/office/drawing/2014/main" id="{8D5B0CF0-6E26-6770-FD45-32EB179E8194}"/>
              </a:ext>
            </a:extLst>
          </p:cNvPr>
          <p:cNvSpPr/>
          <p:nvPr/>
        </p:nvSpPr>
        <p:spPr>
          <a:xfrm>
            <a:off x="5908902" y="2257900"/>
            <a:ext cx="1150223"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4FC049CB-4D57-BD00-2E12-9899C4406CBE}"/>
              </a:ext>
            </a:extLst>
          </p:cNvPr>
          <p:cNvSpPr/>
          <p:nvPr/>
        </p:nvSpPr>
        <p:spPr>
          <a:xfrm>
            <a:off x="7546110" y="2295137"/>
            <a:ext cx="1307652"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2">
            <a:extLst>
              <a:ext uri="{FF2B5EF4-FFF2-40B4-BE49-F238E27FC236}">
                <a16:creationId xmlns:a16="http://schemas.microsoft.com/office/drawing/2014/main" id="{81F516EA-DDBE-608B-5F3D-6F07359CC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2179ED5E-6827-AE7E-AC36-22BEEA5888E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1977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30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6.3 Other Household End-uses</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17165" y="4220765"/>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3046416" y="5379739"/>
            <a:ext cx="123275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Substitutable Fossils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394157" y="5372016"/>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9649274" y="5398811"/>
            <a:ext cx="1172188" cy="83099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983828" y="5386307"/>
            <a:ext cx="1320812"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5547901" y="5372017"/>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856306" y="537201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6955254" y="2682568"/>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Rural</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4570789" y="2675049"/>
            <a:ext cx="1416144"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36" name="Text Box 1053">
            <a:extLst>
              <a:ext uri="{FF2B5EF4-FFF2-40B4-BE49-F238E27FC236}">
                <a16:creationId xmlns:a16="http://schemas.microsoft.com/office/drawing/2014/main" id="{50ABAD2F-4DC8-C54A-B649-B5C7CB3465BA}"/>
              </a:ext>
            </a:extLst>
          </p:cNvPr>
          <p:cNvSpPr txBox="1">
            <a:spLocks noChangeArrowheads="1"/>
          </p:cNvSpPr>
          <p:nvPr/>
        </p:nvSpPr>
        <p:spPr bwMode="auto">
          <a:xfrm>
            <a:off x="3396849" y="4008358"/>
            <a:ext cx="1173940"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Lightening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7" name="Text Box 1054">
            <a:extLst>
              <a:ext uri="{FF2B5EF4-FFF2-40B4-BE49-F238E27FC236}">
                <a16:creationId xmlns:a16="http://schemas.microsoft.com/office/drawing/2014/main" id="{2E1A50FF-1C18-154A-8C3E-FE5DBE59423C}"/>
              </a:ext>
            </a:extLst>
          </p:cNvPr>
          <p:cNvSpPr txBox="1">
            <a:spLocks noChangeArrowheads="1"/>
          </p:cNvSpPr>
          <p:nvPr/>
        </p:nvSpPr>
        <p:spPr bwMode="auto">
          <a:xfrm>
            <a:off x="2270729" y="4010910"/>
            <a:ext cx="1050522"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Cooking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8" name="Text Box 1055">
            <a:extLst>
              <a:ext uri="{FF2B5EF4-FFF2-40B4-BE49-F238E27FC236}">
                <a16:creationId xmlns:a16="http://schemas.microsoft.com/office/drawing/2014/main" id="{8126601E-51C5-D74B-A714-59F2492A1AEE}"/>
              </a:ext>
            </a:extLst>
          </p:cNvPr>
          <p:cNvSpPr txBox="1">
            <a:spLocks noChangeArrowheads="1"/>
          </p:cNvSpPr>
          <p:nvPr/>
        </p:nvSpPr>
        <p:spPr bwMode="auto">
          <a:xfrm>
            <a:off x="6256101" y="4013135"/>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Specific use of electricity</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4464" y="2614954"/>
            <a:ext cx="10203071" cy="1035377"/>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3897097"/>
            <a:ext cx="10203071" cy="137594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Line 1071">
            <a:extLst>
              <a:ext uri="{FF2B5EF4-FFF2-40B4-BE49-F238E27FC236}">
                <a16:creationId xmlns:a16="http://schemas.microsoft.com/office/drawing/2014/main" id="{58605342-E1EB-1946-973D-B2E036413818}"/>
              </a:ext>
            </a:extLst>
          </p:cNvPr>
          <p:cNvSpPr>
            <a:spLocks noChangeShapeType="1"/>
          </p:cNvSpPr>
          <p:nvPr/>
        </p:nvSpPr>
        <p:spPr bwMode="auto">
          <a:xfrm flipH="1" flipV="1">
            <a:off x="2560958" y="4346912"/>
            <a:ext cx="1050523" cy="102510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a:off x="6096000" y="3561530"/>
            <a:ext cx="1" cy="332047"/>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6"/>
            <a:ext cx="10515600" cy="121282"/>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6.3.1. The Household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874359" y="1868557"/>
            <a:ext cx="932491" cy="7177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4">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C394E98-A765-A602-9CE1-E770154AB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709" y="3069088"/>
            <a:ext cx="500913" cy="500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0137D960-A917-7AAB-320C-676D9CAD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3043" y="3060987"/>
            <a:ext cx="587614" cy="5876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53">
            <a:extLst>
              <a:ext uri="{FF2B5EF4-FFF2-40B4-BE49-F238E27FC236}">
                <a16:creationId xmlns:a16="http://schemas.microsoft.com/office/drawing/2014/main" id="{C4B9DC98-A3E6-ED96-44A3-65E91AF645FB}"/>
              </a:ext>
            </a:extLst>
          </p:cNvPr>
          <p:cNvSpPr txBox="1">
            <a:spLocks noChangeArrowheads="1"/>
          </p:cNvSpPr>
          <p:nvPr/>
        </p:nvSpPr>
        <p:spPr bwMode="auto">
          <a:xfrm>
            <a:off x="4650739" y="4005461"/>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9576430"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Water Heating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7916895"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Space Heating</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1">
            <a:extLst>
              <a:ext uri="{FF2B5EF4-FFF2-40B4-BE49-F238E27FC236}">
                <a16:creationId xmlns:a16="http://schemas.microsoft.com/office/drawing/2014/main" id="{F73A70D3-860B-2632-9C14-302EBCC59DAD}"/>
              </a:ext>
            </a:extLst>
          </p:cNvPr>
          <p:cNvSpPr>
            <a:spLocks noChangeShapeType="1"/>
          </p:cNvSpPr>
          <p:nvPr/>
        </p:nvSpPr>
        <p:spPr bwMode="auto">
          <a:xfrm flipH="1" flipV="1">
            <a:off x="2666227" y="4349462"/>
            <a:ext cx="1984512" cy="103027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Line 1071">
            <a:extLst>
              <a:ext uri="{FF2B5EF4-FFF2-40B4-BE49-F238E27FC236}">
                <a16:creationId xmlns:a16="http://schemas.microsoft.com/office/drawing/2014/main" id="{1D1EEE24-7C9E-1BE9-DDBB-5E27C27C9C65}"/>
              </a:ext>
            </a:extLst>
          </p:cNvPr>
          <p:cNvSpPr>
            <a:spLocks noChangeShapeType="1"/>
          </p:cNvSpPr>
          <p:nvPr/>
        </p:nvSpPr>
        <p:spPr bwMode="auto">
          <a:xfrm flipV="1">
            <a:off x="3645518" y="4346911"/>
            <a:ext cx="588356" cy="102510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Line 1071">
            <a:extLst>
              <a:ext uri="{FF2B5EF4-FFF2-40B4-BE49-F238E27FC236}">
                <a16:creationId xmlns:a16="http://schemas.microsoft.com/office/drawing/2014/main" id="{1CE13185-4C73-BBAA-1B34-CDC2C696A49D}"/>
              </a:ext>
            </a:extLst>
          </p:cNvPr>
          <p:cNvSpPr>
            <a:spLocks noChangeShapeType="1"/>
          </p:cNvSpPr>
          <p:nvPr/>
        </p:nvSpPr>
        <p:spPr bwMode="auto">
          <a:xfrm flipH="1" flipV="1">
            <a:off x="2843829" y="4368535"/>
            <a:ext cx="2704071" cy="103027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Line 1071">
            <a:extLst>
              <a:ext uri="{FF2B5EF4-FFF2-40B4-BE49-F238E27FC236}">
                <a16:creationId xmlns:a16="http://schemas.microsoft.com/office/drawing/2014/main" id="{659EFA55-0D52-766D-0051-8CA5C46CA5FA}"/>
              </a:ext>
            </a:extLst>
          </p:cNvPr>
          <p:cNvSpPr>
            <a:spLocks noChangeShapeType="1"/>
          </p:cNvSpPr>
          <p:nvPr/>
        </p:nvSpPr>
        <p:spPr bwMode="auto">
          <a:xfrm flipH="1" flipV="1">
            <a:off x="2912237" y="4421199"/>
            <a:ext cx="3944067" cy="95853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Line 1071">
            <a:extLst>
              <a:ext uri="{FF2B5EF4-FFF2-40B4-BE49-F238E27FC236}">
                <a16:creationId xmlns:a16="http://schemas.microsoft.com/office/drawing/2014/main" id="{25ED7404-AACC-8E91-83BA-53011169C454}"/>
              </a:ext>
            </a:extLst>
          </p:cNvPr>
          <p:cNvSpPr>
            <a:spLocks noChangeShapeType="1"/>
          </p:cNvSpPr>
          <p:nvPr/>
        </p:nvSpPr>
        <p:spPr bwMode="auto">
          <a:xfrm flipH="1" flipV="1">
            <a:off x="2955849" y="4365983"/>
            <a:ext cx="5088164" cy="1006030"/>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Line 1071">
            <a:extLst>
              <a:ext uri="{FF2B5EF4-FFF2-40B4-BE49-F238E27FC236}">
                <a16:creationId xmlns:a16="http://schemas.microsoft.com/office/drawing/2014/main" id="{38C5B03C-6F9A-C4D8-C1B9-0B2A9C0238CB}"/>
              </a:ext>
            </a:extLst>
          </p:cNvPr>
          <p:cNvSpPr>
            <a:spLocks noChangeShapeType="1"/>
          </p:cNvSpPr>
          <p:nvPr/>
        </p:nvSpPr>
        <p:spPr bwMode="auto">
          <a:xfrm flipH="1" flipV="1">
            <a:off x="4233874" y="4368535"/>
            <a:ext cx="3810139" cy="1003478"/>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Line 1071">
            <a:extLst>
              <a:ext uri="{FF2B5EF4-FFF2-40B4-BE49-F238E27FC236}">
                <a16:creationId xmlns:a16="http://schemas.microsoft.com/office/drawing/2014/main" id="{76B05B1F-A4B5-4AEC-5B5A-69EF35CD0ABD}"/>
              </a:ext>
            </a:extLst>
          </p:cNvPr>
          <p:cNvSpPr>
            <a:spLocks noChangeShapeType="1"/>
          </p:cNvSpPr>
          <p:nvPr/>
        </p:nvSpPr>
        <p:spPr bwMode="auto">
          <a:xfrm flipV="1">
            <a:off x="3648831" y="4606755"/>
            <a:ext cx="1872279" cy="754002"/>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Line 1071">
            <a:extLst>
              <a:ext uri="{FF2B5EF4-FFF2-40B4-BE49-F238E27FC236}">
                <a16:creationId xmlns:a16="http://schemas.microsoft.com/office/drawing/2014/main" id="{0B368CC1-AD7B-CE0D-F6E0-A19EA3667796}"/>
              </a:ext>
            </a:extLst>
          </p:cNvPr>
          <p:cNvSpPr>
            <a:spLocks noChangeShapeType="1"/>
          </p:cNvSpPr>
          <p:nvPr/>
        </p:nvSpPr>
        <p:spPr bwMode="auto">
          <a:xfrm flipH="1" flipV="1">
            <a:off x="5725500" y="4606171"/>
            <a:ext cx="2598760" cy="79254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Text Box 1055">
            <a:extLst>
              <a:ext uri="{FF2B5EF4-FFF2-40B4-BE49-F238E27FC236}">
                <a16:creationId xmlns:a16="http://schemas.microsoft.com/office/drawing/2014/main" id="{272A01F6-E917-6B10-3AEC-2352ED5015B7}"/>
              </a:ext>
            </a:extLst>
          </p:cNvPr>
          <p:cNvSpPr txBox="1">
            <a:spLocks noChangeArrowheads="1"/>
          </p:cNvSpPr>
          <p:nvPr/>
        </p:nvSpPr>
        <p:spPr bwMode="auto">
          <a:xfrm>
            <a:off x="7916895"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Box 1055">
            <a:extLst>
              <a:ext uri="{FF2B5EF4-FFF2-40B4-BE49-F238E27FC236}">
                <a16:creationId xmlns:a16="http://schemas.microsoft.com/office/drawing/2014/main" id="{BB69F04D-69E0-8E51-F51F-E604755A5108}"/>
              </a:ext>
            </a:extLst>
          </p:cNvPr>
          <p:cNvSpPr txBox="1">
            <a:spLocks noChangeArrowheads="1"/>
          </p:cNvSpPr>
          <p:nvPr/>
        </p:nvSpPr>
        <p:spPr bwMode="auto">
          <a:xfrm>
            <a:off x="8688257"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Text Box 1055">
            <a:extLst>
              <a:ext uri="{FF2B5EF4-FFF2-40B4-BE49-F238E27FC236}">
                <a16:creationId xmlns:a16="http://schemas.microsoft.com/office/drawing/2014/main" id="{68865FA3-762F-3922-C5C2-9150D1BD414E}"/>
              </a:ext>
            </a:extLst>
          </p:cNvPr>
          <p:cNvSpPr txBox="1">
            <a:spLocks noChangeArrowheads="1"/>
          </p:cNvSpPr>
          <p:nvPr/>
        </p:nvSpPr>
        <p:spPr bwMode="auto">
          <a:xfrm>
            <a:off x="9576430"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Text Box 1055">
            <a:extLst>
              <a:ext uri="{FF2B5EF4-FFF2-40B4-BE49-F238E27FC236}">
                <a16:creationId xmlns:a16="http://schemas.microsoft.com/office/drawing/2014/main" id="{51C18BDC-FFEB-4FA0-F89C-B90DC18F04ED}"/>
              </a:ext>
            </a:extLst>
          </p:cNvPr>
          <p:cNvSpPr txBox="1">
            <a:spLocks noChangeArrowheads="1"/>
          </p:cNvSpPr>
          <p:nvPr/>
        </p:nvSpPr>
        <p:spPr bwMode="auto">
          <a:xfrm>
            <a:off x="10347792"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Line 1071">
            <a:extLst>
              <a:ext uri="{FF2B5EF4-FFF2-40B4-BE49-F238E27FC236}">
                <a16:creationId xmlns:a16="http://schemas.microsoft.com/office/drawing/2014/main" id="{A08C5842-3EEF-5D04-074E-ABA3950A7681}"/>
              </a:ext>
            </a:extLst>
          </p:cNvPr>
          <p:cNvSpPr>
            <a:spLocks noChangeShapeType="1"/>
          </p:cNvSpPr>
          <p:nvPr/>
        </p:nvSpPr>
        <p:spPr bwMode="auto">
          <a:xfrm flipV="1">
            <a:off x="8585229" y="5127885"/>
            <a:ext cx="263977" cy="28513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Line 1071">
            <a:extLst>
              <a:ext uri="{FF2B5EF4-FFF2-40B4-BE49-F238E27FC236}">
                <a16:creationId xmlns:a16="http://schemas.microsoft.com/office/drawing/2014/main" id="{A790376C-2484-D25D-AE6D-E175E9592B46}"/>
              </a:ext>
            </a:extLst>
          </p:cNvPr>
          <p:cNvSpPr>
            <a:spLocks noChangeShapeType="1"/>
          </p:cNvSpPr>
          <p:nvPr/>
        </p:nvSpPr>
        <p:spPr bwMode="auto">
          <a:xfrm flipV="1">
            <a:off x="9312453" y="5058161"/>
            <a:ext cx="1089581" cy="33855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4" name="Line 1071">
            <a:extLst>
              <a:ext uri="{FF2B5EF4-FFF2-40B4-BE49-F238E27FC236}">
                <a16:creationId xmlns:a16="http://schemas.microsoft.com/office/drawing/2014/main" id="{C99693E0-AABC-8996-D2E4-2384AFC3153A}"/>
              </a:ext>
            </a:extLst>
          </p:cNvPr>
          <p:cNvSpPr>
            <a:spLocks noChangeShapeType="1"/>
          </p:cNvSpPr>
          <p:nvPr/>
        </p:nvSpPr>
        <p:spPr bwMode="auto">
          <a:xfrm flipH="1" flipV="1">
            <a:off x="9928364" y="5014619"/>
            <a:ext cx="133524" cy="38209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5" name="Line 1071">
            <a:extLst>
              <a:ext uri="{FF2B5EF4-FFF2-40B4-BE49-F238E27FC236}">
                <a16:creationId xmlns:a16="http://schemas.microsoft.com/office/drawing/2014/main" id="{A8E8333C-0929-16D0-904A-2ADA0C572F73}"/>
              </a:ext>
            </a:extLst>
          </p:cNvPr>
          <p:cNvSpPr>
            <a:spLocks noChangeShapeType="1"/>
          </p:cNvSpPr>
          <p:nvPr/>
        </p:nvSpPr>
        <p:spPr bwMode="auto">
          <a:xfrm flipH="1" flipV="1">
            <a:off x="8329917" y="5014619"/>
            <a:ext cx="254123" cy="395357"/>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7" name="Line 1071">
            <a:extLst>
              <a:ext uri="{FF2B5EF4-FFF2-40B4-BE49-F238E27FC236}">
                <a16:creationId xmlns:a16="http://schemas.microsoft.com/office/drawing/2014/main" id="{0D6FABD2-0D57-68E9-9168-9149210AD18D}"/>
              </a:ext>
            </a:extLst>
          </p:cNvPr>
          <p:cNvSpPr>
            <a:spLocks noChangeShapeType="1"/>
          </p:cNvSpPr>
          <p:nvPr/>
        </p:nvSpPr>
        <p:spPr bwMode="auto">
          <a:xfrm flipH="1" flipV="1">
            <a:off x="6968323" y="4608683"/>
            <a:ext cx="1319824" cy="77762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9" name="Line 1071">
            <a:extLst>
              <a:ext uri="{FF2B5EF4-FFF2-40B4-BE49-F238E27FC236}">
                <a16:creationId xmlns:a16="http://schemas.microsoft.com/office/drawing/2014/main" id="{C7F7887B-022F-2B3B-949B-CC07DC8C93AF}"/>
              </a:ext>
            </a:extLst>
          </p:cNvPr>
          <p:cNvSpPr>
            <a:spLocks noChangeShapeType="1"/>
          </p:cNvSpPr>
          <p:nvPr/>
        </p:nvSpPr>
        <p:spPr bwMode="auto">
          <a:xfrm flipV="1">
            <a:off x="3645518" y="4628223"/>
            <a:ext cx="3349927" cy="73253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a:extLst>
              <a:ext uri="{FF2B5EF4-FFF2-40B4-BE49-F238E27FC236}">
                <a16:creationId xmlns:a16="http://schemas.microsoft.com/office/drawing/2014/main" id="{15496F3B-A629-0428-6585-50387414D6F8}"/>
              </a:ext>
            </a:extLst>
          </p:cNvPr>
          <p:cNvPicPr>
            <a:picLocks noChangeAspect="1"/>
          </p:cNvPicPr>
          <p:nvPr/>
        </p:nvPicPr>
        <p:blipFill>
          <a:blip r:embed="rId10"/>
          <a:stretch>
            <a:fillRect/>
          </a:stretch>
        </p:blipFill>
        <p:spPr>
          <a:xfrm>
            <a:off x="2056031" y="4210474"/>
            <a:ext cx="487836" cy="487836"/>
          </a:xfrm>
          <a:prstGeom prst="rect">
            <a:avLst/>
          </a:prstGeom>
        </p:spPr>
      </p:pic>
      <p:pic>
        <p:nvPicPr>
          <p:cNvPr id="7" name="Picture 6">
            <a:extLst>
              <a:ext uri="{FF2B5EF4-FFF2-40B4-BE49-F238E27FC236}">
                <a16:creationId xmlns:a16="http://schemas.microsoft.com/office/drawing/2014/main" id="{8FE3EC02-B867-5EA9-BDE0-0836D496FD6E}"/>
              </a:ext>
            </a:extLst>
          </p:cNvPr>
          <p:cNvPicPr>
            <a:picLocks noChangeAspect="1"/>
          </p:cNvPicPr>
          <p:nvPr/>
        </p:nvPicPr>
        <p:blipFill>
          <a:blip r:embed="rId11"/>
          <a:stretch>
            <a:fillRect/>
          </a:stretch>
        </p:blipFill>
        <p:spPr>
          <a:xfrm>
            <a:off x="4221449" y="3738878"/>
            <a:ext cx="349340" cy="349340"/>
          </a:xfrm>
          <a:prstGeom prst="rect">
            <a:avLst/>
          </a:prstGeom>
        </p:spPr>
      </p:pic>
      <p:pic>
        <p:nvPicPr>
          <p:cNvPr id="10" name="Picture 9">
            <a:extLst>
              <a:ext uri="{FF2B5EF4-FFF2-40B4-BE49-F238E27FC236}">
                <a16:creationId xmlns:a16="http://schemas.microsoft.com/office/drawing/2014/main" id="{BB7CF3FB-1C2F-0AE4-DE53-E088E112407B}"/>
              </a:ext>
            </a:extLst>
          </p:cNvPr>
          <p:cNvPicPr>
            <a:picLocks noChangeAspect="1"/>
          </p:cNvPicPr>
          <p:nvPr/>
        </p:nvPicPr>
        <p:blipFill>
          <a:blip r:embed="rId11"/>
          <a:stretch>
            <a:fillRect/>
          </a:stretch>
        </p:blipFill>
        <p:spPr>
          <a:xfrm>
            <a:off x="5674634" y="3782200"/>
            <a:ext cx="349340" cy="349340"/>
          </a:xfrm>
          <a:prstGeom prst="rect">
            <a:avLst/>
          </a:prstGeom>
        </p:spPr>
      </p:pic>
      <p:pic>
        <p:nvPicPr>
          <p:cNvPr id="27" name="Picture 26">
            <a:extLst>
              <a:ext uri="{FF2B5EF4-FFF2-40B4-BE49-F238E27FC236}">
                <a16:creationId xmlns:a16="http://schemas.microsoft.com/office/drawing/2014/main" id="{2EEEF9C1-BFCC-F945-F8E2-0DB17E086327}"/>
              </a:ext>
            </a:extLst>
          </p:cNvPr>
          <p:cNvPicPr>
            <a:picLocks noChangeAspect="1"/>
          </p:cNvPicPr>
          <p:nvPr/>
        </p:nvPicPr>
        <p:blipFill>
          <a:blip r:embed="rId11"/>
          <a:stretch>
            <a:fillRect/>
          </a:stretch>
        </p:blipFill>
        <p:spPr>
          <a:xfrm>
            <a:off x="7437190" y="3789323"/>
            <a:ext cx="349340" cy="349340"/>
          </a:xfrm>
          <a:prstGeom prst="rect">
            <a:avLst/>
          </a:prstGeom>
        </p:spPr>
      </p:pic>
      <p:pic>
        <p:nvPicPr>
          <p:cNvPr id="29" name="Picture 28">
            <a:extLst>
              <a:ext uri="{FF2B5EF4-FFF2-40B4-BE49-F238E27FC236}">
                <a16:creationId xmlns:a16="http://schemas.microsoft.com/office/drawing/2014/main" id="{CB9AFBA5-46BD-9C0F-31BD-C9319CAF53F0}"/>
              </a:ext>
            </a:extLst>
          </p:cNvPr>
          <p:cNvPicPr>
            <a:picLocks noChangeAspect="1"/>
          </p:cNvPicPr>
          <p:nvPr/>
        </p:nvPicPr>
        <p:blipFill>
          <a:blip r:embed="rId11"/>
          <a:stretch>
            <a:fillRect/>
          </a:stretch>
        </p:blipFill>
        <p:spPr>
          <a:xfrm>
            <a:off x="9064893" y="3789323"/>
            <a:ext cx="349340" cy="349340"/>
          </a:xfrm>
          <a:prstGeom prst="rect">
            <a:avLst/>
          </a:prstGeom>
        </p:spPr>
      </p:pic>
      <p:pic>
        <p:nvPicPr>
          <p:cNvPr id="33" name="Picture 32">
            <a:extLst>
              <a:ext uri="{FF2B5EF4-FFF2-40B4-BE49-F238E27FC236}">
                <a16:creationId xmlns:a16="http://schemas.microsoft.com/office/drawing/2014/main" id="{F104AA5B-AE84-568F-08BB-97AAFDB240A7}"/>
              </a:ext>
            </a:extLst>
          </p:cNvPr>
          <p:cNvPicPr>
            <a:picLocks noChangeAspect="1"/>
          </p:cNvPicPr>
          <p:nvPr/>
        </p:nvPicPr>
        <p:blipFill>
          <a:blip r:embed="rId11"/>
          <a:stretch>
            <a:fillRect/>
          </a:stretch>
        </p:blipFill>
        <p:spPr>
          <a:xfrm>
            <a:off x="10731210" y="3799225"/>
            <a:ext cx="349340" cy="349340"/>
          </a:xfrm>
          <a:prstGeom prst="rect">
            <a:avLst/>
          </a:prstGeom>
        </p:spPr>
      </p:pic>
    </p:spTree>
    <p:extLst>
      <p:ext uri="{BB962C8B-B14F-4D97-AF65-F5344CB8AC3E}">
        <p14:creationId xmlns:p14="http://schemas.microsoft.com/office/powerpoint/2010/main" val="150114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82624" y="216403"/>
            <a:ext cx="9636720" cy="1120550"/>
          </a:xfrm>
        </p:spPr>
        <p:txBody>
          <a:bodyPr/>
          <a:lstStyle/>
          <a:p>
            <a:pPr algn="l"/>
            <a:r>
              <a:rPr lang="en-GB" sz="4400" dirty="0">
                <a:latin typeface="Open Sans"/>
                <a:ea typeface="Open Sans"/>
                <a:cs typeface="Open Sans"/>
                <a:sym typeface="Bodoni SvtyTwo ITC TT-Book"/>
              </a:rPr>
              <a:t>Lecture 6.3 Other Household</a:t>
            </a:r>
            <a:br>
              <a:rPr lang="en-GB" sz="4400" dirty="0">
                <a:latin typeface="Open Sans"/>
                <a:ea typeface="Open Sans"/>
                <a:cs typeface="Open Sans"/>
                <a:sym typeface="Bodoni SvtyTwo ITC TT-Book"/>
              </a:rPr>
            </a:br>
            <a:r>
              <a:rPr lang="en-GB" sz="4400" dirty="0">
                <a:latin typeface="Open Sans"/>
                <a:ea typeface="Open Sans"/>
                <a:cs typeface="Open Sans"/>
                <a:sym typeface="Bodoni SvtyTwo ITC TT-Book"/>
              </a:rPr>
              <a:t>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6.3.2. Space Heating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559D607-2394-1B56-D3FD-52322B85EE6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050" name="Picture 2">
            <a:extLst>
              <a:ext uri="{FF2B5EF4-FFF2-40B4-BE49-F238E27FC236}">
                <a16:creationId xmlns:a16="http://schemas.microsoft.com/office/drawing/2014/main" id="{7A722521-A538-E9EB-77CF-C32008F74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FB62BBC-9FD5-8A73-1721-092A5251329E}"/>
              </a:ext>
            </a:extLst>
          </p:cNvPr>
          <p:cNvSpPr txBox="1"/>
          <p:nvPr/>
        </p:nvSpPr>
        <p:spPr>
          <a:xfrm>
            <a:off x="9217485" y="3562971"/>
            <a:ext cx="2401859" cy="2031325"/>
          </a:xfrm>
          <a:prstGeom prst="rect">
            <a:avLst/>
          </a:prstGeom>
          <a:noFill/>
          <a:ln>
            <a:solidFill>
              <a:schemeClr val="tx1"/>
            </a:solidFill>
          </a:ln>
        </p:spPr>
        <p:txBody>
          <a:bodyPr wrap="square" rtlCol="0">
            <a:spAutoFit/>
          </a:bodyPr>
          <a:lstStyle/>
          <a:p>
            <a:r>
              <a:rPr lang="en-GB" dirty="0"/>
              <a:t>We need to define the type of Dwelling (houses) in our case-study – here generally defined as Urban_house_type1, 2 and 3. </a:t>
            </a:r>
          </a:p>
        </p:txBody>
      </p:sp>
      <p:pic>
        <p:nvPicPr>
          <p:cNvPr id="30" name="Picture 29">
            <a:extLst>
              <a:ext uri="{FF2B5EF4-FFF2-40B4-BE49-F238E27FC236}">
                <a16:creationId xmlns:a16="http://schemas.microsoft.com/office/drawing/2014/main" id="{99BB337B-BAAE-B075-D2A2-AA2CAB8A9D92}"/>
              </a:ext>
            </a:extLst>
          </p:cNvPr>
          <p:cNvPicPr>
            <a:picLocks noChangeAspect="1"/>
          </p:cNvPicPr>
          <p:nvPr/>
        </p:nvPicPr>
        <p:blipFill>
          <a:blip r:embed="rId3"/>
          <a:stretch>
            <a:fillRect/>
          </a:stretch>
        </p:blipFill>
        <p:spPr>
          <a:xfrm>
            <a:off x="893970" y="2035756"/>
            <a:ext cx="7541692" cy="3558540"/>
          </a:xfrm>
          <a:prstGeom prst="rect">
            <a:avLst/>
          </a:prstGeom>
        </p:spPr>
      </p:pic>
      <p:sp>
        <p:nvSpPr>
          <p:cNvPr id="29" name="Arrow: Left 28">
            <a:extLst>
              <a:ext uri="{FF2B5EF4-FFF2-40B4-BE49-F238E27FC236}">
                <a16:creationId xmlns:a16="http://schemas.microsoft.com/office/drawing/2014/main" id="{CDFB096C-FE73-923B-6043-ECBCB29D0ACC}"/>
              </a:ext>
            </a:extLst>
          </p:cNvPr>
          <p:cNvSpPr/>
          <p:nvPr/>
        </p:nvSpPr>
        <p:spPr>
          <a:xfrm>
            <a:off x="8234718" y="5088321"/>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Left 27">
            <a:extLst>
              <a:ext uri="{FF2B5EF4-FFF2-40B4-BE49-F238E27FC236}">
                <a16:creationId xmlns:a16="http://schemas.microsoft.com/office/drawing/2014/main" id="{B42315C3-81D0-9CCF-D995-976D08ECD1F3}"/>
              </a:ext>
            </a:extLst>
          </p:cNvPr>
          <p:cNvSpPr/>
          <p:nvPr/>
        </p:nvSpPr>
        <p:spPr>
          <a:xfrm>
            <a:off x="8234719" y="4110742"/>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369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76879" y="1289533"/>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6.3.3. Space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D6EF2F4-3208-204C-664E-5E9C291CD276}"/>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7726FFCE-DC14-F086-E8B3-D9911297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Google Shape;115;p16">
                <a:extLst>
                  <a:ext uri="{FF2B5EF4-FFF2-40B4-BE49-F238E27FC236}">
                    <a16:creationId xmlns:a16="http://schemas.microsoft.com/office/drawing/2014/main" id="{603E59B9-DBAC-9BE0-6362-D0CE79F02B9D}"/>
                  </a:ext>
                </a:extLst>
              </p:cNvPr>
              <p:cNvSpPr txBox="1"/>
              <p:nvPr/>
            </p:nvSpPr>
            <p:spPr>
              <a:xfrm>
                <a:off x="893970" y="2011981"/>
                <a:ext cx="10439494" cy="4072625"/>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Aft>
                    <a:spcPts val="1200"/>
                  </a:spcAft>
                  <a:buNone/>
                </a:pPr>
                <a14:m>
                  <m:oMath xmlns:m="http://schemas.openxmlformats.org/officeDocument/2006/math">
                    <m:r>
                      <a:rPr lang="en-GB" altLang="en-US" sz="2000" b="1" i="1" smtClean="0">
                        <a:solidFill>
                          <a:srgbClr val="FFC000"/>
                        </a:solidFill>
                        <a:latin typeface="Cambria Math" panose="02040503050406030204" pitchFamily="18" charset="0"/>
                        <a:cs typeface="Calibri" panose="020F0502020204030204" pitchFamily="34" charset="0"/>
                      </a:rPr>
                      <m:t>𝐔𝐄</m:t>
                    </m:r>
                    <m:sSub>
                      <m:sSubPr>
                        <m:ctrlPr>
                          <a:rPr lang="en-GB" altLang="en-US" sz="2000" b="1" i="1">
                            <a:solidFill>
                              <a:srgbClr val="FFC000"/>
                            </a:solidFill>
                            <a:latin typeface="Cambria Math" panose="02040503050406030204" pitchFamily="18" charset="0"/>
                            <a:cs typeface="Calibri" panose="020F0502020204030204" pitchFamily="34" charset="0"/>
                          </a:rPr>
                        </m:ctrlPr>
                      </m:sSubPr>
                      <m:e>
                        <m:r>
                          <a:rPr lang="en-GB" altLang="en-US" sz="2000" b="1" i="1">
                            <a:solidFill>
                              <a:srgbClr val="FFC000"/>
                            </a:solidFill>
                            <a:latin typeface="Cambria Math" panose="02040503050406030204" pitchFamily="18" charset="0"/>
                            <a:cs typeface="Calibri" panose="020F0502020204030204" pitchFamily="34" charset="0"/>
                          </a:rPr>
                          <m:t>𝑫</m:t>
                        </m:r>
                      </m:e>
                      <m:sub>
                        <m:r>
                          <a:rPr lang="en-GB" altLang="en-US" sz="2000" b="1" i="1" smtClean="0">
                            <a:solidFill>
                              <a:srgbClr val="FFC000"/>
                            </a:solidFill>
                            <a:latin typeface="Cambria Math" panose="02040503050406030204" pitchFamily="18" charset="0"/>
                            <a:cs typeface="Calibri" panose="020F0502020204030204" pitchFamily="34" charset="0"/>
                          </a:rPr>
                          <m:t>𝒉𝒆𝒂𝒕𝒊𝒏𝒈</m:t>
                        </m:r>
                      </m:sub>
                    </m:sSub>
                    <m:r>
                      <a:rPr lang="en-GB" sz="2000" b="1">
                        <a:solidFill>
                          <a:srgbClr val="FFC000"/>
                        </a:solidFill>
                        <a:latin typeface="Cambria Math" panose="02040503050406030204" pitchFamily="18" charset="0"/>
                        <a:cs typeface="Times New Roman" pitchFamily="18" charset="0"/>
                      </a:rPr>
                      <m:t>=</m:t>
                    </m:r>
                    <m:nary>
                      <m:naryPr>
                        <m:chr m:val="∑"/>
                        <m:supHide m:val="on"/>
                        <m:ctrlPr>
                          <a:rPr lang="en-GB" sz="2000" b="1" i="1" smtClean="0">
                            <a:solidFill>
                              <a:srgbClr val="C00000"/>
                            </a:solidFill>
                            <a:latin typeface="Cambria Math" panose="02040503050406030204" pitchFamily="18" charset="0"/>
                            <a:cs typeface="Times New Roman" pitchFamily="18" charset="0"/>
                          </a:rPr>
                        </m:ctrlPr>
                      </m:naryPr>
                      <m:sub>
                        <m:r>
                          <m:rPr>
                            <m:brk m:alnAt="7"/>
                          </m:rPr>
                          <a:rPr lang="en-GB" sz="2000" b="1" i="1">
                            <a:solidFill>
                              <a:srgbClr val="C00000"/>
                            </a:solidFill>
                            <a:latin typeface="Cambria Math" panose="02040503050406030204" pitchFamily="18" charset="0"/>
                            <a:cs typeface="Times New Roman" pitchFamily="18" charset="0"/>
                          </a:rPr>
                          <m:t>𝐝</m:t>
                        </m:r>
                        <m:r>
                          <a:rPr lang="en-GB" sz="2000" b="1">
                            <a:solidFill>
                              <a:srgbClr val="C00000"/>
                            </a:solidFill>
                            <a:latin typeface="Cambria Math" panose="02040503050406030204" pitchFamily="18" charset="0"/>
                            <a:cs typeface="Times New Roman" pitchFamily="18" charset="0"/>
                          </a:rPr>
                          <m:t> ∈ </m:t>
                        </m:r>
                        <m:r>
                          <a:rPr lang="en-GB" sz="2000" b="1" i="1">
                            <a:solidFill>
                              <a:srgbClr val="C00000"/>
                            </a:solidFill>
                            <a:latin typeface="Cambria Math" panose="02040503050406030204" pitchFamily="18" charset="0"/>
                            <a:cs typeface="Times New Roman" pitchFamily="18" charset="0"/>
                          </a:rPr>
                          <m:t>𝒅𝒘𝒆𝒍𝒍𝒊𝒏𝒈𝒔</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𝒉</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𝑺</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𝑨</m:t>
                            </m:r>
                          </m:e>
                          <m:sub>
                            <m:r>
                              <a:rPr lang="en-GB" sz="2000" b="1" i="1">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𝑲</m:t>
                            </m:r>
                          </m:e>
                          <m:sub>
                            <m:r>
                              <a:rPr lang="en-GB" sz="2000" b="1" i="1" smtClean="0">
                                <a:solidFill>
                                  <a:srgbClr val="C00000"/>
                                </a:solidFill>
                                <a:latin typeface="Cambria Math" panose="02040503050406030204" pitchFamily="18" charset="0"/>
                                <a:cs typeface="Times New Roman" pitchFamily="18" charset="0"/>
                              </a:rPr>
                              <m:t>𝒅</m:t>
                            </m:r>
                          </m:sub>
                        </m:sSub>
                        <m:r>
                          <a:rPr lang="en-GB" sz="2000" b="1" i="1" smtClean="0">
                            <a:solidFill>
                              <a:srgbClr val="C00000"/>
                            </a:solidFill>
                            <a:latin typeface="Cambria Math" panose="02040503050406030204" pitchFamily="18" charset="0"/>
                            <a:cs typeface="Times New Roman" pitchFamily="18" charset="0"/>
                          </a:rPr>
                          <m:t>𝑫</m:t>
                        </m:r>
                      </m:e>
                    </m:nary>
                  </m:oMath>
                </a14:m>
                <a:r>
                  <a:rPr lang="en-GB" sz="2000" dirty="0">
                    <a:latin typeface="Open Sans" panose="020B0606030504020204" pitchFamily="34" charset="0"/>
                    <a:ea typeface="Open Sans" panose="020B0606030504020204" pitchFamily="34" charset="0"/>
                    <a:cs typeface="Times New Roman" pitchFamily="18" charset="0"/>
                  </a:rPr>
                  <a:t> </a:t>
                </a:r>
              </a:p>
              <a:p>
                <a:pPr eaLnBrk="1" hangingPunct="1">
                  <a:lnSpc>
                    <a:spcPct val="100000"/>
                  </a:lnSpc>
                  <a:spcBef>
                    <a:spcPts val="0"/>
                  </a:spcBef>
                  <a:spcAft>
                    <a:spcPts val="0"/>
                  </a:spcAft>
                  <a:buNone/>
                </a:pPr>
                <a14:m>
                  <m:oMath xmlns:m="http://schemas.openxmlformats.org/officeDocument/2006/math">
                    <m:r>
                      <a:rPr lang="en-GB" sz="2000">
                        <a:latin typeface="Cambria Math" panose="02040503050406030204" pitchFamily="18" charset="0"/>
                        <a:cs typeface="Times New Roman" pitchFamily="18" charset="0"/>
                      </a:rPr>
                      <m:t>𝑛</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h</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 Fraction of households with heating</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𝑆</m:t>
                        </m:r>
                      </m:e>
                      <m:sub>
                        <m:r>
                          <a:rPr lang="en-GB" sz="2000">
                            <a:latin typeface="Cambria Math" panose="02040503050406030204" pitchFamily="18" charset="0"/>
                            <a:cs typeface="Times New Roman" pitchFamily="18" charset="0"/>
                          </a:rPr>
                          <m:t>𝑑</m:t>
                        </m:r>
                      </m:sub>
                    </m:sSub>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Average size of dwellings [m</a:t>
                </a:r>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2</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𝐴</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Fraction of floor area heated [-]</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𝐾</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m:t>
                    </m:r>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Heat loss rate [</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Wh</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Δt</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 m</a:t>
                </a:r>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2</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p>
              <a:p>
                <a:pPr eaLnBrk="1" hangingPunct="1">
                  <a:lnSpc>
                    <a:spcPct val="100000"/>
                  </a:lnSpc>
                  <a:spcBef>
                    <a:spcPts val="0"/>
                  </a:spcBef>
                  <a:spcAft>
                    <a:spcPts val="0"/>
                  </a:spcAft>
                  <a:buNone/>
                </a:pPr>
                <a14:m>
                  <m:oMath xmlns:m="http://schemas.openxmlformats.org/officeDocument/2006/math">
                    <m:r>
                      <a:rPr lang="en-GB" sz="2000">
                        <a:latin typeface="Cambria Math" panose="02040503050406030204" pitchFamily="18" charset="0"/>
                        <a:cs typeface="Times New Roman" pitchFamily="18" charset="0"/>
                      </a:rPr>
                      <m:t>𝐷</m:t>
                    </m:r>
                    <m:r>
                      <a:rPr lang="en-GB" sz="2000" smtClean="0">
                        <a:latin typeface="Cambria Math" panose="02040503050406030204" pitchFamily="18" charset="0"/>
                        <a:cs typeface="Times New Roman" pitchFamily="18" charset="0"/>
                      </a:rPr>
                      <m:t>:</m:t>
                    </m:r>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Degree-day coefficient [-]</a:t>
                </a:r>
              </a:p>
              <a:p>
                <a:pPr eaLnBrk="1" hangingPunct="1">
                  <a:lnSpc>
                    <a:spcPct val="100000"/>
                  </a:lnSpc>
                  <a:spcBef>
                    <a:spcPts val="0"/>
                  </a:spcBef>
                  <a:spcAft>
                    <a:spcPts val="0"/>
                  </a:spcAft>
                  <a:buNone/>
                </a:pPr>
                <a14:m>
                  <m:oMath xmlns:m="http://schemas.openxmlformats.org/officeDocument/2006/math">
                    <m:r>
                      <a:rPr lang="en-US" sz="2000">
                        <a:latin typeface="Cambria Math"/>
                      </a:rPr>
                      <m:t>𝐷𝐷</m:t>
                    </m:r>
                    <m:r>
                      <a:rPr lang="en-US" sz="2000">
                        <a:latin typeface="Cambria Math"/>
                      </a:rPr>
                      <m:t>= </m:t>
                    </m:r>
                    <m:nary>
                      <m:naryPr>
                        <m:chr m:val="∑"/>
                        <m:supHide m:val="on"/>
                        <m:ctrlPr>
                          <a:rPr lang="en-US" sz="2000" i="1">
                            <a:latin typeface="Cambria Math" panose="02040503050406030204" pitchFamily="18" charset="0"/>
                          </a:rPr>
                        </m:ctrlPr>
                      </m:naryPr>
                      <m:sub>
                        <m:r>
                          <m:rPr>
                            <m:brk m:alnAt="7"/>
                          </m:rPr>
                          <a:rPr lang="en-US" sz="2000">
                            <a:latin typeface="Cambria Math"/>
                          </a:rPr>
                          <m:t>𝑚</m:t>
                        </m:r>
                      </m:sub>
                      <m:sup/>
                      <m:e>
                        <m:sSub>
                          <m:sSubPr>
                            <m:ctrlPr>
                              <a:rPr lang="en-US" sz="2000" i="1">
                                <a:latin typeface="Cambria Math" panose="02040503050406030204" pitchFamily="18" charset="0"/>
                              </a:rPr>
                            </m:ctrlPr>
                          </m:sSubPr>
                          <m:e>
                            <m:r>
                              <a:rPr lang="en-US" sz="2000">
                                <a:latin typeface="Cambria Math"/>
                              </a:rPr>
                              <m:t>𝑁𝐷</m:t>
                            </m:r>
                          </m:e>
                          <m:sub>
                            <m:r>
                              <a:rPr lang="en-US" sz="2000">
                                <a:latin typeface="Cambria Math"/>
                              </a:rPr>
                              <m:t>𝑚</m:t>
                            </m:r>
                          </m:sub>
                        </m:sSub>
                        <m:d>
                          <m:dPr>
                            <m:ctrlPr>
                              <a:rPr lang="en-US" sz="2000" i="1">
                                <a:latin typeface="Cambria Math" panose="02040503050406030204" pitchFamily="18" charset="0"/>
                              </a:rPr>
                            </m:ctrlPr>
                          </m:dPr>
                          <m:e>
                            <m:r>
                              <a:rPr lang="en-US" sz="2000">
                                <a:latin typeface="Cambria Math"/>
                              </a:rPr>
                              <m:t>18</m:t>
                            </m:r>
                            <m:r>
                              <a:rPr lang="en-US" sz="2000">
                                <a:latin typeface="Cambria Math"/>
                                <a:ea typeface="Cambria Math"/>
                              </a:rPr>
                              <m:t>℃ −</m:t>
                            </m:r>
                            <m:r>
                              <a:rPr lang="en-US" sz="2000">
                                <a:latin typeface="Cambria Math"/>
                                <a:ea typeface="Cambria Math"/>
                              </a:rPr>
                              <m:t>𝑀𝐴</m:t>
                            </m:r>
                            <m:sSub>
                              <m:sSubPr>
                                <m:ctrlPr>
                                  <a:rPr lang="en-US" sz="2000" i="1">
                                    <a:latin typeface="Cambria Math" panose="02040503050406030204" pitchFamily="18" charset="0"/>
                                    <a:ea typeface="Cambria Math"/>
                                  </a:rPr>
                                </m:ctrlPr>
                              </m:sSubPr>
                              <m:e>
                                <m:r>
                                  <a:rPr lang="en-US" sz="2000">
                                    <a:latin typeface="Cambria Math"/>
                                    <a:ea typeface="Cambria Math"/>
                                  </a:rPr>
                                  <m:t>𝑇</m:t>
                                </m:r>
                              </m:e>
                              <m:sub>
                                <m:r>
                                  <a:rPr lang="en-US" sz="2000">
                                    <a:latin typeface="Cambria Math"/>
                                    <a:ea typeface="Cambria Math"/>
                                  </a:rPr>
                                  <m:t>𝑚</m:t>
                                </m:r>
                              </m:sub>
                            </m:sSub>
                          </m:e>
                        </m:d>
                      </m:e>
                    </m:nary>
                  </m:oMath>
                </a14:m>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 </a:t>
                </a:r>
              </a:p>
              <a:p>
                <a:pPr>
                  <a:buNone/>
                </a:pPr>
                <a:r>
                  <a:rPr lang="en-US" sz="2000" dirty="0" err="1">
                    <a:latin typeface="Open Sans" panose="020B0606030504020204" pitchFamily="34" charset="0"/>
                    <a:ea typeface="Open Sans" panose="020B0606030504020204" pitchFamily="34" charset="0"/>
                    <a:cs typeface="Open Sans" panose="020B0606030504020204" pitchFamily="34" charset="0"/>
                  </a:rPr>
                  <a:t>ND</a:t>
                </a:r>
                <a:r>
                  <a:rPr lang="en-US" sz="2000" baseline="-25000" dirty="0" err="1">
                    <a:latin typeface="Open Sans" panose="020B0606030504020204" pitchFamily="34" charset="0"/>
                    <a:ea typeface="Open Sans" panose="020B0606030504020204" pitchFamily="34" charset="0"/>
                    <a:cs typeface="Open Sans" panose="020B0606030504020204" pitchFamily="34" charset="0"/>
                  </a:rPr>
                  <a:t>m</a:t>
                </a:r>
                <a:r>
                  <a:rPr lang="en-US" sz="2000" dirty="0">
                    <a:latin typeface="Open Sans" panose="020B0606030504020204" pitchFamily="34" charset="0"/>
                    <a:ea typeface="Open Sans" panose="020B0606030504020204" pitchFamily="34" charset="0"/>
                    <a:cs typeface="Open Sans" panose="020B0606030504020204" pitchFamily="34" charset="0"/>
                  </a:rPr>
                  <a:t>: Number of days per month</a:t>
                </a:r>
              </a:p>
              <a:p>
                <a:pPr>
                  <a:buNone/>
                </a:pPr>
                <a:r>
                  <a:rPr lang="en-US" sz="2000" dirty="0">
                    <a:latin typeface="Open Sans" panose="020B0606030504020204" pitchFamily="34" charset="0"/>
                    <a:ea typeface="Open Sans" panose="020B0606030504020204" pitchFamily="34" charset="0"/>
                    <a:cs typeface="Open Sans" panose="020B0606030504020204" pitchFamily="34" charset="0"/>
                  </a:rPr>
                  <a:t>MAT: Monthly Average Temperature</a:t>
                </a:r>
              </a:p>
              <a:p>
                <a:pPr>
                  <a:buNone/>
                </a:pPr>
                <a:r>
                  <a:rPr lang="en-US" sz="2000" dirty="0">
                    <a:latin typeface="Open Sans" panose="020B0606030504020204" pitchFamily="34" charset="0"/>
                    <a:ea typeface="Open Sans" panose="020B0606030504020204" pitchFamily="34" charset="0"/>
                    <a:cs typeface="Open Sans" panose="020B0606030504020204" pitchFamily="34" charset="0"/>
                  </a:rPr>
                  <a:t>m: months when MAT &lt; 18℃</a:t>
                </a:r>
              </a:p>
              <a:p>
                <a:pPr eaLnBrk="1" hangingPunct="1">
                  <a:lnSpc>
                    <a:spcPct val="100000"/>
                  </a:lnSpc>
                  <a:spcBef>
                    <a:spcPts val="0"/>
                  </a:spcBef>
                  <a:spcAft>
                    <a:spcPts val="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Google Shape;115;p16">
                <a:extLst>
                  <a:ext uri="{FF2B5EF4-FFF2-40B4-BE49-F238E27FC236}">
                    <a16:creationId xmlns:a16="http://schemas.microsoft.com/office/drawing/2014/main" id="{603E59B9-DBAC-9BE0-6362-D0CE79F02B9D}"/>
                  </a:ext>
                </a:extLst>
              </p:cNvPr>
              <p:cNvSpPr txBox="1">
                <a:spLocks noRot="1" noChangeAspect="1" noMove="1" noResize="1" noEditPoints="1" noAdjustHandles="1" noChangeArrowheads="1" noChangeShapeType="1" noTextEdit="1"/>
              </p:cNvSpPr>
              <p:nvPr/>
            </p:nvSpPr>
            <p:spPr>
              <a:xfrm>
                <a:off x="893970" y="2011981"/>
                <a:ext cx="10439494" cy="4072625"/>
              </a:xfrm>
              <a:prstGeom prst="rect">
                <a:avLst/>
              </a:prstGeom>
              <a:blipFill>
                <a:blip r:embed="rId4"/>
                <a:stretch>
                  <a:fillRect l="-350" t="-11527"/>
                </a:stretch>
              </a:blipFill>
              <a:ln>
                <a:noFill/>
              </a:ln>
            </p:spPr>
            <p:txBody>
              <a:bodyPr/>
              <a:lstStyle/>
              <a:p>
                <a:r>
                  <a:rPr lang="en-GB">
                    <a:noFill/>
                  </a:rPr>
                  <a:t> </a:t>
                </a:r>
              </a:p>
            </p:txBody>
          </p:sp>
        </mc:Fallback>
      </mc:AlternateContent>
      <p:grpSp>
        <p:nvGrpSpPr>
          <p:cNvPr id="8" name="Group 7">
            <a:extLst>
              <a:ext uri="{FF2B5EF4-FFF2-40B4-BE49-F238E27FC236}">
                <a16:creationId xmlns:a16="http://schemas.microsoft.com/office/drawing/2014/main" id="{E54AB5D3-84B5-B25B-80C4-E0BF124168AA}"/>
              </a:ext>
            </a:extLst>
          </p:cNvPr>
          <p:cNvGrpSpPr/>
          <p:nvPr/>
        </p:nvGrpSpPr>
        <p:grpSpPr>
          <a:xfrm>
            <a:off x="5742710" y="2732631"/>
            <a:ext cx="5826816" cy="3085348"/>
            <a:chOff x="1430774" y="1524000"/>
            <a:chExt cx="6343088" cy="3897032"/>
          </a:xfrm>
        </p:grpSpPr>
        <p:sp>
          <p:nvSpPr>
            <p:cNvPr id="10" name="Line 2">
              <a:extLst>
                <a:ext uri="{FF2B5EF4-FFF2-40B4-BE49-F238E27FC236}">
                  <a16:creationId xmlns:a16="http://schemas.microsoft.com/office/drawing/2014/main" id="{60092F6F-C3A1-D96E-76B9-C5DCFE10664E}"/>
                </a:ext>
              </a:extLst>
            </p:cNvPr>
            <p:cNvSpPr>
              <a:spLocks noChangeShapeType="1"/>
            </p:cNvSpPr>
            <p:nvPr/>
          </p:nvSpPr>
          <p:spPr bwMode="auto">
            <a:xfrm>
              <a:off x="1905000" y="16764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1" name="Line 3">
              <a:extLst>
                <a:ext uri="{FF2B5EF4-FFF2-40B4-BE49-F238E27FC236}">
                  <a16:creationId xmlns:a16="http://schemas.microsoft.com/office/drawing/2014/main" id="{E87A4891-B68C-EAE1-CABF-8E2BA11C425A}"/>
                </a:ext>
              </a:extLst>
            </p:cNvPr>
            <p:cNvSpPr>
              <a:spLocks noChangeShapeType="1"/>
            </p:cNvSpPr>
            <p:nvPr/>
          </p:nvSpPr>
          <p:spPr bwMode="auto">
            <a:xfrm>
              <a:off x="1447800" y="4876800"/>
              <a:ext cx="6096000" cy="0"/>
            </a:xfrm>
            <a:prstGeom prst="line">
              <a:avLst/>
            </a:prstGeom>
            <a:noFill/>
            <a:ln w="9525">
              <a:solidFill>
                <a:schemeClr val="tx1"/>
              </a:solidFill>
              <a:round/>
              <a:headEnd/>
              <a:tailEnd type="triangle" w="med" len="med"/>
            </a:ln>
            <a:effectLst/>
          </p:spPr>
          <p:txBody>
            <a:bodyPr/>
            <a:lstStyle/>
            <a:p>
              <a:endParaRPr lang="ru-RU">
                <a:latin typeface="Open Sans" panose="020B0606030504020204" pitchFamily="34" charset="0"/>
              </a:endParaRPr>
            </a:p>
          </p:txBody>
        </p:sp>
        <p:sp>
          <p:nvSpPr>
            <p:cNvPr id="12" name="Line 4">
              <a:extLst>
                <a:ext uri="{FF2B5EF4-FFF2-40B4-BE49-F238E27FC236}">
                  <a16:creationId xmlns:a16="http://schemas.microsoft.com/office/drawing/2014/main" id="{C90D1AC3-EEF0-7DE2-8CD4-C18FD36412E3}"/>
                </a:ext>
              </a:extLst>
            </p:cNvPr>
            <p:cNvSpPr>
              <a:spLocks noChangeShapeType="1"/>
            </p:cNvSpPr>
            <p:nvPr/>
          </p:nvSpPr>
          <p:spPr bwMode="auto">
            <a:xfrm flipV="1">
              <a:off x="1447800" y="1524000"/>
              <a:ext cx="0" cy="3352800"/>
            </a:xfrm>
            <a:prstGeom prst="line">
              <a:avLst/>
            </a:prstGeom>
            <a:noFill/>
            <a:ln w="9525">
              <a:solidFill>
                <a:schemeClr val="tx1"/>
              </a:solidFill>
              <a:round/>
              <a:headEnd/>
              <a:tailEnd type="triangle" w="med" len="med"/>
            </a:ln>
            <a:effectLst/>
          </p:spPr>
          <p:txBody>
            <a:bodyPr/>
            <a:lstStyle/>
            <a:p>
              <a:endParaRPr lang="ru-RU">
                <a:latin typeface="Open Sans" panose="020B0606030504020204" pitchFamily="34" charset="0"/>
              </a:endParaRPr>
            </a:p>
          </p:txBody>
        </p:sp>
        <p:sp>
          <p:nvSpPr>
            <p:cNvPr id="14" name="Line 11">
              <a:extLst>
                <a:ext uri="{FF2B5EF4-FFF2-40B4-BE49-F238E27FC236}">
                  <a16:creationId xmlns:a16="http://schemas.microsoft.com/office/drawing/2014/main" id="{8E7FC9CF-D986-261E-9FEA-66DE963D209E}"/>
                </a:ext>
              </a:extLst>
            </p:cNvPr>
            <p:cNvSpPr>
              <a:spLocks noChangeShapeType="1"/>
            </p:cNvSpPr>
            <p:nvPr/>
          </p:nvSpPr>
          <p:spPr bwMode="auto">
            <a:xfrm>
              <a:off x="28194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5" name="Line 12">
              <a:extLst>
                <a:ext uri="{FF2B5EF4-FFF2-40B4-BE49-F238E27FC236}">
                  <a16:creationId xmlns:a16="http://schemas.microsoft.com/office/drawing/2014/main" id="{2E5BBD90-C157-9F2C-A180-7352D8E12C45}"/>
                </a:ext>
              </a:extLst>
            </p:cNvPr>
            <p:cNvSpPr>
              <a:spLocks noChangeShapeType="1"/>
            </p:cNvSpPr>
            <p:nvPr/>
          </p:nvSpPr>
          <p:spPr bwMode="auto">
            <a:xfrm>
              <a:off x="41910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6" name="Line 13">
              <a:extLst>
                <a:ext uri="{FF2B5EF4-FFF2-40B4-BE49-F238E27FC236}">
                  <a16:creationId xmlns:a16="http://schemas.microsoft.com/office/drawing/2014/main" id="{D9A0F2D6-D71B-782D-6335-4B3ABA2082ED}"/>
                </a:ext>
              </a:extLst>
            </p:cNvPr>
            <p:cNvSpPr>
              <a:spLocks noChangeShapeType="1"/>
            </p:cNvSpPr>
            <p:nvPr/>
          </p:nvSpPr>
          <p:spPr bwMode="auto">
            <a:xfrm>
              <a:off x="55626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7" name="Line 14">
              <a:extLst>
                <a:ext uri="{FF2B5EF4-FFF2-40B4-BE49-F238E27FC236}">
                  <a16:creationId xmlns:a16="http://schemas.microsoft.com/office/drawing/2014/main" id="{E90433A8-FE64-9BF1-FFBE-3FB4554195CC}"/>
                </a:ext>
              </a:extLst>
            </p:cNvPr>
            <p:cNvSpPr>
              <a:spLocks noChangeShapeType="1"/>
            </p:cNvSpPr>
            <p:nvPr/>
          </p:nvSpPr>
          <p:spPr bwMode="auto">
            <a:xfrm>
              <a:off x="6934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1" name="Line 15">
              <a:extLst>
                <a:ext uri="{FF2B5EF4-FFF2-40B4-BE49-F238E27FC236}">
                  <a16:creationId xmlns:a16="http://schemas.microsoft.com/office/drawing/2014/main" id="{F5BA0551-33E5-571F-E86A-BDA152F99B04}"/>
                </a:ext>
              </a:extLst>
            </p:cNvPr>
            <p:cNvSpPr>
              <a:spLocks noChangeShapeType="1"/>
            </p:cNvSpPr>
            <p:nvPr/>
          </p:nvSpPr>
          <p:spPr bwMode="auto">
            <a:xfrm>
              <a:off x="51054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2" name="Line 16">
              <a:extLst>
                <a:ext uri="{FF2B5EF4-FFF2-40B4-BE49-F238E27FC236}">
                  <a16:creationId xmlns:a16="http://schemas.microsoft.com/office/drawing/2014/main" id="{4CB51F5A-C00A-73CB-335B-E3B88A7F110F}"/>
                </a:ext>
              </a:extLst>
            </p:cNvPr>
            <p:cNvSpPr>
              <a:spLocks noChangeShapeType="1"/>
            </p:cNvSpPr>
            <p:nvPr/>
          </p:nvSpPr>
          <p:spPr bwMode="auto">
            <a:xfrm>
              <a:off x="60198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3" name="Line 17">
              <a:extLst>
                <a:ext uri="{FF2B5EF4-FFF2-40B4-BE49-F238E27FC236}">
                  <a16:creationId xmlns:a16="http://schemas.microsoft.com/office/drawing/2014/main" id="{3E609A39-825C-52C7-5FCD-A0259AF204BB}"/>
                </a:ext>
              </a:extLst>
            </p:cNvPr>
            <p:cNvSpPr>
              <a:spLocks noChangeShapeType="1"/>
            </p:cNvSpPr>
            <p:nvPr/>
          </p:nvSpPr>
          <p:spPr bwMode="auto">
            <a:xfrm>
              <a:off x="64770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4" name="Line 18">
              <a:extLst>
                <a:ext uri="{FF2B5EF4-FFF2-40B4-BE49-F238E27FC236}">
                  <a16:creationId xmlns:a16="http://schemas.microsoft.com/office/drawing/2014/main" id="{D8E570D7-7D63-1490-59E4-826CBF2F7054}"/>
                </a:ext>
              </a:extLst>
            </p:cNvPr>
            <p:cNvSpPr>
              <a:spLocks noChangeShapeType="1"/>
            </p:cNvSpPr>
            <p:nvPr/>
          </p:nvSpPr>
          <p:spPr bwMode="auto">
            <a:xfrm>
              <a:off x="32766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5" name="Line 19">
              <a:extLst>
                <a:ext uri="{FF2B5EF4-FFF2-40B4-BE49-F238E27FC236}">
                  <a16:creationId xmlns:a16="http://schemas.microsoft.com/office/drawing/2014/main" id="{E6830A15-797A-9E92-8272-5ECDF5FDF170}"/>
                </a:ext>
              </a:extLst>
            </p:cNvPr>
            <p:cNvSpPr>
              <a:spLocks noChangeShapeType="1"/>
            </p:cNvSpPr>
            <p:nvPr/>
          </p:nvSpPr>
          <p:spPr bwMode="auto">
            <a:xfrm>
              <a:off x="37338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6" name="Line 20">
              <a:extLst>
                <a:ext uri="{FF2B5EF4-FFF2-40B4-BE49-F238E27FC236}">
                  <a16:creationId xmlns:a16="http://schemas.microsoft.com/office/drawing/2014/main" id="{A1A0E26A-79B6-03F8-20A3-BE197C783C31}"/>
                </a:ext>
              </a:extLst>
            </p:cNvPr>
            <p:cNvSpPr>
              <a:spLocks noChangeShapeType="1"/>
            </p:cNvSpPr>
            <p:nvPr/>
          </p:nvSpPr>
          <p:spPr bwMode="auto">
            <a:xfrm>
              <a:off x="4648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7" name="Line 22">
              <a:extLst>
                <a:ext uri="{FF2B5EF4-FFF2-40B4-BE49-F238E27FC236}">
                  <a16:creationId xmlns:a16="http://schemas.microsoft.com/office/drawing/2014/main" id="{CD179393-CBC4-DCFB-342A-B37CDF8DC785}"/>
                </a:ext>
              </a:extLst>
            </p:cNvPr>
            <p:cNvSpPr>
              <a:spLocks noChangeShapeType="1"/>
            </p:cNvSpPr>
            <p:nvPr/>
          </p:nvSpPr>
          <p:spPr bwMode="auto">
            <a:xfrm>
              <a:off x="2362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8" name="Line 23">
              <a:extLst>
                <a:ext uri="{FF2B5EF4-FFF2-40B4-BE49-F238E27FC236}">
                  <a16:creationId xmlns:a16="http://schemas.microsoft.com/office/drawing/2014/main" id="{5EEAA4A8-293F-F555-369B-D08A43075DD8}"/>
                </a:ext>
              </a:extLst>
            </p:cNvPr>
            <p:cNvSpPr>
              <a:spLocks noChangeShapeType="1"/>
            </p:cNvSpPr>
            <p:nvPr/>
          </p:nvSpPr>
          <p:spPr bwMode="auto">
            <a:xfrm>
              <a:off x="1447800" y="2971800"/>
              <a:ext cx="5943600" cy="0"/>
            </a:xfrm>
            <a:prstGeom prst="line">
              <a:avLst/>
            </a:prstGeom>
            <a:noFill/>
            <a:ln w="28575">
              <a:solidFill>
                <a:srgbClr val="FF0000"/>
              </a:solidFill>
              <a:round/>
              <a:headEnd/>
              <a:tailEnd/>
            </a:ln>
            <a:effectLst/>
          </p:spPr>
          <p:txBody>
            <a:bodyPr/>
            <a:lstStyle/>
            <a:p>
              <a:endParaRPr lang="ru-RU">
                <a:latin typeface="Open Sans" panose="020B0606030504020204" pitchFamily="34" charset="0"/>
              </a:endParaRPr>
            </a:p>
          </p:txBody>
        </p:sp>
        <p:sp>
          <p:nvSpPr>
            <p:cNvPr id="29" name="Rectangle 25">
              <a:extLst>
                <a:ext uri="{FF2B5EF4-FFF2-40B4-BE49-F238E27FC236}">
                  <a16:creationId xmlns:a16="http://schemas.microsoft.com/office/drawing/2014/main" id="{9B16C6D3-22D4-E758-2919-BF57510A3A52}"/>
                </a:ext>
              </a:extLst>
            </p:cNvPr>
            <p:cNvSpPr>
              <a:spLocks noChangeArrowheads="1"/>
            </p:cNvSpPr>
            <p:nvPr/>
          </p:nvSpPr>
          <p:spPr bwMode="auto">
            <a:xfrm>
              <a:off x="1447800" y="2971800"/>
              <a:ext cx="457200" cy="6096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0" name="Rectangle 26">
              <a:extLst>
                <a:ext uri="{FF2B5EF4-FFF2-40B4-BE49-F238E27FC236}">
                  <a16:creationId xmlns:a16="http://schemas.microsoft.com/office/drawing/2014/main" id="{F11D229C-4194-72B5-BA74-01E27A5D1964}"/>
                </a:ext>
              </a:extLst>
            </p:cNvPr>
            <p:cNvSpPr>
              <a:spLocks noChangeArrowheads="1"/>
            </p:cNvSpPr>
            <p:nvPr/>
          </p:nvSpPr>
          <p:spPr bwMode="auto">
            <a:xfrm>
              <a:off x="1905000" y="2971800"/>
              <a:ext cx="457200" cy="7620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1" name="Rectangle 27">
              <a:extLst>
                <a:ext uri="{FF2B5EF4-FFF2-40B4-BE49-F238E27FC236}">
                  <a16:creationId xmlns:a16="http://schemas.microsoft.com/office/drawing/2014/main" id="{A0522EEE-3395-F139-1AF4-8C52740EB128}"/>
                </a:ext>
              </a:extLst>
            </p:cNvPr>
            <p:cNvSpPr>
              <a:spLocks noChangeArrowheads="1"/>
            </p:cNvSpPr>
            <p:nvPr/>
          </p:nvSpPr>
          <p:spPr bwMode="auto">
            <a:xfrm>
              <a:off x="2362200" y="2971800"/>
              <a:ext cx="457200" cy="3048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2" name="Rectangle 28">
              <a:extLst>
                <a:ext uri="{FF2B5EF4-FFF2-40B4-BE49-F238E27FC236}">
                  <a16:creationId xmlns:a16="http://schemas.microsoft.com/office/drawing/2014/main" id="{F30C37C0-84A6-DE7A-0DFB-9C997F46DD01}"/>
                </a:ext>
              </a:extLst>
            </p:cNvPr>
            <p:cNvSpPr>
              <a:spLocks noChangeArrowheads="1"/>
            </p:cNvSpPr>
            <p:nvPr/>
          </p:nvSpPr>
          <p:spPr bwMode="auto">
            <a:xfrm>
              <a:off x="60198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3" name="Rectangle 29">
              <a:extLst>
                <a:ext uri="{FF2B5EF4-FFF2-40B4-BE49-F238E27FC236}">
                  <a16:creationId xmlns:a16="http://schemas.microsoft.com/office/drawing/2014/main" id="{EE08192D-D0FC-F551-3A40-DA5B2D3EE59C}"/>
                </a:ext>
              </a:extLst>
            </p:cNvPr>
            <p:cNvSpPr>
              <a:spLocks noChangeArrowheads="1"/>
            </p:cNvSpPr>
            <p:nvPr/>
          </p:nvSpPr>
          <p:spPr bwMode="auto">
            <a:xfrm>
              <a:off x="6477000" y="2971800"/>
              <a:ext cx="457200" cy="4572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4" name="Line 30">
              <a:extLst>
                <a:ext uri="{FF2B5EF4-FFF2-40B4-BE49-F238E27FC236}">
                  <a16:creationId xmlns:a16="http://schemas.microsoft.com/office/drawing/2014/main" id="{ED06F780-AFFF-D17A-8576-C5B95B013733}"/>
                </a:ext>
              </a:extLst>
            </p:cNvPr>
            <p:cNvSpPr>
              <a:spLocks noChangeShapeType="1"/>
            </p:cNvSpPr>
            <p:nvPr/>
          </p:nvSpPr>
          <p:spPr bwMode="auto">
            <a:xfrm>
              <a:off x="2819400" y="26670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5" name="Line 31">
              <a:extLst>
                <a:ext uri="{FF2B5EF4-FFF2-40B4-BE49-F238E27FC236}">
                  <a16:creationId xmlns:a16="http://schemas.microsoft.com/office/drawing/2014/main" id="{117BD077-E36A-5B87-E18E-D733EB7C1B6E}"/>
                </a:ext>
              </a:extLst>
            </p:cNvPr>
            <p:cNvSpPr>
              <a:spLocks noChangeShapeType="1"/>
            </p:cNvSpPr>
            <p:nvPr/>
          </p:nvSpPr>
          <p:spPr bwMode="auto">
            <a:xfrm>
              <a:off x="3276600" y="25146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6" name="Line 32">
              <a:extLst>
                <a:ext uri="{FF2B5EF4-FFF2-40B4-BE49-F238E27FC236}">
                  <a16:creationId xmlns:a16="http://schemas.microsoft.com/office/drawing/2014/main" id="{3BB2FC88-3017-87E4-E283-32D0499C0829}"/>
                </a:ext>
              </a:extLst>
            </p:cNvPr>
            <p:cNvSpPr>
              <a:spLocks noChangeShapeType="1"/>
            </p:cNvSpPr>
            <p:nvPr/>
          </p:nvSpPr>
          <p:spPr bwMode="auto">
            <a:xfrm>
              <a:off x="3733800" y="22860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7" name="Line 33">
              <a:extLst>
                <a:ext uri="{FF2B5EF4-FFF2-40B4-BE49-F238E27FC236}">
                  <a16:creationId xmlns:a16="http://schemas.microsoft.com/office/drawing/2014/main" id="{BA8F5748-4D24-B48F-5521-1E8074FD592E}"/>
                </a:ext>
              </a:extLst>
            </p:cNvPr>
            <p:cNvSpPr>
              <a:spLocks noChangeShapeType="1"/>
            </p:cNvSpPr>
            <p:nvPr/>
          </p:nvSpPr>
          <p:spPr bwMode="auto">
            <a:xfrm>
              <a:off x="4191000" y="2057400"/>
              <a:ext cx="9144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9" name="Line 34">
              <a:extLst>
                <a:ext uri="{FF2B5EF4-FFF2-40B4-BE49-F238E27FC236}">
                  <a16:creationId xmlns:a16="http://schemas.microsoft.com/office/drawing/2014/main" id="{BC42E3F1-A39E-1662-56F0-B2910EA3C8EF}"/>
                </a:ext>
              </a:extLst>
            </p:cNvPr>
            <p:cNvSpPr>
              <a:spLocks noChangeShapeType="1"/>
            </p:cNvSpPr>
            <p:nvPr/>
          </p:nvSpPr>
          <p:spPr bwMode="auto">
            <a:xfrm>
              <a:off x="5105400" y="22098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40" name="Line 35">
              <a:extLst>
                <a:ext uri="{FF2B5EF4-FFF2-40B4-BE49-F238E27FC236}">
                  <a16:creationId xmlns:a16="http://schemas.microsoft.com/office/drawing/2014/main" id="{285CADD3-6CC5-9900-72B9-FE22D1FE4FE2}"/>
                </a:ext>
              </a:extLst>
            </p:cNvPr>
            <p:cNvSpPr>
              <a:spLocks noChangeShapeType="1"/>
            </p:cNvSpPr>
            <p:nvPr/>
          </p:nvSpPr>
          <p:spPr bwMode="auto">
            <a:xfrm>
              <a:off x="5562600" y="25908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41" name="Text Box 38">
              <a:extLst>
                <a:ext uri="{FF2B5EF4-FFF2-40B4-BE49-F238E27FC236}">
                  <a16:creationId xmlns:a16="http://schemas.microsoft.com/office/drawing/2014/main" id="{13D85B0D-30AF-BBA8-0C38-6C2D31B1DA4E}"/>
                </a:ext>
              </a:extLst>
            </p:cNvPr>
            <p:cNvSpPr txBox="1">
              <a:spLocks noChangeArrowheads="1"/>
            </p:cNvSpPr>
            <p:nvPr/>
          </p:nvSpPr>
          <p:spPr bwMode="auto">
            <a:xfrm>
              <a:off x="1430774" y="4954537"/>
              <a:ext cx="6343088" cy="466495"/>
            </a:xfrm>
            <a:prstGeom prst="rect">
              <a:avLst/>
            </a:prstGeom>
            <a:noFill/>
            <a:ln w="9525">
              <a:noFill/>
              <a:miter lim="800000"/>
              <a:headEnd/>
              <a:tailEnd/>
            </a:ln>
            <a:effectLst/>
          </p:spPr>
          <p:txBody>
            <a:bodyPr wrap="square" lIns="91440" tIns="45720" rIns="91440" bIns="45720" anchor="t">
              <a:spAutoFit/>
            </a:bodyPr>
            <a:lstStyle/>
            <a:p>
              <a:pPr>
                <a:spcBef>
                  <a:spcPct val="50000"/>
                </a:spcBef>
              </a:pPr>
              <a:endParaRPr lang="en-US" sz="1800">
                <a:latin typeface="Open Sans"/>
              </a:endParaRPr>
            </a:p>
          </p:txBody>
        </p:sp>
      </p:grpSp>
    </p:spTree>
    <p:extLst>
      <p:ext uri="{BB962C8B-B14F-4D97-AF65-F5344CB8AC3E}">
        <p14:creationId xmlns:p14="http://schemas.microsoft.com/office/powerpoint/2010/main" val="158999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6.3.4. Water Heating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142CA99-C418-54BA-B91A-76BDA4B1A95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8194" name="Picture 2">
            <a:extLst>
              <a:ext uri="{FF2B5EF4-FFF2-40B4-BE49-F238E27FC236}">
                <a16:creationId xmlns:a16="http://schemas.microsoft.com/office/drawing/2014/main" id="{65F87951-4D1E-244B-D94B-B045AA9C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08" y="243302"/>
            <a:ext cx="979625" cy="979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7C5708F-6B7F-8A95-11E5-F66A04A9702B}"/>
              </a:ext>
            </a:extLst>
          </p:cNvPr>
          <p:cNvPicPr>
            <a:picLocks noChangeAspect="1"/>
          </p:cNvPicPr>
          <p:nvPr/>
        </p:nvPicPr>
        <p:blipFill>
          <a:blip r:embed="rId3"/>
          <a:stretch>
            <a:fillRect/>
          </a:stretch>
        </p:blipFill>
        <p:spPr>
          <a:xfrm>
            <a:off x="1031463" y="2533850"/>
            <a:ext cx="10129073" cy="2051458"/>
          </a:xfrm>
          <a:prstGeom prst="rect">
            <a:avLst/>
          </a:prstGeom>
        </p:spPr>
      </p:pic>
    </p:spTree>
    <p:extLst>
      <p:ext uri="{BB962C8B-B14F-4D97-AF65-F5344CB8AC3E}">
        <p14:creationId xmlns:p14="http://schemas.microsoft.com/office/powerpoint/2010/main" val="47372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897392" y="70332"/>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6.3.5. Water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33EA2B92-0E1A-7A78-359E-2500E6236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08" y="243302"/>
            <a:ext cx="979625" cy="979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786299-D56F-FAF3-9357-28D8E6AAAE6B}"/>
                  </a:ext>
                </a:extLst>
              </p:cNvPr>
              <p:cNvSpPr txBox="1"/>
              <p:nvPr/>
            </p:nvSpPr>
            <p:spPr>
              <a:xfrm>
                <a:off x="-729803" y="2305881"/>
                <a:ext cx="6825803" cy="961225"/>
              </a:xfrm>
              <a:prstGeom prst="rect">
                <a:avLst/>
              </a:prstGeom>
              <a:noFill/>
            </p:spPr>
            <p:txBody>
              <a:bodyPr wrap="square">
                <a:spAutoFit/>
              </a:bodyPr>
              <a:lstStyle/>
              <a:p>
                <a:r>
                  <a:rPr lang="en-GB" sz="1800" dirty="0">
                    <a:solidFill>
                      <a:prstClr val="black"/>
                    </a:solidFill>
                    <a:latin typeface="Open Sans" panose="020B0606030504020204" pitchFamily="34" charset="0"/>
                    <a:ea typeface="Open Sans" panose="020B0606030504020204" pitchFamily="34" charset="0"/>
                    <a:cs typeface="Times New Roman" pitchFamily="18" charset="0"/>
                  </a:rPr>
                  <a:t>		</a:t>
                </a:r>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dirty="0">
                    <a:latin typeface="Open Sans" panose="020B0606030504020204" pitchFamily="34" charset="0"/>
                    <a:ea typeface="Open Sans" panose="020B0606030504020204" pitchFamily="34" charset="0"/>
                    <a:cs typeface="Open Sans" panose="020B0606030504020204" pitchFamily="34" charset="0"/>
                  </a:rPr>
                  <a:t>w</a:t>
                </a:r>
                <a:r>
                  <a:rPr lang="en-GB" altLang="en-US" sz="1800" dirty="0">
                    <a:latin typeface="Open Sans" panose="020B0606030504020204" pitchFamily="34" charset="0"/>
                    <a:ea typeface="Open Sans" panose="020B0606030504020204" pitchFamily="34" charset="0"/>
                    <a:cs typeface="Open Sans" panose="020B0606030504020204" pitchFamily="34" charset="0"/>
                  </a:rPr>
                  <a:t>ater heating: </a:t>
                </a:r>
                <a:endParaRPr lang="en-GB" altLang="en-US" dirty="0">
                  <a:latin typeface="Cambria Math" panose="02040503050406030204" pitchFamily="18" charset="0"/>
                  <a:cs typeface="Calibri" panose="020F0502020204030204" pitchFamily="34" charset="0"/>
                </a:endParaRPr>
              </a:p>
              <a:p>
                <a:endParaRPr lang="en-GB" altLang="en-US" sz="1800" b="1" dirty="0">
                  <a:solidFill>
                    <a:srgbClr val="FFC000"/>
                  </a:solidFill>
                  <a:latin typeface="Cambria Math" panose="02040503050406030204" pitchFamily="18" charset="0"/>
                  <a:cs typeface="Calibri" panose="020F0502020204030204" pitchFamily="34" charset="0"/>
                </a:endParaRPr>
              </a:p>
              <a:p>
                <a:r>
                  <a:rPr lang="en-GB" altLang="en-US" sz="1800" b="1" dirty="0">
                    <a:solidFill>
                      <a:srgbClr val="FFC000"/>
                    </a:solidFill>
                    <a:cs typeface="Calibri" panose="020F0502020204030204" pitchFamily="34" charset="0"/>
                  </a:rPr>
                  <a:t>		</a:t>
                </a:r>
                <a14:m>
                  <m:oMath xmlns:m="http://schemas.openxmlformats.org/officeDocument/2006/math">
                    <m:r>
                      <a:rPr lang="en-GB" altLang="en-US" sz="1800" b="1" i="1" smtClean="0">
                        <a:solidFill>
                          <a:srgbClr val="FFC000"/>
                        </a:solidFill>
                        <a:latin typeface="Cambria Math" panose="02040503050406030204" pitchFamily="18" charset="0"/>
                        <a:cs typeface="Calibri" panose="020F0502020204030204" pitchFamily="34" charset="0"/>
                      </a:rPr>
                      <m:t>𝐔𝐄</m:t>
                    </m:r>
                    <m:sSub>
                      <m:sSubPr>
                        <m:ctrlPr>
                          <a:rPr lang="en-GB" altLang="en-US" sz="1800" b="1" i="1" smtClean="0">
                            <a:solidFill>
                              <a:srgbClr val="FFC000"/>
                            </a:solidFill>
                            <a:latin typeface="Cambria Math" panose="02040503050406030204" pitchFamily="18" charset="0"/>
                            <a:cs typeface="Calibri" panose="020F0502020204030204" pitchFamily="34" charset="0"/>
                          </a:rPr>
                        </m:ctrlPr>
                      </m:sSubPr>
                      <m:e>
                        <m:r>
                          <a:rPr lang="en-GB" altLang="en-US" sz="1800" b="1" i="1" smtClean="0">
                            <a:solidFill>
                              <a:srgbClr val="FFC000"/>
                            </a:solidFill>
                            <a:latin typeface="Cambria Math" panose="02040503050406030204" pitchFamily="18" charset="0"/>
                            <a:cs typeface="Calibri" panose="020F0502020204030204" pitchFamily="34" charset="0"/>
                          </a:rPr>
                          <m:t>𝐃</m:t>
                        </m:r>
                      </m:e>
                      <m:sub>
                        <m:r>
                          <a:rPr lang="en-GB" altLang="en-US" sz="1800" b="1" i="1" smtClean="0">
                            <a:solidFill>
                              <a:srgbClr val="FFC000"/>
                            </a:solidFill>
                            <a:latin typeface="Cambria Math" panose="02040503050406030204" pitchFamily="18" charset="0"/>
                            <a:cs typeface="Calibri" panose="020F0502020204030204" pitchFamily="34" charset="0"/>
                          </a:rPr>
                          <m:t>𝐰𝐚𝐭𝐞𝐫</m:t>
                        </m:r>
                      </m:sub>
                    </m:sSub>
                    <m:r>
                      <a:rPr lang="en-GB" sz="1800" smtClean="0">
                        <a:latin typeface="Cambria Math" panose="02040503050406030204" pitchFamily="18" charset="0"/>
                        <a:cs typeface="Times New Roman" pitchFamily="18" charset="0"/>
                      </a:rPr>
                      <m:t>=</m:t>
                    </m:r>
                    <m:nary>
                      <m:naryPr>
                        <m:chr m:val="∑"/>
                        <m:supHide m:val="on"/>
                        <m:ctrlPr>
                          <a:rPr lang="en-GB" sz="1800" i="1" smtClean="0">
                            <a:latin typeface="Cambria Math" panose="02040503050406030204" pitchFamily="18" charset="0"/>
                            <a:cs typeface="Times New Roman" pitchFamily="18" charset="0"/>
                          </a:rPr>
                        </m:ctrlPr>
                      </m:naryPr>
                      <m:sub>
                        <m:r>
                          <a:rPr lang="en-GB" sz="1800" smtClean="0">
                            <a:latin typeface="Cambria Math" panose="02040503050406030204" pitchFamily="18" charset="0"/>
                            <a:cs typeface="Times New Roman" pitchFamily="18" charset="0"/>
                          </a:rPr>
                          <m:t>h</m:t>
                        </m:r>
                        <m:r>
                          <a:rPr lang="en-GB" sz="1800" smtClean="0">
                            <a:latin typeface="Cambria Math" panose="02040503050406030204" pitchFamily="18" charset="0"/>
                            <a:cs typeface="Times New Roman" pitchFamily="18" charset="0"/>
                          </a:rPr>
                          <m:t> ∈ {</m:t>
                        </m:r>
                        <m:r>
                          <a:rPr lang="en-GB" sz="1800" smtClean="0">
                            <a:latin typeface="Cambria Math" panose="02040503050406030204" pitchFamily="18" charset="0"/>
                            <a:cs typeface="Times New Roman" pitchFamily="18" charset="0"/>
                          </a:rPr>
                          <m:t>𝑢𝑟𝑏𝑎𝑛</m:t>
                        </m:r>
                        <m:r>
                          <a:rPr lang="en-GB" sz="1800" smtClean="0">
                            <a:latin typeface="Cambria Math" panose="02040503050406030204" pitchFamily="18" charset="0"/>
                            <a:cs typeface="Times New Roman" pitchFamily="18" charset="0"/>
                          </a:rPr>
                          <m:t>, </m:t>
                        </m:r>
                        <m:r>
                          <a:rPr lang="en-GB" sz="1800" smtClean="0">
                            <a:latin typeface="Cambria Math" panose="02040503050406030204" pitchFamily="18" charset="0"/>
                            <a:cs typeface="Times New Roman" pitchFamily="18" charset="0"/>
                          </a:rPr>
                          <m:t>𝑟𝑢𝑟𝑎𝑙</m:t>
                        </m:r>
                        <m:r>
                          <a:rPr lang="en-GB" sz="1800" smtClean="0">
                            <a:latin typeface="Cambria Math" panose="02040503050406030204" pitchFamily="18" charset="0"/>
                            <a:cs typeface="Times New Roman" pitchFamily="18" charset="0"/>
                          </a:rPr>
                          <m:t>}</m:t>
                        </m:r>
                      </m:sub>
                      <m:sup/>
                      <m:e>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𝒏</m:t>
                            </m:r>
                          </m:e>
                          <m:sub>
                            <m:r>
                              <a:rPr lang="en-GB" sz="1800" b="1" i="1" smtClean="0">
                                <a:solidFill>
                                  <a:srgbClr val="C00000"/>
                                </a:solidFill>
                                <a:latin typeface="Cambria Math" panose="02040503050406030204" pitchFamily="18" charset="0"/>
                                <a:cs typeface="Times New Roman" pitchFamily="18" charset="0"/>
                              </a:rPr>
                              <m:t>𝒉</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𝑺</m:t>
                            </m:r>
                          </m:e>
                          <m:sub>
                            <m:r>
                              <a:rPr lang="en-GB" sz="1800" b="1" i="1" smtClean="0">
                                <a:solidFill>
                                  <a:srgbClr val="C00000"/>
                                </a:solidFill>
                                <a:latin typeface="Cambria Math" panose="02040503050406030204" pitchFamily="18" charset="0"/>
                                <a:cs typeface="Times New Roman" pitchFamily="18" charset="0"/>
                              </a:rPr>
                              <m:t>𝒉</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𝒘</m:t>
                            </m:r>
                          </m:e>
                          <m:sub>
                            <m:r>
                              <a:rPr lang="en-GB" sz="1800" b="1" i="1" smtClean="0">
                                <a:solidFill>
                                  <a:srgbClr val="C00000"/>
                                </a:solidFill>
                                <a:latin typeface="Cambria Math" panose="02040503050406030204" pitchFamily="18" charset="0"/>
                                <a:cs typeface="Times New Roman" pitchFamily="18" charset="0"/>
                              </a:rPr>
                              <m:t>𝒉</m:t>
                            </m:r>
                          </m:sub>
                        </m:sSub>
                        <m:r>
                          <a:rPr lang="en-GB" sz="1800" b="1" i="1" smtClean="0">
                            <a:solidFill>
                              <a:srgbClr val="7030A0"/>
                            </a:solidFill>
                            <a:latin typeface="Cambria Math" panose="02040503050406030204" pitchFamily="18" charset="0"/>
                            <a:cs typeface="Times New Roman" pitchFamily="18" charset="0"/>
                          </a:rPr>
                          <m:t>𝐒𝐄</m:t>
                        </m:r>
                        <m:sSub>
                          <m:sSubPr>
                            <m:ctrlPr>
                              <a:rPr lang="en-GB" sz="1800" b="1" i="1" smtClean="0">
                                <a:solidFill>
                                  <a:srgbClr val="7030A0"/>
                                </a:solidFill>
                                <a:latin typeface="Cambria Math" panose="02040503050406030204" pitchFamily="18" charset="0"/>
                                <a:cs typeface="Times New Roman" pitchFamily="18" charset="0"/>
                              </a:rPr>
                            </m:ctrlPr>
                          </m:sSubPr>
                          <m:e>
                            <m:r>
                              <a:rPr lang="en-GB" sz="1800" b="1" i="1" smtClean="0">
                                <a:solidFill>
                                  <a:srgbClr val="7030A0"/>
                                </a:solidFill>
                                <a:latin typeface="Cambria Math" panose="02040503050406030204" pitchFamily="18" charset="0"/>
                                <a:cs typeface="Times New Roman" pitchFamily="18" charset="0"/>
                              </a:rPr>
                              <m:t>𝑪</m:t>
                            </m:r>
                          </m:e>
                          <m:sub>
                            <m:r>
                              <a:rPr lang="en-GB" sz="1800" b="1" i="1" smtClean="0">
                                <a:solidFill>
                                  <a:srgbClr val="7030A0"/>
                                </a:solidFill>
                                <a:latin typeface="Cambria Math" panose="02040503050406030204" pitchFamily="18" charset="0"/>
                                <a:cs typeface="Times New Roman" pitchFamily="18" charset="0"/>
                              </a:rPr>
                              <m:t>𝒘𝒂𝒕𝒆𝒓</m:t>
                            </m:r>
                          </m:sub>
                        </m:sSub>
                      </m:e>
                    </m:nary>
                  </m:oMath>
                </a14:m>
                <a:endParaRPr lang="en-GB" dirty="0"/>
              </a:p>
            </p:txBody>
          </p:sp>
        </mc:Choice>
        <mc:Fallback xmlns="">
          <p:sp>
            <p:nvSpPr>
              <p:cNvPr id="12" name="TextBox 11">
                <a:extLst>
                  <a:ext uri="{FF2B5EF4-FFF2-40B4-BE49-F238E27FC236}">
                    <a16:creationId xmlns:a16="http://schemas.microsoft.com/office/drawing/2014/main" id="{D4786299-D56F-FAF3-9357-28D8E6AAAE6B}"/>
                  </a:ext>
                </a:extLst>
              </p:cNvPr>
              <p:cNvSpPr txBox="1">
                <a:spLocks noRot="1" noChangeAspect="1" noMove="1" noResize="1" noEditPoints="1" noAdjustHandles="1" noChangeArrowheads="1" noChangeShapeType="1" noTextEdit="1"/>
              </p:cNvSpPr>
              <p:nvPr/>
            </p:nvSpPr>
            <p:spPr>
              <a:xfrm>
                <a:off x="-729803" y="2305881"/>
                <a:ext cx="6825803" cy="961225"/>
              </a:xfrm>
              <a:prstGeom prst="rect">
                <a:avLst/>
              </a:prstGeom>
              <a:blipFill>
                <a:blip r:embed="rId3"/>
                <a:stretch>
                  <a:fillRect t="-2532" b="-670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1FF0490-4466-830D-F95B-23C3ED97614E}"/>
                  </a:ext>
                </a:extLst>
              </p:cNvPr>
              <p:cNvSpPr txBox="1"/>
              <p:nvPr/>
            </p:nvSpPr>
            <p:spPr>
              <a:xfrm>
                <a:off x="1081825" y="3590895"/>
                <a:ext cx="4881093" cy="1754326"/>
              </a:xfrm>
              <a:prstGeom prst="rect">
                <a:avLst/>
              </a:prstGeom>
              <a:noFill/>
            </p:spPr>
            <p:txBody>
              <a:bodyPr wrap="square">
                <a:spAutoFit/>
              </a:bodyPr>
              <a:lstStyle/>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n</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number of households [household]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S</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Average size of household [person/household]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w</m:t>
                    </m:r>
                    <m:r>
                      <a:rPr lang="en-GB" sz="1800" b="0" i="0" smtClean="0">
                        <a:solidFill>
                          <a:srgbClr val="C00000"/>
                        </a:solidFill>
                        <a:latin typeface="Cambria Math" panose="02040503050406030204" pitchFamily="18" charset="0"/>
                        <a:cs typeface="Times New Roman" pitchFamily="18" charset="0"/>
                      </a:rPr>
                      <m:t>,</m:t>
                    </m:r>
                    <m:r>
                      <m:rPr>
                        <m:nor/>
                      </m:rP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m:t>a</m:t>
                    </m:r>
                    <m:r>
                      <a:rPr lang="en-GB" sz="1800" b="0" i="0" smtClean="0">
                        <a:solidFill>
                          <a:srgbClr val="C00000"/>
                        </a:solidFill>
                        <a:latin typeface="Cambria Math" panose="02040503050406030204" pitchFamily="18" charset="0"/>
                        <a:cs typeface="Times New Roman" pitchFamily="18" charset="0"/>
                      </a:rPr>
                      <m:t>:</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of households with hot water</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7030A0"/>
                        </a:solidFill>
                        <a:latin typeface="Cambria Math" panose="02040503050406030204" pitchFamily="18" charset="0"/>
                        <a:cs typeface="Times New Roman" pitchFamily="18" charset="0"/>
                      </a:rPr>
                      <m:t>SE</m:t>
                    </m:r>
                    <m:sSub>
                      <m:sSubPr>
                        <m:ctrlPr>
                          <a:rPr lang="en-GB" sz="1800" i="1">
                            <a:solidFill>
                              <a:srgbClr val="7030A0"/>
                            </a:solidFill>
                            <a:latin typeface="Cambria Math" panose="02040503050406030204" pitchFamily="18" charset="0"/>
                            <a:cs typeface="Times New Roman" pitchFamily="18" charset="0"/>
                          </a:rPr>
                        </m:ctrlPr>
                      </m:sSubPr>
                      <m:e>
                        <m:r>
                          <m:rPr>
                            <m:sty m:val="p"/>
                          </m:rPr>
                          <a:rPr lang="en-GB" sz="1800" b="0" i="0">
                            <a:solidFill>
                              <a:srgbClr val="7030A0"/>
                            </a:solidFill>
                            <a:latin typeface="Cambria Math" panose="02040503050406030204" pitchFamily="18" charset="0"/>
                            <a:cs typeface="Times New Roman" pitchFamily="18" charset="0"/>
                          </a:rPr>
                          <m:t>C</m:t>
                        </m:r>
                      </m:e>
                      <m:sub>
                        <m:r>
                          <m:rPr>
                            <m:sty m:val="p"/>
                          </m:rPr>
                          <a:rPr lang="en-GB" sz="1800" b="0" i="0">
                            <a:solidFill>
                              <a:srgbClr val="7030A0"/>
                            </a:solidFill>
                            <a:latin typeface="Cambria Math" panose="02040503050406030204" pitchFamily="18" charset="0"/>
                            <a:cs typeface="Times New Roman" pitchFamily="18" charset="0"/>
                          </a:rPr>
                          <m:t>water</m:t>
                        </m:r>
                      </m:sub>
                    </m:sSub>
                    <m:r>
                      <a:rPr lang="en-GB" sz="1800" b="0" i="0" smtClean="0">
                        <a:solidFill>
                          <a:srgbClr val="7030A0"/>
                        </a:solidFill>
                        <a:latin typeface="Cambria Math" panose="02040503050406030204" pitchFamily="18" charset="0"/>
                        <a:cs typeface="Times New Roman" pitchFamily="18" charset="0"/>
                      </a:rPr>
                      <m:t>: </m:t>
                    </m:r>
                  </m:oMath>
                </a14:m>
                <a:r>
                  <a:rPr lang="en-GB" sz="18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for hot water [energy/person]</a:t>
                </a:r>
              </a:p>
            </p:txBody>
          </p:sp>
        </mc:Choice>
        <mc:Fallback xmlns="">
          <p:sp>
            <p:nvSpPr>
              <p:cNvPr id="14" name="TextBox 13">
                <a:extLst>
                  <a:ext uri="{FF2B5EF4-FFF2-40B4-BE49-F238E27FC236}">
                    <a16:creationId xmlns:a16="http://schemas.microsoft.com/office/drawing/2014/main" id="{81FF0490-4466-830D-F95B-23C3ED97614E}"/>
                  </a:ext>
                </a:extLst>
              </p:cNvPr>
              <p:cNvSpPr txBox="1">
                <a:spLocks noRot="1" noChangeAspect="1" noMove="1" noResize="1" noEditPoints="1" noAdjustHandles="1" noChangeArrowheads="1" noChangeShapeType="1" noTextEdit="1"/>
              </p:cNvSpPr>
              <p:nvPr/>
            </p:nvSpPr>
            <p:spPr>
              <a:xfrm>
                <a:off x="1081825" y="3590895"/>
                <a:ext cx="4881093" cy="1754326"/>
              </a:xfrm>
              <a:prstGeom prst="rect">
                <a:avLst/>
              </a:prstGeom>
              <a:blipFill>
                <a:blip r:embed="rId4"/>
                <a:stretch>
                  <a:fillRect l="-999" t="-1736" b="-4514"/>
                </a:stretch>
              </a:blipFill>
            </p:spPr>
            <p:txBody>
              <a:bodyPr/>
              <a:lstStyle/>
              <a:p>
                <a:r>
                  <a:rPr lang="en-GB">
                    <a:noFill/>
                  </a:rPr>
                  <a:t> </a:t>
                </a:r>
              </a:p>
            </p:txBody>
          </p:sp>
        </mc:Fallback>
      </mc:AlternateContent>
      <p:pic>
        <p:nvPicPr>
          <p:cNvPr id="11268" name="Picture 4" descr="Free vector boiler water heater with radiator and washbasin">
            <a:extLst>
              <a:ext uri="{FF2B5EF4-FFF2-40B4-BE49-F238E27FC236}">
                <a16:creationId xmlns:a16="http://schemas.microsoft.com/office/drawing/2014/main" id="{5899E9DC-D164-D845-E9FC-3B1F03EE3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05881"/>
            <a:ext cx="5390344" cy="30309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9B969F0-73F6-1B47-5889-54BFCE41133A}"/>
              </a:ext>
            </a:extLst>
          </p:cNvPr>
          <p:cNvSpPr txBox="1"/>
          <p:nvPr/>
        </p:nvSpPr>
        <p:spPr>
          <a:xfrm>
            <a:off x="6096000" y="5345221"/>
            <a:ext cx="5390344" cy="461665"/>
          </a:xfrm>
          <a:prstGeom prst="rect">
            <a:avLst/>
          </a:prstGeom>
          <a:noFill/>
        </p:spPr>
        <p:txBody>
          <a:bodyPr wrap="square">
            <a:spAutoFit/>
          </a:bodyPr>
          <a:lstStyle/>
          <a:p>
            <a:pPr algn="r"/>
            <a:r>
              <a:rPr lang="en-GB" sz="800" dirty="0"/>
              <a:t>Source: </a:t>
            </a:r>
            <a:r>
              <a:rPr lang="en-GB" sz="800" dirty="0">
                <a:hlinkClick r:id="rId6"/>
              </a:rPr>
              <a:t>https://www.freepik.com/free-vector/boiler-water-heater-with-radiator-washbasin_6198191.htm#query=water%20heating&amp;position=38&amp;from_view=search&amp;track=ais</a:t>
            </a:r>
            <a:r>
              <a:rPr lang="en-GB" sz="800" dirty="0"/>
              <a:t>, Image by </a:t>
            </a:r>
            <a:r>
              <a:rPr lang="en-GB" sz="800" dirty="0" err="1"/>
              <a:t>vectorpocket</a:t>
            </a:r>
            <a:r>
              <a:rPr lang="en-GB" sz="800" dirty="0"/>
              <a:t>&lt;/a&gt; on </a:t>
            </a:r>
            <a:r>
              <a:rPr lang="en-GB" sz="800" dirty="0" err="1"/>
              <a:t>Freepik</a:t>
            </a:r>
            <a:r>
              <a:rPr lang="en-GB" sz="800" dirty="0"/>
              <a:t>.</a:t>
            </a:r>
          </a:p>
        </p:txBody>
      </p:sp>
    </p:spTree>
    <p:extLst>
      <p:ext uri="{BB962C8B-B14F-4D97-AF65-F5344CB8AC3E}">
        <p14:creationId xmlns:p14="http://schemas.microsoft.com/office/powerpoint/2010/main" val="65144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196268" y="59254"/>
            <a:ext cx="8182469"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6.4.1. Air Conditioning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FF1EF08B-79C6-0580-11A6-1AFFFDC946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42" name="Picture 2">
            <a:extLst>
              <a:ext uri="{FF2B5EF4-FFF2-40B4-BE49-F238E27FC236}">
                <a16:creationId xmlns:a16="http://schemas.microsoft.com/office/drawing/2014/main" id="{3FC55951-08A0-645E-5D3C-F48588E35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2E0ADC-4EF6-4550-1A7B-23EBDDF2AC3D}"/>
              </a:ext>
            </a:extLst>
          </p:cNvPr>
          <p:cNvPicPr>
            <a:picLocks noChangeAspect="1"/>
          </p:cNvPicPr>
          <p:nvPr/>
        </p:nvPicPr>
        <p:blipFill>
          <a:blip r:embed="rId3"/>
          <a:stretch>
            <a:fillRect/>
          </a:stretch>
        </p:blipFill>
        <p:spPr>
          <a:xfrm>
            <a:off x="1012191" y="2300004"/>
            <a:ext cx="10167618" cy="2465177"/>
          </a:xfrm>
          <a:prstGeom prst="rect">
            <a:avLst/>
          </a:prstGeom>
        </p:spPr>
      </p:pic>
    </p:spTree>
    <p:extLst>
      <p:ext uri="{BB962C8B-B14F-4D97-AF65-F5344CB8AC3E}">
        <p14:creationId xmlns:p14="http://schemas.microsoft.com/office/powerpoint/2010/main" val="200260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343954" y="70332"/>
            <a:ext cx="9257449"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6.4.2. Air Conditioning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D4786299-D56F-FAF3-9357-28D8E6AAAE6B}"/>
              </a:ext>
            </a:extLst>
          </p:cNvPr>
          <p:cNvSpPr txBox="1"/>
          <p:nvPr/>
        </p:nvSpPr>
        <p:spPr>
          <a:xfrm>
            <a:off x="893970" y="2102414"/>
            <a:ext cx="4906851" cy="369332"/>
          </a:xfrm>
          <a:prstGeom prst="rect">
            <a:avLst/>
          </a:prstGeom>
          <a:noFill/>
        </p:spPr>
        <p:txBody>
          <a:bodyPr wrap="square">
            <a:spAutoFit/>
          </a:bodyPr>
          <a:lstStyle/>
          <a:p>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dirty="0">
                <a:latin typeface="Open Sans" panose="020B0606030504020204" pitchFamily="34" charset="0"/>
                <a:ea typeface="Open Sans" panose="020B0606030504020204" pitchFamily="34" charset="0"/>
                <a:cs typeface="Open Sans" panose="020B0606030504020204" pitchFamily="34" charset="0"/>
              </a:rPr>
              <a:t>air conditioning</a:t>
            </a:r>
            <a:r>
              <a:rPr lang="en-GB" altLang="en-US" sz="1800" dirty="0">
                <a:latin typeface="Open Sans" panose="020B0606030504020204" pitchFamily="34" charset="0"/>
                <a:ea typeface="Open Sans" panose="020B0606030504020204" pitchFamily="34" charset="0"/>
                <a:cs typeface="Open Sans" panose="020B0606030504020204" pitchFamily="34" charset="0"/>
              </a:rPr>
              <a:t>: </a:t>
            </a:r>
            <a:endParaRPr lang="en-GB" altLang="en-US" dirty="0">
              <a:latin typeface="Cambria Math"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19E23A71-119F-CA63-CBB4-BF077F05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6C10AC-6B0F-5D5D-2DE5-E72277CBAD60}"/>
                  </a:ext>
                </a:extLst>
              </p:cNvPr>
              <p:cNvSpPr txBox="1"/>
              <p:nvPr/>
            </p:nvSpPr>
            <p:spPr>
              <a:xfrm>
                <a:off x="984279" y="2762919"/>
                <a:ext cx="5987247" cy="2338589"/>
              </a:xfrm>
              <a:prstGeom prst="rect">
                <a:avLst/>
              </a:prstGeom>
              <a:noFill/>
            </p:spPr>
            <p:txBody>
              <a:bodyPr wrap="square">
                <a:spAutoFit/>
              </a:bodyPr>
              <a:lstStyle/>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1800" b="1" i="0" smtClean="0">
                          <a:solidFill>
                            <a:srgbClr val="FFC000"/>
                          </a:solidFill>
                          <a:latin typeface="Cambria Math" panose="02040503050406030204" pitchFamily="18" charset="0"/>
                          <a:cs typeface="Calibri" panose="020F0502020204030204" pitchFamily="34" charset="0"/>
                        </a:rPr>
                        <m:t>𝐔𝐄</m:t>
                      </m:r>
                      <m:sSub>
                        <m:sSubPr>
                          <m:ctrlPr>
                            <a:rPr lang="en-GB" altLang="en-US" sz="1800" b="1" i="1">
                              <a:solidFill>
                                <a:srgbClr val="FFC000"/>
                              </a:solidFill>
                              <a:latin typeface="Cambria Math" panose="02040503050406030204" pitchFamily="18" charset="0"/>
                              <a:cs typeface="Calibri" panose="020F0502020204030204" pitchFamily="34" charset="0"/>
                            </a:rPr>
                          </m:ctrlPr>
                        </m:sSubPr>
                        <m:e>
                          <m:r>
                            <a:rPr lang="en-GB" altLang="en-US" sz="1800" b="1" i="0">
                              <a:solidFill>
                                <a:srgbClr val="FFC000"/>
                              </a:solidFill>
                              <a:latin typeface="Cambria Math" panose="02040503050406030204" pitchFamily="18" charset="0"/>
                              <a:cs typeface="Calibri" panose="020F0502020204030204" pitchFamily="34" charset="0"/>
                            </a:rPr>
                            <m:t>𝐃</m:t>
                          </m:r>
                        </m:e>
                        <m:sub>
                          <m:r>
                            <a:rPr lang="en-GB" altLang="en-US" sz="1800" b="1" i="0">
                              <a:solidFill>
                                <a:srgbClr val="FFC000"/>
                              </a:solidFill>
                              <a:latin typeface="Cambria Math" panose="02040503050406030204" pitchFamily="18" charset="0"/>
                              <a:cs typeface="Calibri" panose="020F0502020204030204" pitchFamily="34" charset="0"/>
                            </a:rPr>
                            <m:t>𝐚𝐢𝐫</m:t>
                          </m:r>
                          <m:r>
                            <a:rPr lang="en-GB" altLang="en-US" sz="1800" b="1" i="0">
                              <a:solidFill>
                                <a:srgbClr val="FFC000"/>
                              </a:solidFill>
                              <a:latin typeface="Cambria Math" panose="02040503050406030204" pitchFamily="18" charset="0"/>
                              <a:cs typeface="Calibri" panose="020F0502020204030204" pitchFamily="34" charset="0"/>
                            </a:rPr>
                            <m:t> </m:t>
                          </m:r>
                          <m:r>
                            <a:rPr lang="en-GB" altLang="en-US" sz="1800" b="1" i="0">
                              <a:solidFill>
                                <a:srgbClr val="FFC000"/>
                              </a:solidFill>
                              <a:latin typeface="Cambria Math" panose="02040503050406030204" pitchFamily="18" charset="0"/>
                              <a:cs typeface="Calibri" panose="020F0502020204030204" pitchFamily="34" charset="0"/>
                            </a:rPr>
                            <m:t>𝐜𝐨𝐧𝐝</m:t>
                          </m:r>
                          <m:r>
                            <a:rPr lang="en-GB" altLang="en-US" sz="1800" b="1" i="0">
                              <a:solidFill>
                                <a:srgbClr val="FFC000"/>
                              </a:solidFill>
                              <a:latin typeface="Cambria Math" panose="02040503050406030204" pitchFamily="18" charset="0"/>
                              <a:cs typeface="Calibri" panose="020F0502020204030204" pitchFamily="34" charset="0"/>
                            </a:rPr>
                            <m:t>.</m:t>
                          </m:r>
                        </m:sub>
                      </m:sSub>
                      <m:r>
                        <a:rPr lang="en-GB" sz="1800" b="0" i="0">
                          <a:latin typeface="Cambria Math" panose="02040503050406030204" pitchFamily="18" charset="0"/>
                          <a:cs typeface="Times New Roman" pitchFamily="18" charset="0"/>
                        </a:rPr>
                        <m:t>=</m:t>
                      </m:r>
                      <m:nary>
                        <m:naryPr>
                          <m:chr m:val="∑"/>
                          <m:supHide m:val="on"/>
                          <m:ctrlPr>
                            <a:rPr lang="en-GB" sz="1800" i="1">
                              <a:latin typeface="Cambria Math" panose="02040503050406030204" pitchFamily="18" charset="0"/>
                              <a:cs typeface="Times New Roman" pitchFamily="18" charset="0"/>
                            </a:rPr>
                          </m:ctrlPr>
                        </m:naryPr>
                        <m:sub>
                          <m:r>
                            <m:rPr>
                              <m:sty m:val="p"/>
                              <m:brk m:alnAt="7"/>
                            </m:rPr>
                            <a:rPr lang="en-GB" sz="1800" b="0" i="0">
                              <a:latin typeface="Cambria Math" panose="02040503050406030204" pitchFamily="18" charset="0"/>
                              <a:cs typeface="Times New Roman" pitchFamily="18" charset="0"/>
                            </a:rPr>
                            <m:t>d</m:t>
                          </m:r>
                          <m:r>
                            <a:rPr lang="en-GB" sz="1800" b="0" i="0">
                              <a:latin typeface="Cambria Math" panose="02040503050406030204" pitchFamily="18" charset="0"/>
                              <a:cs typeface="Times New Roman" pitchFamily="18" charset="0"/>
                            </a:rPr>
                            <m:t> ∈ </m:t>
                          </m:r>
                          <m:r>
                            <m:rPr>
                              <m:sty m:val="p"/>
                            </m:rPr>
                            <a:rPr lang="en-GB" sz="1800" b="0" i="0">
                              <a:latin typeface="Cambria Math" panose="02040503050406030204" pitchFamily="18" charset="0"/>
                              <a:cs typeface="Times New Roman" pitchFamily="18" charset="0"/>
                            </a:rPr>
                            <m:t>dwellings</m:t>
                          </m:r>
                        </m:sub>
                        <m:sup/>
                        <m:e>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𝐧</m:t>
                              </m:r>
                            </m:e>
                            <m:sub>
                              <m:r>
                                <a:rPr lang="en-GB" sz="1800" b="1" i="0">
                                  <a:solidFill>
                                    <a:srgbClr val="C00000"/>
                                  </a:solidFill>
                                  <a:latin typeface="Cambria Math" panose="02040503050406030204" pitchFamily="18" charset="0"/>
                                  <a:cs typeface="Times New Roman" pitchFamily="18" charset="0"/>
                                </a:rPr>
                                <m:t>𝐝</m:t>
                              </m:r>
                            </m:sub>
                          </m:sSub>
                          <m:sSub>
                            <m:sSubPr>
                              <m:ctrlPr>
                                <a:rPr lang="en-GB" sz="1800" b="1" i="1">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𝐚</m:t>
                              </m:r>
                            </m:e>
                            <m:sub>
                              <m:r>
                                <a:rPr lang="en-GB" sz="1800" b="1" i="0">
                                  <a:solidFill>
                                    <a:srgbClr val="C00000"/>
                                  </a:solidFill>
                                  <a:latin typeface="Cambria Math" panose="02040503050406030204" pitchFamily="18" charset="0"/>
                                  <a:cs typeface="Times New Roman" pitchFamily="18" charset="0"/>
                                </a:rPr>
                                <m:t>𝐝</m:t>
                              </m:r>
                            </m:sub>
                          </m:sSub>
                          <m:r>
                            <a:rPr lang="en-GB" sz="1800" b="1" i="0" smtClean="0">
                              <a:solidFill>
                                <a:srgbClr val="7030A0"/>
                              </a:solidFill>
                              <a:latin typeface="Cambria Math" panose="02040503050406030204" pitchFamily="18" charset="0"/>
                              <a:cs typeface="Times New Roman" pitchFamily="18" charset="0"/>
                            </a:rPr>
                            <m:t>𝐒𝐄</m:t>
                          </m:r>
                          <m:sSub>
                            <m:sSubPr>
                              <m:ctrlPr>
                                <a:rPr lang="en-GB" sz="1800" b="1" i="1">
                                  <a:solidFill>
                                    <a:srgbClr val="7030A0"/>
                                  </a:solidFill>
                                  <a:latin typeface="Cambria Math" panose="02040503050406030204" pitchFamily="18" charset="0"/>
                                  <a:cs typeface="Times New Roman" pitchFamily="18" charset="0"/>
                                </a:rPr>
                              </m:ctrlPr>
                            </m:sSubPr>
                            <m:e>
                              <m:r>
                                <a:rPr lang="en-GB" sz="1800" b="1" i="0">
                                  <a:solidFill>
                                    <a:srgbClr val="7030A0"/>
                                  </a:solidFill>
                                  <a:latin typeface="Cambria Math" panose="02040503050406030204" pitchFamily="18" charset="0"/>
                                  <a:cs typeface="Times New Roman" pitchFamily="18" charset="0"/>
                                </a:rPr>
                                <m:t>𝐂</m:t>
                              </m:r>
                            </m:e>
                            <m:sub>
                              <m:r>
                                <a:rPr lang="en-GB" sz="1800" b="1" i="0" smtClean="0">
                                  <a:solidFill>
                                    <a:srgbClr val="7030A0"/>
                                  </a:solidFill>
                                  <a:latin typeface="Cambria Math" panose="02040503050406030204" pitchFamily="18" charset="0"/>
                                  <a:cs typeface="Times New Roman" pitchFamily="18" charset="0"/>
                                </a:rPr>
                                <m:t>𝐝</m:t>
                              </m:r>
                              <m:r>
                                <a:rPr lang="en-GB" sz="1800" b="1" i="0">
                                  <a:solidFill>
                                    <a:srgbClr val="7030A0"/>
                                  </a:solidFill>
                                  <a:latin typeface="Cambria Math" panose="02040503050406030204" pitchFamily="18" charset="0"/>
                                  <a:cs typeface="Times New Roman" pitchFamily="18" charset="0"/>
                                </a:rPr>
                                <m:t>,</m:t>
                              </m:r>
                              <m:r>
                                <a:rPr lang="en-GB" sz="1800" b="1" i="0">
                                  <a:solidFill>
                                    <a:srgbClr val="7030A0"/>
                                  </a:solidFill>
                                  <a:latin typeface="Cambria Math" panose="02040503050406030204" pitchFamily="18" charset="0"/>
                                  <a:cs typeface="Times New Roman" pitchFamily="18" charset="0"/>
                                </a:rPr>
                                <m:t>𝐚𝐢𝐫</m:t>
                              </m:r>
                              <m:r>
                                <a:rPr lang="en-GB" sz="1800" b="1" i="0">
                                  <a:solidFill>
                                    <a:srgbClr val="7030A0"/>
                                  </a:solidFill>
                                  <a:latin typeface="Cambria Math" panose="02040503050406030204" pitchFamily="18" charset="0"/>
                                  <a:cs typeface="Times New Roman" pitchFamily="18" charset="0"/>
                                </a:rPr>
                                <m:t> </m:t>
                              </m:r>
                              <m:r>
                                <a:rPr lang="en-GB" sz="1800" b="1" i="0">
                                  <a:solidFill>
                                    <a:srgbClr val="7030A0"/>
                                  </a:solidFill>
                                  <a:latin typeface="Cambria Math" panose="02040503050406030204" pitchFamily="18" charset="0"/>
                                  <a:cs typeface="Times New Roman" pitchFamily="18" charset="0"/>
                                </a:rPr>
                                <m:t>𝐜𝐨𝐧𝐝</m:t>
                              </m:r>
                            </m:sub>
                          </m:sSub>
                        </m:e>
                      </m:nary>
                    </m:oMath>
                  </m:oMathPara>
                </a14:m>
                <a:endParaRPr lang="en-GB" altLang="en-US" sz="18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n</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number of households [household]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S</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Average size of household [person/household]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w</m:t>
                    </m:r>
                    <m:r>
                      <a:rPr lang="en-GB" sz="1800" b="0" i="0" smtClean="0">
                        <a:solidFill>
                          <a:srgbClr val="C00000"/>
                        </a:solidFill>
                        <a:latin typeface="Cambria Math" panose="02040503050406030204" pitchFamily="18" charset="0"/>
                        <a:cs typeface="Times New Roman" pitchFamily="18" charset="0"/>
                      </a:rPr>
                      <m:t>,</m:t>
                    </m:r>
                    <m:r>
                      <m:rPr>
                        <m:nor/>
                      </m:rP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m:t>a</m:t>
                    </m:r>
                    <m:r>
                      <a:rPr lang="en-GB" sz="1800" b="0" i="0" smtClean="0">
                        <a:solidFill>
                          <a:srgbClr val="C00000"/>
                        </a:solidFill>
                        <a:latin typeface="Cambria Math" panose="02040503050406030204" pitchFamily="18" charset="0"/>
                        <a:cs typeface="Times New Roman" pitchFamily="18" charset="0"/>
                      </a:rPr>
                      <m:t>:</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of households with air conditioning</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7030A0"/>
                        </a:solidFill>
                        <a:latin typeface="Cambria Math" panose="02040503050406030204" pitchFamily="18" charset="0"/>
                        <a:cs typeface="Times New Roman" pitchFamily="18" charset="0"/>
                      </a:rPr>
                      <m:t>SE</m:t>
                    </m:r>
                    <m:sSub>
                      <m:sSubPr>
                        <m:ctrlPr>
                          <a:rPr lang="en-GB" sz="1800" i="1">
                            <a:solidFill>
                              <a:srgbClr val="7030A0"/>
                            </a:solidFill>
                            <a:latin typeface="Cambria Math" panose="02040503050406030204" pitchFamily="18" charset="0"/>
                            <a:cs typeface="Times New Roman" pitchFamily="18" charset="0"/>
                          </a:rPr>
                        </m:ctrlPr>
                      </m:sSubPr>
                      <m:e>
                        <m:r>
                          <m:rPr>
                            <m:sty m:val="p"/>
                          </m:rPr>
                          <a:rPr lang="en-GB" sz="1800" b="0" i="0">
                            <a:solidFill>
                              <a:srgbClr val="7030A0"/>
                            </a:solidFill>
                            <a:latin typeface="Cambria Math" panose="02040503050406030204" pitchFamily="18" charset="0"/>
                            <a:cs typeface="Times New Roman" pitchFamily="18" charset="0"/>
                          </a:rPr>
                          <m:t>C</m:t>
                        </m:r>
                      </m:e>
                      <m:sub>
                        <m:r>
                          <m:rPr>
                            <m:sty m:val="p"/>
                          </m:rPr>
                          <a:rPr lang="en-GB" sz="1800" b="0" i="0">
                            <a:solidFill>
                              <a:srgbClr val="7030A0"/>
                            </a:solidFill>
                            <a:latin typeface="Cambria Math" panose="02040503050406030204" pitchFamily="18" charset="0"/>
                            <a:cs typeface="Times New Roman" pitchFamily="18" charset="0"/>
                          </a:rPr>
                          <m:t>air</m:t>
                        </m:r>
                        <m:r>
                          <a:rPr lang="en-GB" sz="1800" b="0" i="0">
                            <a:solidFill>
                              <a:srgbClr val="7030A0"/>
                            </a:solidFill>
                            <a:latin typeface="Cambria Math" panose="02040503050406030204" pitchFamily="18" charset="0"/>
                            <a:cs typeface="Times New Roman" pitchFamily="18" charset="0"/>
                          </a:rPr>
                          <m:t> </m:t>
                        </m:r>
                        <m:r>
                          <m:rPr>
                            <m:sty m:val="p"/>
                          </m:rPr>
                          <a:rPr lang="en-GB" sz="1800" b="0" i="0">
                            <a:solidFill>
                              <a:srgbClr val="7030A0"/>
                            </a:solidFill>
                            <a:latin typeface="Cambria Math" panose="02040503050406030204" pitchFamily="18" charset="0"/>
                            <a:cs typeface="Times New Roman" pitchFamily="18" charset="0"/>
                          </a:rPr>
                          <m:t>cond</m:t>
                        </m:r>
                      </m:sub>
                    </m:sSub>
                    <m:r>
                      <a:rPr lang="en-GB" sz="1800" b="0" i="0">
                        <a:solidFill>
                          <a:srgbClr val="7030A0"/>
                        </a:solidFill>
                        <a:latin typeface="Cambria Math" panose="02040503050406030204" pitchFamily="18" charset="0"/>
                        <a:cs typeface="Times New Roman" pitchFamily="18" charset="0"/>
                      </a:rPr>
                      <m:t>: </m:t>
                    </m:r>
                  </m:oMath>
                </a14:m>
                <a:r>
                  <a:rPr lang="en-GB" sz="18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air conditioning [energy/household]</a:t>
                </a:r>
              </a:p>
            </p:txBody>
          </p:sp>
        </mc:Choice>
        <mc:Fallback xmlns="">
          <p:sp>
            <p:nvSpPr>
              <p:cNvPr id="7" name="TextBox 6">
                <a:extLst>
                  <a:ext uri="{FF2B5EF4-FFF2-40B4-BE49-F238E27FC236}">
                    <a16:creationId xmlns:a16="http://schemas.microsoft.com/office/drawing/2014/main" id="{0F6C10AC-6B0F-5D5D-2DE5-E72277CBAD60}"/>
                  </a:ext>
                </a:extLst>
              </p:cNvPr>
              <p:cNvSpPr txBox="1">
                <a:spLocks noRot="1" noChangeAspect="1" noMove="1" noResize="1" noEditPoints="1" noAdjustHandles="1" noChangeArrowheads="1" noChangeShapeType="1" noTextEdit="1"/>
              </p:cNvSpPr>
              <p:nvPr/>
            </p:nvSpPr>
            <p:spPr>
              <a:xfrm>
                <a:off x="984279" y="2762919"/>
                <a:ext cx="5987247" cy="2338589"/>
              </a:xfrm>
              <a:prstGeom prst="rect">
                <a:avLst/>
              </a:prstGeom>
              <a:blipFill>
                <a:blip r:embed="rId3"/>
                <a:stretch>
                  <a:fillRect l="-814" b="-3125"/>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55960223-9F98-C7C3-DA89-749845B2AF7F}"/>
              </a:ext>
            </a:extLst>
          </p:cNvPr>
          <p:cNvSpPr txBox="1"/>
          <p:nvPr/>
        </p:nvSpPr>
        <p:spPr>
          <a:xfrm>
            <a:off x="7070501" y="5209503"/>
            <a:ext cx="4339267" cy="276999"/>
          </a:xfrm>
          <a:prstGeom prst="rect">
            <a:avLst/>
          </a:prstGeom>
          <a:noFill/>
        </p:spPr>
        <p:txBody>
          <a:bodyPr wrap="square">
            <a:spAutoFit/>
          </a:bodyPr>
          <a:lstStyle/>
          <a:p>
            <a:pPr algn="r"/>
            <a:r>
              <a:rPr lang="en-GB" sz="600" dirty="0"/>
              <a:t>Source: https://www.freepik.com/free-photo/close-up-heat-pump-outside-home_22118722.htm#query=heat%20pump&amp;position=24&amp;from_view=search&amp;track=ais, </a:t>
            </a:r>
            <a:r>
              <a:rPr lang="en-GB" sz="600" dirty="0" err="1"/>
              <a:t>Freepik</a:t>
            </a:r>
            <a:r>
              <a:rPr lang="en-GB" sz="600" dirty="0"/>
              <a:t>&lt;/a&gt;</a:t>
            </a:r>
          </a:p>
        </p:txBody>
      </p:sp>
      <p:pic>
        <p:nvPicPr>
          <p:cNvPr id="9" name="Picture 4" descr="Free photo close up on heat pump outside home">
            <a:extLst>
              <a:ext uri="{FF2B5EF4-FFF2-40B4-BE49-F238E27FC236}">
                <a16:creationId xmlns:a16="http://schemas.microsoft.com/office/drawing/2014/main" id="{B94A1E03-0C54-9C09-B075-CDBE51126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428" y="2102414"/>
            <a:ext cx="4339267" cy="30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8127"/>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770955" y="1622563"/>
            <a:ext cx="4286251" cy="3612874"/>
            <a:chOff x="5322277" y="1512599"/>
            <a:chExt cx="3214026" cy="2463851"/>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12599"/>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6.1 Household Sector and its sub-sectors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6.2 Base Year Reconstruction (1/3) – Collection of Raw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8"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6.3 </a:t>
              </a:r>
              <a:r>
                <a:rPr lang="en-GB" altLang="en-US" sz="1600" dirty="0">
                  <a:latin typeface="Open Sans" panose="020B0606030504020204" pitchFamily="34" charset="0"/>
                  <a:ea typeface="Open Sans" panose="020B0606030504020204" pitchFamily="34" charset="0"/>
                  <a:cs typeface="Open Sans" panose="020B0606030504020204" pitchFamily="34" charset="0"/>
                </a:rPr>
                <a:t>Base Year Reconstruction (2/3) - </a:t>
              </a:r>
              <a:r>
                <a:rPr lang="en-US" sz="1600" dirty="0">
                  <a:latin typeface="Open Sans" panose="020B0606030504020204" pitchFamily="34" charset="0"/>
                  <a:cs typeface="Open Sans" panose="020B0606030504020204" pitchFamily="34" charset="0"/>
                </a:rPr>
                <a:t>MAED Input Data calculation for the base year</a:t>
              </a:r>
              <a:r>
                <a:rPr lang="en-GB" altLang="en-US" sz="1600" dirty="0">
                  <a:latin typeface="Open Sans" panose="020B0606030504020204" pitchFamily="34" charset="0"/>
                  <a:ea typeface="Open Sans" panose="020B0606030504020204" pitchFamily="34" charset="0"/>
                  <a:cs typeface="Open Sans" panose="020B0606030504020204" pitchFamily="34" charset="0"/>
                </a:rPr>
                <a:t> </a:t>
              </a:r>
              <a:endParaRPr lang="en-US" altLang="en-US" sz="1600" dirty="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ea typeface="Open Sans" panose="020B0606030504020204" pitchFamily="34" charset="0"/>
                  <a:cs typeface="Open Sans" panose="020B0606030504020204" pitchFamily="34" charset="0"/>
                </a:rPr>
                <a:t>6.4 </a:t>
              </a:r>
              <a:r>
                <a:rPr lang="en-GB" altLang="en-US" sz="1600" dirty="0">
                  <a:latin typeface="Open Sans" panose="020B0606030504020204" pitchFamily="34" charset="0"/>
                  <a:ea typeface="Open Sans" panose="020B0606030504020204" pitchFamily="34" charset="0"/>
                  <a:cs typeface="Open Sans" panose="020B0606030504020204" pitchFamily="34" charset="0"/>
                </a:rPr>
                <a:t>Base Year Reconstruction (3/3): </a:t>
              </a:r>
              <a:r>
                <a:rPr lang="en-GB" altLang="en-US" sz="1600" dirty="0">
                  <a:ea typeface="Open Sans" panose="020B0606030504020204" pitchFamily="34" charset="0"/>
                  <a:cs typeface="Open Sans" panose="020B0606030504020204" pitchFamily="34" charset="0"/>
                </a:rPr>
                <a:t>Run, Results, Check for Accuracy</a:t>
              </a:r>
              <a:endParaRPr lang="en-US" altLang="en-US" sz="1600" dirty="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79099"/>
              <a:ext cx="0" cy="23325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1024205" y="1317435"/>
            <a:ext cx="5746750" cy="4584700"/>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ILO1: learn about the household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ILO3: learn how to calculate the MAED input data for the base year</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ILO4: learn how to check that the Base year was successfully reconstructed. </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GB" sz="2133"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141760" y="59252"/>
            <a:ext cx="8281801"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6.4.3. Appliances and Lightning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0B6C0DF-248F-B67C-5F82-2586952E101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290" name="Picture 2">
            <a:extLst>
              <a:ext uri="{FF2B5EF4-FFF2-40B4-BE49-F238E27FC236}">
                <a16:creationId xmlns:a16="http://schemas.microsoft.com/office/drawing/2014/main" id="{34E8513C-DC3B-F9BF-632F-4911BC0B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F2F68F-80AC-67FB-9CC3-5B448ED20318}"/>
              </a:ext>
            </a:extLst>
          </p:cNvPr>
          <p:cNvPicPr>
            <a:picLocks noChangeAspect="1"/>
          </p:cNvPicPr>
          <p:nvPr/>
        </p:nvPicPr>
        <p:blipFill>
          <a:blip r:embed="rId4"/>
          <a:stretch>
            <a:fillRect/>
          </a:stretch>
        </p:blipFill>
        <p:spPr>
          <a:xfrm>
            <a:off x="893964" y="2193052"/>
            <a:ext cx="10644001" cy="829133"/>
          </a:xfrm>
          <a:prstGeom prst="rect">
            <a:avLst/>
          </a:prstGeom>
        </p:spPr>
      </p:pic>
      <p:pic>
        <p:nvPicPr>
          <p:cNvPr id="7" name="Picture 6">
            <a:extLst>
              <a:ext uri="{FF2B5EF4-FFF2-40B4-BE49-F238E27FC236}">
                <a16:creationId xmlns:a16="http://schemas.microsoft.com/office/drawing/2014/main" id="{5BCA69AA-BAE1-361E-8B9E-CB0347BB1769}"/>
              </a:ext>
            </a:extLst>
          </p:cNvPr>
          <p:cNvPicPr>
            <a:picLocks noChangeAspect="1"/>
          </p:cNvPicPr>
          <p:nvPr/>
        </p:nvPicPr>
        <p:blipFill>
          <a:blip r:embed="rId5"/>
          <a:stretch>
            <a:fillRect/>
          </a:stretch>
        </p:blipFill>
        <p:spPr>
          <a:xfrm>
            <a:off x="893970" y="3543332"/>
            <a:ext cx="10643995" cy="829133"/>
          </a:xfrm>
          <a:prstGeom prst="rect">
            <a:avLst/>
          </a:prstGeom>
        </p:spPr>
      </p:pic>
      <p:pic>
        <p:nvPicPr>
          <p:cNvPr id="8" name="Picture 2">
            <a:extLst>
              <a:ext uri="{FF2B5EF4-FFF2-40B4-BE49-F238E27FC236}">
                <a16:creationId xmlns:a16="http://schemas.microsoft.com/office/drawing/2014/main" id="{63819CA1-10CE-A489-F338-26B41F4DC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102"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1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200126" y="59254"/>
            <a:ext cx="8274950"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9847010"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6.4.4. Appliances and Lightning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04424A7-C4D1-7028-DD7C-92572AC67A0D}"/>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2">
            <a:extLst>
              <a:ext uri="{FF2B5EF4-FFF2-40B4-BE49-F238E27FC236}">
                <a16:creationId xmlns:a16="http://schemas.microsoft.com/office/drawing/2014/main" id="{C4C202D9-E456-46BF-CEF9-A18726A2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Google Shape;115;p16">
                <a:extLst>
                  <a:ext uri="{FF2B5EF4-FFF2-40B4-BE49-F238E27FC236}">
                    <a16:creationId xmlns:a16="http://schemas.microsoft.com/office/drawing/2014/main" id="{465CAFF0-C4B9-34A6-2A83-2C439684596E}"/>
                  </a:ext>
                </a:extLst>
              </p:cNvPr>
              <p:cNvSpPr txBox="1"/>
              <p:nvPr/>
            </p:nvSpPr>
            <p:spPr>
              <a:xfrm>
                <a:off x="893969" y="1819993"/>
                <a:ext cx="1058110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electricity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specific uses and lighting</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m:t>
                      </m:r>
                      <m:r>
                        <a:rPr lang="en-GB" altLang="en-US" sz="2000" b="1" i="1">
                          <a:solidFill>
                            <a:schemeClr val="accent6"/>
                          </a:solidFill>
                          <a:latin typeface="Cambria Math" panose="02040503050406030204" pitchFamily="18" charset="0"/>
                          <a:cs typeface="Calibri" panose="020F0502020204030204" pitchFamily="34" charset="0"/>
                        </a:rPr>
                        <m:t>𝐄</m:t>
                      </m:r>
                      <m:sSub>
                        <m:sSubPr>
                          <m:ctrlPr>
                            <a:rPr lang="en-GB" altLang="en-US" sz="2000" b="1" i="1" smtClean="0">
                              <a:solidFill>
                                <a:schemeClr val="accent6"/>
                              </a:solidFill>
                              <a:latin typeface="Cambria Math" panose="02040503050406030204" pitchFamily="18" charset="0"/>
                              <a:cs typeface="Calibri" panose="020F0502020204030204" pitchFamily="34" charset="0"/>
                            </a:rPr>
                          </m:ctrlPr>
                        </m:sSubPr>
                        <m:e>
                          <m:r>
                            <a:rPr lang="en-GB" altLang="en-US" sz="2000" b="1" i="1" smtClean="0">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𝒆𝒍𝒆𝒄</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h</m:t>
                          </m:r>
                          <m:r>
                            <a:rPr lang="en-GB" sz="2000" smtClean="0">
                              <a:latin typeface="Cambria Math" panose="02040503050406030204" pitchFamily="18" charset="0"/>
                              <a:cs typeface="Times New Roman" pitchFamily="18" charset="0"/>
                            </a:rPr>
                            <m:t> ∈ {</m:t>
                          </m:r>
                          <m:r>
                            <a:rPr lang="en-GB" sz="2000" smtClean="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𝑟𝑢𝑟𝑎𝑙</m:t>
                          </m:r>
                          <m:r>
                            <a:rPr lang="en-GB" sz="2000" smtClean="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𝒉</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𝒆</m:t>
                              </m:r>
                            </m:e>
                            <m:sub>
                              <m:r>
                                <a:rPr lang="en-GB" sz="2000" b="1" i="1" smtClean="0">
                                  <a:solidFill>
                                    <a:srgbClr val="C00000"/>
                                  </a:solidFill>
                                  <a:latin typeface="Cambria Math" panose="02040503050406030204" pitchFamily="18" charset="0"/>
                                  <a:cs typeface="Times New Roman" pitchFamily="18" charset="0"/>
                                </a:rPr>
                                <m:t>𝒉</m:t>
                              </m:r>
                            </m:sub>
                          </m:sSub>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𝒆𝒍𝒆𝒄</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fossil fuel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appliances</a:t>
                </a: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𝐅𝐄</m:t>
                      </m:r>
                      <m:sSub>
                        <m:sSubPr>
                          <m:ctrlPr>
                            <a:rPr lang="en-GB" altLang="en-US" sz="2000" b="1" i="1">
                              <a:solidFill>
                                <a:schemeClr val="accent6"/>
                              </a:solidFill>
                              <a:latin typeface="Cambria Math" panose="02040503050406030204" pitchFamily="18" charset="0"/>
                              <a:cs typeface="Calibri" panose="020F0502020204030204" pitchFamily="34" charset="0"/>
                            </a:rPr>
                          </m:ctrlPr>
                        </m:sSubPr>
                        <m:e>
                          <m:r>
                            <a:rPr lang="en-GB" altLang="en-US" sz="2000" b="1" i="1">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𝒇𝒐𝒔𝒔𝒊𝒍</m:t>
                          </m:r>
                        </m:sub>
                      </m:sSub>
                      <m:r>
                        <a:rPr lang="en-GB" sz="2000" b="1">
                          <a:solidFill>
                            <a:schemeClr val="accent6"/>
                          </a:solidFill>
                          <a:latin typeface="Cambria Math" panose="02040503050406030204" pitchFamily="18" charset="0"/>
                          <a:cs typeface="Times New Roman" pitchFamily="18" charset="0"/>
                        </a:rPr>
                        <m:t>=</m:t>
                      </m:r>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h</m:t>
                          </m:r>
                          <m:r>
                            <a:rPr lang="en-GB" sz="2000">
                              <a:latin typeface="Cambria Math" panose="02040503050406030204" pitchFamily="18" charset="0"/>
                              <a:cs typeface="Times New Roman" pitchFamily="18" charset="0"/>
                            </a:rPr>
                            <m:t> ∈ {</m:t>
                          </m:r>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𝑟𝑢𝑟𝑎𝑙</m:t>
                          </m:r>
                          <m:r>
                            <a:rPr lang="en-GB" sz="200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a:solidFill>
                                    <a:srgbClr val="C00000"/>
                                  </a:solidFill>
                                  <a:latin typeface="Cambria Math" panose="02040503050406030204" pitchFamily="18" charset="0"/>
                                  <a:cs typeface="Times New Roman" pitchFamily="18" charset="0"/>
                                </a:rPr>
                                <m:t>𝒉</m:t>
                              </m:r>
                            </m:sub>
                          </m:sSub>
                          <m:d>
                            <m:dPr>
                              <m:ctrlPr>
                                <a:rPr lang="en-GB" sz="2000" b="1" i="1" smtClean="0">
                                  <a:solidFill>
                                    <a:srgbClr val="C00000"/>
                                  </a:solidFill>
                                  <a:latin typeface="Cambria Math" panose="02040503050406030204" pitchFamily="18" charset="0"/>
                                  <a:cs typeface="Times New Roman" pitchFamily="18" charset="0"/>
                                </a:rPr>
                              </m:ctrlPr>
                            </m:dPr>
                            <m:e>
                              <m:r>
                                <a:rPr lang="en-GB" sz="2000" b="1" i="1" smtClean="0">
                                  <a:solidFill>
                                    <a:srgbClr val="C00000"/>
                                  </a:solidFill>
                                  <a:latin typeface="Cambria Math" panose="02040503050406030204" pitchFamily="18" charset="0"/>
                                  <a:cs typeface="Times New Roman" pitchFamily="18" charset="0"/>
                                </a:rPr>
                                <m:t>𝟏</m:t>
                              </m:r>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𝒆</m:t>
                                  </m:r>
                                </m:e>
                                <m:sub>
                                  <m:r>
                                    <a:rPr lang="en-GB" sz="2000" b="1" i="1">
                                      <a:solidFill>
                                        <a:srgbClr val="C00000"/>
                                      </a:solidFill>
                                      <a:latin typeface="Cambria Math" panose="02040503050406030204" pitchFamily="18" charset="0"/>
                                      <a:cs typeface="Times New Roman" pitchFamily="18" charset="0"/>
                                    </a:rPr>
                                    <m:t>𝒉</m:t>
                                  </m:r>
                                </m:sub>
                              </m:sSub>
                            </m:e>
                          </m:d>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𝒇𝒐𝒔𝒔𝒊𝒍</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𝑛</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𝑒</m:t>
                    </m:r>
                    <m:r>
                      <a:rPr lang="en-GB" sz="2000" smtClean="0">
                        <a:solidFill>
                          <a:srgbClr val="C00000"/>
                        </a:solidFill>
                        <a:latin typeface="Cambria Math" panose="02040503050406030204" pitchFamily="18" charset="0"/>
                        <a:cs typeface="Times New Roman" pitchFamily="18" charset="0"/>
                      </a:rPr>
                      <m:t>:</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Fraction of households with electricity [-]</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smtClean="0">
                            <a:solidFill>
                              <a:srgbClr val="7030A0"/>
                            </a:solidFill>
                            <a:latin typeface="Cambria Math" panose="02040503050406030204" pitchFamily="18" charset="0"/>
                            <a:cs typeface="Times New Roman" pitchFamily="18" charset="0"/>
                          </a:rPr>
                          <m:t>𝑒𝑙𝑒𝑐</m:t>
                        </m:r>
                      </m:sub>
                    </m:sSub>
                    <m:r>
                      <a:rPr lang="en-GB" sz="2000" smtClean="0">
                        <a:solidFill>
                          <a:srgbClr val="7030A0"/>
                        </a:solidFill>
                        <a:latin typeface="Cambria Math" panose="02040503050406030204" pitchFamily="18" charset="0"/>
                        <a:cs typeface="Times New Roman" pitchFamily="18" charset="0"/>
                      </a:rPr>
                      <m:t>,</m:t>
                    </m:r>
                    <m:r>
                      <a:rPr lang="en-GB" sz="200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𝑓𝑜𝑠𝑠𝑖𝑙</m:t>
                        </m:r>
                      </m:sub>
                    </m:sSub>
                    <m:r>
                      <a:rPr lang="en-GB" sz="2000">
                        <a:solidFill>
                          <a:srgbClr val="7030A0"/>
                        </a:solidFill>
                        <a:latin typeface="Cambria Math" panose="02040503050406030204" pitchFamily="18" charset="0"/>
                        <a:cs typeface="Times New Roman" pitchFamily="18" charset="0"/>
                      </a:rPr>
                      <m:t>: </m:t>
                    </m:r>
                  </m:oMath>
                </a14:m>
                <a:r>
                  <a:rPr lang="en-GB" sz="2000" dirty="0">
                    <a:solidFill>
                      <a:srgbClr val="7030A0"/>
                    </a:solidFill>
                    <a:latin typeface="Open Sans" panose="020B0606030504020204" pitchFamily="34" charset="0"/>
                    <a:ea typeface="Open Sans" panose="020B0606030504020204" pitchFamily="34" charset="0"/>
                    <a:cs typeface="Times New Roman" pitchFamily="18" charset="0"/>
                  </a:rPr>
                  <a:t>Specific electricity/fossil fuel consumption [energy/household]</a:t>
                </a: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 name="Google Shape;115;p16">
                <a:extLst>
                  <a:ext uri="{FF2B5EF4-FFF2-40B4-BE49-F238E27FC236}">
                    <a16:creationId xmlns:a16="http://schemas.microsoft.com/office/drawing/2014/main" id="{465CAFF0-C4B9-34A6-2A83-2C439684596E}"/>
                  </a:ext>
                </a:extLst>
              </p:cNvPr>
              <p:cNvSpPr txBox="1">
                <a:spLocks noRot="1" noChangeAspect="1" noMove="1" noResize="1" noEditPoints="1" noAdjustHandles="1" noChangeArrowheads="1" noChangeShapeType="1" noTextEdit="1"/>
              </p:cNvSpPr>
              <p:nvPr/>
            </p:nvSpPr>
            <p:spPr>
              <a:xfrm>
                <a:off x="893969" y="1819993"/>
                <a:ext cx="10581107" cy="4427538"/>
              </a:xfrm>
              <a:prstGeom prst="rect">
                <a:avLst/>
              </a:prstGeom>
              <a:blipFill>
                <a:blip r:embed="rId4"/>
                <a:stretch>
                  <a:fillRect l="-346" t="-413"/>
                </a:stretch>
              </a:blipFill>
              <a:ln>
                <a:noFill/>
              </a:ln>
            </p:spPr>
            <p:txBody>
              <a:bodyPr/>
              <a:lstStyle/>
              <a:p>
                <a:r>
                  <a:rPr lang="en-GB">
                    <a:noFill/>
                  </a:rPr>
                  <a:t> </a:t>
                </a:r>
              </a:p>
            </p:txBody>
          </p:sp>
        </mc:Fallback>
      </mc:AlternateContent>
      <p:pic>
        <p:nvPicPr>
          <p:cNvPr id="6" name="Picture 2">
            <a:extLst>
              <a:ext uri="{FF2B5EF4-FFF2-40B4-BE49-F238E27FC236}">
                <a16:creationId xmlns:a16="http://schemas.microsoft.com/office/drawing/2014/main" id="{F2D05C4A-AA7B-C8CD-5DE5-58F37535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285"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C23BB44C-43C6-48C9-BB4F-B5A8867E1BAE}"/>
              </a:ext>
            </a:extLst>
          </p:cNvPr>
          <p:cNvPicPr>
            <a:picLocks noChangeAspect="1"/>
          </p:cNvPicPr>
          <p:nvPr/>
        </p:nvPicPr>
        <p:blipFill>
          <a:blip r:embed="rId3"/>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B55537A8-5987-48F2-9EB4-FAE3EA33E0E6}"/>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52DFBF-D0C4-4971-BCBB-BE210C2B6DC2}"/>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22</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9239870B-2823-34D1-B362-22F1607448D1}"/>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6: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BASE YEAR RECONSTRUCTION with the HOUSEHOLD SECTOR EXAMPLE</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30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Household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17165" y="4220765"/>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3046416" y="5379739"/>
            <a:ext cx="123275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Substitutable Fossils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394157" y="5372016"/>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9649274" y="5398811"/>
            <a:ext cx="1172188" cy="83099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983828" y="5386307"/>
            <a:ext cx="1320812"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5547901" y="5372017"/>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856306" y="537201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6955254" y="2682568"/>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Rural</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4570789" y="2675049"/>
            <a:ext cx="1416144"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36" name="Text Box 1053">
            <a:extLst>
              <a:ext uri="{FF2B5EF4-FFF2-40B4-BE49-F238E27FC236}">
                <a16:creationId xmlns:a16="http://schemas.microsoft.com/office/drawing/2014/main" id="{50ABAD2F-4DC8-C54A-B649-B5C7CB3465BA}"/>
              </a:ext>
            </a:extLst>
          </p:cNvPr>
          <p:cNvSpPr txBox="1">
            <a:spLocks noChangeArrowheads="1"/>
          </p:cNvSpPr>
          <p:nvPr/>
        </p:nvSpPr>
        <p:spPr bwMode="auto">
          <a:xfrm>
            <a:off x="3396849" y="4008358"/>
            <a:ext cx="1173940"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Lightening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7" name="Text Box 1054">
            <a:extLst>
              <a:ext uri="{FF2B5EF4-FFF2-40B4-BE49-F238E27FC236}">
                <a16:creationId xmlns:a16="http://schemas.microsoft.com/office/drawing/2014/main" id="{2E1A50FF-1C18-154A-8C3E-FE5DBE59423C}"/>
              </a:ext>
            </a:extLst>
          </p:cNvPr>
          <p:cNvSpPr txBox="1">
            <a:spLocks noChangeArrowheads="1"/>
          </p:cNvSpPr>
          <p:nvPr/>
        </p:nvSpPr>
        <p:spPr bwMode="auto">
          <a:xfrm>
            <a:off x="2270729" y="4010910"/>
            <a:ext cx="1050522"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Cooking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8" name="Text Box 1055">
            <a:extLst>
              <a:ext uri="{FF2B5EF4-FFF2-40B4-BE49-F238E27FC236}">
                <a16:creationId xmlns:a16="http://schemas.microsoft.com/office/drawing/2014/main" id="{8126601E-51C5-D74B-A714-59F2492A1AEE}"/>
              </a:ext>
            </a:extLst>
          </p:cNvPr>
          <p:cNvSpPr txBox="1">
            <a:spLocks noChangeArrowheads="1"/>
          </p:cNvSpPr>
          <p:nvPr/>
        </p:nvSpPr>
        <p:spPr bwMode="auto">
          <a:xfrm>
            <a:off x="6256101" y="4013135"/>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Specific electricity use</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115448"/>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3897097"/>
            <a:ext cx="10203071" cy="137594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Line 1071">
            <a:extLst>
              <a:ext uri="{FF2B5EF4-FFF2-40B4-BE49-F238E27FC236}">
                <a16:creationId xmlns:a16="http://schemas.microsoft.com/office/drawing/2014/main" id="{58605342-E1EB-1946-973D-B2E036413818}"/>
              </a:ext>
            </a:extLst>
          </p:cNvPr>
          <p:cNvSpPr>
            <a:spLocks noChangeShapeType="1"/>
          </p:cNvSpPr>
          <p:nvPr/>
        </p:nvSpPr>
        <p:spPr bwMode="auto">
          <a:xfrm flipH="1" flipV="1">
            <a:off x="2560958" y="4346912"/>
            <a:ext cx="1050523" cy="102510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a:off x="6096001" y="3730403"/>
            <a:ext cx="0" cy="163174"/>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6"/>
            <a:ext cx="10515600" cy="121282"/>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6.1.1. The Household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874359" y="1868557"/>
            <a:ext cx="932491" cy="7177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4">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C394E98-A765-A602-9CE1-E770154AB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7644" y="3069768"/>
            <a:ext cx="573466" cy="573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0137D960-A917-7AAB-320C-676D9CAD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419" y="3069767"/>
            <a:ext cx="626839" cy="6268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53">
            <a:extLst>
              <a:ext uri="{FF2B5EF4-FFF2-40B4-BE49-F238E27FC236}">
                <a16:creationId xmlns:a16="http://schemas.microsoft.com/office/drawing/2014/main" id="{C4B9DC98-A3E6-ED96-44A3-65E91AF645FB}"/>
              </a:ext>
            </a:extLst>
          </p:cNvPr>
          <p:cNvSpPr txBox="1">
            <a:spLocks noChangeArrowheads="1"/>
          </p:cNvSpPr>
          <p:nvPr/>
        </p:nvSpPr>
        <p:spPr bwMode="auto">
          <a:xfrm>
            <a:off x="4650739" y="4005461"/>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9576430"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Water Heating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7916895"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Space Heating</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1">
            <a:extLst>
              <a:ext uri="{FF2B5EF4-FFF2-40B4-BE49-F238E27FC236}">
                <a16:creationId xmlns:a16="http://schemas.microsoft.com/office/drawing/2014/main" id="{F73A70D3-860B-2632-9C14-302EBCC59DAD}"/>
              </a:ext>
            </a:extLst>
          </p:cNvPr>
          <p:cNvSpPr>
            <a:spLocks noChangeShapeType="1"/>
          </p:cNvSpPr>
          <p:nvPr/>
        </p:nvSpPr>
        <p:spPr bwMode="auto">
          <a:xfrm flipH="1" flipV="1">
            <a:off x="2666227" y="4349462"/>
            <a:ext cx="1984512" cy="103027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Line 1071">
            <a:extLst>
              <a:ext uri="{FF2B5EF4-FFF2-40B4-BE49-F238E27FC236}">
                <a16:creationId xmlns:a16="http://schemas.microsoft.com/office/drawing/2014/main" id="{1D1EEE24-7C9E-1BE9-DDBB-5E27C27C9C65}"/>
              </a:ext>
            </a:extLst>
          </p:cNvPr>
          <p:cNvSpPr>
            <a:spLocks noChangeShapeType="1"/>
          </p:cNvSpPr>
          <p:nvPr/>
        </p:nvSpPr>
        <p:spPr bwMode="auto">
          <a:xfrm flipV="1">
            <a:off x="3645518" y="4346911"/>
            <a:ext cx="588356" cy="102510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Line 1071">
            <a:extLst>
              <a:ext uri="{FF2B5EF4-FFF2-40B4-BE49-F238E27FC236}">
                <a16:creationId xmlns:a16="http://schemas.microsoft.com/office/drawing/2014/main" id="{1CE13185-4C73-BBAA-1B34-CDC2C696A49D}"/>
              </a:ext>
            </a:extLst>
          </p:cNvPr>
          <p:cNvSpPr>
            <a:spLocks noChangeShapeType="1"/>
          </p:cNvSpPr>
          <p:nvPr/>
        </p:nvSpPr>
        <p:spPr bwMode="auto">
          <a:xfrm flipH="1" flipV="1">
            <a:off x="2843829" y="4368535"/>
            <a:ext cx="2704071" cy="103027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Line 1071">
            <a:extLst>
              <a:ext uri="{FF2B5EF4-FFF2-40B4-BE49-F238E27FC236}">
                <a16:creationId xmlns:a16="http://schemas.microsoft.com/office/drawing/2014/main" id="{659EFA55-0D52-766D-0051-8CA5C46CA5FA}"/>
              </a:ext>
            </a:extLst>
          </p:cNvPr>
          <p:cNvSpPr>
            <a:spLocks noChangeShapeType="1"/>
          </p:cNvSpPr>
          <p:nvPr/>
        </p:nvSpPr>
        <p:spPr bwMode="auto">
          <a:xfrm flipH="1" flipV="1">
            <a:off x="2912237" y="4421199"/>
            <a:ext cx="3944067" cy="95853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Line 1071">
            <a:extLst>
              <a:ext uri="{FF2B5EF4-FFF2-40B4-BE49-F238E27FC236}">
                <a16:creationId xmlns:a16="http://schemas.microsoft.com/office/drawing/2014/main" id="{25ED7404-AACC-8E91-83BA-53011169C454}"/>
              </a:ext>
            </a:extLst>
          </p:cNvPr>
          <p:cNvSpPr>
            <a:spLocks noChangeShapeType="1"/>
          </p:cNvSpPr>
          <p:nvPr/>
        </p:nvSpPr>
        <p:spPr bwMode="auto">
          <a:xfrm flipH="1" flipV="1">
            <a:off x="2955849" y="4365983"/>
            <a:ext cx="5088164" cy="1006030"/>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Line 1071">
            <a:extLst>
              <a:ext uri="{FF2B5EF4-FFF2-40B4-BE49-F238E27FC236}">
                <a16:creationId xmlns:a16="http://schemas.microsoft.com/office/drawing/2014/main" id="{38C5B03C-6F9A-C4D8-C1B9-0B2A9C0238CB}"/>
              </a:ext>
            </a:extLst>
          </p:cNvPr>
          <p:cNvSpPr>
            <a:spLocks noChangeShapeType="1"/>
          </p:cNvSpPr>
          <p:nvPr/>
        </p:nvSpPr>
        <p:spPr bwMode="auto">
          <a:xfrm flipH="1" flipV="1">
            <a:off x="4233874" y="4368535"/>
            <a:ext cx="3810139" cy="1003478"/>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Line 1071">
            <a:extLst>
              <a:ext uri="{FF2B5EF4-FFF2-40B4-BE49-F238E27FC236}">
                <a16:creationId xmlns:a16="http://schemas.microsoft.com/office/drawing/2014/main" id="{76B05B1F-A4B5-4AEC-5B5A-69EF35CD0ABD}"/>
              </a:ext>
            </a:extLst>
          </p:cNvPr>
          <p:cNvSpPr>
            <a:spLocks noChangeShapeType="1"/>
          </p:cNvSpPr>
          <p:nvPr/>
        </p:nvSpPr>
        <p:spPr bwMode="auto">
          <a:xfrm flipV="1">
            <a:off x="3648831" y="4606755"/>
            <a:ext cx="1872279" cy="754002"/>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Line 1071">
            <a:extLst>
              <a:ext uri="{FF2B5EF4-FFF2-40B4-BE49-F238E27FC236}">
                <a16:creationId xmlns:a16="http://schemas.microsoft.com/office/drawing/2014/main" id="{0B368CC1-AD7B-CE0D-F6E0-A19EA3667796}"/>
              </a:ext>
            </a:extLst>
          </p:cNvPr>
          <p:cNvSpPr>
            <a:spLocks noChangeShapeType="1"/>
          </p:cNvSpPr>
          <p:nvPr/>
        </p:nvSpPr>
        <p:spPr bwMode="auto">
          <a:xfrm flipH="1" flipV="1">
            <a:off x="5725500" y="4606171"/>
            <a:ext cx="2598760" cy="79254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Text Box 1055">
            <a:extLst>
              <a:ext uri="{FF2B5EF4-FFF2-40B4-BE49-F238E27FC236}">
                <a16:creationId xmlns:a16="http://schemas.microsoft.com/office/drawing/2014/main" id="{272A01F6-E917-6B10-3AEC-2352ED5015B7}"/>
              </a:ext>
            </a:extLst>
          </p:cNvPr>
          <p:cNvSpPr txBox="1">
            <a:spLocks noChangeArrowheads="1"/>
          </p:cNvSpPr>
          <p:nvPr/>
        </p:nvSpPr>
        <p:spPr bwMode="auto">
          <a:xfrm>
            <a:off x="7916895"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Box 1055">
            <a:extLst>
              <a:ext uri="{FF2B5EF4-FFF2-40B4-BE49-F238E27FC236}">
                <a16:creationId xmlns:a16="http://schemas.microsoft.com/office/drawing/2014/main" id="{BB69F04D-69E0-8E51-F51F-E604755A5108}"/>
              </a:ext>
            </a:extLst>
          </p:cNvPr>
          <p:cNvSpPr txBox="1">
            <a:spLocks noChangeArrowheads="1"/>
          </p:cNvSpPr>
          <p:nvPr/>
        </p:nvSpPr>
        <p:spPr bwMode="auto">
          <a:xfrm>
            <a:off x="8688257"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Text Box 1055">
            <a:extLst>
              <a:ext uri="{FF2B5EF4-FFF2-40B4-BE49-F238E27FC236}">
                <a16:creationId xmlns:a16="http://schemas.microsoft.com/office/drawing/2014/main" id="{68865FA3-762F-3922-C5C2-9150D1BD414E}"/>
              </a:ext>
            </a:extLst>
          </p:cNvPr>
          <p:cNvSpPr txBox="1">
            <a:spLocks noChangeArrowheads="1"/>
          </p:cNvSpPr>
          <p:nvPr/>
        </p:nvSpPr>
        <p:spPr bwMode="auto">
          <a:xfrm>
            <a:off x="9576430"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Text Box 1055">
            <a:extLst>
              <a:ext uri="{FF2B5EF4-FFF2-40B4-BE49-F238E27FC236}">
                <a16:creationId xmlns:a16="http://schemas.microsoft.com/office/drawing/2014/main" id="{51C18BDC-FFEB-4FA0-F89C-B90DC18F04ED}"/>
              </a:ext>
            </a:extLst>
          </p:cNvPr>
          <p:cNvSpPr txBox="1">
            <a:spLocks noChangeArrowheads="1"/>
          </p:cNvSpPr>
          <p:nvPr/>
        </p:nvSpPr>
        <p:spPr bwMode="auto">
          <a:xfrm>
            <a:off x="10347792"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Line 1071">
            <a:extLst>
              <a:ext uri="{FF2B5EF4-FFF2-40B4-BE49-F238E27FC236}">
                <a16:creationId xmlns:a16="http://schemas.microsoft.com/office/drawing/2014/main" id="{A08C5842-3EEF-5D04-074E-ABA3950A7681}"/>
              </a:ext>
            </a:extLst>
          </p:cNvPr>
          <p:cNvSpPr>
            <a:spLocks noChangeShapeType="1"/>
          </p:cNvSpPr>
          <p:nvPr/>
        </p:nvSpPr>
        <p:spPr bwMode="auto">
          <a:xfrm flipV="1">
            <a:off x="8585229" y="5127885"/>
            <a:ext cx="263977" cy="28513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Line 1071">
            <a:extLst>
              <a:ext uri="{FF2B5EF4-FFF2-40B4-BE49-F238E27FC236}">
                <a16:creationId xmlns:a16="http://schemas.microsoft.com/office/drawing/2014/main" id="{A790376C-2484-D25D-AE6D-E175E9592B46}"/>
              </a:ext>
            </a:extLst>
          </p:cNvPr>
          <p:cNvSpPr>
            <a:spLocks noChangeShapeType="1"/>
          </p:cNvSpPr>
          <p:nvPr/>
        </p:nvSpPr>
        <p:spPr bwMode="auto">
          <a:xfrm flipV="1">
            <a:off x="9312453" y="5058161"/>
            <a:ext cx="1089581" cy="33855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4" name="Line 1071">
            <a:extLst>
              <a:ext uri="{FF2B5EF4-FFF2-40B4-BE49-F238E27FC236}">
                <a16:creationId xmlns:a16="http://schemas.microsoft.com/office/drawing/2014/main" id="{C99693E0-AABC-8996-D2E4-2384AFC3153A}"/>
              </a:ext>
            </a:extLst>
          </p:cNvPr>
          <p:cNvSpPr>
            <a:spLocks noChangeShapeType="1"/>
          </p:cNvSpPr>
          <p:nvPr/>
        </p:nvSpPr>
        <p:spPr bwMode="auto">
          <a:xfrm flipH="1" flipV="1">
            <a:off x="9928364" y="5014619"/>
            <a:ext cx="133524" cy="38209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5" name="Line 1071">
            <a:extLst>
              <a:ext uri="{FF2B5EF4-FFF2-40B4-BE49-F238E27FC236}">
                <a16:creationId xmlns:a16="http://schemas.microsoft.com/office/drawing/2014/main" id="{A8E8333C-0929-16D0-904A-2ADA0C572F73}"/>
              </a:ext>
            </a:extLst>
          </p:cNvPr>
          <p:cNvSpPr>
            <a:spLocks noChangeShapeType="1"/>
          </p:cNvSpPr>
          <p:nvPr/>
        </p:nvSpPr>
        <p:spPr bwMode="auto">
          <a:xfrm flipH="1" flipV="1">
            <a:off x="8329917" y="5014619"/>
            <a:ext cx="254123" cy="395357"/>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7" name="Line 1071">
            <a:extLst>
              <a:ext uri="{FF2B5EF4-FFF2-40B4-BE49-F238E27FC236}">
                <a16:creationId xmlns:a16="http://schemas.microsoft.com/office/drawing/2014/main" id="{0D6FABD2-0D57-68E9-9168-9149210AD18D}"/>
              </a:ext>
            </a:extLst>
          </p:cNvPr>
          <p:cNvSpPr>
            <a:spLocks noChangeShapeType="1"/>
          </p:cNvSpPr>
          <p:nvPr/>
        </p:nvSpPr>
        <p:spPr bwMode="auto">
          <a:xfrm flipH="1" flipV="1">
            <a:off x="6968323" y="4608683"/>
            <a:ext cx="1319824" cy="77762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9" name="Line 1071">
            <a:extLst>
              <a:ext uri="{FF2B5EF4-FFF2-40B4-BE49-F238E27FC236}">
                <a16:creationId xmlns:a16="http://schemas.microsoft.com/office/drawing/2014/main" id="{C7F7887B-022F-2B3B-949B-CC07DC8C93AF}"/>
              </a:ext>
            </a:extLst>
          </p:cNvPr>
          <p:cNvSpPr>
            <a:spLocks noChangeShapeType="1"/>
          </p:cNvSpPr>
          <p:nvPr/>
        </p:nvSpPr>
        <p:spPr bwMode="auto">
          <a:xfrm flipV="1">
            <a:off x="3645518" y="4628223"/>
            <a:ext cx="3349927" cy="73253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830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39272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6.1.2. Subsectors: Urban VS Rural</a:t>
            </a: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CA510C60-D253-F14C-BBC2-7F5B6B8A099D}"/>
              </a:ext>
            </a:extLst>
          </p:cNvPr>
          <p:cNvSpPr txBox="1"/>
          <p:nvPr/>
        </p:nvSpPr>
        <p:spPr>
          <a:xfrm>
            <a:off x="-560953" y="3600770"/>
            <a:ext cx="1860600" cy="507831"/>
          </a:xfrm>
          <a:prstGeom prst="rect">
            <a:avLst/>
          </a:prstGeom>
          <a:noFill/>
        </p:spPr>
        <p:txBody>
          <a:bodyPr wrap="square" rtlCol="0">
            <a:spAutoFit/>
          </a:bodyPr>
          <a:lstStyle/>
          <a:p>
            <a:pPr lvl="2" algn="ctr"/>
            <a:r>
              <a:rPr lang="en-GB" sz="900" i="1" dirty="0">
                <a:latin typeface="Open Sans Light" panose="020B0306030504020204" pitchFamily="34" charset="0"/>
                <a:ea typeface="Open Sans Light" panose="020B0306030504020204" pitchFamily="34" charset="0"/>
                <a:cs typeface="Open Sans Light" panose="020B0306030504020204" pitchFamily="34" charset="0"/>
              </a:rPr>
              <a:t>Total population [persons]</a:t>
            </a:r>
          </a:p>
        </p:txBody>
      </p:sp>
      <p:sp>
        <p:nvSpPr>
          <p:cNvPr id="14" name="TextBox 13">
            <a:extLst>
              <a:ext uri="{FF2B5EF4-FFF2-40B4-BE49-F238E27FC236}">
                <a16:creationId xmlns:a16="http://schemas.microsoft.com/office/drawing/2014/main" id="{C4019C4D-B7E7-7049-AA9E-E193A13FA20F}"/>
              </a:ext>
            </a:extLst>
          </p:cNvPr>
          <p:cNvSpPr txBox="1"/>
          <p:nvPr/>
        </p:nvSpPr>
        <p:spPr>
          <a:xfrm>
            <a:off x="4511147" y="2426195"/>
            <a:ext cx="1860600" cy="507831"/>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Share population in urban areas [-]</a:t>
            </a:r>
          </a:p>
        </p:txBody>
      </p:sp>
      <p:sp>
        <p:nvSpPr>
          <p:cNvPr id="18" name="TextBox 17">
            <a:extLst>
              <a:ext uri="{FF2B5EF4-FFF2-40B4-BE49-F238E27FC236}">
                <a16:creationId xmlns:a16="http://schemas.microsoft.com/office/drawing/2014/main" id="{8AAA74F7-FC11-3A46-A1F4-EDB784BFF6AF}"/>
              </a:ext>
            </a:extLst>
          </p:cNvPr>
          <p:cNvSpPr txBox="1"/>
          <p:nvPr/>
        </p:nvSpPr>
        <p:spPr>
          <a:xfrm>
            <a:off x="4480617" y="3462310"/>
            <a:ext cx="1860599" cy="784830"/>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Average urban household size [person/household]</a:t>
            </a:r>
          </a:p>
          <a:p>
            <a:pPr algn="ctr"/>
            <a:endParaRPr lang="en-GB" sz="9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647188E9-004B-AE4B-8085-E5777BB0C817}"/>
              </a:ext>
            </a:extLst>
          </p:cNvPr>
          <p:cNvSpPr txBox="1"/>
          <p:nvPr/>
        </p:nvSpPr>
        <p:spPr>
          <a:xfrm>
            <a:off x="4509983" y="5187096"/>
            <a:ext cx="1662425" cy="1061829"/>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Average rural household size [person/household]</a:t>
            </a:r>
          </a:p>
          <a:p>
            <a:pPr algn="ctr"/>
            <a:endParaRPr lang="en-GB" sz="9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17" name="Google Shape;113;p16">
            <a:extLst>
              <a:ext uri="{FF2B5EF4-FFF2-40B4-BE49-F238E27FC236}">
                <a16:creationId xmlns:a16="http://schemas.microsoft.com/office/drawing/2014/main" id="{18C9BB2E-6B8A-FA4A-96DB-2CB379047E46}"/>
              </a:ext>
            </a:extLst>
          </p:cNvPr>
          <p:cNvSpPr>
            <a:spLocks noGrp="1" noChangeArrowheads="1"/>
          </p:cNvSpPr>
          <p:nvPr>
            <p:ph type="title"/>
          </p:nvPr>
        </p:nvSpPr>
        <p:spPr>
          <a:xfrm>
            <a:off x="2008262" y="-1556"/>
            <a:ext cx="9318642" cy="1343491"/>
          </a:xfrm>
        </p:spPr>
        <p:txBody>
          <a:bodyPr lIns="121900" tIns="121900" rIns="121900" bIns="121900"/>
          <a:lstStyle/>
          <a:p>
            <a:pPr eaLnBrk="1" hangingPunct="1"/>
            <a:r>
              <a:rPr lang="en-GB" altLang="en-US" dirty="0">
                <a:latin typeface="Open Sans"/>
              </a:rPr>
              <a:t>Lecture 6.1 Household sector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C04022-BEE5-6054-8BE2-E9B5FA34646A}"/>
                  </a:ext>
                </a:extLst>
              </p:cNvPr>
              <p:cNvSpPr txBox="1"/>
              <p:nvPr/>
            </p:nvSpPr>
            <p:spPr>
              <a:xfrm>
                <a:off x="1112519" y="2254122"/>
                <a:ext cx="4442461" cy="3442737"/>
              </a:xfrm>
              <a:prstGeom prst="rect">
                <a:avLst/>
              </a:prstGeom>
              <a:noFill/>
            </p:spPr>
            <p:txBody>
              <a:bodyPr wrap="square" rtlCol="0">
                <a:spAutoFit/>
              </a:bodyPr>
              <a:lstStyle/>
              <a:p>
                <a:r>
                  <a:rPr lang="en-GB" alt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Number of urban households of dwelling type d</a:t>
                </a:r>
              </a:p>
              <a:p>
                <a:endParaRPr lang="en-GB" altLang="en-US" dirty="0">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sSubSup>
                        <m:sSubSupPr>
                          <m:ctrlPr>
                            <a:rPr lang="en-GB" b="1" i="1" smtClean="0">
                              <a:solidFill>
                                <a:srgbClr val="C00000"/>
                              </a:solidFill>
                              <a:latin typeface="Cambria Math" panose="02040503050406030204" pitchFamily="18" charset="0"/>
                            </a:rPr>
                          </m:ctrlPr>
                        </m:sSubSupPr>
                        <m:e>
                          <m:r>
                            <a:rPr lang="en-GB" b="1" i="1">
                              <a:solidFill>
                                <a:srgbClr val="C00000"/>
                              </a:solidFill>
                              <a:latin typeface="Cambria Math" panose="02040503050406030204" pitchFamily="18" charset="0"/>
                            </a:rPr>
                            <m:t>𝒏</m:t>
                          </m:r>
                        </m:e>
                        <m:sub>
                          <m:r>
                            <a:rPr lang="en-GB" b="1" i="1">
                              <a:solidFill>
                                <a:srgbClr val="C00000"/>
                              </a:solidFill>
                              <a:latin typeface="Cambria Math" panose="02040503050406030204" pitchFamily="18" charset="0"/>
                            </a:rPr>
                            <m:t>𝒖𝒓𝒃𝒂𝒏</m:t>
                          </m:r>
                        </m:sub>
                        <m:sup>
                          <m:r>
                            <a:rPr lang="en-GB" b="1" i="1">
                              <a:solidFill>
                                <a:srgbClr val="C00000"/>
                              </a:solidFill>
                              <a:latin typeface="Cambria Math" panose="02040503050406030204" pitchFamily="18" charset="0"/>
                            </a:rPr>
                            <m:t>𝒅</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𝑡𝑜𝑡𝑎𝑙</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𝑢𝑟𝑏𝑎𝑛</m:t>
                              </m:r>
                            </m:sub>
                          </m:sSub>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𝑢𝑟𝑏𝑎𝑛</m:t>
                              </m:r>
                            </m:sub>
                          </m:sSub>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𝑑</m:t>
                          </m:r>
                        </m:sub>
                      </m:sSub>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altLang="en-US" dirty="0"/>
              </a:p>
              <a:p>
                <a:r>
                  <a:rPr lang="en-GB" alt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Number of rural households of dwelling type d</a:t>
                </a:r>
              </a:p>
              <a:p>
                <a:endParaRPr lang="en-GB" altLang="en-US" dirty="0">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sSubSup>
                        <m:sSubSupPr>
                          <m:ctrlPr>
                            <a:rPr lang="en-GB" b="1" i="1" smtClean="0">
                              <a:solidFill>
                                <a:srgbClr val="C00000"/>
                              </a:solidFill>
                              <a:latin typeface="Cambria Math" panose="02040503050406030204" pitchFamily="18" charset="0"/>
                            </a:rPr>
                          </m:ctrlPr>
                        </m:sSubSupPr>
                        <m:e>
                          <m:r>
                            <a:rPr lang="en-GB" b="1" i="1">
                              <a:solidFill>
                                <a:srgbClr val="C00000"/>
                              </a:solidFill>
                              <a:latin typeface="Cambria Math" panose="02040503050406030204" pitchFamily="18" charset="0"/>
                            </a:rPr>
                            <m:t>𝒏</m:t>
                          </m:r>
                        </m:e>
                        <m:sub>
                          <m:r>
                            <a:rPr lang="en-GB" b="1" i="1">
                              <a:solidFill>
                                <a:srgbClr val="C00000"/>
                              </a:solidFill>
                              <a:latin typeface="Cambria Math" panose="02040503050406030204" pitchFamily="18" charset="0"/>
                            </a:rPr>
                            <m:t>𝒓𝒖𝒓𝒂𝒍</m:t>
                          </m:r>
                        </m:sub>
                        <m:sup>
                          <m:r>
                            <a:rPr lang="en-GB" b="1" i="1">
                              <a:solidFill>
                                <a:srgbClr val="C00000"/>
                              </a:solidFill>
                              <a:latin typeface="Cambria Math" panose="02040503050406030204" pitchFamily="18" charset="0"/>
                            </a:rPr>
                            <m:t>𝒅</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𝑡𝑜𝑡𝑎𝑙</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(1−</m:t>
                              </m:r>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𝑢𝑟𝑏𝑎𝑛</m:t>
                              </m:r>
                            </m:sub>
                          </m:sSub>
                          <m:r>
                            <a:rPr lang="en-GB" i="1">
                              <a:latin typeface="Cambria Math" panose="02040503050406030204" pitchFamily="18" charset="0"/>
                            </a:rPr>
                            <m:t>)</m:t>
                          </m:r>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𝑟𝑢𝑟𝑎𝑙</m:t>
                              </m:r>
                            </m:sub>
                          </m:sSub>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𝑑</m:t>
                          </m:r>
                        </m:sub>
                      </m:sSub>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mc:Choice>
        <mc:Fallback xmlns="">
          <p:sp>
            <p:nvSpPr>
              <p:cNvPr id="11" name="TextBox 10">
                <a:extLst>
                  <a:ext uri="{FF2B5EF4-FFF2-40B4-BE49-F238E27FC236}">
                    <a16:creationId xmlns:a16="http://schemas.microsoft.com/office/drawing/2014/main" id="{81C04022-BEE5-6054-8BE2-E9B5FA34646A}"/>
                  </a:ext>
                </a:extLst>
              </p:cNvPr>
              <p:cNvSpPr txBox="1">
                <a:spLocks noRot="1" noChangeAspect="1" noMove="1" noResize="1" noEditPoints="1" noAdjustHandles="1" noChangeArrowheads="1" noChangeShapeType="1" noTextEdit="1"/>
              </p:cNvSpPr>
              <p:nvPr/>
            </p:nvSpPr>
            <p:spPr>
              <a:xfrm>
                <a:off x="1112519" y="2254122"/>
                <a:ext cx="4442461" cy="3442737"/>
              </a:xfrm>
              <a:prstGeom prst="rect">
                <a:avLst/>
              </a:prstGeom>
              <a:blipFill>
                <a:blip r:embed="rId3"/>
                <a:stretch>
                  <a:fillRect l="-1097" t="-1062"/>
                </a:stretch>
              </a:blipFill>
            </p:spPr>
            <p:txBody>
              <a:bodyPr/>
              <a:lstStyle/>
              <a:p>
                <a:r>
                  <a:rPr lang="en-GB">
                    <a:noFill/>
                  </a:rPr>
                  <a:t> </a:t>
                </a:r>
              </a:p>
            </p:txBody>
          </p:sp>
        </mc:Fallback>
      </mc:AlternateContent>
      <p:pic>
        <p:nvPicPr>
          <p:cNvPr id="12" name="Picture 11" descr="Diagram&#10;&#10;Description automatically generated">
            <a:extLst>
              <a:ext uri="{FF2B5EF4-FFF2-40B4-BE49-F238E27FC236}">
                <a16:creationId xmlns:a16="http://schemas.microsoft.com/office/drawing/2014/main" id="{7EED8F31-9C21-5228-870E-1555D55B14D3}"/>
              </a:ext>
            </a:extLst>
          </p:cNvPr>
          <p:cNvPicPr>
            <a:picLocks noChangeAspect="1"/>
          </p:cNvPicPr>
          <p:nvPr/>
        </p:nvPicPr>
        <p:blipFill rotWithShape="1">
          <a:blip r:embed="rId4"/>
          <a:srcRect t="23678"/>
          <a:stretch/>
        </p:blipFill>
        <p:spPr>
          <a:xfrm>
            <a:off x="6637022" y="2478312"/>
            <a:ext cx="4881039" cy="205034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BE45DF-3A85-C177-52F9-FC3B4B2828CA}"/>
                  </a:ext>
                </a:extLst>
              </p:cNvPr>
              <p:cNvSpPr txBox="1"/>
              <p:nvPr/>
            </p:nvSpPr>
            <p:spPr>
              <a:xfrm>
                <a:off x="9201949" y="4480560"/>
                <a:ext cx="2602493" cy="4594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b="1" i="1" smtClean="0">
                              <a:solidFill>
                                <a:srgbClr val="7030A0"/>
                              </a:solidFill>
                              <a:latin typeface="Cambria Math" panose="02040503050406030204" pitchFamily="18" charset="0"/>
                            </a:rPr>
                          </m:ctrlPr>
                        </m:sSubPr>
                        <m:e>
                          <m:r>
                            <a:rPr lang="en-GB" sz="1600" b="1" i="1">
                              <a:solidFill>
                                <a:srgbClr val="7030A0"/>
                              </a:solidFill>
                              <a:latin typeface="Cambria Math" panose="02040503050406030204" pitchFamily="18" charset="0"/>
                            </a:rPr>
                            <m:t>𝑺𝑬𝑪</m:t>
                          </m:r>
                        </m:e>
                        <m:sub>
                          <m:r>
                            <a:rPr lang="en-GB" sz="1600" b="1" i="1">
                              <a:solidFill>
                                <a:srgbClr val="7030A0"/>
                              </a:solidFill>
                              <a:latin typeface="Cambria Math" panose="02040503050406030204" pitchFamily="18" charset="0"/>
                            </a:rPr>
                            <m:t>𝒖</m:t>
                          </m:r>
                        </m:sub>
                      </m:sSub>
                      <m:r>
                        <a:rPr lang="en-GB" sz="1600" i="1">
                          <a:latin typeface="Cambria Math" panose="02040503050406030204" pitchFamily="18" charset="0"/>
                        </a:rPr>
                        <m:t>=</m:t>
                      </m:r>
                      <m:f>
                        <m:fPr>
                          <m:ctrlPr>
                            <a:rPr lang="en-GB" sz="1600" i="1">
                              <a:latin typeface="Cambria Math" panose="02040503050406030204" pitchFamily="18" charset="0"/>
                              <a:ea typeface="Cambria Math" panose="02040503050406030204" pitchFamily="18" charset="0"/>
                            </a:rPr>
                          </m:ctrlPr>
                        </m:fPr>
                        <m:num>
                          <m:r>
                            <a:rPr lang="en-GB" sz="1600" b="1" i="1">
                              <a:solidFill>
                                <a:schemeClr val="accent4"/>
                              </a:solidFill>
                              <a:latin typeface="Cambria Math" panose="02040503050406030204" pitchFamily="18" charset="0"/>
                            </a:rPr>
                            <m:t>𝑼𝑬𝑫𝒖</m:t>
                          </m:r>
                        </m:num>
                        <m:den>
                          <m:r>
                            <a:rPr lang="en-GB" sz="1600" b="1" i="1">
                              <a:solidFill>
                                <a:srgbClr val="C00000"/>
                              </a:solidFill>
                              <a:latin typeface="Cambria Math" panose="02040503050406030204" pitchFamily="18" charset="0"/>
                              <a:ea typeface="Cambria Math" panose="02040503050406030204" pitchFamily="18" charset="0"/>
                            </a:rPr>
                            <m:t>𝑫𝑷</m:t>
                          </m:r>
                        </m:den>
                      </m:f>
                    </m:oMath>
                  </m:oMathPara>
                </a14:m>
                <a:endParaRPr lang="en-GB" sz="1600" b="1" dirty="0"/>
              </a:p>
            </p:txBody>
          </p:sp>
        </mc:Choice>
        <mc:Fallback xmlns="">
          <p:sp>
            <p:nvSpPr>
              <p:cNvPr id="13" name="TextBox 12">
                <a:extLst>
                  <a:ext uri="{FF2B5EF4-FFF2-40B4-BE49-F238E27FC236}">
                    <a16:creationId xmlns:a16="http://schemas.microsoft.com/office/drawing/2014/main" id="{3DBE45DF-3A85-C177-52F9-FC3B4B2828CA}"/>
                  </a:ext>
                </a:extLst>
              </p:cNvPr>
              <p:cNvSpPr txBox="1">
                <a:spLocks noRot="1" noChangeAspect="1" noMove="1" noResize="1" noEditPoints="1" noAdjustHandles="1" noChangeArrowheads="1" noChangeShapeType="1" noTextEdit="1"/>
              </p:cNvSpPr>
              <p:nvPr/>
            </p:nvSpPr>
            <p:spPr>
              <a:xfrm>
                <a:off x="9201949" y="4480560"/>
                <a:ext cx="2602493" cy="45942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BB6F5BF-9825-AFB3-1A7A-61033317ACA6}"/>
                  </a:ext>
                </a:extLst>
              </p:cNvPr>
              <p:cNvSpPr txBox="1"/>
              <p:nvPr/>
            </p:nvSpPr>
            <p:spPr>
              <a:xfrm>
                <a:off x="6926339" y="4150386"/>
                <a:ext cx="198923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600" b="1" i="1" smtClean="0">
                              <a:solidFill>
                                <a:schemeClr val="accent6"/>
                              </a:solidFill>
                              <a:latin typeface="Cambria Math" panose="02040503050406030204" pitchFamily="18" charset="0"/>
                            </a:rPr>
                          </m:ctrlPr>
                        </m:sSubSupPr>
                        <m:e>
                          <m:r>
                            <a:rPr lang="en-GB" sz="1600" b="1" i="1">
                              <a:solidFill>
                                <a:schemeClr val="accent6"/>
                              </a:solidFill>
                              <a:latin typeface="Cambria Math" panose="02040503050406030204" pitchFamily="18" charset="0"/>
                            </a:rPr>
                            <m:t>𝑭𝑬𝑫</m:t>
                          </m:r>
                        </m:e>
                        <m:sub>
                          <m:r>
                            <a:rPr lang="en-GB" sz="1600" b="1" i="1">
                              <a:solidFill>
                                <a:schemeClr val="accent6"/>
                              </a:solidFill>
                              <a:latin typeface="Cambria Math" panose="02040503050406030204" pitchFamily="18" charset="0"/>
                            </a:rPr>
                            <m:t>𝒖</m:t>
                          </m:r>
                        </m:sub>
                        <m:sup>
                          <m:r>
                            <a:rPr lang="en-GB" sz="1600" b="1" i="1">
                              <a:solidFill>
                                <a:schemeClr val="accent6"/>
                              </a:solidFill>
                              <a:latin typeface="Cambria Math" panose="02040503050406030204" pitchFamily="18" charset="0"/>
                            </a:rPr>
                            <m:t>𝒆</m:t>
                          </m:r>
                        </m:sup>
                      </m:sSubSup>
                      <m:r>
                        <a:rPr lang="en-GB" sz="1600" b="0" i="1" smtClean="0">
                          <a:latin typeface="Cambria Math" panose="02040503050406030204" pitchFamily="18" charset="0"/>
                          <a:ea typeface="Cambria Math" panose="02040503050406030204" pitchFamily="18" charset="0"/>
                        </a:rPr>
                        <m:t>×</m:t>
                      </m:r>
                      <m:sSubSup>
                        <m:sSubSupPr>
                          <m:ctrlPr>
                            <a:rPr lang="en-GB" sz="1600" b="1" i="1">
                              <a:solidFill>
                                <a:schemeClr val="accent2"/>
                              </a:solidFill>
                              <a:latin typeface="Cambria Math" panose="02040503050406030204" pitchFamily="18" charset="0"/>
                              <a:ea typeface="Cambria Math" panose="02040503050406030204" pitchFamily="18" charset="0"/>
                            </a:rPr>
                          </m:ctrlPr>
                        </m:sSubSupPr>
                        <m:e>
                          <m:r>
                            <a:rPr lang="en-GB" sz="1600" b="1" i="1">
                              <a:solidFill>
                                <a:schemeClr val="accent2"/>
                              </a:solidFill>
                              <a:latin typeface="Cambria Math" panose="02040503050406030204" pitchFamily="18" charset="0"/>
                              <a:ea typeface="Cambria Math" panose="02040503050406030204" pitchFamily="18" charset="0"/>
                            </a:rPr>
                            <m:t>𝜼</m:t>
                          </m:r>
                        </m:e>
                        <m:sub>
                          <m:r>
                            <a:rPr lang="en-GB" sz="1600" b="1" i="1">
                              <a:solidFill>
                                <a:schemeClr val="accent2"/>
                              </a:solidFill>
                              <a:latin typeface="Cambria Math" panose="02040503050406030204" pitchFamily="18" charset="0"/>
                              <a:ea typeface="Cambria Math" panose="02040503050406030204" pitchFamily="18" charset="0"/>
                            </a:rPr>
                            <m:t>𝒖</m:t>
                          </m:r>
                          <m:r>
                            <a:rPr lang="en-GB" sz="1600" b="1" i="1" smtClean="0">
                              <a:solidFill>
                                <a:schemeClr val="accent2"/>
                              </a:solidFill>
                              <a:latin typeface="Cambria Math" panose="02040503050406030204" pitchFamily="18" charset="0"/>
                              <a:ea typeface="Cambria Math" panose="02040503050406030204" pitchFamily="18" charset="0"/>
                            </a:rPr>
                            <m:t> </m:t>
                          </m:r>
                        </m:sub>
                        <m:sup>
                          <m:r>
                            <a:rPr lang="en-GB" sz="1600" b="1" i="1">
                              <a:solidFill>
                                <a:schemeClr val="accent2"/>
                              </a:solidFill>
                              <a:latin typeface="Cambria Math" panose="02040503050406030204" pitchFamily="18" charset="0"/>
                              <a:ea typeface="Cambria Math" panose="02040503050406030204" pitchFamily="18" charset="0"/>
                            </a:rPr>
                            <m:t>𝒆</m:t>
                          </m:r>
                        </m:sup>
                      </m:sSubSup>
                      <m:sSub>
                        <m:sSubPr>
                          <m:ctrlPr>
                            <a:rPr lang="en-GB" sz="1600" b="1" i="1">
                              <a:solidFill>
                                <a:schemeClr val="accent4"/>
                              </a:solidFill>
                              <a:latin typeface="Cambria Math" panose="02040503050406030204" pitchFamily="18" charset="0"/>
                            </a:rPr>
                          </m:ctrlPr>
                        </m:sSubPr>
                        <m:e>
                          <m:r>
                            <a:rPr lang="en-GB" sz="1600" i="1">
                              <a:latin typeface="Cambria Math" panose="02040503050406030204" pitchFamily="18" charset="0"/>
                            </a:rPr>
                            <m:t>=</m:t>
                          </m:r>
                          <m:r>
                            <a:rPr lang="en-GB" sz="1600" b="1" i="1">
                              <a:solidFill>
                                <a:schemeClr val="accent4"/>
                              </a:solidFill>
                              <a:latin typeface="Cambria Math" panose="02040503050406030204" pitchFamily="18" charset="0"/>
                            </a:rPr>
                            <m:t>𝑼𝑬𝑫</m:t>
                          </m:r>
                        </m:e>
                        <m:sub>
                          <m:r>
                            <a:rPr lang="en-GB" sz="1600" b="1" i="1">
                              <a:solidFill>
                                <a:schemeClr val="accent4"/>
                              </a:solidFill>
                              <a:latin typeface="Cambria Math" panose="02040503050406030204" pitchFamily="18" charset="0"/>
                            </a:rPr>
                            <m:t>𝒖</m:t>
                          </m:r>
                        </m:sub>
                      </m:sSub>
                    </m:oMath>
                  </m:oMathPara>
                </a14:m>
                <a:endParaRPr lang="en-GB" sz="1600" dirty="0"/>
              </a:p>
            </p:txBody>
          </p:sp>
        </mc:Choice>
        <mc:Fallback xmlns="">
          <p:sp>
            <p:nvSpPr>
              <p:cNvPr id="16" name="TextBox 15">
                <a:extLst>
                  <a:ext uri="{FF2B5EF4-FFF2-40B4-BE49-F238E27FC236}">
                    <a16:creationId xmlns:a16="http://schemas.microsoft.com/office/drawing/2014/main" id="{8BB6F5BF-9825-AFB3-1A7A-61033317ACA6}"/>
                  </a:ext>
                </a:extLst>
              </p:cNvPr>
              <p:cNvSpPr txBox="1">
                <a:spLocks noRot="1" noChangeAspect="1" noMove="1" noResize="1" noEditPoints="1" noAdjustHandles="1" noChangeArrowheads="1" noChangeShapeType="1" noTextEdit="1"/>
              </p:cNvSpPr>
              <p:nvPr/>
            </p:nvSpPr>
            <p:spPr>
              <a:xfrm>
                <a:off x="6926339" y="4150386"/>
                <a:ext cx="1989230" cy="246221"/>
              </a:xfrm>
              <a:prstGeom prst="rect">
                <a:avLst/>
              </a:prstGeom>
              <a:blipFill>
                <a:blip r:embed="rId6"/>
                <a:stretch>
                  <a:fillRect b="-25000"/>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8803E785-36D4-B94B-2EB3-9C4F1DC3F107}"/>
              </a:ext>
            </a:extLst>
          </p:cNvPr>
          <p:cNvSpPr txBox="1"/>
          <p:nvPr/>
        </p:nvSpPr>
        <p:spPr>
          <a:xfrm>
            <a:off x="6468537" y="2260679"/>
            <a:ext cx="1820194" cy="678180"/>
          </a:xfrm>
          <a:prstGeom prst="rect">
            <a:avLst/>
          </a:prstGeom>
          <a:solidFill>
            <a:schemeClr val="bg1"/>
          </a:solidFill>
        </p:spPr>
        <p:txBody>
          <a:bodyPr wrap="square" rtlCol="0">
            <a:spAutoFit/>
          </a:bodyPr>
          <a:lstStyle/>
          <a:p>
            <a:endParaRPr lang="en-GB" dirty="0"/>
          </a:p>
        </p:txBody>
      </p:sp>
      <p:sp>
        <p:nvSpPr>
          <p:cNvPr id="21" name="TextBox 20">
            <a:extLst>
              <a:ext uri="{FF2B5EF4-FFF2-40B4-BE49-F238E27FC236}">
                <a16:creationId xmlns:a16="http://schemas.microsoft.com/office/drawing/2014/main" id="{0F09134E-F827-171A-5676-60CFB8BA8AD4}"/>
              </a:ext>
            </a:extLst>
          </p:cNvPr>
          <p:cNvSpPr txBox="1"/>
          <p:nvPr/>
        </p:nvSpPr>
        <p:spPr>
          <a:xfrm>
            <a:off x="8840910" y="1848228"/>
            <a:ext cx="1600200" cy="678180"/>
          </a:xfrm>
          <a:prstGeom prst="rect">
            <a:avLst/>
          </a:prstGeom>
          <a:solidFill>
            <a:schemeClr val="bg1"/>
          </a:solidFill>
        </p:spPr>
        <p:txBody>
          <a:bodyPr wrap="square" rtlCol="0">
            <a:spAutoFit/>
          </a:bodyPr>
          <a:lstStyle/>
          <a:p>
            <a:endParaRPr lang="en-GB" dirty="0"/>
          </a:p>
        </p:txBody>
      </p:sp>
      <p:cxnSp>
        <p:nvCxnSpPr>
          <p:cNvPr id="47" name="Connector: Curved 46">
            <a:extLst>
              <a:ext uri="{FF2B5EF4-FFF2-40B4-BE49-F238E27FC236}">
                <a16:creationId xmlns:a16="http://schemas.microsoft.com/office/drawing/2014/main" id="{42E1CA07-677D-E013-DB19-2759D008F202}"/>
              </a:ext>
            </a:extLst>
          </p:cNvPr>
          <p:cNvCxnSpPr>
            <a:cxnSpLocks/>
          </p:cNvCxnSpPr>
          <p:nvPr/>
        </p:nvCxnSpPr>
        <p:spPr>
          <a:xfrm flipV="1">
            <a:off x="1215957" y="3598371"/>
            <a:ext cx="2150541" cy="274685"/>
          </a:xfrm>
          <a:prstGeom prst="curvedConnector3">
            <a:avLst>
              <a:gd name="adj1" fmla="val 1006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95BDBC9-5168-1969-3B55-1AA9158C1C05}"/>
              </a:ext>
            </a:extLst>
          </p:cNvPr>
          <p:cNvCxnSpPr>
            <a:cxnSpLocks/>
          </p:cNvCxnSpPr>
          <p:nvPr/>
        </p:nvCxnSpPr>
        <p:spPr>
          <a:xfrm flipH="1" flipV="1">
            <a:off x="4253490" y="3616058"/>
            <a:ext cx="1183164" cy="227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E67AB15-4E0F-6241-26F5-72379927BA00}"/>
              </a:ext>
            </a:extLst>
          </p:cNvPr>
          <p:cNvCxnSpPr>
            <a:cxnSpLocks/>
          </p:cNvCxnSpPr>
          <p:nvPr/>
        </p:nvCxnSpPr>
        <p:spPr>
          <a:xfrm flipH="1" flipV="1">
            <a:off x="4700899" y="5314870"/>
            <a:ext cx="735755" cy="38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id="{6B79A8FE-8B46-5902-E990-B8490A18302D}"/>
              </a:ext>
            </a:extLst>
          </p:cNvPr>
          <p:cNvCxnSpPr>
            <a:cxnSpLocks/>
            <a:stCxn id="11" idx="0"/>
            <a:endCxn id="21" idx="2"/>
          </p:cNvCxnSpPr>
          <p:nvPr/>
        </p:nvCxnSpPr>
        <p:spPr>
          <a:xfrm rot="16200000" flipH="1">
            <a:off x="6351237" y="-763365"/>
            <a:ext cx="272286" cy="6307260"/>
          </a:xfrm>
          <a:prstGeom prst="curvedConnector5">
            <a:avLst>
              <a:gd name="adj1" fmla="val -83956"/>
              <a:gd name="adj2" fmla="val 64659"/>
              <a:gd name="adj3" fmla="val -7684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914A346-DC89-FAA7-C8C8-B3CECFAC67B5}"/>
              </a:ext>
            </a:extLst>
          </p:cNvPr>
          <p:cNvSpPr txBox="1"/>
          <p:nvPr/>
        </p:nvSpPr>
        <p:spPr>
          <a:xfrm>
            <a:off x="4509983" y="3026359"/>
            <a:ext cx="1860600" cy="369332"/>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Share by dwelling type</a:t>
            </a:r>
          </a:p>
        </p:txBody>
      </p:sp>
      <p:cxnSp>
        <p:nvCxnSpPr>
          <p:cNvPr id="30" name="Straight Arrow Connector 29">
            <a:extLst>
              <a:ext uri="{FF2B5EF4-FFF2-40B4-BE49-F238E27FC236}">
                <a16:creationId xmlns:a16="http://schemas.microsoft.com/office/drawing/2014/main" id="{045891A3-2029-2797-DD87-02772A295D31}"/>
              </a:ext>
            </a:extLst>
          </p:cNvPr>
          <p:cNvCxnSpPr>
            <a:cxnSpLocks/>
          </p:cNvCxnSpPr>
          <p:nvPr/>
        </p:nvCxnSpPr>
        <p:spPr>
          <a:xfrm flipH="1">
            <a:off x="4620513" y="3284869"/>
            <a:ext cx="799485" cy="68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4C546B-6C30-05C3-0649-C81F92D3088A}"/>
              </a:ext>
            </a:extLst>
          </p:cNvPr>
          <p:cNvCxnSpPr>
            <a:cxnSpLocks/>
          </p:cNvCxnSpPr>
          <p:nvPr/>
        </p:nvCxnSpPr>
        <p:spPr>
          <a:xfrm>
            <a:off x="6363324" y="2149813"/>
            <a:ext cx="18021" cy="4114776"/>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204F353-B629-8688-8212-230F73C061CC}"/>
              </a:ext>
            </a:extLst>
          </p:cNvPr>
          <p:cNvCxnSpPr>
            <a:cxnSpLocks/>
          </p:cNvCxnSpPr>
          <p:nvPr/>
        </p:nvCxnSpPr>
        <p:spPr>
          <a:xfrm flipH="1">
            <a:off x="4194236" y="2677168"/>
            <a:ext cx="1352169" cy="509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6">
            <a:extLst>
              <a:ext uri="{FF2B5EF4-FFF2-40B4-BE49-F238E27FC236}">
                <a16:creationId xmlns:a16="http://schemas.microsoft.com/office/drawing/2014/main" id="{4F92E7E2-B1B7-48E3-FD87-79C77AD65192}"/>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1003819" y="339712"/>
            <a:ext cx="939310" cy="9393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454507" y="167264"/>
            <a:ext cx="7651304" cy="10463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(1/3)</a:t>
            </a:r>
            <a:endParaRPr lang="en-GB" sz="4400" dirty="0">
              <a:latin typeface="Open Sans"/>
              <a:ea typeface="Open Sans"/>
              <a:cs typeface="Open Sans"/>
              <a:sym typeface="Bodoni SvtyTwo ITC TT-Book"/>
            </a:endParaRPr>
          </a:p>
        </p:txBody>
      </p:sp>
      <p:sp>
        <p:nvSpPr>
          <p:cNvPr id="10" name="TextBox 9">
            <a:extLst>
              <a:ext uri="{FF2B5EF4-FFF2-40B4-BE49-F238E27FC236}">
                <a16:creationId xmlns:a16="http://schemas.microsoft.com/office/drawing/2014/main" id="{57F7817C-F1AD-0D44-B171-8337EA4CAC58}"/>
              </a:ext>
            </a:extLst>
          </p:cNvPr>
          <p:cNvSpPr txBox="1"/>
          <p:nvPr/>
        </p:nvSpPr>
        <p:spPr>
          <a:xfrm>
            <a:off x="557709" y="1158532"/>
            <a:ext cx="7178612" cy="751039"/>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6.1.3. Gather MAED Parameters for the Base Year - Example</a:t>
            </a:r>
            <a:endParaRPr lang="en-GB" dirty="0">
              <a:latin typeface="Open Sans" panose="020B0606030504020204" pitchFamily="34" charset="0"/>
              <a:cs typeface="Open Sans" panose="020B0606030504020204" pitchFamily="34" charset="0"/>
            </a:endParaRPr>
          </a:p>
        </p:txBody>
      </p:sp>
      <p:sp>
        <p:nvSpPr>
          <p:cNvPr id="11" name="Text Box 3">
            <a:extLst>
              <a:ext uri="{FF2B5EF4-FFF2-40B4-BE49-F238E27FC236}">
                <a16:creationId xmlns:a16="http://schemas.microsoft.com/office/drawing/2014/main" id="{C5F4228F-D5AA-954B-B294-68775E7ACBB6}"/>
              </a:ext>
            </a:extLst>
          </p:cNvPr>
          <p:cNvSpPr txBox="1">
            <a:spLocks noChangeArrowheads="1"/>
          </p:cNvSpPr>
          <p:nvPr/>
        </p:nvSpPr>
        <p:spPr bwMode="auto">
          <a:xfrm>
            <a:off x="9754145" y="376366"/>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5" name="Text Box 4">
            <a:extLst>
              <a:ext uri="{FF2B5EF4-FFF2-40B4-BE49-F238E27FC236}">
                <a16:creationId xmlns:a16="http://schemas.microsoft.com/office/drawing/2014/main" id="{FC47BBBF-E017-034D-BDA0-B4925AE086BA}"/>
              </a:ext>
            </a:extLst>
          </p:cNvPr>
          <p:cNvSpPr txBox="1">
            <a:spLocks noChangeArrowheads="1"/>
          </p:cNvSpPr>
          <p:nvPr/>
        </p:nvSpPr>
        <p:spPr bwMode="auto">
          <a:xfrm>
            <a:off x="8080578" y="1087220"/>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6" name="Text Box 5">
            <a:extLst>
              <a:ext uri="{FF2B5EF4-FFF2-40B4-BE49-F238E27FC236}">
                <a16:creationId xmlns:a16="http://schemas.microsoft.com/office/drawing/2014/main" id="{3261E616-59D7-E24A-B3DD-6CA7E698AABB}"/>
              </a:ext>
            </a:extLst>
          </p:cNvPr>
          <p:cNvSpPr txBox="1">
            <a:spLocks noChangeArrowheads="1"/>
          </p:cNvSpPr>
          <p:nvPr/>
        </p:nvSpPr>
        <p:spPr bwMode="auto">
          <a:xfrm>
            <a:off x="9754145" y="1100272"/>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7" name="Text Box 2">
            <a:extLst>
              <a:ext uri="{FF2B5EF4-FFF2-40B4-BE49-F238E27FC236}">
                <a16:creationId xmlns:a16="http://schemas.microsoft.com/office/drawing/2014/main" id="{CD2C5F29-B47A-A24E-B82C-5405185BD2D6}"/>
              </a:ext>
            </a:extLst>
          </p:cNvPr>
          <p:cNvSpPr txBox="1">
            <a:spLocks noChangeArrowheads="1"/>
          </p:cNvSpPr>
          <p:nvPr/>
        </p:nvSpPr>
        <p:spPr bwMode="auto">
          <a:xfrm>
            <a:off x="8084220" y="361943"/>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8" name="Straight Connector 3">
            <a:extLst>
              <a:ext uri="{FF2B5EF4-FFF2-40B4-BE49-F238E27FC236}">
                <a16:creationId xmlns:a16="http://schemas.microsoft.com/office/drawing/2014/main" id="{FC723609-1FB1-F943-ACD2-DB8DF54D9946}"/>
              </a:ext>
            </a:extLst>
          </p:cNvPr>
          <p:cNvSpPr/>
          <p:nvPr/>
        </p:nvSpPr>
        <p:spPr>
          <a:xfrm rot="19256044">
            <a:off x="8001270" y="20555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508A5F98-5666-D540-88C5-001B23470509}"/>
              </a:ext>
            </a:extLst>
          </p:cNvPr>
          <p:cNvSpPr/>
          <p:nvPr/>
        </p:nvSpPr>
        <p:spPr>
          <a:xfrm rot="8546125">
            <a:off x="9657951" y="14429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2DAA1DFD-538A-B94F-8C58-25988A0A0D93}"/>
              </a:ext>
            </a:extLst>
          </p:cNvPr>
          <p:cNvSpPr/>
          <p:nvPr/>
        </p:nvSpPr>
        <p:spPr>
          <a:xfrm rot="13859928">
            <a:off x="8776930" y="20570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2" name="Straight Connector 3">
            <a:extLst>
              <a:ext uri="{FF2B5EF4-FFF2-40B4-BE49-F238E27FC236}">
                <a16:creationId xmlns:a16="http://schemas.microsoft.com/office/drawing/2014/main" id="{4FECC7A3-3FE7-A943-899C-984498CE6AD8}"/>
              </a:ext>
            </a:extLst>
          </p:cNvPr>
          <p:cNvSpPr/>
          <p:nvPr/>
        </p:nvSpPr>
        <p:spPr>
          <a:xfrm rot="2987910">
            <a:off x="8864481" y="27307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FC2217-6F8B-BBC7-B40B-737535E318E3}"/>
                  </a:ext>
                </a:extLst>
              </p:cNvPr>
              <p:cNvSpPr txBox="1"/>
              <p:nvPr/>
            </p:nvSpPr>
            <p:spPr>
              <a:xfrm>
                <a:off x="887215" y="2000869"/>
                <a:ext cx="4028619" cy="3801041"/>
              </a:xfrm>
              <a:prstGeom prst="rect">
                <a:avLst/>
              </a:prstGeom>
              <a:noFill/>
            </p:spPr>
            <p:txBody>
              <a:bodyPr wrap="square">
                <a:spAutoFit/>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8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8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8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8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8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800" b="1" i="1">
                        <a:solidFill>
                          <a:schemeClr val="accent2"/>
                        </a:solidFill>
                        <a:latin typeface="Cambria Math" panose="02040503050406030204" pitchFamily="18" charset="0"/>
                        <a:sym typeface="Calibri"/>
                      </a:rPr>
                      <m:t>𝛈</m:t>
                    </m:r>
                    <m:r>
                      <a:rPr lang="en-GB" sz="1800" b="0" i="0" smtClean="0">
                        <a:solidFill>
                          <a:schemeClr val="accent2"/>
                        </a:solidFill>
                        <a:latin typeface="Cambria Math" panose="02040503050406030204" pitchFamily="18" charset="0"/>
                        <a:sym typeface="Calibri"/>
                      </a:rPr>
                      <m:t>)</m:t>
                    </m:r>
                  </m:oMath>
                </a14:m>
                <a:r>
                  <a:rPr lang="en-GB" sz="18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8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a:t>
                </a:r>
                <a:endParaRPr lang="en-GB" sz="1800" dirty="0">
                  <a:latin typeface="Open Sans" panose="020B0606030504020204" pitchFamily="34" charset="0"/>
                  <a:ea typeface="Open Sans" panose="020B0606030504020204" pitchFamily="34" charset="0"/>
                  <a:cs typeface="Open Sans" panose="020B0606030504020204" pitchFamily="34" charset="0"/>
                  <a:sym typeface="Calibri"/>
                </a:endParaRPr>
              </a:p>
            </p:txBody>
          </p:sp>
        </mc:Choice>
        <mc:Fallback xmlns="">
          <p:sp>
            <p:nvSpPr>
              <p:cNvPr id="8" name="TextBox 7">
                <a:extLst>
                  <a:ext uri="{FF2B5EF4-FFF2-40B4-BE49-F238E27FC236}">
                    <a16:creationId xmlns:a16="http://schemas.microsoft.com/office/drawing/2014/main" id="{75FC2217-6F8B-BBC7-B40B-737535E318E3}"/>
                  </a:ext>
                </a:extLst>
              </p:cNvPr>
              <p:cNvSpPr txBox="1">
                <a:spLocks noRot="1" noChangeAspect="1" noMove="1" noResize="1" noEditPoints="1" noAdjustHandles="1" noChangeArrowheads="1" noChangeShapeType="1" noTextEdit="1"/>
              </p:cNvSpPr>
              <p:nvPr/>
            </p:nvSpPr>
            <p:spPr>
              <a:xfrm>
                <a:off x="887215" y="2000869"/>
                <a:ext cx="4028619" cy="3801041"/>
              </a:xfrm>
              <a:prstGeom prst="rect">
                <a:avLst/>
              </a:prstGeom>
              <a:blipFill>
                <a:blip r:embed="rId3"/>
                <a:stretch>
                  <a:fillRect l="-1364" t="-801" b="-1603"/>
                </a:stretch>
              </a:blipFill>
            </p:spPr>
            <p:txBody>
              <a:bodyPr/>
              <a:lstStyle/>
              <a:p>
                <a:r>
                  <a:rPr lang="en-GB">
                    <a:noFill/>
                  </a:rPr>
                  <a:t> </a:t>
                </a:r>
              </a:p>
            </p:txBody>
          </p:sp>
        </mc:Fallback>
      </mc:AlternateContent>
      <p:cxnSp>
        <p:nvCxnSpPr>
          <p:cNvPr id="26" name="Connector: Curved 25">
            <a:extLst>
              <a:ext uri="{FF2B5EF4-FFF2-40B4-BE49-F238E27FC236}">
                <a16:creationId xmlns:a16="http://schemas.microsoft.com/office/drawing/2014/main" id="{7210D6BB-36AD-9B8C-E79D-887807737139}"/>
              </a:ext>
            </a:extLst>
          </p:cNvPr>
          <p:cNvCxnSpPr>
            <a:cxnSpLocks/>
          </p:cNvCxnSpPr>
          <p:nvPr/>
        </p:nvCxnSpPr>
        <p:spPr>
          <a:xfrm flipV="1">
            <a:off x="4702632" y="2510834"/>
            <a:ext cx="1322966" cy="674784"/>
          </a:xfrm>
          <a:prstGeom prst="curvedConnector3">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28" name="Connector: Curved 27">
            <a:extLst>
              <a:ext uri="{FF2B5EF4-FFF2-40B4-BE49-F238E27FC236}">
                <a16:creationId xmlns:a16="http://schemas.microsoft.com/office/drawing/2014/main" id="{89AD8701-C68F-815E-C816-8FD053D95D0D}"/>
              </a:ext>
            </a:extLst>
          </p:cNvPr>
          <p:cNvCxnSpPr>
            <a:cxnSpLocks/>
          </p:cNvCxnSpPr>
          <p:nvPr/>
        </p:nvCxnSpPr>
        <p:spPr>
          <a:xfrm flipV="1">
            <a:off x="4702632" y="3968892"/>
            <a:ext cx="1361620" cy="419906"/>
          </a:xfrm>
          <a:prstGeom prst="curvedConnector3">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30" name="Connector: Curved 29">
            <a:extLst>
              <a:ext uri="{FF2B5EF4-FFF2-40B4-BE49-F238E27FC236}">
                <a16:creationId xmlns:a16="http://schemas.microsoft.com/office/drawing/2014/main" id="{0F048742-3572-CFDF-00C2-52051B1D165F}"/>
              </a:ext>
            </a:extLst>
          </p:cNvPr>
          <p:cNvCxnSpPr>
            <a:cxnSpLocks/>
          </p:cNvCxnSpPr>
          <p:nvPr/>
        </p:nvCxnSpPr>
        <p:spPr>
          <a:xfrm>
            <a:off x="4476522" y="5056909"/>
            <a:ext cx="1549076" cy="198859"/>
          </a:xfrm>
          <a:prstGeom prst="curvedConnector3">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43D893C-50BC-3E63-6265-616D6D020C95}"/>
              </a:ext>
            </a:extLst>
          </p:cNvPr>
          <p:cNvPicPr>
            <a:picLocks noChangeAspect="1"/>
          </p:cNvPicPr>
          <p:nvPr/>
        </p:nvPicPr>
        <p:blipFill>
          <a:blip r:embed="rId4"/>
          <a:stretch>
            <a:fillRect/>
          </a:stretch>
        </p:blipFill>
        <p:spPr>
          <a:xfrm>
            <a:off x="6242801" y="2000495"/>
            <a:ext cx="2987040" cy="1158240"/>
          </a:xfrm>
          <a:prstGeom prst="rect">
            <a:avLst/>
          </a:prstGeom>
        </p:spPr>
      </p:pic>
      <p:pic>
        <p:nvPicPr>
          <p:cNvPr id="5" name="Picture 4">
            <a:extLst>
              <a:ext uri="{FF2B5EF4-FFF2-40B4-BE49-F238E27FC236}">
                <a16:creationId xmlns:a16="http://schemas.microsoft.com/office/drawing/2014/main" id="{86FF882D-20C4-4DA2-B20E-A2557BA6EAAC}"/>
              </a:ext>
            </a:extLst>
          </p:cNvPr>
          <p:cNvPicPr>
            <a:picLocks noChangeAspect="1"/>
          </p:cNvPicPr>
          <p:nvPr/>
        </p:nvPicPr>
        <p:blipFill>
          <a:blip r:embed="rId5"/>
          <a:stretch>
            <a:fillRect/>
          </a:stretch>
        </p:blipFill>
        <p:spPr>
          <a:xfrm>
            <a:off x="6242801" y="3198774"/>
            <a:ext cx="2362200" cy="1043940"/>
          </a:xfrm>
          <a:prstGeom prst="rect">
            <a:avLst/>
          </a:prstGeom>
        </p:spPr>
      </p:pic>
      <p:pic>
        <p:nvPicPr>
          <p:cNvPr id="7" name="Picture 6">
            <a:extLst>
              <a:ext uri="{FF2B5EF4-FFF2-40B4-BE49-F238E27FC236}">
                <a16:creationId xmlns:a16="http://schemas.microsoft.com/office/drawing/2014/main" id="{5AC04EB8-7D2A-FC41-5EEA-6A59EE3D858B}"/>
              </a:ext>
            </a:extLst>
          </p:cNvPr>
          <p:cNvPicPr>
            <a:picLocks noChangeAspect="1"/>
          </p:cNvPicPr>
          <p:nvPr/>
        </p:nvPicPr>
        <p:blipFill>
          <a:blip r:embed="rId6"/>
          <a:stretch>
            <a:fillRect/>
          </a:stretch>
        </p:blipFill>
        <p:spPr>
          <a:xfrm>
            <a:off x="6235970" y="4287954"/>
            <a:ext cx="3518175" cy="1935627"/>
          </a:xfrm>
          <a:prstGeom prst="rect">
            <a:avLst/>
          </a:prstGeom>
        </p:spPr>
      </p:pic>
      <p:sp>
        <p:nvSpPr>
          <p:cNvPr id="12" name="Rectangle 11">
            <a:extLst>
              <a:ext uri="{FF2B5EF4-FFF2-40B4-BE49-F238E27FC236}">
                <a16:creationId xmlns:a16="http://schemas.microsoft.com/office/drawing/2014/main" id="{53AC5EF2-250E-D451-0A63-B259FE0B3046}"/>
              </a:ext>
            </a:extLst>
          </p:cNvPr>
          <p:cNvSpPr/>
          <p:nvPr/>
        </p:nvSpPr>
        <p:spPr>
          <a:xfrm>
            <a:off x="6127748" y="4263029"/>
            <a:ext cx="3783669" cy="20472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a:extLst>
              <a:ext uri="{FF2B5EF4-FFF2-40B4-BE49-F238E27FC236}">
                <a16:creationId xmlns:a16="http://schemas.microsoft.com/office/drawing/2014/main" id="{4BF5DE3E-859F-12E9-0B97-6F8FA79162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216" y="135539"/>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3367" y="171058"/>
            <a:ext cx="7178612" cy="10463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sz="4400" dirty="0">
              <a:latin typeface="Open Sans"/>
              <a:ea typeface="Open Sans"/>
              <a:cs typeface="Open Sans"/>
              <a:sym typeface="Bodoni SvtyTwo ITC TT-Book"/>
            </a:endParaRPr>
          </a:p>
        </p:txBody>
      </p:sp>
      <p:sp>
        <p:nvSpPr>
          <p:cNvPr id="10" name="TextBox 9">
            <a:extLst>
              <a:ext uri="{FF2B5EF4-FFF2-40B4-BE49-F238E27FC236}">
                <a16:creationId xmlns:a16="http://schemas.microsoft.com/office/drawing/2014/main" id="{57F7817C-F1AD-0D44-B171-8337EA4CAC58}"/>
              </a:ext>
            </a:extLst>
          </p:cNvPr>
          <p:cNvSpPr txBox="1"/>
          <p:nvPr/>
        </p:nvSpPr>
        <p:spPr>
          <a:xfrm>
            <a:off x="887216" y="1175924"/>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6.1.4. Calculate MAED Input Data for the Base Year</a:t>
            </a:r>
            <a:endParaRPr lang="en-GB" dirty="0">
              <a:latin typeface="Open Sans" panose="020B0606030504020204" pitchFamily="34" charset="0"/>
              <a:cs typeface="Open Sans" panose="020B0606030504020204" pitchFamily="34" charset="0"/>
            </a:endParaRPr>
          </a:p>
        </p:txBody>
      </p:sp>
      <p:sp>
        <p:nvSpPr>
          <p:cNvPr id="11" name="Text Box 3">
            <a:extLst>
              <a:ext uri="{FF2B5EF4-FFF2-40B4-BE49-F238E27FC236}">
                <a16:creationId xmlns:a16="http://schemas.microsoft.com/office/drawing/2014/main" id="{C5F4228F-D5AA-954B-B294-68775E7ACBB6}"/>
              </a:ext>
            </a:extLst>
          </p:cNvPr>
          <p:cNvSpPr txBox="1">
            <a:spLocks noChangeArrowheads="1"/>
          </p:cNvSpPr>
          <p:nvPr/>
        </p:nvSpPr>
        <p:spPr bwMode="auto">
          <a:xfrm>
            <a:off x="9905848" y="290031"/>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5" name="Text Box 4">
            <a:extLst>
              <a:ext uri="{FF2B5EF4-FFF2-40B4-BE49-F238E27FC236}">
                <a16:creationId xmlns:a16="http://schemas.microsoft.com/office/drawing/2014/main" id="{FC47BBBF-E017-034D-BDA0-B4925AE086BA}"/>
              </a:ext>
            </a:extLst>
          </p:cNvPr>
          <p:cNvSpPr txBox="1">
            <a:spLocks noChangeArrowheads="1"/>
          </p:cNvSpPr>
          <p:nvPr/>
        </p:nvSpPr>
        <p:spPr bwMode="auto">
          <a:xfrm>
            <a:off x="8232281" y="1000885"/>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6" name="Text Box 5">
            <a:extLst>
              <a:ext uri="{FF2B5EF4-FFF2-40B4-BE49-F238E27FC236}">
                <a16:creationId xmlns:a16="http://schemas.microsoft.com/office/drawing/2014/main" id="{3261E616-59D7-E24A-B3DD-6CA7E698AABB}"/>
              </a:ext>
            </a:extLst>
          </p:cNvPr>
          <p:cNvSpPr txBox="1">
            <a:spLocks noChangeArrowheads="1"/>
          </p:cNvSpPr>
          <p:nvPr/>
        </p:nvSpPr>
        <p:spPr bwMode="auto">
          <a:xfrm>
            <a:off x="9905848" y="1013937"/>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7" name="Text Box 2">
            <a:extLst>
              <a:ext uri="{FF2B5EF4-FFF2-40B4-BE49-F238E27FC236}">
                <a16:creationId xmlns:a16="http://schemas.microsoft.com/office/drawing/2014/main" id="{CD2C5F29-B47A-A24E-B82C-5405185BD2D6}"/>
              </a:ext>
            </a:extLst>
          </p:cNvPr>
          <p:cNvSpPr txBox="1">
            <a:spLocks noChangeArrowheads="1"/>
          </p:cNvSpPr>
          <p:nvPr/>
        </p:nvSpPr>
        <p:spPr bwMode="auto">
          <a:xfrm>
            <a:off x="8235923" y="275608"/>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8" name="Straight Connector 3">
            <a:extLst>
              <a:ext uri="{FF2B5EF4-FFF2-40B4-BE49-F238E27FC236}">
                <a16:creationId xmlns:a16="http://schemas.microsoft.com/office/drawing/2014/main" id="{FC723609-1FB1-F943-ACD2-DB8DF54D9946}"/>
              </a:ext>
            </a:extLst>
          </p:cNvPr>
          <p:cNvSpPr/>
          <p:nvPr/>
        </p:nvSpPr>
        <p:spPr>
          <a:xfrm rot="19256044">
            <a:off x="8152973" y="11922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508A5F98-5666-D540-88C5-001B23470509}"/>
              </a:ext>
            </a:extLst>
          </p:cNvPr>
          <p:cNvSpPr/>
          <p:nvPr/>
        </p:nvSpPr>
        <p:spPr>
          <a:xfrm rot="8546125">
            <a:off x="9809654" y="5795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2DAA1DFD-538A-B94F-8C58-25988A0A0D93}"/>
              </a:ext>
            </a:extLst>
          </p:cNvPr>
          <p:cNvSpPr/>
          <p:nvPr/>
        </p:nvSpPr>
        <p:spPr>
          <a:xfrm rot="13859928">
            <a:off x="8928633" y="119367"/>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2" name="Straight Connector 3">
            <a:extLst>
              <a:ext uri="{FF2B5EF4-FFF2-40B4-BE49-F238E27FC236}">
                <a16:creationId xmlns:a16="http://schemas.microsoft.com/office/drawing/2014/main" id="{4FECC7A3-3FE7-A943-899C-984498CE6AD8}"/>
              </a:ext>
            </a:extLst>
          </p:cNvPr>
          <p:cNvSpPr/>
          <p:nvPr/>
        </p:nvSpPr>
        <p:spPr>
          <a:xfrm rot="2987910">
            <a:off x="8978144" y="13227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pic>
        <p:nvPicPr>
          <p:cNvPr id="3" name="Picture 2" descr="Diagram&#10;&#10;Description automatically generated">
            <a:extLst>
              <a:ext uri="{FF2B5EF4-FFF2-40B4-BE49-F238E27FC236}">
                <a16:creationId xmlns:a16="http://schemas.microsoft.com/office/drawing/2014/main" id="{86087E44-EF2B-0028-DCD4-AACF8C598731}"/>
              </a:ext>
            </a:extLst>
          </p:cNvPr>
          <p:cNvPicPr>
            <a:picLocks noChangeAspect="1"/>
          </p:cNvPicPr>
          <p:nvPr/>
        </p:nvPicPr>
        <p:blipFill>
          <a:blip r:embed="rId3"/>
          <a:stretch>
            <a:fillRect/>
          </a:stretch>
        </p:blipFill>
        <p:spPr>
          <a:xfrm>
            <a:off x="592793" y="1683745"/>
            <a:ext cx="8293289" cy="4191646"/>
          </a:xfrm>
          <a:prstGeom prst="rect">
            <a:avLst/>
          </a:prstGeom>
        </p:spPr>
      </p:pic>
      <p:sp>
        <p:nvSpPr>
          <p:cNvPr id="4" name="TextBox 3">
            <a:extLst>
              <a:ext uri="{FF2B5EF4-FFF2-40B4-BE49-F238E27FC236}">
                <a16:creationId xmlns:a16="http://schemas.microsoft.com/office/drawing/2014/main" id="{8D3220BD-A52C-1B2D-65E0-02AF4DCADD50}"/>
              </a:ext>
            </a:extLst>
          </p:cNvPr>
          <p:cNvSpPr txBox="1"/>
          <p:nvPr/>
        </p:nvSpPr>
        <p:spPr>
          <a:xfrm>
            <a:off x="9152544" y="2026153"/>
            <a:ext cx="2442153" cy="4247317"/>
          </a:xfrm>
          <a:prstGeom prst="rect">
            <a:avLst/>
          </a:prstGeom>
          <a:noFill/>
        </p:spPr>
        <p:txBody>
          <a:bodyPr wrap="square" rtlCol="0">
            <a:spAutoFit/>
          </a:bodyPr>
          <a:lstStyle/>
          <a:p>
            <a:pPr marL="285750" indent="-285750">
              <a:buFont typeface="Arial" panose="020B0604020202020204" pitchFamily="34" charset="0"/>
              <a:buChar char="•"/>
            </a:pPr>
            <a:r>
              <a:rPr lang="en-GB" dirty="0"/>
              <a:t>With the </a:t>
            </a:r>
            <a:r>
              <a:rPr lang="en-GB" b="1" dirty="0">
                <a:solidFill>
                  <a:schemeClr val="accent6"/>
                </a:solidFill>
              </a:rPr>
              <a:t>Final Energy Consumption </a:t>
            </a:r>
            <a:r>
              <a:rPr lang="en-GB" dirty="0"/>
              <a:t>data and the </a:t>
            </a:r>
            <a:r>
              <a:rPr lang="en-GB" b="1" dirty="0">
                <a:solidFill>
                  <a:schemeClr val="accent2"/>
                </a:solidFill>
              </a:rPr>
              <a:t>Efficiency</a:t>
            </a:r>
            <a:r>
              <a:rPr lang="en-GB" dirty="0"/>
              <a:t> we calculate the </a:t>
            </a:r>
            <a:r>
              <a:rPr lang="en-GB" b="1" dirty="0">
                <a:solidFill>
                  <a:schemeClr val="accent4"/>
                </a:solidFill>
              </a:rPr>
              <a:t>Useful Energy</a:t>
            </a:r>
            <a:r>
              <a:rPr lang="en-GB" dirty="0"/>
              <a:t> and then the Market Penetration.</a:t>
            </a:r>
          </a:p>
          <a:p>
            <a:pPr marL="285750" indent="-285750">
              <a:buFont typeface="Arial" panose="020B0604020202020204" pitchFamily="34" charset="0"/>
              <a:buChar char="•"/>
            </a:pPr>
            <a:r>
              <a:rPr lang="en-GB" dirty="0"/>
              <a:t>The ratio of the </a:t>
            </a:r>
            <a:r>
              <a:rPr lang="en-GB" b="1" dirty="0">
                <a:solidFill>
                  <a:schemeClr val="accent4"/>
                </a:solidFill>
              </a:rPr>
              <a:t>Useful Energy </a:t>
            </a:r>
            <a:r>
              <a:rPr lang="en-GB" dirty="0"/>
              <a:t>and the </a:t>
            </a:r>
            <a:r>
              <a:rPr lang="en-GB" b="1" dirty="0">
                <a:solidFill>
                  <a:srgbClr val="C00000"/>
                </a:solidFill>
              </a:rPr>
              <a:t>Driving Parameter </a:t>
            </a:r>
            <a:r>
              <a:rPr lang="en-GB" dirty="0"/>
              <a:t>will give us the </a:t>
            </a:r>
            <a:r>
              <a:rPr lang="en-GB" b="1" dirty="0">
                <a:solidFill>
                  <a:srgbClr val="7030A0"/>
                </a:solidFill>
              </a:rPr>
              <a:t>Specified Energy Consumption (or Energy Intensity)</a:t>
            </a:r>
            <a:r>
              <a:rPr lang="en-GB"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12A556-9031-1C7B-ABDF-9AAFA72E6170}"/>
                  </a:ext>
                </a:extLst>
              </p:cNvPr>
              <p:cNvSpPr txBox="1"/>
              <p:nvPr/>
            </p:nvSpPr>
            <p:spPr>
              <a:xfrm>
                <a:off x="6557856" y="4149812"/>
                <a:ext cx="2865646"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1" i="1" smtClean="0">
                              <a:solidFill>
                                <a:srgbClr val="7030A0"/>
                              </a:solidFill>
                              <a:latin typeface="Cambria Math" panose="02040503050406030204" pitchFamily="18" charset="0"/>
                            </a:rPr>
                          </m:ctrlPr>
                        </m:sSubPr>
                        <m:e>
                          <m:r>
                            <a:rPr lang="en-GB" sz="2400" b="1" i="1">
                              <a:solidFill>
                                <a:srgbClr val="7030A0"/>
                              </a:solidFill>
                              <a:latin typeface="Cambria Math" panose="02040503050406030204" pitchFamily="18" charset="0"/>
                            </a:rPr>
                            <m:t>𝑺𝑬𝑪</m:t>
                          </m:r>
                        </m:e>
                        <m:sub>
                          <m:r>
                            <a:rPr lang="en-GB" sz="2400" b="1" i="1">
                              <a:solidFill>
                                <a:srgbClr val="7030A0"/>
                              </a:solidFill>
                              <a:latin typeface="Cambria Math" panose="02040503050406030204" pitchFamily="18" charset="0"/>
                            </a:rPr>
                            <m:t>𝒖</m:t>
                          </m:r>
                        </m:sub>
                      </m:sSub>
                      <m:r>
                        <a:rPr lang="en-GB" sz="2400" i="1">
                          <a:latin typeface="Cambria Math" panose="02040503050406030204" pitchFamily="18" charset="0"/>
                        </a:rPr>
                        <m:t>=</m:t>
                      </m:r>
                      <m:f>
                        <m:fPr>
                          <m:ctrlPr>
                            <a:rPr lang="en-GB" sz="2400" i="1">
                              <a:latin typeface="Cambria Math" panose="02040503050406030204" pitchFamily="18" charset="0"/>
                              <a:ea typeface="Cambria Math" panose="02040503050406030204" pitchFamily="18" charset="0"/>
                            </a:rPr>
                          </m:ctrlPr>
                        </m:fPr>
                        <m:num>
                          <m:r>
                            <a:rPr lang="en-GB" sz="2400" b="1" i="1">
                              <a:solidFill>
                                <a:schemeClr val="accent4"/>
                              </a:solidFill>
                              <a:latin typeface="Cambria Math" panose="02040503050406030204" pitchFamily="18" charset="0"/>
                            </a:rPr>
                            <m:t>𝑼𝑬𝑫𝒖</m:t>
                          </m:r>
                        </m:num>
                        <m:den>
                          <m:r>
                            <a:rPr lang="en-GB" sz="2400" b="1" i="1">
                              <a:solidFill>
                                <a:srgbClr val="C00000"/>
                              </a:solidFill>
                              <a:latin typeface="Cambria Math" panose="02040503050406030204" pitchFamily="18" charset="0"/>
                              <a:ea typeface="Cambria Math" panose="02040503050406030204" pitchFamily="18" charset="0"/>
                            </a:rPr>
                            <m:t>𝑫𝑷</m:t>
                          </m:r>
                        </m:den>
                      </m:f>
                    </m:oMath>
                  </m:oMathPara>
                </a14:m>
                <a:endParaRPr lang="en-GB" sz="2400" b="1" dirty="0"/>
              </a:p>
            </p:txBody>
          </p:sp>
        </mc:Choice>
        <mc:Fallback xmlns="">
          <p:sp>
            <p:nvSpPr>
              <p:cNvPr id="5" name="TextBox 4">
                <a:extLst>
                  <a:ext uri="{FF2B5EF4-FFF2-40B4-BE49-F238E27FC236}">
                    <a16:creationId xmlns:a16="http://schemas.microsoft.com/office/drawing/2014/main" id="{6712A556-9031-1C7B-ABDF-9AAFA72E6170}"/>
                  </a:ext>
                </a:extLst>
              </p:cNvPr>
              <p:cNvSpPr txBox="1">
                <a:spLocks noRot="1" noChangeAspect="1" noMove="1" noResize="1" noEditPoints="1" noAdjustHandles="1" noChangeArrowheads="1" noChangeShapeType="1" noTextEdit="1"/>
              </p:cNvSpPr>
              <p:nvPr/>
            </p:nvSpPr>
            <p:spPr>
              <a:xfrm>
                <a:off x="6557856" y="4149812"/>
                <a:ext cx="2865646" cy="68903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92E1DB-1FD3-1168-7263-1191854AE3EC}"/>
                  </a:ext>
                </a:extLst>
              </p:cNvPr>
              <p:cNvSpPr txBox="1"/>
              <p:nvPr/>
            </p:nvSpPr>
            <p:spPr>
              <a:xfrm>
                <a:off x="1458401" y="5232063"/>
                <a:ext cx="368790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a:solidFill>
                                <a:schemeClr val="accent6"/>
                              </a:solidFill>
                              <a:latin typeface="Cambria Math" panose="02040503050406030204" pitchFamily="18" charset="0"/>
                            </a:rPr>
                            <m:t>𝑭𝑬𝑫</m:t>
                          </m:r>
                        </m:e>
                        <m:sub>
                          <m:r>
                            <a:rPr lang="en-GB" sz="2400" b="1" i="1">
                              <a:solidFill>
                                <a:schemeClr val="accent6"/>
                              </a:solidFill>
                              <a:latin typeface="Cambria Math" panose="02040503050406030204" pitchFamily="18" charset="0"/>
                            </a:rPr>
                            <m:t>𝒖</m:t>
                          </m:r>
                        </m:sub>
                        <m:sup>
                          <m:r>
                            <a:rPr lang="en-GB" sz="2400" b="1" i="1">
                              <a:solidFill>
                                <a:schemeClr val="accent6"/>
                              </a:solidFill>
                              <a:latin typeface="Cambria Math" panose="02040503050406030204" pitchFamily="18" charset="0"/>
                            </a:rPr>
                            <m:t>𝒆</m:t>
                          </m:r>
                        </m:sup>
                      </m:sSubSup>
                      <m:r>
                        <a:rPr lang="en-GB" sz="2400" b="0" i="1" smtClean="0">
                          <a:latin typeface="Cambria Math" panose="02040503050406030204" pitchFamily="18" charset="0"/>
                          <a:ea typeface="Cambria Math" panose="02040503050406030204" pitchFamily="18" charset="0"/>
                        </a:rPr>
                        <m:t>×</m:t>
                      </m:r>
                      <m:sSubSup>
                        <m:sSubSupPr>
                          <m:ctrlPr>
                            <a:rPr lang="en-GB" sz="2400" b="1" i="1">
                              <a:solidFill>
                                <a:schemeClr val="accent2"/>
                              </a:solidFill>
                              <a:latin typeface="Cambria Math" panose="02040503050406030204" pitchFamily="18" charset="0"/>
                              <a:ea typeface="Cambria Math" panose="02040503050406030204" pitchFamily="18" charset="0"/>
                            </a:rPr>
                          </m:ctrlPr>
                        </m:sSubSupPr>
                        <m:e>
                          <m:r>
                            <a:rPr lang="en-GB" sz="2400" b="1" i="1">
                              <a:solidFill>
                                <a:schemeClr val="accent2"/>
                              </a:solidFill>
                              <a:latin typeface="Cambria Math" panose="02040503050406030204" pitchFamily="18" charset="0"/>
                              <a:ea typeface="Cambria Math" panose="02040503050406030204" pitchFamily="18" charset="0"/>
                            </a:rPr>
                            <m:t>𝜼</m:t>
                          </m:r>
                        </m:e>
                        <m:sub>
                          <m:r>
                            <a:rPr lang="en-GB" sz="2400" b="1" i="1">
                              <a:solidFill>
                                <a:schemeClr val="accent2"/>
                              </a:solidFill>
                              <a:latin typeface="Cambria Math" panose="02040503050406030204" pitchFamily="18" charset="0"/>
                              <a:ea typeface="Cambria Math" panose="02040503050406030204" pitchFamily="18" charset="0"/>
                            </a:rPr>
                            <m:t>𝒖</m:t>
                          </m:r>
                          <m:r>
                            <a:rPr lang="en-GB" sz="2400" b="1" i="1" smtClean="0">
                              <a:solidFill>
                                <a:schemeClr val="accent2"/>
                              </a:solidFill>
                              <a:latin typeface="Cambria Math" panose="02040503050406030204" pitchFamily="18" charset="0"/>
                              <a:ea typeface="Cambria Math" panose="02040503050406030204" pitchFamily="18" charset="0"/>
                            </a:rPr>
                            <m:t> </m:t>
                          </m:r>
                        </m:sub>
                        <m:sup>
                          <m:r>
                            <a:rPr lang="en-GB" sz="2400" b="1" i="1">
                              <a:solidFill>
                                <a:schemeClr val="accent2"/>
                              </a:solidFill>
                              <a:latin typeface="Cambria Math" panose="02040503050406030204" pitchFamily="18" charset="0"/>
                              <a:ea typeface="Cambria Math" panose="02040503050406030204" pitchFamily="18" charset="0"/>
                            </a:rPr>
                            <m:t>𝒆</m:t>
                          </m:r>
                        </m:sup>
                      </m:sSubSup>
                      <m:sSub>
                        <m:sSubPr>
                          <m:ctrlPr>
                            <a:rPr lang="en-GB" sz="2400" b="1" i="1">
                              <a:solidFill>
                                <a:schemeClr val="accent4"/>
                              </a:solidFill>
                              <a:latin typeface="Cambria Math" panose="02040503050406030204" pitchFamily="18" charset="0"/>
                            </a:rPr>
                          </m:ctrlPr>
                        </m:sSubPr>
                        <m:e>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m:oMathPara>
                </a14:m>
                <a:endParaRPr lang="en-GB" sz="2400" dirty="0"/>
              </a:p>
            </p:txBody>
          </p:sp>
        </mc:Choice>
        <mc:Fallback xmlns="">
          <p:sp>
            <p:nvSpPr>
              <p:cNvPr id="7" name="TextBox 6">
                <a:extLst>
                  <a:ext uri="{FF2B5EF4-FFF2-40B4-BE49-F238E27FC236}">
                    <a16:creationId xmlns:a16="http://schemas.microsoft.com/office/drawing/2014/main" id="{F792E1DB-1FD3-1168-7263-1191854AE3EC}"/>
                  </a:ext>
                </a:extLst>
              </p:cNvPr>
              <p:cNvSpPr txBox="1">
                <a:spLocks noRot="1" noChangeAspect="1" noMove="1" noResize="1" noEditPoints="1" noAdjustHandles="1" noChangeArrowheads="1" noChangeShapeType="1" noTextEdit="1"/>
              </p:cNvSpPr>
              <p:nvPr/>
            </p:nvSpPr>
            <p:spPr>
              <a:xfrm>
                <a:off x="1458401" y="5232063"/>
                <a:ext cx="3687905" cy="369332"/>
              </a:xfrm>
              <a:prstGeom prst="rect">
                <a:avLst/>
              </a:prstGeom>
              <a:blipFill>
                <a:blip r:embed="rId5"/>
                <a:stretch>
                  <a:fillRect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D66A2D-699F-6A9B-2395-A553A2B91FAD}"/>
                  </a:ext>
                </a:extLst>
              </p:cNvPr>
              <p:cNvSpPr txBox="1"/>
              <p:nvPr/>
            </p:nvSpPr>
            <p:spPr>
              <a:xfrm>
                <a:off x="4532162" y="5601395"/>
                <a:ext cx="35336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1800" b="1" i="1" smtClean="0">
                              <a:latin typeface="Cambria Math" panose="02040503050406030204" pitchFamily="18" charset="0"/>
                              <a:ea typeface="Cambria Math" panose="02040503050406030204" pitchFamily="18" charset="0"/>
                            </a:rPr>
                          </m:ctrlPr>
                        </m:sSubSupPr>
                        <m:e>
                          <m:r>
                            <a:rPr lang="en-GB" sz="1800" b="1" i="1" smtClean="0">
                              <a:latin typeface="Cambria Math" panose="02040503050406030204" pitchFamily="18" charset="0"/>
                              <a:ea typeface="Cambria Math" panose="02040503050406030204" pitchFamily="18" charset="0"/>
                            </a:rPr>
                            <m:t>𝑴𝑷</m:t>
                          </m:r>
                        </m:e>
                        <m:sub>
                          <m:r>
                            <a:rPr lang="en-GB" sz="1800" b="1" i="1" smtClean="0">
                              <a:latin typeface="Cambria Math" panose="02040503050406030204" pitchFamily="18" charset="0"/>
                              <a:ea typeface="Cambria Math" panose="02040503050406030204" pitchFamily="18" charset="0"/>
                            </a:rPr>
                            <m:t>𝒖</m:t>
                          </m:r>
                        </m:sub>
                        <m:sup>
                          <m:r>
                            <a:rPr lang="en-GB" sz="1800" b="1" i="1" smtClean="0">
                              <a:latin typeface="Cambria Math" panose="02040503050406030204" pitchFamily="18" charset="0"/>
                              <a:ea typeface="Cambria Math" panose="02040503050406030204" pitchFamily="18" charset="0"/>
                            </a:rPr>
                            <m:t>𝒆</m:t>
                          </m:r>
                        </m:sup>
                      </m:sSubSup>
                    </m:oMath>
                  </m:oMathPara>
                </a14:m>
                <a:endParaRPr lang="en-GB" dirty="0"/>
              </a:p>
            </p:txBody>
          </p:sp>
        </mc:Choice>
        <mc:Fallback xmlns="">
          <p:sp>
            <p:nvSpPr>
              <p:cNvPr id="13" name="TextBox 12">
                <a:extLst>
                  <a:ext uri="{FF2B5EF4-FFF2-40B4-BE49-F238E27FC236}">
                    <a16:creationId xmlns:a16="http://schemas.microsoft.com/office/drawing/2014/main" id="{40D66A2D-699F-6A9B-2395-A553A2B91FAD}"/>
                  </a:ext>
                </a:extLst>
              </p:cNvPr>
              <p:cNvSpPr txBox="1">
                <a:spLocks noRot="1" noChangeAspect="1" noMove="1" noResize="1" noEditPoints="1" noAdjustHandles="1" noChangeArrowheads="1" noChangeShapeType="1" noTextEdit="1"/>
              </p:cNvSpPr>
              <p:nvPr/>
            </p:nvSpPr>
            <p:spPr>
              <a:xfrm>
                <a:off x="4532162" y="5601395"/>
                <a:ext cx="3533666" cy="369332"/>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4386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9939001" y="4692419"/>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9933070" y="5413720"/>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69076" y="4677996"/>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86126" y="452160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42807" y="4460344"/>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61786" y="452175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9011297" y="45346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65434" y="5403273"/>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AB54F9-D945-60D0-E703-1D47A71593D4}"/>
                  </a:ext>
                </a:extLst>
              </p:cNvPr>
              <p:cNvSpPr txBox="1"/>
              <p:nvPr/>
            </p:nvSpPr>
            <p:spPr>
              <a:xfrm>
                <a:off x="7827611" y="2772254"/>
                <a:ext cx="32546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a:solidFill>
                                <a:schemeClr val="accent6"/>
                              </a:solidFill>
                              <a:latin typeface="Cambria Math" panose="02040503050406030204" pitchFamily="18" charset="0"/>
                            </a:rPr>
                            <m:t>𝑭𝑬𝑫</m:t>
                          </m:r>
                        </m:e>
                        <m:sub>
                          <m:r>
                            <a:rPr lang="en-GB" sz="2400" b="1" i="1">
                              <a:solidFill>
                                <a:schemeClr val="accent6"/>
                              </a:solidFill>
                              <a:latin typeface="Cambria Math" panose="02040503050406030204" pitchFamily="18" charset="0"/>
                            </a:rPr>
                            <m:t>𝒖</m:t>
                          </m:r>
                        </m:sub>
                        <m:sup>
                          <m:r>
                            <a:rPr lang="en-GB" sz="2400" b="1" i="1">
                              <a:solidFill>
                                <a:schemeClr val="accent6"/>
                              </a:solidFill>
                              <a:latin typeface="Cambria Math" panose="02040503050406030204" pitchFamily="18" charset="0"/>
                            </a:rPr>
                            <m:t>𝒆</m:t>
                          </m:r>
                        </m:sup>
                      </m:sSubSup>
                      <m:r>
                        <a:rPr lang="en-GB" sz="2400" b="0" i="1" smtClean="0">
                          <a:latin typeface="Cambria Math" panose="02040503050406030204" pitchFamily="18" charset="0"/>
                          <a:ea typeface="Cambria Math" panose="02040503050406030204" pitchFamily="18" charset="0"/>
                        </a:rPr>
                        <m:t>×</m:t>
                      </m:r>
                      <m:sSubSup>
                        <m:sSubSupPr>
                          <m:ctrlPr>
                            <a:rPr lang="en-GB" sz="2400" b="1" i="1">
                              <a:solidFill>
                                <a:schemeClr val="accent2"/>
                              </a:solidFill>
                              <a:latin typeface="Cambria Math" panose="02040503050406030204" pitchFamily="18" charset="0"/>
                              <a:ea typeface="Cambria Math" panose="02040503050406030204" pitchFamily="18" charset="0"/>
                            </a:rPr>
                          </m:ctrlPr>
                        </m:sSubSupPr>
                        <m:e>
                          <m:r>
                            <a:rPr lang="en-GB" sz="2400" b="1" i="1">
                              <a:solidFill>
                                <a:schemeClr val="accent2"/>
                              </a:solidFill>
                              <a:latin typeface="Cambria Math" panose="02040503050406030204" pitchFamily="18" charset="0"/>
                              <a:ea typeface="Cambria Math" panose="02040503050406030204" pitchFamily="18" charset="0"/>
                            </a:rPr>
                            <m:t>𝜼</m:t>
                          </m:r>
                        </m:e>
                        <m:sub>
                          <m:r>
                            <a:rPr lang="en-GB" sz="2400" b="1" i="1">
                              <a:solidFill>
                                <a:schemeClr val="accent2"/>
                              </a:solidFill>
                              <a:latin typeface="Cambria Math" panose="02040503050406030204" pitchFamily="18" charset="0"/>
                              <a:ea typeface="Cambria Math" panose="02040503050406030204" pitchFamily="18" charset="0"/>
                            </a:rPr>
                            <m:t>𝒖</m:t>
                          </m:r>
                          <m:r>
                            <a:rPr lang="en-GB" sz="2400" b="1" i="1" smtClean="0">
                              <a:solidFill>
                                <a:schemeClr val="accent2"/>
                              </a:solidFill>
                              <a:latin typeface="Cambria Math" panose="02040503050406030204" pitchFamily="18" charset="0"/>
                              <a:ea typeface="Cambria Math" panose="02040503050406030204" pitchFamily="18" charset="0"/>
                            </a:rPr>
                            <m:t> </m:t>
                          </m:r>
                        </m:sub>
                        <m:sup>
                          <m:r>
                            <a:rPr lang="en-GB" sz="2400" b="1" i="1">
                              <a:solidFill>
                                <a:schemeClr val="accent2"/>
                              </a:solidFill>
                              <a:latin typeface="Cambria Math" panose="02040503050406030204" pitchFamily="18" charset="0"/>
                              <a:ea typeface="Cambria Math" panose="02040503050406030204" pitchFamily="18" charset="0"/>
                            </a:rPr>
                            <m:t>𝒆</m:t>
                          </m:r>
                        </m:sup>
                      </m:sSubSup>
                      <m:sSub>
                        <m:sSubPr>
                          <m:ctrlPr>
                            <a:rPr lang="en-GB" sz="2400" b="1" i="1">
                              <a:solidFill>
                                <a:schemeClr val="accent4"/>
                              </a:solidFill>
                              <a:latin typeface="Cambria Math" panose="02040503050406030204" pitchFamily="18" charset="0"/>
                            </a:rPr>
                          </m:ctrlPr>
                        </m:sSubPr>
                        <m:e>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m:oMathPara>
                </a14:m>
                <a:endParaRPr lang="en-GB" sz="2400" dirty="0"/>
              </a:p>
            </p:txBody>
          </p:sp>
        </mc:Choice>
        <mc:Fallback xmlns="">
          <p:sp>
            <p:nvSpPr>
              <p:cNvPr id="14" name="TextBox 13">
                <a:extLst>
                  <a:ext uri="{FF2B5EF4-FFF2-40B4-BE49-F238E27FC236}">
                    <a16:creationId xmlns:a16="http://schemas.microsoft.com/office/drawing/2014/main" id="{68AB54F9-D945-60D0-E703-1D47A71593D4}"/>
                  </a:ext>
                </a:extLst>
              </p:cNvPr>
              <p:cNvSpPr txBox="1">
                <a:spLocks noRot="1" noChangeAspect="1" noMove="1" noResize="1" noEditPoints="1" noAdjustHandles="1" noChangeArrowheads="1" noChangeShapeType="1" noTextEdit="1"/>
              </p:cNvSpPr>
              <p:nvPr/>
            </p:nvSpPr>
            <p:spPr>
              <a:xfrm>
                <a:off x="7827611" y="2772254"/>
                <a:ext cx="3254658" cy="369332"/>
              </a:xfrm>
              <a:prstGeom prst="rect">
                <a:avLst/>
              </a:prstGeom>
              <a:blipFill>
                <a:blip r:embed="rId2"/>
                <a:stretch>
                  <a:fillRect b="-26667"/>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4149A8CB-0657-3935-2EB3-0B244B021221}"/>
              </a:ext>
            </a:extLst>
          </p:cNvPr>
          <p:cNvCxnSpPr>
            <a:cxnSpLocks/>
            <a:stCxn id="14" idx="2"/>
          </p:cNvCxnSpPr>
          <p:nvPr/>
        </p:nvCxnSpPr>
        <p:spPr>
          <a:xfrm flipH="1">
            <a:off x="4800919" y="3141586"/>
            <a:ext cx="4654021" cy="72744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389D47-3555-04E2-7D3C-A4D1C24ED009}"/>
              </a:ext>
            </a:extLst>
          </p:cNvPr>
          <p:cNvCxnSpPr>
            <a:cxnSpLocks/>
          </p:cNvCxnSpPr>
          <p:nvPr/>
        </p:nvCxnSpPr>
        <p:spPr>
          <a:xfrm flipH="1">
            <a:off x="5711773" y="3122798"/>
            <a:ext cx="4337391" cy="190162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A7844BB-E822-F921-7C8B-0704767F0FDB}"/>
              </a:ext>
            </a:extLst>
          </p:cNvPr>
          <p:cNvPicPr>
            <a:picLocks noChangeAspect="1"/>
          </p:cNvPicPr>
          <p:nvPr/>
        </p:nvPicPr>
        <p:blipFill rotWithShape="1">
          <a:blip r:embed="rId3"/>
          <a:srcRect t="3270" b="24041"/>
          <a:stretch/>
        </p:blipFill>
        <p:spPr>
          <a:xfrm>
            <a:off x="7857893" y="762402"/>
            <a:ext cx="3439065" cy="2001796"/>
          </a:xfrm>
          <a:prstGeom prst="rect">
            <a:avLst/>
          </a:prstGeom>
        </p:spPr>
      </p:pic>
      <p:cxnSp>
        <p:nvCxnSpPr>
          <p:cNvPr id="16" name="Straight Arrow Connector 15">
            <a:extLst>
              <a:ext uri="{FF2B5EF4-FFF2-40B4-BE49-F238E27FC236}">
                <a16:creationId xmlns:a16="http://schemas.microsoft.com/office/drawing/2014/main" id="{505986B7-C37A-1E87-9097-87D0090BD9BA}"/>
              </a:ext>
            </a:extLst>
          </p:cNvPr>
          <p:cNvCxnSpPr>
            <a:cxnSpLocks/>
          </p:cNvCxnSpPr>
          <p:nvPr/>
        </p:nvCxnSpPr>
        <p:spPr>
          <a:xfrm flipH="1" flipV="1">
            <a:off x="5863133" y="2603663"/>
            <a:ext cx="2209449" cy="30579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D0B7555-444F-D1E4-0A48-C00392C9A0FB}"/>
              </a:ext>
            </a:extLst>
          </p:cNvPr>
          <p:cNvSpPr txBox="1"/>
          <p:nvPr/>
        </p:nvSpPr>
        <p:spPr>
          <a:xfrm>
            <a:off x="893970" y="1278100"/>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6.1.5. Calculate MAED Input Data for the Base Year</a:t>
            </a:r>
            <a:endParaRPr lang="en-GB" dirty="0">
              <a:latin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89A063DC-5555-7A6B-E0B2-235D8BE6B005}"/>
              </a:ext>
            </a:extLst>
          </p:cNvPr>
          <p:cNvPicPr>
            <a:picLocks noChangeAspect="1"/>
          </p:cNvPicPr>
          <p:nvPr/>
        </p:nvPicPr>
        <p:blipFill>
          <a:blip r:embed="rId4"/>
          <a:stretch>
            <a:fillRect/>
          </a:stretch>
        </p:blipFill>
        <p:spPr>
          <a:xfrm>
            <a:off x="2196167" y="1960888"/>
            <a:ext cx="3543300" cy="3998404"/>
          </a:xfrm>
          <a:prstGeom prst="rect">
            <a:avLst/>
          </a:prstGeom>
        </p:spPr>
      </p:pic>
      <p:pic>
        <p:nvPicPr>
          <p:cNvPr id="1026" name="Picture 2">
            <a:extLst>
              <a:ext uri="{FF2B5EF4-FFF2-40B4-BE49-F238E27FC236}">
                <a16:creationId xmlns:a16="http://schemas.microsoft.com/office/drawing/2014/main" id="{E3C20168-2607-F5BD-60A9-6CF988DD0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17B07AE1-CED7-83F3-0E53-DAC0188721FC}"/>
              </a:ext>
            </a:extLst>
          </p:cNvPr>
          <p:cNvSpPr txBox="1">
            <a:spLocks/>
          </p:cNvSpPr>
          <p:nvPr/>
        </p:nvSpPr>
        <p:spPr>
          <a:xfrm>
            <a:off x="11775994" y="6463752"/>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03223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5251985" y="92868"/>
            <a:ext cx="6664569"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1907548" y="4795204"/>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1907549" y="5478168"/>
            <a:ext cx="1570943" cy="664012"/>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317654" y="4792860"/>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195270" y="4676282"/>
            <a:ext cx="1763330" cy="1603773"/>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1843771" y="4722526"/>
            <a:ext cx="1763330" cy="1603774"/>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1166740" y="4511736"/>
            <a:ext cx="1603773"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1069263" y="4658622"/>
            <a:ext cx="1603773"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317653" y="5471429"/>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pic>
        <p:nvPicPr>
          <p:cNvPr id="17" name="Picture 16">
            <a:extLst>
              <a:ext uri="{FF2B5EF4-FFF2-40B4-BE49-F238E27FC236}">
                <a16:creationId xmlns:a16="http://schemas.microsoft.com/office/drawing/2014/main" id="{04E697D1-592C-5934-D5ED-50764C5BEFFA}"/>
              </a:ext>
            </a:extLst>
          </p:cNvPr>
          <p:cNvPicPr>
            <a:picLocks noChangeAspect="1"/>
          </p:cNvPicPr>
          <p:nvPr/>
        </p:nvPicPr>
        <p:blipFill>
          <a:blip r:embed="rId2"/>
          <a:stretch>
            <a:fillRect/>
          </a:stretch>
        </p:blipFill>
        <p:spPr>
          <a:xfrm>
            <a:off x="626382" y="534197"/>
            <a:ext cx="4343124" cy="3521248"/>
          </a:xfrm>
          <a:prstGeom prst="rect">
            <a:avLst/>
          </a:prstGeom>
        </p:spPr>
      </p:pic>
      <p:cxnSp>
        <p:nvCxnSpPr>
          <p:cNvPr id="43" name="Connector: Elbow 42">
            <a:extLst>
              <a:ext uri="{FF2B5EF4-FFF2-40B4-BE49-F238E27FC236}">
                <a16:creationId xmlns:a16="http://schemas.microsoft.com/office/drawing/2014/main" id="{766D2C56-6EE4-DBE1-EFF5-A214124DFEC2}"/>
              </a:ext>
            </a:extLst>
          </p:cNvPr>
          <p:cNvCxnSpPr>
            <a:cxnSpLocks/>
          </p:cNvCxnSpPr>
          <p:nvPr/>
        </p:nvCxnSpPr>
        <p:spPr>
          <a:xfrm rot="16200000" flipH="1">
            <a:off x="3801932" y="3668295"/>
            <a:ext cx="2195660" cy="932614"/>
          </a:xfrm>
          <a:prstGeom prst="bentConnector3">
            <a:avLst>
              <a:gd name="adj1" fmla="val 100059"/>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94FA1D4-CB54-09C2-36EA-5FADD0ADBDBA}"/>
              </a:ext>
            </a:extLst>
          </p:cNvPr>
          <p:cNvCxnSpPr>
            <a:cxnSpLocks/>
          </p:cNvCxnSpPr>
          <p:nvPr/>
        </p:nvCxnSpPr>
        <p:spPr>
          <a:xfrm>
            <a:off x="4838868" y="2595418"/>
            <a:ext cx="527201"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B24F4FF-B82F-24BE-3208-DCDFD4BF5432}"/>
              </a:ext>
            </a:extLst>
          </p:cNvPr>
          <p:cNvCxnSpPr>
            <a:cxnSpLocks/>
          </p:cNvCxnSpPr>
          <p:nvPr/>
        </p:nvCxnSpPr>
        <p:spPr>
          <a:xfrm>
            <a:off x="2881072" y="3746816"/>
            <a:ext cx="24849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86F89D5F-F172-6956-143B-F623B4BD3404}"/>
              </a:ext>
            </a:extLst>
          </p:cNvPr>
          <p:cNvCxnSpPr>
            <a:cxnSpLocks/>
          </p:cNvCxnSpPr>
          <p:nvPr/>
        </p:nvCxnSpPr>
        <p:spPr>
          <a:xfrm rot="16200000" flipH="1">
            <a:off x="2872947" y="3642318"/>
            <a:ext cx="3098671" cy="1887578"/>
          </a:xfrm>
          <a:prstGeom prst="curvedConnector3">
            <a:avLst>
              <a:gd name="adj1" fmla="val 100077"/>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ADA239-BD1C-5C5D-BD8B-EC072097EC84}"/>
              </a:ext>
            </a:extLst>
          </p:cNvPr>
          <p:cNvSpPr txBox="1"/>
          <p:nvPr/>
        </p:nvSpPr>
        <p:spPr>
          <a:xfrm>
            <a:off x="5251985" y="1289691"/>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6.2.1. Calculate MAED Input Data for the Base Year</a:t>
            </a:r>
            <a:endParaRPr lang="en-GB" dirty="0">
              <a:latin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58273580-697D-E648-F1A5-0AFAE0D8AABD}"/>
              </a:ext>
            </a:extLst>
          </p:cNvPr>
          <p:cNvPicPr>
            <a:picLocks noChangeAspect="1"/>
          </p:cNvPicPr>
          <p:nvPr/>
        </p:nvPicPr>
        <p:blipFill>
          <a:blip r:embed="rId3"/>
          <a:stretch>
            <a:fillRect/>
          </a:stretch>
        </p:blipFill>
        <p:spPr>
          <a:xfrm>
            <a:off x="5489783" y="1924858"/>
            <a:ext cx="3543300" cy="1341120"/>
          </a:xfrm>
          <a:prstGeom prst="rect">
            <a:avLst/>
          </a:prstGeom>
        </p:spPr>
      </p:pic>
      <p:graphicFrame>
        <p:nvGraphicFramePr>
          <p:cNvPr id="12" name="Object 11">
            <a:extLst>
              <a:ext uri="{FF2B5EF4-FFF2-40B4-BE49-F238E27FC236}">
                <a16:creationId xmlns:a16="http://schemas.microsoft.com/office/drawing/2014/main" id="{37A0CBA1-3877-93EE-741A-CB372C246877}"/>
              </a:ext>
            </a:extLst>
          </p:cNvPr>
          <p:cNvGraphicFramePr>
            <a:graphicFrameLocks noChangeAspect="1"/>
          </p:cNvGraphicFramePr>
          <p:nvPr>
            <p:extLst>
              <p:ext uri="{D42A27DB-BD31-4B8C-83A1-F6EECF244321}">
                <p14:modId xmlns:p14="http://schemas.microsoft.com/office/powerpoint/2010/main" val="2530201220"/>
              </p:ext>
            </p:extLst>
          </p:nvPr>
        </p:nvGraphicFramePr>
        <p:xfrm>
          <a:off x="5489783" y="3293611"/>
          <a:ext cx="2468563" cy="1196975"/>
        </p:xfrm>
        <a:graphic>
          <a:graphicData uri="http://schemas.openxmlformats.org/presentationml/2006/ole">
            <mc:AlternateContent xmlns:mc="http://schemas.openxmlformats.org/markup-compatibility/2006">
              <mc:Choice xmlns:v="urn:schemas-microsoft-com:vml" Requires="v">
                <p:oleObj name="Worksheet" r:id="rId4" imgW="2468880" imgH="1196261" progId="Excel.Sheet.12">
                  <p:embed/>
                </p:oleObj>
              </mc:Choice>
              <mc:Fallback>
                <p:oleObj name="Worksheet" r:id="rId4" imgW="2468880" imgH="1196261" progId="Excel.Sheet.12">
                  <p:embed/>
                  <p:pic>
                    <p:nvPicPr>
                      <p:cNvPr id="12" name="Object 11">
                        <a:extLst>
                          <a:ext uri="{FF2B5EF4-FFF2-40B4-BE49-F238E27FC236}">
                            <a16:creationId xmlns:a16="http://schemas.microsoft.com/office/drawing/2014/main" id="{37A0CBA1-3877-93EE-741A-CB372C246877}"/>
                          </a:ext>
                        </a:extLst>
                      </p:cNvPr>
                      <p:cNvPicPr/>
                      <p:nvPr/>
                    </p:nvPicPr>
                    <p:blipFill>
                      <a:blip r:embed="rId5"/>
                      <a:stretch>
                        <a:fillRect/>
                      </a:stretch>
                    </p:blipFill>
                    <p:spPr>
                      <a:xfrm>
                        <a:off x="5489783" y="3293611"/>
                        <a:ext cx="2468563" cy="11969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6545670-0C1E-790B-A8C7-91BB02AE80D0}"/>
              </a:ext>
            </a:extLst>
          </p:cNvPr>
          <p:cNvGraphicFramePr>
            <a:graphicFrameLocks noChangeAspect="1"/>
          </p:cNvGraphicFramePr>
          <p:nvPr>
            <p:extLst>
              <p:ext uri="{D42A27DB-BD31-4B8C-83A1-F6EECF244321}">
                <p14:modId xmlns:p14="http://schemas.microsoft.com/office/powerpoint/2010/main" val="2369838354"/>
              </p:ext>
            </p:extLst>
          </p:nvPr>
        </p:nvGraphicFramePr>
        <p:xfrm>
          <a:off x="5489783" y="4518219"/>
          <a:ext cx="2468563" cy="1196975"/>
        </p:xfrm>
        <a:graphic>
          <a:graphicData uri="http://schemas.openxmlformats.org/presentationml/2006/ole">
            <mc:AlternateContent xmlns:mc="http://schemas.openxmlformats.org/markup-compatibility/2006">
              <mc:Choice xmlns:v="urn:schemas-microsoft-com:vml" Requires="v">
                <p:oleObj name="Worksheet" r:id="rId6" imgW="2468880" imgH="1196261" progId="Excel.Sheet.12">
                  <p:embed/>
                </p:oleObj>
              </mc:Choice>
              <mc:Fallback>
                <p:oleObj name="Worksheet" r:id="rId6" imgW="2468880" imgH="1196261" progId="Excel.Sheet.12">
                  <p:embed/>
                  <p:pic>
                    <p:nvPicPr>
                      <p:cNvPr id="14" name="Object 13">
                        <a:extLst>
                          <a:ext uri="{FF2B5EF4-FFF2-40B4-BE49-F238E27FC236}">
                            <a16:creationId xmlns:a16="http://schemas.microsoft.com/office/drawing/2014/main" id="{D6545670-0C1E-790B-A8C7-91BB02AE80D0}"/>
                          </a:ext>
                        </a:extLst>
                      </p:cNvPr>
                      <p:cNvPicPr/>
                      <p:nvPr/>
                    </p:nvPicPr>
                    <p:blipFill>
                      <a:blip r:embed="rId7"/>
                      <a:stretch>
                        <a:fillRect/>
                      </a:stretch>
                    </p:blipFill>
                    <p:spPr>
                      <a:xfrm>
                        <a:off x="5489783" y="4518219"/>
                        <a:ext cx="2468563" cy="11969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4B3FCA4-FA8A-685C-19B2-25F1698EAB0E}"/>
              </a:ext>
            </a:extLst>
          </p:cNvPr>
          <p:cNvGraphicFramePr>
            <a:graphicFrameLocks noChangeAspect="1"/>
          </p:cNvGraphicFramePr>
          <p:nvPr>
            <p:extLst>
              <p:ext uri="{D42A27DB-BD31-4B8C-83A1-F6EECF244321}">
                <p14:modId xmlns:p14="http://schemas.microsoft.com/office/powerpoint/2010/main" val="2689505761"/>
              </p:ext>
            </p:extLst>
          </p:nvPr>
        </p:nvGraphicFramePr>
        <p:xfrm>
          <a:off x="5489782" y="5737215"/>
          <a:ext cx="2468563" cy="655637"/>
        </p:xfrm>
        <a:graphic>
          <a:graphicData uri="http://schemas.openxmlformats.org/presentationml/2006/ole">
            <mc:AlternateContent xmlns:mc="http://schemas.openxmlformats.org/markup-compatibility/2006">
              <mc:Choice xmlns:v="urn:schemas-microsoft-com:vml" Requires="v">
                <p:oleObj name="Worksheet" r:id="rId8" imgW="2468880" imgH="655399" progId="Excel.Sheet.12">
                  <p:embed/>
                </p:oleObj>
              </mc:Choice>
              <mc:Fallback>
                <p:oleObj name="Worksheet" r:id="rId8" imgW="2468880" imgH="655399" progId="Excel.Sheet.12">
                  <p:embed/>
                  <p:pic>
                    <p:nvPicPr>
                      <p:cNvPr id="18" name="Object 17">
                        <a:extLst>
                          <a:ext uri="{FF2B5EF4-FFF2-40B4-BE49-F238E27FC236}">
                            <a16:creationId xmlns:a16="http://schemas.microsoft.com/office/drawing/2014/main" id="{64B3FCA4-FA8A-685C-19B2-25F1698EAB0E}"/>
                          </a:ext>
                        </a:extLst>
                      </p:cNvPr>
                      <p:cNvPicPr/>
                      <p:nvPr/>
                    </p:nvPicPr>
                    <p:blipFill>
                      <a:blip r:embed="rId9"/>
                      <a:stretch>
                        <a:fillRect/>
                      </a:stretch>
                    </p:blipFill>
                    <p:spPr>
                      <a:xfrm>
                        <a:off x="5489782" y="5737215"/>
                        <a:ext cx="2468563" cy="655637"/>
                      </a:xfrm>
                      <a:prstGeom prst="rect">
                        <a:avLst/>
                      </a:prstGeom>
                    </p:spPr>
                  </p:pic>
                </p:oleObj>
              </mc:Fallback>
            </mc:AlternateContent>
          </a:graphicData>
        </a:graphic>
      </p:graphicFrame>
      <p:pic>
        <p:nvPicPr>
          <p:cNvPr id="13" name="Picture 2">
            <a:extLst>
              <a:ext uri="{FF2B5EF4-FFF2-40B4-BE49-F238E27FC236}">
                <a16:creationId xmlns:a16="http://schemas.microsoft.com/office/drawing/2014/main" id="{7A1CE098-CCF3-A680-D4E4-654D89C093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16003" y="553393"/>
            <a:ext cx="723370" cy="723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E6DFA0CA-B989-D347-93DC-1F871378112D}"/>
              </a:ext>
            </a:extLst>
          </p:cNvPr>
          <p:cNvSpPr txBox="1">
            <a:spLocks/>
          </p:cNvSpPr>
          <p:nvPr/>
        </p:nvSpPr>
        <p:spPr>
          <a:xfrm>
            <a:off x="11775994" y="6463752"/>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TextBox 15">
            <a:extLst>
              <a:ext uri="{FF2B5EF4-FFF2-40B4-BE49-F238E27FC236}">
                <a16:creationId xmlns:a16="http://schemas.microsoft.com/office/drawing/2014/main" id="{A8CF7331-4523-B5BF-4E6F-85B386D8D9D7}"/>
              </a:ext>
            </a:extLst>
          </p:cNvPr>
          <p:cNvSpPr txBox="1"/>
          <p:nvPr/>
        </p:nvSpPr>
        <p:spPr>
          <a:xfrm>
            <a:off x="8701079" y="5109321"/>
            <a:ext cx="2917656" cy="246221"/>
          </a:xfrm>
          <a:prstGeom prst="rect">
            <a:avLst/>
          </a:prstGeom>
          <a:noFill/>
        </p:spPr>
        <p:txBody>
          <a:bodyPr wrap="square" rtlCol="0">
            <a:spAutoFit/>
          </a:bodyPr>
          <a:lstStyle/>
          <a:p>
            <a:r>
              <a:rPr lang="en-GB" sz="1000" dirty="0"/>
              <a:t>Number of urban dwellings</a:t>
            </a:r>
          </a:p>
        </p:txBody>
      </p:sp>
      <p:cxnSp>
        <p:nvCxnSpPr>
          <p:cNvPr id="20" name="Straight Arrow Connector 19">
            <a:extLst>
              <a:ext uri="{FF2B5EF4-FFF2-40B4-BE49-F238E27FC236}">
                <a16:creationId xmlns:a16="http://schemas.microsoft.com/office/drawing/2014/main" id="{A895E8E1-55D4-B286-9E15-8A24D164A349}"/>
              </a:ext>
            </a:extLst>
          </p:cNvPr>
          <p:cNvCxnSpPr>
            <a:stCxn id="16" idx="1"/>
          </p:cNvCxnSpPr>
          <p:nvPr/>
        </p:nvCxnSpPr>
        <p:spPr>
          <a:xfrm flipH="1">
            <a:off x="7958345" y="5232432"/>
            <a:ext cx="742734" cy="0"/>
          </a:xfrm>
          <a:prstGeom prst="straightConnector1">
            <a:avLst/>
          </a:prstGeom>
          <a:ln>
            <a:solidFill>
              <a:srgbClr val="B5354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E89B7C8-5D07-6EB5-95AD-FB3C3F26F066}"/>
              </a:ext>
            </a:extLst>
          </p:cNvPr>
          <p:cNvSpPr txBox="1"/>
          <p:nvPr/>
        </p:nvSpPr>
        <p:spPr>
          <a:xfrm>
            <a:off x="8701078" y="5474436"/>
            <a:ext cx="3074915" cy="246221"/>
          </a:xfrm>
          <a:prstGeom prst="rect">
            <a:avLst/>
          </a:prstGeom>
          <a:noFill/>
        </p:spPr>
        <p:txBody>
          <a:bodyPr wrap="square" rtlCol="0">
            <a:spAutoFit/>
          </a:bodyPr>
          <a:lstStyle/>
          <a:p>
            <a:r>
              <a:rPr lang="en-GB" sz="1000" dirty="0"/>
              <a:t>Number of urban dwellings of the defined house type</a:t>
            </a:r>
          </a:p>
        </p:txBody>
      </p:sp>
      <p:cxnSp>
        <p:nvCxnSpPr>
          <p:cNvPr id="22" name="Straight Arrow Connector 21">
            <a:extLst>
              <a:ext uri="{FF2B5EF4-FFF2-40B4-BE49-F238E27FC236}">
                <a16:creationId xmlns:a16="http://schemas.microsoft.com/office/drawing/2014/main" id="{7450A925-DFCB-3AB7-EE4E-30AF6F5E7F92}"/>
              </a:ext>
            </a:extLst>
          </p:cNvPr>
          <p:cNvCxnSpPr>
            <a:cxnSpLocks/>
            <a:stCxn id="21" idx="1"/>
          </p:cNvCxnSpPr>
          <p:nvPr/>
        </p:nvCxnSpPr>
        <p:spPr>
          <a:xfrm flipH="1">
            <a:off x="7958345" y="5597547"/>
            <a:ext cx="742733" cy="0"/>
          </a:xfrm>
          <a:prstGeom prst="straightConnector1">
            <a:avLst/>
          </a:prstGeom>
          <a:ln>
            <a:solidFill>
              <a:srgbClr val="B5354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9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9920528" y="240064"/>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9914597" y="961365"/>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884854" y="3723756"/>
            <a:ext cx="4365989" cy="646331"/>
          </a:xfrm>
          <a:prstGeom prst="rect">
            <a:avLst/>
          </a:prstGeom>
          <a:noFill/>
          <a:ln w="19050">
            <a:solidFill>
              <a:srgbClr val="002060"/>
            </a:solidFill>
          </a:ln>
        </p:spPr>
        <p:txBody>
          <a:bodyPr wrap="square">
            <a:spAutoFit/>
          </a:bodyPr>
          <a:lstStyle/>
          <a:p>
            <a:pPr algn="ctr"/>
            <a:r>
              <a:rPr lang="en-GB" dirty="0"/>
              <a:t>Household Sector – Cooking -  MAED Input Data</a:t>
            </a:r>
          </a:p>
        </p:txBody>
      </p:sp>
      <p:sp>
        <p:nvSpPr>
          <p:cNvPr id="23" name="TextBox 22">
            <a:extLst>
              <a:ext uri="{FF2B5EF4-FFF2-40B4-BE49-F238E27FC236}">
                <a16:creationId xmlns:a16="http://schemas.microsoft.com/office/drawing/2014/main" id="{5DAE4898-A63F-A42E-D3ED-EFA5FE776EBC}"/>
              </a:ext>
            </a:extLst>
          </p:cNvPr>
          <p:cNvSpPr txBox="1"/>
          <p:nvPr/>
        </p:nvSpPr>
        <p:spPr>
          <a:xfrm>
            <a:off x="845861" y="1309427"/>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6.2.2. Calculate MAED Input Data for the Base Year</a:t>
            </a:r>
            <a:endParaRPr lang="en-GB" dirty="0">
              <a:latin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375D6635-4CF1-2632-A9A6-EF5647F3DC09}"/>
              </a:ext>
            </a:extLst>
          </p:cNvPr>
          <p:cNvPicPr>
            <a:picLocks noChangeAspect="1"/>
          </p:cNvPicPr>
          <p:nvPr/>
        </p:nvPicPr>
        <p:blipFill rotWithShape="1">
          <a:blip r:embed="rId2"/>
          <a:srcRect t="10231"/>
          <a:stretch/>
        </p:blipFill>
        <p:spPr>
          <a:xfrm>
            <a:off x="3560005" y="1844728"/>
            <a:ext cx="2992395" cy="4426621"/>
          </a:xfrm>
          <a:prstGeom prst="rect">
            <a:avLst/>
          </a:prstGeom>
        </p:spPr>
      </p:pic>
      <p:pic>
        <p:nvPicPr>
          <p:cNvPr id="12" name="Picture 2">
            <a:extLst>
              <a:ext uri="{FF2B5EF4-FFF2-40B4-BE49-F238E27FC236}">
                <a16:creationId xmlns:a16="http://schemas.microsoft.com/office/drawing/2014/main" id="{94EBB215-DB9F-1F45-5C4E-30982470F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3" name="Slide Number Placeholder 5">
            <a:extLst>
              <a:ext uri="{FF2B5EF4-FFF2-40B4-BE49-F238E27FC236}">
                <a16:creationId xmlns:a16="http://schemas.microsoft.com/office/drawing/2014/main" id="{530F915F-C3F4-5416-FB21-587539186E7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5035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8" ma:contentTypeDescription="Create a new document." ma:contentTypeScope="" ma:versionID="a15470f3de19f5213b20cf20a4995d57">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0986734c870a0a15ed8795bbdb10adf"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6797F-AC99-4DF0-BD4D-63B3CA93F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0b696a8a-ab1a-459b-a09e-44df7cbe9330"/>
    <ds:schemaRef ds:uri="35b8b66e-5759-43c1-a138-f967a8bf5a20"/>
    <ds:schemaRef ds:uri="http://schemas.microsoft.com/office/2006/metadata/properties"/>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6557</TotalTime>
  <Words>2621</Words>
  <Application>Microsoft Office PowerPoint</Application>
  <PresentationFormat>Widescreen</PresentationFormat>
  <Paragraphs>292</Paragraphs>
  <Slides>23</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Cambria Math</vt:lpstr>
      <vt:lpstr>Open Sans</vt:lpstr>
      <vt:lpstr>Open Sans ExtraBold</vt:lpstr>
      <vt:lpstr>Open Sans Light</vt:lpstr>
      <vt:lpstr>Office Theme</vt:lpstr>
      <vt:lpstr>Worksheet</vt:lpstr>
      <vt:lpstr>PowerPoint Presentation</vt:lpstr>
      <vt:lpstr>Intended Learning Outcomes (ILOs)</vt:lpstr>
      <vt:lpstr>PowerPoint Presentation</vt:lpstr>
      <vt:lpstr>Lecture 6.1 Household sector</vt:lpstr>
      <vt:lpstr>PowerPoint Presentation</vt:lpstr>
      <vt:lpstr>PowerPoint Presentation</vt:lpstr>
      <vt:lpstr>Lecture 6.1 Base Year Reconstruction (2/3)</vt:lpstr>
      <vt:lpstr>Lecture 6.2 Base Year Reconstruction (2/3)</vt:lpstr>
      <vt:lpstr>Lecture 6.2 Base Year Reconstruction (2/3)</vt:lpstr>
      <vt:lpstr>Lecture 6.2 Base Year Reconstruction (3/3)</vt:lpstr>
      <vt:lpstr>Lecture 6.2 Base Year Reconstruction (3/3)</vt:lpstr>
      <vt:lpstr>Lecture 6.2 Base Year Reconstruction (3/3)</vt:lpstr>
      <vt:lpstr>PowerPoint Presentation</vt:lpstr>
      <vt:lpstr>Lecture 6.3 Other Household End-uses</vt:lpstr>
      <vt:lpstr>Lecture 6.3 Other Household End-uses</vt:lpstr>
      <vt:lpstr>Lecture 6.3 Other Household End-uses</vt:lpstr>
      <vt:lpstr>Lecture 6.3 Other Household End-uses</vt:lpstr>
      <vt:lpstr>Lecture 6.4 Other Household End-uses</vt:lpstr>
      <vt:lpstr>Lecture 6.4 Other Household End-uses</vt:lpstr>
      <vt:lpstr>Lecture 6.4 Other Household End-uses</vt:lpstr>
      <vt:lpstr>Lecture 6.4 Other Household End-uses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349</cp:revision>
  <dcterms:created xsi:type="dcterms:W3CDTF">2021-02-10T16:48:02Z</dcterms:created>
  <dcterms:modified xsi:type="dcterms:W3CDTF">2024-10-28T11:29:49Z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