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A2F5F9-3892-CA79-EEEA-A519AB8ED1C8}" v="553" dt="2025-09-23T07:53:59.087"/>
    <p1510:client id="{83A96AD0-1E99-CC5D-5203-2CD3B696629E}" v="198" dt="2025-09-21T17:51:24.093"/>
    <p1510:client id="{C48186CE-999F-998E-DA98-6ACA95CA377B}" v="15" dt="2025-09-23T15:20:00.5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.Simpson" userId="S::es23676@open.ac.uk::b984c68f-e7f2-4a14-821c-76f06e079c57" providerId="AD" clId="Web-{29A2F5F9-3892-CA79-EEEA-A519AB8ED1C8}"/>
    <pc:docChg chg="modSld">
      <pc:chgData name="Elizabeth.Simpson" userId="S::es23676@open.ac.uk::b984c68f-e7f2-4a14-821c-76f06e079c57" providerId="AD" clId="Web-{29A2F5F9-3892-CA79-EEEA-A519AB8ED1C8}" dt="2025-09-23T07:53:56.727" v="543" actId="20577"/>
      <pc:docMkLst>
        <pc:docMk/>
      </pc:docMkLst>
      <pc:sldChg chg="modSp">
        <pc:chgData name="Elizabeth.Simpson" userId="S::es23676@open.ac.uk::b984c68f-e7f2-4a14-821c-76f06e079c57" providerId="AD" clId="Web-{29A2F5F9-3892-CA79-EEEA-A519AB8ED1C8}" dt="2025-09-22T06:19:12.678" v="536"/>
        <pc:sldMkLst>
          <pc:docMk/>
          <pc:sldMk cId="30831175" sldId="266"/>
        </pc:sldMkLst>
        <pc:picChg chg="mod modCrop">
          <ac:chgData name="Elizabeth.Simpson" userId="S::es23676@open.ac.uk::b984c68f-e7f2-4a14-821c-76f06e079c57" providerId="AD" clId="Web-{29A2F5F9-3892-CA79-EEEA-A519AB8ED1C8}" dt="2025-09-22T06:19:12.678" v="536"/>
          <ac:picMkLst>
            <pc:docMk/>
            <pc:sldMk cId="30831175" sldId="266"/>
            <ac:picMk id="6" creationId="{D1760D39-F65C-1A89-DB30-FE405C629498}"/>
          </ac:picMkLst>
        </pc:picChg>
      </pc:sldChg>
      <pc:sldChg chg="modSp">
        <pc:chgData name="Elizabeth.Simpson" userId="S::es23676@open.ac.uk::b984c68f-e7f2-4a14-821c-76f06e079c57" providerId="AD" clId="Web-{29A2F5F9-3892-CA79-EEEA-A519AB8ED1C8}" dt="2025-09-23T07:53:21.455" v="538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29A2F5F9-3892-CA79-EEEA-A519AB8ED1C8}" dt="2025-09-21T18:46:43.438" v="531" actId="20577"/>
          <ac:spMkLst>
            <pc:docMk/>
            <pc:sldMk cId="540167010" sldId="268"/>
            <ac:spMk id="3" creationId="{30EEF228-DB29-174D-47C9-2331D4419DB9}"/>
          </ac:spMkLst>
        </pc:spChg>
        <pc:spChg chg="mod">
          <ac:chgData name="Elizabeth.Simpson" userId="S::es23676@open.ac.uk::b984c68f-e7f2-4a14-821c-76f06e079c57" providerId="AD" clId="Web-{29A2F5F9-3892-CA79-EEEA-A519AB8ED1C8}" dt="2025-09-23T07:53:21.455" v="538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Elizabeth.Simpson" userId="S::es23676@open.ac.uk::b984c68f-e7f2-4a14-821c-76f06e079c57" providerId="AD" clId="Web-{29A2F5F9-3892-CA79-EEEA-A519AB8ED1C8}" dt="2025-09-23T07:53:56.727" v="543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29A2F5F9-3892-CA79-EEEA-A519AB8ED1C8}" dt="2025-09-23T07:53:56.727" v="543" actId="20577"/>
          <ac:spMkLst>
            <pc:docMk/>
            <pc:sldMk cId="3701872733" sldId="269"/>
            <ac:spMk id="3" creationId="{64D0C595-40A5-263F-0087-76ED671C1C4A}"/>
          </ac:spMkLst>
        </pc:spChg>
        <pc:spChg chg="mod">
          <ac:chgData name="Elizabeth.Simpson" userId="S::es23676@open.ac.uk::b984c68f-e7f2-4a14-821c-76f06e079c57" providerId="AD" clId="Web-{29A2F5F9-3892-CA79-EEEA-A519AB8ED1C8}" dt="2025-09-21T18:37:03.076" v="240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Brent.Cunningham" userId="S::bc5835@open.ac.uk::74055d5a-e06d-41f7-9835-efab18c92af7" providerId="AD" clId="Web-{C48186CE-999F-998E-DA98-6ACA95CA377B}"/>
    <pc:docChg chg="modSld">
      <pc:chgData name="Brent.Cunningham" userId="S::bc5835@open.ac.uk::74055d5a-e06d-41f7-9835-efab18c92af7" providerId="AD" clId="Web-{C48186CE-999F-998E-DA98-6ACA95CA377B}" dt="2025-09-23T15:20:00.562" v="14" actId="20577"/>
      <pc:docMkLst>
        <pc:docMk/>
      </pc:docMkLst>
      <pc:sldChg chg="modSp">
        <pc:chgData name="Brent.Cunningham" userId="S::bc5835@open.ac.uk::74055d5a-e06d-41f7-9835-efab18c92af7" providerId="AD" clId="Web-{C48186CE-999F-998E-DA98-6ACA95CA377B}" dt="2025-09-23T15:19:02.653" v="7" actId="20577"/>
        <pc:sldMkLst>
          <pc:docMk/>
          <pc:sldMk cId="540167010" sldId="268"/>
        </pc:sldMkLst>
        <pc:spChg chg="mod">
          <ac:chgData name="Brent.Cunningham" userId="S::bc5835@open.ac.uk::74055d5a-e06d-41f7-9835-efab18c92af7" providerId="AD" clId="Web-{C48186CE-999F-998E-DA98-6ACA95CA377B}" dt="2025-09-23T15:19:02.653" v="7" actId="20577"/>
          <ac:spMkLst>
            <pc:docMk/>
            <pc:sldMk cId="540167010" sldId="268"/>
            <ac:spMk id="3" creationId="{30EEF228-DB29-174D-47C9-2331D4419DB9}"/>
          </ac:spMkLst>
        </pc:spChg>
      </pc:sldChg>
      <pc:sldChg chg="modSp">
        <pc:chgData name="Brent.Cunningham" userId="S::bc5835@open.ac.uk::74055d5a-e06d-41f7-9835-efab18c92af7" providerId="AD" clId="Web-{C48186CE-999F-998E-DA98-6ACA95CA377B}" dt="2025-09-23T15:20:00.562" v="14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C48186CE-999F-998E-DA98-6ACA95CA377B}" dt="2025-09-23T15:20:00.562" v="14" actId="20577"/>
          <ac:spMkLst>
            <pc:docMk/>
            <pc:sldMk cId="3701872733" sldId="269"/>
            <ac:spMk id="3" creationId="{64D0C595-40A5-263F-0087-76ED671C1C4A}"/>
          </ac:spMkLst>
        </pc:spChg>
      </pc:sldChg>
    </pc:docChg>
  </pc:docChgLst>
  <pc:docChgLst>
    <pc:chgData name="Elizabeth.Simpson" userId="S::es23676@open.ac.uk::b984c68f-e7f2-4a14-821c-76f06e079c57" providerId="AD" clId="Web-{83A96AD0-1E99-CC5D-5203-2CD3B696629E}"/>
    <pc:docChg chg="modSld">
      <pc:chgData name="Elizabeth.Simpson" userId="S::es23676@open.ac.uk::b984c68f-e7f2-4a14-821c-76f06e079c57" providerId="AD" clId="Web-{83A96AD0-1E99-CC5D-5203-2CD3B696629E}" dt="2025-09-21T17:51:23.921" v="185" actId="20577"/>
      <pc:docMkLst>
        <pc:docMk/>
      </pc:docMkLst>
      <pc:sldChg chg="modSp">
        <pc:chgData name="Elizabeth.Simpson" userId="S::es23676@open.ac.uk::b984c68f-e7f2-4a14-821c-76f06e079c57" providerId="AD" clId="Web-{83A96AD0-1E99-CC5D-5203-2CD3B696629E}" dt="2025-09-21T17:51:23.921" v="185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83A96AD0-1E99-CC5D-5203-2CD3B696629E}" dt="2025-09-21T17:22:55.468" v="53" actId="20577"/>
          <ac:spMkLst>
            <pc:docMk/>
            <pc:sldMk cId="30831175" sldId="266"/>
            <ac:spMk id="7" creationId="{AAA12D25-254C-C1D7-89BB-8034D8776413}"/>
          </ac:spMkLst>
        </pc:spChg>
        <pc:spChg chg="mod">
          <ac:chgData name="Elizabeth.Simpson" userId="S::es23676@open.ac.uk::b984c68f-e7f2-4a14-821c-76f06e079c57" providerId="AD" clId="Web-{83A96AD0-1E99-CC5D-5203-2CD3B696629E}" dt="2025-09-21T17:23:31.078" v="58" actId="20577"/>
          <ac:spMkLst>
            <pc:docMk/>
            <pc:sldMk cId="30831175" sldId="266"/>
            <ac:spMk id="10" creationId="{A64E47F7-6AE9-B002-09E8-A8A7540AAA5B}"/>
          </ac:spMkLst>
        </pc:spChg>
        <pc:spChg chg="mod">
          <ac:chgData name="Elizabeth.Simpson" userId="S::es23676@open.ac.uk::b984c68f-e7f2-4a14-821c-76f06e079c57" providerId="AD" clId="Web-{83A96AD0-1E99-CC5D-5203-2CD3B696629E}" dt="2025-09-21T17:51:23.921" v="185" actId="20577"/>
          <ac:spMkLst>
            <pc:docMk/>
            <pc:sldMk cId="30831175" sldId="266"/>
            <ac:spMk id="18" creationId="{83EF1A71-A243-4295-A91F-BB2F158ECB35}"/>
          </ac:spMkLst>
        </pc:spChg>
        <pc:picChg chg="mod modCrop">
          <ac:chgData name="Elizabeth.Simpson" userId="S::es23676@open.ac.uk::b984c68f-e7f2-4a14-821c-76f06e079c57" providerId="AD" clId="Web-{83A96AD0-1E99-CC5D-5203-2CD3B696629E}" dt="2025-09-21T17:09:12.007" v="42"/>
          <ac:picMkLst>
            <pc:docMk/>
            <pc:sldMk cId="30831175" sldId="266"/>
            <ac:picMk id="6" creationId="{D1760D39-F65C-1A89-DB30-FE405C629498}"/>
          </ac:picMkLst>
        </pc:picChg>
      </pc:sldChg>
      <pc:sldChg chg="modSp">
        <pc:chgData name="Elizabeth.Simpson" userId="S::es23676@open.ac.uk::b984c68f-e7f2-4a14-821c-76f06e079c57" providerId="AD" clId="Web-{83A96AD0-1E99-CC5D-5203-2CD3B696629E}" dt="2025-09-21T15:32:48.772" v="13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83A96AD0-1E99-CC5D-5203-2CD3B696629E}" dt="2025-09-21T15:32:48.772" v="13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Elizabeth.Simpson" userId="S::es23676@open.ac.uk::b984c68f-e7f2-4a14-821c-76f06e079c57" providerId="AD" clId="Web-{83A96AD0-1E99-CC5D-5203-2CD3B696629E}" dt="2025-09-21T15:33:37.182" v="17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83A96AD0-1E99-CC5D-5203-2CD3B696629E}" dt="2025-09-21T15:33:37.182" v="17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6E7qGhOGC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ro.gov.in/MarsOrbiterMissionSpacecraft.html" TargetMode="External"/><Relationship Id="rId2" Type="http://schemas.openxmlformats.org/officeDocument/2006/relationships/hyperlink" Target="https://www.isro.gov.i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sro.gov.in/ISTRAC.htm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medium.com/pragyan-blog/to-mars-and-beyond-an-interview-with-nandini-harinath-759cd210c057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bbc.co.uk/news/world-asia-india-3825347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Nandini Harinath is an Indian scientist at the Indian Space Research </a:t>
            </a:r>
            <a:r>
              <a:rPr lang="en-US" sz="2200" err="1"/>
              <a:t>Organisation</a:t>
            </a:r>
            <a:r>
              <a:rPr lang="en-US" sz="2200" dirty="0"/>
              <a:t> (ISRO).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She is known for her role in India's inaugural interplanetary launch – the successful Mars Orbiter Mission (MOM), and her advocacy for gender inclusion in science and technology.</a:t>
            </a:r>
          </a:p>
        </p:txBody>
      </p:sp>
      <p:pic>
        <p:nvPicPr>
          <p:cNvPr id="6" name="Content Placeholder 6" descr="A person wearing glasses and a red dress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765" t="-217" r="16626" b="217"/>
          <a:stretch>
            <a:fillRect/>
          </a:stretch>
        </p:blipFill>
        <p:spPr>
          <a:xfrm>
            <a:off x="0" y="0"/>
            <a:ext cx="4659962" cy="6617747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SciFri / YouTube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/>
              <a:t>Putting India into Orbit: </a:t>
            </a:r>
            <a:endParaRPr lang="en-US" sz="3400" b="1" dirty="0">
              <a:latin typeface="Aptos"/>
            </a:endParaRPr>
          </a:p>
          <a:p>
            <a:r>
              <a:rPr lang="en-US" sz="3400" b="1" dirty="0"/>
              <a:t>Nandini Harinath</a:t>
            </a:r>
            <a:endParaRPr lang="en-US" sz="3400" b="1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39710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/>
              <a:t>Born to a mathematics teacher mother, and engineer with an interest in physics father, Harinath grew up in a family passionate about education, but it was watching Star Trek with her family that fostered her interest in science. </a:t>
            </a:r>
          </a:p>
          <a:p>
            <a:pPr marL="0" indent="0">
              <a:buNone/>
            </a:pPr>
            <a:r>
              <a:rPr lang="en-GB" sz="1800" dirty="0"/>
              <a:t>After completing her undergraduate and postgraduate degrees in engineering she applied to work for one organisation  – </a:t>
            </a:r>
            <a:r>
              <a:rPr lang="en-GB" sz="1800" dirty="0">
                <a:hlinkClick r:id="rId2"/>
              </a:rPr>
              <a:t>ISRO</a:t>
            </a:r>
            <a:r>
              <a:rPr lang="en-GB" sz="1800" dirty="0"/>
              <a:t>.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/>
              <a:t>Working at the ISRO Harinath has supported over 14 missions, most famously as the deputy operations director as part of the </a:t>
            </a:r>
            <a:r>
              <a:rPr lang="en-GB" sz="1800" dirty="0">
                <a:hlinkClick r:id="rId3"/>
              </a:rPr>
              <a:t>MOM</a:t>
            </a:r>
            <a:r>
              <a:rPr lang="en-GB" sz="1800" dirty="0"/>
              <a:t> project, India's successful interplanetary launch to Mars' orbit. </a:t>
            </a:r>
          </a:p>
          <a:p>
            <a:pPr marL="0" indent="0">
              <a:buNone/>
            </a:pPr>
            <a:r>
              <a:rPr lang="en-GB" sz="1800" dirty="0"/>
              <a:t>She has also worked as a project manager, in mission design, and led the operations team for other missions at </a:t>
            </a:r>
            <a:r>
              <a:rPr lang="en-GB" sz="1800" dirty="0">
                <a:solidFill>
                  <a:srgbClr val="1A1814"/>
                </a:solidFill>
                <a:latin typeface="Aptos"/>
                <a:ea typeface="Verdana"/>
                <a:hlinkClick r:id="rId4"/>
              </a:rPr>
              <a:t>ISRO Telemetry, Tracking and Command Network</a:t>
            </a:r>
            <a:r>
              <a:rPr lang="en-GB" sz="1800" dirty="0"/>
              <a:t>.</a:t>
            </a:r>
            <a:endParaRPr lang="en-GB" dirty="0"/>
          </a:p>
          <a:p>
            <a:pPr marL="0" indent="0">
              <a:buNone/>
            </a:pPr>
            <a:r>
              <a:rPr lang="en-GB" sz="1800" dirty="0"/>
              <a:t>Beyond her work at ISRO, Harinath is a vocal supporter of gender inclusion in science and technology,  encouraging young women to enter science careers and set their sights on leadership positions.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From Rocket Calculations to Real-World Change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US" sz="1800" dirty="0"/>
          </a:p>
          <a:p>
            <a:pPr marL="0" indent="0">
              <a:buNone/>
            </a:pPr>
            <a:r>
              <a:rPr lang="en-GB" sz="1800" dirty="0"/>
              <a:t>BBC (2016) </a:t>
            </a:r>
            <a:r>
              <a:rPr lang="en-GB" sz="1800" i="1" dirty="0"/>
              <a:t>India’s Mars Mission: The women scientists who took India into space</a:t>
            </a:r>
            <a:r>
              <a:rPr lang="en-GB" sz="1800" dirty="0"/>
              <a:t>. Available at: </a:t>
            </a:r>
            <a:r>
              <a:rPr lang="en-GB" sz="1800" dirty="0">
                <a:ea typeface="+mn-lt"/>
                <a:cs typeface="+mn-lt"/>
                <a:hlinkClick r:id="rId2"/>
              </a:rPr>
              <a:t>https://www.bbc.co.uk/news/world-asia-india-38253471</a:t>
            </a:r>
            <a:r>
              <a:rPr lang="en-GB" sz="1800" dirty="0"/>
              <a:t> (Accessed: 28 June 2025).</a:t>
            </a:r>
          </a:p>
          <a:p>
            <a:pPr marL="0" indent="0">
              <a:buNone/>
            </a:pPr>
            <a:r>
              <a:rPr lang="en-GB" sz="1800" dirty="0"/>
              <a:t>Sorna, A. (2017) </a:t>
            </a:r>
            <a:r>
              <a:rPr lang="en-GB" sz="1800" i="1" dirty="0"/>
              <a:t>To Mars and Beyond; An Interview with Nandini Harinath. </a:t>
            </a:r>
            <a:r>
              <a:rPr lang="en-GB" sz="1800" dirty="0"/>
              <a:t>Available at: </a:t>
            </a:r>
            <a:r>
              <a:rPr lang="en-GB" sz="1800" u="sng" dirty="0">
                <a:hlinkClick r:id="rId3"/>
              </a:rPr>
              <a:t>https://medium.com/pragyan-blog/to-mars-and-beyond-an-interview-with-nandini-harinath-759cd210c057</a:t>
            </a:r>
            <a:r>
              <a:rPr lang="en-GB" sz="1800" dirty="0"/>
              <a:t> (Accessed: 21 September 2025).</a:t>
            </a:r>
          </a:p>
          <a:p>
            <a:pPr marL="0" indent="0">
              <a:buNone/>
            </a:pPr>
            <a:r>
              <a:rPr lang="en-GB" sz="1800" b="1" dirty="0"/>
              <a:t>The Project</a:t>
            </a:r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</a:t>
            </a:r>
            <a:r>
              <a:rPr lang="en-GB" sz="1800" dirty="0">
                <a:ea typeface="+mn-lt"/>
                <a:cs typeface="+mn-lt"/>
              </a:rPr>
              <a:t>is available at: </a:t>
            </a:r>
            <a:r>
              <a:rPr lang="en-GB" sz="1800" dirty="0">
                <a:ea typeface="+mn-lt"/>
                <a:cs typeface="+mn-lt"/>
                <a:hlinkClick r:id="rId4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Exploring the Universe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4F28655-3600-4277-B796-05DF7317E2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271A8C-435F-4317-97D9-D3FB77FE945D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0b375246-e7a5-4cd3-9260-ba7fb55e9fdc"/>
    <ds:schemaRef ds:uri="http://schemas.microsoft.com/office/2006/metadata/properties"/>
    <ds:schemaRef ds:uri="http://purl.org/dc/dcmitype/"/>
    <ds:schemaRef ds:uri="http://purl.org/dc/elements/1.1/"/>
    <ds:schemaRef ds:uri="29232704-331d-4124-9428-a3a78b19a6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From Rocket Calculations to Real-World Change</vt:lpstr>
      <vt:lpstr>Exploring the Universe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lastModifiedBy>Elizabeth Simpson (Student)</cp:lastModifiedBy>
  <cp:revision>197</cp:revision>
  <dcterms:created xsi:type="dcterms:W3CDTF">2025-06-11T21:29:33Z</dcterms:created>
  <dcterms:modified xsi:type="dcterms:W3CDTF">2025-09-23T15:20:01Z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